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EF0"/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241A-8521-431C-A3B4-3EC814823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47A85-BB59-4630-9A60-9B8ABB4C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BEAC-7B44-4371-B148-E3953789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14A37-4DF3-44BB-8B5D-C948D4C4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12AE-6A08-4B44-A080-32F1F51A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7FF54-8800-4D45-B654-C594553AF2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C7ED12-ED5E-4084-83B3-FA247944F2EE}"/>
              </a:ext>
            </a:extLst>
          </p:cNvPr>
          <p:cNvSpPr/>
          <p:nvPr userDrawn="1"/>
        </p:nvSpPr>
        <p:spPr>
          <a:xfrm>
            <a:off x="-76200" y="0"/>
            <a:ext cx="12288375" cy="794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E8C13-59EA-4645-9258-BAFBBE13FF34}"/>
              </a:ext>
            </a:extLst>
          </p:cNvPr>
          <p:cNvSpPr/>
          <p:nvPr userDrawn="1"/>
        </p:nvSpPr>
        <p:spPr>
          <a:xfrm>
            <a:off x="-16626" y="6492874"/>
            <a:ext cx="12288375" cy="36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C6E8B-2293-4F53-B2E5-957165C70118}"/>
              </a:ext>
            </a:extLst>
          </p:cNvPr>
          <p:cNvSpPr txBox="1"/>
          <p:nvPr userDrawn="1"/>
        </p:nvSpPr>
        <p:spPr>
          <a:xfrm>
            <a:off x="102728" y="166326"/>
            <a:ext cx="416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+mj-lt"/>
              </a:rPr>
              <a:t>Haulage Management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68D78-9515-459F-B8F7-67177DA67839}"/>
              </a:ext>
            </a:extLst>
          </p:cNvPr>
          <p:cNvSpPr txBox="1"/>
          <p:nvPr userDrawn="1"/>
        </p:nvSpPr>
        <p:spPr>
          <a:xfrm>
            <a:off x="11136584" y="6530243"/>
            <a:ext cx="416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HM-PR-1 v1.1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8CEAC-973A-432B-B488-952AC8BBAAA2}"/>
              </a:ext>
            </a:extLst>
          </p:cNvPr>
          <p:cNvSpPr txBox="1"/>
          <p:nvPr userDrawn="1"/>
        </p:nvSpPr>
        <p:spPr>
          <a:xfrm>
            <a:off x="-20175" y="6565169"/>
            <a:ext cx="416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Rhys Evans 2018</a:t>
            </a:r>
          </a:p>
        </p:txBody>
      </p:sp>
    </p:spTree>
    <p:extLst>
      <p:ext uri="{BB962C8B-B14F-4D97-AF65-F5344CB8AC3E}">
        <p14:creationId xmlns:p14="http://schemas.microsoft.com/office/powerpoint/2010/main" val="158085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4B2A-5ACC-4868-9330-73D9E7ED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BB97-044D-46B4-9464-E880973A6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0456D-D8FE-44F8-A8FC-26816EAB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1265-C66A-4279-AE4C-70515BAB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D32D-C524-4470-B77B-6E6E4EF8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1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A9C64-8203-446F-A350-95E0988E0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974D5-BA8D-4723-AA73-AE0CD33DA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C801-A261-4EF9-8BE0-25AFB6B9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6CB6-C9EE-4008-909A-E06D6B23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943B-E1A8-4807-BCCB-18645D75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3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3A02-DD13-4951-90B9-0EBCB3A8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812F-5E0F-46AA-AE45-EE9129B8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8DFE-4BF5-476A-AB84-66DD998D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AFB1-707C-4114-9659-56A79A5A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5F58-1258-47CA-A2B2-828992D5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CC18-F1D3-4DB8-8612-F06A0CDF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27111-D8FA-401E-8DDD-1C163925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09E3-636C-4537-8A61-00678CF2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A5D9-E892-4BC3-93E2-D6C3558F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3B23-17A3-4079-BC80-BAA8AFCF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C49-99A4-4C8B-9B39-4CCC660B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07D6-A319-4520-95EF-124D334C0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F6D5B-2CF8-42B9-9BB3-32F935A2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E496-7D51-4967-A248-1618DCBC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A82B-1A94-46D9-85F8-1DAA0E4F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257CE-06CA-4005-A512-60B18C3A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8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F781-3DC8-4604-B254-D6827C4A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26F95-5F7A-40C2-B5D9-0783C4DB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30DE-062F-4BE8-81F8-968AD4A9D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14801-8152-48E3-9FED-BAFC98C95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CBAFA-6C49-4024-8FA4-4ADF8E42E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E847E-0C55-48EA-A3EA-81482B45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8A30C-30D5-4101-B09B-6EBE085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FFC9D-B991-4D14-AAAF-6D2CB9C1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79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DBFE-9D78-4590-B384-3D8B434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FAA1-990D-487E-9C1C-7DB16E99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47778-3B20-485D-8984-0A052F35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9844D-5D09-45AE-8DE1-C24CDFCF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4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2D873-C0B9-4854-AFD6-C66A7EA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7983B-5CD8-4A6A-BF97-F828D7F4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F603-38A9-4D62-B37B-B2AE91D9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83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F296-BE9C-4DE7-9A2F-11D7D0C8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43A3-AA7B-4D1E-801C-2A89FC9C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A4CC2-E794-4C2E-920F-52B54ACAA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C538-2685-4A7D-B280-8A1E903E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85683-A6AE-4C6A-9A09-B282D402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ACB34-06DE-45A5-B0FF-2A2DBF72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8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6EE0-E765-420E-8175-83883E58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42418-0900-48A0-89C1-FF09AAC00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28E9F-F647-4834-B2C1-34313D60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B734-D2E3-433F-BAFD-965C7669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BFC7-CDB0-46FB-A8A4-72257A12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C1E64-1560-46D4-B0B8-789859F4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DCB81-28BB-4C76-87C3-77F0284A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2D76-7E12-4358-8E2B-5A18A3CF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2606-D537-464B-B31B-5FF13C5B1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CC3D-58E2-4288-91A4-EAEAD7501A74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06E14-4806-4112-9E6F-CC530304F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8CEF-1400-4F04-A7A8-C0206DB59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F797-8168-4AB3-B603-B7FB7AA3A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D76112-82C2-4C3E-B63F-E753A9E4E77F}"/>
              </a:ext>
            </a:extLst>
          </p:cNvPr>
          <p:cNvSpPr/>
          <p:nvPr/>
        </p:nvSpPr>
        <p:spPr>
          <a:xfrm>
            <a:off x="4502112" y="1790701"/>
            <a:ext cx="3578103" cy="3562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38245-F34C-4AA4-B28A-7CA2049C0721}"/>
              </a:ext>
            </a:extLst>
          </p:cNvPr>
          <p:cNvSpPr/>
          <p:nvPr/>
        </p:nvSpPr>
        <p:spPr>
          <a:xfrm>
            <a:off x="4937446" y="2911152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90A05-F68E-4037-ACCE-6F59D4364DFF}"/>
              </a:ext>
            </a:extLst>
          </p:cNvPr>
          <p:cNvSpPr/>
          <p:nvPr/>
        </p:nvSpPr>
        <p:spPr>
          <a:xfrm>
            <a:off x="4937446" y="3652934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20A3B-8285-4CA2-A14A-FAC6E0C2573B}"/>
              </a:ext>
            </a:extLst>
          </p:cNvPr>
          <p:cNvSpPr txBox="1"/>
          <p:nvPr/>
        </p:nvSpPr>
        <p:spPr>
          <a:xfrm>
            <a:off x="4845698" y="3413258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2A547-3CCF-4C76-A9E1-A5CF48FA5EC8}"/>
              </a:ext>
            </a:extLst>
          </p:cNvPr>
          <p:cNvSpPr txBox="1"/>
          <p:nvPr/>
        </p:nvSpPr>
        <p:spPr>
          <a:xfrm>
            <a:off x="4845698" y="2658641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96E3F-7431-478A-942F-A9C283E826B6}"/>
              </a:ext>
            </a:extLst>
          </p:cNvPr>
          <p:cNvSpPr txBox="1"/>
          <p:nvPr/>
        </p:nvSpPr>
        <p:spPr>
          <a:xfrm>
            <a:off x="5077950" y="4136718"/>
            <a:ext cx="1763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72777C"/>
                </a:solidFill>
                <a:latin typeface="+mj-lt"/>
              </a:rPr>
              <a:t>Remember 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028135-8293-4345-9867-DB55AA9F1602}"/>
              </a:ext>
            </a:extLst>
          </p:cNvPr>
          <p:cNvSpPr/>
          <p:nvPr/>
        </p:nvSpPr>
        <p:spPr>
          <a:xfrm>
            <a:off x="4933950" y="4180134"/>
            <a:ext cx="144000" cy="144000"/>
          </a:xfrm>
          <a:prstGeom prst="roundRect">
            <a:avLst/>
          </a:prstGeom>
          <a:noFill/>
          <a:ln>
            <a:solidFill>
              <a:srgbClr val="C1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6C2745A6-C747-4777-9D4F-EE26F190F3E2}"/>
              </a:ext>
            </a:extLst>
          </p:cNvPr>
          <p:cNvSpPr/>
          <p:nvPr/>
        </p:nvSpPr>
        <p:spPr>
          <a:xfrm>
            <a:off x="4933950" y="4487829"/>
            <a:ext cx="2707434" cy="345232"/>
          </a:xfrm>
          <a:prstGeom prst="roundRect">
            <a:avLst/>
          </a:prstGeom>
          <a:solidFill>
            <a:srgbClr val="3C78D8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962C892C-1D32-4DF4-B21B-D1F496C15060}"/>
              </a:ext>
            </a:extLst>
          </p:cNvPr>
          <p:cNvSpPr txBox="1"/>
          <p:nvPr/>
        </p:nvSpPr>
        <p:spPr>
          <a:xfrm>
            <a:off x="5959693" y="4506556"/>
            <a:ext cx="1061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50" dirty="0">
                <a:solidFill>
                  <a:schemeClr val="bg1"/>
                </a:solidFill>
                <a:latin typeface="+mj-lt"/>
              </a:rPr>
              <a:t>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730FB-CCFE-44CB-B7C3-D4D51CFBEAA2}"/>
              </a:ext>
            </a:extLst>
          </p:cNvPr>
          <p:cNvSpPr txBox="1"/>
          <p:nvPr/>
        </p:nvSpPr>
        <p:spPr>
          <a:xfrm>
            <a:off x="4845698" y="4953340"/>
            <a:ext cx="176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>
                <a:solidFill>
                  <a:srgbClr val="2F03EB"/>
                </a:solidFill>
                <a:latin typeface="+mj-lt"/>
              </a:rPr>
              <a:t>Forgot Password?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1C499-A593-4D0D-977A-E10762A9B36D}"/>
              </a:ext>
            </a:extLst>
          </p:cNvPr>
          <p:cNvSpPr txBox="1"/>
          <p:nvPr/>
        </p:nvSpPr>
        <p:spPr>
          <a:xfrm>
            <a:off x="5727441" y="1908309"/>
            <a:ext cx="343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2777C"/>
                </a:solidFill>
                <a:latin typeface="+mj-lt"/>
              </a:rPr>
              <a:t>Sign In</a:t>
            </a: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C3BCC05-7B2C-4371-9FEA-ABD62034D329}"/>
              </a:ext>
            </a:extLst>
          </p:cNvPr>
          <p:cNvSpPr txBox="1"/>
          <p:nvPr/>
        </p:nvSpPr>
        <p:spPr>
          <a:xfrm>
            <a:off x="6463348" y="4975517"/>
            <a:ext cx="960909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50" dirty="0">
                <a:solidFill>
                  <a:schemeClr val="bg1"/>
                </a:solidFill>
                <a:latin typeface="+mj-lt"/>
              </a:rPr>
              <a:t>Login (Fail)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B1963-92D8-4FBA-A08B-9EA2199923E3}"/>
              </a:ext>
            </a:extLst>
          </p:cNvPr>
          <p:cNvSpPr txBox="1"/>
          <p:nvPr/>
        </p:nvSpPr>
        <p:spPr>
          <a:xfrm>
            <a:off x="4970940" y="2952963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jod1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65664-BFD8-41B2-8D0D-1B6807FD8AE6}"/>
              </a:ext>
            </a:extLst>
          </p:cNvPr>
          <p:cNvSpPr txBox="1"/>
          <p:nvPr/>
        </p:nvSpPr>
        <p:spPr>
          <a:xfrm>
            <a:off x="4933950" y="3716326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***********</a:t>
            </a:r>
          </a:p>
        </p:txBody>
      </p:sp>
    </p:spTree>
    <p:extLst>
      <p:ext uri="{BB962C8B-B14F-4D97-AF65-F5344CB8AC3E}">
        <p14:creationId xmlns:p14="http://schemas.microsoft.com/office/powerpoint/2010/main" val="311707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5EA695E-11AD-469B-8C12-8F5D8C60519C}"/>
              </a:ext>
            </a:extLst>
          </p:cNvPr>
          <p:cNvSpPr txBox="1"/>
          <p:nvPr/>
        </p:nvSpPr>
        <p:spPr>
          <a:xfrm>
            <a:off x="10348574" y="258658"/>
            <a:ext cx="22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Logged in as John </a:t>
            </a:r>
            <a:r>
              <a:rPr lang="en-GB" sz="1200" dirty="0">
                <a:solidFill>
                  <a:srgbClr val="72777C"/>
                </a:solidFill>
              </a:rPr>
              <a:t>(</a:t>
            </a:r>
            <a:r>
              <a:rPr lang="en-GB" sz="1200" u="sng" dirty="0">
                <a:solidFill>
                  <a:srgbClr val="2F03EB"/>
                </a:solidFill>
                <a:hlinkClick r:id="rId2" action="ppaction://hlinksldjump"/>
              </a:rPr>
              <a:t>Logout</a:t>
            </a:r>
            <a:r>
              <a:rPr lang="en-GB" sz="1200" dirty="0">
                <a:solidFill>
                  <a:srgbClr val="72777C"/>
                </a:solidFill>
              </a:rPr>
              <a:t>)</a:t>
            </a:r>
          </a:p>
          <a:p>
            <a:endParaRPr lang="en-GB" sz="1200" dirty="0">
              <a:solidFill>
                <a:srgbClr val="72777C"/>
              </a:solidFill>
              <a:latin typeface="+mj-lt"/>
            </a:endParaRPr>
          </a:p>
        </p:txBody>
      </p:sp>
      <p:pic>
        <p:nvPicPr>
          <p:cNvPr id="21" name="Picture 2" descr="Image result for person icon">
            <a:extLst>
              <a:ext uri="{FF2B5EF4-FFF2-40B4-BE49-F238E27FC236}">
                <a16:creationId xmlns:a16="http://schemas.microsoft.com/office/drawing/2014/main" id="{26207151-6F75-4D30-87C5-10C819D61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633"/>
          <a:stretch/>
        </p:blipFill>
        <p:spPr bwMode="auto">
          <a:xfrm>
            <a:off x="10143226" y="306691"/>
            <a:ext cx="205347" cy="1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71535A2E-B006-4ADE-A1FF-9D3225C2BFF7}"/>
              </a:ext>
            </a:extLst>
          </p:cNvPr>
          <p:cNvSpPr/>
          <p:nvPr/>
        </p:nvSpPr>
        <p:spPr>
          <a:xfrm>
            <a:off x="3539170" y="2177211"/>
            <a:ext cx="1524995" cy="1422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D1BB44-0552-48EE-982E-B70A8B22A5AB}"/>
              </a:ext>
            </a:extLst>
          </p:cNvPr>
          <p:cNvSpPr txBox="1"/>
          <p:nvPr/>
        </p:nvSpPr>
        <p:spPr>
          <a:xfrm>
            <a:off x="5445772" y="1085684"/>
            <a:ext cx="343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C78D8"/>
                </a:solidFill>
                <a:latin typeface="+mj-lt"/>
              </a:rPr>
              <a:t>Dashboard</a:t>
            </a:r>
          </a:p>
        </p:txBody>
      </p:sp>
      <p:sp>
        <p:nvSpPr>
          <p:cNvPr id="24" name="TextBox 23">
            <a:hlinkClick r:id="rId5" action="ppaction://hlinksldjump"/>
            <a:extLst>
              <a:ext uri="{FF2B5EF4-FFF2-40B4-BE49-F238E27FC236}">
                <a16:creationId xmlns:a16="http://schemas.microsoft.com/office/drawing/2014/main" id="{BDA73C43-5B4F-4FAB-8473-26A931057544}"/>
              </a:ext>
            </a:extLst>
          </p:cNvPr>
          <p:cNvSpPr txBox="1"/>
          <p:nvPr/>
        </p:nvSpPr>
        <p:spPr>
          <a:xfrm>
            <a:off x="3713320" y="3255566"/>
            <a:ext cx="3437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Manage Hauliers</a:t>
            </a:r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:a16="http://schemas.microsoft.com/office/drawing/2014/main" id="{7C98633D-038D-490C-9F45-1E48DEFDADAF}"/>
              </a:ext>
            </a:extLst>
          </p:cNvPr>
          <p:cNvSpPr/>
          <p:nvPr/>
        </p:nvSpPr>
        <p:spPr>
          <a:xfrm>
            <a:off x="7358136" y="2177210"/>
            <a:ext cx="1524995" cy="1422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hlinkClick r:id="rId6" action="ppaction://hlinksldjump"/>
            <a:extLst>
              <a:ext uri="{FF2B5EF4-FFF2-40B4-BE49-F238E27FC236}">
                <a16:creationId xmlns:a16="http://schemas.microsoft.com/office/drawing/2014/main" id="{16E4269F-9D7D-4368-875D-E0485CD6A3A4}"/>
              </a:ext>
            </a:extLst>
          </p:cNvPr>
          <p:cNvSpPr txBox="1"/>
          <p:nvPr/>
        </p:nvSpPr>
        <p:spPr>
          <a:xfrm>
            <a:off x="7578754" y="3274493"/>
            <a:ext cx="161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Log a Journey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844DEE-5729-4D85-B677-A7CE3D0B6B38}"/>
              </a:ext>
            </a:extLst>
          </p:cNvPr>
          <p:cNvSpPr txBox="1"/>
          <p:nvPr/>
        </p:nvSpPr>
        <p:spPr>
          <a:xfrm>
            <a:off x="5635043" y="1708391"/>
            <a:ext cx="343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C78D8"/>
                </a:solidFill>
                <a:latin typeface="+mj-lt"/>
              </a:rPr>
              <a:t>General Tools</a:t>
            </a:r>
          </a:p>
        </p:txBody>
      </p:sp>
      <p:sp>
        <p:nvSpPr>
          <p:cNvPr id="30" name="Rectangle 29">
            <a:hlinkClick r:id="" action="ppaction://noaction"/>
            <a:extLst>
              <a:ext uri="{FF2B5EF4-FFF2-40B4-BE49-F238E27FC236}">
                <a16:creationId xmlns:a16="http://schemas.microsoft.com/office/drawing/2014/main" id="{7263FB25-44F9-4440-9A28-5C3CA5F22C89}"/>
              </a:ext>
            </a:extLst>
          </p:cNvPr>
          <p:cNvSpPr/>
          <p:nvPr/>
        </p:nvSpPr>
        <p:spPr>
          <a:xfrm>
            <a:off x="5452406" y="2177210"/>
            <a:ext cx="1524995" cy="1422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hlinkClick r:id="" action="ppaction://noaction"/>
            <a:extLst>
              <a:ext uri="{FF2B5EF4-FFF2-40B4-BE49-F238E27FC236}">
                <a16:creationId xmlns:a16="http://schemas.microsoft.com/office/drawing/2014/main" id="{B3759E5B-9A51-4264-8833-1D877771471E}"/>
              </a:ext>
            </a:extLst>
          </p:cNvPr>
          <p:cNvSpPr txBox="1"/>
          <p:nvPr/>
        </p:nvSpPr>
        <p:spPr>
          <a:xfrm>
            <a:off x="5632529" y="3273766"/>
            <a:ext cx="133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View All Journeys</a:t>
            </a:r>
          </a:p>
        </p:txBody>
      </p:sp>
      <p:pic>
        <p:nvPicPr>
          <p:cNvPr id="36" name="Picture 35">
            <a:hlinkClick r:id="" action="ppaction://noaction"/>
            <a:extLst>
              <a:ext uri="{FF2B5EF4-FFF2-40B4-BE49-F238E27FC236}">
                <a16:creationId xmlns:a16="http://schemas.microsoft.com/office/drawing/2014/main" id="{7D909A3F-C847-4201-8314-CFEE8FA39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81" y="2402141"/>
            <a:ext cx="1047856" cy="861724"/>
          </a:xfrm>
          <a:prstGeom prst="rect">
            <a:avLst/>
          </a:prstGeom>
        </p:spPr>
      </p:pic>
      <p:pic>
        <p:nvPicPr>
          <p:cNvPr id="27" name="Picture 26">
            <a:hlinkClick r:id="rId6" action="ppaction://hlinksldjump"/>
            <a:extLst>
              <a:ext uri="{FF2B5EF4-FFF2-40B4-BE49-F238E27FC236}">
                <a16:creationId xmlns:a16="http://schemas.microsoft.com/office/drawing/2014/main" id="{A6FC610A-87DC-452D-9E2C-90DA4EDB4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44" y="2375043"/>
            <a:ext cx="784781" cy="784781"/>
          </a:xfrm>
          <a:prstGeom prst="rect">
            <a:avLst/>
          </a:prstGeom>
        </p:spPr>
      </p:pic>
      <p:pic>
        <p:nvPicPr>
          <p:cNvPr id="37" name="Picture 36">
            <a:hlinkClick r:id="rId9" action="ppaction://hlinksldjump"/>
            <a:extLst>
              <a:ext uri="{FF2B5EF4-FFF2-40B4-BE49-F238E27FC236}">
                <a16:creationId xmlns:a16="http://schemas.microsoft.com/office/drawing/2014/main" id="{9845C600-850D-4A8E-91F8-B8FF7D02D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20" y="2394207"/>
            <a:ext cx="779247" cy="7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5EA695E-11AD-469B-8C12-8F5D8C60519C}"/>
              </a:ext>
            </a:extLst>
          </p:cNvPr>
          <p:cNvSpPr txBox="1"/>
          <p:nvPr/>
        </p:nvSpPr>
        <p:spPr>
          <a:xfrm>
            <a:off x="10348574" y="258658"/>
            <a:ext cx="22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Logged in as John </a:t>
            </a:r>
            <a:r>
              <a:rPr lang="en-GB" sz="1200" dirty="0">
                <a:solidFill>
                  <a:srgbClr val="72777C"/>
                </a:solidFill>
              </a:rPr>
              <a:t>(</a:t>
            </a:r>
            <a:r>
              <a:rPr lang="en-GB" sz="1200" u="sng" dirty="0">
                <a:solidFill>
                  <a:srgbClr val="2F03EB"/>
                </a:solidFill>
                <a:hlinkClick r:id="rId2" action="ppaction://hlinksldjump"/>
              </a:rPr>
              <a:t>Logout</a:t>
            </a:r>
            <a:r>
              <a:rPr lang="en-GB" sz="1200" dirty="0">
                <a:solidFill>
                  <a:srgbClr val="72777C"/>
                </a:solidFill>
              </a:rPr>
              <a:t>)</a:t>
            </a:r>
          </a:p>
          <a:p>
            <a:endParaRPr lang="en-GB" sz="1200" dirty="0">
              <a:solidFill>
                <a:srgbClr val="72777C"/>
              </a:solidFill>
              <a:latin typeface="+mj-lt"/>
            </a:endParaRPr>
          </a:p>
        </p:txBody>
      </p:sp>
      <p:pic>
        <p:nvPicPr>
          <p:cNvPr id="21" name="Picture 2" descr="Image result for person icon">
            <a:extLst>
              <a:ext uri="{FF2B5EF4-FFF2-40B4-BE49-F238E27FC236}">
                <a16:creationId xmlns:a16="http://schemas.microsoft.com/office/drawing/2014/main" id="{26207151-6F75-4D30-87C5-10C819D61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633"/>
          <a:stretch/>
        </p:blipFill>
        <p:spPr bwMode="auto">
          <a:xfrm>
            <a:off x="10143226" y="306691"/>
            <a:ext cx="205347" cy="1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16A5DD-0B0F-4449-B319-D97396D8354C}"/>
              </a:ext>
            </a:extLst>
          </p:cNvPr>
          <p:cNvSpPr/>
          <p:nvPr/>
        </p:nvSpPr>
        <p:spPr>
          <a:xfrm>
            <a:off x="8377645" y="2358289"/>
            <a:ext cx="98586" cy="3587522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A1EDD-67A9-4855-B3D0-AE4C4446A0C1}"/>
              </a:ext>
            </a:extLst>
          </p:cNvPr>
          <p:cNvSpPr txBox="1"/>
          <p:nvPr/>
        </p:nvSpPr>
        <p:spPr>
          <a:xfrm>
            <a:off x="611940" y="1017438"/>
            <a:ext cx="228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C78D8"/>
                </a:solidFill>
                <a:latin typeface="+mj-lt"/>
              </a:rPr>
              <a:t>Back to Dashboard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49BA94-52FE-449E-BE43-C09997F34D20}"/>
              </a:ext>
            </a:extLst>
          </p:cNvPr>
          <p:cNvSpPr/>
          <p:nvPr/>
        </p:nvSpPr>
        <p:spPr>
          <a:xfrm>
            <a:off x="3231942" y="2358288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DA7ADB-E973-48CC-AFA0-68556302DE12}"/>
              </a:ext>
            </a:extLst>
          </p:cNvPr>
          <p:cNvSpPr/>
          <p:nvPr/>
        </p:nvSpPr>
        <p:spPr>
          <a:xfrm>
            <a:off x="3231942" y="2831078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E9650D-EF31-4962-8B5F-CA301B482CD6}"/>
              </a:ext>
            </a:extLst>
          </p:cNvPr>
          <p:cNvSpPr/>
          <p:nvPr/>
        </p:nvSpPr>
        <p:spPr>
          <a:xfrm>
            <a:off x="3231941" y="3303079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AE14D3-BF26-48C8-8377-C58DC6B39E38}"/>
              </a:ext>
            </a:extLst>
          </p:cNvPr>
          <p:cNvSpPr/>
          <p:nvPr/>
        </p:nvSpPr>
        <p:spPr>
          <a:xfrm>
            <a:off x="3231941" y="3775080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B41111-BA9D-4FC9-A856-929D5FC35D91}"/>
              </a:ext>
            </a:extLst>
          </p:cNvPr>
          <p:cNvSpPr/>
          <p:nvPr/>
        </p:nvSpPr>
        <p:spPr>
          <a:xfrm>
            <a:off x="3231941" y="4247870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E262E2-DA39-403C-808B-3C6B6CA07F75}"/>
              </a:ext>
            </a:extLst>
          </p:cNvPr>
          <p:cNvSpPr/>
          <p:nvPr/>
        </p:nvSpPr>
        <p:spPr>
          <a:xfrm>
            <a:off x="3231940" y="4719871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A6862B-AE58-45D6-9F2B-A50FCBB2F9D2}"/>
              </a:ext>
            </a:extLst>
          </p:cNvPr>
          <p:cNvSpPr/>
          <p:nvPr/>
        </p:nvSpPr>
        <p:spPr>
          <a:xfrm>
            <a:off x="3231940" y="5191872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B95AB4-AF84-49B1-BF42-D01E5B20167E}"/>
              </a:ext>
            </a:extLst>
          </p:cNvPr>
          <p:cNvSpPr/>
          <p:nvPr/>
        </p:nvSpPr>
        <p:spPr>
          <a:xfrm>
            <a:off x="3231940" y="5664662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188A17-DA2E-4115-9D55-9CABB2C57C6A}"/>
              </a:ext>
            </a:extLst>
          </p:cNvPr>
          <p:cNvSpPr/>
          <p:nvPr/>
        </p:nvSpPr>
        <p:spPr>
          <a:xfrm>
            <a:off x="8377645" y="2425951"/>
            <a:ext cx="113212" cy="5758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E4B348-3ADB-4B33-934A-D4950A340068}"/>
              </a:ext>
            </a:extLst>
          </p:cNvPr>
          <p:cNvSpPr txBox="1"/>
          <p:nvPr/>
        </p:nvSpPr>
        <p:spPr>
          <a:xfrm>
            <a:off x="3800788" y="2390081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B&amp;W Haul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A1B441-844D-4324-86A3-FF6418EE85EF}"/>
              </a:ext>
            </a:extLst>
          </p:cNvPr>
          <p:cNvSpPr txBox="1"/>
          <p:nvPr/>
        </p:nvSpPr>
        <p:spPr>
          <a:xfrm>
            <a:off x="3800788" y="2862476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Generic Haul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12D81B-C78F-4B1D-A3FC-063E5C550650}"/>
              </a:ext>
            </a:extLst>
          </p:cNvPr>
          <p:cNvSpPr txBox="1"/>
          <p:nvPr/>
        </p:nvSpPr>
        <p:spPr>
          <a:xfrm>
            <a:off x="3800788" y="3334872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Trucking </a:t>
            </a:r>
            <a:r>
              <a:rPr lang="en-GB" sz="1200" dirty="0" err="1">
                <a:solidFill>
                  <a:srgbClr val="5F5F5F"/>
                </a:solidFill>
                <a:latin typeface="+mj-lt"/>
              </a:rPr>
              <a:t>inc.</a:t>
            </a:r>
            <a:endParaRPr lang="en-GB" sz="1200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C159E5C-7AD2-49B0-858D-8808CDA80C8C}"/>
              </a:ext>
            </a:extLst>
          </p:cNvPr>
          <p:cNvSpPr/>
          <p:nvPr/>
        </p:nvSpPr>
        <p:spPr>
          <a:xfrm>
            <a:off x="6765694" y="2424085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id="{7E0EE2EE-EF78-4111-868E-2FA1A16FA3DF}"/>
              </a:ext>
            </a:extLst>
          </p:cNvPr>
          <p:cNvSpPr txBox="1"/>
          <p:nvPr/>
        </p:nvSpPr>
        <p:spPr>
          <a:xfrm>
            <a:off x="6663415" y="2392016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60" name="TextBox 59">
            <a:hlinkClick r:id="" action="ppaction://noaction"/>
            <a:extLst>
              <a:ext uri="{FF2B5EF4-FFF2-40B4-BE49-F238E27FC236}">
                <a16:creationId xmlns:a16="http://schemas.microsoft.com/office/drawing/2014/main" id="{D4580CA8-80D1-46D6-BF1D-82AF57EABFA9}"/>
              </a:ext>
            </a:extLst>
          </p:cNvPr>
          <p:cNvSpPr txBox="1"/>
          <p:nvPr/>
        </p:nvSpPr>
        <p:spPr>
          <a:xfrm>
            <a:off x="6688805" y="285175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2" name="TextBox 61">
            <a:hlinkClick r:id="" action="ppaction://noaction"/>
            <a:extLst>
              <a:ext uri="{FF2B5EF4-FFF2-40B4-BE49-F238E27FC236}">
                <a16:creationId xmlns:a16="http://schemas.microsoft.com/office/drawing/2014/main" id="{729F9B9A-BCCE-44A3-B55E-9334DF0ABFA6}"/>
              </a:ext>
            </a:extLst>
          </p:cNvPr>
          <p:cNvSpPr txBox="1"/>
          <p:nvPr/>
        </p:nvSpPr>
        <p:spPr>
          <a:xfrm>
            <a:off x="6688805" y="3324140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4" name="TextBox 63">
            <a:hlinkClick r:id="" action="ppaction://noaction"/>
            <a:extLst>
              <a:ext uri="{FF2B5EF4-FFF2-40B4-BE49-F238E27FC236}">
                <a16:creationId xmlns:a16="http://schemas.microsoft.com/office/drawing/2014/main" id="{90BBC079-74DA-4079-A387-9DEEE3F6F0E6}"/>
              </a:ext>
            </a:extLst>
          </p:cNvPr>
          <p:cNvSpPr txBox="1"/>
          <p:nvPr/>
        </p:nvSpPr>
        <p:spPr>
          <a:xfrm>
            <a:off x="6685537" y="3805056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6" name="TextBox 65">
            <a:hlinkClick r:id="" action="ppaction://noaction"/>
            <a:extLst>
              <a:ext uri="{FF2B5EF4-FFF2-40B4-BE49-F238E27FC236}">
                <a16:creationId xmlns:a16="http://schemas.microsoft.com/office/drawing/2014/main" id="{EB20B080-2A5B-4216-A8C9-A0405080D56F}"/>
              </a:ext>
            </a:extLst>
          </p:cNvPr>
          <p:cNvSpPr txBox="1"/>
          <p:nvPr/>
        </p:nvSpPr>
        <p:spPr>
          <a:xfrm>
            <a:off x="6685537" y="4266728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8" name="TextBox 67">
            <a:hlinkClick r:id="" action="ppaction://noaction"/>
            <a:extLst>
              <a:ext uri="{FF2B5EF4-FFF2-40B4-BE49-F238E27FC236}">
                <a16:creationId xmlns:a16="http://schemas.microsoft.com/office/drawing/2014/main" id="{D122B91D-D901-491F-B2C7-DB18322E8EB2}"/>
              </a:ext>
            </a:extLst>
          </p:cNvPr>
          <p:cNvSpPr txBox="1"/>
          <p:nvPr/>
        </p:nvSpPr>
        <p:spPr>
          <a:xfrm>
            <a:off x="6685537" y="4739115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70" name="TextBox 69">
            <a:hlinkClick r:id="" action="ppaction://noaction"/>
            <a:extLst>
              <a:ext uri="{FF2B5EF4-FFF2-40B4-BE49-F238E27FC236}">
                <a16:creationId xmlns:a16="http://schemas.microsoft.com/office/drawing/2014/main" id="{1670B4E0-DCA6-4D12-91E3-77680C84FDE3}"/>
              </a:ext>
            </a:extLst>
          </p:cNvPr>
          <p:cNvSpPr txBox="1"/>
          <p:nvPr/>
        </p:nvSpPr>
        <p:spPr>
          <a:xfrm>
            <a:off x="6685537" y="524114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72" name="TextBox 71">
            <a:hlinkClick r:id="" action="ppaction://noaction"/>
            <a:extLst>
              <a:ext uri="{FF2B5EF4-FFF2-40B4-BE49-F238E27FC236}">
                <a16:creationId xmlns:a16="http://schemas.microsoft.com/office/drawing/2014/main" id="{8F835CE7-62B4-4308-B68C-D4ADFEF9D71B}"/>
              </a:ext>
            </a:extLst>
          </p:cNvPr>
          <p:cNvSpPr txBox="1"/>
          <p:nvPr/>
        </p:nvSpPr>
        <p:spPr>
          <a:xfrm>
            <a:off x="6685537" y="5702815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B682B9-4D70-42A5-8F99-3D6261F159DB}"/>
              </a:ext>
            </a:extLst>
          </p:cNvPr>
          <p:cNvSpPr txBox="1"/>
          <p:nvPr/>
        </p:nvSpPr>
        <p:spPr>
          <a:xfrm>
            <a:off x="3800788" y="3806874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PTP Trucks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C5E850-4B5F-479F-A109-A20349B9078D}"/>
              </a:ext>
            </a:extLst>
          </p:cNvPr>
          <p:cNvSpPr txBox="1"/>
          <p:nvPr/>
        </p:nvSpPr>
        <p:spPr>
          <a:xfrm>
            <a:off x="3800788" y="4279269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5F5F5F"/>
                </a:solidFill>
                <a:latin typeface="+mj-lt"/>
              </a:rPr>
              <a:t>Kiain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Shaw Logistics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E33E83-B0C0-43AA-82DA-4F9F3B136640}"/>
              </a:ext>
            </a:extLst>
          </p:cNvPr>
          <p:cNvSpPr txBox="1"/>
          <p:nvPr/>
        </p:nvSpPr>
        <p:spPr>
          <a:xfrm>
            <a:off x="3800788" y="4751665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Foo Inc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26BEB0-874D-4FB5-A087-702E16A3805A}"/>
              </a:ext>
            </a:extLst>
          </p:cNvPr>
          <p:cNvSpPr txBox="1"/>
          <p:nvPr/>
        </p:nvSpPr>
        <p:spPr>
          <a:xfrm>
            <a:off x="3814356" y="5221025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Blah Deliveries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BDCDCA-F8A3-4152-9C44-3C850881B0CA}"/>
              </a:ext>
            </a:extLst>
          </p:cNvPr>
          <p:cNvSpPr txBox="1"/>
          <p:nvPr/>
        </p:nvSpPr>
        <p:spPr>
          <a:xfrm>
            <a:off x="3814356" y="5693420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Bar Trucking</a:t>
            </a:r>
          </a:p>
        </p:txBody>
      </p:sp>
      <p:sp>
        <p:nvSpPr>
          <p:cNvPr id="81" name="Rectangle: Rounded Corners 80">
            <a:hlinkClick r:id="" action="ppaction://noaction"/>
            <a:extLst>
              <a:ext uri="{FF2B5EF4-FFF2-40B4-BE49-F238E27FC236}">
                <a16:creationId xmlns:a16="http://schemas.microsoft.com/office/drawing/2014/main" id="{6B1F0FFC-594E-41E2-8136-8D82E9220B4A}"/>
              </a:ext>
            </a:extLst>
          </p:cNvPr>
          <p:cNvSpPr/>
          <p:nvPr/>
        </p:nvSpPr>
        <p:spPr>
          <a:xfrm>
            <a:off x="3231939" y="1962460"/>
            <a:ext cx="1194782" cy="2654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2" name="Picture 81">
            <a:hlinkClick r:id="" action="ppaction://noaction"/>
            <a:extLst>
              <a:ext uri="{FF2B5EF4-FFF2-40B4-BE49-F238E27FC236}">
                <a16:creationId xmlns:a16="http://schemas.microsoft.com/office/drawing/2014/main" id="{C90B68F2-11D8-4355-BF67-26DE11276C9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290368" y="2023011"/>
            <a:ext cx="144396" cy="144396"/>
          </a:xfrm>
          <a:prstGeom prst="rect">
            <a:avLst/>
          </a:prstGeom>
        </p:spPr>
      </p:pic>
      <p:sp>
        <p:nvSpPr>
          <p:cNvPr id="83" name="TextBox 82">
            <a:hlinkClick r:id="" action="ppaction://noaction"/>
            <a:extLst>
              <a:ext uri="{FF2B5EF4-FFF2-40B4-BE49-F238E27FC236}">
                <a16:creationId xmlns:a16="http://schemas.microsoft.com/office/drawing/2014/main" id="{88D9F5C9-28A9-42E7-B338-28B6901CD8E6}"/>
              </a:ext>
            </a:extLst>
          </p:cNvPr>
          <p:cNvSpPr txBox="1"/>
          <p:nvPr/>
        </p:nvSpPr>
        <p:spPr>
          <a:xfrm>
            <a:off x="3464670" y="1957568"/>
            <a:ext cx="990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j-lt"/>
              </a:rPr>
              <a:t>New Haulier</a:t>
            </a:r>
          </a:p>
        </p:txBody>
      </p:sp>
      <p:pic>
        <p:nvPicPr>
          <p:cNvPr id="89" name="Picture 88">
            <a:hlinkClick r:id="rId6" action="ppaction://hlinksldjump"/>
            <a:extLst>
              <a:ext uri="{FF2B5EF4-FFF2-40B4-BE49-F238E27FC236}">
                <a16:creationId xmlns:a16="http://schemas.microsoft.com/office/drawing/2014/main" id="{45EA5D33-BB01-4243-83FE-22AA67707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6" y="952990"/>
            <a:ext cx="478334" cy="45052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190EC0E-5B1A-455F-9046-1BB19470A855}"/>
              </a:ext>
            </a:extLst>
          </p:cNvPr>
          <p:cNvSpPr txBox="1"/>
          <p:nvPr/>
        </p:nvSpPr>
        <p:spPr>
          <a:xfrm>
            <a:off x="0" y="979694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3C78D8"/>
                </a:solidFill>
                <a:latin typeface="+mj-lt"/>
              </a:rPr>
              <a:t>Haulier Manager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983A4FA-E0A8-4B98-B6A1-82F6CF4DCD2C}"/>
              </a:ext>
            </a:extLst>
          </p:cNvPr>
          <p:cNvSpPr/>
          <p:nvPr/>
        </p:nvSpPr>
        <p:spPr>
          <a:xfrm>
            <a:off x="7827524" y="2426273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1" name="Picture 90">
            <a:hlinkClick r:id="" action="ppaction://noaction"/>
            <a:extLst>
              <a:ext uri="{FF2B5EF4-FFF2-40B4-BE49-F238E27FC236}">
                <a16:creationId xmlns:a16="http://schemas.microsoft.com/office/drawing/2014/main" id="{7921F360-DD01-4D29-87F5-A64C11B7D89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54" y="2454771"/>
            <a:ext cx="151696" cy="151696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0A833CE-3DC5-4645-9C36-4CAEA8C21494}"/>
              </a:ext>
            </a:extLst>
          </p:cNvPr>
          <p:cNvSpPr/>
          <p:nvPr/>
        </p:nvSpPr>
        <p:spPr>
          <a:xfrm>
            <a:off x="7827524" y="2905047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7" name="Picture 96">
            <a:hlinkClick r:id="" action="ppaction://noaction"/>
            <a:extLst>
              <a:ext uri="{FF2B5EF4-FFF2-40B4-BE49-F238E27FC236}">
                <a16:creationId xmlns:a16="http://schemas.microsoft.com/office/drawing/2014/main" id="{321E54AE-D63E-424D-9FAD-B66F177A5F8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162" y="2932601"/>
            <a:ext cx="151696" cy="151696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5072E40-0010-43E3-A150-0751AD5EF1D8}"/>
              </a:ext>
            </a:extLst>
          </p:cNvPr>
          <p:cNvSpPr/>
          <p:nvPr/>
        </p:nvSpPr>
        <p:spPr>
          <a:xfrm>
            <a:off x="7822871" y="3365629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9" name="Picture 98">
            <a:hlinkClick r:id="" action="ppaction://noaction"/>
            <a:extLst>
              <a:ext uri="{FF2B5EF4-FFF2-40B4-BE49-F238E27FC236}">
                <a16:creationId xmlns:a16="http://schemas.microsoft.com/office/drawing/2014/main" id="{CB449FB4-F5B5-42D8-BBDB-F45A5D85F48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01" y="3394127"/>
            <a:ext cx="151696" cy="151696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83A5F20-EE60-49D0-807D-9F2B56EB9FBB}"/>
              </a:ext>
            </a:extLst>
          </p:cNvPr>
          <p:cNvSpPr/>
          <p:nvPr/>
        </p:nvSpPr>
        <p:spPr>
          <a:xfrm>
            <a:off x="7822871" y="3844403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1" name="Picture 100">
            <a:hlinkClick r:id="" action="ppaction://noaction"/>
            <a:extLst>
              <a:ext uri="{FF2B5EF4-FFF2-40B4-BE49-F238E27FC236}">
                <a16:creationId xmlns:a16="http://schemas.microsoft.com/office/drawing/2014/main" id="{D2E3CA3D-A31A-46C2-98CA-0D7C2F29F25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09" y="3871957"/>
            <a:ext cx="151696" cy="151696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E95A4BC-258C-4A9D-A9D4-D71D20C59508}"/>
              </a:ext>
            </a:extLst>
          </p:cNvPr>
          <p:cNvSpPr/>
          <p:nvPr/>
        </p:nvSpPr>
        <p:spPr>
          <a:xfrm>
            <a:off x="7827524" y="4308345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3" name="Picture 102">
            <a:hlinkClick r:id="" action="ppaction://noaction"/>
            <a:extLst>
              <a:ext uri="{FF2B5EF4-FFF2-40B4-BE49-F238E27FC236}">
                <a16:creationId xmlns:a16="http://schemas.microsoft.com/office/drawing/2014/main" id="{56DE0C81-61B9-46E3-AECC-A1B13707FDC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54" y="4336843"/>
            <a:ext cx="151696" cy="151696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0D8B3B4-5C82-41FC-8E4E-97B74BAEC905}"/>
              </a:ext>
            </a:extLst>
          </p:cNvPr>
          <p:cNvSpPr/>
          <p:nvPr/>
        </p:nvSpPr>
        <p:spPr>
          <a:xfrm>
            <a:off x="7827524" y="4787119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5" name="Picture 104">
            <a:hlinkClick r:id="" action="ppaction://noaction"/>
            <a:extLst>
              <a:ext uri="{FF2B5EF4-FFF2-40B4-BE49-F238E27FC236}">
                <a16:creationId xmlns:a16="http://schemas.microsoft.com/office/drawing/2014/main" id="{C95C5A21-4BB8-4668-B378-F961DFB604A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162" y="4814673"/>
            <a:ext cx="151696" cy="151696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E1AA2C6-2D76-42C3-A387-B906529E69B3}"/>
              </a:ext>
            </a:extLst>
          </p:cNvPr>
          <p:cNvSpPr/>
          <p:nvPr/>
        </p:nvSpPr>
        <p:spPr>
          <a:xfrm>
            <a:off x="7822871" y="5247701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7" name="Picture 106">
            <a:hlinkClick r:id="" action="ppaction://noaction"/>
            <a:extLst>
              <a:ext uri="{FF2B5EF4-FFF2-40B4-BE49-F238E27FC236}">
                <a16:creationId xmlns:a16="http://schemas.microsoft.com/office/drawing/2014/main" id="{B7810CA5-333C-40AC-A3F8-A6209E26422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01" y="5276199"/>
            <a:ext cx="151696" cy="151696"/>
          </a:xfrm>
          <a:prstGeom prst="rect">
            <a:avLst/>
          </a:prstGeo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227AAA9-6FAA-407E-8C92-B3969442C648}"/>
              </a:ext>
            </a:extLst>
          </p:cNvPr>
          <p:cNvSpPr/>
          <p:nvPr/>
        </p:nvSpPr>
        <p:spPr>
          <a:xfrm>
            <a:off x="7822871" y="5726475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9" name="Picture 108">
            <a:hlinkClick r:id="" action="ppaction://noaction"/>
            <a:extLst>
              <a:ext uri="{FF2B5EF4-FFF2-40B4-BE49-F238E27FC236}">
                <a16:creationId xmlns:a16="http://schemas.microsoft.com/office/drawing/2014/main" id="{67ED9B59-7E7C-4EBE-8DAE-5C8428A68DD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09" y="5754029"/>
            <a:ext cx="151696" cy="151696"/>
          </a:xfrm>
          <a:prstGeom prst="rect">
            <a:avLst/>
          </a:prstGeom>
        </p:spPr>
      </p:pic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9B0B744-D1AD-4BAE-BEC2-C197D5111835}"/>
              </a:ext>
            </a:extLst>
          </p:cNvPr>
          <p:cNvSpPr/>
          <p:nvPr/>
        </p:nvSpPr>
        <p:spPr>
          <a:xfrm>
            <a:off x="6776458" y="2893121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hlinkClick r:id="" action="ppaction://noaction"/>
            <a:extLst>
              <a:ext uri="{FF2B5EF4-FFF2-40B4-BE49-F238E27FC236}">
                <a16:creationId xmlns:a16="http://schemas.microsoft.com/office/drawing/2014/main" id="{D2EDB1EB-CDFC-42A0-A568-ACA6F62CBC9D}"/>
              </a:ext>
            </a:extLst>
          </p:cNvPr>
          <p:cNvSpPr txBox="1"/>
          <p:nvPr/>
        </p:nvSpPr>
        <p:spPr>
          <a:xfrm>
            <a:off x="6674179" y="2861052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452F5C3-C2A8-406E-8F32-F100BF10FF49}"/>
              </a:ext>
            </a:extLst>
          </p:cNvPr>
          <p:cNvSpPr/>
          <p:nvPr/>
        </p:nvSpPr>
        <p:spPr>
          <a:xfrm>
            <a:off x="6781387" y="3370154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12AE201-75C7-4841-9BFE-E0F618E336A2}"/>
              </a:ext>
            </a:extLst>
          </p:cNvPr>
          <p:cNvSpPr/>
          <p:nvPr/>
        </p:nvSpPr>
        <p:spPr>
          <a:xfrm>
            <a:off x="6792151" y="3839190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hlinkClick r:id="" action="ppaction://noaction"/>
            <a:extLst>
              <a:ext uri="{FF2B5EF4-FFF2-40B4-BE49-F238E27FC236}">
                <a16:creationId xmlns:a16="http://schemas.microsoft.com/office/drawing/2014/main" id="{F05EF7D0-6528-4939-B296-295EAF35E4F9}"/>
              </a:ext>
            </a:extLst>
          </p:cNvPr>
          <p:cNvSpPr txBox="1"/>
          <p:nvPr/>
        </p:nvSpPr>
        <p:spPr>
          <a:xfrm>
            <a:off x="6671318" y="3349484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17" name="TextBox 116">
            <a:hlinkClick r:id="" action="ppaction://noaction"/>
            <a:extLst>
              <a:ext uri="{FF2B5EF4-FFF2-40B4-BE49-F238E27FC236}">
                <a16:creationId xmlns:a16="http://schemas.microsoft.com/office/drawing/2014/main" id="{92B465DB-ED34-4F0C-9438-158212172E3A}"/>
              </a:ext>
            </a:extLst>
          </p:cNvPr>
          <p:cNvSpPr txBox="1"/>
          <p:nvPr/>
        </p:nvSpPr>
        <p:spPr>
          <a:xfrm>
            <a:off x="6670911" y="3818958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2300D37-B3C6-4B46-A052-E0E23C2B6A64}"/>
              </a:ext>
            </a:extLst>
          </p:cNvPr>
          <p:cNvSpPr/>
          <p:nvPr/>
        </p:nvSpPr>
        <p:spPr>
          <a:xfrm>
            <a:off x="6789274" y="4331602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hlinkClick r:id="" action="ppaction://noaction"/>
            <a:extLst>
              <a:ext uri="{FF2B5EF4-FFF2-40B4-BE49-F238E27FC236}">
                <a16:creationId xmlns:a16="http://schemas.microsoft.com/office/drawing/2014/main" id="{00B698E6-CB80-4550-A7F5-3FA1D082A2D4}"/>
              </a:ext>
            </a:extLst>
          </p:cNvPr>
          <p:cNvSpPr txBox="1"/>
          <p:nvPr/>
        </p:nvSpPr>
        <p:spPr>
          <a:xfrm>
            <a:off x="6686995" y="429953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20" name="TextBox 119">
            <a:hlinkClick r:id="" action="ppaction://noaction"/>
            <a:extLst>
              <a:ext uri="{FF2B5EF4-FFF2-40B4-BE49-F238E27FC236}">
                <a16:creationId xmlns:a16="http://schemas.microsoft.com/office/drawing/2014/main" id="{97FDC4FD-F456-4A44-B91C-22D5BCA1EA05}"/>
              </a:ext>
            </a:extLst>
          </p:cNvPr>
          <p:cNvSpPr txBox="1"/>
          <p:nvPr/>
        </p:nvSpPr>
        <p:spPr>
          <a:xfrm>
            <a:off x="6712385" y="4759270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121" name="TextBox 120">
            <a:hlinkClick r:id="" action="ppaction://noaction"/>
            <a:extLst>
              <a:ext uri="{FF2B5EF4-FFF2-40B4-BE49-F238E27FC236}">
                <a16:creationId xmlns:a16="http://schemas.microsoft.com/office/drawing/2014/main" id="{012CF715-47CD-4E92-AC12-BA3FB8086A18}"/>
              </a:ext>
            </a:extLst>
          </p:cNvPr>
          <p:cNvSpPr txBox="1"/>
          <p:nvPr/>
        </p:nvSpPr>
        <p:spPr>
          <a:xfrm>
            <a:off x="6712385" y="5231657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122" name="TextBox 121">
            <a:hlinkClick r:id="" action="ppaction://noaction"/>
            <a:extLst>
              <a:ext uri="{FF2B5EF4-FFF2-40B4-BE49-F238E27FC236}">
                <a16:creationId xmlns:a16="http://schemas.microsoft.com/office/drawing/2014/main" id="{6ED51AF8-9429-4BEB-82AD-9C87E01768DD}"/>
              </a:ext>
            </a:extLst>
          </p:cNvPr>
          <p:cNvSpPr txBox="1"/>
          <p:nvPr/>
        </p:nvSpPr>
        <p:spPr>
          <a:xfrm>
            <a:off x="6709117" y="571257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A53A3AB-9CFF-41A7-9DFB-F0E93B3B04C4}"/>
              </a:ext>
            </a:extLst>
          </p:cNvPr>
          <p:cNvSpPr/>
          <p:nvPr/>
        </p:nvSpPr>
        <p:spPr>
          <a:xfrm>
            <a:off x="6800038" y="4800638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4" name="TextBox 123">
            <a:hlinkClick r:id="" action="ppaction://noaction"/>
            <a:extLst>
              <a:ext uri="{FF2B5EF4-FFF2-40B4-BE49-F238E27FC236}">
                <a16:creationId xmlns:a16="http://schemas.microsoft.com/office/drawing/2014/main" id="{F008C99A-BE2A-4809-ACFA-540650ADC280}"/>
              </a:ext>
            </a:extLst>
          </p:cNvPr>
          <p:cNvSpPr txBox="1"/>
          <p:nvPr/>
        </p:nvSpPr>
        <p:spPr>
          <a:xfrm>
            <a:off x="6697759" y="4768569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54823DF-C29D-486F-9A84-6D77732EF202}"/>
              </a:ext>
            </a:extLst>
          </p:cNvPr>
          <p:cNvSpPr/>
          <p:nvPr/>
        </p:nvSpPr>
        <p:spPr>
          <a:xfrm>
            <a:off x="6804967" y="5277671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1257F3B-75BC-43BF-BDD5-12768861AEAC}"/>
              </a:ext>
            </a:extLst>
          </p:cNvPr>
          <p:cNvSpPr/>
          <p:nvPr/>
        </p:nvSpPr>
        <p:spPr>
          <a:xfrm>
            <a:off x="6815731" y="5746707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7" name="TextBox 126">
            <a:hlinkClick r:id="" action="ppaction://noaction"/>
            <a:extLst>
              <a:ext uri="{FF2B5EF4-FFF2-40B4-BE49-F238E27FC236}">
                <a16:creationId xmlns:a16="http://schemas.microsoft.com/office/drawing/2014/main" id="{EDA05206-23D9-4469-90AF-B0ABAB574138}"/>
              </a:ext>
            </a:extLst>
          </p:cNvPr>
          <p:cNvSpPr txBox="1"/>
          <p:nvPr/>
        </p:nvSpPr>
        <p:spPr>
          <a:xfrm>
            <a:off x="6694898" y="5257001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28" name="TextBox 127">
            <a:hlinkClick r:id="" action="ppaction://noaction"/>
            <a:extLst>
              <a:ext uri="{FF2B5EF4-FFF2-40B4-BE49-F238E27FC236}">
                <a16:creationId xmlns:a16="http://schemas.microsoft.com/office/drawing/2014/main" id="{188C968F-DC33-4953-873F-C443F7D4C61F}"/>
              </a:ext>
            </a:extLst>
          </p:cNvPr>
          <p:cNvSpPr txBox="1"/>
          <p:nvPr/>
        </p:nvSpPr>
        <p:spPr>
          <a:xfrm>
            <a:off x="6694491" y="5726475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0AB87E-1825-47C5-BC7E-5EEA0C9EBFD2}"/>
              </a:ext>
            </a:extLst>
          </p:cNvPr>
          <p:cNvSpPr/>
          <p:nvPr/>
        </p:nvSpPr>
        <p:spPr>
          <a:xfrm>
            <a:off x="6493336" y="1954593"/>
            <a:ext cx="1657885" cy="26549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348BBD-55A9-4B8C-9108-482F94230F5F}"/>
              </a:ext>
            </a:extLst>
          </p:cNvPr>
          <p:cNvSpPr txBox="1"/>
          <p:nvPr/>
        </p:nvSpPr>
        <p:spPr>
          <a:xfrm>
            <a:off x="6502541" y="1953050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5F5F5F"/>
                </a:solidFill>
                <a:latin typeface="+mj-lt"/>
              </a:rPr>
              <a:t>Search…</a:t>
            </a:r>
            <a:endParaRPr lang="en-GB" sz="1200" dirty="0">
              <a:solidFill>
                <a:srgbClr val="5F5F5F"/>
              </a:solidFill>
              <a:latin typeface="+mj-lt"/>
            </a:endParaRPr>
          </a:p>
        </p:txBody>
      </p:sp>
      <p:pic>
        <p:nvPicPr>
          <p:cNvPr id="2052" name="Picture 4" descr="Image result for magnifying glass icon">
            <a:extLst>
              <a:ext uri="{FF2B5EF4-FFF2-40B4-BE49-F238E27FC236}">
                <a16:creationId xmlns:a16="http://schemas.microsoft.com/office/drawing/2014/main" id="{9730AF7B-C56F-42CE-BCDA-36023527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97" y="2010197"/>
            <a:ext cx="162943" cy="1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ruck icon">
            <a:extLst>
              <a:ext uri="{FF2B5EF4-FFF2-40B4-BE49-F238E27FC236}">
                <a16:creationId xmlns:a16="http://schemas.microsoft.com/office/drawing/2014/main" id="{C55D3DFA-8D40-49F6-85BA-C2A35ED0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70" y="2372929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Image result for truck icon">
            <a:extLst>
              <a:ext uri="{FF2B5EF4-FFF2-40B4-BE49-F238E27FC236}">
                <a16:creationId xmlns:a16="http://schemas.microsoft.com/office/drawing/2014/main" id="{D9735B8B-04D2-496D-A4E0-BB8C7096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70" y="2840533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Image result for truck icon">
            <a:extLst>
              <a:ext uri="{FF2B5EF4-FFF2-40B4-BE49-F238E27FC236}">
                <a16:creationId xmlns:a16="http://schemas.microsoft.com/office/drawing/2014/main" id="{5D63B1E0-191C-4D2F-8596-9EA45BD9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93" y="3328638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Image result for truck icon">
            <a:extLst>
              <a:ext uri="{FF2B5EF4-FFF2-40B4-BE49-F238E27FC236}">
                <a16:creationId xmlns:a16="http://schemas.microsoft.com/office/drawing/2014/main" id="{F4BE9B47-8244-46EA-86EE-5F08C8AF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93" y="3796242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 descr="Image result for truck icon">
            <a:extLst>
              <a:ext uri="{FF2B5EF4-FFF2-40B4-BE49-F238E27FC236}">
                <a16:creationId xmlns:a16="http://schemas.microsoft.com/office/drawing/2014/main" id="{A040A955-5D6F-445A-9413-593C401E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263" y="4252046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Image result for truck icon">
            <a:extLst>
              <a:ext uri="{FF2B5EF4-FFF2-40B4-BE49-F238E27FC236}">
                <a16:creationId xmlns:a16="http://schemas.microsoft.com/office/drawing/2014/main" id="{48B47EA1-49E9-4C6F-B84F-8FD786B4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263" y="4719650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Image result for truck icon">
            <a:extLst>
              <a:ext uri="{FF2B5EF4-FFF2-40B4-BE49-F238E27FC236}">
                <a16:creationId xmlns:a16="http://schemas.microsoft.com/office/drawing/2014/main" id="{8BF1A3E3-A1A1-43CD-9834-897F2B5B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86" y="5207755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Image result for truck icon">
            <a:extLst>
              <a:ext uri="{FF2B5EF4-FFF2-40B4-BE49-F238E27FC236}">
                <a16:creationId xmlns:a16="http://schemas.microsoft.com/office/drawing/2014/main" id="{479FC576-AEE7-4935-85EC-77B10CAD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86" y="5675359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7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5EA695E-11AD-469B-8C12-8F5D8C60519C}"/>
              </a:ext>
            </a:extLst>
          </p:cNvPr>
          <p:cNvSpPr txBox="1"/>
          <p:nvPr/>
        </p:nvSpPr>
        <p:spPr>
          <a:xfrm>
            <a:off x="10348574" y="258658"/>
            <a:ext cx="22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Logged in as John </a:t>
            </a:r>
            <a:r>
              <a:rPr lang="en-GB" sz="1200" dirty="0">
                <a:solidFill>
                  <a:srgbClr val="72777C"/>
                </a:solidFill>
              </a:rPr>
              <a:t>(</a:t>
            </a:r>
            <a:r>
              <a:rPr lang="en-GB" sz="1200" u="sng" dirty="0">
                <a:solidFill>
                  <a:srgbClr val="2F03EB"/>
                </a:solidFill>
                <a:hlinkClick r:id="rId2" action="ppaction://hlinksldjump"/>
              </a:rPr>
              <a:t>Logout</a:t>
            </a:r>
            <a:r>
              <a:rPr lang="en-GB" sz="1200" dirty="0">
                <a:solidFill>
                  <a:srgbClr val="72777C"/>
                </a:solidFill>
              </a:rPr>
              <a:t>)</a:t>
            </a:r>
          </a:p>
          <a:p>
            <a:endParaRPr lang="en-GB" sz="1200" dirty="0">
              <a:solidFill>
                <a:srgbClr val="72777C"/>
              </a:solidFill>
              <a:latin typeface="+mj-lt"/>
            </a:endParaRPr>
          </a:p>
        </p:txBody>
      </p:sp>
      <p:pic>
        <p:nvPicPr>
          <p:cNvPr id="21" name="Picture 2" descr="Image result for person icon">
            <a:extLst>
              <a:ext uri="{FF2B5EF4-FFF2-40B4-BE49-F238E27FC236}">
                <a16:creationId xmlns:a16="http://schemas.microsoft.com/office/drawing/2014/main" id="{26207151-6F75-4D30-87C5-10C819D61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633"/>
          <a:stretch/>
        </p:blipFill>
        <p:spPr bwMode="auto">
          <a:xfrm>
            <a:off x="10143226" y="306691"/>
            <a:ext cx="205347" cy="1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16A5DD-0B0F-4449-B319-D97396D8354C}"/>
              </a:ext>
            </a:extLst>
          </p:cNvPr>
          <p:cNvSpPr/>
          <p:nvPr/>
        </p:nvSpPr>
        <p:spPr>
          <a:xfrm>
            <a:off x="8377645" y="2358289"/>
            <a:ext cx="98586" cy="3587522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A1EDD-67A9-4855-B3D0-AE4C4446A0C1}"/>
              </a:ext>
            </a:extLst>
          </p:cNvPr>
          <p:cNvSpPr txBox="1"/>
          <p:nvPr/>
        </p:nvSpPr>
        <p:spPr>
          <a:xfrm>
            <a:off x="611940" y="1017438"/>
            <a:ext cx="228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C78D8"/>
                </a:solidFill>
                <a:latin typeface="+mj-lt"/>
              </a:rPr>
              <a:t>Back to Dashboard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49BA94-52FE-449E-BE43-C09997F34D20}"/>
              </a:ext>
            </a:extLst>
          </p:cNvPr>
          <p:cNvSpPr/>
          <p:nvPr/>
        </p:nvSpPr>
        <p:spPr>
          <a:xfrm>
            <a:off x="3231942" y="2358288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DA7ADB-E973-48CC-AFA0-68556302DE12}"/>
              </a:ext>
            </a:extLst>
          </p:cNvPr>
          <p:cNvSpPr/>
          <p:nvPr/>
        </p:nvSpPr>
        <p:spPr>
          <a:xfrm>
            <a:off x="3231942" y="2831078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E9650D-EF31-4962-8B5F-CA301B482CD6}"/>
              </a:ext>
            </a:extLst>
          </p:cNvPr>
          <p:cNvSpPr/>
          <p:nvPr/>
        </p:nvSpPr>
        <p:spPr>
          <a:xfrm>
            <a:off x="3231941" y="3303079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AE14D3-BF26-48C8-8377-C58DC6B39E38}"/>
              </a:ext>
            </a:extLst>
          </p:cNvPr>
          <p:cNvSpPr/>
          <p:nvPr/>
        </p:nvSpPr>
        <p:spPr>
          <a:xfrm>
            <a:off x="3231941" y="3775080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B41111-BA9D-4FC9-A856-929D5FC35D91}"/>
              </a:ext>
            </a:extLst>
          </p:cNvPr>
          <p:cNvSpPr/>
          <p:nvPr/>
        </p:nvSpPr>
        <p:spPr>
          <a:xfrm>
            <a:off x="3231941" y="4247870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E262E2-DA39-403C-808B-3C6B6CA07F75}"/>
              </a:ext>
            </a:extLst>
          </p:cNvPr>
          <p:cNvSpPr/>
          <p:nvPr/>
        </p:nvSpPr>
        <p:spPr>
          <a:xfrm>
            <a:off x="3231940" y="4719871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A6862B-AE58-45D6-9F2B-A50FCBB2F9D2}"/>
              </a:ext>
            </a:extLst>
          </p:cNvPr>
          <p:cNvSpPr/>
          <p:nvPr/>
        </p:nvSpPr>
        <p:spPr>
          <a:xfrm>
            <a:off x="3231940" y="5191872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B95AB4-AF84-49B1-BF42-D01E5B20167E}"/>
              </a:ext>
            </a:extLst>
          </p:cNvPr>
          <p:cNvSpPr/>
          <p:nvPr/>
        </p:nvSpPr>
        <p:spPr>
          <a:xfrm>
            <a:off x="3231940" y="5664662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188A17-DA2E-4115-9D55-9CABB2C57C6A}"/>
              </a:ext>
            </a:extLst>
          </p:cNvPr>
          <p:cNvSpPr/>
          <p:nvPr/>
        </p:nvSpPr>
        <p:spPr>
          <a:xfrm>
            <a:off x="8377645" y="2425951"/>
            <a:ext cx="113212" cy="5758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E4B348-3ADB-4B33-934A-D4950A340068}"/>
              </a:ext>
            </a:extLst>
          </p:cNvPr>
          <p:cNvSpPr txBox="1"/>
          <p:nvPr/>
        </p:nvSpPr>
        <p:spPr>
          <a:xfrm>
            <a:off x="3800788" y="2390081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B&amp;W Haul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A1B441-844D-4324-86A3-FF6418EE85EF}"/>
              </a:ext>
            </a:extLst>
          </p:cNvPr>
          <p:cNvSpPr txBox="1"/>
          <p:nvPr/>
        </p:nvSpPr>
        <p:spPr>
          <a:xfrm>
            <a:off x="3800788" y="2862476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Generic Haul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12D81B-C78F-4B1D-A3FC-063E5C550650}"/>
              </a:ext>
            </a:extLst>
          </p:cNvPr>
          <p:cNvSpPr txBox="1"/>
          <p:nvPr/>
        </p:nvSpPr>
        <p:spPr>
          <a:xfrm>
            <a:off x="3800788" y="3334872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Trucking </a:t>
            </a:r>
            <a:r>
              <a:rPr lang="en-GB" sz="1200" dirty="0" err="1">
                <a:solidFill>
                  <a:srgbClr val="5F5F5F"/>
                </a:solidFill>
                <a:latin typeface="+mj-lt"/>
              </a:rPr>
              <a:t>inc.</a:t>
            </a:r>
            <a:endParaRPr lang="en-GB" sz="1200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C159E5C-7AD2-49B0-858D-8808CDA80C8C}"/>
              </a:ext>
            </a:extLst>
          </p:cNvPr>
          <p:cNvSpPr/>
          <p:nvPr/>
        </p:nvSpPr>
        <p:spPr>
          <a:xfrm>
            <a:off x="6765694" y="2424085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id="{7E0EE2EE-EF78-4111-868E-2FA1A16FA3DF}"/>
              </a:ext>
            </a:extLst>
          </p:cNvPr>
          <p:cNvSpPr txBox="1"/>
          <p:nvPr/>
        </p:nvSpPr>
        <p:spPr>
          <a:xfrm>
            <a:off x="6663415" y="2392016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60" name="TextBox 59">
            <a:hlinkClick r:id="" action="ppaction://noaction"/>
            <a:extLst>
              <a:ext uri="{FF2B5EF4-FFF2-40B4-BE49-F238E27FC236}">
                <a16:creationId xmlns:a16="http://schemas.microsoft.com/office/drawing/2014/main" id="{D4580CA8-80D1-46D6-BF1D-82AF57EABFA9}"/>
              </a:ext>
            </a:extLst>
          </p:cNvPr>
          <p:cNvSpPr txBox="1"/>
          <p:nvPr/>
        </p:nvSpPr>
        <p:spPr>
          <a:xfrm>
            <a:off x="6688805" y="285175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2" name="TextBox 61">
            <a:hlinkClick r:id="" action="ppaction://noaction"/>
            <a:extLst>
              <a:ext uri="{FF2B5EF4-FFF2-40B4-BE49-F238E27FC236}">
                <a16:creationId xmlns:a16="http://schemas.microsoft.com/office/drawing/2014/main" id="{729F9B9A-BCCE-44A3-B55E-9334DF0ABFA6}"/>
              </a:ext>
            </a:extLst>
          </p:cNvPr>
          <p:cNvSpPr txBox="1"/>
          <p:nvPr/>
        </p:nvSpPr>
        <p:spPr>
          <a:xfrm>
            <a:off x="6688805" y="3324140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4" name="TextBox 63">
            <a:hlinkClick r:id="" action="ppaction://noaction"/>
            <a:extLst>
              <a:ext uri="{FF2B5EF4-FFF2-40B4-BE49-F238E27FC236}">
                <a16:creationId xmlns:a16="http://schemas.microsoft.com/office/drawing/2014/main" id="{90BBC079-74DA-4079-A387-9DEEE3F6F0E6}"/>
              </a:ext>
            </a:extLst>
          </p:cNvPr>
          <p:cNvSpPr txBox="1"/>
          <p:nvPr/>
        </p:nvSpPr>
        <p:spPr>
          <a:xfrm>
            <a:off x="6685537" y="3805056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6" name="TextBox 65">
            <a:hlinkClick r:id="" action="ppaction://noaction"/>
            <a:extLst>
              <a:ext uri="{FF2B5EF4-FFF2-40B4-BE49-F238E27FC236}">
                <a16:creationId xmlns:a16="http://schemas.microsoft.com/office/drawing/2014/main" id="{EB20B080-2A5B-4216-A8C9-A0405080D56F}"/>
              </a:ext>
            </a:extLst>
          </p:cNvPr>
          <p:cNvSpPr txBox="1"/>
          <p:nvPr/>
        </p:nvSpPr>
        <p:spPr>
          <a:xfrm>
            <a:off x="6685537" y="4266728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8" name="TextBox 67">
            <a:hlinkClick r:id="" action="ppaction://noaction"/>
            <a:extLst>
              <a:ext uri="{FF2B5EF4-FFF2-40B4-BE49-F238E27FC236}">
                <a16:creationId xmlns:a16="http://schemas.microsoft.com/office/drawing/2014/main" id="{D122B91D-D901-491F-B2C7-DB18322E8EB2}"/>
              </a:ext>
            </a:extLst>
          </p:cNvPr>
          <p:cNvSpPr txBox="1"/>
          <p:nvPr/>
        </p:nvSpPr>
        <p:spPr>
          <a:xfrm>
            <a:off x="6685537" y="4739115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70" name="TextBox 69">
            <a:hlinkClick r:id="" action="ppaction://noaction"/>
            <a:extLst>
              <a:ext uri="{FF2B5EF4-FFF2-40B4-BE49-F238E27FC236}">
                <a16:creationId xmlns:a16="http://schemas.microsoft.com/office/drawing/2014/main" id="{1670B4E0-DCA6-4D12-91E3-77680C84FDE3}"/>
              </a:ext>
            </a:extLst>
          </p:cNvPr>
          <p:cNvSpPr txBox="1"/>
          <p:nvPr/>
        </p:nvSpPr>
        <p:spPr>
          <a:xfrm>
            <a:off x="6685537" y="524114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72" name="TextBox 71">
            <a:hlinkClick r:id="" action="ppaction://noaction"/>
            <a:extLst>
              <a:ext uri="{FF2B5EF4-FFF2-40B4-BE49-F238E27FC236}">
                <a16:creationId xmlns:a16="http://schemas.microsoft.com/office/drawing/2014/main" id="{8F835CE7-62B4-4308-B68C-D4ADFEF9D71B}"/>
              </a:ext>
            </a:extLst>
          </p:cNvPr>
          <p:cNvSpPr txBox="1"/>
          <p:nvPr/>
        </p:nvSpPr>
        <p:spPr>
          <a:xfrm>
            <a:off x="6685537" y="5702815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B682B9-4D70-42A5-8F99-3D6261F159DB}"/>
              </a:ext>
            </a:extLst>
          </p:cNvPr>
          <p:cNvSpPr txBox="1"/>
          <p:nvPr/>
        </p:nvSpPr>
        <p:spPr>
          <a:xfrm>
            <a:off x="3800788" y="3806874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PTP Trucks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C5E850-4B5F-479F-A109-A20349B9078D}"/>
              </a:ext>
            </a:extLst>
          </p:cNvPr>
          <p:cNvSpPr txBox="1"/>
          <p:nvPr/>
        </p:nvSpPr>
        <p:spPr>
          <a:xfrm>
            <a:off x="3800788" y="4279269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5F5F5F"/>
                </a:solidFill>
                <a:latin typeface="+mj-lt"/>
              </a:rPr>
              <a:t>Kiain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Shaw Logistics</a:t>
            </a:r>
          </a:p>
        </p:txBody>
      </p:sp>
      <p:sp>
        <p:nvSpPr>
          <p:cNvPr id="81" name="Rectangle: Rounded Corners 80">
            <a:hlinkClick r:id="" action="ppaction://noaction"/>
            <a:extLst>
              <a:ext uri="{FF2B5EF4-FFF2-40B4-BE49-F238E27FC236}">
                <a16:creationId xmlns:a16="http://schemas.microsoft.com/office/drawing/2014/main" id="{6B1F0FFC-594E-41E2-8136-8D82E9220B4A}"/>
              </a:ext>
            </a:extLst>
          </p:cNvPr>
          <p:cNvSpPr/>
          <p:nvPr/>
        </p:nvSpPr>
        <p:spPr>
          <a:xfrm>
            <a:off x="3231939" y="1962460"/>
            <a:ext cx="1194782" cy="2654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2" name="Picture 81">
            <a:hlinkClick r:id="" action="ppaction://noaction"/>
            <a:extLst>
              <a:ext uri="{FF2B5EF4-FFF2-40B4-BE49-F238E27FC236}">
                <a16:creationId xmlns:a16="http://schemas.microsoft.com/office/drawing/2014/main" id="{C90B68F2-11D8-4355-BF67-26DE11276C9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290368" y="2023011"/>
            <a:ext cx="144396" cy="144396"/>
          </a:xfrm>
          <a:prstGeom prst="rect">
            <a:avLst/>
          </a:prstGeom>
        </p:spPr>
      </p:pic>
      <p:sp>
        <p:nvSpPr>
          <p:cNvPr id="83" name="TextBox 82">
            <a:hlinkClick r:id="" action="ppaction://noaction"/>
            <a:extLst>
              <a:ext uri="{FF2B5EF4-FFF2-40B4-BE49-F238E27FC236}">
                <a16:creationId xmlns:a16="http://schemas.microsoft.com/office/drawing/2014/main" id="{88D9F5C9-28A9-42E7-B338-28B6901CD8E6}"/>
              </a:ext>
            </a:extLst>
          </p:cNvPr>
          <p:cNvSpPr txBox="1"/>
          <p:nvPr/>
        </p:nvSpPr>
        <p:spPr>
          <a:xfrm>
            <a:off x="3464670" y="1957568"/>
            <a:ext cx="990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j-lt"/>
              </a:rPr>
              <a:t>New Haulier</a:t>
            </a:r>
          </a:p>
        </p:txBody>
      </p:sp>
      <p:pic>
        <p:nvPicPr>
          <p:cNvPr id="89" name="Picture 88">
            <a:hlinkClick r:id="rId6" action="ppaction://hlinksldjump"/>
            <a:extLst>
              <a:ext uri="{FF2B5EF4-FFF2-40B4-BE49-F238E27FC236}">
                <a16:creationId xmlns:a16="http://schemas.microsoft.com/office/drawing/2014/main" id="{45EA5D33-BB01-4243-83FE-22AA67707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6" y="952990"/>
            <a:ext cx="478334" cy="45052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190EC0E-5B1A-455F-9046-1BB19470A855}"/>
              </a:ext>
            </a:extLst>
          </p:cNvPr>
          <p:cNvSpPr txBox="1"/>
          <p:nvPr/>
        </p:nvSpPr>
        <p:spPr>
          <a:xfrm>
            <a:off x="0" y="979694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3C78D8"/>
                </a:solidFill>
                <a:latin typeface="+mj-lt"/>
              </a:rPr>
              <a:t>Haulier Manager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983A4FA-E0A8-4B98-B6A1-82F6CF4DCD2C}"/>
              </a:ext>
            </a:extLst>
          </p:cNvPr>
          <p:cNvSpPr/>
          <p:nvPr/>
        </p:nvSpPr>
        <p:spPr>
          <a:xfrm>
            <a:off x="7827524" y="2426273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1" name="Picture 90">
            <a:hlinkClick r:id="" action="ppaction://noaction"/>
            <a:extLst>
              <a:ext uri="{FF2B5EF4-FFF2-40B4-BE49-F238E27FC236}">
                <a16:creationId xmlns:a16="http://schemas.microsoft.com/office/drawing/2014/main" id="{7921F360-DD01-4D29-87F5-A64C11B7D89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54" y="2454771"/>
            <a:ext cx="151696" cy="151696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0A833CE-3DC5-4645-9C36-4CAEA8C21494}"/>
              </a:ext>
            </a:extLst>
          </p:cNvPr>
          <p:cNvSpPr/>
          <p:nvPr/>
        </p:nvSpPr>
        <p:spPr>
          <a:xfrm>
            <a:off x="7827524" y="2905047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7" name="Picture 96">
            <a:hlinkClick r:id="" action="ppaction://noaction"/>
            <a:extLst>
              <a:ext uri="{FF2B5EF4-FFF2-40B4-BE49-F238E27FC236}">
                <a16:creationId xmlns:a16="http://schemas.microsoft.com/office/drawing/2014/main" id="{321E54AE-D63E-424D-9FAD-B66F177A5F8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162" y="2932601"/>
            <a:ext cx="151696" cy="151696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5072E40-0010-43E3-A150-0751AD5EF1D8}"/>
              </a:ext>
            </a:extLst>
          </p:cNvPr>
          <p:cNvSpPr/>
          <p:nvPr/>
        </p:nvSpPr>
        <p:spPr>
          <a:xfrm>
            <a:off x="7822871" y="3365629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9" name="Picture 98">
            <a:hlinkClick r:id="" action="ppaction://noaction"/>
            <a:extLst>
              <a:ext uri="{FF2B5EF4-FFF2-40B4-BE49-F238E27FC236}">
                <a16:creationId xmlns:a16="http://schemas.microsoft.com/office/drawing/2014/main" id="{CB449FB4-F5B5-42D8-BBDB-F45A5D85F48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01" y="3394127"/>
            <a:ext cx="151696" cy="151696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83A5F20-EE60-49D0-807D-9F2B56EB9FBB}"/>
              </a:ext>
            </a:extLst>
          </p:cNvPr>
          <p:cNvSpPr/>
          <p:nvPr/>
        </p:nvSpPr>
        <p:spPr>
          <a:xfrm>
            <a:off x="7822871" y="3844403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1" name="Picture 100">
            <a:hlinkClick r:id="" action="ppaction://noaction"/>
            <a:extLst>
              <a:ext uri="{FF2B5EF4-FFF2-40B4-BE49-F238E27FC236}">
                <a16:creationId xmlns:a16="http://schemas.microsoft.com/office/drawing/2014/main" id="{D2E3CA3D-A31A-46C2-98CA-0D7C2F29F25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09" y="3871957"/>
            <a:ext cx="151696" cy="151696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E95A4BC-258C-4A9D-A9D4-D71D20C59508}"/>
              </a:ext>
            </a:extLst>
          </p:cNvPr>
          <p:cNvSpPr/>
          <p:nvPr/>
        </p:nvSpPr>
        <p:spPr>
          <a:xfrm>
            <a:off x="7827524" y="4308345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3" name="Picture 102">
            <a:hlinkClick r:id="" action="ppaction://noaction"/>
            <a:extLst>
              <a:ext uri="{FF2B5EF4-FFF2-40B4-BE49-F238E27FC236}">
                <a16:creationId xmlns:a16="http://schemas.microsoft.com/office/drawing/2014/main" id="{56DE0C81-61B9-46E3-AECC-A1B13707FDC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54" y="4336843"/>
            <a:ext cx="151696" cy="151696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0D8B3B4-5C82-41FC-8E4E-97B74BAEC905}"/>
              </a:ext>
            </a:extLst>
          </p:cNvPr>
          <p:cNvSpPr/>
          <p:nvPr/>
        </p:nvSpPr>
        <p:spPr>
          <a:xfrm>
            <a:off x="7827524" y="4787119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5" name="Picture 104">
            <a:hlinkClick r:id="" action="ppaction://noaction"/>
            <a:extLst>
              <a:ext uri="{FF2B5EF4-FFF2-40B4-BE49-F238E27FC236}">
                <a16:creationId xmlns:a16="http://schemas.microsoft.com/office/drawing/2014/main" id="{C95C5A21-4BB8-4668-B378-F961DFB604A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162" y="4814673"/>
            <a:ext cx="151696" cy="151696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E1AA2C6-2D76-42C3-A387-B906529E69B3}"/>
              </a:ext>
            </a:extLst>
          </p:cNvPr>
          <p:cNvSpPr/>
          <p:nvPr/>
        </p:nvSpPr>
        <p:spPr>
          <a:xfrm>
            <a:off x="7822871" y="5247701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7" name="Picture 106">
            <a:hlinkClick r:id="" action="ppaction://noaction"/>
            <a:extLst>
              <a:ext uri="{FF2B5EF4-FFF2-40B4-BE49-F238E27FC236}">
                <a16:creationId xmlns:a16="http://schemas.microsoft.com/office/drawing/2014/main" id="{B7810CA5-333C-40AC-A3F8-A6209E26422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01" y="5276199"/>
            <a:ext cx="151696" cy="151696"/>
          </a:xfrm>
          <a:prstGeom prst="rect">
            <a:avLst/>
          </a:prstGeo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227AAA9-6FAA-407E-8C92-B3969442C648}"/>
              </a:ext>
            </a:extLst>
          </p:cNvPr>
          <p:cNvSpPr/>
          <p:nvPr/>
        </p:nvSpPr>
        <p:spPr>
          <a:xfrm>
            <a:off x="7822871" y="5726475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9" name="Picture 108">
            <a:hlinkClick r:id="" action="ppaction://noaction"/>
            <a:extLst>
              <a:ext uri="{FF2B5EF4-FFF2-40B4-BE49-F238E27FC236}">
                <a16:creationId xmlns:a16="http://schemas.microsoft.com/office/drawing/2014/main" id="{67ED9B59-7E7C-4EBE-8DAE-5C8428A68DD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09" y="5754029"/>
            <a:ext cx="151696" cy="151696"/>
          </a:xfrm>
          <a:prstGeom prst="rect">
            <a:avLst/>
          </a:prstGeom>
        </p:spPr>
      </p:pic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9B0B744-D1AD-4BAE-BEC2-C197D5111835}"/>
              </a:ext>
            </a:extLst>
          </p:cNvPr>
          <p:cNvSpPr/>
          <p:nvPr/>
        </p:nvSpPr>
        <p:spPr>
          <a:xfrm>
            <a:off x="6776458" y="2893121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hlinkClick r:id="" action="ppaction://noaction"/>
            <a:extLst>
              <a:ext uri="{FF2B5EF4-FFF2-40B4-BE49-F238E27FC236}">
                <a16:creationId xmlns:a16="http://schemas.microsoft.com/office/drawing/2014/main" id="{D2EDB1EB-CDFC-42A0-A568-ACA6F62CBC9D}"/>
              </a:ext>
            </a:extLst>
          </p:cNvPr>
          <p:cNvSpPr txBox="1"/>
          <p:nvPr/>
        </p:nvSpPr>
        <p:spPr>
          <a:xfrm>
            <a:off x="6674179" y="2861052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452F5C3-C2A8-406E-8F32-F100BF10FF49}"/>
              </a:ext>
            </a:extLst>
          </p:cNvPr>
          <p:cNvSpPr/>
          <p:nvPr/>
        </p:nvSpPr>
        <p:spPr>
          <a:xfrm>
            <a:off x="6781387" y="3370154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12AE201-75C7-4841-9BFE-E0F618E336A2}"/>
              </a:ext>
            </a:extLst>
          </p:cNvPr>
          <p:cNvSpPr/>
          <p:nvPr/>
        </p:nvSpPr>
        <p:spPr>
          <a:xfrm>
            <a:off x="6792151" y="3839190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hlinkClick r:id="" action="ppaction://noaction"/>
            <a:extLst>
              <a:ext uri="{FF2B5EF4-FFF2-40B4-BE49-F238E27FC236}">
                <a16:creationId xmlns:a16="http://schemas.microsoft.com/office/drawing/2014/main" id="{F05EF7D0-6528-4939-B296-295EAF35E4F9}"/>
              </a:ext>
            </a:extLst>
          </p:cNvPr>
          <p:cNvSpPr txBox="1"/>
          <p:nvPr/>
        </p:nvSpPr>
        <p:spPr>
          <a:xfrm>
            <a:off x="6671318" y="3349484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17" name="TextBox 116">
            <a:hlinkClick r:id="" action="ppaction://noaction"/>
            <a:extLst>
              <a:ext uri="{FF2B5EF4-FFF2-40B4-BE49-F238E27FC236}">
                <a16:creationId xmlns:a16="http://schemas.microsoft.com/office/drawing/2014/main" id="{92B465DB-ED34-4F0C-9438-158212172E3A}"/>
              </a:ext>
            </a:extLst>
          </p:cNvPr>
          <p:cNvSpPr txBox="1"/>
          <p:nvPr/>
        </p:nvSpPr>
        <p:spPr>
          <a:xfrm>
            <a:off x="6670911" y="3818958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2300D37-B3C6-4B46-A052-E0E23C2B6A64}"/>
              </a:ext>
            </a:extLst>
          </p:cNvPr>
          <p:cNvSpPr/>
          <p:nvPr/>
        </p:nvSpPr>
        <p:spPr>
          <a:xfrm>
            <a:off x="6789274" y="4331602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hlinkClick r:id="" action="ppaction://noaction"/>
            <a:extLst>
              <a:ext uri="{FF2B5EF4-FFF2-40B4-BE49-F238E27FC236}">
                <a16:creationId xmlns:a16="http://schemas.microsoft.com/office/drawing/2014/main" id="{00B698E6-CB80-4550-A7F5-3FA1D082A2D4}"/>
              </a:ext>
            </a:extLst>
          </p:cNvPr>
          <p:cNvSpPr txBox="1"/>
          <p:nvPr/>
        </p:nvSpPr>
        <p:spPr>
          <a:xfrm>
            <a:off x="6686995" y="429953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20" name="TextBox 119">
            <a:hlinkClick r:id="" action="ppaction://noaction"/>
            <a:extLst>
              <a:ext uri="{FF2B5EF4-FFF2-40B4-BE49-F238E27FC236}">
                <a16:creationId xmlns:a16="http://schemas.microsoft.com/office/drawing/2014/main" id="{97FDC4FD-F456-4A44-B91C-22D5BCA1EA05}"/>
              </a:ext>
            </a:extLst>
          </p:cNvPr>
          <p:cNvSpPr txBox="1"/>
          <p:nvPr/>
        </p:nvSpPr>
        <p:spPr>
          <a:xfrm>
            <a:off x="6712385" y="4759270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121" name="TextBox 120">
            <a:hlinkClick r:id="" action="ppaction://noaction"/>
            <a:extLst>
              <a:ext uri="{FF2B5EF4-FFF2-40B4-BE49-F238E27FC236}">
                <a16:creationId xmlns:a16="http://schemas.microsoft.com/office/drawing/2014/main" id="{012CF715-47CD-4E92-AC12-BA3FB8086A18}"/>
              </a:ext>
            </a:extLst>
          </p:cNvPr>
          <p:cNvSpPr txBox="1"/>
          <p:nvPr/>
        </p:nvSpPr>
        <p:spPr>
          <a:xfrm>
            <a:off x="6712385" y="5231657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122" name="TextBox 121">
            <a:hlinkClick r:id="" action="ppaction://noaction"/>
            <a:extLst>
              <a:ext uri="{FF2B5EF4-FFF2-40B4-BE49-F238E27FC236}">
                <a16:creationId xmlns:a16="http://schemas.microsoft.com/office/drawing/2014/main" id="{6ED51AF8-9429-4BEB-82AD-9C87E01768DD}"/>
              </a:ext>
            </a:extLst>
          </p:cNvPr>
          <p:cNvSpPr txBox="1"/>
          <p:nvPr/>
        </p:nvSpPr>
        <p:spPr>
          <a:xfrm>
            <a:off x="6709117" y="571257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A53A3AB-9CFF-41A7-9DFB-F0E93B3B04C4}"/>
              </a:ext>
            </a:extLst>
          </p:cNvPr>
          <p:cNvSpPr/>
          <p:nvPr/>
        </p:nvSpPr>
        <p:spPr>
          <a:xfrm>
            <a:off x="6800038" y="4800638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4" name="TextBox 123">
            <a:hlinkClick r:id="" action="ppaction://noaction"/>
            <a:extLst>
              <a:ext uri="{FF2B5EF4-FFF2-40B4-BE49-F238E27FC236}">
                <a16:creationId xmlns:a16="http://schemas.microsoft.com/office/drawing/2014/main" id="{F008C99A-BE2A-4809-ACFA-540650ADC280}"/>
              </a:ext>
            </a:extLst>
          </p:cNvPr>
          <p:cNvSpPr txBox="1"/>
          <p:nvPr/>
        </p:nvSpPr>
        <p:spPr>
          <a:xfrm>
            <a:off x="6697759" y="4768569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54823DF-C29D-486F-9A84-6D77732EF202}"/>
              </a:ext>
            </a:extLst>
          </p:cNvPr>
          <p:cNvSpPr/>
          <p:nvPr/>
        </p:nvSpPr>
        <p:spPr>
          <a:xfrm>
            <a:off x="6804967" y="5277671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1257F3B-75BC-43BF-BDD5-12768861AEAC}"/>
              </a:ext>
            </a:extLst>
          </p:cNvPr>
          <p:cNvSpPr/>
          <p:nvPr/>
        </p:nvSpPr>
        <p:spPr>
          <a:xfrm>
            <a:off x="6815731" y="5746707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7" name="TextBox 126">
            <a:hlinkClick r:id="" action="ppaction://noaction"/>
            <a:extLst>
              <a:ext uri="{FF2B5EF4-FFF2-40B4-BE49-F238E27FC236}">
                <a16:creationId xmlns:a16="http://schemas.microsoft.com/office/drawing/2014/main" id="{EDA05206-23D9-4469-90AF-B0ABAB574138}"/>
              </a:ext>
            </a:extLst>
          </p:cNvPr>
          <p:cNvSpPr txBox="1"/>
          <p:nvPr/>
        </p:nvSpPr>
        <p:spPr>
          <a:xfrm>
            <a:off x="6694898" y="5257001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28" name="TextBox 127">
            <a:hlinkClick r:id="" action="ppaction://noaction"/>
            <a:extLst>
              <a:ext uri="{FF2B5EF4-FFF2-40B4-BE49-F238E27FC236}">
                <a16:creationId xmlns:a16="http://schemas.microsoft.com/office/drawing/2014/main" id="{188C968F-DC33-4953-873F-C443F7D4C61F}"/>
              </a:ext>
            </a:extLst>
          </p:cNvPr>
          <p:cNvSpPr txBox="1"/>
          <p:nvPr/>
        </p:nvSpPr>
        <p:spPr>
          <a:xfrm>
            <a:off x="6694491" y="5726475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0AB87E-1825-47C5-BC7E-5EEA0C9EBFD2}"/>
              </a:ext>
            </a:extLst>
          </p:cNvPr>
          <p:cNvSpPr/>
          <p:nvPr/>
        </p:nvSpPr>
        <p:spPr>
          <a:xfrm>
            <a:off x="6493336" y="1954593"/>
            <a:ext cx="1657885" cy="26549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348BBD-55A9-4B8C-9108-482F94230F5F}"/>
              </a:ext>
            </a:extLst>
          </p:cNvPr>
          <p:cNvSpPr txBox="1"/>
          <p:nvPr/>
        </p:nvSpPr>
        <p:spPr>
          <a:xfrm>
            <a:off x="6502541" y="1953050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5F5F5F"/>
                </a:solidFill>
                <a:latin typeface="+mj-lt"/>
              </a:rPr>
              <a:t>Search…</a:t>
            </a:r>
            <a:endParaRPr lang="en-GB" sz="1200" dirty="0">
              <a:solidFill>
                <a:srgbClr val="5F5F5F"/>
              </a:solidFill>
              <a:latin typeface="+mj-lt"/>
            </a:endParaRPr>
          </a:p>
        </p:txBody>
      </p:sp>
      <p:pic>
        <p:nvPicPr>
          <p:cNvPr id="2052" name="Picture 4" descr="Image result for magnifying glass icon">
            <a:extLst>
              <a:ext uri="{FF2B5EF4-FFF2-40B4-BE49-F238E27FC236}">
                <a16:creationId xmlns:a16="http://schemas.microsoft.com/office/drawing/2014/main" id="{9730AF7B-C56F-42CE-BCDA-36023527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97" y="2010197"/>
            <a:ext cx="162943" cy="1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ruck icon">
            <a:extLst>
              <a:ext uri="{FF2B5EF4-FFF2-40B4-BE49-F238E27FC236}">
                <a16:creationId xmlns:a16="http://schemas.microsoft.com/office/drawing/2014/main" id="{C55D3DFA-8D40-49F6-85BA-C2A35ED0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70" y="2372929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Image result for truck icon">
            <a:extLst>
              <a:ext uri="{FF2B5EF4-FFF2-40B4-BE49-F238E27FC236}">
                <a16:creationId xmlns:a16="http://schemas.microsoft.com/office/drawing/2014/main" id="{D9735B8B-04D2-496D-A4E0-BB8C7096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70" y="2840533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Image result for truck icon">
            <a:extLst>
              <a:ext uri="{FF2B5EF4-FFF2-40B4-BE49-F238E27FC236}">
                <a16:creationId xmlns:a16="http://schemas.microsoft.com/office/drawing/2014/main" id="{5D63B1E0-191C-4D2F-8596-9EA45BD9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93" y="3328638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Image result for truck icon">
            <a:extLst>
              <a:ext uri="{FF2B5EF4-FFF2-40B4-BE49-F238E27FC236}">
                <a16:creationId xmlns:a16="http://schemas.microsoft.com/office/drawing/2014/main" id="{F4BE9B47-8244-46EA-86EE-5F08C8AF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93" y="3796242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 descr="Image result for truck icon">
            <a:extLst>
              <a:ext uri="{FF2B5EF4-FFF2-40B4-BE49-F238E27FC236}">
                <a16:creationId xmlns:a16="http://schemas.microsoft.com/office/drawing/2014/main" id="{A040A955-5D6F-445A-9413-593C401E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263" y="4252046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Image result for truck icon">
            <a:extLst>
              <a:ext uri="{FF2B5EF4-FFF2-40B4-BE49-F238E27FC236}">
                <a16:creationId xmlns:a16="http://schemas.microsoft.com/office/drawing/2014/main" id="{48B47EA1-49E9-4C6F-B84F-8FD786B4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263" y="4719650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Image result for truck icon">
            <a:extLst>
              <a:ext uri="{FF2B5EF4-FFF2-40B4-BE49-F238E27FC236}">
                <a16:creationId xmlns:a16="http://schemas.microsoft.com/office/drawing/2014/main" id="{8BF1A3E3-A1A1-43CD-9834-897F2B5B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86" y="5207755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Image result for truck icon">
            <a:extLst>
              <a:ext uri="{FF2B5EF4-FFF2-40B4-BE49-F238E27FC236}">
                <a16:creationId xmlns:a16="http://schemas.microsoft.com/office/drawing/2014/main" id="{479FC576-AEE7-4935-85EC-77B10CAD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86" y="5675359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F9A71AD6-CC84-4A78-8A9C-DD2C83F84A50}"/>
              </a:ext>
            </a:extLst>
          </p:cNvPr>
          <p:cNvSpPr txBox="1"/>
          <p:nvPr/>
        </p:nvSpPr>
        <p:spPr>
          <a:xfrm>
            <a:off x="3800788" y="4751665"/>
            <a:ext cx="1099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Foo Inc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853F31C-3E04-42BE-9F94-B9A2B60DB25E}"/>
              </a:ext>
            </a:extLst>
          </p:cNvPr>
          <p:cNvSpPr txBox="1"/>
          <p:nvPr/>
        </p:nvSpPr>
        <p:spPr>
          <a:xfrm>
            <a:off x="3814356" y="5221025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Blah Deliveries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F1202C9-71B6-47BF-86F0-523B155A73F6}"/>
              </a:ext>
            </a:extLst>
          </p:cNvPr>
          <p:cNvSpPr txBox="1"/>
          <p:nvPr/>
        </p:nvSpPr>
        <p:spPr>
          <a:xfrm>
            <a:off x="3814356" y="5693420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Bar Trucking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A08DD4B-DEED-40FA-8AB5-E322795E4189}"/>
              </a:ext>
            </a:extLst>
          </p:cNvPr>
          <p:cNvSpPr/>
          <p:nvPr/>
        </p:nvSpPr>
        <p:spPr>
          <a:xfrm>
            <a:off x="-71751" y="-354"/>
            <a:ext cx="12335501" cy="6858000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2C8D77-7940-4AE1-86BF-540841F8EB1B}"/>
              </a:ext>
            </a:extLst>
          </p:cNvPr>
          <p:cNvSpPr/>
          <p:nvPr/>
        </p:nvSpPr>
        <p:spPr>
          <a:xfrm>
            <a:off x="3868985" y="2842709"/>
            <a:ext cx="4410263" cy="14552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62C3D59-1114-4AB8-BBB2-311015954198}"/>
              </a:ext>
            </a:extLst>
          </p:cNvPr>
          <p:cNvSpPr txBox="1"/>
          <p:nvPr/>
        </p:nvSpPr>
        <p:spPr>
          <a:xfrm>
            <a:off x="3868984" y="2909473"/>
            <a:ext cx="443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5F5F5F"/>
                </a:solidFill>
                <a:latin typeface="+mj-lt"/>
              </a:rPr>
              <a:t>Create a New Haulier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25EA241-15B5-4E66-BBCB-D0901B7A04EE}"/>
              </a:ext>
            </a:extLst>
          </p:cNvPr>
          <p:cNvSpPr/>
          <p:nvPr/>
        </p:nvSpPr>
        <p:spPr>
          <a:xfrm>
            <a:off x="5226841" y="3479398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A01BAF3-0612-42B9-A4F5-518A96A8EC57}"/>
              </a:ext>
            </a:extLst>
          </p:cNvPr>
          <p:cNvSpPr txBox="1"/>
          <p:nvPr/>
        </p:nvSpPr>
        <p:spPr>
          <a:xfrm>
            <a:off x="4438319" y="3494972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Name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BD52A7-992F-4659-BA86-ED9B316AA2C8}"/>
              </a:ext>
            </a:extLst>
          </p:cNvPr>
          <p:cNvSpPr txBox="1"/>
          <p:nvPr/>
        </p:nvSpPr>
        <p:spPr>
          <a:xfrm>
            <a:off x="5226841" y="3516105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Bell Haulage Inc</a:t>
            </a:r>
          </a:p>
        </p:txBody>
      </p:sp>
      <p:sp>
        <p:nvSpPr>
          <p:cNvPr id="167" name="Rectangle 166">
            <a:hlinkClick r:id="" action="ppaction://noaction"/>
            <a:extLst>
              <a:ext uri="{FF2B5EF4-FFF2-40B4-BE49-F238E27FC236}">
                <a16:creationId xmlns:a16="http://schemas.microsoft.com/office/drawing/2014/main" id="{4D7D4F21-E6B7-4C67-A2CF-7970F1FBD24F}"/>
              </a:ext>
            </a:extLst>
          </p:cNvPr>
          <p:cNvSpPr/>
          <p:nvPr/>
        </p:nvSpPr>
        <p:spPr>
          <a:xfrm>
            <a:off x="4912568" y="4718968"/>
            <a:ext cx="1037822" cy="291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TextBox 167">
            <a:hlinkClick r:id="" action="ppaction://noaction"/>
            <a:extLst>
              <a:ext uri="{FF2B5EF4-FFF2-40B4-BE49-F238E27FC236}">
                <a16:creationId xmlns:a16="http://schemas.microsoft.com/office/drawing/2014/main" id="{5AB63711-9CF4-4E08-96F5-0B98800FF6F5}"/>
              </a:ext>
            </a:extLst>
          </p:cNvPr>
          <p:cNvSpPr txBox="1"/>
          <p:nvPr/>
        </p:nvSpPr>
        <p:spPr>
          <a:xfrm>
            <a:off x="5238859" y="4720200"/>
            <a:ext cx="608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Create</a:t>
            </a:r>
          </a:p>
        </p:txBody>
      </p:sp>
      <p:pic>
        <p:nvPicPr>
          <p:cNvPr id="169" name="Picture 168">
            <a:hlinkClick r:id="" action="ppaction://noaction"/>
            <a:extLst>
              <a:ext uri="{FF2B5EF4-FFF2-40B4-BE49-F238E27FC236}">
                <a16:creationId xmlns:a16="http://schemas.microsoft.com/office/drawing/2014/main" id="{E6591A5C-266E-4F5E-8349-A91913DDBE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15" y="4745477"/>
            <a:ext cx="197843" cy="209195"/>
          </a:xfrm>
          <a:prstGeom prst="rect">
            <a:avLst/>
          </a:prstGeom>
        </p:spPr>
      </p:pic>
      <p:sp>
        <p:nvSpPr>
          <p:cNvPr id="170" name="Rectangle 169">
            <a:hlinkClick r:id="" action="ppaction://noaction"/>
            <a:extLst>
              <a:ext uri="{FF2B5EF4-FFF2-40B4-BE49-F238E27FC236}">
                <a16:creationId xmlns:a16="http://schemas.microsoft.com/office/drawing/2014/main" id="{EE37D6A2-98A1-462C-ABEB-8FC2573A29E0}"/>
              </a:ext>
            </a:extLst>
          </p:cNvPr>
          <p:cNvSpPr/>
          <p:nvPr/>
        </p:nvSpPr>
        <p:spPr>
          <a:xfrm>
            <a:off x="6224064" y="4709191"/>
            <a:ext cx="1037822" cy="291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1" name="TextBox 170">
            <a:hlinkClick r:id="" action="ppaction://noaction"/>
            <a:extLst>
              <a:ext uri="{FF2B5EF4-FFF2-40B4-BE49-F238E27FC236}">
                <a16:creationId xmlns:a16="http://schemas.microsoft.com/office/drawing/2014/main" id="{B3403714-0566-4B0D-9E0C-0709332DE12B}"/>
              </a:ext>
            </a:extLst>
          </p:cNvPr>
          <p:cNvSpPr txBox="1"/>
          <p:nvPr/>
        </p:nvSpPr>
        <p:spPr>
          <a:xfrm>
            <a:off x="6634851" y="4718968"/>
            <a:ext cx="839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Discard</a:t>
            </a:r>
          </a:p>
        </p:txBody>
      </p:sp>
      <p:pic>
        <p:nvPicPr>
          <p:cNvPr id="172" name="Picture 171">
            <a:hlinkClick r:id="" action="ppaction://noaction"/>
            <a:extLst>
              <a:ext uri="{FF2B5EF4-FFF2-40B4-BE49-F238E27FC236}">
                <a16:creationId xmlns:a16="http://schemas.microsoft.com/office/drawing/2014/main" id="{14BD50A5-56C2-4272-8A29-8900241A4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16" y="4763949"/>
            <a:ext cx="190602" cy="1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6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5EA695E-11AD-469B-8C12-8F5D8C60519C}"/>
              </a:ext>
            </a:extLst>
          </p:cNvPr>
          <p:cNvSpPr txBox="1"/>
          <p:nvPr/>
        </p:nvSpPr>
        <p:spPr>
          <a:xfrm>
            <a:off x="10348574" y="258658"/>
            <a:ext cx="22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Logged in as John </a:t>
            </a:r>
            <a:r>
              <a:rPr lang="en-GB" sz="1200" dirty="0">
                <a:solidFill>
                  <a:srgbClr val="72777C"/>
                </a:solidFill>
              </a:rPr>
              <a:t>(</a:t>
            </a:r>
            <a:r>
              <a:rPr lang="en-GB" sz="1200" u="sng" dirty="0">
                <a:solidFill>
                  <a:srgbClr val="2F03EB"/>
                </a:solidFill>
                <a:hlinkClick r:id="rId2" action="ppaction://hlinksldjump"/>
              </a:rPr>
              <a:t>Logout</a:t>
            </a:r>
            <a:r>
              <a:rPr lang="en-GB" sz="1200" dirty="0">
                <a:solidFill>
                  <a:srgbClr val="72777C"/>
                </a:solidFill>
              </a:rPr>
              <a:t>)</a:t>
            </a:r>
          </a:p>
          <a:p>
            <a:endParaRPr lang="en-GB" sz="1200" dirty="0">
              <a:solidFill>
                <a:srgbClr val="72777C"/>
              </a:solidFill>
              <a:latin typeface="+mj-lt"/>
            </a:endParaRPr>
          </a:p>
        </p:txBody>
      </p:sp>
      <p:pic>
        <p:nvPicPr>
          <p:cNvPr id="21" name="Picture 2" descr="Image result for person icon">
            <a:extLst>
              <a:ext uri="{FF2B5EF4-FFF2-40B4-BE49-F238E27FC236}">
                <a16:creationId xmlns:a16="http://schemas.microsoft.com/office/drawing/2014/main" id="{26207151-6F75-4D30-87C5-10C819D61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633"/>
          <a:stretch/>
        </p:blipFill>
        <p:spPr bwMode="auto">
          <a:xfrm>
            <a:off x="10143226" y="306691"/>
            <a:ext cx="205347" cy="1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16A5DD-0B0F-4449-B319-D97396D8354C}"/>
              </a:ext>
            </a:extLst>
          </p:cNvPr>
          <p:cNvSpPr/>
          <p:nvPr/>
        </p:nvSpPr>
        <p:spPr>
          <a:xfrm>
            <a:off x="8377645" y="2358289"/>
            <a:ext cx="98586" cy="3587522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A1EDD-67A9-4855-B3D0-AE4C4446A0C1}"/>
              </a:ext>
            </a:extLst>
          </p:cNvPr>
          <p:cNvSpPr txBox="1"/>
          <p:nvPr/>
        </p:nvSpPr>
        <p:spPr>
          <a:xfrm>
            <a:off x="611940" y="1017438"/>
            <a:ext cx="228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C78D8"/>
                </a:solidFill>
                <a:latin typeface="+mj-lt"/>
              </a:rPr>
              <a:t>Back to Dashboard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49BA94-52FE-449E-BE43-C09997F34D20}"/>
              </a:ext>
            </a:extLst>
          </p:cNvPr>
          <p:cNvSpPr/>
          <p:nvPr/>
        </p:nvSpPr>
        <p:spPr>
          <a:xfrm>
            <a:off x="3231942" y="2358288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DA7ADB-E973-48CC-AFA0-68556302DE12}"/>
              </a:ext>
            </a:extLst>
          </p:cNvPr>
          <p:cNvSpPr/>
          <p:nvPr/>
        </p:nvSpPr>
        <p:spPr>
          <a:xfrm>
            <a:off x="3231942" y="2831078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E9650D-EF31-4962-8B5F-CA301B482CD6}"/>
              </a:ext>
            </a:extLst>
          </p:cNvPr>
          <p:cNvSpPr/>
          <p:nvPr/>
        </p:nvSpPr>
        <p:spPr>
          <a:xfrm>
            <a:off x="3231941" y="3303079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AE14D3-BF26-48C8-8377-C58DC6B39E38}"/>
              </a:ext>
            </a:extLst>
          </p:cNvPr>
          <p:cNvSpPr/>
          <p:nvPr/>
        </p:nvSpPr>
        <p:spPr>
          <a:xfrm>
            <a:off x="3231941" y="3775080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B41111-BA9D-4FC9-A856-929D5FC35D91}"/>
              </a:ext>
            </a:extLst>
          </p:cNvPr>
          <p:cNvSpPr/>
          <p:nvPr/>
        </p:nvSpPr>
        <p:spPr>
          <a:xfrm>
            <a:off x="3231941" y="4247870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E262E2-DA39-403C-808B-3C6B6CA07F75}"/>
              </a:ext>
            </a:extLst>
          </p:cNvPr>
          <p:cNvSpPr/>
          <p:nvPr/>
        </p:nvSpPr>
        <p:spPr>
          <a:xfrm>
            <a:off x="3231940" y="4719871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A6862B-AE58-45D6-9F2B-A50FCBB2F9D2}"/>
              </a:ext>
            </a:extLst>
          </p:cNvPr>
          <p:cNvSpPr/>
          <p:nvPr/>
        </p:nvSpPr>
        <p:spPr>
          <a:xfrm>
            <a:off x="3231940" y="5191872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B95AB4-AF84-49B1-BF42-D01E5B20167E}"/>
              </a:ext>
            </a:extLst>
          </p:cNvPr>
          <p:cNvSpPr/>
          <p:nvPr/>
        </p:nvSpPr>
        <p:spPr>
          <a:xfrm>
            <a:off x="3231940" y="5664662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188A17-DA2E-4115-9D55-9CABB2C57C6A}"/>
              </a:ext>
            </a:extLst>
          </p:cNvPr>
          <p:cNvSpPr/>
          <p:nvPr/>
        </p:nvSpPr>
        <p:spPr>
          <a:xfrm>
            <a:off x="8377645" y="2425951"/>
            <a:ext cx="113212" cy="5758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E4B348-3ADB-4B33-934A-D4950A340068}"/>
              </a:ext>
            </a:extLst>
          </p:cNvPr>
          <p:cNvSpPr txBox="1"/>
          <p:nvPr/>
        </p:nvSpPr>
        <p:spPr>
          <a:xfrm>
            <a:off x="3800788" y="2390081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B&amp;W Haul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A1B441-844D-4324-86A3-FF6418EE85EF}"/>
              </a:ext>
            </a:extLst>
          </p:cNvPr>
          <p:cNvSpPr txBox="1"/>
          <p:nvPr/>
        </p:nvSpPr>
        <p:spPr>
          <a:xfrm>
            <a:off x="3800788" y="2862476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Generic Haul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12D81B-C78F-4B1D-A3FC-063E5C550650}"/>
              </a:ext>
            </a:extLst>
          </p:cNvPr>
          <p:cNvSpPr txBox="1"/>
          <p:nvPr/>
        </p:nvSpPr>
        <p:spPr>
          <a:xfrm>
            <a:off x="3800788" y="3334872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Trucking </a:t>
            </a:r>
            <a:r>
              <a:rPr lang="en-GB" sz="1200" dirty="0" err="1">
                <a:solidFill>
                  <a:srgbClr val="5F5F5F"/>
                </a:solidFill>
                <a:latin typeface="+mj-lt"/>
              </a:rPr>
              <a:t>inc.</a:t>
            </a:r>
            <a:endParaRPr lang="en-GB" sz="1200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C159E5C-7AD2-49B0-858D-8808CDA80C8C}"/>
              </a:ext>
            </a:extLst>
          </p:cNvPr>
          <p:cNvSpPr/>
          <p:nvPr/>
        </p:nvSpPr>
        <p:spPr>
          <a:xfrm>
            <a:off x="6765694" y="2424085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id="{7E0EE2EE-EF78-4111-868E-2FA1A16FA3DF}"/>
              </a:ext>
            </a:extLst>
          </p:cNvPr>
          <p:cNvSpPr txBox="1"/>
          <p:nvPr/>
        </p:nvSpPr>
        <p:spPr>
          <a:xfrm>
            <a:off x="6663415" y="2392016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60" name="TextBox 59">
            <a:hlinkClick r:id="" action="ppaction://noaction"/>
            <a:extLst>
              <a:ext uri="{FF2B5EF4-FFF2-40B4-BE49-F238E27FC236}">
                <a16:creationId xmlns:a16="http://schemas.microsoft.com/office/drawing/2014/main" id="{D4580CA8-80D1-46D6-BF1D-82AF57EABFA9}"/>
              </a:ext>
            </a:extLst>
          </p:cNvPr>
          <p:cNvSpPr txBox="1"/>
          <p:nvPr/>
        </p:nvSpPr>
        <p:spPr>
          <a:xfrm>
            <a:off x="6688805" y="285175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2" name="TextBox 61">
            <a:hlinkClick r:id="" action="ppaction://noaction"/>
            <a:extLst>
              <a:ext uri="{FF2B5EF4-FFF2-40B4-BE49-F238E27FC236}">
                <a16:creationId xmlns:a16="http://schemas.microsoft.com/office/drawing/2014/main" id="{729F9B9A-BCCE-44A3-B55E-9334DF0ABFA6}"/>
              </a:ext>
            </a:extLst>
          </p:cNvPr>
          <p:cNvSpPr txBox="1"/>
          <p:nvPr/>
        </p:nvSpPr>
        <p:spPr>
          <a:xfrm>
            <a:off x="6688805" y="3324140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4" name="TextBox 63">
            <a:hlinkClick r:id="" action="ppaction://noaction"/>
            <a:extLst>
              <a:ext uri="{FF2B5EF4-FFF2-40B4-BE49-F238E27FC236}">
                <a16:creationId xmlns:a16="http://schemas.microsoft.com/office/drawing/2014/main" id="{90BBC079-74DA-4079-A387-9DEEE3F6F0E6}"/>
              </a:ext>
            </a:extLst>
          </p:cNvPr>
          <p:cNvSpPr txBox="1"/>
          <p:nvPr/>
        </p:nvSpPr>
        <p:spPr>
          <a:xfrm>
            <a:off x="6685537" y="3805056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6" name="TextBox 65">
            <a:hlinkClick r:id="" action="ppaction://noaction"/>
            <a:extLst>
              <a:ext uri="{FF2B5EF4-FFF2-40B4-BE49-F238E27FC236}">
                <a16:creationId xmlns:a16="http://schemas.microsoft.com/office/drawing/2014/main" id="{EB20B080-2A5B-4216-A8C9-A0405080D56F}"/>
              </a:ext>
            </a:extLst>
          </p:cNvPr>
          <p:cNvSpPr txBox="1"/>
          <p:nvPr/>
        </p:nvSpPr>
        <p:spPr>
          <a:xfrm>
            <a:off x="6685537" y="4266728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68" name="TextBox 67">
            <a:hlinkClick r:id="" action="ppaction://noaction"/>
            <a:extLst>
              <a:ext uri="{FF2B5EF4-FFF2-40B4-BE49-F238E27FC236}">
                <a16:creationId xmlns:a16="http://schemas.microsoft.com/office/drawing/2014/main" id="{D122B91D-D901-491F-B2C7-DB18322E8EB2}"/>
              </a:ext>
            </a:extLst>
          </p:cNvPr>
          <p:cNvSpPr txBox="1"/>
          <p:nvPr/>
        </p:nvSpPr>
        <p:spPr>
          <a:xfrm>
            <a:off x="6685537" y="4739115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70" name="TextBox 69">
            <a:hlinkClick r:id="" action="ppaction://noaction"/>
            <a:extLst>
              <a:ext uri="{FF2B5EF4-FFF2-40B4-BE49-F238E27FC236}">
                <a16:creationId xmlns:a16="http://schemas.microsoft.com/office/drawing/2014/main" id="{1670B4E0-DCA6-4D12-91E3-77680C84FDE3}"/>
              </a:ext>
            </a:extLst>
          </p:cNvPr>
          <p:cNvSpPr txBox="1"/>
          <p:nvPr/>
        </p:nvSpPr>
        <p:spPr>
          <a:xfrm>
            <a:off x="6685537" y="524114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72" name="TextBox 71">
            <a:hlinkClick r:id="" action="ppaction://noaction"/>
            <a:extLst>
              <a:ext uri="{FF2B5EF4-FFF2-40B4-BE49-F238E27FC236}">
                <a16:creationId xmlns:a16="http://schemas.microsoft.com/office/drawing/2014/main" id="{8F835CE7-62B4-4308-B68C-D4ADFEF9D71B}"/>
              </a:ext>
            </a:extLst>
          </p:cNvPr>
          <p:cNvSpPr txBox="1"/>
          <p:nvPr/>
        </p:nvSpPr>
        <p:spPr>
          <a:xfrm>
            <a:off x="6685537" y="5702815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B682B9-4D70-42A5-8F99-3D6261F159DB}"/>
              </a:ext>
            </a:extLst>
          </p:cNvPr>
          <p:cNvSpPr txBox="1"/>
          <p:nvPr/>
        </p:nvSpPr>
        <p:spPr>
          <a:xfrm>
            <a:off x="3800788" y="3806874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PTP Trucks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C5E850-4B5F-479F-A109-A20349B9078D}"/>
              </a:ext>
            </a:extLst>
          </p:cNvPr>
          <p:cNvSpPr txBox="1"/>
          <p:nvPr/>
        </p:nvSpPr>
        <p:spPr>
          <a:xfrm>
            <a:off x="3800788" y="4279269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5F5F5F"/>
                </a:solidFill>
                <a:latin typeface="+mj-lt"/>
              </a:rPr>
              <a:t>Kiain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Shaw Logistics</a:t>
            </a:r>
          </a:p>
        </p:txBody>
      </p:sp>
      <p:sp>
        <p:nvSpPr>
          <p:cNvPr id="81" name="Rectangle: Rounded Corners 80">
            <a:hlinkClick r:id="" action="ppaction://noaction"/>
            <a:extLst>
              <a:ext uri="{FF2B5EF4-FFF2-40B4-BE49-F238E27FC236}">
                <a16:creationId xmlns:a16="http://schemas.microsoft.com/office/drawing/2014/main" id="{6B1F0FFC-594E-41E2-8136-8D82E9220B4A}"/>
              </a:ext>
            </a:extLst>
          </p:cNvPr>
          <p:cNvSpPr/>
          <p:nvPr/>
        </p:nvSpPr>
        <p:spPr>
          <a:xfrm>
            <a:off x="3231939" y="1962460"/>
            <a:ext cx="1194782" cy="2654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2" name="Picture 81">
            <a:hlinkClick r:id="" action="ppaction://noaction"/>
            <a:extLst>
              <a:ext uri="{FF2B5EF4-FFF2-40B4-BE49-F238E27FC236}">
                <a16:creationId xmlns:a16="http://schemas.microsoft.com/office/drawing/2014/main" id="{C90B68F2-11D8-4355-BF67-26DE11276C9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290368" y="2023011"/>
            <a:ext cx="144396" cy="144396"/>
          </a:xfrm>
          <a:prstGeom prst="rect">
            <a:avLst/>
          </a:prstGeom>
        </p:spPr>
      </p:pic>
      <p:sp>
        <p:nvSpPr>
          <p:cNvPr id="83" name="TextBox 82">
            <a:hlinkClick r:id="" action="ppaction://noaction"/>
            <a:extLst>
              <a:ext uri="{FF2B5EF4-FFF2-40B4-BE49-F238E27FC236}">
                <a16:creationId xmlns:a16="http://schemas.microsoft.com/office/drawing/2014/main" id="{88D9F5C9-28A9-42E7-B338-28B6901CD8E6}"/>
              </a:ext>
            </a:extLst>
          </p:cNvPr>
          <p:cNvSpPr txBox="1"/>
          <p:nvPr/>
        </p:nvSpPr>
        <p:spPr>
          <a:xfrm>
            <a:off x="3464670" y="1957568"/>
            <a:ext cx="990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j-lt"/>
              </a:rPr>
              <a:t>New Haulier</a:t>
            </a:r>
          </a:p>
        </p:txBody>
      </p:sp>
      <p:pic>
        <p:nvPicPr>
          <p:cNvPr id="89" name="Picture 88">
            <a:hlinkClick r:id="rId6" action="ppaction://hlinksldjump"/>
            <a:extLst>
              <a:ext uri="{FF2B5EF4-FFF2-40B4-BE49-F238E27FC236}">
                <a16:creationId xmlns:a16="http://schemas.microsoft.com/office/drawing/2014/main" id="{45EA5D33-BB01-4243-83FE-22AA67707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6" y="952990"/>
            <a:ext cx="478334" cy="45052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190EC0E-5B1A-455F-9046-1BB19470A855}"/>
              </a:ext>
            </a:extLst>
          </p:cNvPr>
          <p:cNvSpPr txBox="1"/>
          <p:nvPr/>
        </p:nvSpPr>
        <p:spPr>
          <a:xfrm>
            <a:off x="0" y="979694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3C78D8"/>
                </a:solidFill>
                <a:latin typeface="+mj-lt"/>
              </a:rPr>
              <a:t>Haulier Manager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983A4FA-E0A8-4B98-B6A1-82F6CF4DCD2C}"/>
              </a:ext>
            </a:extLst>
          </p:cNvPr>
          <p:cNvSpPr/>
          <p:nvPr/>
        </p:nvSpPr>
        <p:spPr>
          <a:xfrm>
            <a:off x="7827524" y="2426273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1" name="Picture 90">
            <a:hlinkClick r:id="" action="ppaction://noaction"/>
            <a:extLst>
              <a:ext uri="{FF2B5EF4-FFF2-40B4-BE49-F238E27FC236}">
                <a16:creationId xmlns:a16="http://schemas.microsoft.com/office/drawing/2014/main" id="{7921F360-DD01-4D29-87F5-A64C11B7D89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54" y="2454771"/>
            <a:ext cx="151696" cy="151696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0A833CE-3DC5-4645-9C36-4CAEA8C21494}"/>
              </a:ext>
            </a:extLst>
          </p:cNvPr>
          <p:cNvSpPr/>
          <p:nvPr/>
        </p:nvSpPr>
        <p:spPr>
          <a:xfrm>
            <a:off x="7827524" y="2905047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7" name="Picture 96">
            <a:hlinkClick r:id="" action="ppaction://noaction"/>
            <a:extLst>
              <a:ext uri="{FF2B5EF4-FFF2-40B4-BE49-F238E27FC236}">
                <a16:creationId xmlns:a16="http://schemas.microsoft.com/office/drawing/2014/main" id="{321E54AE-D63E-424D-9FAD-B66F177A5F8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162" y="2932601"/>
            <a:ext cx="151696" cy="151696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5072E40-0010-43E3-A150-0751AD5EF1D8}"/>
              </a:ext>
            </a:extLst>
          </p:cNvPr>
          <p:cNvSpPr/>
          <p:nvPr/>
        </p:nvSpPr>
        <p:spPr>
          <a:xfrm>
            <a:off x="7822871" y="3365629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9" name="Picture 98">
            <a:hlinkClick r:id="" action="ppaction://noaction"/>
            <a:extLst>
              <a:ext uri="{FF2B5EF4-FFF2-40B4-BE49-F238E27FC236}">
                <a16:creationId xmlns:a16="http://schemas.microsoft.com/office/drawing/2014/main" id="{CB449FB4-F5B5-42D8-BBDB-F45A5D85F48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01" y="3394127"/>
            <a:ext cx="151696" cy="151696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83A5F20-EE60-49D0-807D-9F2B56EB9FBB}"/>
              </a:ext>
            </a:extLst>
          </p:cNvPr>
          <p:cNvSpPr/>
          <p:nvPr/>
        </p:nvSpPr>
        <p:spPr>
          <a:xfrm>
            <a:off x="7822871" y="3844403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1" name="Picture 100">
            <a:hlinkClick r:id="" action="ppaction://noaction"/>
            <a:extLst>
              <a:ext uri="{FF2B5EF4-FFF2-40B4-BE49-F238E27FC236}">
                <a16:creationId xmlns:a16="http://schemas.microsoft.com/office/drawing/2014/main" id="{D2E3CA3D-A31A-46C2-98CA-0D7C2F29F25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09" y="3871957"/>
            <a:ext cx="151696" cy="151696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E95A4BC-258C-4A9D-A9D4-D71D20C59508}"/>
              </a:ext>
            </a:extLst>
          </p:cNvPr>
          <p:cNvSpPr/>
          <p:nvPr/>
        </p:nvSpPr>
        <p:spPr>
          <a:xfrm>
            <a:off x="7827524" y="4308345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3" name="Picture 102">
            <a:hlinkClick r:id="" action="ppaction://noaction"/>
            <a:extLst>
              <a:ext uri="{FF2B5EF4-FFF2-40B4-BE49-F238E27FC236}">
                <a16:creationId xmlns:a16="http://schemas.microsoft.com/office/drawing/2014/main" id="{56DE0C81-61B9-46E3-AECC-A1B13707FDC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54" y="4336843"/>
            <a:ext cx="151696" cy="151696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0D8B3B4-5C82-41FC-8E4E-97B74BAEC905}"/>
              </a:ext>
            </a:extLst>
          </p:cNvPr>
          <p:cNvSpPr/>
          <p:nvPr/>
        </p:nvSpPr>
        <p:spPr>
          <a:xfrm>
            <a:off x="7827524" y="4787119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5" name="Picture 104">
            <a:hlinkClick r:id="" action="ppaction://noaction"/>
            <a:extLst>
              <a:ext uri="{FF2B5EF4-FFF2-40B4-BE49-F238E27FC236}">
                <a16:creationId xmlns:a16="http://schemas.microsoft.com/office/drawing/2014/main" id="{C95C5A21-4BB8-4668-B378-F961DFB604A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162" y="4814673"/>
            <a:ext cx="151696" cy="151696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E1AA2C6-2D76-42C3-A387-B906529E69B3}"/>
              </a:ext>
            </a:extLst>
          </p:cNvPr>
          <p:cNvSpPr/>
          <p:nvPr/>
        </p:nvSpPr>
        <p:spPr>
          <a:xfrm>
            <a:off x="7822871" y="5247701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7" name="Picture 106">
            <a:hlinkClick r:id="" action="ppaction://noaction"/>
            <a:extLst>
              <a:ext uri="{FF2B5EF4-FFF2-40B4-BE49-F238E27FC236}">
                <a16:creationId xmlns:a16="http://schemas.microsoft.com/office/drawing/2014/main" id="{B7810CA5-333C-40AC-A3F8-A6209E26422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01" y="5276199"/>
            <a:ext cx="151696" cy="151696"/>
          </a:xfrm>
          <a:prstGeom prst="rect">
            <a:avLst/>
          </a:prstGeo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227AAA9-6FAA-407E-8C92-B3969442C648}"/>
              </a:ext>
            </a:extLst>
          </p:cNvPr>
          <p:cNvSpPr/>
          <p:nvPr/>
        </p:nvSpPr>
        <p:spPr>
          <a:xfrm>
            <a:off x="7822871" y="5726475"/>
            <a:ext cx="219885" cy="206804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9" name="Picture 108">
            <a:hlinkClick r:id="" action="ppaction://noaction"/>
            <a:extLst>
              <a:ext uri="{FF2B5EF4-FFF2-40B4-BE49-F238E27FC236}">
                <a16:creationId xmlns:a16="http://schemas.microsoft.com/office/drawing/2014/main" id="{67ED9B59-7E7C-4EBE-8DAE-5C8428A68DD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09" y="5754029"/>
            <a:ext cx="151696" cy="151696"/>
          </a:xfrm>
          <a:prstGeom prst="rect">
            <a:avLst/>
          </a:prstGeom>
        </p:spPr>
      </p:pic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9B0B744-D1AD-4BAE-BEC2-C197D5111835}"/>
              </a:ext>
            </a:extLst>
          </p:cNvPr>
          <p:cNvSpPr/>
          <p:nvPr/>
        </p:nvSpPr>
        <p:spPr>
          <a:xfrm>
            <a:off x="6776458" y="2893121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hlinkClick r:id="" action="ppaction://noaction"/>
            <a:extLst>
              <a:ext uri="{FF2B5EF4-FFF2-40B4-BE49-F238E27FC236}">
                <a16:creationId xmlns:a16="http://schemas.microsoft.com/office/drawing/2014/main" id="{D2EDB1EB-CDFC-42A0-A568-ACA6F62CBC9D}"/>
              </a:ext>
            </a:extLst>
          </p:cNvPr>
          <p:cNvSpPr txBox="1"/>
          <p:nvPr/>
        </p:nvSpPr>
        <p:spPr>
          <a:xfrm>
            <a:off x="6674179" y="2861052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452F5C3-C2A8-406E-8F32-F100BF10FF49}"/>
              </a:ext>
            </a:extLst>
          </p:cNvPr>
          <p:cNvSpPr/>
          <p:nvPr/>
        </p:nvSpPr>
        <p:spPr>
          <a:xfrm>
            <a:off x="6781387" y="3370154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12AE201-75C7-4841-9BFE-E0F618E336A2}"/>
              </a:ext>
            </a:extLst>
          </p:cNvPr>
          <p:cNvSpPr/>
          <p:nvPr/>
        </p:nvSpPr>
        <p:spPr>
          <a:xfrm>
            <a:off x="6792151" y="3839190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hlinkClick r:id="" action="ppaction://noaction"/>
            <a:extLst>
              <a:ext uri="{FF2B5EF4-FFF2-40B4-BE49-F238E27FC236}">
                <a16:creationId xmlns:a16="http://schemas.microsoft.com/office/drawing/2014/main" id="{F05EF7D0-6528-4939-B296-295EAF35E4F9}"/>
              </a:ext>
            </a:extLst>
          </p:cNvPr>
          <p:cNvSpPr txBox="1"/>
          <p:nvPr/>
        </p:nvSpPr>
        <p:spPr>
          <a:xfrm>
            <a:off x="6671318" y="3349484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17" name="TextBox 116">
            <a:hlinkClick r:id="" action="ppaction://noaction"/>
            <a:extLst>
              <a:ext uri="{FF2B5EF4-FFF2-40B4-BE49-F238E27FC236}">
                <a16:creationId xmlns:a16="http://schemas.microsoft.com/office/drawing/2014/main" id="{92B465DB-ED34-4F0C-9438-158212172E3A}"/>
              </a:ext>
            </a:extLst>
          </p:cNvPr>
          <p:cNvSpPr txBox="1"/>
          <p:nvPr/>
        </p:nvSpPr>
        <p:spPr>
          <a:xfrm>
            <a:off x="6670911" y="3818958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2300D37-B3C6-4B46-A052-E0E23C2B6A64}"/>
              </a:ext>
            </a:extLst>
          </p:cNvPr>
          <p:cNvSpPr/>
          <p:nvPr/>
        </p:nvSpPr>
        <p:spPr>
          <a:xfrm>
            <a:off x="6789274" y="4331602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hlinkClick r:id="" action="ppaction://noaction"/>
            <a:extLst>
              <a:ext uri="{FF2B5EF4-FFF2-40B4-BE49-F238E27FC236}">
                <a16:creationId xmlns:a16="http://schemas.microsoft.com/office/drawing/2014/main" id="{00B698E6-CB80-4550-A7F5-3FA1D082A2D4}"/>
              </a:ext>
            </a:extLst>
          </p:cNvPr>
          <p:cNvSpPr txBox="1"/>
          <p:nvPr/>
        </p:nvSpPr>
        <p:spPr>
          <a:xfrm>
            <a:off x="6686995" y="429953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20" name="TextBox 119">
            <a:hlinkClick r:id="" action="ppaction://noaction"/>
            <a:extLst>
              <a:ext uri="{FF2B5EF4-FFF2-40B4-BE49-F238E27FC236}">
                <a16:creationId xmlns:a16="http://schemas.microsoft.com/office/drawing/2014/main" id="{97FDC4FD-F456-4A44-B91C-22D5BCA1EA05}"/>
              </a:ext>
            </a:extLst>
          </p:cNvPr>
          <p:cNvSpPr txBox="1"/>
          <p:nvPr/>
        </p:nvSpPr>
        <p:spPr>
          <a:xfrm>
            <a:off x="6712385" y="4759270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121" name="TextBox 120">
            <a:hlinkClick r:id="" action="ppaction://noaction"/>
            <a:extLst>
              <a:ext uri="{FF2B5EF4-FFF2-40B4-BE49-F238E27FC236}">
                <a16:creationId xmlns:a16="http://schemas.microsoft.com/office/drawing/2014/main" id="{012CF715-47CD-4E92-AC12-BA3FB8086A18}"/>
              </a:ext>
            </a:extLst>
          </p:cNvPr>
          <p:cNvSpPr txBox="1"/>
          <p:nvPr/>
        </p:nvSpPr>
        <p:spPr>
          <a:xfrm>
            <a:off x="6712385" y="5231657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122" name="TextBox 121">
            <a:hlinkClick r:id="" action="ppaction://noaction"/>
            <a:extLst>
              <a:ext uri="{FF2B5EF4-FFF2-40B4-BE49-F238E27FC236}">
                <a16:creationId xmlns:a16="http://schemas.microsoft.com/office/drawing/2014/main" id="{6ED51AF8-9429-4BEB-82AD-9C87E01768DD}"/>
              </a:ext>
            </a:extLst>
          </p:cNvPr>
          <p:cNvSpPr txBox="1"/>
          <p:nvPr/>
        </p:nvSpPr>
        <p:spPr>
          <a:xfrm>
            <a:off x="6709117" y="5712573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Account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A53A3AB-9CFF-41A7-9DFB-F0E93B3B04C4}"/>
              </a:ext>
            </a:extLst>
          </p:cNvPr>
          <p:cNvSpPr/>
          <p:nvPr/>
        </p:nvSpPr>
        <p:spPr>
          <a:xfrm>
            <a:off x="6800038" y="4800638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4" name="TextBox 123">
            <a:hlinkClick r:id="" action="ppaction://noaction"/>
            <a:extLst>
              <a:ext uri="{FF2B5EF4-FFF2-40B4-BE49-F238E27FC236}">
                <a16:creationId xmlns:a16="http://schemas.microsoft.com/office/drawing/2014/main" id="{F008C99A-BE2A-4809-ACFA-540650ADC280}"/>
              </a:ext>
            </a:extLst>
          </p:cNvPr>
          <p:cNvSpPr txBox="1"/>
          <p:nvPr/>
        </p:nvSpPr>
        <p:spPr>
          <a:xfrm>
            <a:off x="6697759" y="4768569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54823DF-C29D-486F-9A84-6D77732EF202}"/>
              </a:ext>
            </a:extLst>
          </p:cNvPr>
          <p:cNvSpPr/>
          <p:nvPr/>
        </p:nvSpPr>
        <p:spPr>
          <a:xfrm>
            <a:off x="6804967" y="5277671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1257F3B-75BC-43BF-BDD5-12768861AEAC}"/>
              </a:ext>
            </a:extLst>
          </p:cNvPr>
          <p:cNvSpPr/>
          <p:nvPr/>
        </p:nvSpPr>
        <p:spPr>
          <a:xfrm>
            <a:off x="6815731" y="5746707"/>
            <a:ext cx="917436" cy="2089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7" name="TextBox 126">
            <a:hlinkClick r:id="" action="ppaction://noaction"/>
            <a:extLst>
              <a:ext uri="{FF2B5EF4-FFF2-40B4-BE49-F238E27FC236}">
                <a16:creationId xmlns:a16="http://schemas.microsoft.com/office/drawing/2014/main" id="{EDA05206-23D9-4469-90AF-B0ABAB574138}"/>
              </a:ext>
            </a:extLst>
          </p:cNvPr>
          <p:cNvSpPr txBox="1"/>
          <p:nvPr/>
        </p:nvSpPr>
        <p:spPr>
          <a:xfrm>
            <a:off x="6694898" y="5257001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128" name="TextBox 127">
            <a:hlinkClick r:id="" action="ppaction://noaction"/>
            <a:extLst>
              <a:ext uri="{FF2B5EF4-FFF2-40B4-BE49-F238E27FC236}">
                <a16:creationId xmlns:a16="http://schemas.microsoft.com/office/drawing/2014/main" id="{188C968F-DC33-4953-873F-C443F7D4C61F}"/>
              </a:ext>
            </a:extLst>
          </p:cNvPr>
          <p:cNvSpPr txBox="1"/>
          <p:nvPr/>
        </p:nvSpPr>
        <p:spPr>
          <a:xfrm>
            <a:off x="6694491" y="5726475"/>
            <a:ext cx="113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View Journeys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0AB87E-1825-47C5-BC7E-5EEA0C9EBFD2}"/>
              </a:ext>
            </a:extLst>
          </p:cNvPr>
          <p:cNvSpPr/>
          <p:nvPr/>
        </p:nvSpPr>
        <p:spPr>
          <a:xfrm>
            <a:off x="6493336" y="1954593"/>
            <a:ext cx="1657885" cy="26549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348BBD-55A9-4B8C-9108-482F94230F5F}"/>
              </a:ext>
            </a:extLst>
          </p:cNvPr>
          <p:cNvSpPr txBox="1"/>
          <p:nvPr/>
        </p:nvSpPr>
        <p:spPr>
          <a:xfrm>
            <a:off x="6502541" y="1953050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5F5F5F"/>
                </a:solidFill>
                <a:latin typeface="+mj-lt"/>
              </a:rPr>
              <a:t>Search…</a:t>
            </a:r>
            <a:endParaRPr lang="en-GB" sz="1200" dirty="0">
              <a:solidFill>
                <a:srgbClr val="5F5F5F"/>
              </a:solidFill>
              <a:latin typeface="+mj-lt"/>
            </a:endParaRPr>
          </a:p>
        </p:txBody>
      </p:sp>
      <p:pic>
        <p:nvPicPr>
          <p:cNvPr id="2052" name="Picture 4" descr="Image result for magnifying glass icon">
            <a:extLst>
              <a:ext uri="{FF2B5EF4-FFF2-40B4-BE49-F238E27FC236}">
                <a16:creationId xmlns:a16="http://schemas.microsoft.com/office/drawing/2014/main" id="{9730AF7B-C56F-42CE-BCDA-36023527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97" y="2010197"/>
            <a:ext cx="162943" cy="1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ruck icon">
            <a:extLst>
              <a:ext uri="{FF2B5EF4-FFF2-40B4-BE49-F238E27FC236}">
                <a16:creationId xmlns:a16="http://schemas.microsoft.com/office/drawing/2014/main" id="{C55D3DFA-8D40-49F6-85BA-C2A35ED0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70" y="2372929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Image result for truck icon">
            <a:extLst>
              <a:ext uri="{FF2B5EF4-FFF2-40B4-BE49-F238E27FC236}">
                <a16:creationId xmlns:a16="http://schemas.microsoft.com/office/drawing/2014/main" id="{D9735B8B-04D2-496D-A4E0-BB8C7096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70" y="2840533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Image result for truck icon">
            <a:extLst>
              <a:ext uri="{FF2B5EF4-FFF2-40B4-BE49-F238E27FC236}">
                <a16:creationId xmlns:a16="http://schemas.microsoft.com/office/drawing/2014/main" id="{5D63B1E0-191C-4D2F-8596-9EA45BD9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93" y="3328638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Image result for truck icon">
            <a:extLst>
              <a:ext uri="{FF2B5EF4-FFF2-40B4-BE49-F238E27FC236}">
                <a16:creationId xmlns:a16="http://schemas.microsoft.com/office/drawing/2014/main" id="{F4BE9B47-8244-46EA-86EE-5F08C8AF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93" y="3796242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 descr="Image result for truck icon">
            <a:extLst>
              <a:ext uri="{FF2B5EF4-FFF2-40B4-BE49-F238E27FC236}">
                <a16:creationId xmlns:a16="http://schemas.microsoft.com/office/drawing/2014/main" id="{A040A955-5D6F-445A-9413-593C401E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263" y="4252046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Image result for truck icon">
            <a:extLst>
              <a:ext uri="{FF2B5EF4-FFF2-40B4-BE49-F238E27FC236}">
                <a16:creationId xmlns:a16="http://schemas.microsoft.com/office/drawing/2014/main" id="{48B47EA1-49E9-4C6F-B84F-8FD786B4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263" y="4719650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Image result for truck icon">
            <a:extLst>
              <a:ext uri="{FF2B5EF4-FFF2-40B4-BE49-F238E27FC236}">
                <a16:creationId xmlns:a16="http://schemas.microsoft.com/office/drawing/2014/main" id="{8BF1A3E3-A1A1-43CD-9834-897F2B5B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86" y="5207755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Image result for truck icon">
            <a:extLst>
              <a:ext uri="{FF2B5EF4-FFF2-40B4-BE49-F238E27FC236}">
                <a16:creationId xmlns:a16="http://schemas.microsoft.com/office/drawing/2014/main" id="{479FC576-AEE7-4935-85EC-77B10CAD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86" y="5675359"/>
            <a:ext cx="311302" cy="3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F9A71AD6-CC84-4A78-8A9C-DD2C83F84A50}"/>
              </a:ext>
            </a:extLst>
          </p:cNvPr>
          <p:cNvSpPr txBox="1"/>
          <p:nvPr/>
        </p:nvSpPr>
        <p:spPr>
          <a:xfrm>
            <a:off x="3800788" y="4751665"/>
            <a:ext cx="1099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Foo Inc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853F31C-3E04-42BE-9F94-B9A2B60DB25E}"/>
              </a:ext>
            </a:extLst>
          </p:cNvPr>
          <p:cNvSpPr txBox="1"/>
          <p:nvPr/>
        </p:nvSpPr>
        <p:spPr>
          <a:xfrm>
            <a:off x="3814356" y="5221025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Blah Deliveries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F1202C9-71B6-47BF-86F0-523B155A73F6}"/>
              </a:ext>
            </a:extLst>
          </p:cNvPr>
          <p:cNvSpPr txBox="1"/>
          <p:nvPr/>
        </p:nvSpPr>
        <p:spPr>
          <a:xfrm>
            <a:off x="3814356" y="5693420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Bar Trucking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A08DD4B-DEED-40FA-8AB5-E322795E4189}"/>
              </a:ext>
            </a:extLst>
          </p:cNvPr>
          <p:cNvSpPr/>
          <p:nvPr/>
        </p:nvSpPr>
        <p:spPr>
          <a:xfrm>
            <a:off x="-71751" y="-354"/>
            <a:ext cx="12335501" cy="6858000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56E1584-5611-429D-9B44-48CD93975DA6}"/>
              </a:ext>
            </a:extLst>
          </p:cNvPr>
          <p:cNvSpPr/>
          <p:nvPr/>
        </p:nvSpPr>
        <p:spPr>
          <a:xfrm>
            <a:off x="4835926" y="2574658"/>
            <a:ext cx="2707434" cy="1198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819AE9-32CC-4A05-A0FD-82EC52DE3AC3}"/>
              </a:ext>
            </a:extLst>
          </p:cNvPr>
          <p:cNvSpPr txBox="1"/>
          <p:nvPr/>
        </p:nvSpPr>
        <p:spPr>
          <a:xfrm>
            <a:off x="5687753" y="2712566"/>
            <a:ext cx="242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Remove Haulier?</a:t>
            </a:r>
          </a:p>
        </p:txBody>
      </p:sp>
      <p:pic>
        <p:nvPicPr>
          <p:cNvPr id="112" name="Picture 2" descr="Image result for question mark icon">
            <a:extLst>
              <a:ext uri="{FF2B5EF4-FFF2-40B4-BE49-F238E27FC236}">
                <a16:creationId xmlns:a16="http://schemas.microsoft.com/office/drawing/2014/main" id="{99E161BF-0D8D-41A2-B942-BB0AD711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66" y="2619108"/>
            <a:ext cx="511886" cy="5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: Rounded Corners 139">
            <a:hlinkClick r:id="" action="ppaction://noaction"/>
            <a:extLst>
              <a:ext uri="{FF2B5EF4-FFF2-40B4-BE49-F238E27FC236}">
                <a16:creationId xmlns:a16="http://schemas.microsoft.com/office/drawing/2014/main" id="{6BE2B0D4-2033-459D-84BA-178A8A3DFFBE}"/>
              </a:ext>
            </a:extLst>
          </p:cNvPr>
          <p:cNvSpPr/>
          <p:nvPr/>
        </p:nvSpPr>
        <p:spPr>
          <a:xfrm>
            <a:off x="5639113" y="3406890"/>
            <a:ext cx="537278" cy="2654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Rectangle: Rounded Corners 140">
            <a:hlinkClick r:id="" action="ppaction://noaction"/>
            <a:extLst>
              <a:ext uri="{FF2B5EF4-FFF2-40B4-BE49-F238E27FC236}">
                <a16:creationId xmlns:a16="http://schemas.microsoft.com/office/drawing/2014/main" id="{58FAA1C4-D947-4651-9351-6661C6D5F2EF}"/>
              </a:ext>
            </a:extLst>
          </p:cNvPr>
          <p:cNvSpPr/>
          <p:nvPr/>
        </p:nvSpPr>
        <p:spPr>
          <a:xfrm>
            <a:off x="6246404" y="3409653"/>
            <a:ext cx="537278" cy="265499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hlinkClick r:id="" action="ppaction://noaction"/>
            <a:extLst>
              <a:ext uri="{FF2B5EF4-FFF2-40B4-BE49-F238E27FC236}">
                <a16:creationId xmlns:a16="http://schemas.microsoft.com/office/drawing/2014/main" id="{4B85C433-B314-4D9D-8836-DE50BD5E70D8}"/>
              </a:ext>
            </a:extLst>
          </p:cNvPr>
          <p:cNvSpPr txBox="1"/>
          <p:nvPr/>
        </p:nvSpPr>
        <p:spPr>
          <a:xfrm>
            <a:off x="5615561" y="3401139"/>
            <a:ext cx="537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44" name="TextBox 143">
            <a:hlinkClick r:id="" action="ppaction://noaction"/>
            <a:extLst>
              <a:ext uri="{FF2B5EF4-FFF2-40B4-BE49-F238E27FC236}">
                <a16:creationId xmlns:a16="http://schemas.microsoft.com/office/drawing/2014/main" id="{9AF94BAE-BB4D-45CE-9CBF-D8230B3506B0}"/>
              </a:ext>
            </a:extLst>
          </p:cNvPr>
          <p:cNvSpPr txBox="1"/>
          <p:nvPr/>
        </p:nvSpPr>
        <p:spPr>
          <a:xfrm>
            <a:off x="6233043" y="3392646"/>
            <a:ext cx="537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6238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5EA695E-11AD-469B-8C12-8F5D8C60519C}"/>
              </a:ext>
            </a:extLst>
          </p:cNvPr>
          <p:cNvSpPr txBox="1"/>
          <p:nvPr/>
        </p:nvSpPr>
        <p:spPr>
          <a:xfrm>
            <a:off x="10348574" y="258658"/>
            <a:ext cx="22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Logged in as John </a:t>
            </a:r>
            <a:r>
              <a:rPr lang="en-GB" sz="1200" dirty="0">
                <a:solidFill>
                  <a:srgbClr val="72777C"/>
                </a:solidFill>
              </a:rPr>
              <a:t>(</a:t>
            </a:r>
            <a:r>
              <a:rPr lang="en-GB" sz="1200" u="sng" dirty="0">
                <a:solidFill>
                  <a:srgbClr val="2F03EB"/>
                </a:solidFill>
                <a:hlinkClick r:id="rId2" action="ppaction://hlinksldjump"/>
              </a:rPr>
              <a:t>Logout</a:t>
            </a:r>
            <a:r>
              <a:rPr lang="en-GB" sz="1200" dirty="0">
                <a:solidFill>
                  <a:srgbClr val="72777C"/>
                </a:solidFill>
              </a:rPr>
              <a:t>)</a:t>
            </a:r>
          </a:p>
          <a:p>
            <a:endParaRPr lang="en-GB" sz="1200" dirty="0">
              <a:solidFill>
                <a:srgbClr val="72777C"/>
              </a:solidFill>
              <a:latin typeface="+mj-lt"/>
            </a:endParaRPr>
          </a:p>
        </p:txBody>
      </p:sp>
      <p:pic>
        <p:nvPicPr>
          <p:cNvPr id="21" name="Picture 2" descr="Image result for person icon">
            <a:extLst>
              <a:ext uri="{FF2B5EF4-FFF2-40B4-BE49-F238E27FC236}">
                <a16:creationId xmlns:a16="http://schemas.microsoft.com/office/drawing/2014/main" id="{26207151-6F75-4D30-87C5-10C819D61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633"/>
          <a:stretch/>
        </p:blipFill>
        <p:spPr bwMode="auto">
          <a:xfrm>
            <a:off x="10143226" y="306691"/>
            <a:ext cx="205347" cy="1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BA1EDD-67A9-4855-B3D0-AE4C4446A0C1}"/>
              </a:ext>
            </a:extLst>
          </p:cNvPr>
          <p:cNvSpPr txBox="1"/>
          <p:nvPr/>
        </p:nvSpPr>
        <p:spPr>
          <a:xfrm>
            <a:off x="611940" y="1017438"/>
            <a:ext cx="228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C78D8"/>
                </a:solidFill>
                <a:latin typeface="+mj-lt"/>
              </a:rPr>
              <a:t>Back to Dashboard</a:t>
            </a:r>
          </a:p>
        </p:txBody>
      </p:sp>
      <p:pic>
        <p:nvPicPr>
          <p:cNvPr id="89" name="Picture 88">
            <a:hlinkClick r:id="rId5" action="ppaction://hlinksldjump"/>
            <a:extLst>
              <a:ext uri="{FF2B5EF4-FFF2-40B4-BE49-F238E27FC236}">
                <a16:creationId xmlns:a16="http://schemas.microsoft.com/office/drawing/2014/main" id="{45EA5D33-BB01-4243-83FE-22AA67707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6" y="952990"/>
            <a:ext cx="478334" cy="4505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374F3A-4E1B-421E-88EF-6150022B95DF}"/>
              </a:ext>
            </a:extLst>
          </p:cNvPr>
          <p:cNvSpPr txBox="1"/>
          <p:nvPr/>
        </p:nvSpPr>
        <p:spPr>
          <a:xfrm>
            <a:off x="0" y="979694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3C78D8"/>
                </a:solidFill>
                <a:latin typeface="+mj-lt"/>
              </a:rPr>
              <a:t>View All Journeys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965D99-EFA2-4FBC-A42A-506C67C0E453}"/>
              </a:ext>
            </a:extLst>
          </p:cNvPr>
          <p:cNvSpPr/>
          <p:nvPr/>
        </p:nvSpPr>
        <p:spPr>
          <a:xfrm>
            <a:off x="3505414" y="2643069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CD79ED-543E-40EB-BC98-CC370DA6D07E}"/>
              </a:ext>
            </a:extLst>
          </p:cNvPr>
          <p:cNvSpPr/>
          <p:nvPr/>
        </p:nvSpPr>
        <p:spPr>
          <a:xfrm>
            <a:off x="3505413" y="3115070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B24319-3649-4625-9F36-187AC8F205FB}"/>
              </a:ext>
            </a:extLst>
          </p:cNvPr>
          <p:cNvSpPr/>
          <p:nvPr/>
        </p:nvSpPr>
        <p:spPr>
          <a:xfrm>
            <a:off x="3505413" y="3587071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E8BC84-FE21-4007-BDEA-9640156AF7C8}"/>
              </a:ext>
            </a:extLst>
          </p:cNvPr>
          <p:cNvSpPr/>
          <p:nvPr/>
        </p:nvSpPr>
        <p:spPr>
          <a:xfrm>
            <a:off x="3505413" y="4059861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3535E-8BA5-4B6E-B576-5B75E13FB80C}"/>
              </a:ext>
            </a:extLst>
          </p:cNvPr>
          <p:cNvSpPr/>
          <p:nvPr/>
        </p:nvSpPr>
        <p:spPr>
          <a:xfrm>
            <a:off x="3505412" y="4531862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982D31-AD9E-49C4-8C6E-AC2A7B045650}"/>
              </a:ext>
            </a:extLst>
          </p:cNvPr>
          <p:cNvSpPr/>
          <p:nvPr/>
        </p:nvSpPr>
        <p:spPr>
          <a:xfrm>
            <a:off x="3505412" y="5003863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BD049B-ED33-4529-93E2-D5F58BC4D8DA}"/>
              </a:ext>
            </a:extLst>
          </p:cNvPr>
          <p:cNvSpPr/>
          <p:nvPr/>
        </p:nvSpPr>
        <p:spPr>
          <a:xfrm>
            <a:off x="3505412" y="5476653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1B3A561-ABB7-41E9-A57D-28F0B32470CC}"/>
              </a:ext>
            </a:extLst>
          </p:cNvPr>
          <p:cNvSpPr/>
          <p:nvPr/>
        </p:nvSpPr>
        <p:spPr>
          <a:xfrm>
            <a:off x="4603121" y="6013158"/>
            <a:ext cx="353438" cy="341374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3D52487F-2285-4F88-96B7-9E48C3300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16" y="6088130"/>
            <a:ext cx="203247" cy="191430"/>
          </a:xfrm>
          <a:prstGeom prst="rect">
            <a:avLst/>
          </a:prstGeom>
        </p:spPr>
      </p:pic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8A9CB61-C139-4F3B-B98A-EE93C574C7C5}"/>
              </a:ext>
            </a:extLst>
          </p:cNvPr>
          <p:cNvSpPr/>
          <p:nvPr/>
        </p:nvSpPr>
        <p:spPr>
          <a:xfrm>
            <a:off x="7075919" y="6013158"/>
            <a:ext cx="353438" cy="341374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1" name="Picture 110">
            <a:hlinkClick r:id="rId8" action="ppaction://hlinksldjump"/>
            <a:extLst>
              <a:ext uri="{FF2B5EF4-FFF2-40B4-BE49-F238E27FC236}">
                <a16:creationId xmlns:a16="http://schemas.microsoft.com/office/drawing/2014/main" id="{3976550E-7712-4830-A964-CDA30FE04B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51015" y="6088130"/>
            <a:ext cx="203246" cy="191429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F4F6AF0-4602-4801-BAB7-92D988456314}"/>
              </a:ext>
            </a:extLst>
          </p:cNvPr>
          <p:cNvSpPr/>
          <p:nvPr/>
        </p:nvSpPr>
        <p:spPr>
          <a:xfrm>
            <a:off x="5200297" y="6013158"/>
            <a:ext cx="353438" cy="341374"/>
          </a:xfrm>
          <a:prstGeom prst="roundRect">
            <a:avLst/>
          </a:prstGeom>
          <a:solidFill>
            <a:srgbClr val="242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61A7820-4C7F-49F4-AF53-69D386287DAB}"/>
              </a:ext>
            </a:extLst>
          </p:cNvPr>
          <p:cNvSpPr/>
          <p:nvPr/>
        </p:nvSpPr>
        <p:spPr>
          <a:xfrm>
            <a:off x="5628830" y="6013158"/>
            <a:ext cx="353438" cy="341374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667BA4E-A552-49D1-9499-8DABB6B8C7AD}"/>
              </a:ext>
            </a:extLst>
          </p:cNvPr>
          <p:cNvSpPr/>
          <p:nvPr/>
        </p:nvSpPr>
        <p:spPr>
          <a:xfrm>
            <a:off x="6061510" y="6013158"/>
            <a:ext cx="353438" cy="341374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58ACE32-26F9-4486-9426-C99AB1EB8316}"/>
              </a:ext>
            </a:extLst>
          </p:cNvPr>
          <p:cNvSpPr/>
          <p:nvPr/>
        </p:nvSpPr>
        <p:spPr>
          <a:xfrm>
            <a:off x="6485897" y="6013158"/>
            <a:ext cx="353438" cy="341374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A10F246-5A9A-498D-8D72-5618D5E8C88D}"/>
              </a:ext>
            </a:extLst>
          </p:cNvPr>
          <p:cNvSpPr/>
          <p:nvPr/>
        </p:nvSpPr>
        <p:spPr>
          <a:xfrm>
            <a:off x="6745262" y="1796474"/>
            <a:ext cx="1657885" cy="26549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71F5CA-B3A0-4F52-A140-3FD32F2BBBAE}"/>
              </a:ext>
            </a:extLst>
          </p:cNvPr>
          <p:cNvSpPr txBox="1"/>
          <p:nvPr/>
        </p:nvSpPr>
        <p:spPr>
          <a:xfrm>
            <a:off x="6754467" y="1794931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5F5F5F"/>
                </a:solidFill>
                <a:latin typeface="+mj-lt"/>
              </a:rPr>
              <a:t>Search…</a:t>
            </a:r>
            <a:endParaRPr lang="en-GB" sz="1200" dirty="0">
              <a:solidFill>
                <a:srgbClr val="5F5F5F"/>
              </a:solidFill>
              <a:latin typeface="+mj-lt"/>
            </a:endParaRPr>
          </a:p>
        </p:txBody>
      </p:sp>
      <p:pic>
        <p:nvPicPr>
          <p:cNvPr id="126" name="Picture 4" descr="Image result for magnifying glass icon">
            <a:extLst>
              <a:ext uri="{FF2B5EF4-FFF2-40B4-BE49-F238E27FC236}">
                <a16:creationId xmlns:a16="http://schemas.microsoft.com/office/drawing/2014/main" id="{40B8325E-3651-40EA-8A41-FFCB9D767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923" y="1852078"/>
            <a:ext cx="162943" cy="1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52DEFC98-0396-4477-A0DE-945BB4ED91A0}"/>
              </a:ext>
            </a:extLst>
          </p:cNvPr>
          <p:cNvSpPr txBox="1"/>
          <p:nvPr/>
        </p:nvSpPr>
        <p:spPr>
          <a:xfrm>
            <a:off x="3505412" y="2335111"/>
            <a:ext cx="111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Haulier Name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06ADA3-BBC4-460C-B233-F7597D422D23}"/>
              </a:ext>
            </a:extLst>
          </p:cNvPr>
          <p:cNvSpPr txBox="1"/>
          <p:nvPr/>
        </p:nvSpPr>
        <p:spPr>
          <a:xfrm>
            <a:off x="4858991" y="2323594"/>
            <a:ext cx="8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Source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D210D99-BE53-4F34-A1A8-D4C5AEB75A10}"/>
              </a:ext>
            </a:extLst>
          </p:cNvPr>
          <p:cNvSpPr txBox="1"/>
          <p:nvPr/>
        </p:nvSpPr>
        <p:spPr>
          <a:xfrm>
            <a:off x="5949522" y="2323594"/>
            <a:ext cx="135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Destination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8365CAB-F4F7-4A28-9B11-725611C8AB9C}"/>
              </a:ext>
            </a:extLst>
          </p:cNvPr>
          <p:cNvSpPr txBox="1"/>
          <p:nvPr/>
        </p:nvSpPr>
        <p:spPr>
          <a:xfrm>
            <a:off x="7298276" y="2312569"/>
            <a:ext cx="135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Date / Time</a:t>
            </a:r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6341BBD0-D0F7-497C-BE3F-68B775DEBF32}"/>
              </a:ext>
            </a:extLst>
          </p:cNvPr>
          <p:cNvSpPr/>
          <p:nvPr/>
        </p:nvSpPr>
        <p:spPr>
          <a:xfrm rot="10800000">
            <a:off x="4513694" y="2439247"/>
            <a:ext cx="89427" cy="92076"/>
          </a:xfrm>
          <a:prstGeom prst="triangle">
            <a:avLst/>
          </a:prstGeom>
          <a:solidFill>
            <a:srgbClr val="72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59A73980-E85F-4E98-B4E6-CB72E9575BD2}"/>
              </a:ext>
            </a:extLst>
          </p:cNvPr>
          <p:cNvSpPr/>
          <p:nvPr/>
        </p:nvSpPr>
        <p:spPr>
          <a:xfrm rot="10800000">
            <a:off x="5464308" y="2421049"/>
            <a:ext cx="89427" cy="92076"/>
          </a:xfrm>
          <a:prstGeom prst="triangle">
            <a:avLst/>
          </a:prstGeom>
          <a:solidFill>
            <a:srgbClr val="72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43717D79-718F-4403-BBB4-13BB9DFF1974}"/>
              </a:ext>
            </a:extLst>
          </p:cNvPr>
          <p:cNvSpPr/>
          <p:nvPr/>
        </p:nvSpPr>
        <p:spPr>
          <a:xfrm rot="10800000">
            <a:off x="6841669" y="2418690"/>
            <a:ext cx="89427" cy="92076"/>
          </a:xfrm>
          <a:prstGeom prst="triangle">
            <a:avLst/>
          </a:prstGeom>
          <a:solidFill>
            <a:srgbClr val="72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7A7E55F1-32BD-4DBC-A562-632E1EFDB442}"/>
              </a:ext>
            </a:extLst>
          </p:cNvPr>
          <p:cNvSpPr/>
          <p:nvPr/>
        </p:nvSpPr>
        <p:spPr>
          <a:xfrm rot="10800000">
            <a:off x="8202830" y="2409823"/>
            <a:ext cx="89427" cy="92076"/>
          </a:xfrm>
          <a:prstGeom prst="triangle">
            <a:avLst/>
          </a:prstGeom>
          <a:solidFill>
            <a:srgbClr val="72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DA65A4D-9867-4739-9E61-9DEB6EAE9CB9}"/>
              </a:ext>
            </a:extLst>
          </p:cNvPr>
          <p:cNvSpPr txBox="1"/>
          <p:nvPr/>
        </p:nvSpPr>
        <p:spPr>
          <a:xfrm>
            <a:off x="3555171" y="2665605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B&amp;W Haul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5FB0256-B83E-4FF9-AF78-B6070DABA6D1}"/>
              </a:ext>
            </a:extLst>
          </p:cNvPr>
          <p:cNvSpPr txBox="1"/>
          <p:nvPr/>
        </p:nvSpPr>
        <p:spPr>
          <a:xfrm>
            <a:off x="3555171" y="3138000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Generic Haul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233AEE1-55AA-4610-B52E-5DADE5BCD2DA}"/>
              </a:ext>
            </a:extLst>
          </p:cNvPr>
          <p:cNvSpPr txBox="1"/>
          <p:nvPr/>
        </p:nvSpPr>
        <p:spPr>
          <a:xfrm>
            <a:off x="3555171" y="3610396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Trucking </a:t>
            </a:r>
            <a:r>
              <a:rPr lang="en-GB" sz="1200" dirty="0" err="1">
                <a:solidFill>
                  <a:srgbClr val="5F5F5F"/>
                </a:solidFill>
                <a:latin typeface="+mj-lt"/>
              </a:rPr>
              <a:t>inc.</a:t>
            </a:r>
            <a:endParaRPr lang="en-GB" sz="1200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F1984B3-2EA6-4BD2-80DF-077836F92EC1}"/>
              </a:ext>
            </a:extLst>
          </p:cNvPr>
          <p:cNvSpPr txBox="1"/>
          <p:nvPr/>
        </p:nvSpPr>
        <p:spPr>
          <a:xfrm>
            <a:off x="3555171" y="4082398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PTP Trucks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4B8CB3B-A0FA-4DFD-A34B-3C96787ED7A5}"/>
              </a:ext>
            </a:extLst>
          </p:cNvPr>
          <p:cNvSpPr txBox="1"/>
          <p:nvPr/>
        </p:nvSpPr>
        <p:spPr>
          <a:xfrm>
            <a:off x="3555171" y="4554793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5F5F5F"/>
                </a:solidFill>
                <a:latin typeface="+mj-lt"/>
              </a:rPr>
              <a:t>Kiain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Shaw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398D91-5C1F-4A87-8DED-AB7C4B347680}"/>
              </a:ext>
            </a:extLst>
          </p:cNvPr>
          <p:cNvSpPr txBox="1"/>
          <p:nvPr/>
        </p:nvSpPr>
        <p:spPr>
          <a:xfrm>
            <a:off x="3577643" y="5036867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B&amp;W Haul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14A7B99-2CAA-4568-A7FE-360B8BD0C866}"/>
              </a:ext>
            </a:extLst>
          </p:cNvPr>
          <p:cNvSpPr txBox="1"/>
          <p:nvPr/>
        </p:nvSpPr>
        <p:spPr>
          <a:xfrm>
            <a:off x="3577643" y="5509262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Generic Haul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C7D24E-E9DA-4FAD-8C99-4F5E60EE4A1D}"/>
              </a:ext>
            </a:extLst>
          </p:cNvPr>
          <p:cNvSpPr txBox="1"/>
          <p:nvPr/>
        </p:nvSpPr>
        <p:spPr>
          <a:xfrm>
            <a:off x="4934409" y="2669805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SY23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50117B-04ED-484F-AB63-26F91651C093}"/>
              </a:ext>
            </a:extLst>
          </p:cNvPr>
          <p:cNvSpPr txBox="1"/>
          <p:nvPr/>
        </p:nvSpPr>
        <p:spPr>
          <a:xfrm>
            <a:off x="4953071" y="3150579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LL57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1668BA-D3DF-4E06-8393-0B873A5E46F2}"/>
              </a:ext>
            </a:extLst>
          </p:cNvPr>
          <p:cNvSpPr txBox="1"/>
          <p:nvPr/>
        </p:nvSpPr>
        <p:spPr>
          <a:xfrm>
            <a:off x="4978125" y="3629588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LB23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D19F3E-61AC-4959-A62B-1174D00409FB}"/>
              </a:ext>
            </a:extLst>
          </p:cNvPr>
          <p:cNvSpPr txBox="1"/>
          <p:nvPr/>
        </p:nvSpPr>
        <p:spPr>
          <a:xfrm>
            <a:off x="4987714" y="4108455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SY23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2C79F1E-E6AA-48A8-A707-AEA64A1F6800}"/>
              </a:ext>
            </a:extLst>
          </p:cNvPr>
          <p:cNvSpPr txBox="1"/>
          <p:nvPr/>
        </p:nvSpPr>
        <p:spPr>
          <a:xfrm>
            <a:off x="4987714" y="4564049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LL57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91227BB-C278-4FFA-82BC-D2E89CE01BD1}"/>
              </a:ext>
            </a:extLst>
          </p:cNvPr>
          <p:cNvSpPr txBox="1"/>
          <p:nvPr/>
        </p:nvSpPr>
        <p:spPr>
          <a:xfrm>
            <a:off x="4993589" y="5026923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SY23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AB1A4F4-DB35-4A51-BDA7-33D6963CEF9C}"/>
              </a:ext>
            </a:extLst>
          </p:cNvPr>
          <p:cNvSpPr txBox="1"/>
          <p:nvPr/>
        </p:nvSpPr>
        <p:spPr>
          <a:xfrm>
            <a:off x="5007767" y="5525145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A5CF24-898E-4164-9BBA-1FED1EEEB4B4}"/>
              </a:ext>
            </a:extLst>
          </p:cNvPr>
          <p:cNvSpPr txBox="1"/>
          <p:nvPr/>
        </p:nvSpPr>
        <p:spPr>
          <a:xfrm>
            <a:off x="6133314" y="2673546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6CF515-3E75-4DC7-AA56-BB0D75DA7E7E}"/>
              </a:ext>
            </a:extLst>
          </p:cNvPr>
          <p:cNvSpPr txBox="1"/>
          <p:nvPr/>
        </p:nvSpPr>
        <p:spPr>
          <a:xfrm>
            <a:off x="6151205" y="3158525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SY23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069541-072D-422B-A586-BBC572186B38}"/>
              </a:ext>
            </a:extLst>
          </p:cNvPr>
          <p:cNvSpPr txBox="1"/>
          <p:nvPr/>
        </p:nvSpPr>
        <p:spPr>
          <a:xfrm>
            <a:off x="6151205" y="3618337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LL57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A4A8658-B103-426B-8603-C787EC61A414}"/>
              </a:ext>
            </a:extLst>
          </p:cNvPr>
          <p:cNvSpPr txBox="1"/>
          <p:nvPr/>
        </p:nvSpPr>
        <p:spPr>
          <a:xfrm>
            <a:off x="6144149" y="4111441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LL57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C4B30FE-D3DF-4C7B-AF22-FD2CE53A3191}"/>
              </a:ext>
            </a:extLst>
          </p:cNvPr>
          <p:cNvSpPr txBox="1"/>
          <p:nvPr/>
        </p:nvSpPr>
        <p:spPr>
          <a:xfrm>
            <a:off x="6167137" y="4571863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FFE512-3EA5-45C2-A3C3-07525CA9E005}"/>
              </a:ext>
            </a:extLst>
          </p:cNvPr>
          <p:cNvSpPr txBox="1"/>
          <p:nvPr/>
        </p:nvSpPr>
        <p:spPr>
          <a:xfrm>
            <a:off x="6166621" y="5052552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LB23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2BE1820-F97C-405E-9279-CE11EE6C3285}"/>
              </a:ext>
            </a:extLst>
          </p:cNvPr>
          <p:cNvSpPr txBox="1"/>
          <p:nvPr/>
        </p:nvSpPr>
        <p:spPr>
          <a:xfrm>
            <a:off x="6166621" y="5521205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LB23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332C6AD-F3B8-4F0C-AE0D-D294AE9789B9}"/>
              </a:ext>
            </a:extLst>
          </p:cNvPr>
          <p:cNvSpPr txBox="1"/>
          <p:nvPr/>
        </p:nvSpPr>
        <p:spPr>
          <a:xfrm>
            <a:off x="6899321" y="2665130"/>
            <a:ext cx="160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18/05/2018 – 15:00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60B4F0-4315-44AE-BAED-D9683CB3C7CA}"/>
              </a:ext>
            </a:extLst>
          </p:cNvPr>
          <p:cNvSpPr txBox="1"/>
          <p:nvPr/>
        </p:nvSpPr>
        <p:spPr>
          <a:xfrm>
            <a:off x="6886383" y="3145421"/>
            <a:ext cx="1614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28/03/2018 – 12:30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87DE1FE-07CB-423C-B9F2-6FC90EDF8495}"/>
              </a:ext>
            </a:extLst>
          </p:cNvPr>
          <p:cNvSpPr txBox="1"/>
          <p:nvPr/>
        </p:nvSpPr>
        <p:spPr>
          <a:xfrm>
            <a:off x="6914374" y="4099733"/>
            <a:ext cx="184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28/03/2018 – 12:30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A906D2-4C9D-42E2-9083-D30001639EB3}"/>
              </a:ext>
            </a:extLst>
          </p:cNvPr>
          <p:cNvSpPr txBox="1"/>
          <p:nvPr/>
        </p:nvSpPr>
        <p:spPr>
          <a:xfrm>
            <a:off x="6914691" y="3637436"/>
            <a:ext cx="184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18/05/2018 – 15:00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1DB0E53-BCA3-4C07-9EA3-3C550C6C5E09}"/>
              </a:ext>
            </a:extLst>
          </p:cNvPr>
          <p:cNvSpPr txBox="1"/>
          <p:nvPr/>
        </p:nvSpPr>
        <p:spPr>
          <a:xfrm>
            <a:off x="6923704" y="4580422"/>
            <a:ext cx="184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18/05/2018 – 15:00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472EA6-1DAD-4798-A4CE-D30227DDE77D}"/>
              </a:ext>
            </a:extLst>
          </p:cNvPr>
          <p:cNvSpPr txBox="1"/>
          <p:nvPr/>
        </p:nvSpPr>
        <p:spPr>
          <a:xfrm>
            <a:off x="6924942" y="5031039"/>
            <a:ext cx="184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28/03/2018 – 12:30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91DEBD3-F5D5-4A18-832D-E9012B264450}"/>
              </a:ext>
            </a:extLst>
          </p:cNvPr>
          <p:cNvSpPr txBox="1"/>
          <p:nvPr/>
        </p:nvSpPr>
        <p:spPr>
          <a:xfrm>
            <a:off x="6940101" y="5533148"/>
            <a:ext cx="184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18/05/2018 – 15:00</a:t>
            </a:r>
          </a:p>
        </p:txBody>
      </p:sp>
      <p:pic>
        <p:nvPicPr>
          <p:cNvPr id="1026" name="Picture 2" descr="Image result for edit icon">
            <a:extLst>
              <a:ext uri="{FF2B5EF4-FFF2-40B4-BE49-F238E27FC236}">
                <a16:creationId xmlns:a16="http://schemas.microsoft.com/office/drawing/2014/main" id="{E0EE7CCF-6217-4225-8DC1-3F809977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78" y="2704273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mage result for edit icon">
            <a:extLst>
              <a:ext uri="{FF2B5EF4-FFF2-40B4-BE49-F238E27FC236}">
                <a16:creationId xmlns:a16="http://schemas.microsoft.com/office/drawing/2014/main" id="{BF245A11-9B11-43D4-A1A6-E27CBA6E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78" y="3188837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Image result for edit icon">
            <a:extLst>
              <a:ext uri="{FF2B5EF4-FFF2-40B4-BE49-F238E27FC236}">
                <a16:creationId xmlns:a16="http://schemas.microsoft.com/office/drawing/2014/main" id="{286FBE65-9362-4E55-81FA-AA3C5CCA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04" y="3670285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mage result for edit icon">
            <a:extLst>
              <a:ext uri="{FF2B5EF4-FFF2-40B4-BE49-F238E27FC236}">
                <a16:creationId xmlns:a16="http://schemas.microsoft.com/office/drawing/2014/main" id="{EBD76194-DC56-49F9-8FC5-6B76363D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04" y="4154849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Image result for edit icon">
            <a:extLst>
              <a:ext uri="{FF2B5EF4-FFF2-40B4-BE49-F238E27FC236}">
                <a16:creationId xmlns:a16="http://schemas.microsoft.com/office/drawing/2014/main" id="{8E3D9148-310B-4DDC-882A-2627C901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93" y="4623838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edit icon">
            <a:extLst>
              <a:ext uri="{FF2B5EF4-FFF2-40B4-BE49-F238E27FC236}">
                <a16:creationId xmlns:a16="http://schemas.microsoft.com/office/drawing/2014/main" id="{50566891-D19C-48EF-8634-7197553CF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871" y="5082531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edit icon">
            <a:extLst>
              <a:ext uri="{FF2B5EF4-FFF2-40B4-BE49-F238E27FC236}">
                <a16:creationId xmlns:a16="http://schemas.microsoft.com/office/drawing/2014/main" id="{3417E0B0-4862-4E72-993E-0B069A2F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871" y="5565893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5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5EA695E-11AD-469B-8C12-8F5D8C60519C}"/>
              </a:ext>
            </a:extLst>
          </p:cNvPr>
          <p:cNvSpPr txBox="1"/>
          <p:nvPr/>
        </p:nvSpPr>
        <p:spPr>
          <a:xfrm>
            <a:off x="10348574" y="258658"/>
            <a:ext cx="22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Logged in as John </a:t>
            </a:r>
            <a:r>
              <a:rPr lang="en-GB" sz="1200" dirty="0">
                <a:solidFill>
                  <a:srgbClr val="72777C"/>
                </a:solidFill>
              </a:rPr>
              <a:t>(</a:t>
            </a:r>
            <a:r>
              <a:rPr lang="en-GB" sz="1200" u="sng" dirty="0">
                <a:solidFill>
                  <a:srgbClr val="2F03EB"/>
                </a:solidFill>
                <a:hlinkClick r:id="rId2" action="ppaction://hlinksldjump"/>
              </a:rPr>
              <a:t>Logout</a:t>
            </a:r>
            <a:r>
              <a:rPr lang="en-GB" sz="1200" dirty="0">
                <a:solidFill>
                  <a:srgbClr val="72777C"/>
                </a:solidFill>
              </a:rPr>
              <a:t>)</a:t>
            </a:r>
          </a:p>
          <a:p>
            <a:endParaRPr lang="en-GB" sz="1200" dirty="0">
              <a:solidFill>
                <a:srgbClr val="72777C"/>
              </a:solidFill>
              <a:latin typeface="+mj-lt"/>
            </a:endParaRPr>
          </a:p>
        </p:txBody>
      </p:sp>
      <p:pic>
        <p:nvPicPr>
          <p:cNvPr id="21" name="Picture 2" descr="Image result for person icon">
            <a:extLst>
              <a:ext uri="{FF2B5EF4-FFF2-40B4-BE49-F238E27FC236}">
                <a16:creationId xmlns:a16="http://schemas.microsoft.com/office/drawing/2014/main" id="{26207151-6F75-4D30-87C5-10C819D61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633"/>
          <a:stretch/>
        </p:blipFill>
        <p:spPr bwMode="auto">
          <a:xfrm>
            <a:off x="10143226" y="306691"/>
            <a:ext cx="205347" cy="1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BA1EDD-67A9-4855-B3D0-AE4C4446A0C1}"/>
              </a:ext>
            </a:extLst>
          </p:cNvPr>
          <p:cNvSpPr txBox="1"/>
          <p:nvPr/>
        </p:nvSpPr>
        <p:spPr>
          <a:xfrm>
            <a:off x="611940" y="1017438"/>
            <a:ext cx="228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C78D8"/>
                </a:solidFill>
                <a:latin typeface="+mj-lt"/>
              </a:rPr>
              <a:t>Back to Dashboard</a:t>
            </a:r>
          </a:p>
        </p:txBody>
      </p:sp>
      <p:pic>
        <p:nvPicPr>
          <p:cNvPr id="89" name="Picture 88">
            <a:hlinkClick r:id="rId5" action="ppaction://hlinksldjump"/>
            <a:extLst>
              <a:ext uri="{FF2B5EF4-FFF2-40B4-BE49-F238E27FC236}">
                <a16:creationId xmlns:a16="http://schemas.microsoft.com/office/drawing/2014/main" id="{45EA5D33-BB01-4243-83FE-22AA67707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6" y="952990"/>
            <a:ext cx="478334" cy="4505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374F3A-4E1B-421E-88EF-6150022B95DF}"/>
              </a:ext>
            </a:extLst>
          </p:cNvPr>
          <p:cNvSpPr txBox="1"/>
          <p:nvPr/>
        </p:nvSpPr>
        <p:spPr>
          <a:xfrm>
            <a:off x="0" y="979694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3C78D8"/>
                </a:solidFill>
                <a:latin typeface="+mj-lt"/>
              </a:rPr>
              <a:t>View All Journeys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965D99-EFA2-4FBC-A42A-506C67C0E453}"/>
              </a:ext>
            </a:extLst>
          </p:cNvPr>
          <p:cNvSpPr/>
          <p:nvPr/>
        </p:nvSpPr>
        <p:spPr>
          <a:xfrm>
            <a:off x="3505414" y="2643069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CD79ED-543E-40EB-BC98-CC370DA6D07E}"/>
              </a:ext>
            </a:extLst>
          </p:cNvPr>
          <p:cNvSpPr/>
          <p:nvPr/>
        </p:nvSpPr>
        <p:spPr>
          <a:xfrm>
            <a:off x="3505413" y="3115070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B24319-3649-4625-9F36-187AC8F205FB}"/>
              </a:ext>
            </a:extLst>
          </p:cNvPr>
          <p:cNvSpPr/>
          <p:nvPr/>
        </p:nvSpPr>
        <p:spPr>
          <a:xfrm>
            <a:off x="3505413" y="3587071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E8BC84-FE21-4007-BDEA-9640156AF7C8}"/>
              </a:ext>
            </a:extLst>
          </p:cNvPr>
          <p:cNvSpPr/>
          <p:nvPr/>
        </p:nvSpPr>
        <p:spPr>
          <a:xfrm>
            <a:off x="3505413" y="4059861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3535E-8BA5-4B6E-B576-5B75E13FB80C}"/>
              </a:ext>
            </a:extLst>
          </p:cNvPr>
          <p:cNvSpPr/>
          <p:nvPr/>
        </p:nvSpPr>
        <p:spPr>
          <a:xfrm>
            <a:off x="3505412" y="4531862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982D31-AD9E-49C4-8C6E-AC2A7B045650}"/>
              </a:ext>
            </a:extLst>
          </p:cNvPr>
          <p:cNvSpPr/>
          <p:nvPr/>
        </p:nvSpPr>
        <p:spPr>
          <a:xfrm>
            <a:off x="3505412" y="5003863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BD049B-ED33-4529-93E2-D5F58BC4D8DA}"/>
              </a:ext>
            </a:extLst>
          </p:cNvPr>
          <p:cNvSpPr/>
          <p:nvPr/>
        </p:nvSpPr>
        <p:spPr>
          <a:xfrm>
            <a:off x="3505412" y="5476653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1B3A561-ABB7-41E9-A57D-28F0B32470CC}"/>
              </a:ext>
            </a:extLst>
          </p:cNvPr>
          <p:cNvSpPr/>
          <p:nvPr/>
        </p:nvSpPr>
        <p:spPr>
          <a:xfrm>
            <a:off x="4603121" y="6013158"/>
            <a:ext cx="353438" cy="341374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3D52487F-2285-4F88-96B7-9E48C3300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16" y="6088130"/>
            <a:ext cx="203247" cy="191430"/>
          </a:xfrm>
          <a:prstGeom prst="rect">
            <a:avLst/>
          </a:prstGeom>
        </p:spPr>
      </p:pic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8A9CB61-C139-4F3B-B98A-EE93C574C7C5}"/>
              </a:ext>
            </a:extLst>
          </p:cNvPr>
          <p:cNvSpPr/>
          <p:nvPr/>
        </p:nvSpPr>
        <p:spPr>
          <a:xfrm>
            <a:off x="7075919" y="6013158"/>
            <a:ext cx="353438" cy="341374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1" name="Picture 110">
            <a:hlinkClick r:id="rId8" action="ppaction://hlinksldjump"/>
            <a:extLst>
              <a:ext uri="{FF2B5EF4-FFF2-40B4-BE49-F238E27FC236}">
                <a16:creationId xmlns:a16="http://schemas.microsoft.com/office/drawing/2014/main" id="{3976550E-7712-4830-A964-CDA30FE04B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51015" y="6088130"/>
            <a:ext cx="203246" cy="191429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F4F6AF0-4602-4801-BAB7-92D988456314}"/>
              </a:ext>
            </a:extLst>
          </p:cNvPr>
          <p:cNvSpPr/>
          <p:nvPr/>
        </p:nvSpPr>
        <p:spPr>
          <a:xfrm>
            <a:off x="5200297" y="6013158"/>
            <a:ext cx="353438" cy="341374"/>
          </a:xfrm>
          <a:prstGeom prst="roundRect">
            <a:avLst/>
          </a:prstGeom>
          <a:solidFill>
            <a:srgbClr val="242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61A7820-4C7F-49F4-AF53-69D386287DAB}"/>
              </a:ext>
            </a:extLst>
          </p:cNvPr>
          <p:cNvSpPr/>
          <p:nvPr/>
        </p:nvSpPr>
        <p:spPr>
          <a:xfrm>
            <a:off x="5628830" y="6013158"/>
            <a:ext cx="353438" cy="341374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667BA4E-A552-49D1-9499-8DABB6B8C7AD}"/>
              </a:ext>
            </a:extLst>
          </p:cNvPr>
          <p:cNvSpPr/>
          <p:nvPr/>
        </p:nvSpPr>
        <p:spPr>
          <a:xfrm>
            <a:off x="6061510" y="6013158"/>
            <a:ext cx="353438" cy="341374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58ACE32-26F9-4486-9426-C99AB1EB8316}"/>
              </a:ext>
            </a:extLst>
          </p:cNvPr>
          <p:cNvSpPr/>
          <p:nvPr/>
        </p:nvSpPr>
        <p:spPr>
          <a:xfrm>
            <a:off x="6485897" y="6013158"/>
            <a:ext cx="353438" cy="341374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A10F246-5A9A-498D-8D72-5618D5E8C88D}"/>
              </a:ext>
            </a:extLst>
          </p:cNvPr>
          <p:cNvSpPr/>
          <p:nvPr/>
        </p:nvSpPr>
        <p:spPr>
          <a:xfrm>
            <a:off x="6745262" y="1796474"/>
            <a:ext cx="1657885" cy="26549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71F5CA-B3A0-4F52-A140-3FD32F2BBBAE}"/>
              </a:ext>
            </a:extLst>
          </p:cNvPr>
          <p:cNvSpPr txBox="1"/>
          <p:nvPr/>
        </p:nvSpPr>
        <p:spPr>
          <a:xfrm>
            <a:off x="6754467" y="1794931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5F5F5F"/>
                </a:solidFill>
                <a:latin typeface="+mj-lt"/>
              </a:rPr>
              <a:t>Search…</a:t>
            </a:r>
            <a:endParaRPr lang="en-GB" sz="1200" dirty="0">
              <a:solidFill>
                <a:srgbClr val="5F5F5F"/>
              </a:solidFill>
              <a:latin typeface="+mj-lt"/>
            </a:endParaRPr>
          </a:p>
        </p:txBody>
      </p:sp>
      <p:pic>
        <p:nvPicPr>
          <p:cNvPr id="126" name="Picture 4" descr="Image result for magnifying glass icon">
            <a:extLst>
              <a:ext uri="{FF2B5EF4-FFF2-40B4-BE49-F238E27FC236}">
                <a16:creationId xmlns:a16="http://schemas.microsoft.com/office/drawing/2014/main" id="{40B8325E-3651-40EA-8A41-FFCB9D767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923" y="1852078"/>
            <a:ext cx="162943" cy="1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52DEFC98-0396-4477-A0DE-945BB4ED91A0}"/>
              </a:ext>
            </a:extLst>
          </p:cNvPr>
          <p:cNvSpPr txBox="1"/>
          <p:nvPr/>
        </p:nvSpPr>
        <p:spPr>
          <a:xfrm>
            <a:off x="3505412" y="2335111"/>
            <a:ext cx="111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Haulier Name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06ADA3-BBC4-460C-B233-F7597D422D23}"/>
              </a:ext>
            </a:extLst>
          </p:cNvPr>
          <p:cNvSpPr txBox="1"/>
          <p:nvPr/>
        </p:nvSpPr>
        <p:spPr>
          <a:xfrm>
            <a:off x="4858991" y="2323594"/>
            <a:ext cx="8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Source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D210D99-BE53-4F34-A1A8-D4C5AEB75A10}"/>
              </a:ext>
            </a:extLst>
          </p:cNvPr>
          <p:cNvSpPr txBox="1"/>
          <p:nvPr/>
        </p:nvSpPr>
        <p:spPr>
          <a:xfrm>
            <a:off x="5949522" y="2323594"/>
            <a:ext cx="135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Destination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8365CAB-F4F7-4A28-9B11-725611C8AB9C}"/>
              </a:ext>
            </a:extLst>
          </p:cNvPr>
          <p:cNvSpPr txBox="1"/>
          <p:nvPr/>
        </p:nvSpPr>
        <p:spPr>
          <a:xfrm>
            <a:off x="7298276" y="2312569"/>
            <a:ext cx="135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Date / Time</a:t>
            </a:r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6341BBD0-D0F7-497C-BE3F-68B775DEBF32}"/>
              </a:ext>
            </a:extLst>
          </p:cNvPr>
          <p:cNvSpPr/>
          <p:nvPr/>
        </p:nvSpPr>
        <p:spPr>
          <a:xfrm rot="10800000">
            <a:off x="4513694" y="2439247"/>
            <a:ext cx="89427" cy="92076"/>
          </a:xfrm>
          <a:prstGeom prst="triangle">
            <a:avLst/>
          </a:prstGeom>
          <a:solidFill>
            <a:srgbClr val="72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59A73980-E85F-4E98-B4E6-CB72E9575BD2}"/>
              </a:ext>
            </a:extLst>
          </p:cNvPr>
          <p:cNvSpPr/>
          <p:nvPr/>
        </p:nvSpPr>
        <p:spPr>
          <a:xfrm rot="10800000">
            <a:off x="5464308" y="2421049"/>
            <a:ext cx="89427" cy="92076"/>
          </a:xfrm>
          <a:prstGeom prst="triangle">
            <a:avLst/>
          </a:prstGeom>
          <a:solidFill>
            <a:srgbClr val="72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43717D79-718F-4403-BBB4-13BB9DFF1974}"/>
              </a:ext>
            </a:extLst>
          </p:cNvPr>
          <p:cNvSpPr/>
          <p:nvPr/>
        </p:nvSpPr>
        <p:spPr>
          <a:xfrm rot="10800000">
            <a:off x="6841669" y="2418690"/>
            <a:ext cx="89427" cy="92076"/>
          </a:xfrm>
          <a:prstGeom prst="triangle">
            <a:avLst/>
          </a:prstGeom>
          <a:solidFill>
            <a:srgbClr val="72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7A7E55F1-32BD-4DBC-A562-632E1EFDB442}"/>
              </a:ext>
            </a:extLst>
          </p:cNvPr>
          <p:cNvSpPr/>
          <p:nvPr/>
        </p:nvSpPr>
        <p:spPr>
          <a:xfrm rot="10800000">
            <a:off x="8202830" y="2409823"/>
            <a:ext cx="89427" cy="92076"/>
          </a:xfrm>
          <a:prstGeom prst="triangle">
            <a:avLst/>
          </a:prstGeom>
          <a:solidFill>
            <a:srgbClr val="72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DA65A4D-9867-4739-9E61-9DEB6EAE9CB9}"/>
              </a:ext>
            </a:extLst>
          </p:cNvPr>
          <p:cNvSpPr txBox="1"/>
          <p:nvPr/>
        </p:nvSpPr>
        <p:spPr>
          <a:xfrm>
            <a:off x="3555171" y="2665605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B&amp;W Haul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5FB0256-B83E-4FF9-AF78-B6070DABA6D1}"/>
              </a:ext>
            </a:extLst>
          </p:cNvPr>
          <p:cNvSpPr txBox="1"/>
          <p:nvPr/>
        </p:nvSpPr>
        <p:spPr>
          <a:xfrm>
            <a:off x="3555171" y="3138000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Generic Haul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233AEE1-55AA-4610-B52E-5DADE5BCD2DA}"/>
              </a:ext>
            </a:extLst>
          </p:cNvPr>
          <p:cNvSpPr txBox="1"/>
          <p:nvPr/>
        </p:nvSpPr>
        <p:spPr>
          <a:xfrm>
            <a:off x="3555171" y="3610396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Trucking </a:t>
            </a:r>
            <a:r>
              <a:rPr lang="en-GB" sz="1200" dirty="0" err="1">
                <a:solidFill>
                  <a:srgbClr val="5F5F5F"/>
                </a:solidFill>
                <a:latin typeface="+mj-lt"/>
              </a:rPr>
              <a:t>inc.</a:t>
            </a:r>
            <a:endParaRPr lang="en-GB" sz="1200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F1984B3-2EA6-4BD2-80DF-077836F92EC1}"/>
              </a:ext>
            </a:extLst>
          </p:cNvPr>
          <p:cNvSpPr txBox="1"/>
          <p:nvPr/>
        </p:nvSpPr>
        <p:spPr>
          <a:xfrm>
            <a:off x="3555171" y="4082398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PTP Trucks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4B8CB3B-A0FA-4DFD-A34B-3C96787ED7A5}"/>
              </a:ext>
            </a:extLst>
          </p:cNvPr>
          <p:cNvSpPr txBox="1"/>
          <p:nvPr/>
        </p:nvSpPr>
        <p:spPr>
          <a:xfrm>
            <a:off x="3555171" y="4554793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5F5F5F"/>
                </a:solidFill>
                <a:latin typeface="+mj-lt"/>
              </a:rPr>
              <a:t>Kiain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Shaw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398D91-5C1F-4A87-8DED-AB7C4B347680}"/>
              </a:ext>
            </a:extLst>
          </p:cNvPr>
          <p:cNvSpPr txBox="1"/>
          <p:nvPr/>
        </p:nvSpPr>
        <p:spPr>
          <a:xfrm>
            <a:off x="3577643" y="5036867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B&amp;W Haul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14A7B99-2CAA-4568-A7FE-360B8BD0C866}"/>
              </a:ext>
            </a:extLst>
          </p:cNvPr>
          <p:cNvSpPr txBox="1"/>
          <p:nvPr/>
        </p:nvSpPr>
        <p:spPr>
          <a:xfrm>
            <a:off x="3577643" y="5509262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Generic Haul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C7D24E-E9DA-4FAD-8C99-4F5E60EE4A1D}"/>
              </a:ext>
            </a:extLst>
          </p:cNvPr>
          <p:cNvSpPr txBox="1"/>
          <p:nvPr/>
        </p:nvSpPr>
        <p:spPr>
          <a:xfrm>
            <a:off x="4934409" y="2669805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SY23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50117B-04ED-484F-AB63-26F91651C093}"/>
              </a:ext>
            </a:extLst>
          </p:cNvPr>
          <p:cNvSpPr txBox="1"/>
          <p:nvPr/>
        </p:nvSpPr>
        <p:spPr>
          <a:xfrm>
            <a:off x="4953071" y="3150579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LL57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1668BA-D3DF-4E06-8393-0B873A5E46F2}"/>
              </a:ext>
            </a:extLst>
          </p:cNvPr>
          <p:cNvSpPr txBox="1"/>
          <p:nvPr/>
        </p:nvSpPr>
        <p:spPr>
          <a:xfrm>
            <a:off x="4978125" y="3629588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LB23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D19F3E-61AC-4959-A62B-1174D00409FB}"/>
              </a:ext>
            </a:extLst>
          </p:cNvPr>
          <p:cNvSpPr txBox="1"/>
          <p:nvPr/>
        </p:nvSpPr>
        <p:spPr>
          <a:xfrm>
            <a:off x="4987714" y="4108455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SY23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2C79F1E-E6AA-48A8-A707-AEA64A1F6800}"/>
              </a:ext>
            </a:extLst>
          </p:cNvPr>
          <p:cNvSpPr txBox="1"/>
          <p:nvPr/>
        </p:nvSpPr>
        <p:spPr>
          <a:xfrm>
            <a:off x="4987714" y="4564049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LL57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91227BB-C278-4FFA-82BC-D2E89CE01BD1}"/>
              </a:ext>
            </a:extLst>
          </p:cNvPr>
          <p:cNvSpPr txBox="1"/>
          <p:nvPr/>
        </p:nvSpPr>
        <p:spPr>
          <a:xfrm>
            <a:off x="4993589" y="5026923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SY23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AB1A4F4-DB35-4A51-BDA7-33D6963CEF9C}"/>
              </a:ext>
            </a:extLst>
          </p:cNvPr>
          <p:cNvSpPr txBox="1"/>
          <p:nvPr/>
        </p:nvSpPr>
        <p:spPr>
          <a:xfrm>
            <a:off x="5007767" y="5525145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A5CF24-898E-4164-9BBA-1FED1EEEB4B4}"/>
              </a:ext>
            </a:extLst>
          </p:cNvPr>
          <p:cNvSpPr txBox="1"/>
          <p:nvPr/>
        </p:nvSpPr>
        <p:spPr>
          <a:xfrm>
            <a:off x="6133314" y="2673546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6CF515-3E75-4DC7-AA56-BB0D75DA7E7E}"/>
              </a:ext>
            </a:extLst>
          </p:cNvPr>
          <p:cNvSpPr txBox="1"/>
          <p:nvPr/>
        </p:nvSpPr>
        <p:spPr>
          <a:xfrm>
            <a:off x="6151205" y="3158525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SY23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069541-072D-422B-A586-BBC572186B38}"/>
              </a:ext>
            </a:extLst>
          </p:cNvPr>
          <p:cNvSpPr txBox="1"/>
          <p:nvPr/>
        </p:nvSpPr>
        <p:spPr>
          <a:xfrm>
            <a:off x="6151205" y="3618337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LL57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A4A8658-B103-426B-8603-C787EC61A414}"/>
              </a:ext>
            </a:extLst>
          </p:cNvPr>
          <p:cNvSpPr txBox="1"/>
          <p:nvPr/>
        </p:nvSpPr>
        <p:spPr>
          <a:xfrm>
            <a:off x="6144149" y="4111441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LL57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C4B30FE-D3DF-4C7B-AF22-FD2CE53A3191}"/>
              </a:ext>
            </a:extLst>
          </p:cNvPr>
          <p:cNvSpPr txBox="1"/>
          <p:nvPr/>
        </p:nvSpPr>
        <p:spPr>
          <a:xfrm>
            <a:off x="6167137" y="4571863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FFE512-3EA5-45C2-A3C3-07525CA9E005}"/>
              </a:ext>
            </a:extLst>
          </p:cNvPr>
          <p:cNvSpPr txBox="1"/>
          <p:nvPr/>
        </p:nvSpPr>
        <p:spPr>
          <a:xfrm>
            <a:off x="6166621" y="5052552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LB23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2BE1820-F97C-405E-9279-CE11EE6C3285}"/>
              </a:ext>
            </a:extLst>
          </p:cNvPr>
          <p:cNvSpPr txBox="1"/>
          <p:nvPr/>
        </p:nvSpPr>
        <p:spPr>
          <a:xfrm>
            <a:off x="6166621" y="5521205"/>
            <a:ext cx="79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LB23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332C6AD-F3B8-4F0C-AE0D-D294AE9789B9}"/>
              </a:ext>
            </a:extLst>
          </p:cNvPr>
          <p:cNvSpPr txBox="1"/>
          <p:nvPr/>
        </p:nvSpPr>
        <p:spPr>
          <a:xfrm>
            <a:off x="6899321" y="2665130"/>
            <a:ext cx="160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18/05/2018 – 15:00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60B4F0-4315-44AE-BAED-D9683CB3C7CA}"/>
              </a:ext>
            </a:extLst>
          </p:cNvPr>
          <p:cNvSpPr txBox="1"/>
          <p:nvPr/>
        </p:nvSpPr>
        <p:spPr>
          <a:xfrm>
            <a:off x="6886383" y="3145421"/>
            <a:ext cx="1614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28/03/2018 – 12:30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87DE1FE-07CB-423C-B9F2-6FC90EDF8495}"/>
              </a:ext>
            </a:extLst>
          </p:cNvPr>
          <p:cNvSpPr txBox="1"/>
          <p:nvPr/>
        </p:nvSpPr>
        <p:spPr>
          <a:xfrm>
            <a:off x="6914374" y="4099733"/>
            <a:ext cx="184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28/03/2018 – 12:30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A906D2-4C9D-42E2-9083-D30001639EB3}"/>
              </a:ext>
            </a:extLst>
          </p:cNvPr>
          <p:cNvSpPr txBox="1"/>
          <p:nvPr/>
        </p:nvSpPr>
        <p:spPr>
          <a:xfrm>
            <a:off x="6914691" y="3637436"/>
            <a:ext cx="184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18/05/2018 – 15:00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1DB0E53-BCA3-4C07-9EA3-3C550C6C5E09}"/>
              </a:ext>
            </a:extLst>
          </p:cNvPr>
          <p:cNvSpPr txBox="1"/>
          <p:nvPr/>
        </p:nvSpPr>
        <p:spPr>
          <a:xfrm>
            <a:off x="6923704" y="4580422"/>
            <a:ext cx="184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18/05/2018 – 15:00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472EA6-1DAD-4798-A4CE-D30227DDE77D}"/>
              </a:ext>
            </a:extLst>
          </p:cNvPr>
          <p:cNvSpPr txBox="1"/>
          <p:nvPr/>
        </p:nvSpPr>
        <p:spPr>
          <a:xfrm>
            <a:off x="6924942" y="5031039"/>
            <a:ext cx="184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28/03/2018 – 12:30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91DEBD3-F5D5-4A18-832D-E9012B264450}"/>
              </a:ext>
            </a:extLst>
          </p:cNvPr>
          <p:cNvSpPr txBox="1"/>
          <p:nvPr/>
        </p:nvSpPr>
        <p:spPr>
          <a:xfrm>
            <a:off x="6940101" y="5533148"/>
            <a:ext cx="184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18/05/2018 – 15:00</a:t>
            </a:r>
          </a:p>
        </p:txBody>
      </p:sp>
      <p:pic>
        <p:nvPicPr>
          <p:cNvPr id="1026" name="Picture 2" descr="Image result for edit icon">
            <a:extLst>
              <a:ext uri="{FF2B5EF4-FFF2-40B4-BE49-F238E27FC236}">
                <a16:creationId xmlns:a16="http://schemas.microsoft.com/office/drawing/2014/main" id="{E0EE7CCF-6217-4225-8DC1-3F809977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78" y="2704273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mage result for edit icon">
            <a:extLst>
              <a:ext uri="{FF2B5EF4-FFF2-40B4-BE49-F238E27FC236}">
                <a16:creationId xmlns:a16="http://schemas.microsoft.com/office/drawing/2014/main" id="{BF245A11-9B11-43D4-A1A6-E27CBA6E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78" y="3188837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Image result for edit icon">
            <a:extLst>
              <a:ext uri="{FF2B5EF4-FFF2-40B4-BE49-F238E27FC236}">
                <a16:creationId xmlns:a16="http://schemas.microsoft.com/office/drawing/2014/main" id="{286FBE65-9362-4E55-81FA-AA3C5CCA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04" y="3670285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mage result for edit icon">
            <a:extLst>
              <a:ext uri="{FF2B5EF4-FFF2-40B4-BE49-F238E27FC236}">
                <a16:creationId xmlns:a16="http://schemas.microsoft.com/office/drawing/2014/main" id="{EBD76194-DC56-49F9-8FC5-6B76363D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04" y="4154849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Image result for edit icon">
            <a:extLst>
              <a:ext uri="{FF2B5EF4-FFF2-40B4-BE49-F238E27FC236}">
                <a16:creationId xmlns:a16="http://schemas.microsoft.com/office/drawing/2014/main" id="{8E3D9148-310B-4DDC-882A-2627C901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93" y="4623838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edit icon">
            <a:extLst>
              <a:ext uri="{FF2B5EF4-FFF2-40B4-BE49-F238E27FC236}">
                <a16:creationId xmlns:a16="http://schemas.microsoft.com/office/drawing/2014/main" id="{50566891-D19C-48EF-8634-7197553CF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871" y="5082531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edit icon">
            <a:extLst>
              <a:ext uri="{FF2B5EF4-FFF2-40B4-BE49-F238E27FC236}">
                <a16:creationId xmlns:a16="http://schemas.microsoft.com/office/drawing/2014/main" id="{3417E0B0-4862-4E72-993E-0B069A2F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871" y="5565893"/>
            <a:ext cx="162893" cy="1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C4EC214B-1263-47E6-9D71-76B9850277C0}"/>
              </a:ext>
            </a:extLst>
          </p:cNvPr>
          <p:cNvSpPr/>
          <p:nvPr/>
        </p:nvSpPr>
        <p:spPr>
          <a:xfrm>
            <a:off x="-71751" y="-354"/>
            <a:ext cx="12335501" cy="6858000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 73">
            <a:hlinkClick r:id="" action="ppaction://noaction"/>
            <a:extLst>
              <a:ext uri="{FF2B5EF4-FFF2-40B4-BE49-F238E27FC236}">
                <a16:creationId xmlns:a16="http://schemas.microsoft.com/office/drawing/2014/main" id="{82484B60-9AA0-4AB9-9C15-89945F9EC63A}"/>
              </a:ext>
            </a:extLst>
          </p:cNvPr>
          <p:cNvSpPr/>
          <p:nvPr/>
        </p:nvSpPr>
        <p:spPr>
          <a:xfrm>
            <a:off x="5145608" y="4710582"/>
            <a:ext cx="1037822" cy="291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>
            <a:hlinkClick r:id="" action="ppaction://noaction"/>
            <a:extLst>
              <a:ext uri="{FF2B5EF4-FFF2-40B4-BE49-F238E27FC236}">
                <a16:creationId xmlns:a16="http://schemas.microsoft.com/office/drawing/2014/main" id="{FD0AB249-E4E1-4982-B889-781D56019B73}"/>
              </a:ext>
            </a:extLst>
          </p:cNvPr>
          <p:cNvSpPr txBox="1"/>
          <p:nvPr/>
        </p:nvSpPr>
        <p:spPr>
          <a:xfrm>
            <a:off x="5515791" y="4710936"/>
            <a:ext cx="608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Edit</a:t>
            </a:r>
          </a:p>
        </p:txBody>
      </p:sp>
      <p:pic>
        <p:nvPicPr>
          <p:cNvPr id="76" name="Picture 75">
            <a:hlinkClick r:id="" action="ppaction://noaction"/>
            <a:extLst>
              <a:ext uri="{FF2B5EF4-FFF2-40B4-BE49-F238E27FC236}">
                <a16:creationId xmlns:a16="http://schemas.microsoft.com/office/drawing/2014/main" id="{444D25C6-D76D-4247-89BC-CE8489871A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55" y="4737091"/>
            <a:ext cx="197843" cy="209195"/>
          </a:xfrm>
          <a:prstGeom prst="rect">
            <a:avLst/>
          </a:prstGeom>
        </p:spPr>
      </p:pic>
      <p:sp>
        <p:nvSpPr>
          <p:cNvPr id="77" name="Rectangle 76">
            <a:hlinkClick r:id="" action="ppaction://noaction"/>
            <a:extLst>
              <a:ext uri="{FF2B5EF4-FFF2-40B4-BE49-F238E27FC236}">
                <a16:creationId xmlns:a16="http://schemas.microsoft.com/office/drawing/2014/main" id="{BE40153A-7CBD-40EA-A5C1-F08D5FA2F1DA}"/>
              </a:ext>
            </a:extLst>
          </p:cNvPr>
          <p:cNvSpPr/>
          <p:nvPr/>
        </p:nvSpPr>
        <p:spPr>
          <a:xfrm>
            <a:off x="6457104" y="4700805"/>
            <a:ext cx="1037822" cy="291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>
            <a:hlinkClick r:id="" action="ppaction://noaction"/>
            <a:extLst>
              <a:ext uri="{FF2B5EF4-FFF2-40B4-BE49-F238E27FC236}">
                <a16:creationId xmlns:a16="http://schemas.microsoft.com/office/drawing/2014/main" id="{D465F3E8-CDAD-4CEB-9C14-B22FD9B237CA}"/>
              </a:ext>
            </a:extLst>
          </p:cNvPr>
          <p:cNvSpPr txBox="1"/>
          <p:nvPr/>
        </p:nvSpPr>
        <p:spPr>
          <a:xfrm>
            <a:off x="6867891" y="4710582"/>
            <a:ext cx="839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Cancel</a:t>
            </a:r>
          </a:p>
        </p:txBody>
      </p:sp>
      <p:pic>
        <p:nvPicPr>
          <p:cNvPr id="79" name="Picture 78">
            <a:hlinkClick r:id="" action="ppaction://noaction"/>
            <a:extLst>
              <a:ext uri="{FF2B5EF4-FFF2-40B4-BE49-F238E27FC236}">
                <a16:creationId xmlns:a16="http://schemas.microsoft.com/office/drawing/2014/main" id="{6EB5DAFF-9D04-44C4-A016-2F2E5BF61D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56" y="4755563"/>
            <a:ext cx="190602" cy="190602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8778184-8451-464A-8258-9778FC32EA3F}"/>
              </a:ext>
            </a:extLst>
          </p:cNvPr>
          <p:cNvSpPr/>
          <p:nvPr/>
        </p:nvSpPr>
        <p:spPr>
          <a:xfrm>
            <a:off x="3572171" y="952990"/>
            <a:ext cx="5209563" cy="3503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280018-59F3-45A4-B867-7AF466ACED07}"/>
              </a:ext>
            </a:extLst>
          </p:cNvPr>
          <p:cNvSpPr/>
          <p:nvPr/>
        </p:nvSpPr>
        <p:spPr>
          <a:xfrm>
            <a:off x="5338577" y="1541820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43D718-3981-4D3A-9985-BB8C4663DF4B}"/>
              </a:ext>
            </a:extLst>
          </p:cNvPr>
          <p:cNvSpPr/>
          <p:nvPr/>
        </p:nvSpPr>
        <p:spPr>
          <a:xfrm>
            <a:off x="5338577" y="2033892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9FC80F9-3BF0-4708-9245-9C47A80F690A}"/>
              </a:ext>
            </a:extLst>
          </p:cNvPr>
          <p:cNvSpPr/>
          <p:nvPr/>
        </p:nvSpPr>
        <p:spPr>
          <a:xfrm>
            <a:off x="5338577" y="2562250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1BDABB-BBF5-438D-B185-41A73CC8BD56}"/>
              </a:ext>
            </a:extLst>
          </p:cNvPr>
          <p:cNvSpPr/>
          <p:nvPr/>
        </p:nvSpPr>
        <p:spPr>
          <a:xfrm>
            <a:off x="5338577" y="3095994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A60FD2-AB79-442B-AE43-68DECD766833}"/>
              </a:ext>
            </a:extLst>
          </p:cNvPr>
          <p:cNvSpPr txBox="1"/>
          <p:nvPr/>
        </p:nvSpPr>
        <p:spPr>
          <a:xfrm>
            <a:off x="3900054" y="1566928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Source Post Code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08CBD8-82C9-4338-B2AA-FBFFFF62F05F}"/>
              </a:ext>
            </a:extLst>
          </p:cNvPr>
          <p:cNvSpPr txBox="1"/>
          <p:nvPr/>
        </p:nvSpPr>
        <p:spPr>
          <a:xfrm>
            <a:off x="3587844" y="2050090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Destination Post Code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A193F3-C0D1-49E8-A6DC-C18F787478CE}"/>
              </a:ext>
            </a:extLst>
          </p:cNvPr>
          <p:cNvSpPr txBox="1"/>
          <p:nvPr/>
        </p:nvSpPr>
        <p:spPr>
          <a:xfrm>
            <a:off x="4073241" y="2587718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Haulier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AE731BB-1927-4746-8982-830FC4833966}"/>
              </a:ext>
            </a:extLst>
          </p:cNvPr>
          <p:cNvSpPr txBox="1"/>
          <p:nvPr/>
        </p:nvSpPr>
        <p:spPr>
          <a:xfrm>
            <a:off x="3826229" y="3149215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Date of Departure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78BFBA-9C36-4390-AF0E-D5019E44CC98}"/>
              </a:ext>
            </a:extLst>
          </p:cNvPr>
          <p:cNvSpPr txBox="1"/>
          <p:nvPr/>
        </p:nvSpPr>
        <p:spPr>
          <a:xfrm>
            <a:off x="5338577" y="1569981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LL57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A5ACD4-CDBA-437F-9F53-F63677892348}"/>
              </a:ext>
            </a:extLst>
          </p:cNvPr>
          <p:cNvSpPr txBox="1"/>
          <p:nvPr/>
        </p:nvSpPr>
        <p:spPr>
          <a:xfrm>
            <a:off x="5351330" y="2067023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SY23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04F5E1A6-80F2-406B-ADCC-F5D07FD0FC84}"/>
              </a:ext>
            </a:extLst>
          </p:cNvPr>
          <p:cNvSpPr/>
          <p:nvPr/>
        </p:nvSpPr>
        <p:spPr>
          <a:xfrm rot="10800000">
            <a:off x="7807786" y="2694514"/>
            <a:ext cx="133765" cy="115671"/>
          </a:xfrm>
          <a:prstGeom prst="triangle">
            <a:avLst/>
          </a:prstGeom>
          <a:solidFill>
            <a:srgbClr val="72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FB9A4F-5912-4815-81F2-5F573DB01B15}"/>
              </a:ext>
            </a:extLst>
          </p:cNvPr>
          <p:cNvSpPr txBox="1"/>
          <p:nvPr/>
        </p:nvSpPr>
        <p:spPr>
          <a:xfrm>
            <a:off x="5351330" y="2604061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Generic Trucks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60634-B55D-4D3D-A7AA-CE65B71B8219}"/>
              </a:ext>
            </a:extLst>
          </p:cNvPr>
          <p:cNvSpPr/>
          <p:nvPr/>
        </p:nvSpPr>
        <p:spPr>
          <a:xfrm>
            <a:off x="5337055" y="3568550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6268BE-357F-4440-B7E2-6B770DF29775}"/>
              </a:ext>
            </a:extLst>
          </p:cNvPr>
          <p:cNvSpPr txBox="1"/>
          <p:nvPr/>
        </p:nvSpPr>
        <p:spPr>
          <a:xfrm>
            <a:off x="3826229" y="3602666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Time of Departure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B0923F-0946-40CC-9A2E-82D90BB8A456}"/>
              </a:ext>
            </a:extLst>
          </p:cNvPr>
          <p:cNvSpPr txBox="1"/>
          <p:nvPr/>
        </p:nvSpPr>
        <p:spPr>
          <a:xfrm>
            <a:off x="5351330" y="3143478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latin typeface="+mj-lt"/>
              </a:rPr>
              <a:t>(HTML Date Picker)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34B4B26-BAA0-4A0F-A979-91B33A6AEE07}"/>
              </a:ext>
            </a:extLst>
          </p:cNvPr>
          <p:cNvSpPr txBox="1"/>
          <p:nvPr/>
        </p:nvSpPr>
        <p:spPr>
          <a:xfrm>
            <a:off x="5351330" y="3615361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latin typeface="+mj-lt"/>
              </a:rPr>
              <a:t>(HTML Time Picker)</a:t>
            </a:r>
          </a:p>
        </p:txBody>
      </p:sp>
      <p:sp>
        <p:nvSpPr>
          <p:cNvPr id="98" name="Rectangle: Rounded Corners 97">
            <a:hlinkClick r:id="" action="ppaction://noaction"/>
            <a:extLst>
              <a:ext uri="{FF2B5EF4-FFF2-40B4-BE49-F238E27FC236}">
                <a16:creationId xmlns:a16="http://schemas.microsoft.com/office/drawing/2014/main" id="{2F50A278-DEB4-4D0C-983E-4E14EAAAF012}"/>
              </a:ext>
            </a:extLst>
          </p:cNvPr>
          <p:cNvSpPr/>
          <p:nvPr/>
        </p:nvSpPr>
        <p:spPr>
          <a:xfrm>
            <a:off x="5676316" y="4075230"/>
            <a:ext cx="1294387" cy="265499"/>
          </a:xfrm>
          <a:prstGeom prst="round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Delete Journey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2AB88B-D6AE-493F-A1AF-8B93F9198289}"/>
              </a:ext>
            </a:extLst>
          </p:cNvPr>
          <p:cNvSpPr txBox="1"/>
          <p:nvPr/>
        </p:nvSpPr>
        <p:spPr>
          <a:xfrm>
            <a:off x="4003208" y="994303"/>
            <a:ext cx="443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5F5F5F"/>
                </a:solidFill>
                <a:latin typeface="+mj-lt"/>
              </a:rPr>
              <a:t>Edit Journey</a:t>
            </a:r>
          </a:p>
        </p:txBody>
      </p:sp>
    </p:spTree>
    <p:extLst>
      <p:ext uri="{BB962C8B-B14F-4D97-AF65-F5344CB8AC3E}">
        <p14:creationId xmlns:p14="http://schemas.microsoft.com/office/powerpoint/2010/main" val="160048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5EA695E-11AD-469B-8C12-8F5D8C60519C}"/>
              </a:ext>
            </a:extLst>
          </p:cNvPr>
          <p:cNvSpPr txBox="1"/>
          <p:nvPr/>
        </p:nvSpPr>
        <p:spPr>
          <a:xfrm>
            <a:off x="10348574" y="258658"/>
            <a:ext cx="22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Logged in as John </a:t>
            </a:r>
            <a:r>
              <a:rPr lang="en-GB" sz="1200" dirty="0">
                <a:solidFill>
                  <a:srgbClr val="72777C"/>
                </a:solidFill>
              </a:rPr>
              <a:t>(</a:t>
            </a:r>
            <a:r>
              <a:rPr lang="en-GB" sz="1200" u="sng" dirty="0">
                <a:solidFill>
                  <a:srgbClr val="2F03EB"/>
                </a:solidFill>
                <a:hlinkClick r:id="rId2" action="ppaction://hlinksldjump"/>
              </a:rPr>
              <a:t>Logout</a:t>
            </a:r>
            <a:r>
              <a:rPr lang="en-GB" sz="1200" dirty="0">
                <a:solidFill>
                  <a:srgbClr val="72777C"/>
                </a:solidFill>
              </a:rPr>
              <a:t>)</a:t>
            </a:r>
          </a:p>
          <a:p>
            <a:endParaRPr lang="en-GB" sz="1200" dirty="0">
              <a:solidFill>
                <a:srgbClr val="72777C"/>
              </a:solidFill>
              <a:latin typeface="+mj-lt"/>
            </a:endParaRPr>
          </a:p>
        </p:txBody>
      </p:sp>
      <p:pic>
        <p:nvPicPr>
          <p:cNvPr id="21" name="Picture 2" descr="Image result for person icon">
            <a:extLst>
              <a:ext uri="{FF2B5EF4-FFF2-40B4-BE49-F238E27FC236}">
                <a16:creationId xmlns:a16="http://schemas.microsoft.com/office/drawing/2014/main" id="{26207151-6F75-4D30-87C5-10C819D61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633"/>
          <a:stretch/>
        </p:blipFill>
        <p:spPr bwMode="auto">
          <a:xfrm>
            <a:off x="10143226" y="306691"/>
            <a:ext cx="205347" cy="1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BA1EDD-67A9-4855-B3D0-AE4C4446A0C1}"/>
              </a:ext>
            </a:extLst>
          </p:cNvPr>
          <p:cNvSpPr txBox="1"/>
          <p:nvPr/>
        </p:nvSpPr>
        <p:spPr>
          <a:xfrm>
            <a:off x="611940" y="1017438"/>
            <a:ext cx="228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C78D8"/>
                </a:solidFill>
                <a:latin typeface="+mj-lt"/>
              </a:rPr>
              <a:t>Back to Dashboard</a:t>
            </a:r>
          </a:p>
        </p:txBody>
      </p:sp>
      <p:pic>
        <p:nvPicPr>
          <p:cNvPr id="89" name="Picture 88">
            <a:hlinkClick r:id="rId5" action="ppaction://hlinksldjump"/>
            <a:extLst>
              <a:ext uri="{FF2B5EF4-FFF2-40B4-BE49-F238E27FC236}">
                <a16:creationId xmlns:a16="http://schemas.microsoft.com/office/drawing/2014/main" id="{45EA5D33-BB01-4243-83FE-22AA67707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6" y="952990"/>
            <a:ext cx="478334" cy="450524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905F3B99-857A-4B9A-80C9-C5B4EDCF025B}"/>
              </a:ext>
            </a:extLst>
          </p:cNvPr>
          <p:cNvSpPr/>
          <p:nvPr/>
        </p:nvSpPr>
        <p:spPr>
          <a:xfrm>
            <a:off x="3313652" y="2128648"/>
            <a:ext cx="5209563" cy="2837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E4B02C0-E9F7-406F-A066-ABACECF675B4}"/>
              </a:ext>
            </a:extLst>
          </p:cNvPr>
          <p:cNvSpPr/>
          <p:nvPr/>
        </p:nvSpPr>
        <p:spPr>
          <a:xfrm>
            <a:off x="5080058" y="2372216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018B73-3A64-4C75-92DA-2D00C3A523A4}"/>
              </a:ext>
            </a:extLst>
          </p:cNvPr>
          <p:cNvSpPr/>
          <p:nvPr/>
        </p:nvSpPr>
        <p:spPr>
          <a:xfrm>
            <a:off x="5080058" y="2864288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33C910-7802-47E2-9094-4A8780DB276E}"/>
              </a:ext>
            </a:extLst>
          </p:cNvPr>
          <p:cNvSpPr/>
          <p:nvPr/>
        </p:nvSpPr>
        <p:spPr>
          <a:xfrm>
            <a:off x="5080058" y="3392646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5159D9-D874-4D78-B2A2-00F794DAF5D1}"/>
              </a:ext>
            </a:extLst>
          </p:cNvPr>
          <p:cNvSpPr/>
          <p:nvPr/>
        </p:nvSpPr>
        <p:spPr>
          <a:xfrm>
            <a:off x="5080058" y="3926390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838A2E-630C-4117-B31A-9E6FE40D1B19}"/>
              </a:ext>
            </a:extLst>
          </p:cNvPr>
          <p:cNvSpPr txBox="1"/>
          <p:nvPr/>
        </p:nvSpPr>
        <p:spPr>
          <a:xfrm>
            <a:off x="3641535" y="2397324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Source Post Code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4997B4-56CC-43FC-B8DC-A6870A7B64E2}"/>
              </a:ext>
            </a:extLst>
          </p:cNvPr>
          <p:cNvSpPr txBox="1"/>
          <p:nvPr/>
        </p:nvSpPr>
        <p:spPr>
          <a:xfrm>
            <a:off x="3329325" y="2880486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Destination Post Code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B063FE-0A88-4E95-96A2-512B8BFEE920}"/>
              </a:ext>
            </a:extLst>
          </p:cNvPr>
          <p:cNvSpPr txBox="1"/>
          <p:nvPr/>
        </p:nvSpPr>
        <p:spPr>
          <a:xfrm>
            <a:off x="3814722" y="3418114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Haulier Name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2062965-DC21-4882-A740-95A0168716A2}"/>
              </a:ext>
            </a:extLst>
          </p:cNvPr>
          <p:cNvSpPr txBox="1"/>
          <p:nvPr/>
        </p:nvSpPr>
        <p:spPr>
          <a:xfrm>
            <a:off x="3567710" y="3979611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Date of Departure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6DF08A-9E05-42ED-A142-64CC36F36B3E}"/>
              </a:ext>
            </a:extLst>
          </p:cNvPr>
          <p:cNvSpPr txBox="1"/>
          <p:nvPr/>
        </p:nvSpPr>
        <p:spPr>
          <a:xfrm>
            <a:off x="5080058" y="2400377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LL57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C4FE4D-819F-4321-8AAC-C2A872135A77}"/>
              </a:ext>
            </a:extLst>
          </p:cNvPr>
          <p:cNvSpPr txBox="1"/>
          <p:nvPr/>
        </p:nvSpPr>
        <p:spPr>
          <a:xfrm>
            <a:off x="5092811" y="2897419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SY23</a:t>
            </a:r>
          </a:p>
        </p:txBody>
      </p:sp>
      <p:sp>
        <p:nvSpPr>
          <p:cNvPr id="140" name="Rectangle 139">
            <a:hlinkClick r:id="" action="ppaction://noaction"/>
            <a:extLst>
              <a:ext uri="{FF2B5EF4-FFF2-40B4-BE49-F238E27FC236}">
                <a16:creationId xmlns:a16="http://schemas.microsoft.com/office/drawing/2014/main" id="{9068B41E-8CFE-4908-9416-083D15A389E4}"/>
              </a:ext>
            </a:extLst>
          </p:cNvPr>
          <p:cNvSpPr/>
          <p:nvPr/>
        </p:nvSpPr>
        <p:spPr>
          <a:xfrm>
            <a:off x="4812285" y="5299339"/>
            <a:ext cx="1037822" cy="291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TextBox 140">
            <a:hlinkClick r:id="" action="ppaction://noaction"/>
            <a:extLst>
              <a:ext uri="{FF2B5EF4-FFF2-40B4-BE49-F238E27FC236}">
                <a16:creationId xmlns:a16="http://schemas.microsoft.com/office/drawing/2014/main" id="{DE7891BC-3829-4318-8BDE-2006416E50E8}"/>
              </a:ext>
            </a:extLst>
          </p:cNvPr>
          <p:cNvSpPr txBox="1"/>
          <p:nvPr/>
        </p:nvSpPr>
        <p:spPr>
          <a:xfrm>
            <a:off x="5138575" y="5300571"/>
            <a:ext cx="839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Create</a:t>
            </a:r>
          </a:p>
        </p:txBody>
      </p:sp>
      <p:pic>
        <p:nvPicPr>
          <p:cNvPr id="142" name="Picture 141">
            <a:hlinkClick r:id="" action="ppaction://noaction"/>
            <a:extLst>
              <a:ext uri="{FF2B5EF4-FFF2-40B4-BE49-F238E27FC236}">
                <a16:creationId xmlns:a16="http://schemas.microsoft.com/office/drawing/2014/main" id="{9DCB59FB-3B88-4AEA-9A5C-8EDC2DBA4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32" y="5325848"/>
            <a:ext cx="197843" cy="209195"/>
          </a:xfrm>
          <a:prstGeom prst="rect">
            <a:avLst/>
          </a:prstGeom>
        </p:spPr>
      </p:pic>
      <p:sp>
        <p:nvSpPr>
          <p:cNvPr id="143" name="Rectangle 142">
            <a:hlinkClick r:id="rId5" action="ppaction://hlinksldjump"/>
            <a:extLst>
              <a:ext uri="{FF2B5EF4-FFF2-40B4-BE49-F238E27FC236}">
                <a16:creationId xmlns:a16="http://schemas.microsoft.com/office/drawing/2014/main" id="{906A0411-6056-4565-9853-2853CBB4BCE5}"/>
              </a:ext>
            </a:extLst>
          </p:cNvPr>
          <p:cNvSpPr/>
          <p:nvPr/>
        </p:nvSpPr>
        <p:spPr>
          <a:xfrm>
            <a:off x="6123781" y="5289562"/>
            <a:ext cx="1037822" cy="291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TextBox 143">
            <a:hlinkClick r:id="rId5" action="ppaction://hlinksldjump"/>
            <a:extLst>
              <a:ext uri="{FF2B5EF4-FFF2-40B4-BE49-F238E27FC236}">
                <a16:creationId xmlns:a16="http://schemas.microsoft.com/office/drawing/2014/main" id="{BE63A5D7-12B1-4357-B5C7-33514DA08FEF}"/>
              </a:ext>
            </a:extLst>
          </p:cNvPr>
          <p:cNvSpPr txBox="1"/>
          <p:nvPr/>
        </p:nvSpPr>
        <p:spPr>
          <a:xfrm>
            <a:off x="6571449" y="5299339"/>
            <a:ext cx="839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Discard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C02CFE5-0CDF-450F-9E0A-E1F867193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33" y="5344320"/>
            <a:ext cx="190602" cy="190602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97F0B711-2828-4B5E-B33B-0E61798E395F}"/>
              </a:ext>
            </a:extLst>
          </p:cNvPr>
          <p:cNvSpPr txBox="1"/>
          <p:nvPr/>
        </p:nvSpPr>
        <p:spPr>
          <a:xfrm>
            <a:off x="0" y="979694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3C78D8"/>
                </a:solidFill>
                <a:latin typeface="+mj-lt"/>
              </a:rPr>
              <a:t>Log a Journey</a:t>
            </a: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5EEB013E-41F8-4E7E-BC93-CA68EEA69593}"/>
              </a:ext>
            </a:extLst>
          </p:cNvPr>
          <p:cNvSpPr/>
          <p:nvPr/>
        </p:nvSpPr>
        <p:spPr>
          <a:xfrm rot="10800000">
            <a:off x="7549267" y="3524910"/>
            <a:ext cx="133765" cy="115671"/>
          </a:xfrm>
          <a:prstGeom prst="triangle">
            <a:avLst/>
          </a:prstGeom>
          <a:solidFill>
            <a:srgbClr val="72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A321796-4E31-411A-847D-0BDBDBC580D3}"/>
              </a:ext>
            </a:extLst>
          </p:cNvPr>
          <p:cNvSpPr txBox="1"/>
          <p:nvPr/>
        </p:nvSpPr>
        <p:spPr>
          <a:xfrm>
            <a:off x="5092811" y="3434457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77C"/>
                </a:solidFill>
                <a:latin typeface="+mj-lt"/>
              </a:rPr>
              <a:t>Generic Trucks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8FCEF55-4F7A-4E70-9C93-43C50A8EFD54}"/>
              </a:ext>
            </a:extLst>
          </p:cNvPr>
          <p:cNvSpPr/>
          <p:nvPr/>
        </p:nvSpPr>
        <p:spPr>
          <a:xfrm>
            <a:off x="5078536" y="4398946"/>
            <a:ext cx="2707434" cy="345232"/>
          </a:xfrm>
          <a:prstGeom prst="rect">
            <a:avLst/>
          </a:prstGeom>
          <a:noFill/>
          <a:ln w="12700">
            <a:solidFill>
              <a:srgbClr val="C1C4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1C710F2-31A8-4B9A-888C-EF1B101BBF64}"/>
              </a:ext>
            </a:extLst>
          </p:cNvPr>
          <p:cNvSpPr txBox="1"/>
          <p:nvPr/>
        </p:nvSpPr>
        <p:spPr>
          <a:xfrm>
            <a:off x="3567710" y="4433062"/>
            <a:ext cx="176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Time of Departure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98A7C8E-0B03-48FA-9032-4580706A562C}"/>
              </a:ext>
            </a:extLst>
          </p:cNvPr>
          <p:cNvSpPr txBox="1"/>
          <p:nvPr/>
        </p:nvSpPr>
        <p:spPr>
          <a:xfrm>
            <a:off x="5092811" y="3973874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latin typeface="+mj-lt"/>
              </a:rPr>
              <a:t>(HTML Date Picker)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5770E24-D33E-4BD1-AA9B-304601B688BB}"/>
              </a:ext>
            </a:extLst>
          </p:cNvPr>
          <p:cNvSpPr txBox="1"/>
          <p:nvPr/>
        </p:nvSpPr>
        <p:spPr>
          <a:xfrm>
            <a:off x="5092811" y="4445757"/>
            <a:ext cx="1763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latin typeface="+mj-lt"/>
              </a:rPr>
              <a:t>(HTML Time Picker)</a:t>
            </a:r>
          </a:p>
        </p:txBody>
      </p:sp>
    </p:spTree>
    <p:extLst>
      <p:ext uri="{BB962C8B-B14F-4D97-AF65-F5344CB8AC3E}">
        <p14:creationId xmlns:p14="http://schemas.microsoft.com/office/powerpoint/2010/main" val="345216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5EA695E-11AD-469B-8C12-8F5D8C60519C}"/>
              </a:ext>
            </a:extLst>
          </p:cNvPr>
          <p:cNvSpPr txBox="1"/>
          <p:nvPr/>
        </p:nvSpPr>
        <p:spPr>
          <a:xfrm>
            <a:off x="10348574" y="258658"/>
            <a:ext cx="22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2777C"/>
                </a:solidFill>
                <a:latin typeface="+mj-lt"/>
              </a:rPr>
              <a:t>Logged in as John </a:t>
            </a:r>
            <a:r>
              <a:rPr lang="en-GB" sz="1200" dirty="0">
                <a:solidFill>
                  <a:srgbClr val="72777C"/>
                </a:solidFill>
              </a:rPr>
              <a:t>(</a:t>
            </a:r>
            <a:r>
              <a:rPr lang="en-GB" sz="1200" u="sng" dirty="0">
                <a:solidFill>
                  <a:srgbClr val="2F03EB"/>
                </a:solidFill>
                <a:hlinkClick r:id="rId2" action="ppaction://hlinksldjump"/>
              </a:rPr>
              <a:t>Logout</a:t>
            </a:r>
            <a:r>
              <a:rPr lang="en-GB" sz="1200" dirty="0">
                <a:solidFill>
                  <a:srgbClr val="72777C"/>
                </a:solidFill>
              </a:rPr>
              <a:t>)</a:t>
            </a:r>
          </a:p>
          <a:p>
            <a:endParaRPr lang="en-GB" sz="1200" dirty="0">
              <a:solidFill>
                <a:srgbClr val="72777C"/>
              </a:solidFill>
              <a:latin typeface="+mj-lt"/>
            </a:endParaRPr>
          </a:p>
        </p:txBody>
      </p:sp>
      <p:pic>
        <p:nvPicPr>
          <p:cNvPr id="21" name="Picture 2" descr="Image result for person icon">
            <a:extLst>
              <a:ext uri="{FF2B5EF4-FFF2-40B4-BE49-F238E27FC236}">
                <a16:creationId xmlns:a16="http://schemas.microsoft.com/office/drawing/2014/main" id="{26207151-6F75-4D30-87C5-10C819D61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633"/>
          <a:stretch/>
        </p:blipFill>
        <p:spPr bwMode="auto">
          <a:xfrm>
            <a:off x="10143226" y="306691"/>
            <a:ext cx="205347" cy="1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BA1EDD-67A9-4855-B3D0-AE4C4446A0C1}"/>
              </a:ext>
            </a:extLst>
          </p:cNvPr>
          <p:cNvSpPr txBox="1"/>
          <p:nvPr/>
        </p:nvSpPr>
        <p:spPr>
          <a:xfrm>
            <a:off x="611940" y="1017438"/>
            <a:ext cx="228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C78D8"/>
                </a:solidFill>
                <a:latin typeface="+mj-lt"/>
              </a:rPr>
              <a:t>Back to Dashboard</a:t>
            </a:r>
          </a:p>
        </p:txBody>
      </p:sp>
      <p:pic>
        <p:nvPicPr>
          <p:cNvPr id="89" name="Picture 88">
            <a:hlinkClick r:id="rId5" action="ppaction://hlinksldjump"/>
            <a:extLst>
              <a:ext uri="{FF2B5EF4-FFF2-40B4-BE49-F238E27FC236}">
                <a16:creationId xmlns:a16="http://schemas.microsoft.com/office/drawing/2014/main" id="{45EA5D33-BB01-4243-83FE-22AA67707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6" y="952990"/>
            <a:ext cx="478334" cy="450524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97F0B711-2828-4B5E-B33B-0E61798E395F}"/>
              </a:ext>
            </a:extLst>
          </p:cNvPr>
          <p:cNvSpPr txBox="1"/>
          <p:nvPr/>
        </p:nvSpPr>
        <p:spPr>
          <a:xfrm>
            <a:off x="0" y="979694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3C78D8"/>
                </a:solidFill>
                <a:latin typeface="+mj-lt"/>
              </a:rPr>
              <a:t>Generic Trucking’s Journeys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911828-2DEF-4CFA-B18E-223C0423303D}"/>
              </a:ext>
            </a:extLst>
          </p:cNvPr>
          <p:cNvSpPr/>
          <p:nvPr/>
        </p:nvSpPr>
        <p:spPr>
          <a:xfrm>
            <a:off x="6065992" y="2395044"/>
            <a:ext cx="113213" cy="3647748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77ADC2-B626-4474-9398-0F9EBE08C1DE}"/>
              </a:ext>
            </a:extLst>
          </p:cNvPr>
          <p:cNvSpPr/>
          <p:nvPr/>
        </p:nvSpPr>
        <p:spPr>
          <a:xfrm>
            <a:off x="920342" y="2395044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BDD0F7-68CF-42C0-A0EA-23C6C6EC2E69}"/>
              </a:ext>
            </a:extLst>
          </p:cNvPr>
          <p:cNvSpPr/>
          <p:nvPr/>
        </p:nvSpPr>
        <p:spPr>
          <a:xfrm>
            <a:off x="920342" y="2867834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B39B79-462F-4C08-8241-BCF5A7B94ADC}"/>
              </a:ext>
            </a:extLst>
          </p:cNvPr>
          <p:cNvSpPr/>
          <p:nvPr/>
        </p:nvSpPr>
        <p:spPr>
          <a:xfrm>
            <a:off x="920341" y="3339835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99D9F5-729B-43CD-9E56-D1295C29DA85}"/>
              </a:ext>
            </a:extLst>
          </p:cNvPr>
          <p:cNvSpPr/>
          <p:nvPr/>
        </p:nvSpPr>
        <p:spPr>
          <a:xfrm>
            <a:off x="920341" y="3811836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872AFB-B193-4369-AA5B-EF868C830F3E}"/>
              </a:ext>
            </a:extLst>
          </p:cNvPr>
          <p:cNvSpPr/>
          <p:nvPr/>
        </p:nvSpPr>
        <p:spPr>
          <a:xfrm>
            <a:off x="920341" y="4284626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11533B-66DD-4A3D-9D2F-880EE9C9103D}"/>
              </a:ext>
            </a:extLst>
          </p:cNvPr>
          <p:cNvSpPr/>
          <p:nvPr/>
        </p:nvSpPr>
        <p:spPr>
          <a:xfrm>
            <a:off x="920340" y="4756627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1DA758-D328-4A11-99A0-1C8CFA2D55F9}"/>
              </a:ext>
            </a:extLst>
          </p:cNvPr>
          <p:cNvSpPr/>
          <p:nvPr/>
        </p:nvSpPr>
        <p:spPr>
          <a:xfrm>
            <a:off x="920340" y="5228628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206E25-382C-4DFF-90D8-E9F9DCE7FC8C}"/>
              </a:ext>
            </a:extLst>
          </p:cNvPr>
          <p:cNvSpPr/>
          <p:nvPr/>
        </p:nvSpPr>
        <p:spPr>
          <a:xfrm>
            <a:off x="920340" y="5701418"/>
            <a:ext cx="4919281" cy="341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3B9D2C-B41F-4EC9-B61A-9BEF9A7E11CC}"/>
              </a:ext>
            </a:extLst>
          </p:cNvPr>
          <p:cNvSpPr/>
          <p:nvPr/>
        </p:nvSpPr>
        <p:spPr>
          <a:xfrm>
            <a:off x="6065993" y="2462706"/>
            <a:ext cx="113212" cy="5758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69D8CAE-9438-49CB-B840-ACD6A0E02724}"/>
              </a:ext>
            </a:extLst>
          </p:cNvPr>
          <p:cNvSpPr/>
          <p:nvPr/>
        </p:nvSpPr>
        <p:spPr>
          <a:xfrm>
            <a:off x="5029313" y="1630484"/>
            <a:ext cx="1027137" cy="26549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0D9D861-AFB7-4FE8-833D-54E3C7F1FDC4}"/>
              </a:ext>
            </a:extLst>
          </p:cNvPr>
          <p:cNvSpPr txBox="1"/>
          <p:nvPr/>
        </p:nvSpPr>
        <p:spPr>
          <a:xfrm>
            <a:off x="5029313" y="1628196"/>
            <a:ext cx="126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Source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65E3F171-BE55-4CAA-83B1-A450FC3971CC}"/>
              </a:ext>
            </a:extLst>
          </p:cNvPr>
          <p:cNvSpPr/>
          <p:nvPr/>
        </p:nvSpPr>
        <p:spPr>
          <a:xfrm>
            <a:off x="6170000" y="1632761"/>
            <a:ext cx="1027137" cy="26549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7B9B0C-E10F-40D7-B553-5CB2ACD1BBC9}"/>
              </a:ext>
            </a:extLst>
          </p:cNvPr>
          <p:cNvSpPr txBox="1"/>
          <p:nvPr/>
        </p:nvSpPr>
        <p:spPr>
          <a:xfrm>
            <a:off x="6179205" y="1631218"/>
            <a:ext cx="126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Destination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261FC6A-53AC-4237-9DBA-BDEAFEF7335A}"/>
              </a:ext>
            </a:extLst>
          </p:cNvPr>
          <p:cNvSpPr/>
          <p:nvPr/>
        </p:nvSpPr>
        <p:spPr>
          <a:xfrm>
            <a:off x="7323213" y="1637752"/>
            <a:ext cx="318789" cy="258231"/>
          </a:xfrm>
          <a:prstGeom prst="roundRect">
            <a:avLst/>
          </a:prstGeom>
          <a:solidFill>
            <a:srgbClr val="3C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4" name="Picture 4" descr="Image result for magnifying glass icon">
            <a:extLst>
              <a:ext uri="{FF2B5EF4-FFF2-40B4-BE49-F238E27FC236}">
                <a16:creationId xmlns:a16="http://schemas.microsoft.com/office/drawing/2014/main" id="{074F9BF8-1ADB-4C4C-BFF2-E2978ABA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866" y="1681665"/>
            <a:ext cx="162943" cy="1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F809EBF-409D-4B80-AEC1-A29ED882CF02}"/>
              </a:ext>
            </a:extLst>
          </p:cNvPr>
          <p:cNvSpPr txBox="1"/>
          <p:nvPr/>
        </p:nvSpPr>
        <p:spPr>
          <a:xfrm>
            <a:off x="994665" y="2427231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SY23 → LL57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69B7EB-043A-4433-9B0E-7F33420ACE6A}"/>
              </a:ext>
            </a:extLst>
          </p:cNvPr>
          <p:cNvSpPr txBox="1"/>
          <p:nvPr/>
        </p:nvSpPr>
        <p:spPr>
          <a:xfrm>
            <a:off x="994665" y="2906369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LB12 → LL57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2433F26-24C2-4C1F-8EB6-85D73F6DCFE1}"/>
              </a:ext>
            </a:extLst>
          </p:cNvPr>
          <p:cNvSpPr txBox="1"/>
          <p:nvPr/>
        </p:nvSpPr>
        <p:spPr>
          <a:xfrm>
            <a:off x="994665" y="3356296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SY53 </a:t>
            </a:r>
            <a:r>
              <a:rPr lang="en-GB" sz="1200" dirty="0">
                <a:solidFill>
                  <a:srgbClr val="5F5F5F"/>
                </a:solidFill>
              </a:rPr>
              <a:t>→ CF67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A1FF2CF-2661-4197-AB53-EC78A20E29AE}"/>
              </a:ext>
            </a:extLst>
          </p:cNvPr>
          <p:cNvSpPr txBox="1"/>
          <p:nvPr/>
        </p:nvSpPr>
        <p:spPr>
          <a:xfrm>
            <a:off x="994665" y="3844023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M1   </a:t>
            </a:r>
            <a:r>
              <a:rPr lang="en-GB" sz="1200" dirty="0">
                <a:solidFill>
                  <a:srgbClr val="5F5F5F"/>
                </a:solidFill>
              </a:rPr>
              <a:t>→ L1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837457-DA2C-4110-AE09-1FB2BB51C66A}"/>
              </a:ext>
            </a:extLst>
          </p:cNvPr>
          <p:cNvSpPr txBox="1"/>
          <p:nvPr/>
        </p:nvSpPr>
        <p:spPr>
          <a:xfrm>
            <a:off x="994665" y="4331202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LL34 </a:t>
            </a:r>
            <a:r>
              <a:rPr lang="en-GB" sz="1200" dirty="0">
                <a:solidFill>
                  <a:srgbClr val="5F5F5F"/>
                </a:solidFill>
              </a:rPr>
              <a:t>→ CF67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BB26E32-69F7-4CD6-A7D8-B3E9D06C0B5A}"/>
              </a:ext>
            </a:extLst>
          </p:cNvPr>
          <p:cNvSpPr txBox="1"/>
          <p:nvPr/>
        </p:nvSpPr>
        <p:spPr>
          <a:xfrm>
            <a:off x="994665" y="4793372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L1     </a:t>
            </a:r>
            <a:r>
              <a:rPr lang="en-GB" sz="1200" dirty="0">
                <a:solidFill>
                  <a:srgbClr val="5F5F5F"/>
                </a:solidFill>
              </a:rPr>
              <a:t>→ CF67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A5F954-F8D6-4FED-A8E3-63A8E5D64CE4}"/>
              </a:ext>
            </a:extLst>
          </p:cNvPr>
          <p:cNvSpPr txBox="1"/>
          <p:nvPr/>
        </p:nvSpPr>
        <p:spPr>
          <a:xfrm>
            <a:off x="994665" y="5253145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L1     </a:t>
            </a:r>
            <a:r>
              <a:rPr lang="en-GB" sz="1200" dirty="0">
                <a:solidFill>
                  <a:srgbClr val="5F5F5F"/>
                </a:solidFill>
              </a:rPr>
              <a:t>→ SY23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5F416F7-988B-4113-A079-5004F414F758}"/>
              </a:ext>
            </a:extLst>
          </p:cNvPr>
          <p:cNvSpPr txBox="1"/>
          <p:nvPr/>
        </p:nvSpPr>
        <p:spPr>
          <a:xfrm>
            <a:off x="994665" y="5733605"/>
            <a:ext cx="26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LL57 </a:t>
            </a:r>
            <a:r>
              <a:rPr lang="en-GB" sz="1200" dirty="0">
                <a:solidFill>
                  <a:srgbClr val="5F5F5F"/>
                </a:solidFill>
              </a:rPr>
              <a:t>→ M1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7CAEAC-88FF-45CA-98A0-079E4500D144}"/>
              </a:ext>
            </a:extLst>
          </p:cNvPr>
          <p:cNvSpPr txBox="1"/>
          <p:nvPr/>
        </p:nvSpPr>
        <p:spPr>
          <a:xfrm>
            <a:off x="920340" y="2092205"/>
            <a:ext cx="185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Source </a:t>
            </a:r>
            <a:r>
              <a:rPr lang="en-GB" sz="1200" dirty="0">
                <a:solidFill>
                  <a:srgbClr val="5F5F5F"/>
                </a:solidFill>
              </a:rPr>
              <a:t>→ Destination</a:t>
            </a:r>
            <a:r>
              <a:rPr lang="en-GB" sz="1200" dirty="0">
                <a:solidFill>
                  <a:srgbClr val="5F5F5F"/>
                </a:solidFill>
                <a:latin typeface="+mj-lt"/>
              </a:rPr>
              <a:t>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62FD24D-99DA-4BF9-95C2-FBC453637410}"/>
              </a:ext>
            </a:extLst>
          </p:cNvPr>
          <p:cNvSpPr txBox="1"/>
          <p:nvPr/>
        </p:nvSpPr>
        <p:spPr>
          <a:xfrm>
            <a:off x="2625969" y="2084787"/>
            <a:ext cx="185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Average Freq /day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4E51535-FEF0-4635-AD7C-0973A96D7D57}"/>
              </a:ext>
            </a:extLst>
          </p:cNvPr>
          <p:cNvSpPr txBox="1"/>
          <p:nvPr/>
        </p:nvSpPr>
        <p:spPr>
          <a:xfrm>
            <a:off x="4067458" y="2084786"/>
            <a:ext cx="185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5F5F5F"/>
                </a:solidFill>
                <a:latin typeface="+mj-lt"/>
              </a:rPr>
              <a:t>Average Freq /week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688EB2-325B-4C3C-905F-82649B693294}"/>
              </a:ext>
            </a:extLst>
          </p:cNvPr>
          <p:cNvSpPr txBox="1"/>
          <p:nvPr/>
        </p:nvSpPr>
        <p:spPr>
          <a:xfrm>
            <a:off x="3005095" y="2433068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  <a:latin typeface="+mj-lt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8D11B7C-011A-4CE7-9E2C-410FB5E36AD0}"/>
              </a:ext>
            </a:extLst>
          </p:cNvPr>
          <p:cNvSpPr txBox="1"/>
          <p:nvPr/>
        </p:nvSpPr>
        <p:spPr>
          <a:xfrm>
            <a:off x="3005095" y="2890816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911589-5840-479A-8C35-F2EDC5FEF364}"/>
              </a:ext>
            </a:extLst>
          </p:cNvPr>
          <p:cNvSpPr txBox="1"/>
          <p:nvPr/>
        </p:nvSpPr>
        <p:spPr>
          <a:xfrm>
            <a:off x="3005095" y="3361214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+mj-lt"/>
              </a:rPr>
              <a:t>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26ACE9-A7D9-41F5-8398-6FDCB3865058}"/>
              </a:ext>
            </a:extLst>
          </p:cNvPr>
          <p:cNvSpPr txBox="1"/>
          <p:nvPr/>
        </p:nvSpPr>
        <p:spPr>
          <a:xfrm>
            <a:off x="3005095" y="3818962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  <a:latin typeface="+mj-lt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AF75B54-4D50-4B80-8E8C-30FB4AFFF3C9}"/>
              </a:ext>
            </a:extLst>
          </p:cNvPr>
          <p:cNvSpPr txBox="1"/>
          <p:nvPr/>
        </p:nvSpPr>
        <p:spPr>
          <a:xfrm>
            <a:off x="3005095" y="4331107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+mj-lt"/>
              </a:rPr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EC91481-5EFC-4D43-9E71-AA45458E8A95}"/>
              </a:ext>
            </a:extLst>
          </p:cNvPr>
          <p:cNvSpPr txBox="1"/>
          <p:nvPr/>
        </p:nvSpPr>
        <p:spPr>
          <a:xfrm>
            <a:off x="3005095" y="4788855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  <a:latin typeface="+mj-lt"/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BA055DA-9E70-4507-B086-059602C1FDEF}"/>
              </a:ext>
            </a:extLst>
          </p:cNvPr>
          <p:cNvSpPr txBox="1"/>
          <p:nvPr/>
        </p:nvSpPr>
        <p:spPr>
          <a:xfrm>
            <a:off x="3005095" y="5259253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+mj-lt"/>
              </a:rPr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7A88616-6903-4FCA-9C22-BAE9EB38A03E}"/>
              </a:ext>
            </a:extLst>
          </p:cNvPr>
          <p:cNvSpPr txBox="1"/>
          <p:nvPr/>
        </p:nvSpPr>
        <p:spPr>
          <a:xfrm>
            <a:off x="3005095" y="5717001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  <a:latin typeface="+mj-lt"/>
              </a:rPr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8B2513A-9741-4C13-ADBF-780FBA2CDD2E}"/>
              </a:ext>
            </a:extLst>
          </p:cNvPr>
          <p:cNvSpPr txBox="1"/>
          <p:nvPr/>
        </p:nvSpPr>
        <p:spPr>
          <a:xfrm>
            <a:off x="4592150" y="2427231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  <a:latin typeface="+mj-lt"/>
              </a:rPr>
              <a:t>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A0FBF01-E099-40D3-B78F-131B2D8045F3}"/>
              </a:ext>
            </a:extLst>
          </p:cNvPr>
          <p:cNvSpPr txBox="1"/>
          <p:nvPr/>
        </p:nvSpPr>
        <p:spPr>
          <a:xfrm>
            <a:off x="4592150" y="2884979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+mj-lt"/>
              </a:rPr>
              <a:t>28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F9AE2E5-CEF4-48B6-83E5-C1C4903CC251}"/>
              </a:ext>
            </a:extLst>
          </p:cNvPr>
          <p:cNvSpPr txBox="1"/>
          <p:nvPr/>
        </p:nvSpPr>
        <p:spPr>
          <a:xfrm>
            <a:off x="4592150" y="3355377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+mj-lt"/>
              </a:rPr>
              <a:t>14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9D57A58-394B-4F73-8242-D48EAD46DA86}"/>
              </a:ext>
            </a:extLst>
          </p:cNvPr>
          <p:cNvSpPr txBox="1"/>
          <p:nvPr/>
        </p:nvSpPr>
        <p:spPr>
          <a:xfrm>
            <a:off x="4592150" y="3813125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  <a:latin typeface="+mj-lt"/>
              </a:rPr>
              <a:t>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8D6C081-0B43-4327-975C-499A4628B13F}"/>
              </a:ext>
            </a:extLst>
          </p:cNvPr>
          <p:cNvSpPr txBox="1"/>
          <p:nvPr/>
        </p:nvSpPr>
        <p:spPr>
          <a:xfrm>
            <a:off x="4592150" y="4325270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+mj-lt"/>
              </a:rPr>
              <a:t>35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B72EDF9-2E46-4137-9EE3-DD0AFA79C125}"/>
              </a:ext>
            </a:extLst>
          </p:cNvPr>
          <p:cNvSpPr txBox="1"/>
          <p:nvPr/>
        </p:nvSpPr>
        <p:spPr>
          <a:xfrm>
            <a:off x="4592150" y="4783018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  <a:latin typeface="+mj-lt"/>
              </a:rPr>
              <a:t>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F54EE95-B1EE-48AC-A152-C08430DB1484}"/>
              </a:ext>
            </a:extLst>
          </p:cNvPr>
          <p:cNvSpPr txBox="1"/>
          <p:nvPr/>
        </p:nvSpPr>
        <p:spPr>
          <a:xfrm>
            <a:off x="4592150" y="5253416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+mj-lt"/>
              </a:rPr>
              <a:t>21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E995DE-FB91-4F11-AEA6-233A8A48E888}"/>
              </a:ext>
            </a:extLst>
          </p:cNvPr>
          <p:cNvSpPr txBox="1"/>
          <p:nvPr/>
        </p:nvSpPr>
        <p:spPr>
          <a:xfrm>
            <a:off x="4592150" y="5711164"/>
            <a:ext cx="42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  <a:latin typeface="+mj-lt"/>
              </a:rPr>
              <a:t>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44EDC0-8041-4B0B-9B8C-0885AE95FC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13" y="2402462"/>
            <a:ext cx="3504196" cy="3640330"/>
          </a:xfrm>
          <a:prstGeom prst="rect">
            <a:avLst/>
          </a:prstGeom>
          <a:ln w="53975">
            <a:solidFill>
              <a:schemeClr val="bg1"/>
            </a:solidFill>
          </a:ln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C993485-31AC-4478-92AB-87DB80619855}"/>
              </a:ext>
            </a:extLst>
          </p:cNvPr>
          <p:cNvGrpSpPr/>
          <p:nvPr/>
        </p:nvGrpSpPr>
        <p:grpSpPr>
          <a:xfrm>
            <a:off x="7203280" y="6219329"/>
            <a:ext cx="1362156" cy="289867"/>
            <a:chOff x="6188650" y="6211302"/>
            <a:chExt cx="1362156" cy="289867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8D76285-8495-47CB-80CA-95F09F09A78A}"/>
                </a:ext>
              </a:extLst>
            </p:cNvPr>
            <p:cNvSpPr/>
            <p:nvPr/>
          </p:nvSpPr>
          <p:spPr>
            <a:xfrm>
              <a:off x="6268034" y="6211451"/>
              <a:ext cx="318789" cy="527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5FDFCA0-F694-4C61-BB17-16182AFE2CB9}"/>
                </a:ext>
              </a:extLst>
            </p:cNvPr>
            <p:cNvSpPr/>
            <p:nvPr/>
          </p:nvSpPr>
          <p:spPr>
            <a:xfrm>
              <a:off x="6905612" y="6211302"/>
              <a:ext cx="318789" cy="527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0D8F452-292D-4F8E-A6C3-845FF308A9AA}"/>
                </a:ext>
              </a:extLst>
            </p:cNvPr>
            <p:cNvSpPr txBox="1"/>
            <p:nvPr/>
          </p:nvSpPr>
          <p:spPr>
            <a:xfrm>
              <a:off x="6188650" y="6248767"/>
              <a:ext cx="398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00B050"/>
                  </a:solidFill>
                  <a:latin typeface="+mj-lt"/>
                </a:rPr>
                <a:t>Low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E1ADB42-03C7-4FD0-A08F-7601BAA342BC}"/>
                </a:ext>
              </a:extLst>
            </p:cNvPr>
            <p:cNvSpPr txBox="1"/>
            <p:nvPr/>
          </p:nvSpPr>
          <p:spPr>
            <a:xfrm>
              <a:off x="6906591" y="6254948"/>
              <a:ext cx="644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  <a:latin typeface="+mj-lt"/>
                </a:rPr>
                <a:t>High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9524705-CA6E-4DA5-A3B8-92991700AEB3}"/>
                </a:ext>
              </a:extLst>
            </p:cNvPr>
            <p:cNvSpPr/>
            <p:nvPr/>
          </p:nvSpPr>
          <p:spPr>
            <a:xfrm>
              <a:off x="6586823" y="6211557"/>
              <a:ext cx="318789" cy="527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094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570</Words>
  <Application>Microsoft Office PowerPoint</Application>
  <PresentationFormat>Widescreen</PresentationFormat>
  <Paragraphs>259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rhys3010</dc:creator>
  <cp:lastModifiedBy>rhys3010</cp:lastModifiedBy>
  <cp:revision>14</cp:revision>
  <dcterms:created xsi:type="dcterms:W3CDTF">2018-05-18T12:33:35Z</dcterms:created>
  <dcterms:modified xsi:type="dcterms:W3CDTF">2018-05-18T15:01:08Z</dcterms:modified>
</cp:coreProperties>
</file>