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 dirty="0"/>
              <a:t>Draft Storyboard Assignment 5</a:t>
            </a:r>
            <a:endParaRPr lang="en-AU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AU" altLang="en-US"/>
              <a:t>The Westies</a:t>
            </a:r>
            <a:endParaRPr lang="en-AU" altLang="en-US"/>
          </a:p>
          <a:p>
            <a:r>
              <a:rPr lang="en-AU" altLang="en-US"/>
              <a:t>Tuan Luong    Melissa Eder</a:t>
            </a:r>
            <a:endParaRPr lang="en-AU" altLang="en-US"/>
          </a:p>
          <a:p>
            <a:r>
              <a:rPr lang="en-AU" altLang="en-US"/>
              <a:t>Daniel Lay  Rhys Burns</a:t>
            </a:r>
            <a:endParaRPr lang="en-AU" altLang="en-US"/>
          </a:p>
          <a:p>
            <a:r>
              <a:rPr lang="en-AU" altLang="en-US"/>
              <a:t>Jayden Barber Nickolai Sokaluk</a:t>
            </a:r>
            <a:endParaRPr lang="en-A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AU" altLang="en-US"/>
              <a:t>Show control room or main area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AU" altLang="en-US"/>
              <a:t>Picture of the main control sector</a:t>
            </a:r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AU" altLang="en-US"/>
              <a:t>stages of development for this project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AU" altLang="en-US"/>
              <a:t>Future expansion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AU" altLang="en-US"/>
              <a:t>Apps for booking bus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AU" altLang="en-US"/>
              <a:t>Mobile phone</a:t>
            </a:r>
            <a:endParaRPr lang="en-AU" altLang="en-US"/>
          </a:p>
          <a:p>
            <a:r>
              <a:rPr lang="en-AU" altLang="en-US"/>
              <a:t>Pc</a:t>
            </a:r>
            <a:endParaRPr lang="en-AU" altLang="en-US"/>
          </a:p>
          <a:p>
            <a:r>
              <a:rPr lang="en-AU" altLang="en-US"/>
              <a:t>other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AU" altLang="en-US"/>
              <a:t>Software that will control the operation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AU" altLang="en-US"/>
              <a:t>Acknowledgment of Aboriginal traditional ownership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AU" altLang="en-US"/>
              <a:t>Step into the future with Westsiders automotive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AU" altLang="en-US"/>
              <a:t>Imagine having automotive solutions for</a:t>
            </a:r>
            <a:br>
              <a:rPr lang="en-AU" altLang="en-US"/>
            </a:b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AU" altLang="en-US"/>
              <a:t>People with disabilities</a:t>
            </a:r>
            <a:endParaRPr lang="en-AU" altLang="en-US"/>
          </a:p>
          <a:p>
            <a:r>
              <a:rPr lang="en-AU" altLang="en-US"/>
              <a:t>Elderly</a:t>
            </a:r>
            <a:endParaRPr lang="en-AU" altLang="en-US"/>
          </a:p>
          <a:p>
            <a:r>
              <a:rPr lang="en-AU" altLang="en-US"/>
              <a:t>Isolated community members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AU" altLang="en-US"/>
              <a:t>introduction to our project</a:t>
            </a:r>
            <a:br>
              <a:rPr lang="en-AU" altLang="en-US"/>
            </a:br>
            <a:r>
              <a:rPr lang="en-AU" altLang="en-US"/>
              <a:t>Autonomous community bus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AU" altLang="en-US"/>
              <a:t>Community bus that can use its suspension to lower itself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AU" altLang="en-US"/>
              <a:t>Has an extendedable ramp show person in a wheelchair going onto bus</a:t>
            </a:r>
            <a:endParaRPr lang="en-A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AU" altLang="en-US"/>
              <a:t>Shows bus with a mixture of disabled persons and non disabled persons.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AU" altLang="en-US"/>
              <a:t>Imagine how people can move around out commuity.</a:t>
            </a:r>
            <a:endParaRPr lang="en-A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AU" altLang="en-US"/>
              <a:t>How the community bus works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AU" altLang="en-US"/>
              <a:t>Start showing or have an overview of how autonomous vehiocles work</a:t>
            </a:r>
            <a:endParaRPr lang="en-A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AU" altLang="en-US"/>
              <a:t>Show autonomous vehivles with other vehicles, suing the sensors and radio signals and it moving through streets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AU" altLang="en-US"/>
              <a:t>Pictures of vehivles with signals</a:t>
            </a:r>
            <a:endParaRPr lang="en-AU" altLang="en-US"/>
          </a:p>
          <a:p>
            <a:r>
              <a:rPr lang="en-AU" altLang="en-US"/>
              <a:t>Overview map of area the bus will work to start with.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Presentation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Storyboard Assignment 5</dc:title>
  <dc:creator/>
  <cp:lastModifiedBy>google1567205679</cp:lastModifiedBy>
  <cp:revision>11</cp:revision>
  <dcterms:created xsi:type="dcterms:W3CDTF">2019-10-21T03:02:08Z</dcterms:created>
  <dcterms:modified xsi:type="dcterms:W3CDTF">2019-10-21T09:46:48Z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