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6313-50A2-428A-A77A-050AACF9B5F5}" type="datetimeFigureOut">
              <a:rPr lang="en-AU" smtClean="0"/>
              <a:t>23/10/2019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02AF-D29C-4969-B3F6-8795BF9D14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087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6313-50A2-428A-A77A-050AACF9B5F5}" type="datetimeFigureOut">
              <a:rPr lang="en-AU" smtClean="0"/>
              <a:t>23/10/2019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02AF-D29C-4969-B3F6-8795BF9D14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88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6313-50A2-428A-A77A-050AACF9B5F5}" type="datetimeFigureOut">
              <a:rPr lang="en-AU" smtClean="0"/>
              <a:t>23/10/2019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02AF-D29C-4969-B3F6-8795BF9D14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817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6313-50A2-428A-A77A-050AACF9B5F5}" type="datetimeFigureOut">
              <a:rPr lang="en-AU" smtClean="0"/>
              <a:t>23/10/2019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02AF-D29C-4969-B3F6-8795BF9D14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19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6313-50A2-428A-A77A-050AACF9B5F5}" type="datetimeFigureOut">
              <a:rPr lang="en-AU" smtClean="0"/>
              <a:t>23/10/2019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02AF-D29C-4969-B3F6-8795BF9D14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2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6313-50A2-428A-A77A-050AACF9B5F5}" type="datetimeFigureOut">
              <a:rPr lang="en-AU" smtClean="0"/>
              <a:t>23/10/2019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02AF-D29C-4969-B3F6-8795BF9D14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75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6313-50A2-428A-A77A-050AACF9B5F5}" type="datetimeFigureOut">
              <a:rPr lang="en-AU" smtClean="0"/>
              <a:t>23/10/2019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02AF-D29C-4969-B3F6-8795BF9D14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1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6313-50A2-428A-A77A-050AACF9B5F5}" type="datetimeFigureOut">
              <a:rPr lang="en-AU" smtClean="0"/>
              <a:t>23/10/2019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02AF-D29C-4969-B3F6-8795BF9D14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119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6313-50A2-428A-A77A-050AACF9B5F5}" type="datetimeFigureOut">
              <a:rPr lang="en-AU" smtClean="0"/>
              <a:t>23/10/2019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02AF-D29C-4969-B3F6-8795BF9D14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656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6313-50A2-428A-A77A-050AACF9B5F5}" type="datetimeFigureOut">
              <a:rPr lang="en-AU" smtClean="0"/>
              <a:t>23/10/2019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02AF-D29C-4969-B3F6-8795BF9D14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367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6313-50A2-428A-A77A-050AACF9B5F5}" type="datetimeFigureOut">
              <a:rPr lang="en-AU" smtClean="0"/>
              <a:t>23/10/2019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02AF-D29C-4969-B3F6-8795BF9D14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86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E6313-50A2-428A-A77A-050AACF9B5F5}" type="datetimeFigureOut">
              <a:rPr lang="en-AU" smtClean="0"/>
              <a:t>23/10/2019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102AF-D29C-4969-B3F6-8795BF9D14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48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1674" y="4759707"/>
            <a:ext cx="5453449" cy="615735"/>
          </a:xfrm>
        </p:spPr>
        <p:txBody>
          <a:bodyPr>
            <a:normAutofit fontScale="92500"/>
          </a:bodyPr>
          <a:lstStyle/>
          <a:p>
            <a:r>
              <a:rPr lang="en-AU" b="1" dirty="0" smtClean="0">
                <a:ln w="3175" cap="rnd">
                  <a:solidFill>
                    <a:schemeClr val="accent2">
                      <a:alpha val="6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Future of Autonomous Transportation</a:t>
            </a:r>
            <a:endParaRPr lang="en-AU" b="1" dirty="0">
              <a:ln w="3175" cap="rnd">
                <a:solidFill>
                  <a:schemeClr val="accent2">
                    <a:alpha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260316"/>
            <a:ext cx="97536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800" dirty="0" smtClean="0">
                <a:ln>
                  <a:solidFill>
                    <a:schemeClr val="accent2">
                      <a:alpha val="7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TRANSFORMATION</a:t>
            </a:r>
            <a:endParaRPr lang="en-AU" sz="8800" dirty="0">
              <a:ln>
                <a:solidFill>
                  <a:schemeClr val="accent2">
                    <a:alpha val="7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2889" y="4067636"/>
            <a:ext cx="7931021" cy="86696"/>
          </a:xfrm>
          <a:prstGeom prst="rect">
            <a:avLst/>
          </a:prstGeom>
          <a:solidFill>
            <a:schemeClr val="accent2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2282887" y="2036583"/>
            <a:ext cx="7931021" cy="86696"/>
          </a:xfrm>
          <a:prstGeom prst="rect">
            <a:avLst/>
          </a:prstGeom>
          <a:solidFill>
            <a:schemeClr val="accent2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effectLst>
                <a:outerShdw blurRad="50800" dist="50800" dir="5400000" algn="ctr" rotWithShape="0">
                  <a:schemeClr val="accent4">
                    <a:alpha val="8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325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So…What Is </a:t>
            </a:r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t?</a:t>
            </a: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accent2">
                    <a:lumMod val="75000"/>
                  </a:schemeClr>
                </a:solidFill>
              </a:rPr>
              <a:t>Trans</a:t>
            </a:r>
            <a:r>
              <a:rPr lang="en-AU" i="1" dirty="0" smtClean="0">
                <a:solidFill>
                  <a:schemeClr val="accent2">
                    <a:lumMod val="75000"/>
                  </a:schemeClr>
                </a:solidFill>
              </a:rPr>
              <a:t>port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 – Our targeted industry</a:t>
            </a:r>
          </a:p>
          <a:p>
            <a:pPr marL="0" indent="0">
              <a:buNone/>
            </a:pPr>
            <a:endParaRPr lang="en-AU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AU" b="1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AU" i="1" dirty="0" smtClean="0">
                <a:solidFill>
                  <a:schemeClr val="accent2">
                    <a:lumMod val="75000"/>
                  </a:schemeClr>
                </a:solidFill>
              </a:rPr>
              <a:t>ward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 – Think the future</a:t>
            </a:r>
          </a:p>
          <a:p>
            <a:pPr marL="0" indent="0">
              <a:buNone/>
            </a:pPr>
            <a:endParaRPr lang="en-AU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AU" i="1" dirty="0" err="1" smtClean="0">
                <a:solidFill>
                  <a:schemeClr val="accent2">
                    <a:lumMod val="75000"/>
                  </a:schemeClr>
                </a:solidFill>
              </a:rPr>
              <a:t>Auto</a:t>
            </a:r>
            <a:r>
              <a:rPr lang="en-AU" b="1" dirty="0" err="1" smtClean="0">
                <a:solidFill>
                  <a:schemeClr val="accent2">
                    <a:lumMod val="75000"/>
                  </a:schemeClr>
                </a:solidFill>
              </a:rPr>
              <a:t>Mation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– The moving parts of this technology</a:t>
            </a: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0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And…Who Would Use </a:t>
            </a:r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t?</a:t>
            </a: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Children</a:t>
            </a:r>
          </a:p>
          <a:p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Parents</a:t>
            </a:r>
          </a:p>
          <a:p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Students</a:t>
            </a:r>
          </a:p>
          <a:p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Elderly</a:t>
            </a:r>
          </a:p>
          <a:p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Everyone!</a:t>
            </a: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44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How Does It Work?</a:t>
            </a: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Insert text on how it works</a:t>
            </a: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Concept Design</a:t>
            </a: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Insert pictures of a few concept buses, and talk about the features of the current fleet</a:t>
            </a: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8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Implementation</a:t>
            </a: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What stage is the technology at today</a:t>
            </a:r>
          </a:p>
          <a:p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Where is it being tested or deployed</a:t>
            </a:r>
          </a:p>
          <a:p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2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What Is Next?</a:t>
            </a: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Discuss future plans for </a:t>
            </a: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</a:rPr>
              <a:t>TransForMation</a:t>
            </a:r>
            <a:endParaRPr lang="en-AU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Discuss what is in development</a:t>
            </a: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38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So what are you waiting for? </a:t>
            </a:r>
          </a:p>
          <a:p>
            <a:pPr algn="ctr"/>
            <a:endParaRPr lang="en-AU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A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Jump on board and prepare for the future of public transport and automation!</a:t>
            </a: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37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119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So…What Is It?</vt:lpstr>
      <vt:lpstr>And…Who Would Use It?</vt:lpstr>
      <vt:lpstr>How Does It Work?</vt:lpstr>
      <vt:lpstr>Concept Design</vt:lpstr>
      <vt:lpstr>Implementation</vt:lpstr>
      <vt:lpstr>What Is Next?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Rhys Burns</dc:creator>
  <cp:lastModifiedBy>Rhys Burns</cp:lastModifiedBy>
  <cp:revision>10</cp:revision>
  <dcterms:created xsi:type="dcterms:W3CDTF">2019-10-16T07:33:29Z</dcterms:created>
  <dcterms:modified xsi:type="dcterms:W3CDTF">2019-10-23T10:10:35Z</dcterms:modified>
</cp:coreProperties>
</file>