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36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D64E-3328-4D7A-8C65-697B21B9116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97AB-4CAC-405F-B917-3F35774AB6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ple_live_Stre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0476" y="0"/>
            <a:ext cx="604304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457201"/>
            <a:ext cx="14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Date-time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7162800" y="533400"/>
            <a:ext cx="381000" cy="10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43800" y="990600"/>
            <a:ext cx="152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Heatmap</a:t>
            </a:r>
            <a:r>
              <a:rPr lang="en-US" sz="1200" b="1" i="1" dirty="0" smtClean="0"/>
              <a:t> chart</a:t>
            </a:r>
          </a:p>
          <a:p>
            <a:r>
              <a:rPr lang="en-US" sz="1200" b="1" i="1" u="sng" dirty="0" smtClean="0"/>
              <a:t>X:</a:t>
            </a:r>
            <a:r>
              <a:rPr lang="en-US" sz="1200" dirty="0" smtClean="0"/>
              <a:t> is time; 0 time is the time of last data point which is shown in the Date-Time in the top-right corner and 179 is 3 hrs ago</a:t>
            </a:r>
          </a:p>
          <a:p>
            <a:endParaRPr lang="en-US" sz="900" dirty="0"/>
          </a:p>
          <a:p>
            <a:r>
              <a:rPr lang="en-US" sz="1200" b="1" i="1" u="sng" dirty="0" smtClean="0"/>
              <a:t>Y:</a:t>
            </a:r>
            <a:r>
              <a:rPr lang="en-US" sz="1200" dirty="0" smtClean="0"/>
              <a:t> 3-D accelerometer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b="1" i="1" u="sng" dirty="0" smtClean="0"/>
              <a:t>Z:</a:t>
            </a:r>
            <a:r>
              <a:rPr lang="en-US" sz="1200" dirty="0" smtClean="0"/>
              <a:t> binary values (0-1); </a:t>
            </a:r>
            <a:r>
              <a:rPr lang="en-US" sz="1200" dirty="0"/>
              <a:t> </a:t>
            </a:r>
            <a:r>
              <a:rPr lang="en-US" sz="1200" dirty="0" smtClean="0"/>
              <a:t>red means out of thresholds range and blue is in the range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6781800" y="2057402"/>
            <a:ext cx="762000" cy="2489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" y="381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Analytic Selection:</a:t>
            </a:r>
          </a:p>
          <a:p>
            <a:r>
              <a:rPr lang="en-US" sz="1200" dirty="0" smtClean="0"/>
              <a:t>Enables selecting different analytics 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447800" y="457200"/>
            <a:ext cx="457200" cy="246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76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Stop/start streaming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4572000" y="214700"/>
            <a:ext cx="533400" cy="9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457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Type of stream:</a:t>
            </a:r>
          </a:p>
          <a:p>
            <a:r>
              <a:rPr lang="en-US" sz="1200" dirty="0" smtClean="0"/>
              <a:t>Live or Historical 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800600" y="685800"/>
            <a:ext cx="228600" cy="7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3276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may Show results of your</a:t>
            </a:r>
            <a:r>
              <a:rPr lang="en-US" sz="1200" b="1" i="1" u="sng" dirty="0" smtClean="0"/>
              <a:t> anomaly detection </a:t>
            </a:r>
            <a:r>
              <a:rPr lang="en-US" sz="1200" dirty="0" smtClean="0"/>
              <a:t>here.</a:t>
            </a:r>
          </a:p>
          <a:p>
            <a:r>
              <a:rPr lang="en-US" sz="1200" dirty="0" smtClean="0"/>
              <a:t>Currently showing one of accelerations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19200" y="3657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7467600" y="4572000"/>
            <a:ext cx="228600" cy="1905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96200" y="4724400"/>
            <a:ext cx="144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details which helps field engineers, e.g. magnitude of acceleration, different phases or raw sensor readings 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295400" y="990600"/>
            <a:ext cx="5715000" cy="609600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95400" y="1588008"/>
            <a:ext cx="5715000" cy="609600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95400" y="2191512"/>
            <a:ext cx="5715000" cy="609600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1066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1676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" y="2286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14400" y="12954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14400" y="19050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14400" y="25146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alireza</dc:creator>
  <cp:lastModifiedBy>alireza</cp:lastModifiedBy>
  <cp:revision>2</cp:revision>
  <dcterms:created xsi:type="dcterms:W3CDTF">2019-08-10T16:52:43Z</dcterms:created>
  <dcterms:modified xsi:type="dcterms:W3CDTF">2019-08-10T17:26:00Z</dcterms:modified>
</cp:coreProperties>
</file>