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2" r:id="rId3"/>
    <p:sldId id="381" r:id="rId4"/>
    <p:sldId id="382" r:id="rId5"/>
    <p:sldId id="378" r:id="rId6"/>
    <p:sldId id="379" r:id="rId7"/>
    <p:sldId id="380" r:id="rId8"/>
    <p:sldId id="377" r:id="rId9"/>
    <p:sldId id="388" r:id="rId10"/>
    <p:sldId id="389" r:id="rId11"/>
    <p:sldId id="373" r:id="rId12"/>
    <p:sldId id="386" r:id="rId13"/>
    <p:sldId id="387" r:id="rId14"/>
    <p:sldId id="384" r:id="rId15"/>
    <p:sldId id="359" r:id="rId16"/>
    <p:sldId id="368" r:id="rId17"/>
    <p:sldId id="366" r:id="rId18"/>
    <p:sldId id="363" r:id="rId19"/>
    <p:sldId id="3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476C"/>
    <a:srgbClr val="4D99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1921" autoAdjust="0"/>
  </p:normalViewPr>
  <p:slideViewPr>
    <p:cSldViewPr snapToGrid="0">
      <p:cViewPr varScale="1">
        <p:scale>
          <a:sx n="68" d="100"/>
          <a:sy n="68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E54EEB-839B-455C-8D5B-EBCEF7D6111F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2E326C6-B678-4427-B5DB-39277AC808FB}">
      <dgm:prSet phldrT="[Text]"/>
      <dgm:spPr/>
      <dgm:t>
        <a:bodyPr/>
        <a:lstStyle/>
        <a:p>
          <a:r>
            <a:rPr lang="en-US" dirty="0" smtClean="0"/>
            <a:t> </a:t>
          </a:r>
          <a:endParaRPr lang="en-IN" dirty="0"/>
        </a:p>
      </dgm:t>
    </dgm:pt>
    <dgm:pt modelId="{1FA00CC6-56EB-4E6F-8F9A-B0E1A5D6FE8E}" type="parTrans" cxnId="{C173F095-741C-43B4-9A65-292F5E2A46F6}">
      <dgm:prSet/>
      <dgm:spPr/>
      <dgm:t>
        <a:bodyPr/>
        <a:lstStyle/>
        <a:p>
          <a:endParaRPr lang="en-IN"/>
        </a:p>
      </dgm:t>
    </dgm:pt>
    <dgm:pt modelId="{02FEC81D-C31F-4817-8C59-1A655CB654E1}" type="sibTrans" cxnId="{C173F095-741C-43B4-9A65-292F5E2A46F6}">
      <dgm:prSet/>
      <dgm:spPr/>
      <dgm:t>
        <a:bodyPr/>
        <a:lstStyle/>
        <a:p>
          <a:endParaRPr lang="en-IN"/>
        </a:p>
      </dgm:t>
    </dgm:pt>
    <dgm:pt modelId="{58771C89-A50C-4A47-B895-345AD2DAD43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Manual </a:t>
          </a:r>
          <a:r>
            <a:rPr lang="en-US" dirty="0" smtClean="0">
              <a:solidFill>
                <a:schemeClr val="tx1"/>
              </a:solidFill>
            </a:rPr>
            <a:t>activities</a:t>
          </a:r>
          <a:endParaRPr lang="en-IN" dirty="0">
            <a:solidFill>
              <a:schemeClr val="tx1"/>
            </a:solidFill>
          </a:endParaRPr>
        </a:p>
      </dgm:t>
    </dgm:pt>
    <dgm:pt modelId="{F15EEE8B-558A-4607-A172-7A52591D5706}" type="parTrans" cxnId="{51D8CC3A-62DB-4AA7-9D7D-9F9F22F6A3A8}">
      <dgm:prSet/>
      <dgm:spPr/>
      <dgm:t>
        <a:bodyPr/>
        <a:lstStyle/>
        <a:p>
          <a:endParaRPr lang="en-IN"/>
        </a:p>
      </dgm:t>
    </dgm:pt>
    <dgm:pt modelId="{4BDAF220-967F-4B83-9C2C-B808D137F813}" type="sibTrans" cxnId="{51D8CC3A-62DB-4AA7-9D7D-9F9F22F6A3A8}">
      <dgm:prSet/>
      <dgm:spPr/>
      <dgm:t>
        <a:bodyPr/>
        <a:lstStyle/>
        <a:p>
          <a:endParaRPr lang="en-IN"/>
        </a:p>
      </dgm:t>
    </dgm:pt>
    <dgm:pt modelId="{0721F126-138E-4AE9-8F44-74860888DF38}">
      <dgm:prSet phldrT="[Text]"/>
      <dgm:spPr/>
      <dgm:t>
        <a:bodyPr/>
        <a:lstStyle/>
        <a:p>
          <a:r>
            <a:rPr lang="en-US" i="1" dirty="0" smtClean="0"/>
            <a:t>  </a:t>
          </a:r>
          <a:endParaRPr lang="en-IN" i="1" dirty="0"/>
        </a:p>
      </dgm:t>
    </dgm:pt>
    <dgm:pt modelId="{280B3051-4329-4153-A9FE-B830ADC9978D}" type="parTrans" cxnId="{072A88D4-CEF6-460B-A3A3-8C5536E697A3}">
      <dgm:prSet/>
      <dgm:spPr/>
      <dgm:t>
        <a:bodyPr/>
        <a:lstStyle/>
        <a:p>
          <a:endParaRPr lang="en-IN"/>
        </a:p>
      </dgm:t>
    </dgm:pt>
    <dgm:pt modelId="{877D8319-DEA1-46FD-806B-C486D2841056}" type="sibTrans" cxnId="{072A88D4-CEF6-460B-A3A3-8C5536E697A3}">
      <dgm:prSet/>
      <dgm:spPr/>
      <dgm:t>
        <a:bodyPr/>
        <a:lstStyle/>
        <a:p>
          <a:endParaRPr lang="en-IN"/>
        </a:p>
      </dgm:t>
    </dgm:pt>
    <dgm:pt modelId="{DA8B092C-8EA2-438D-B0C4-89326D3FE6F9}">
      <dgm:prSet phldrT="[Text]"/>
      <dgm:spPr/>
      <dgm:t>
        <a:bodyPr/>
        <a:lstStyle/>
        <a:p>
          <a:r>
            <a:rPr lang="en-US" dirty="0" smtClean="0"/>
            <a:t>Template</a:t>
          </a:r>
        </a:p>
        <a:p>
          <a:endParaRPr lang="en-IN" dirty="0"/>
        </a:p>
      </dgm:t>
    </dgm:pt>
    <dgm:pt modelId="{4C7DE6AD-E75D-4DC4-8B48-EC39053FC18E}" type="sibTrans" cxnId="{21D9614F-9C62-4D64-B83C-564F45BC6043}">
      <dgm:prSet/>
      <dgm:spPr/>
      <dgm:t>
        <a:bodyPr/>
        <a:lstStyle/>
        <a:p>
          <a:endParaRPr lang="en-IN"/>
        </a:p>
      </dgm:t>
    </dgm:pt>
    <dgm:pt modelId="{93F14B79-D6F9-4AE3-90C1-C7F89C4715C5}" type="parTrans" cxnId="{21D9614F-9C62-4D64-B83C-564F45BC6043}">
      <dgm:prSet/>
      <dgm:spPr/>
      <dgm:t>
        <a:bodyPr/>
        <a:lstStyle/>
        <a:p>
          <a:endParaRPr lang="en-IN"/>
        </a:p>
      </dgm:t>
    </dgm:pt>
    <dgm:pt modelId="{24D8A5D1-2ED7-4DB9-8AB1-B78BA17F57C4}">
      <dgm:prSet phldrT="[Text]"/>
      <dgm:spPr/>
      <dgm:t>
        <a:bodyPr/>
        <a:lstStyle/>
        <a:p>
          <a:r>
            <a:rPr lang="en-US" dirty="0" smtClean="0"/>
            <a:t>Dump</a:t>
          </a:r>
          <a:endParaRPr lang="en-IN" dirty="0"/>
        </a:p>
      </dgm:t>
    </dgm:pt>
    <dgm:pt modelId="{018C2AD4-484C-451E-8417-00464832FF1F}" type="sibTrans" cxnId="{E567BBB1-B03E-4CF0-BC08-A2B648349C1C}">
      <dgm:prSet/>
      <dgm:spPr/>
      <dgm:t>
        <a:bodyPr/>
        <a:lstStyle/>
        <a:p>
          <a:endParaRPr lang="en-IN"/>
        </a:p>
      </dgm:t>
    </dgm:pt>
    <dgm:pt modelId="{68CF103A-2BBB-43EB-A67B-5E85523B962D}" type="parTrans" cxnId="{E567BBB1-B03E-4CF0-BC08-A2B648349C1C}">
      <dgm:prSet/>
      <dgm:spPr/>
      <dgm:t>
        <a:bodyPr/>
        <a:lstStyle/>
        <a:p>
          <a:endParaRPr lang="en-IN"/>
        </a:p>
      </dgm:t>
    </dgm:pt>
    <dgm:pt modelId="{F7B9B42A-F684-46D8-B7A1-E6E7C45A9773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en-IN" dirty="0"/>
        </a:p>
      </dgm:t>
    </dgm:pt>
    <dgm:pt modelId="{C39B6E66-D598-4D23-9A0C-C5DB6DDF6CDD}" type="parTrans" cxnId="{B217F98C-D472-48C1-BCD8-FB5FFF5C3B34}">
      <dgm:prSet/>
      <dgm:spPr/>
      <dgm:t>
        <a:bodyPr/>
        <a:lstStyle/>
        <a:p>
          <a:endParaRPr lang="en-IN"/>
        </a:p>
      </dgm:t>
    </dgm:pt>
    <dgm:pt modelId="{CA8D4511-F5F4-4157-8D3B-1F442A2BD33D}" type="sibTrans" cxnId="{B217F98C-D472-48C1-BCD8-FB5FFF5C3B34}">
      <dgm:prSet/>
      <dgm:spPr/>
      <dgm:t>
        <a:bodyPr/>
        <a:lstStyle/>
        <a:p>
          <a:endParaRPr lang="en-IN"/>
        </a:p>
      </dgm:t>
    </dgm:pt>
    <dgm:pt modelId="{BC3BDA42-E2FA-4730-97EA-32F57B94D573}" type="pres">
      <dgm:prSet presAssocID="{F8E54EEB-839B-455C-8D5B-EBCEF7D6111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1B63022-1B91-4801-B7C8-1AFBEC600846}" type="pres">
      <dgm:prSet presAssocID="{D2E326C6-B678-4427-B5DB-39277AC808FB}" presName="compositeNode" presStyleCnt="0">
        <dgm:presLayoutVars>
          <dgm:bulletEnabled val="1"/>
        </dgm:presLayoutVars>
      </dgm:prSet>
      <dgm:spPr/>
    </dgm:pt>
    <dgm:pt modelId="{AF189F49-2BAC-41D1-8583-E3C2A3AC5F57}" type="pres">
      <dgm:prSet presAssocID="{D2E326C6-B678-4427-B5DB-39277AC808FB}" presName="bgRect" presStyleLbl="node1" presStyleIdx="0" presStyleCnt="3" custScaleX="66194" custLinFactNeighborX="-23" custLinFactNeighborY="518"/>
      <dgm:spPr/>
      <dgm:t>
        <a:bodyPr/>
        <a:lstStyle/>
        <a:p>
          <a:endParaRPr lang="en-IN"/>
        </a:p>
      </dgm:t>
    </dgm:pt>
    <dgm:pt modelId="{612177A6-8FE1-4D04-B44C-389B1467BD7F}" type="pres">
      <dgm:prSet presAssocID="{D2E326C6-B678-4427-B5DB-39277AC808FB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4205D6-3E36-49C0-B638-E46628C85F6E}" type="pres">
      <dgm:prSet presAssocID="{D2E326C6-B678-4427-B5DB-39277AC808FB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234FCF-314D-4AB7-A483-C36B9DF5BD58}" type="pres">
      <dgm:prSet presAssocID="{02FEC81D-C31F-4817-8C59-1A655CB654E1}" presName="hSp" presStyleCnt="0"/>
      <dgm:spPr/>
    </dgm:pt>
    <dgm:pt modelId="{6FBB8ECE-C111-4033-9B96-BAF8305800BE}" type="pres">
      <dgm:prSet presAssocID="{02FEC81D-C31F-4817-8C59-1A655CB654E1}" presName="vProcSp" presStyleCnt="0"/>
      <dgm:spPr/>
    </dgm:pt>
    <dgm:pt modelId="{4EDAF1AF-EB37-4E76-9AF6-897BF418CD09}" type="pres">
      <dgm:prSet presAssocID="{02FEC81D-C31F-4817-8C59-1A655CB654E1}" presName="vSp1" presStyleCnt="0"/>
      <dgm:spPr/>
    </dgm:pt>
    <dgm:pt modelId="{213F55BE-99D4-4BB2-815B-D5C6892273CC}" type="pres">
      <dgm:prSet presAssocID="{02FEC81D-C31F-4817-8C59-1A655CB654E1}" presName="simulatedConn" presStyleLbl="solidFgAcc1" presStyleIdx="0" presStyleCnt="2"/>
      <dgm:spPr/>
    </dgm:pt>
    <dgm:pt modelId="{24FC56F1-D370-4CAD-80CF-F3607B293419}" type="pres">
      <dgm:prSet presAssocID="{02FEC81D-C31F-4817-8C59-1A655CB654E1}" presName="vSp2" presStyleCnt="0"/>
      <dgm:spPr/>
    </dgm:pt>
    <dgm:pt modelId="{17953129-1266-426A-81FB-E47514957848}" type="pres">
      <dgm:prSet presAssocID="{02FEC81D-C31F-4817-8C59-1A655CB654E1}" presName="sibTrans" presStyleCnt="0"/>
      <dgm:spPr/>
    </dgm:pt>
    <dgm:pt modelId="{DC643D0F-5934-4CC9-9E40-00C55A319F98}" type="pres">
      <dgm:prSet presAssocID="{F7B9B42A-F684-46D8-B7A1-E6E7C45A9773}" presName="compositeNode" presStyleCnt="0">
        <dgm:presLayoutVars>
          <dgm:bulletEnabled val="1"/>
        </dgm:presLayoutVars>
      </dgm:prSet>
      <dgm:spPr/>
    </dgm:pt>
    <dgm:pt modelId="{EA29599E-2D3D-4E71-A789-C3EECD280847}" type="pres">
      <dgm:prSet presAssocID="{F7B9B42A-F684-46D8-B7A1-E6E7C45A9773}" presName="bgRect" presStyleLbl="node1" presStyleIdx="1" presStyleCnt="3"/>
      <dgm:spPr/>
      <dgm:t>
        <a:bodyPr/>
        <a:lstStyle/>
        <a:p>
          <a:endParaRPr lang="en-IN"/>
        </a:p>
      </dgm:t>
    </dgm:pt>
    <dgm:pt modelId="{1D7AA4F8-B5E6-4003-8AF6-9015A28235EF}" type="pres">
      <dgm:prSet presAssocID="{F7B9B42A-F684-46D8-B7A1-E6E7C45A9773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F6C5F24-5BD2-4DE0-985D-ECB40B9A386B}" type="pres">
      <dgm:prSet presAssocID="{F7B9B42A-F684-46D8-B7A1-E6E7C45A9773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AE3D4E4-0B3B-457B-A73A-2FC22D98769E}" type="pres">
      <dgm:prSet presAssocID="{CA8D4511-F5F4-4157-8D3B-1F442A2BD33D}" presName="hSp" presStyleCnt="0"/>
      <dgm:spPr/>
    </dgm:pt>
    <dgm:pt modelId="{BFBBD6E7-23E7-4E4A-A770-B26A4A7C964B}" type="pres">
      <dgm:prSet presAssocID="{CA8D4511-F5F4-4157-8D3B-1F442A2BD33D}" presName="vProcSp" presStyleCnt="0"/>
      <dgm:spPr/>
    </dgm:pt>
    <dgm:pt modelId="{562758FE-E17E-4E3E-BD7C-04360903F5BF}" type="pres">
      <dgm:prSet presAssocID="{CA8D4511-F5F4-4157-8D3B-1F442A2BD33D}" presName="vSp1" presStyleCnt="0"/>
      <dgm:spPr/>
    </dgm:pt>
    <dgm:pt modelId="{86891712-47FF-42AB-BB52-4858B73D37D1}" type="pres">
      <dgm:prSet presAssocID="{CA8D4511-F5F4-4157-8D3B-1F442A2BD33D}" presName="simulatedConn" presStyleLbl="solidFgAcc1" presStyleIdx="1" presStyleCnt="2"/>
      <dgm:spPr/>
    </dgm:pt>
    <dgm:pt modelId="{60D3DF42-1AD1-4D7E-A7D5-5C1158C45066}" type="pres">
      <dgm:prSet presAssocID="{CA8D4511-F5F4-4157-8D3B-1F442A2BD33D}" presName="vSp2" presStyleCnt="0"/>
      <dgm:spPr/>
    </dgm:pt>
    <dgm:pt modelId="{1D3923D8-7955-4845-ACCB-6CEB7E913122}" type="pres">
      <dgm:prSet presAssocID="{CA8D4511-F5F4-4157-8D3B-1F442A2BD33D}" presName="sibTrans" presStyleCnt="0"/>
      <dgm:spPr/>
    </dgm:pt>
    <dgm:pt modelId="{6AD17951-A515-4705-A9FE-ECBA60654C68}" type="pres">
      <dgm:prSet presAssocID="{0721F126-138E-4AE9-8F44-74860888DF38}" presName="compositeNode" presStyleCnt="0">
        <dgm:presLayoutVars>
          <dgm:bulletEnabled val="1"/>
        </dgm:presLayoutVars>
      </dgm:prSet>
      <dgm:spPr/>
    </dgm:pt>
    <dgm:pt modelId="{2FB8F849-1661-416C-A7E8-CF5D58F25253}" type="pres">
      <dgm:prSet presAssocID="{0721F126-138E-4AE9-8F44-74860888DF38}" presName="bgRect" presStyleLbl="node1" presStyleIdx="2" presStyleCnt="3"/>
      <dgm:spPr/>
      <dgm:t>
        <a:bodyPr/>
        <a:lstStyle/>
        <a:p>
          <a:endParaRPr lang="en-IN"/>
        </a:p>
      </dgm:t>
    </dgm:pt>
    <dgm:pt modelId="{66AA2C13-D82A-4926-BA94-5A02A1C91798}" type="pres">
      <dgm:prSet presAssocID="{0721F126-138E-4AE9-8F44-74860888DF38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878EBA4-1845-480D-8A0F-1963F0A792F3}" type="pres">
      <dgm:prSet presAssocID="{0721F126-138E-4AE9-8F44-74860888DF38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173F095-741C-43B4-9A65-292F5E2A46F6}" srcId="{F8E54EEB-839B-455C-8D5B-EBCEF7D6111F}" destId="{D2E326C6-B678-4427-B5DB-39277AC808FB}" srcOrd="0" destOrd="0" parTransId="{1FA00CC6-56EB-4E6F-8F9A-B0E1A5D6FE8E}" sibTransId="{02FEC81D-C31F-4817-8C59-1A655CB654E1}"/>
    <dgm:cxn modelId="{43427804-D64C-4545-AD42-589F4E7FC371}" type="presOf" srcId="{F7B9B42A-F684-46D8-B7A1-E6E7C45A9773}" destId="{1D7AA4F8-B5E6-4003-8AF6-9015A28235EF}" srcOrd="1" destOrd="0" presId="urn:microsoft.com/office/officeart/2005/8/layout/hProcess7"/>
    <dgm:cxn modelId="{072A88D4-CEF6-460B-A3A3-8C5536E697A3}" srcId="{F8E54EEB-839B-455C-8D5B-EBCEF7D6111F}" destId="{0721F126-138E-4AE9-8F44-74860888DF38}" srcOrd="2" destOrd="0" parTransId="{280B3051-4329-4153-A9FE-B830ADC9978D}" sibTransId="{877D8319-DEA1-46FD-806B-C486D2841056}"/>
    <dgm:cxn modelId="{39E43C67-BCE4-46C8-A7C2-24918D8F6DFF}" type="presOf" srcId="{58771C89-A50C-4A47-B895-345AD2DAD433}" destId="{1F6C5F24-5BD2-4DE0-985D-ECB40B9A386B}" srcOrd="0" destOrd="0" presId="urn:microsoft.com/office/officeart/2005/8/layout/hProcess7"/>
    <dgm:cxn modelId="{21D9614F-9C62-4D64-B83C-564F45BC6043}" srcId="{0721F126-138E-4AE9-8F44-74860888DF38}" destId="{DA8B092C-8EA2-438D-B0C4-89326D3FE6F9}" srcOrd="0" destOrd="0" parTransId="{93F14B79-D6F9-4AE3-90C1-C7F89C4715C5}" sibTransId="{4C7DE6AD-E75D-4DC4-8B48-EC39053FC18E}"/>
    <dgm:cxn modelId="{E567BBB1-B03E-4CF0-BC08-A2B648349C1C}" srcId="{D2E326C6-B678-4427-B5DB-39277AC808FB}" destId="{24D8A5D1-2ED7-4DB9-8AB1-B78BA17F57C4}" srcOrd="0" destOrd="0" parTransId="{68CF103A-2BBB-43EB-A67B-5E85523B962D}" sibTransId="{018C2AD4-484C-451E-8417-00464832FF1F}"/>
    <dgm:cxn modelId="{F9EA15DA-D8C7-4DC0-9CC2-2A17556E5705}" type="presOf" srcId="{24D8A5D1-2ED7-4DB9-8AB1-B78BA17F57C4}" destId="{EB4205D6-3E36-49C0-B638-E46628C85F6E}" srcOrd="0" destOrd="0" presId="urn:microsoft.com/office/officeart/2005/8/layout/hProcess7"/>
    <dgm:cxn modelId="{07A37ABE-DB20-4CA8-938D-4BC8CDBBB8E5}" type="presOf" srcId="{DA8B092C-8EA2-438D-B0C4-89326D3FE6F9}" destId="{C878EBA4-1845-480D-8A0F-1963F0A792F3}" srcOrd="0" destOrd="0" presId="urn:microsoft.com/office/officeart/2005/8/layout/hProcess7"/>
    <dgm:cxn modelId="{CC0B2A6C-477A-445A-8E26-25614405F003}" type="presOf" srcId="{F8E54EEB-839B-455C-8D5B-EBCEF7D6111F}" destId="{BC3BDA42-E2FA-4730-97EA-32F57B94D573}" srcOrd="0" destOrd="0" presId="urn:microsoft.com/office/officeart/2005/8/layout/hProcess7"/>
    <dgm:cxn modelId="{B217F98C-D472-48C1-BCD8-FB5FFF5C3B34}" srcId="{F8E54EEB-839B-455C-8D5B-EBCEF7D6111F}" destId="{F7B9B42A-F684-46D8-B7A1-E6E7C45A9773}" srcOrd="1" destOrd="0" parTransId="{C39B6E66-D598-4D23-9A0C-C5DB6DDF6CDD}" sibTransId="{CA8D4511-F5F4-4157-8D3B-1F442A2BD33D}"/>
    <dgm:cxn modelId="{3AF4BBF1-CF82-4897-9704-BC5A6B39DC0B}" type="presOf" srcId="{0721F126-138E-4AE9-8F44-74860888DF38}" destId="{2FB8F849-1661-416C-A7E8-CF5D58F25253}" srcOrd="0" destOrd="0" presId="urn:microsoft.com/office/officeart/2005/8/layout/hProcess7"/>
    <dgm:cxn modelId="{B4A80ADF-8D86-4640-825D-270B18785A82}" type="presOf" srcId="{D2E326C6-B678-4427-B5DB-39277AC808FB}" destId="{AF189F49-2BAC-41D1-8583-E3C2A3AC5F57}" srcOrd="0" destOrd="0" presId="urn:microsoft.com/office/officeart/2005/8/layout/hProcess7"/>
    <dgm:cxn modelId="{51D8CC3A-62DB-4AA7-9D7D-9F9F22F6A3A8}" srcId="{F7B9B42A-F684-46D8-B7A1-E6E7C45A9773}" destId="{58771C89-A50C-4A47-B895-345AD2DAD433}" srcOrd="0" destOrd="0" parTransId="{F15EEE8B-558A-4607-A172-7A52591D5706}" sibTransId="{4BDAF220-967F-4B83-9C2C-B808D137F813}"/>
    <dgm:cxn modelId="{5ED60CB0-46C5-4F1A-AFEF-76D2AE6F1283}" type="presOf" srcId="{F7B9B42A-F684-46D8-B7A1-E6E7C45A9773}" destId="{EA29599E-2D3D-4E71-A789-C3EECD280847}" srcOrd="0" destOrd="0" presId="urn:microsoft.com/office/officeart/2005/8/layout/hProcess7"/>
    <dgm:cxn modelId="{75A2AA9A-6D3B-44D5-968A-D2BA7CB8D7D9}" type="presOf" srcId="{D2E326C6-B678-4427-B5DB-39277AC808FB}" destId="{612177A6-8FE1-4D04-B44C-389B1467BD7F}" srcOrd="1" destOrd="0" presId="urn:microsoft.com/office/officeart/2005/8/layout/hProcess7"/>
    <dgm:cxn modelId="{19AA0FED-DBD7-44FE-9787-D3A5F7A2FA4D}" type="presOf" srcId="{0721F126-138E-4AE9-8F44-74860888DF38}" destId="{66AA2C13-D82A-4926-BA94-5A02A1C91798}" srcOrd="1" destOrd="0" presId="urn:microsoft.com/office/officeart/2005/8/layout/hProcess7"/>
    <dgm:cxn modelId="{55D1AAB0-2905-4884-B18F-802C017008FB}" type="presParOf" srcId="{BC3BDA42-E2FA-4730-97EA-32F57B94D573}" destId="{71B63022-1B91-4801-B7C8-1AFBEC600846}" srcOrd="0" destOrd="0" presId="urn:microsoft.com/office/officeart/2005/8/layout/hProcess7"/>
    <dgm:cxn modelId="{26F40DD0-D6A2-4ED2-B5EF-C391111FA64D}" type="presParOf" srcId="{71B63022-1B91-4801-B7C8-1AFBEC600846}" destId="{AF189F49-2BAC-41D1-8583-E3C2A3AC5F57}" srcOrd="0" destOrd="0" presId="urn:microsoft.com/office/officeart/2005/8/layout/hProcess7"/>
    <dgm:cxn modelId="{3514C414-F3EC-4F2B-95B9-3D0B5CFA98F4}" type="presParOf" srcId="{71B63022-1B91-4801-B7C8-1AFBEC600846}" destId="{612177A6-8FE1-4D04-B44C-389B1467BD7F}" srcOrd="1" destOrd="0" presId="urn:microsoft.com/office/officeart/2005/8/layout/hProcess7"/>
    <dgm:cxn modelId="{483144A5-D171-428C-8D39-5FD7DB011F8B}" type="presParOf" srcId="{71B63022-1B91-4801-B7C8-1AFBEC600846}" destId="{EB4205D6-3E36-49C0-B638-E46628C85F6E}" srcOrd="2" destOrd="0" presId="urn:microsoft.com/office/officeart/2005/8/layout/hProcess7"/>
    <dgm:cxn modelId="{A6E16790-2394-4AEF-9DEE-71B7C0F73996}" type="presParOf" srcId="{BC3BDA42-E2FA-4730-97EA-32F57B94D573}" destId="{EB234FCF-314D-4AB7-A483-C36B9DF5BD58}" srcOrd="1" destOrd="0" presId="urn:microsoft.com/office/officeart/2005/8/layout/hProcess7"/>
    <dgm:cxn modelId="{E5D2CCFC-2A03-4C49-BC72-1CC03613F213}" type="presParOf" srcId="{BC3BDA42-E2FA-4730-97EA-32F57B94D573}" destId="{6FBB8ECE-C111-4033-9B96-BAF8305800BE}" srcOrd="2" destOrd="0" presId="urn:microsoft.com/office/officeart/2005/8/layout/hProcess7"/>
    <dgm:cxn modelId="{EB83F95F-A0D4-41E4-B179-1AC71E281799}" type="presParOf" srcId="{6FBB8ECE-C111-4033-9B96-BAF8305800BE}" destId="{4EDAF1AF-EB37-4E76-9AF6-897BF418CD09}" srcOrd="0" destOrd="0" presId="urn:microsoft.com/office/officeart/2005/8/layout/hProcess7"/>
    <dgm:cxn modelId="{972CFF79-59D9-4772-8043-4CD714429897}" type="presParOf" srcId="{6FBB8ECE-C111-4033-9B96-BAF8305800BE}" destId="{213F55BE-99D4-4BB2-815B-D5C6892273CC}" srcOrd="1" destOrd="0" presId="urn:microsoft.com/office/officeart/2005/8/layout/hProcess7"/>
    <dgm:cxn modelId="{1DB1182B-2AC8-42AF-A722-ACA11CBE1591}" type="presParOf" srcId="{6FBB8ECE-C111-4033-9B96-BAF8305800BE}" destId="{24FC56F1-D370-4CAD-80CF-F3607B293419}" srcOrd="2" destOrd="0" presId="urn:microsoft.com/office/officeart/2005/8/layout/hProcess7"/>
    <dgm:cxn modelId="{6A99DA90-28DD-4D73-8FBC-988729591D05}" type="presParOf" srcId="{BC3BDA42-E2FA-4730-97EA-32F57B94D573}" destId="{17953129-1266-426A-81FB-E47514957848}" srcOrd="3" destOrd="0" presId="urn:microsoft.com/office/officeart/2005/8/layout/hProcess7"/>
    <dgm:cxn modelId="{802D6B04-D580-446F-80F3-69ECAE5C59E3}" type="presParOf" srcId="{BC3BDA42-E2FA-4730-97EA-32F57B94D573}" destId="{DC643D0F-5934-4CC9-9E40-00C55A319F98}" srcOrd="4" destOrd="0" presId="urn:microsoft.com/office/officeart/2005/8/layout/hProcess7"/>
    <dgm:cxn modelId="{FD035B72-9E2C-4D8A-B90F-5F1EEE2D9EE7}" type="presParOf" srcId="{DC643D0F-5934-4CC9-9E40-00C55A319F98}" destId="{EA29599E-2D3D-4E71-A789-C3EECD280847}" srcOrd="0" destOrd="0" presId="urn:microsoft.com/office/officeart/2005/8/layout/hProcess7"/>
    <dgm:cxn modelId="{A986F257-C7BC-4EA9-99C5-9D12DF5416BF}" type="presParOf" srcId="{DC643D0F-5934-4CC9-9E40-00C55A319F98}" destId="{1D7AA4F8-B5E6-4003-8AF6-9015A28235EF}" srcOrd="1" destOrd="0" presId="urn:microsoft.com/office/officeart/2005/8/layout/hProcess7"/>
    <dgm:cxn modelId="{8D9881F3-364D-44EB-9D52-642678981489}" type="presParOf" srcId="{DC643D0F-5934-4CC9-9E40-00C55A319F98}" destId="{1F6C5F24-5BD2-4DE0-985D-ECB40B9A386B}" srcOrd="2" destOrd="0" presId="urn:microsoft.com/office/officeart/2005/8/layout/hProcess7"/>
    <dgm:cxn modelId="{AEA9FA92-9701-48AB-A2C3-67EEDADF19CC}" type="presParOf" srcId="{BC3BDA42-E2FA-4730-97EA-32F57B94D573}" destId="{5AE3D4E4-0B3B-457B-A73A-2FC22D98769E}" srcOrd="5" destOrd="0" presId="urn:microsoft.com/office/officeart/2005/8/layout/hProcess7"/>
    <dgm:cxn modelId="{1F91A9F3-31BC-47F6-B166-2C31A259E75A}" type="presParOf" srcId="{BC3BDA42-E2FA-4730-97EA-32F57B94D573}" destId="{BFBBD6E7-23E7-4E4A-A770-B26A4A7C964B}" srcOrd="6" destOrd="0" presId="urn:microsoft.com/office/officeart/2005/8/layout/hProcess7"/>
    <dgm:cxn modelId="{6A566AD8-2A3D-47AE-A4E4-D716788C6B56}" type="presParOf" srcId="{BFBBD6E7-23E7-4E4A-A770-B26A4A7C964B}" destId="{562758FE-E17E-4E3E-BD7C-04360903F5BF}" srcOrd="0" destOrd="0" presId="urn:microsoft.com/office/officeart/2005/8/layout/hProcess7"/>
    <dgm:cxn modelId="{2450A0D6-7D7C-4868-88E5-4B6C1170C890}" type="presParOf" srcId="{BFBBD6E7-23E7-4E4A-A770-B26A4A7C964B}" destId="{86891712-47FF-42AB-BB52-4858B73D37D1}" srcOrd="1" destOrd="0" presId="urn:microsoft.com/office/officeart/2005/8/layout/hProcess7"/>
    <dgm:cxn modelId="{47D75679-3573-43BF-AC41-CEB91DC87559}" type="presParOf" srcId="{BFBBD6E7-23E7-4E4A-A770-B26A4A7C964B}" destId="{60D3DF42-1AD1-4D7E-A7D5-5C1158C45066}" srcOrd="2" destOrd="0" presId="urn:microsoft.com/office/officeart/2005/8/layout/hProcess7"/>
    <dgm:cxn modelId="{462D833A-F2E7-42C7-BD75-E8B1AE6770CA}" type="presParOf" srcId="{BC3BDA42-E2FA-4730-97EA-32F57B94D573}" destId="{1D3923D8-7955-4845-ACCB-6CEB7E913122}" srcOrd="7" destOrd="0" presId="urn:microsoft.com/office/officeart/2005/8/layout/hProcess7"/>
    <dgm:cxn modelId="{4AA0383C-2F1C-4701-8FC3-BF18FE39AB0D}" type="presParOf" srcId="{BC3BDA42-E2FA-4730-97EA-32F57B94D573}" destId="{6AD17951-A515-4705-A9FE-ECBA60654C68}" srcOrd="8" destOrd="0" presId="urn:microsoft.com/office/officeart/2005/8/layout/hProcess7"/>
    <dgm:cxn modelId="{FA0907DD-C8A5-4435-9E6B-078D1D8821BB}" type="presParOf" srcId="{6AD17951-A515-4705-A9FE-ECBA60654C68}" destId="{2FB8F849-1661-416C-A7E8-CF5D58F25253}" srcOrd="0" destOrd="0" presId="urn:microsoft.com/office/officeart/2005/8/layout/hProcess7"/>
    <dgm:cxn modelId="{0D0ECD4E-A759-4DC6-A1E5-366875F5B434}" type="presParOf" srcId="{6AD17951-A515-4705-A9FE-ECBA60654C68}" destId="{66AA2C13-D82A-4926-BA94-5A02A1C91798}" srcOrd="1" destOrd="0" presId="urn:microsoft.com/office/officeart/2005/8/layout/hProcess7"/>
    <dgm:cxn modelId="{B4EAF8DE-A728-42A1-9812-790F25DC7E93}" type="presParOf" srcId="{6AD17951-A515-4705-A9FE-ECBA60654C68}" destId="{C878EBA4-1845-480D-8A0F-1963F0A792F3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E54EEB-839B-455C-8D5B-EBCEF7D6111F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2E326C6-B678-4427-B5DB-39277AC808FB}">
      <dgm:prSet phldrT="[Text]"/>
      <dgm:spPr/>
      <dgm:t>
        <a:bodyPr/>
        <a:lstStyle/>
        <a:p>
          <a:r>
            <a:rPr lang="en-US" dirty="0" smtClean="0"/>
            <a:t> </a:t>
          </a:r>
          <a:endParaRPr lang="en-IN" dirty="0"/>
        </a:p>
      </dgm:t>
    </dgm:pt>
    <dgm:pt modelId="{1FA00CC6-56EB-4E6F-8F9A-B0E1A5D6FE8E}" type="parTrans" cxnId="{C173F095-741C-43B4-9A65-292F5E2A46F6}">
      <dgm:prSet/>
      <dgm:spPr/>
      <dgm:t>
        <a:bodyPr/>
        <a:lstStyle/>
        <a:p>
          <a:endParaRPr lang="en-IN"/>
        </a:p>
      </dgm:t>
    </dgm:pt>
    <dgm:pt modelId="{02FEC81D-C31F-4817-8C59-1A655CB654E1}" type="sibTrans" cxnId="{C173F095-741C-43B4-9A65-292F5E2A46F6}">
      <dgm:prSet/>
      <dgm:spPr/>
      <dgm:t>
        <a:bodyPr/>
        <a:lstStyle/>
        <a:p>
          <a:endParaRPr lang="en-IN"/>
        </a:p>
      </dgm:t>
    </dgm:pt>
    <dgm:pt modelId="{58771C89-A50C-4A47-B895-345AD2DAD43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Software</a:t>
          </a:r>
          <a:endParaRPr lang="en-IN" dirty="0">
            <a:solidFill>
              <a:schemeClr val="tx1"/>
            </a:solidFill>
          </a:endParaRPr>
        </a:p>
      </dgm:t>
    </dgm:pt>
    <dgm:pt modelId="{F15EEE8B-558A-4607-A172-7A52591D5706}" type="parTrans" cxnId="{51D8CC3A-62DB-4AA7-9D7D-9F9F22F6A3A8}">
      <dgm:prSet/>
      <dgm:spPr/>
      <dgm:t>
        <a:bodyPr/>
        <a:lstStyle/>
        <a:p>
          <a:endParaRPr lang="en-IN"/>
        </a:p>
      </dgm:t>
    </dgm:pt>
    <dgm:pt modelId="{4BDAF220-967F-4B83-9C2C-B808D137F813}" type="sibTrans" cxnId="{51D8CC3A-62DB-4AA7-9D7D-9F9F22F6A3A8}">
      <dgm:prSet/>
      <dgm:spPr/>
      <dgm:t>
        <a:bodyPr/>
        <a:lstStyle/>
        <a:p>
          <a:endParaRPr lang="en-IN"/>
        </a:p>
      </dgm:t>
    </dgm:pt>
    <dgm:pt modelId="{0721F126-138E-4AE9-8F44-74860888DF38}">
      <dgm:prSet phldrT="[Text]"/>
      <dgm:spPr/>
      <dgm:t>
        <a:bodyPr/>
        <a:lstStyle/>
        <a:p>
          <a:r>
            <a:rPr lang="en-US" i="1" dirty="0" smtClean="0"/>
            <a:t>  </a:t>
          </a:r>
          <a:endParaRPr lang="en-IN" i="1" dirty="0"/>
        </a:p>
      </dgm:t>
    </dgm:pt>
    <dgm:pt modelId="{280B3051-4329-4153-A9FE-B830ADC9978D}" type="parTrans" cxnId="{072A88D4-CEF6-460B-A3A3-8C5536E697A3}">
      <dgm:prSet/>
      <dgm:spPr/>
      <dgm:t>
        <a:bodyPr/>
        <a:lstStyle/>
        <a:p>
          <a:endParaRPr lang="en-IN"/>
        </a:p>
      </dgm:t>
    </dgm:pt>
    <dgm:pt modelId="{877D8319-DEA1-46FD-806B-C486D2841056}" type="sibTrans" cxnId="{072A88D4-CEF6-460B-A3A3-8C5536E697A3}">
      <dgm:prSet/>
      <dgm:spPr/>
      <dgm:t>
        <a:bodyPr/>
        <a:lstStyle/>
        <a:p>
          <a:endParaRPr lang="en-IN"/>
        </a:p>
      </dgm:t>
    </dgm:pt>
    <dgm:pt modelId="{DA8B092C-8EA2-438D-B0C4-89326D3FE6F9}">
      <dgm:prSet phldrT="[Text]"/>
      <dgm:spPr/>
      <dgm:t>
        <a:bodyPr/>
        <a:lstStyle/>
        <a:p>
          <a:r>
            <a:rPr lang="en-US" dirty="0" smtClean="0"/>
            <a:t>Reports</a:t>
          </a:r>
          <a:endParaRPr lang="en-US" dirty="0" smtClean="0"/>
        </a:p>
        <a:p>
          <a:endParaRPr lang="en-IN" dirty="0"/>
        </a:p>
      </dgm:t>
    </dgm:pt>
    <dgm:pt modelId="{4C7DE6AD-E75D-4DC4-8B48-EC39053FC18E}" type="sibTrans" cxnId="{21D9614F-9C62-4D64-B83C-564F45BC6043}">
      <dgm:prSet/>
      <dgm:spPr/>
      <dgm:t>
        <a:bodyPr/>
        <a:lstStyle/>
        <a:p>
          <a:endParaRPr lang="en-IN"/>
        </a:p>
      </dgm:t>
    </dgm:pt>
    <dgm:pt modelId="{93F14B79-D6F9-4AE3-90C1-C7F89C4715C5}" type="parTrans" cxnId="{21D9614F-9C62-4D64-B83C-564F45BC6043}">
      <dgm:prSet/>
      <dgm:spPr/>
      <dgm:t>
        <a:bodyPr/>
        <a:lstStyle/>
        <a:p>
          <a:endParaRPr lang="en-IN"/>
        </a:p>
      </dgm:t>
    </dgm:pt>
    <dgm:pt modelId="{24D8A5D1-2ED7-4DB9-8AB1-B78BA17F57C4}">
      <dgm:prSet phldrT="[Text]"/>
      <dgm:spPr/>
      <dgm:t>
        <a:bodyPr/>
        <a:lstStyle/>
        <a:p>
          <a:r>
            <a:rPr lang="en-US" dirty="0" smtClean="0"/>
            <a:t>Dump</a:t>
          </a:r>
          <a:endParaRPr lang="en-IN" dirty="0"/>
        </a:p>
      </dgm:t>
    </dgm:pt>
    <dgm:pt modelId="{018C2AD4-484C-451E-8417-00464832FF1F}" type="sibTrans" cxnId="{E567BBB1-B03E-4CF0-BC08-A2B648349C1C}">
      <dgm:prSet/>
      <dgm:spPr/>
      <dgm:t>
        <a:bodyPr/>
        <a:lstStyle/>
        <a:p>
          <a:endParaRPr lang="en-IN"/>
        </a:p>
      </dgm:t>
    </dgm:pt>
    <dgm:pt modelId="{68CF103A-2BBB-43EB-A67B-5E85523B962D}" type="parTrans" cxnId="{E567BBB1-B03E-4CF0-BC08-A2B648349C1C}">
      <dgm:prSet/>
      <dgm:spPr/>
      <dgm:t>
        <a:bodyPr/>
        <a:lstStyle/>
        <a:p>
          <a:endParaRPr lang="en-IN"/>
        </a:p>
      </dgm:t>
    </dgm:pt>
    <dgm:pt modelId="{F7B9B42A-F684-46D8-B7A1-E6E7C45A9773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en-IN" dirty="0"/>
        </a:p>
      </dgm:t>
    </dgm:pt>
    <dgm:pt modelId="{C39B6E66-D598-4D23-9A0C-C5DB6DDF6CDD}" type="parTrans" cxnId="{B217F98C-D472-48C1-BCD8-FB5FFF5C3B34}">
      <dgm:prSet/>
      <dgm:spPr/>
      <dgm:t>
        <a:bodyPr/>
        <a:lstStyle/>
        <a:p>
          <a:endParaRPr lang="en-IN"/>
        </a:p>
      </dgm:t>
    </dgm:pt>
    <dgm:pt modelId="{CA8D4511-F5F4-4157-8D3B-1F442A2BD33D}" type="sibTrans" cxnId="{B217F98C-D472-48C1-BCD8-FB5FFF5C3B34}">
      <dgm:prSet/>
      <dgm:spPr/>
      <dgm:t>
        <a:bodyPr/>
        <a:lstStyle/>
        <a:p>
          <a:endParaRPr lang="en-IN"/>
        </a:p>
      </dgm:t>
    </dgm:pt>
    <dgm:pt modelId="{BC3BDA42-E2FA-4730-97EA-32F57B94D573}" type="pres">
      <dgm:prSet presAssocID="{F8E54EEB-839B-455C-8D5B-EBCEF7D6111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1B63022-1B91-4801-B7C8-1AFBEC600846}" type="pres">
      <dgm:prSet presAssocID="{D2E326C6-B678-4427-B5DB-39277AC808FB}" presName="compositeNode" presStyleCnt="0">
        <dgm:presLayoutVars>
          <dgm:bulletEnabled val="1"/>
        </dgm:presLayoutVars>
      </dgm:prSet>
      <dgm:spPr/>
    </dgm:pt>
    <dgm:pt modelId="{AF189F49-2BAC-41D1-8583-E3C2A3AC5F57}" type="pres">
      <dgm:prSet presAssocID="{D2E326C6-B678-4427-B5DB-39277AC808FB}" presName="bgRect" presStyleLbl="node1" presStyleIdx="0" presStyleCnt="3" custScaleX="66194" custLinFactNeighborX="-23" custLinFactNeighborY="518"/>
      <dgm:spPr/>
      <dgm:t>
        <a:bodyPr/>
        <a:lstStyle/>
        <a:p>
          <a:endParaRPr lang="en-IN"/>
        </a:p>
      </dgm:t>
    </dgm:pt>
    <dgm:pt modelId="{612177A6-8FE1-4D04-B44C-389B1467BD7F}" type="pres">
      <dgm:prSet presAssocID="{D2E326C6-B678-4427-B5DB-39277AC808FB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4205D6-3E36-49C0-B638-E46628C85F6E}" type="pres">
      <dgm:prSet presAssocID="{D2E326C6-B678-4427-B5DB-39277AC808FB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234FCF-314D-4AB7-A483-C36B9DF5BD58}" type="pres">
      <dgm:prSet presAssocID="{02FEC81D-C31F-4817-8C59-1A655CB654E1}" presName="hSp" presStyleCnt="0"/>
      <dgm:spPr/>
    </dgm:pt>
    <dgm:pt modelId="{6FBB8ECE-C111-4033-9B96-BAF8305800BE}" type="pres">
      <dgm:prSet presAssocID="{02FEC81D-C31F-4817-8C59-1A655CB654E1}" presName="vProcSp" presStyleCnt="0"/>
      <dgm:spPr/>
    </dgm:pt>
    <dgm:pt modelId="{4EDAF1AF-EB37-4E76-9AF6-897BF418CD09}" type="pres">
      <dgm:prSet presAssocID="{02FEC81D-C31F-4817-8C59-1A655CB654E1}" presName="vSp1" presStyleCnt="0"/>
      <dgm:spPr/>
    </dgm:pt>
    <dgm:pt modelId="{213F55BE-99D4-4BB2-815B-D5C6892273CC}" type="pres">
      <dgm:prSet presAssocID="{02FEC81D-C31F-4817-8C59-1A655CB654E1}" presName="simulatedConn" presStyleLbl="solidFgAcc1" presStyleIdx="0" presStyleCnt="2"/>
      <dgm:spPr/>
    </dgm:pt>
    <dgm:pt modelId="{24FC56F1-D370-4CAD-80CF-F3607B293419}" type="pres">
      <dgm:prSet presAssocID="{02FEC81D-C31F-4817-8C59-1A655CB654E1}" presName="vSp2" presStyleCnt="0"/>
      <dgm:spPr/>
    </dgm:pt>
    <dgm:pt modelId="{17953129-1266-426A-81FB-E47514957848}" type="pres">
      <dgm:prSet presAssocID="{02FEC81D-C31F-4817-8C59-1A655CB654E1}" presName="sibTrans" presStyleCnt="0"/>
      <dgm:spPr/>
    </dgm:pt>
    <dgm:pt modelId="{DC643D0F-5934-4CC9-9E40-00C55A319F98}" type="pres">
      <dgm:prSet presAssocID="{F7B9B42A-F684-46D8-B7A1-E6E7C45A9773}" presName="compositeNode" presStyleCnt="0">
        <dgm:presLayoutVars>
          <dgm:bulletEnabled val="1"/>
        </dgm:presLayoutVars>
      </dgm:prSet>
      <dgm:spPr/>
    </dgm:pt>
    <dgm:pt modelId="{EA29599E-2D3D-4E71-A789-C3EECD280847}" type="pres">
      <dgm:prSet presAssocID="{F7B9B42A-F684-46D8-B7A1-E6E7C45A9773}" presName="bgRect" presStyleLbl="node1" presStyleIdx="1" presStyleCnt="3"/>
      <dgm:spPr/>
      <dgm:t>
        <a:bodyPr/>
        <a:lstStyle/>
        <a:p>
          <a:endParaRPr lang="en-IN"/>
        </a:p>
      </dgm:t>
    </dgm:pt>
    <dgm:pt modelId="{1D7AA4F8-B5E6-4003-8AF6-9015A28235EF}" type="pres">
      <dgm:prSet presAssocID="{F7B9B42A-F684-46D8-B7A1-E6E7C45A9773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F6C5F24-5BD2-4DE0-985D-ECB40B9A386B}" type="pres">
      <dgm:prSet presAssocID="{F7B9B42A-F684-46D8-B7A1-E6E7C45A9773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AE3D4E4-0B3B-457B-A73A-2FC22D98769E}" type="pres">
      <dgm:prSet presAssocID="{CA8D4511-F5F4-4157-8D3B-1F442A2BD33D}" presName="hSp" presStyleCnt="0"/>
      <dgm:spPr/>
    </dgm:pt>
    <dgm:pt modelId="{BFBBD6E7-23E7-4E4A-A770-B26A4A7C964B}" type="pres">
      <dgm:prSet presAssocID="{CA8D4511-F5F4-4157-8D3B-1F442A2BD33D}" presName="vProcSp" presStyleCnt="0"/>
      <dgm:spPr/>
    </dgm:pt>
    <dgm:pt modelId="{562758FE-E17E-4E3E-BD7C-04360903F5BF}" type="pres">
      <dgm:prSet presAssocID="{CA8D4511-F5F4-4157-8D3B-1F442A2BD33D}" presName="vSp1" presStyleCnt="0"/>
      <dgm:spPr/>
    </dgm:pt>
    <dgm:pt modelId="{86891712-47FF-42AB-BB52-4858B73D37D1}" type="pres">
      <dgm:prSet presAssocID="{CA8D4511-F5F4-4157-8D3B-1F442A2BD33D}" presName="simulatedConn" presStyleLbl="solidFgAcc1" presStyleIdx="1" presStyleCnt="2"/>
      <dgm:spPr/>
    </dgm:pt>
    <dgm:pt modelId="{60D3DF42-1AD1-4D7E-A7D5-5C1158C45066}" type="pres">
      <dgm:prSet presAssocID="{CA8D4511-F5F4-4157-8D3B-1F442A2BD33D}" presName="vSp2" presStyleCnt="0"/>
      <dgm:spPr/>
    </dgm:pt>
    <dgm:pt modelId="{1D3923D8-7955-4845-ACCB-6CEB7E913122}" type="pres">
      <dgm:prSet presAssocID="{CA8D4511-F5F4-4157-8D3B-1F442A2BD33D}" presName="sibTrans" presStyleCnt="0"/>
      <dgm:spPr/>
    </dgm:pt>
    <dgm:pt modelId="{6AD17951-A515-4705-A9FE-ECBA60654C68}" type="pres">
      <dgm:prSet presAssocID="{0721F126-138E-4AE9-8F44-74860888DF38}" presName="compositeNode" presStyleCnt="0">
        <dgm:presLayoutVars>
          <dgm:bulletEnabled val="1"/>
        </dgm:presLayoutVars>
      </dgm:prSet>
      <dgm:spPr/>
    </dgm:pt>
    <dgm:pt modelId="{2FB8F849-1661-416C-A7E8-CF5D58F25253}" type="pres">
      <dgm:prSet presAssocID="{0721F126-138E-4AE9-8F44-74860888DF38}" presName="bgRect" presStyleLbl="node1" presStyleIdx="2" presStyleCnt="3"/>
      <dgm:spPr/>
      <dgm:t>
        <a:bodyPr/>
        <a:lstStyle/>
        <a:p>
          <a:endParaRPr lang="en-IN"/>
        </a:p>
      </dgm:t>
    </dgm:pt>
    <dgm:pt modelId="{66AA2C13-D82A-4926-BA94-5A02A1C91798}" type="pres">
      <dgm:prSet presAssocID="{0721F126-138E-4AE9-8F44-74860888DF38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878EBA4-1845-480D-8A0F-1963F0A792F3}" type="pres">
      <dgm:prSet presAssocID="{0721F126-138E-4AE9-8F44-74860888DF38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E7DEE28-6A6D-40FB-9C93-AA0A04A72994}" type="presOf" srcId="{58771C89-A50C-4A47-B895-345AD2DAD433}" destId="{1F6C5F24-5BD2-4DE0-985D-ECB40B9A386B}" srcOrd="0" destOrd="0" presId="urn:microsoft.com/office/officeart/2005/8/layout/hProcess7"/>
    <dgm:cxn modelId="{C173F095-741C-43B4-9A65-292F5E2A46F6}" srcId="{F8E54EEB-839B-455C-8D5B-EBCEF7D6111F}" destId="{D2E326C6-B678-4427-B5DB-39277AC808FB}" srcOrd="0" destOrd="0" parTransId="{1FA00CC6-56EB-4E6F-8F9A-B0E1A5D6FE8E}" sibTransId="{02FEC81D-C31F-4817-8C59-1A655CB654E1}"/>
    <dgm:cxn modelId="{B217F98C-D472-48C1-BCD8-FB5FFF5C3B34}" srcId="{F8E54EEB-839B-455C-8D5B-EBCEF7D6111F}" destId="{F7B9B42A-F684-46D8-B7A1-E6E7C45A9773}" srcOrd="1" destOrd="0" parTransId="{C39B6E66-D598-4D23-9A0C-C5DB6DDF6CDD}" sibTransId="{CA8D4511-F5F4-4157-8D3B-1F442A2BD33D}"/>
    <dgm:cxn modelId="{E567BBB1-B03E-4CF0-BC08-A2B648349C1C}" srcId="{D2E326C6-B678-4427-B5DB-39277AC808FB}" destId="{24D8A5D1-2ED7-4DB9-8AB1-B78BA17F57C4}" srcOrd="0" destOrd="0" parTransId="{68CF103A-2BBB-43EB-A67B-5E85523B962D}" sibTransId="{018C2AD4-484C-451E-8417-00464832FF1F}"/>
    <dgm:cxn modelId="{45223C8A-2F5C-4F9D-9CB0-B0B9028BA6A9}" type="presOf" srcId="{F8E54EEB-839B-455C-8D5B-EBCEF7D6111F}" destId="{BC3BDA42-E2FA-4730-97EA-32F57B94D573}" srcOrd="0" destOrd="0" presId="urn:microsoft.com/office/officeart/2005/8/layout/hProcess7"/>
    <dgm:cxn modelId="{82CE7375-0384-41D1-A1D7-9D1E605F97CE}" type="presOf" srcId="{24D8A5D1-2ED7-4DB9-8AB1-B78BA17F57C4}" destId="{EB4205D6-3E36-49C0-B638-E46628C85F6E}" srcOrd="0" destOrd="0" presId="urn:microsoft.com/office/officeart/2005/8/layout/hProcess7"/>
    <dgm:cxn modelId="{51D8CC3A-62DB-4AA7-9D7D-9F9F22F6A3A8}" srcId="{F7B9B42A-F684-46D8-B7A1-E6E7C45A9773}" destId="{58771C89-A50C-4A47-B895-345AD2DAD433}" srcOrd="0" destOrd="0" parTransId="{F15EEE8B-558A-4607-A172-7A52591D5706}" sibTransId="{4BDAF220-967F-4B83-9C2C-B808D137F813}"/>
    <dgm:cxn modelId="{9E306F40-E9D7-430D-A935-80B5D84CBE0E}" type="presOf" srcId="{D2E326C6-B678-4427-B5DB-39277AC808FB}" destId="{AF189F49-2BAC-41D1-8583-E3C2A3AC5F57}" srcOrd="0" destOrd="0" presId="urn:microsoft.com/office/officeart/2005/8/layout/hProcess7"/>
    <dgm:cxn modelId="{DEADFC1E-0C4A-4D09-8ED4-C099C1827702}" type="presOf" srcId="{DA8B092C-8EA2-438D-B0C4-89326D3FE6F9}" destId="{C878EBA4-1845-480D-8A0F-1963F0A792F3}" srcOrd="0" destOrd="0" presId="urn:microsoft.com/office/officeart/2005/8/layout/hProcess7"/>
    <dgm:cxn modelId="{F1134C83-FAF0-4999-BF81-6C9964C8C990}" type="presOf" srcId="{0721F126-138E-4AE9-8F44-74860888DF38}" destId="{66AA2C13-D82A-4926-BA94-5A02A1C91798}" srcOrd="1" destOrd="0" presId="urn:microsoft.com/office/officeart/2005/8/layout/hProcess7"/>
    <dgm:cxn modelId="{21D9614F-9C62-4D64-B83C-564F45BC6043}" srcId="{0721F126-138E-4AE9-8F44-74860888DF38}" destId="{DA8B092C-8EA2-438D-B0C4-89326D3FE6F9}" srcOrd="0" destOrd="0" parTransId="{93F14B79-D6F9-4AE3-90C1-C7F89C4715C5}" sibTransId="{4C7DE6AD-E75D-4DC4-8B48-EC39053FC18E}"/>
    <dgm:cxn modelId="{072A88D4-CEF6-460B-A3A3-8C5536E697A3}" srcId="{F8E54EEB-839B-455C-8D5B-EBCEF7D6111F}" destId="{0721F126-138E-4AE9-8F44-74860888DF38}" srcOrd="2" destOrd="0" parTransId="{280B3051-4329-4153-A9FE-B830ADC9978D}" sibTransId="{877D8319-DEA1-46FD-806B-C486D2841056}"/>
    <dgm:cxn modelId="{02107ABF-CBC2-4E6C-B1BD-1C050431A272}" type="presOf" srcId="{D2E326C6-B678-4427-B5DB-39277AC808FB}" destId="{612177A6-8FE1-4D04-B44C-389B1467BD7F}" srcOrd="1" destOrd="0" presId="urn:microsoft.com/office/officeart/2005/8/layout/hProcess7"/>
    <dgm:cxn modelId="{33C6D389-0D86-4BC9-A1D3-7CB3F5D2F1D0}" type="presOf" srcId="{F7B9B42A-F684-46D8-B7A1-E6E7C45A9773}" destId="{EA29599E-2D3D-4E71-A789-C3EECD280847}" srcOrd="0" destOrd="0" presId="urn:microsoft.com/office/officeart/2005/8/layout/hProcess7"/>
    <dgm:cxn modelId="{354D16D0-A655-4558-814C-AC3E015CF2DE}" type="presOf" srcId="{F7B9B42A-F684-46D8-B7A1-E6E7C45A9773}" destId="{1D7AA4F8-B5E6-4003-8AF6-9015A28235EF}" srcOrd="1" destOrd="0" presId="urn:microsoft.com/office/officeart/2005/8/layout/hProcess7"/>
    <dgm:cxn modelId="{F787CA12-72D3-4831-A239-8426FA2DC1CC}" type="presOf" srcId="{0721F126-138E-4AE9-8F44-74860888DF38}" destId="{2FB8F849-1661-416C-A7E8-CF5D58F25253}" srcOrd="0" destOrd="0" presId="urn:microsoft.com/office/officeart/2005/8/layout/hProcess7"/>
    <dgm:cxn modelId="{B417B9DE-5F1D-4D1F-863A-E06FFA41B47A}" type="presParOf" srcId="{BC3BDA42-E2FA-4730-97EA-32F57B94D573}" destId="{71B63022-1B91-4801-B7C8-1AFBEC600846}" srcOrd="0" destOrd="0" presId="urn:microsoft.com/office/officeart/2005/8/layout/hProcess7"/>
    <dgm:cxn modelId="{B38D558C-4A04-446F-9D4B-E10A78720916}" type="presParOf" srcId="{71B63022-1B91-4801-B7C8-1AFBEC600846}" destId="{AF189F49-2BAC-41D1-8583-E3C2A3AC5F57}" srcOrd="0" destOrd="0" presId="urn:microsoft.com/office/officeart/2005/8/layout/hProcess7"/>
    <dgm:cxn modelId="{2CF59569-BB3B-4ED8-9DAF-AE0745F343BB}" type="presParOf" srcId="{71B63022-1B91-4801-B7C8-1AFBEC600846}" destId="{612177A6-8FE1-4D04-B44C-389B1467BD7F}" srcOrd="1" destOrd="0" presId="urn:microsoft.com/office/officeart/2005/8/layout/hProcess7"/>
    <dgm:cxn modelId="{10B45824-2906-4172-931E-F44AEC0ECE36}" type="presParOf" srcId="{71B63022-1B91-4801-B7C8-1AFBEC600846}" destId="{EB4205D6-3E36-49C0-B638-E46628C85F6E}" srcOrd="2" destOrd="0" presId="urn:microsoft.com/office/officeart/2005/8/layout/hProcess7"/>
    <dgm:cxn modelId="{E73FBECE-6CA6-424F-A35E-150B00BD6F29}" type="presParOf" srcId="{BC3BDA42-E2FA-4730-97EA-32F57B94D573}" destId="{EB234FCF-314D-4AB7-A483-C36B9DF5BD58}" srcOrd="1" destOrd="0" presId="urn:microsoft.com/office/officeart/2005/8/layout/hProcess7"/>
    <dgm:cxn modelId="{B0E1D660-6A84-4EBC-AC6C-5075E38E183D}" type="presParOf" srcId="{BC3BDA42-E2FA-4730-97EA-32F57B94D573}" destId="{6FBB8ECE-C111-4033-9B96-BAF8305800BE}" srcOrd="2" destOrd="0" presId="urn:microsoft.com/office/officeart/2005/8/layout/hProcess7"/>
    <dgm:cxn modelId="{B6D60D21-7D94-482E-AA56-C5527448A05E}" type="presParOf" srcId="{6FBB8ECE-C111-4033-9B96-BAF8305800BE}" destId="{4EDAF1AF-EB37-4E76-9AF6-897BF418CD09}" srcOrd="0" destOrd="0" presId="urn:microsoft.com/office/officeart/2005/8/layout/hProcess7"/>
    <dgm:cxn modelId="{560FC968-B3AE-4DDD-AE93-34E8DA2F54A3}" type="presParOf" srcId="{6FBB8ECE-C111-4033-9B96-BAF8305800BE}" destId="{213F55BE-99D4-4BB2-815B-D5C6892273CC}" srcOrd="1" destOrd="0" presId="urn:microsoft.com/office/officeart/2005/8/layout/hProcess7"/>
    <dgm:cxn modelId="{9A6C94D5-0375-4420-917E-E2EE455DD05B}" type="presParOf" srcId="{6FBB8ECE-C111-4033-9B96-BAF8305800BE}" destId="{24FC56F1-D370-4CAD-80CF-F3607B293419}" srcOrd="2" destOrd="0" presId="urn:microsoft.com/office/officeart/2005/8/layout/hProcess7"/>
    <dgm:cxn modelId="{20444CE7-1083-496D-B71E-A2F4C4F402FF}" type="presParOf" srcId="{BC3BDA42-E2FA-4730-97EA-32F57B94D573}" destId="{17953129-1266-426A-81FB-E47514957848}" srcOrd="3" destOrd="0" presId="urn:microsoft.com/office/officeart/2005/8/layout/hProcess7"/>
    <dgm:cxn modelId="{FBEBA6E1-C9FF-4E24-8D66-56502FAAF7B2}" type="presParOf" srcId="{BC3BDA42-E2FA-4730-97EA-32F57B94D573}" destId="{DC643D0F-5934-4CC9-9E40-00C55A319F98}" srcOrd="4" destOrd="0" presId="urn:microsoft.com/office/officeart/2005/8/layout/hProcess7"/>
    <dgm:cxn modelId="{23A6F6D0-D9B3-4FB3-BC6F-A501B6060106}" type="presParOf" srcId="{DC643D0F-5934-4CC9-9E40-00C55A319F98}" destId="{EA29599E-2D3D-4E71-A789-C3EECD280847}" srcOrd="0" destOrd="0" presId="urn:microsoft.com/office/officeart/2005/8/layout/hProcess7"/>
    <dgm:cxn modelId="{6059A81B-E9A9-4300-BE23-D42A9CFD19A4}" type="presParOf" srcId="{DC643D0F-5934-4CC9-9E40-00C55A319F98}" destId="{1D7AA4F8-B5E6-4003-8AF6-9015A28235EF}" srcOrd="1" destOrd="0" presId="urn:microsoft.com/office/officeart/2005/8/layout/hProcess7"/>
    <dgm:cxn modelId="{8E12B0EE-48F1-4BBA-B9B8-B2ADBBD87C5B}" type="presParOf" srcId="{DC643D0F-5934-4CC9-9E40-00C55A319F98}" destId="{1F6C5F24-5BD2-4DE0-985D-ECB40B9A386B}" srcOrd="2" destOrd="0" presId="urn:microsoft.com/office/officeart/2005/8/layout/hProcess7"/>
    <dgm:cxn modelId="{EC365158-ECBA-4D27-A5E9-36020876E985}" type="presParOf" srcId="{BC3BDA42-E2FA-4730-97EA-32F57B94D573}" destId="{5AE3D4E4-0B3B-457B-A73A-2FC22D98769E}" srcOrd="5" destOrd="0" presId="urn:microsoft.com/office/officeart/2005/8/layout/hProcess7"/>
    <dgm:cxn modelId="{B1614F3A-476E-4EED-B4F1-1E97B55A8339}" type="presParOf" srcId="{BC3BDA42-E2FA-4730-97EA-32F57B94D573}" destId="{BFBBD6E7-23E7-4E4A-A770-B26A4A7C964B}" srcOrd="6" destOrd="0" presId="urn:microsoft.com/office/officeart/2005/8/layout/hProcess7"/>
    <dgm:cxn modelId="{7F0C47B8-5FED-4A45-9EA0-B68AC258F0E6}" type="presParOf" srcId="{BFBBD6E7-23E7-4E4A-A770-B26A4A7C964B}" destId="{562758FE-E17E-4E3E-BD7C-04360903F5BF}" srcOrd="0" destOrd="0" presId="urn:microsoft.com/office/officeart/2005/8/layout/hProcess7"/>
    <dgm:cxn modelId="{A99FD3E9-AF5A-4100-B60F-C195AAEFF0E0}" type="presParOf" srcId="{BFBBD6E7-23E7-4E4A-A770-B26A4A7C964B}" destId="{86891712-47FF-42AB-BB52-4858B73D37D1}" srcOrd="1" destOrd="0" presId="urn:microsoft.com/office/officeart/2005/8/layout/hProcess7"/>
    <dgm:cxn modelId="{B7603C18-3A22-4F4A-AC7C-DD689B6D0BA0}" type="presParOf" srcId="{BFBBD6E7-23E7-4E4A-A770-B26A4A7C964B}" destId="{60D3DF42-1AD1-4D7E-A7D5-5C1158C45066}" srcOrd="2" destOrd="0" presId="urn:microsoft.com/office/officeart/2005/8/layout/hProcess7"/>
    <dgm:cxn modelId="{B01CF757-D9E2-4E43-BD21-3F8EF9DEC11D}" type="presParOf" srcId="{BC3BDA42-E2FA-4730-97EA-32F57B94D573}" destId="{1D3923D8-7955-4845-ACCB-6CEB7E913122}" srcOrd="7" destOrd="0" presId="urn:microsoft.com/office/officeart/2005/8/layout/hProcess7"/>
    <dgm:cxn modelId="{0AFF3698-DBEF-4A83-9515-B86E4AA3A45C}" type="presParOf" srcId="{BC3BDA42-E2FA-4730-97EA-32F57B94D573}" destId="{6AD17951-A515-4705-A9FE-ECBA60654C68}" srcOrd="8" destOrd="0" presId="urn:microsoft.com/office/officeart/2005/8/layout/hProcess7"/>
    <dgm:cxn modelId="{A728175E-1437-4E3A-8CBD-55C41DD976D4}" type="presParOf" srcId="{6AD17951-A515-4705-A9FE-ECBA60654C68}" destId="{2FB8F849-1661-416C-A7E8-CF5D58F25253}" srcOrd="0" destOrd="0" presId="urn:microsoft.com/office/officeart/2005/8/layout/hProcess7"/>
    <dgm:cxn modelId="{B615F1D6-21DD-4A61-91E4-4A8BA40CA01E}" type="presParOf" srcId="{6AD17951-A515-4705-A9FE-ECBA60654C68}" destId="{66AA2C13-D82A-4926-BA94-5A02A1C91798}" srcOrd="1" destOrd="0" presId="urn:microsoft.com/office/officeart/2005/8/layout/hProcess7"/>
    <dgm:cxn modelId="{95FB9A10-29C7-4E97-9F74-87F3E1C0EAA2}" type="presParOf" srcId="{6AD17951-A515-4705-A9FE-ECBA60654C68}" destId="{C878EBA4-1845-480D-8A0F-1963F0A792F3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E54EEB-839B-455C-8D5B-EBCEF7D6111F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2E326C6-B678-4427-B5DB-39277AC808FB}">
      <dgm:prSet phldrT="[Text]"/>
      <dgm:spPr/>
      <dgm:t>
        <a:bodyPr/>
        <a:lstStyle/>
        <a:p>
          <a:r>
            <a:rPr lang="en-US" dirty="0" smtClean="0"/>
            <a:t> </a:t>
          </a:r>
          <a:endParaRPr lang="en-IN" dirty="0"/>
        </a:p>
      </dgm:t>
    </dgm:pt>
    <dgm:pt modelId="{1FA00CC6-56EB-4E6F-8F9A-B0E1A5D6FE8E}" type="parTrans" cxnId="{C173F095-741C-43B4-9A65-292F5E2A46F6}">
      <dgm:prSet/>
      <dgm:spPr/>
      <dgm:t>
        <a:bodyPr/>
        <a:lstStyle/>
        <a:p>
          <a:endParaRPr lang="en-IN"/>
        </a:p>
      </dgm:t>
    </dgm:pt>
    <dgm:pt modelId="{02FEC81D-C31F-4817-8C59-1A655CB654E1}" type="sibTrans" cxnId="{C173F095-741C-43B4-9A65-292F5E2A46F6}">
      <dgm:prSet/>
      <dgm:spPr/>
      <dgm:t>
        <a:bodyPr/>
        <a:lstStyle/>
        <a:p>
          <a:endParaRPr lang="en-IN"/>
        </a:p>
      </dgm:t>
    </dgm:pt>
    <dgm:pt modelId="{58771C89-A50C-4A47-B895-345AD2DAD43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Manual</a:t>
          </a:r>
          <a:r>
            <a:rPr lang="en-US" dirty="0" smtClean="0">
              <a:solidFill>
                <a:schemeClr val="accent4">
                  <a:lumMod val="60000"/>
                  <a:lumOff val="40000"/>
                </a:schemeClr>
              </a:solidFill>
            </a:rPr>
            <a:t> </a:t>
          </a:r>
          <a:r>
            <a:rPr lang="en-US" dirty="0" smtClean="0">
              <a:solidFill>
                <a:schemeClr val="tx1"/>
              </a:solidFill>
            </a:rPr>
            <a:t>effort</a:t>
          </a:r>
          <a:endParaRPr lang="en-IN" dirty="0">
            <a:solidFill>
              <a:schemeClr val="tx1"/>
            </a:solidFill>
          </a:endParaRPr>
        </a:p>
      </dgm:t>
    </dgm:pt>
    <dgm:pt modelId="{F15EEE8B-558A-4607-A172-7A52591D5706}" type="parTrans" cxnId="{51D8CC3A-62DB-4AA7-9D7D-9F9F22F6A3A8}">
      <dgm:prSet/>
      <dgm:spPr/>
      <dgm:t>
        <a:bodyPr/>
        <a:lstStyle/>
        <a:p>
          <a:endParaRPr lang="en-IN"/>
        </a:p>
      </dgm:t>
    </dgm:pt>
    <dgm:pt modelId="{4BDAF220-967F-4B83-9C2C-B808D137F813}" type="sibTrans" cxnId="{51D8CC3A-62DB-4AA7-9D7D-9F9F22F6A3A8}">
      <dgm:prSet/>
      <dgm:spPr/>
      <dgm:t>
        <a:bodyPr/>
        <a:lstStyle/>
        <a:p>
          <a:endParaRPr lang="en-IN"/>
        </a:p>
      </dgm:t>
    </dgm:pt>
    <dgm:pt modelId="{0721F126-138E-4AE9-8F44-74860888DF38}">
      <dgm:prSet phldrT="[Text]"/>
      <dgm:spPr/>
      <dgm:t>
        <a:bodyPr/>
        <a:lstStyle/>
        <a:p>
          <a:r>
            <a:rPr lang="en-US" i="1" dirty="0" smtClean="0"/>
            <a:t>  </a:t>
          </a:r>
          <a:endParaRPr lang="en-IN" i="1" dirty="0"/>
        </a:p>
      </dgm:t>
    </dgm:pt>
    <dgm:pt modelId="{280B3051-4329-4153-A9FE-B830ADC9978D}" type="parTrans" cxnId="{072A88D4-CEF6-460B-A3A3-8C5536E697A3}">
      <dgm:prSet/>
      <dgm:spPr/>
      <dgm:t>
        <a:bodyPr/>
        <a:lstStyle/>
        <a:p>
          <a:endParaRPr lang="en-IN"/>
        </a:p>
      </dgm:t>
    </dgm:pt>
    <dgm:pt modelId="{877D8319-DEA1-46FD-806B-C486D2841056}" type="sibTrans" cxnId="{072A88D4-CEF6-460B-A3A3-8C5536E697A3}">
      <dgm:prSet/>
      <dgm:spPr/>
      <dgm:t>
        <a:bodyPr/>
        <a:lstStyle/>
        <a:p>
          <a:endParaRPr lang="en-IN"/>
        </a:p>
      </dgm:t>
    </dgm:pt>
    <dgm:pt modelId="{DA8B092C-8EA2-438D-B0C4-89326D3FE6F9}">
      <dgm:prSet phldrT="[Text]"/>
      <dgm:spPr/>
      <dgm:t>
        <a:bodyPr/>
        <a:lstStyle/>
        <a:p>
          <a:r>
            <a:rPr lang="en-US" dirty="0" smtClean="0"/>
            <a:t>Template</a:t>
          </a:r>
        </a:p>
        <a:p>
          <a:endParaRPr lang="en-IN" dirty="0"/>
        </a:p>
      </dgm:t>
    </dgm:pt>
    <dgm:pt modelId="{4C7DE6AD-E75D-4DC4-8B48-EC39053FC18E}" type="sibTrans" cxnId="{21D9614F-9C62-4D64-B83C-564F45BC6043}">
      <dgm:prSet/>
      <dgm:spPr/>
      <dgm:t>
        <a:bodyPr/>
        <a:lstStyle/>
        <a:p>
          <a:endParaRPr lang="en-IN"/>
        </a:p>
      </dgm:t>
    </dgm:pt>
    <dgm:pt modelId="{93F14B79-D6F9-4AE3-90C1-C7F89C4715C5}" type="parTrans" cxnId="{21D9614F-9C62-4D64-B83C-564F45BC6043}">
      <dgm:prSet/>
      <dgm:spPr/>
      <dgm:t>
        <a:bodyPr/>
        <a:lstStyle/>
        <a:p>
          <a:endParaRPr lang="en-IN"/>
        </a:p>
      </dgm:t>
    </dgm:pt>
    <dgm:pt modelId="{24D8A5D1-2ED7-4DB9-8AB1-B78BA17F57C4}">
      <dgm:prSet phldrT="[Text]"/>
      <dgm:spPr/>
      <dgm:t>
        <a:bodyPr/>
        <a:lstStyle/>
        <a:p>
          <a:r>
            <a:rPr lang="en-US" dirty="0" smtClean="0"/>
            <a:t>Dump</a:t>
          </a:r>
          <a:endParaRPr lang="en-IN" dirty="0"/>
        </a:p>
      </dgm:t>
    </dgm:pt>
    <dgm:pt modelId="{018C2AD4-484C-451E-8417-00464832FF1F}" type="sibTrans" cxnId="{E567BBB1-B03E-4CF0-BC08-A2B648349C1C}">
      <dgm:prSet/>
      <dgm:spPr/>
      <dgm:t>
        <a:bodyPr/>
        <a:lstStyle/>
        <a:p>
          <a:endParaRPr lang="en-IN"/>
        </a:p>
      </dgm:t>
    </dgm:pt>
    <dgm:pt modelId="{68CF103A-2BBB-43EB-A67B-5E85523B962D}" type="parTrans" cxnId="{E567BBB1-B03E-4CF0-BC08-A2B648349C1C}">
      <dgm:prSet/>
      <dgm:spPr/>
      <dgm:t>
        <a:bodyPr/>
        <a:lstStyle/>
        <a:p>
          <a:endParaRPr lang="en-IN"/>
        </a:p>
      </dgm:t>
    </dgm:pt>
    <dgm:pt modelId="{F7B9B42A-F684-46D8-B7A1-E6E7C45A9773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en-IN" dirty="0"/>
        </a:p>
      </dgm:t>
    </dgm:pt>
    <dgm:pt modelId="{C39B6E66-D598-4D23-9A0C-C5DB6DDF6CDD}" type="parTrans" cxnId="{B217F98C-D472-48C1-BCD8-FB5FFF5C3B34}">
      <dgm:prSet/>
      <dgm:spPr/>
      <dgm:t>
        <a:bodyPr/>
        <a:lstStyle/>
        <a:p>
          <a:endParaRPr lang="en-IN"/>
        </a:p>
      </dgm:t>
    </dgm:pt>
    <dgm:pt modelId="{CA8D4511-F5F4-4157-8D3B-1F442A2BD33D}" type="sibTrans" cxnId="{B217F98C-D472-48C1-BCD8-FB5FFF5C3B34}">
      <dgm:prSet/>
      <dgm:spPr/>
      <dgm:t>
        <a:bodyPr/>
        <a:lstStyle/>
        <a:p>
          <a:endParaRPr lang="en-IN"/>
        </a:p>
      </dgm:t>
    </dgm:pt>
    <dgm:pt modelId="{BC3BDA42-E2FA-4730-97EA-32F57B94D573}" type="pres">
      <dgm:prSet presAssocID="{F8E54EEB-839B-455C-8D5B-EBCEF7D6111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1B63022-1B91-4801-B7C8-1AFBEC600846}" type="pres">
      <dgm:prSet presAssocID="{D2E326C6-B678-4427-B5DB-39277AC808FB}" presName="compositeNode" presStyleCnt="0">
        <dgm:presLayoutVars>
          <dgm:bulletEnabled val="1"/>
        </dgm:presLayoutVars>
      </dgm:prSet>
      <dgm:spPr/>
    </dgm:pt>
    <dgm:pt modelId="{AF189F49-2BAC-41D1-8583-E3C2A3AC5F57}" type="pres">
      <dgm:prSet presAssocID="{D2E326C6-B678-4427-B5DB-39277AC808FB}" presName="bgRect" presStyleLbl="node1" presStyleIdx="0" presStyleCnt="3" custScaleX="66194" custLinFactNeighborX="-23" custLinFactNeighborY="518"/>
      <dgm:spPr/>
      <dgm:t>
        <a:bodyPr/>
        <a:lstStyle/>
        <a:p>
          <a:endParaRPr lang="en-IN"/>
        </a:p>
      </dgm:t>
    </dgm:pt>
    <dgm:pt modelId="{612177A6-8FE1-4D04-B44C-389B1467BD7F}" type="pres">
      <dgm:prSet presAssocID="{D2E326C6-B678-4427-B5DB-39277AC808FB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4205D6-3E36-49C0-B638-E46628C85F6E}" type="pres">
      <dgm:prSet presAssocID="{D2E326C6-B678-4427-B5DB-39277AC808FB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234FCF-314D-4AB7-A483-C36B9DF5BD58}" type="pres">
      <dgm:prSet presAssocID="{02FEC81D-C31F-4817-8C59-1A655CB654E1}" presName="hSp" presStyleCnt="0"/>
      <dgm:spPr/>
    </dgm:pt>
    <dgm:pt modelId="{6FBB8ECE-C111-4033-9B96-BAF8305800BE}" type="pres">
      <dgm:prSet presAssocID="{02FEC81D-C31F-4817-8C59-1A655CB654E1}" presName="vProcSp" presStyleCnt="0"/>
      <dgm:spPr/>
    </dgm:pt>
    <dgm:pt modelId="{4EDAF1AF-EB37-4E76-9AF6-897BF418CD09}" type="pres">
      <dgm:prSet presAssocID="{02FEC81D-C31F-4817-8C59-1A655CB654E1}" presName="vSp1" presStyleCnt="0"/>
      <dgm:spPr/>
    </dgm:pt>
    <dgm:pt modelId="{213F55BE-99D4-4BB2-815B-D5C6892273CC}" type="pres">
      <dgm:prSet presAssocID="{02FEC81D-C31F-4817-8C59-1A655CB654E1}" presName="simulatedConn" presStyleLbl="solidFgAcc1" presStyleIdx="0" presStyleCnt="2"/>
      <dgm:spPr/>
    </dgm:pt>
    <dgm:pt modelId="{24FC56F1-D370-4CAD-80CF-F3607B293419}" type="pres">
      <dgm:prSet presAssocID="{02FEC81D-C31F-4817-8C59-1A655CB654E1}" presName="vSp2" presStyleCnt="0"/>
      <dgm:spPr/>
    </dgm:pt>
    <dgm:pt modelId="{17953129-1266-426A-81FB-E47514957848}" type="pres">
      <dgm:prSet presAssocID="{02FEC81D-C31F-4817-8C59-1A655CB654E1}" presName="sibTrans" presStyleCnt="0"/>
      <dgm:spPr/>
    </dgm:pt>
    <dgm:pt modelId="{DC643D0F-5934-4CC9-9E40-00C55A319F98}" type="pres">
      <dgm:prSet presAssocID="{F7B9B42A-F684-46D8-B7A1-E6E7C45A9773}" presName="compositeNode" presStyleCnt="0">
        <dgm:presLayoutVars>
          <dgm:bulletEnabled val="1"/>
        </dgm:presLayoutVars>
      </dgm:prSet>
      <dgm:spPr/>
    </dgm:pt>
    <dgm:pt modelId="{EA29599E-2D3D-4E71-A789-C3EECD280847}" type="pres">
      <dgm:prSet presAssocID="{F7B9B42A-F684-46D8-B7A1-E6E7C45A9773}" presName="bgRect" presStyleLbl="node1" presStyleIdx="1" presStyleCnt="3"/>
      <dgm:spPr/>
      <dgm:t>
        <a:bodyPr/>
        <a:lstStyle/>
        <a:p>
          <a:endParaRPr lang="en-IN"/>
        </a:p>
      </dgm:t>
    </dgm:pt>
    <dgm:pt modelId="{1D7AA4F8-B5E6-4003-8AF6-9015A28235EF}" type="pres">
      <dgm:prSet presAssocID="{F7B9B42A-F684-46D8-B7A1-E6E7C45A9773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F6C5F24-5BD2-4DE0-985D-ECB40B9A386B}" type="pres">
      <dgm:prSet presAssocID="{F7B9B42A-F684-46D8-B7A1-E6E7C45A9773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AE3D4E4-0B3B-457B-A73A-2FC22D98769E}" type="pres">
      <dgm:prSet presAssocID="{CA8D4511-F5F4-4157-8D3B-1F442A2BD33D}" presName="hSp" presStyleCnt="0"/>
      <dgm:spPr/>
    </dgm:pt>
    <dgm:pt modelId="{BFBBD6E7-23E7-4E4A-A770-B26A4A7C964B}" type="pres">
      <dgm:prSet presAssocID="{CA8D4511-F5F4-4157-8D3B-1F442A2BD33D}" presName="vProcSp" presStyleCnt="0"/>
      <dgm:spPr/>
    </dgm:pt>
    <dgm:pt modelId="{562758FE-E17E-4E3E-BD7C-04360903F5BF}" type="pres">
      <dgm:prSet presAssocID="{CA8D4511-F5F4-4157-8D3B-1F442A2BD33D}" presName="vSp1" presStyleCnt="0"/>
      <dgm:spPr/>
    </dgm:pt>
    <dgm:pt modelId="{86891712-47FF-42AB-BB52-4858B73D37D1}" type="pres">
      <dgm:prSet presAssocID="{CA8D4511-F5F4-4157-8D3B-1F442A2BD33D}" presName="simulatedConn" presStyleLbl="solidFgAcc1" presStyleIdx="1" presStyleCnt="2"/>
      <dgm:spPr/>
    </dgm:pt>
    <dgm:pt modelId="{60D3DF42-1AD1-4D7E-A7D5-5C1158C45066}" type="pres">
      <dgm:prSet presAssocID="{CA8D4511-F5F4-4157-8D3B-1F442A2BD33D}" presName="vSp2" presStyleCnt="0"/>
      <dgm:spPr/>
    </dgm:pt>
    <dgm:pt modelId="{1D3923D8-7955-4845-ACCB-6CEB7E913122}" type="pres">
      <dgm:prSet presAssocID="{CA8D4511-F5F4-4157-8D3B-1F442A2BD33D}" presName="sibTrans" presStyleCnt="0"/>
      <dgm:spPr/>
    </dgm:pt>
    <dgm:pt modelId="{6AD17951-A515-4705-A9FE-ECBA60654C68}" type="pres">
      <dgm:prSet presAssocID="{0721F126-138E-4AE9-8F44-74860888DF38}" presName="compositeNode" presStyleCnt="0">
        <dgm:presLayoutVars>
          <dgm:bulletEnabled val="1"/>
        </dgm:presLayoutVars>
      </dgm:prSet>
      <dgm:spPr/>
    </dgm:pt>
    <dgm:pt modelId="{2FB8F849-1661-416C-A7E8-CF5D58F25253}" type="pres">
      <dgm:prSet presAssocID="{0721F126-138E-4AE9-8F44-74860888DF38}" presName="bgRect" presStyleLbl="node1" presStyleIdx="2" presStyleCnt="3"/>
      <dgm:spPr/>
      <dgm:t>
        <a:bodyPr/>
        <a:lstStyle/>
        <a:p>
          <a:endParaRPr lang="en-IN"/>
        </a:p>
      </dgm:t>
    </dgm:pt>
    <dgm:pt modelId="{66AA2C13-D82A-4926-BA94-5A02A1C91798}" type="pres">
      <dgm:prSet presAssocID="{0721F126-138E-4AE9-8F44-74860888DF38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878EBA4-1845-480D-8A0F-1963F0A792F3}" type="pres">
      <dgm:prSet presAssocID="{0721F126-138E-4AE9-8F44-74860888DF38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CAC5138-D794-4DD5-ABDC-488E522B5799}" type="presOf" srcId="{0721F126-138E-4AE9-8F44-74860888DF38}" destId="{2FB8F849-1661-416C-A7E8-CF5D58F25253}" srcOrd="0" destOrd="0" presId="urn:microsoft.com/office/officeart/2005/8/layout/hProcess7"/>
    <dgm:cxn modelId="{072A88D4-CEF6-460B-A3A3-8C5536E697A3}" srcId="{F8E54EEB-839B-455C-8D5B-EBCEF7D6111F}" destId="{0721F126-138E-4AE9-8F44-74860888DF38}" srcOrd="2" destOrd="0" parTransId="{280B3051-4329-4153-A9FE-B830ADC9978D}" sibTransId="{877D8319-DEA1-46FD-806B-C486D2841056}"/>
    <dgm:cxn modelId="{21D9614F-9C62-4D64-B83C-564F45BC6043}" srcId="{0721F126-138E-4AE9-8F44-74860888DF38}" destId="{DA8B092C-8EA2-438D-B0C4-89326D3FE6F9}" srcOrd="0" destOrd="0" parTransId="{93F14B79-D6F9-4AE3-90C1-C7F89C4715C5}" sibTransId="{4C7DE6AD-E75D-4DC4-8B48-EC39053FC18E}"/>
    <dgm:cxn modelId="{0E3C69B0-0784-4FB3-A51D-7803635824DB}" type="presOf" srcId="{58771C89-A50C-4A47-B895-345AD2DAD433}" destId="{1F6C5F24-5BD2-4DE0-985D-ECB40B9A386B}" srcOrd="0" destOrd="0" presId="urn:microsoft.com/office/officeart/2005/8/layout/hProcess7"/>
    <dgm:cxn modelId="{B217F98C-D472-48C1-BCD8-FB5FFF5C3B34}" srcId="{F8E54EEB-839B-455C-8D5B-EBCEF7D6111F}" destId="{F7B9B42A-F684-46D8-B7A1-E6E7C45A9773}" srcOrd="1" destOrd="0" parTransId="{C39B6E66-D598-4D23-9A0C-C5DB6DDF6CDD}" sibTransId="{CA8D4511-F5F4-4157-8D3B-1F442A2BD33D}"/>
    <dgm:cxn modelId="{E567BBB1-B03E-4CF0-BC08-A2B648349C1C}" srcId="{D2E326C6-B678-4427-B5DB-39277AC808FB}" destId="{24D8A5D1-2ED7-4DB9-8AB1-B78BA17F57C4}" srcOrd="0" destOrd="0" parTransId="{68CF103A-2BBB-43EB-A67B-5E85523B962D}" sibTransId="{018C2AD4-484C-451E-8417-00464832FF1F}"/>
    <dgm:cxn modelId="{2AE19E82-6A12-4320-ABD1-7762A244F45F}" type="presOf" srcId="{D2E326C6-B678-4427-B5DB-39277AC808FB}" destId="{AF189F49-2BAC-41D1-8583-E3C2A3AC5F57}" srcOrd="0" destOrd="0" presId="urn:microsoft.com/office/officeart/2005/8/layout/hProcess7"/>
    <dgm:cxn modelId="{14DC71C0-1853-4C0B-BFB0-5584F56EECD7}" type="presOf" srcId="{0721F126-138E-4AE9-8F44-74860888DF38}" destId="{66AA2C13-D82A-4926-BA94-5A02A1C91798}" srcOrd="1" destOrd="0" presId="urn:microsoft.com/office/officeart/2005/8/layout/hProcess7"/>
    <dgm:cxn modelId="{57259949-A5DC-48AC-8CD5-996FE75475A7}" type="presOf" srcId="{DA8B092C-8EA2-438D-B0C4-89326D3FE6F9}" destId="{C878EBA4-1845-480D-8A0F-1963F0A792F3}" srcOrd="0" destOrd="0" presId="urn:microsoft.com/office/officeart/2005/8/layout/hProcess7"/>
    <dgm:cxn modelId="{6329C69C-74C6-47F4-9903-89FC28381AB8}" type="presOf" srcId="{24D8A5D1-2ED7-4DB9-8AB1-B78BA17F57C4}" destId="{EB4205D6-3E36-49C0-B638-E46628C85F6E}" srcOrd="0" destOrd="0" presId="urn:microsoft.com/office/officeart/2005/8/layout/hProcess7"/>
    <dgm:cxn modelId="{8E8BA0E8-580C-4BDB-8576-7A2807C8EA42}" type="presOf" srcId="{D2E326C6-B678-4427-B5DB-39277AC808FB}" destId="{612177A6-8FE1-4D04-B44C-389B1467BD7F}" srcOrd="1" destOrd="0" presId="urn:microsoft.com/office/officeart/2005/8/layout/hProcess7"/>
    <dgm:cxn modelId="{51D8CC3A-62DB-4AA7-9D7D-9F9F22F6A3A8}" srcId="{F7B9B42A-F684-46D8-B7A1-E6E7C45A9773}" destId="{58771C89-A50C-4A47-B895-345AD2DAD433}" srcOrd="0" destOrd="0" parTransId="{F15EEE8B-558A-4607-A172-7A52591D5706}" sibTransId="{4BDAF220-967F-4B83-9C2C-B808D137F813}"/>
    <dgm:cxn modelId="{77010279-AF59-4C2C-9E62-A60681EF5E53}" type="presOf" srcId="{F8E54EEB-839B-455C-8D5B-EBCEF7D6111F}" destId="{BC3BDA42-E2FA-4730-97EA-32F57B94D573}" srcOrd="0" destOrd="0" presId="urn:microsoft.com/office/officeart/2005/8/layout/hProcess7"/>
    <dgm:cxn modelId="{B7C9BEF3-D905-477F-89E8-0D849FAEA427}" type="presOf" srcId="{F7B9B42A-F684-46D8-B7A1-E6E7C45A9773}" destId="{EA29599E-2D3D-4E71-A789-C3EECD280847}" srcOrd="0" destOrd="0" presId="urn:microsoft.com/office/officeart/2005/8/layout/hProcess7"/>
    <dgm:cxn modelId="{AE3D5DCC-044F-44B3-A389-193939FC48B4}" type="presOf" srcId="{F7B9B42A-F684-46D8-B7A1-E6E7C45A9773}" destId="{1D7AA4F8-B5E6-4003-8AF6-9015A28235EF}" srcOrd="1" destOrd="0" presId="urn:microsoft.com/office/officeart/2005/8/layout/hProcess7"/>
    <dgm:cxn modelId="{C173F095-741C-43B4-9A65-292F5E2A46F6}" srcId="{F8E54EEB-839B-455C-8D5B-EBCEF7D6111F}" destId="{D2E326C6-B678-4427-B5DB-39277AC808FB}" srcOrd="0" destOrd="0" parTransId="{1FA00CC6-56EB-4E6F-8F9A-B0E1A5D6FE8E}" sibTransId="{02FEC81D-C31F-4817-8C59-1A655CB654E1}"/>
    <dgm:cxn modelId="{2B49C441-7A0A-4E19-9254-650CF477EAE0}" type="presParOf" srcId="{BC3BDA42-E2FA-4730-97EA-32F57B94D573}" destId="{71B63022-1B91-4801-B7C8-1AFBEC600846}" srcOrd="0" destOrd="0" presId="urn:microsoft.com/office/officeart/2005/8/layout/hProcess7"/>
    <dgm:cxn modelId="{601221E8-C278-4DE6-811E-127F8E593009}" type="presParOf" srcId="{71B63022-1B91-4801-B7C8-1AFBEC600846}" destId="{AF189F49-2BAC-41D1-8583-E3C2A3AC5F57}" srcOrd="0" destOrd="0" presId="urn:microsoft.com/office/officeart/2005/8/layout/hProcess7"/>
    <dgm:cxn modelId="{C547E6F9-6A09-4F46-AAF9-45450DD47E1A}" type="presParOf" srcId="{71B63022-1B91-4801-B7C8-1AFBEC600846}" destId="{612177A6-8FE1-4D04-B44C-389B1467BD7F}" srcOrd="1" destOrd="0" presId="urn:microsoft.com/office/officeart/2005/8/layout/hProcess7"/>
    <dgm:cxn modelId="{CA65C80E-C459-44EA-80A3-43676C105BC7}" type="presParOf" srcId="{71B63022-1B91-4801-B7C8-1AFBEC600846}" destId="{EB4205D6-3E36-49C0-B638-E46628C85F6E}" srcOrd="2" destOrd="0" presId="urn:microsoft.com/office/officeart/2005/8/layout/hProcess7"/>
    <dgm:cxn modelId="{66919917-2F61-45AE-847A-ADDA069EE4C3}" type="presParOf" srcId="{BC3BDA42-E2FA-4730-97EA-32F57B94D573}" destId="{EB234FCF-314D-4AB7-A483-C36B9DF5BD58}" srcOrd="1" destOrd="0" presId="urn:microsoft.com/office/officeart/2005/8/layout/hProcess7"/>
    <dgm:cxn modelId="{666477BA-F7BA-4CA5-B125-E0FB0D4EF99C}" type="presParOf" srcId="{BC3BDA42-E2FA-4730-97EA-32F57B94D573}" destId="{6FBB8ECE-C111-4033-9B96-BAF8305800BE}" srcOrd="2" destOrd="0" presId="urn:microsoft.com/office/officeart/2005/8/layout/hProcess7"/>
    <dgm:cxn modelId="{EC706645-8528-40AD-A186-802D51F3046E}" type="presParOf" srcId="{6FBB8ECE-C111-4033-9B96-BAF8305800BE}" destId="{4EDAF1AF-EB37-4E76-9AF6-897BF418CD09}" srcOrd="0" destOrd="0" presId="urn:microsoft.com/office/officeart/2005/8/layout/hProcess7"/>
    <dgm:cxn modelId="{FD7E8521-286E-4B49-A891-29CE18497E31}" type="presParOf" srcId="{6FBB8ECE-C111-4033-9B96-BAF8305800BE}" destId="{213F55BE-99D4-4BB2-815B-D5C6892273CC}" srcOrd="1" destOrd="0" presId="urn:microsoft.com/office/officeart/2005/8/layout/hProcess7"/>
    <dgm:cxn modelId="{E6C76BED-552B-44D6-B749-CE907755A1DF}" type="presParOf" srcId="{6FBB8ECE-C111-4033-9B96-BAF8305800BE}" destId="{24FC56F1-D370-4CAD-80CF-F3607B293419}" srcOrd="2" destOrd="0" presId="urn:microsoft.com/office/officeart/2005/8/layout/hProcess7"/>
    <dgm:cxn modelId="{A90B4874-5D7D-4B98-BEB3-41A671E9B2BA}" type="presParOf" srcId="{BC3BDA42-E2FA-4730-97EA-32F57B94D573}" destId="{17953129-1266-426A-81FB-E47514957848}" srcOrd="3" destOrd="0" presId="urn:microsoft.com/office/officeart/2005/8/layout/hProcess7"/>
    <dgm:cxn modelId="{B15A9430-EEE6-4079-AE2B-FA85450C6CCE}" type="presParOf" srcId="{BC3BDA42-E2FA-4730-97EA-32F57B94D573}" destId="{DC643D0F-5934-4CC9-9E40-00C55A319F98}" srcOrd="4" destOrd="0" presId="urn:microsoft.com/office/officeart/2005/8/layout/hProcess7"/>
    <dgm:cxn modelId="{3CF985B8-4863-4052-99D6-CB124C50F81B}" type="presParOf" srcId="{DC643D0F-5934-4CC9-9E40-00C55A319F98}" destId="{EA29599E-2D3D-4E71-A789-C3EECD280847}" srcOrd="0" destOrd="0" presId="urn:microsoft.com/office/officeart/2005/8/layout/hProcess7"/>
    <dgm:cxn modelId="{30B6AFDD-E0BB-44B7-A2D7-B623136D974E}" type="presParOf" srcId="{DC643D0F-5934-4CC9-9E40-00C55A319F98}" destId="{1D7AA4F8-B5E6-4003-8AF6-9015A28235EF}" srcOrd="1" destOrd="0" presId="urn:microsoft.com/office/officeart/2005/8/layout/hProcess7"/>
    <dgm:cxn modelId="{40BB4108-8AD6-401B-8B4F-16E8873B72DC}" type="presParOf" srcId="{DC643D0F-5934-4CC9-9E40-00C55A319F98}" destId="{1F6C5F24-5BD2-4DE0-985D-ECB40B9A386B}" srcOrd="2" destOrd="0" presId="urn:microsoft.com/office/officeart/2005/8/layout/hProcess7"/>
    <dgm:cxn modelId="{E183984B-B79B-4240-9237-190658827BC3}" type="presParOf" srcId="{BC3BDA42-E2FA-4730-97EA-32F57B94D573}" destId="{5AE3D4E4-0B3B-457B-A73A-2FC22D98769E}" srcOrd="5" destOrd="0" presId="urn:microsoft.com/office/officeart/2005/8/layout/hProcess7"/>
    <dgm:cxn modelId="{BF98CA1F-AE5A-42BC-BFDE-E2437D756299}" type="presParOf" srcId="{BC3BDA42-E2FA-4730-97EA-32F57B94D573}" destId="{BFBBD6E7-23E7-4E4A-A770-B26A4A7C964B}" srcOrd="6" destOrd="0" presId="urn:microsoft.com/office/officeart/2005/8/layout/hProcess7"/>
    <dgm:cxn modelId="{70B77CF0-12EB-4EBB-8AD0-7B210325487A}" type="presParOf" srcId="{BFBBD6E7-23E7-4E4A-A770-B26A4A7C964B}" destId="{562758FE-E17E-4E3E-BD7C-04360903F5BF}" srcOrd="0" destOrd="0" presId="urn:microsoft.com/office/officeart/2005/8/layout/hProcess7"/>
    <dgm:cxn modelId="{96F08BCC-8B62-454C-BF63-E2222571BB51}" type="presParOf" srcId="{BFBBD6E7-23E7-4E4A-A770-B26A4A7C964B}" destId="{86891712-47FF-42AB-BB52-4858B73D37D1}" srcOrd="1" destOrd="0" presId="urn:microsoft.com/office/officeart/2005/8/layout/hProcess7"/>
    <dgm:cxn modelId="{C5AD8508-3781-4ED9-8782-5CAF4FF6ADF1}" type="presParOf" srcId="{BFBBD6E7-23E7-4E4A-A770-B26A4A7C964B}" destId="{60D3DF42-1AD1-4D7E-A7D5-5C1158C45066}" srcOrd="2" destOrd="0" presId="urn:microsoft.com/office/officeart/2005/8/layout/hProcess7"/>
    <dgm:cxn modelId="{DC47BDD0-897B-4751-858E-1EB2ECDBD977}" type="presParOf" srcId="{BC3BDA42-E2FA-4730-97EA-32F57B94D573}" destId="{1D3923D8-7955-4845-ACCB-6CEB7E913122}" srcOrd="7" destOrd="0" presId="urn:microsoft.com/office/officeart/2005/8/layout/hProcess7"/>
    <dgm:cxn modelId="{311812FD-F6E7-49FB-B271-DBB2D94CBF2A}" type="presParOf" srcId="{BC3BDA42-E2FA-4730-97EA-32F57B94D573}" destId="{6AD17951-A515-4705-A9FE-ECBA60654C68}" srcOrd="8" destOrd="0" presId="urn:microsoft.com/office/officeart/2005/8/layout/hProcess7"/>
    <dgm:cxn modelId="{764417B8-2913-47A5-9585-0A6ED336C69B}" type="presParOf" srcId="{6AD17951-A515-4705-A9FE-ECBA60654C68}" destId="{2FB8F849-1661-416C-A7E8-CF5D58F25253}" srcOrd="0" destOrd="0" presId="urn:microsoft.com/office/officeart/2005/8/layout/hProcess7"/>
    <dgm:cxn modelId="{9B7C65D2-5A70-4325-ACB2-F3AB719DD203}" type="presParOf" srcId="{6AD17951-A515-4705-A9FE-ECBA60654C68}" destId="{66AA2C13-D82A-4926-BA94-5A02A1C91798}" srcOrd="1" destOrd="0" presId="urn:microsoft.com/office/officeart/2005/8/layout/hProcess7"/>
    <dgm:cxn modelId="{74DBC294-CC08-467A-9727-1B46498F8101}" type="presParOf" srcId="{6AD17951-A515-4705-A9FE-ECBA60654C68}" destId="{C878EBA4-1845-480D-8A0F-1963F0A792F3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E54EEB-839B-455C-8D5B-EBCEF7D6111F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2E326C6-B678-4427-B5DB-39277AC808FB}">
      <dgm:prSet phldrT="[Text]"/>
      <dgm:spPr/>
      <dgm:t>
        <a:bodyPr/>
        <a:lstStyle/>
        <a:p>
          <a:r>
            <a:rPr lang="en-US" dirty="0" smtClean="0"/>
            <a:t> </a:t>
          </a:r>
          <a:endParaRPr lang="en-IN" dirty="0"/>
        </a:p>
      </dgm:t>
    </dgm:pt>
    <dgm:pt modelId="{1FA00CC6-56EB-4E6F-8F9A-B0E1A5D6FE8E}" type="parTrans" cxnId="{C173F095-741C-43B4-9A65-292F5E2A46F6}">
      <dgm:prSet/>
      <dgm:spPr/>
      <dgm:t>
        <a:bodyPr/>
        <a:lstStyle/>
        <a:p>
          <a:endParaRPr lang="en-IN"/>
        </a:p>
      </dgm:t>
    </dgm:pt>
    <dgm:pt modelId="{02FEC81D-C31F-4817-8C59-1A655CB654E1}" type="sibTrans" cxnId="{C173F095-741C-43B4-9A65-292F5E2A46F6}">
      <dgm:prSet/>
      <dgm:spPr/>
      <dgm:t>
        <a:bodyPr/>
        <a:lstStyle/>
        <a:p>
          <a:endParaRPr lang="en-IN"/>
        </a:p>
      </dgm:t>
    </dgm:pt>
    <dgm:pt modelId="{58771C89-A50C-4A47-B895-345AD2DAD43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Software</a:t>
          </a:r>
          <a:endParaRPr lang="en-IN" dirty="0">
            <a:solidFill>
              <a:schemeClr val="tx1"/>
            </a:solidFill>
          </a:endParaRPr>
        </a:p>
      </dgm:t>
    </dgm:pt>
    <dgm:pt modelId="{F15EEE8B-558A-4607-A172-7A52591D5706}" type="parTrans" cxnId="{51D8CC3A-62DB-4AA7-9D7D-9F9F22F6A3A8}">
      <dgm:prSet/>
      <dgm:spPr/>
      <dgm:t>
        <a:bodyPr/>
        <a:lstStyle/>
        <a:p>
          <a:endParaRPr lang="en-IN"/>
        </a:p>
      </dgm:t>
    </dgm:pt>
    <dgm:pt modelId="{4BDAF220-967F-4B83-9C2C-B808D137F813}" type="sibTrans" cxnId="{51D8CC3A-62DB-4AA7-9D7D-9F9F22F6A3A8}">
      <dgm:prSet/>
      <dgm:spPr/>
      <dgm:t>
        <a:bodyPr/>
        <a:lstStyle/>
        <a:p>
          <a:endParaRPr lang="en-IN"/>
        </a:p>
      </dgm:t>
    </dgm:pt>
    <dgm:pt modelId="{0721F126-138E-4AE9-8F44-74860888DF38}">
      <dgm:prSet phldrT="[Text]"/>
      <dgm:spPr/>
      <dgm:t>
        <a:bodyPr/>
        <a:lstStyle/>
        <a:p>
          <a:r>
            <a:rPr lang="en-US" i="1" dirty="0" smtClean="0"/>
            <a:t>  </a:t>
          </a:r>
          <a:endParaRPr lang="en-IN" i="1" dirty="0"/>
        </a:p>
      </dgm:t>
    </dgm:pt>
    <dgm:pt modelId="{280B3051-4329-4153-A9FE-B830ADC9978D}" type="parTrans" cxnId="{072A88D4-CEF6-460B-A3A3-8C5536E697A3}">
      <dgm:prSet/>
      <dgm:spPr/>
      <dgm:t>
        <a:bodyPr/>
        <a:lstStyle/>
        <a:p>
          <a:endParaRPr lang="en-IN"/>
        </a:p>
      </dgm:t>
    </dgm:pt>
    <dgm:pt modelId="{877D8319-DEA1-46FD-806B-C486D2841056}" type="sibTrans" cxnId="{072A88D4-CEF6-460B-A3A3-8C5536E697A3}">
      <dgm:prSet/>
      <dgm:spPr/>
      <dgm:t>
        <a:bodyPr/>
        <a:lstStyle/>
        <a:p>
          <a:endParaRPr lang="en-IN"/>
        </a:p>
      </dgm:t>
    </dgm:pt>
    <dgm:pt modelId="{DA8B092C-8EA2-438D-B0C4-89326D3FE6F9}">
      <dgm:prSet phldrT="[Text]"/>
      <dgm:spPr/>
      <dgm:t>
        <a:bodyPr/>
        <a:lstStyle/>
        <a:p>
          <a:r>
            <a:rPr lang="en-US" dirty="0" smtClean="0"/>
            <a:t>Reports</a:t>
          </a:r>
          <a:endParaRPr lang="en-US" dirty="0" smtClean="0"/>
        </a:p>
        <a:p>
          <a:endParaRPr lang="en-IN" dirty="0"/>
        </a:p>
      </dgm:t>
    </dgm:pt>
    <dgm:pt modelId="{4C7DE6AD-E75D-4DC4-8B48-EC39053FC18E}" type="sibTrans" cxnId="{21D9614F-9C62-4D64-B83C-564F45BC6043}">
      <dgm:prSet/>
      <dgm:spPr/>
      <dgm:t>
        <a:bodyPr/>
        <a:lstStyle/>
        <a:p>
          <a:endParaRPr lang="en-IN"/>
        </a:p>
      </dgm:t>
    </dgm:pt>
    <dgm:pt modelId="{93F14B79-D6F9-4AE3-90C1-C7F89C4715C5}" type="parTrans" cxnId="{21D9614F-9C62-4D64-B83C-564F45BC6043}">
      <dgm:prSet/>
      <dgm:spPr/>
      <dgm:t>
        <a:bodyPr/>
        <a:lstStyle/>
        <a:p>
          <a:endParaRPr lang="en-IN"/>
        </a:p>
      </dgm:t>
    </dgm:pt>
    <dgm:pt modelId="{24D8A5D1-2ED7-4DB9-8AB1-B78BA17F57C4}">
      <dgm:prSet phldrT="[Text]"/>
      <dgm:spPr/>
      <dgm:t>
        <a:bodyPr/>
        <a:lstStyle/>
        <a:p>
          <a:r>
            <a:rPr lang="en-US" dirty="0" smtClean="0"/>
            <a:t>Dump</a:t>
          </a:r>
          <a:endParaRPr lang="en-IN" dirty="0"/>
        </a:p>
      </dgm:t>
    </dgm:pt>
    <dgm:pt modelId="{018C2AD4-484C-451E-8417-00464832FF1F}" type="sibTrans" cxnId="{E567BBB1-B03E-4CF0-BC08-A2B648349C1C}">
      <dgm:prSet/>
      <dgm:spPr/>
      <dgm:t>
        <a:bodyPr/>
        <a:lstStyle/>
        <a:p>
          <a:endParaRPr lang="en-IN"/>
        </a:p>
      </dgm:t>
    </dgm:pt>
    <dgm:pt modelId="{68CF103A-2BBB-43EB-A67B-5E85523B962D}" type="parTrans" cxnId="{E567BBB1-B03E-4CF0-BC08-A2B648349C1C}">
      <dgm:prSet/>
      <dgm:spPr/>
      <dgm:t>
        <a:bodyPr/>
        <a:lstStyle/>
        <a:p>
          <a:endParaRPr lang="en-IN"/>
        </a:p>
      </dgm:t>
    </dgm:pt>
    <dgm:pt modelId="{F7B9B42A-F684-46D8-B7A1-E6E7C45A9773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en-IN" dirty="0"/>
        </a:p>
      </dgm:t>
    </dgm:pt>
    <dgm:pt modelId="{C39B6E66-D598-4D23-9A0C-C5DB6DDF6CDD}" type="parTrans" cxnId="{B217F98C-D472-48C1-BCD8-FB5FFF5C3B34}">
      <dgm:prSet/>
      <dgm:spPr/>
      <dgm:t>
        <a:bodyPr/>
        <a:lstStyle/>
        <a:p>
          <a:endParaRPr lang="en-IN"/>
        </a:p>
      </dgm:t>
    </dgm:pt>
    <dgm:pt modelId="{CA8D4511-F5F4-4157-8D3B-1F442A2BD33D}" type="sibTrans" cxnId="{B217F98C-D472-48C1-BCD8-FB5FFF5C3B34}">
      <dgm:prSet/>
      <dgm:spPr/>
      <dgm:t>
        <a:bodyPr/>
        <a:lstStyle/>
        <a:p>
          <a:endParaRPr lang="en-IN"/>
        </a:p>
      </dgm:t>
    </dgm:pt>
    <dgm:pt modelId="{BC3BDA42-E2FA-4730-97EA-32F57B94D573}" type="pres">
      <dgm:prSet presAssocID="{F8E54EEB-839B-455C-8D5B-EBCEF7D6111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1B63022-1B91-4801-B7C8-1AFBEC600846}" type="pres">
      <dgm:prSet presAssocID="{D2E326C6-B678-4427-B5DB-39277AC808FB}" presName="compositeNode" presStyleCnt="0">
        <dgm:presLayoutVars>
          <dgm:bulletEnabled val="1"/>
        </dgm:presLayoutVars>
      </dgm:prSet>
      <dgm:spPr/>
    </dgm:pt>
    <dgm:pt modelId="{AF189F49-2BAC-41D1-8583-E3C2A3AC5F57}" type="pres">
      <dgm:prSet presAssocID="{D2E326C6-B678-4427-B5DB-39277AC808FB}" presName="bgRect" presStyleLbl="node1" presStyleIdx="0" presStyleCnt="3" custScaleX="66194" custLinFactNeighborX="-23" custLinFactNeighborY="518"/>
      <dgm:spPr/>
      <dgm:t>
        <a:bodyPr/>
        <a:lstStyle/>
        <a:p>
          <a:endParaRPr lang="en-IN"/>
        </a:p>
      </dgm:t>
    </dgm:pt>
    <dgm:pt modelId="{612177A6-8FE1-4D04-B44C-389B1467BD7F}" type="pres">
      <dgm:prSet presAssocID="{D2E326C6-B678-4427-B5DB-39277AC808FB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4205D6-3E36-49C0-B638-E46628C85F6E}" type="pres">
      <dgm:prSet presAssocID="{D2E326C6-B678-4427-B5DB-39277AC808FB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234FCF-314D-4AB7-A483-C36B9DF5BD58}" type="pres">
      <dgm:prSet presAssocID="{02FEC81D-C31F-4817-8C59-1A655CB654E1}" presName="hSp" presStyleCnt="0"/>
      <dgm:spPr/>
    </dgm:pt>
    <dgm:pt modelId="{6FBB8ECE-C111-4033-9B96-BAF8305800BE}" type="pres">
      <dgm:prSet presAssocID="{02FEC81D-C31F-4817-8C59-1A655CB654E1}" presName="vProcSp" presStyleCnt="0"/>
      <dgm:spPr/>
    </dgm:pt>
    <dgm:pt modelId="{4EDAF1AF-EB37-4E76-9AF6-897BF418CD09}" type="pres">
      <dgm:prSet presAssocID="{02FEC81D-C31F-4817-8C59-1A655CB654E1}" presName="vSp1" presStyleCnt="0"/>
      <dgm:spPr/>
    </dgm:pt>
    <dgm:pt modelId="{213F55BE-99D4-4BB2-815B-D5C6892273CC}" type="pres">
      <dgm:prSet presAssocID="{02FEC81D-C31F-4817-8C59-1A655CB654E1}" presName="simulatedConn" presStyleLbl="solidFgAcc1" presStyleIdx="0" presStyleCnt="2"/>
      <dgm:spPr/>
    </dgm:pt>
    <dgm:pt modelId="{24FC56F1-D370-4CAD-80CF-F3607B293419}" type="pres">
      <dgm:prSet presAssocID="{02FEC81D-C31F-4817-8C59-1A655CB654E1}" presName="vSp2" presStyleCnt="0"/>
      <dgm:spPr/>
    </dgm:pt>
    <dgm:pt modelId="{17953129-1266-426A-81FB-E47514957848}" type="pres">
      <dgm:prSet presAssocID="{02FEC81D-C31F-4817-8C59-1A655CB654E1}" presName="sibTrans" presStyleCnt="0"/>
      <dgm:spPr/>
    </dgm:pt>
    <dgm:pt modelId="{DC643D0F-5934-4CC9-9E40-00C55A319F98}" type="pres">
      <dgm:prSet presAssocID="{F7B9B42A-F684-46D8-B7A1-E6E7C45A9773}" presName="compositeNode" presStyleCnt="0">
        <dgm:presLayoutVars>
          <dgm:bulletEnabled val="1"/>
        </dgm:presLayoutVars>
      </dgm:prSet>
      <dgm:spPr/>
    </dgm:pt>
    <dgm:pt modelId="{EA29599E-2D3D-4E71-A789-C3EECD280847}" type="pres">
      <dgm:prSet presAssocID="{F7B9B42A-F684-46D8-B7A1-E6E7C45A9773}" presName="bgRect" presStyleLbl="node1" presStyleIdx="1" presStyleCnt="3"/>
      <dgm:spPr/>
      <dgm:t>
        <a:bodyPr/>
        <a:lstStyle/>
        <a:p>
          <a:endParaRPr lang="en-IN"/>
        </a:p>
      </dgm:t>
    </dgm:pt>
    <dgm:pt modelId="{1D7AA4F8-B5E6-4003-8AF6-9015A28235EF}" type="pres">
      <dgm:prSet presAssocID="{F7B9B42A-F684-46D8-B7A1-E6E7C45A9773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F6C5F24-5BD2-4DE0-985D-ECB40B9A386B}" type="pres">
      <dgm:prSet presAssocID="{F7B9B42A-F684-46D8-B7A1-E6E7C45A9773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AE3D4E4-0B3B-457B-A73A-2FC22D98769E}" type="pres">
      <dgm:prSet presAssocID="{CA8D4511-F5F4-4157-8D3B-1F442A2BD33D}" presName="hSp" presStyleCnt="0"/>
      <dgm:spPr/>
    </dgm:pt>
    <dgm:pt modelId="{BFBBD6E7-23E7-4E4A-A770-B26A4A7C964B}" type="pres">
      <dgm:prSet presAssocID="{CA8D4511-F5F4-4157-8D3B-1F442A2BD33D}" presName="vProcSp" presStyleCnt="0"/>
      <dgm:spPr/>
    </dgm:pt>
    <dgm:pt modelId="{562758FE-E17E-4E3E-BD7C-04360903F5BF}" type="pres">
      <dgm:prSet presAssocID="{CA8D4511-F5F4-4157-8D3B-1F442A2BD33D}" presName="vSp1" presStyleCnt="0"/>
      <dgm:spPr/>
    </dgm:pt>
    <dgm:pt modelId="{86891712-47FF-42AB-BB52-4858B73D37D1}" type="pres">
      <dgm:prSet presAssocID="{CA8D4511-F5F4-4157-8D3B-1F442A2BD33D}" presName="simulatedConn" presStyleLbl="solidFgAcc1" presStyleIdx="1" presStyleCnt="2"/>
      <dgm:spPr/>
    </dgm:pt>
    <dgm:pt modelId="{60D3DF42-1AD1-4D7E-A7D5-5C1158C45066}" type="pres">
      <dgm:prSet presAssocID="{CA8D4511-F5F4-4157-8D3B-1F442A2BD33D}" presName="vSp2" presStyleCnt="0"/>
      <dgm:spPr/>
    </dgm:pt>
    <dgm:pt modelId="{1D3923D8-7955-4845-ACCB-6CEB7E913122}" type="pres">
      <dgm:prSet presAssocID="{CA8D4511-F5F4-4157-8D3B-1F442A2BD33D}" presName="sibTrans" presStyleCnt="0"/>
      <dgm:spPr/>
    </dgm:pt>
    <dgm:pt modelId="{6AD17951-A515-4705-A9FE-ECBA60654C68}" type="pres">
      <dgm:prSet presAssocID="{0721F126-138E-4AE9-8F44-74860888DF38}" presName="compositeNode" presStyleCnt="0">
        <dgm:presLayoutVars>
          <dgm:bulletEnabled val="1"/>
        </dgm:presLayoutVars>
      </dgm:prSet>
      <dgm:spPr/>
    </dgm:pt>
    <dgm:pt modelId="{2FB8F849-1661-416C-A7E8-CF5D58F25253}" type="pres">
      <dgm:prSet presAssocID="{0721F126-138E-4AE9-8F44-74860888DF38}" presName="bgRect" presStyleLbl="node1" presStyleIdx="2" presStyleCnt="3"/>
      <dgm:spPr/>
      <dgm:t>
        <a:bodyPr/>
        <a:lstStyle/>
        <a:p>
          <a:endParaRPr lang="en-IN"/>
        </a:p>
      </dgm:t>
    </dgm:pt>
    <dgm:pt modelId="{66AA2C13-D82A-4926-BA94-5A02A1C91798}" type="pres">
      <dgm:prSet presAssocID="{0721F126-138E-4AE9-8F44-74860888DF38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878EBA4-1845-480D-8A0F-1963F0A792F3}" type="pres">
      <dgm:prSet presAssocID="{0721F126-138E-4AE9-8F44-74860888DF38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314406C-A10D-4BED-9AC6-7D524A0F12C9}" type="presOf" srcId="{D2E326C6-B678-4427-B5DB-39277AC808FB}" destId="{612177A6-8FE1-4D04-B44C-389B1467BD7F}" srcOrd="1" destOrd="0" presId="urn:microsoft.com/office/officeart/2005/8/layout/hProcess7"/>
    <dgm:cxn modelId="{C173F095-741C-43B4-9A65-292F5E2A46F6}" srcId="{F8E54EEB-839B-455C-8D5B-EBCEF7D6111F}" destId="{D2E326C6-B678-4427-B5DB-39277AC808FB}" srcOrd="0" destOrd="0" parTransId="{1FA00CC6-56EB-4E6F-8F9A-B0E1A5D6FE8E}" sibTransId="{02FEC81D-C31F-4817-8C59-1A655CB654E1}"/>
    <dgm:cxn modelId="{172F883A-47C7-4F70-8C24-989429BCA3E6}" type="presOf" srcId="{24D8A5D1-2ED7-4DB9-8AB1-B78BA17F57C4}" destId="{EB4205D6-3E36-49C0-B638-E46628C85F6E}" srcOrd="0" destOrd="0" presId="urn:microsoft.com/office/officeart/2005/8/layout/hProcess7"/>
    <dgm:cxn modelId="{072A88D4-CEF6-460B-A3A3-8C5536E697A3}" srcId="{F8E54EEB-839B-455C-8D5B-EBCEF7D6111F}" destId="{0721F126-138E-4AE9-8F44-74860888DF38}" srcOrd="2" destOrd="0" parTransId="{280B3051-4329-4153-A9FE-B830ADC9978D}" sibTransId="{877D8319-DEA1-46FD-806B-C486D2841056}"/>
    <dgm:cxn modelId="{2D73088D-9D8E-4F69-9E51-5E8D5320290B}" type="presOf" srcId="{F8E54EEB-839B-455C-8D5B-EBCEF7D6111F}" destId="{BC3BDA42-E2FA-4730-97EA-32F57B94D573}" srcOrd="0" destOrd="0" presId="urn:microsoft.com/office/officeart/2005/8/layout/hProcess7"/>
    <dgm:cxn modelId="{21D9614F-9C62-4D64-B83C-564F45BC6043}" srcId="{0721F126-138E-4AE9-8F44-74860888DF38}" destId="{DA8B092C-8EA2-438D-B0C4-89326D3FE6F9}" srcOrd="0" destOrd="0" parTransId="{93F14B79-D6F9-4AE3-90C1-C7F89C4715C5}" sibTransId="{4C7DE6AD-E75D-4DC4-8B48-EC39053FC18E}"/>
    <dgm:cxn modelId="{E567BBB1-B03E-4CF0-BC08-A2B648349C1C}" srcId="{D2E326C6-B678-4427-B5DB-39277AC808FB}" destId="{24D8A5D1-2ED7-4DB9-8AB1-B78BA17F57C4}" srcOrd="0" destOrd="0" parTransId="{68CF103A-2BBB-43EB-A67B-5E85523B962D}" sibTransId="{018C2AD4-484C-451E-8417-00464832FF1F}"/>
    <dgm:cxn modelId="{19D0E815-9ED8-468F-AABD-10F6A8B247DB}" type="presOf" srcId="{58771C89-A50C-4A47-B895-345AD2DAD433}" destId="{1F6C5F24-5BD2-4DE0-985D-ECB40B9A386B}" srcOrd="0" destOrd="0" presId="urn:microsoft.com/office/officeart/2005/8/layout/hProcess7"/>
    <dgm:cxn modelId="{5D08D377-5FCD-4927-A9BF-A5AB97A0A98B}" type="presOf" srcId="{F7B9B42A-F684-46D8-B7A1-E6E7C45A9773}" destId="{1D7AA4F8-B5E6-4003-8AF6-9015A28235EF}" srcOrd="1" destOrd="0" presId="urn:microsoft.com/office/officeart/2005/8/layout/hProcess7"/>
    <dgm:cxn modelId="{5DD88B5D-1776-478A-B5C1-A2A3A56A59CC}" type="presOf" srcId="{D2E326C6-B678-4427-B5DB-39277AC808FB}" destId="{AF189F49-2BAC-41D1-8583-E3C2A3AC5F57}" srcOrd="0" destOrd="0" presId="urn:microsoft.com/office/officeart/2005/8/layout/hProcess7"/>
    <dgm:cxn modelId="{1AC694A3-6B32-42FF-A5A9-824F92E1F310}" type="presOf" srcId="{0721F126-138E-4AE9-8F44-74860888DF38}" destId="{66AA2C13-D82A-4926-BA94-5A02A1C91798}" srcOrd="1" destOrd="0" presId="urn:microsoft.com/office/officeart/2005/8/layout/hProcess7"/>
    <dgm:cxn modelId="{B217F98C-D472-48C1-BCD8-FB5FFF5C3B34}" srcId="{F8E54EEB-839B-455C-8D5B-EBCEF7D6111F}" destId="{F7B9B42A-F684-46D8-B7A1-E6E7C45A9773}" srcOrd="1" destOrd="0" parTransId="{C39B6E66-D598-4D23-9A0C-C5DB6DDF6CDD}" sibTransId="{CA8D4511-F5F4-4157-8D3B-1F442A2BD33D}"/>
    <dgm:cxn modelId="{69F0748F-7E28-4DBF-980F-8D447568E040}" type="presOf" srcId="{0721F126-138E-4AE9-8F44-74860888DF38}" destId="{2FB8F849-1661-416C-A7E8-CF5D58F25253}" srcOrd="0" destOrd="0" presId="urn:microsoft.com/office/officeart/2005/8/layout/hProcess7"/>
    <dgm:cxn modelId="{357860FD-6506-4FE4-9B7B-E89233D4B0DA}" type="presOf" srcId="{DA8B092C-8EA2-438D-B0C4-89326D3FE6F9}" destId="{C878EBA4-1845-480D-8A0F-1963F0A792F3}" srcOrd="0" destOrd="0" presId="urn:microsoft.com/office/officeart/2005/8/layout/hProcess7"/>
    <dgm:cxn modelId="{51D8CC3A-62DB-4AA7-9D7D-9F9F22F6A3A8}" srcId="{F7B9B42A-F684-46D8-B7A1-E6E7C45A9773}" destId="{58771C89-A50C-4A47-B895-345AD2DAD433}" srcOrd="0" destOrd="0" parTransId="{F15EEE8B-558A-4607-A172-7A52591D5706}" sibTransId="{4BDAF220-967F-4B83-9C2C-B808D137F813}"/>
    <dgm:cxn modelId="{3FB85DFD-13EA-4378-AD6C-17FEBB264374}" type="presOf" srcId="{F7B9B42A-F684-46D8-B7A1-E6E7C45A9773}" destId="{EA29599E-2D3D-4E71-A789-C3EECD280847}" srcOrd="0" destOrd="0" presId="urn:microsoft.com/office/officeart/2005/8/layout/hProcess7"/>
    <dgm:cxn modelId="{75ED6AEA-756A-4B02-8597-ECCC7F27312C}" type="presParOf" srcId="{BC3BDA42-E2FA-4730-97EA-32F57B94D573}" destId="{71B63022-1B91-4801-B7C8-1AFBEC600846}" srcOrd="0" destOrd="0" presId="urn:microsoft.com/office/officeart/2005/8/layout/hProcess7"/>
    <dgm:cxn modelId="{A9EAF7BA-0EA1-45FD-9546-9825E90B561A}" type="presParOf" srcId="{71B63022-1B91-4801-B7C8-1AFBEC600846}" destId="{AF189F49-2BAC-41D1-8583-E3C2A3AC5F57}" srcOrd="0" destOrd="0" presId="urn:microsoft.com/office/officeart/2005/8/layout/hProcess7"/>
    <dgm:cxn modelId="{46C8F507-819D-404E-906F-1BFBBC10D5F4}" type="presParOf" srcId="{71B63022-1B91-4801-B7C8-1AFBEC600846}" destId="{612177A6-8FE1-4D04-B44C-389B1467BD7F}" srcOrd="1" destOrd="0" presId="urn:microsoft.com/office/officeart/2005/8/layout/hProcess7"/>
    <dgm:cxn modelId="{8AC77C5B-D7F6-4C55-B013-060E50D12596}" type="presParOf" srcId="{71B63022-1B91-4801-B7C8-1AFBEC600846}" destId="{EB4205D6-3E36-49C0-B638-E46628C85F6E}" srcOrd="2" destOrd="0" presId="urn:microsoft.com/office/officeart/2005/8/layout/hProcess7"/>
    <dgm:cxn modelId="{34329710-273C-46B6-8ED0-FE6F1281C2ED}" type="presParOf" srcId="{BC3BDA42-E2FA-4730-97EA-32F57B94D573}" destId="{EB234FCF-314D-4AB7-A483-C36B9DF5BD58}" srcOrd="1" destOrd="0" presId="urn:microsoft.com/office/officeart/2005/8/layout/hProcess7"/>
    <dgm:cxn modelId="{470EEDD0-9194-44EA-BE6C-7D91911CEBD2}" type="presParOf" srcId="{BC3BDA42-E2FA-4730-97EA-32F57B94D573}" destId="{6FBB8ECE-C111-4033-9B96-BAF8305800BE}" srcOrd="2" destOrd="0" presId="urn:microsoft.com/office/officeart/2005/8/layout/hProcess7"/>
    <dgm:cxn modelId="{2FD5EE9B-CF91-4814-B659-0264DC1DD670}" type="presParOf" srcId="{6FBB8ECE-C111-4033-9B96-BAF8305800BE}" destId="{4EDAF1AF-EB37-4E76-9AF6-897BF418CD09}" srcOrd="0" destOrd="0" presId="urn:microsoft.com/office/officeart/2005/8/layout/hProcess7"/>
    <dgm:cxn modelId="{4CD7BE7B-22E9-453E-A02D-369D2CD6C91E}" type="presParOf" srcId="{6FBB8ECE-C111-4033-9B96-BAF8305800BE}" destId="{213F55BE-99D4-4BB2-815B-D5C6892273CC}" srcOrd="1" destOrd="0" presId="urn:microsoft.com/office/officeart/2005/8/layout/hProcess7"/>
    <dgm:cxn modelId="{C3B2DC6A-52A1-49FA-8757-50CC23EA9DF4}" type="presParOf" srcId="{6FBB8ECE-C111-4033-9B96-BAF8305800BE}" destId="{24FC56F1-D370-4CAD-80CF-F3607B293419}" srcOrd="2" destOrd="0" presId="urn:microsoft.com/office/officeart/2005/8/layout/hProcess7"/>
    <dgm:cxn modelId="{A2177667-966D-49C2-B35A-3D06EB2BAD68}" type="presParOf" srcId="{BC3BDA42-E2FA-4730-97EA-32F57B94D573}" destId="{17953129-1266-426A-81FB-E47514957848}" srcOrd="3" destOrd="0" presId="urn:microsoft.com/office/officeart/2005/8/layout/hProcess7"/>
    <dgm:cxn modelId="{88507BBA-F312-482C-95F9-242828C5DB89}" type="presParOf" srcId="{BC3BDA42-E2FA-4730-97EA-32F57B94D573}" destId="{DC643D0F-5934-4CC9-9E40-00C55A319F98}" srcOrd="4" destOrd="0" presId="urn:microsoft.com/office/officeart/2005/8/layout/hProcess7"/>
    <dgm:cxn modelId="{EF5D3D0A-4A73-4CFF-A045-5DA437FC49C0}" type="presParOf" srcId="{DC643D0F-5934-4CC9-9E40-00C55A319F98}" destId="{EA29599E-2D3D-4E71-A789-C3EECD280847}" srcOrd="0" destOrd="0" presId="urn:microsoft.com/office/officeart/2005/8/layout/hProcess7"/>
    <dgm:cxn modelId="{54F7855F-4BD0-443D-87F6-6810A1F0080C}" type="presParOf" srcId="{DC643D0F-5934-4CC9-9E40-00C55A319F98}" destId="{1D7AA4F8-B5E6-4003-8AF6-9015A28235EF}" srcOrd="1" destOrd="0" presId="urn:microsoft.com/office/officeart/2005/8/layout/hProcess7"/>
    <dgm:cxn modelId="{0DF60CDC-039C-426C-80AB-2EA7EE08BC89}" type="presParOf" srcId="{DC643D0F-5934-4CC9-9E40-00C55A319F98}" destId="{1F6C5F24-5BD2-4DE0-985D-ECB40B9A386B}" srcOrd="2" destOrd="0" presId="urn:microsoft.com/office/officeart/2005/8/layout/hProcess7"/>
    <dgm:cxn modelId="{BBB4E814-AA5E-488F-9BAA-6D965EF3CA2F}" type="presParOf" srcId="{BC3BDA42-E2FA-4730-97EA-32F57B94D573}" destId="{5AE3D4E4-0B3B-457B-A73A-2FC22D98769E}" srcOrd="5" destOrd="0" presId="urn:microsoft.com/office/officeart/2005/8/layout/hProcess7"/>
    <dgm:cxn modelId="{5E8F7045-A51A-4CAD-B878-D700206199DF}" type="presParOf" srcId="{BC3BDA42-E2FA-4730-97EA-32F57B94D573}" destId="{BFBBD6E7-23E7-4E4A-A770-B26A4A7C964B}" srcOrd="6" destOrd="0" presId="urn:microsoft.com/office/officeart/2005/8/layout/hProcess7"/>
    <dgm:cxn modelId="{A1A9B87A-E386-4D57-AD37-B4888BD192D3}" type="presParOf" srcId="{BFBBD6E7-23E7-4E4A-A770-B26A4A7C964B}" destId="{562758FE-E17E-4E3E-BD7C-04360903F5BF}" srcOrd="0" destOrd="0" presId="urn:microsoft.com/office/officeart/2005/8/layout/hProcess7"/>
    <dgm:cxn modelId="{BDDD50F2-7797-4FAA-9515-DD5FA9B14B01}" type="presParOf" srcId="{BFBBD6E7-23E7-4E4A-A770-B26A4A7C964B}" destId="{86891712-47FF-42AB-BB52-4858B73D37D1}" srcOrd="1" destOrd="0" presId="urn:microsoft.com/office/officeart/2005/8/layout/hProcess7"/>
    <dgm:cxn modelId="{A3673A1E-170F-4379-8C5F-74F9A5DD90EC}" type="presParOf" srcId="{BFBBD6E7-23E7-4E4A-A770-B26A4A7C964B}" destId="{60D3DF42-1AD1-4D7E-A7D5-5C1158C45066}" srcOrd="2" destOrd="0" presId="urn:microsoft.com/office/officeart/2005/8/layout/hProcess7"/>
    <dgm:cxn modelId="{EE385EBC-B165-43E7-81F5-663D21930276}" type="presParOf" srcId="{BC3BDA42-E2FA-4730-97EA-32F57B94D573}" destId="{1D3923D8-7955-4845-ACCB-6CEB7E913122}" srcOrd="7" destOrd="0" presId="urn:microsoft.com/office/officeart/2005/8/layout/hProcess7"/>
    <dgm:cxn modelId="{62E04EEB-0492-46AF-B3B7-712A1B6B7372}" type="presParOf" srcId="{BC3BDA42-E2FA-4730-97EA-32F57B94D573}" destId="{6AD17951-A515-4705-A9FE-ECBA60654C68}" srcOrd="8" destOrd="0" presId="urn:microsoft.com/office/officeart/2005/8/layout/hProcess7"/>
    <dgm:cxn modelId="{3C75F631-DD73-4120-844B-ED315D9155ED}" type="presParOf" srcId="{6AD17951-A515-4705-A9FE-ECBA60654C68}" destId="{2FB8F849-1661-416C-A7E8-CF5D58F25253}" srcOrd="0" destOrd="0" presId="urn:microsoft.com/office/officeart/2005/8/layout/hProcess7"/>
    <dgm:cxn modelId="{82CE3A0C-B491-445E-9438-2B6E12C838E7}" type="presParOf" srcId="{6AD17951-A515-4705-A9FE-ECBA60654C68}" destId="{66AA2C13-D82A-4926-BA94-5A02A1C91798}" srcOrd="1" destOrd="0" presId="urn:microsoft.com/office/officeart/2005/8/layout/hProcess7"/>
    <dgm:cxn modelId="{1790A902-6180-4D8D-BE6E-7AE8E91279EA}" type="presParOf" srcId="{6AD17951-A515-4705-A9FE-ECBA60654C68}" destId="{C878EBA4-1845-480D-8A0F-1963F0A792F3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E54EEB-839B-455C-8D5B-EBCEF7D6111F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2E326C6-B678-4427-B5DB-39277AC808FB}">
      <dgm:prSet phldrT="[Text]"/>
      <dgm:spPr/>
      <dgm:t>
        <a:bodyPr/>
        <a:lstStyle/>
        <a:p>
          <a:r>
            <a:rPr lang="en-US" dirty="0" smtClean="0"/>
            <a:t> </a:t>
          </a:r>
          <a:endParaRPr lang="en-IN" dirty="0"/>
        </a:p>
      </dgm:t>
    </dgm:pt>
    <dgm:pt modelId="{1FA00CC6-56EB-4E6F-8F9A-B0E1A5D6FE8E}" type="parTrans" cxnId="{C173F095-741C-43B4-9A65-292F5E2A46F6}">
      <dgm:prSet/>
      <dgm:spPr/>
      <dgm:t>
        <a:bodyPr/>
        <a:lstStyle/>
        <a:p>
          <a:endParaRPr lang="en-IN"/>
        </a:p>
      </dgm:t>
    </dgm:pt>
    <dgm:pt modelId="{02FEC81D-C31F-4817-8C59-1A655CB654E1}" type="sibTrans" cxnId="{C173F095-741C-43B4-9A65-292F5E2A46F6}">
      <dgm:prSet/>
      <dgm:spPr/>
      <dgm:t>
        <a:bodyPr/>
        <a:lstStyle/>
        <a:p>
          <a:endParaRPr lang="en-IN"/>
        </a:p>
      </dgm:t>
    </dgm:pt>
    <dgm:pt modelId="{58771C89-A50C-4A47-B895-345AD2DAD43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Software</a:t>
          </a:r>
          <a:endParaRPr lang="en-IN" dirty="0">
            <a:solidFill>
              <a:schemeClr val="tx1"/>
            </a:solidFill>
          </a:endParaRPr>
        </a:p>
      </dgm:t>
    </dgm:pt>
    <dgm:pt modelId="{F15EEE8B-558A-4607-A172-7A52591D5706}" type="parTrans" cxnId="{51D8CC3A-62DB-4AA7-9D7D-9F9F22F6A3A8}">
      <dgm:prSet/>
      <dgm:spPr/>
      <dgm:t>
        <a:bodyPr/>
        <a:lstStyle/>
        <a:p>
          <a:endParaRPr lang="en-IN"/>
        </a:p>
      </dgm:t>
    </dgm:pt>
    <dgm:pt modelId="{4BDAF220-967F-4B83-9C2C-B808D137F813}" type="sibTrans" cxnId="{51D8CC3A-62DB-4AA7-9D7D-9F9F22F6A3A8}">
      <dgm:prSet/>
      <dgm:spPr/>
      <dgm:t>
        <a:bodyPr/>
        <a:lstStyle/>
        <a:p>
          <a:endParaRPr lang="en-IN"/>
        </a:p>
      </dgm:t>
    </dgm:pt>
    <dgm:pt modelId="{0721F126-138E-4AE9-8F44-74860888DF38}">
      <dgm:prSet phldrT="[Text]"/>
      <dgm:spPr/>
      <dgm:t>
        <a:bodyPr/>
        <a:lstStyle/>
        <a:p>
          <a:r>
            <a:rPr lang="en-US" i="1" dirty="0" smtClean="0"/>
            <a:t>  </a:t>
          </a:r>
          <a:endParaRPr lang="en-IN" i="1" dirty="0"/>
        </a:p>
      </dgm:t>
    </dgm:pt>
    <dgm:pt modelId="{280B3051-4329-4153-A9FE-B830ADC9978D}" type="parTrans" cxnId="{072A88D4-CEF6-460B-A3A3-8C5536E697A3}">
      <dgm:prSet/>
      <dgm:spPr/>
      <dgm:t>
        <a:bodyPr/>
        <a:lstStyle/>
        <a:p>
          <a:endParaRPr lang="en-IN"/>
        </a:p>
      </dgm:t>
    </dgm:pt>
    <dgm:pt modelId="{877D8319-DEA1-46FD-806B-C486D2841056}" type="sibTrans" cxnId="{072A88D4-CEF6-460B-A3A3-8C5536E697A3}">
      <dgm:prSet/>
      <dgm:spPr/>
      <dgm:t>
        <a:bodyPr/>
        <a:lstStyle/>
        <a:p>
          <a:endParaRPr lang="en-IN"/>
        </a:p>
      </dgm:t>
    </dgm:pt>
    <dgm:pt modelId="{DA8B092C-8EA2-438D-B0C4-89326D3FE6F9}">
      <dgm:prSet phldrT="[Text]"/>
      <dgm:spPr/>
      <dgm:t>
        <a:bodyPr/>
        <a:lstStyle/>
        <a:p>
          <a:r>
            <a:rPr lang="en-US" dirty="0" smtClean="0"/>
            <a:t>Templates</a:t>
          </a:r>
        </a:p>
        <a:p>
          <a:endParaRPr lang="en-IN" dirty="0"/>
        </a:p>
      </dgm:t>
    </dgm:pt>
    <dgm:pt modelId="{4C7DE6AD-E75D-4DC4-8B48-EC39053FC18E}" type="sibTrans" cxnId="{21D9614F-9C62-4D64-B83C-564F45BC6043}">
      <dgm:prSet/>
      <dgm:spPr/>
      <dgm:t>
        <a:bodyPr/>
        <a:lstStyle/>
        <a:p>
          <a:endParaRPr lang="en-IN"/>
        </a:p>
      </dgm:t>
    </dgm:pt>
    <dgm:pt modelId="{93F14B79-D6F9-4AE3-90C1-C7F89C4715C5}" type="parTrans" cxnId="{21D9614F-9C62-4D64-B83C-564F45BC6043}">
      <dgm:prSet/>
      <dgm:spPr/>
      <dgm:t>
        <a:bodyPr/>
        <a:lstStyle/>
        <a:p>
          <a:endParaRPr lang="en-IN"/>
        </a:p>
      </dgm:t>
    </dgm:pt>
    <dgm:pt modelId="{24D8A5D1-2ED7-4DB9-8AB1-B78BA17F57C4}">
      <dgm:prSet phldrT="[Text]"/>
      <dgm:spPr/>
      <dgm:t>
        <a:bodyPr/>
        <a:lstStyle/>
        <a:p>
          <a:r>
            <a:rPr lang="en-US" dirty="0" smtClean="0"/>
            <a:t>Dump</a:t>
          </a:r>
          <a:endParaRPr lang="en-IN" dirty="0"/>
        </a:p>
      </dgm:t>
    </dgm:pt>
    <dgm:pt modelId="{018C2AD4-484C-451E-8417-00464832FF1F}" type="sibTrans" cxnId="{E567BBB1-B03E-4CF0-BC08-A2B648349C1C}">
      <dgm:prSet/>
      <dgm:spPr/>
      <dgm:t>
        <a:bodyPr/>
        <a:lstStyle/>
        <a:p>
          <a:endParaRPr lang="en-IN"/>
        </a:p>
      </dgm:t>
    </dgm:pt>
    <dgm:pt modelId="{68CF103A-2BBB-43EB-A67B-5E85523B962D}" type="parTrans" cxnId="{E567BBB1-B03E-4CF0-BC08-A2B648349C1C}">
      <dgm:prSet/>
      <dgm:spPr/>
      <dgm:t>
        <a:bodyPr/>
        <a:lstStyle/>
        <a:p>
          <a:endParaRPr lang="en-IN"/>
        </a:p>
      </dgm:t>
    </dgm:pt>
    <dgm:pt modelId="{F7B9B42A-F684-46D8-B7A1-E6E7C45A9773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en-IN" dirty="0"/>
        </a:p>
      </dgm:t>
    </dgm:pt>
    <dgm:pt modelId="{C39B6E66-D598-4D23-9A0C-C5DB6DDF6CDD}" type="parTrans" cxnId="{B217F98C-D472-48C1-BCD8-FB5FFF5C3B34}">
      <dgm:prSet/>
      <dgm:spPr/>
      <dgm:t>
        <a:bodyPr/>
        <a:lstStyle/>
        <a:p>
          <a:endParaRPr lang="en-IN"/>
        </a:p>
      </dgm:t>
    </dgm:pt>
    <dgm:pt modelId="{CA8D4511-F5F4-4157-8D3B-1F442A2BD33D}" type="sibTrans" cxnId="{B217F98C-D472-48C1-BCD8-FB5FFF5C3B34}">
      <dgm:prSet/>
      <dgm:spPr/>
      <dgm:t>
        <a:bodyPr/>
        <a:lstStyle/>
        <a:p>
          <a:endParaRPr lang="en-IN"/>
        </a:p>
      </dgm:t>
    </dgm:pt>
    <dgm:pt modelId="{BC3BDA42-E2FA-4730-97EA-32F57B94D573}" type="pres">
      <dgm:prSet presAssocID="{F8E54EEB-839B-455C-8D5B-EBCEF7D6111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1B63022-1B91-4801-B7C8-1AFBEC600846}" type="pres">
      <dgm:prSet presAssocID="{D2E326C6-B678-4427-B5DB-39277AC808FB}" presName="compositeNode" presStyleCnt="0">
        <dgm:presLayoutVars>
          <dgm:bulletEnabled val="1"/>
        </dgm:presLayoutVars>
      </dgm:prSet>
      <dgm:spPr/>
    </dgm:pt>
    <dgm:pt modelId="{AF189F49-2BAC-41D1-8583-E3C2A3AC5F57}" type="pres">
      <dgm:prSet presAssocID="{D2E326C6-B678-4427-B5DB-39277AC808FB}" presName="bgRect" presStyleLbl="node1" presStyleIdx="0" presStyleCnt="3" custScaleX="66194" custLinFactNeighborX="-23" custLinFactNeighborY="518"/>
      <dgm:spPr/>
      <dgm:t>
        <a:bodyPr/>
        <a:lstStyle/>
        <a:p>
          <a:endParaRPr lang="en-IN"/>
        </a:p>
      </dgm:t>
    </dgm:pt>
    <dgm:pt modelId="{612177A6-8FE1-4D04-B44C-389B1467BD7F}" type="pres">
      <dgm:prSet presAssocID="{D2E326C6-B678-4427-B5DB-39277AC808FB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4205D6-3E36-49C0-B638-E46628C85F6E}" type="pres">
      <dgm:prSet presAssocID="{D2E326C6-B678-4427-B5DB-39277AC808FB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234FCF-314D-4AB7-A483-C36B9DF5BD58}" type="pres">
      <dgm:prSet presAssocID="{02FEC81D-C31F-4817-8C59-1A655CB654E1}" presName="hSp" presStyleCnt="0"/>
      <dgm:spPr/>
    </dgm:pt>
    <dgm:pt modelId="{6FBB8ECE-C111-4033-9B96-BAF8305800BE}" type="pres">
      <dgm:prSet presAssocID="{02FEC81D-C31F-4817-8C59-1A655CB654E1}" presName="vProcSp" presStyleCnt="0"/>
      <dgm:spPr/>
    </dgm:pt>
    <dgm:pt modelId="{4EDAF1AF-EB37-4E76-9AF6-897BF418CD09}" type="pres">
      <dgm:prSet presAssocID="{02FEC81D-C31F-4817-8C59-1A655CB654E1}" presName="vSp1" presStyleCnt="0"/>
      <dgm:spPr/>
    </dgm:pt>
    <dgm:pt modelId="{213F55BE-99D4-4BB2-815B-D5C6892273CC}" type="pres">
      <dgm:prSet presAssocID="{02FEC81D-C31F-4817-8C59-1A655CB654E1}" presName="simulatedConn" presStyleLbl="solidFgAcc1" presStyleIdx="0" presStyleCnt="2"/>
      <dgm:spPr/>
    </dgm:pt>
    <dgm:pt modelId="{24FC56F1-D370-4CAD-80CF-F3607B293419}" type="pres">
      <dgm:prSet presAssocID="{02FEC81D-C31F-4817-8C59-1A655CB654E1}" presName="vSp2" presStyleCnt="0"/>
      <dgm:spPr/>
    </dgm:pt>
    <dgm:pt modelId="{17953129-1266-426A-81FB-E47514957848}" type="pres">
      <dgm:prSet presAssocID="{02FEC81D-C31F-4817-8C59-1A655CB654E1}" presName="sibTrans" presStyleCnt="0"/>
      <dgm:spPr/>
    </dgm:pt>
    <dgm:pt modelId="{DC643D0F-5934-4CC9-9E40-00C55A319F98}" type="pres">
      <dgm:prSet presAssocID="{F7B9B42A-F684-46D8-B7A1-E6E7C45A9773}" presName="compositeNode" presStyleCnt="0">
        <dgm:presLayoutVars>
          <dgm:bulletEnabled val="1"/>
        </dgm:presLayoutVars>
      </dgm:prSet>
      <dgm:spPr/>
    </dgm:pt>
    <dgm:pt modelId="{EA29599E-2D3D-4E71-A789-C3EECD280847}" type="pres">
      <dgm:prSet presAssocID="{F7B9B42A-F684-46D8-B7A1-E6E7C45A9773}" presName="bgRect" presStyleLbl="node1" presStyleIdx="1" presStyleCnt="3"/>
      <dgm:spPr/>
      <dgm:t>
        <a:bodyPr/>
        <a:lstStyle/>
        <a:p>
          <a:endParaRPr lang="en-IN"/>
        </a:p>
      </dgm:t>
    </dgm:pt>
    <dgm:pt modelId="{1D7AA4F8-B5E6-4003-8AF6-9015A28235EF}" type="pres">
      <dgm:prSet presAssocID="{F7B9B42A-F684-46D8-B7A1-E6E7C45A9773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F6C5F24-5BD2-4DE0-985D-ECB40B9A386B}" type="pres">
      <dgm:prSet presAssocID="{F7B9B42A-F684-46D8-B7A1-E6E7C45A9773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AE3D4E4-0B3B-457B-A73A-2FC22D98769E}" type="pres">
      <dgm:prSet presAssocID="{CA8D4511-F5F4-4157-8D3B-1F442A2BD33D}" presName="hSp" presStyleCnt="0"/>
      <dgm:spPr/>
    </dgm:pt>
    <dgm:pt modelId="{BFBBD6E7-23E7-4E4A-A770-B26A4A7C964B}" type="pres">
      <dgm:prSet presAssocID="{CA8D4511-F5F4-4157-8D3B-1F442A2BD33D}" presName="vProcSp" presStyleCnt="0"/>
      <dgm:spPr/>
    </dgm:pt>
    <dgm:pt modelId="{562758FE-E17E-4E3E-BD7C-04360903F5BF}" type="pres">
      <dgm:prSet presAssocID="{CA8D4511-F5F4-4157-8D3B-1F442A2BD33D}" presName="vSp1" presStyleCnt="0"/>
      <dgm:spPr/>
    </dgm:pt>
    <dgm:pt modelId="{86891712-47FF-42AB-BB52-4858B73D37D1}" type="pres">
      <dgm:prSet presAssocID="{CA8D4511-F5F4-4157-8D3B-1F442A2BD33D}" presName="simulatedConn" presStyleLbl="solidFgAcc1" presStyleIdx="1" presStyleCnt="2"/>
      <dgm:spPr/>
    </dgm:pt>
    <dgm:pt modelId="{60D3DF42-1AD1-4D7E-A7D5-5C1158C45066}" type="pres">
      <dgm:prSet presAssocID="{CA8D4511-F5F4-4157-8D3B-1F442A2BD33D}" presName="vSp2" presStyleCnt="0"/>
      <dgm:spPr/>
    </dgm:pt>
    <dgm:pt modelId="{1D3923D8-7955-4845-ACCB-6CEB7E913122}" type="pres">
      <dgm:prSet presAssocID="{CA8D4511-F5F4-4157-8D3B-1F442A2BD33D}" presName="sibTrans" presStyleCnt="0"/>
      <dgm:spPr/>
    </dgm:pt>
    <dgm:pt modelId="{6AD17951-A515-4705-A9FE-ECBA60654C68}" type="pres">
      <dgm:prSet presAssocID="{0721F126-138E-4AE9-8F44-74860888DF38}" presName="compositeNode" presStyleCnt="0">
        <dgm:presLayoutVars>
          <dgm:bulletEnabled val="1"/>
        </dgm:presLayoutVars>
      </dgm:prSet>
      <dgm:spPr/>
    </dgm:pt>
    <dgm:pt modelId="{2FB8F849-1661-416C-A7E8-CF5D58F25253}" type="pres">
      <dgm:prSet presAssocID="{0721F126-138E-4AE9-8F44-74860888DF38}" presName="bgRect" presStyleLbl="node1" presStyleIdx="2" presStyleCnt="3"/>
      <dgm:spPr/>
      <dgm:t>
        <a:bodyPr/>
        <a:lstStyle/>
        <a:p>
          <a:endParaRPr lang="en-IN"/>
        </a:p>
      </dgm:t>
    </dgm:pt>
    <dgm:pt modelId="{66AA2C13-D82A-4926-BA94-5A02A1C91798}" type="pres">
      <dgm:prSet presAssocID="{0721F126-138E-4AE9-8F44-74860888DF38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878EBA4-1845-480D-8A0F-1963F0A792F3}" type="pres">
      <dgm:prSet presAssocID="{0721F126-138E-4AE9-8F44-74860888DF38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173F095-741C-43B4-9A65-292F5E2A46F6}" srcId="{F8E54EEB-839B-455C-8D5B-EBCEF7D6111F}" destId="{D2E326C6-B678-4427-B5DB-39277AC808FB}" srcOrd="0" destOrd="0" parTransId="{1FA00CC6-56EB-4E6F-8F9A-B0E1A5D6FE8E}" sibTransId="{02FEC81D-C31F-4817-8C59-1A655CB654E1}"/>
    <dgm:cxn modelId="{468E8C94-C243-4CF3-B602-8F573271A344}" type="presOf" srcId="{D2E326C6-B678-4427-B5DB-39277AC808FB}" destId="{AF189F49-2BAC-41D1-8583-E3C2A3AC5F57}" srcOrd="0" destOrd="0" presId="urn:microsoft.com/office/officeart/2005/8/layout/hProcess7"/>
    <dgm:cxn modelId="{A60965D2-C030-4C71-B3E0-25A49729D6F2}" type="presOf" srcId="{0721F126-138E-4AE9-8F44-74860888DF38}" destId="{2FB8F849-1661-416C-A7E8-CF5D58F25253}" srcOrd="0" destOrd="0" presId="urn:microsoft.com/office/officeart/2005/8/layout/hProcess7"/>
    <dgm:cxn modelId="{D6BD5918-D0BE-4F1B-8402-07B88799644A}" type="presOf" srcId="{0721F126-138E-4AE9-8F44-74860888DF38}" destId="{66AA2C13-D82A-4926-BA94-5A02A1C91798}" srcOrd="1" destOrd="0" presId="urn:microsoft.com/office/officeart/2005/8/layout/hProcess7"/>
    <dgm:cxn modelId="{072A88D4-CEF6-460B-A3A3-8C5536E697A3}" srcId="{F8E54EEB-839B-455C-8D5B-EBCEF7D6111F}" destId="{0721F126-138E-4AE9-8F44-74860888DF38}" srcOrd="2" destOrd="0" parTransId="{280B3051-4329-4153-A9FE-B830ADC9978D}" sibTransId="{877D8319-DEA1-46FD-806B-C486D2841056}"/>
    <dgm:cxn modelId="{20A25D40-AAA2-4C63-A29D-662B2B850F6C}" type="presOf" srcId="{F8E54EEB-839B-455C-8D5B-EBCEF7D6111F}" destId="{BC3BDA42-E2FA-4730-97EA-32F57B94D573}" srcOrd="0" destOrd="0" presId="urn:microsoft.com/office/officeart/2005/8/layout/hProcess7"/>
    <dgm:cxn modelId="{21D9614F-9C62-4D64-B83C-564F45BC6043}" srcId="{0721F126-138E-4AE9-8F44-74860888DF38}" destId="{DA8B092C-8EA2-438D-B0C4-89326D3FE6F9}" srcOrd="0" destOrd="0" parTransId="{93F14B79-D6F9-4AE3-90C1-C7F89C4715C5}" sibTransId="{4C7DE6AD-E75D-4DC4-8B48-EC39053FC18E}"/>
    <dgm:cxn modelId="{E567BBB1-B03E-4CF0-BC08-A2B648349C1C}" srcId="{D2E326C6-B678-4427-B5DB-39277AC808FB}" destId="{24D8A5D1-2ED7-4DB9-8AB1-B78BA17F57C4}" srcOrd="0" destOrd="0" parTransId="{68CF103A-2BBB-43EB-A67B-5E85523B962D}" sibTransId="{018C2AD4-484C-451E-8417-00464832FF1F}"/>
    <dgm:cxn modelId="{132CB002-F138-44A5-933F-1B55968F3AAA}" type="presOf" srcId="{D2E326C6-B678-4427-B5DB-39277AC808FB}" destId="{612177A6-8FE1-4D04-B44C-389B1467BD7F}" srcOrd="1" destOrd="0" presId="urn:microsoft.com/office/officeart/2005/8/layout/hProcess7"/>
    <dgm:cxn modelId="{11C93DCC-C734-4CDC-87A9-117CFC0413EC}" type="presOf" srcId="{58771C89-A50C-4A47-B895-345AD2DAD433}" destId="{1F6C5F24-5BD2-4DE0-985D-ECB40B9A386B}" srcOrd="0" destOrd="0" presId="urn:microsoft.com/office/officeart/2005/8/layout/hProcess7"/>
    <dgm:cxn modelId="{632C0226-93ED-42FF-B9EB-70EC1B07C286}" type="presOf" srcId="{F7B9B42A-F684-46D8-B7A1-E6E7C45A9773}" destId="{EA29599E-2D3D-4E71-A789-C3EECD280847}" srcOrd="0" destOrd="0" presId="urn:microsoft.com/office/officeart/2005/8/layout/hProcess7"/>
    <dgm:cxn modelId="{784FC093-FD28-49D9-B9A5-D70B89E746C9}" type="presOf" srcId="{DA8B092C-8EA2-438D-B0C4-89326D3FE6F9}" destId="{C878EBA4-1845-480D-8A0F-1963F0A792F3}" srcOrd="0" destOrd="0" presId="urn:microsoft.com/office/officeart/2005/8/layout/hProcess7"/>
    <dgm:cxn modelId="{0CF64737-9E9E-4E16-A059-183E601DB31E}" type="presOf" srcId="{24D8A5D1-2ED7-4DB9-8AB1-B78BA17F57C4}" destId="{EB4205D6-3E36-49C0-B638-E46628C85F6E}" srcOrd="0" destOrd="0" presId="urn:microsoft.com/office/officeart/2005/8/layout/hProcess7"/>
    <dgm:cxn modelId="{B217F98C-D472-48C1-BCD8-FB5FFF5C3B34}" srcId="{F8E54EEB-839B-455C-8D5B-EBCEF7D6111F}" destId="{F7B9B42A-F684-46D8-B7A1-E6E7C45A9773}" srcOrd="1" destOrd="0" parTransId="{C39B6E66-D598-4D23-9A0C-C5DB6DDF6CDD}" sibTransId="{CA8D4511-F5F4-4157-8D3B-1F442A2BD33D}"/>
    <dgm:cxn modelId="{5E09B9AA-3299-4AC1-94CF-97DAEF940C14}" type="presOf" srcId="{F7B9B42A-F684-46D8-B7A1-E6E7C45A9773}" destId="{1D7AA4F8-B5E6-4003-8AF6-9015A28235EF}" srcOrd="1" destOrd="0" presId="urn:microsoft.com/office/officeart/2005/8/layout/hProcess7"/>
    <dgm:cxn modelId="{51D8CC3A-62DB-4AA7-9D7D-9F9F22F6A3A8}" srcId="{F7B9B42A-F684-46D8-B7A1-E6E7C45A9773}" destId="{58771C89-A50C-4A47-B895-345AD2DAD433}" srcOrd="0" destOrd="0" parTransId="{F15EEE8B-558A-4607-A172-7A52591D5706}" sibTransId="{4BDAF220-967F-4B83-9C2C-B808D137F813}"/>
    <dgm:cxn modelId="{EBE5AA9E-D6A1-4AD0-B34B-846029C35D8E}" type="presParOf" srcId="{BC3BDA42-E2FA-4730-97EA-32F57B94D573}" destId="{71B63022-1B91-4801-B7C8-1AFBEC600846}" srcOrd="0" destOrd="0" presId="urn:microsoft.com/office/officeart/2005/8/layout/hProcess7"/>
    <dgm:cxn modelId="{20BC5C39-94BB-48DD-A3C7-673BC20A1021}" type="presParOf" srcId="{71B63022-1B91-4801-B7C8-1AFBEC600846}" destId="{AF189F49-2BAC-41D1-8583-E3C2A3AC5F57}" srcOrd="0" destOrd="0" presId="urn:microsoft.com/office/officeart/2005/8/layout/hProcess7"/>
    <dgm:cxn modelId="{38876DEC-E34D-43D1-92AD-70D7E982E49E}" type="presParOf" srcId="{71B63022-1B91-4801-B7C8-1AFBEC600846}" destId="{612177A6-8FE1-4D04-B44C-389B1467BD7F}" srcOrd="1" destOrd="0" presId="urn:microsoft.com/office/officeart/2005/8/layout/hProcess7"/>
    <dgm:cxn modelId="{C18A2819-E87C-4240-B525-8F2E79775300}" type="presParOf" srcId="{71B63022-1B91-4801-B7C8-1AFBEC600846}" destId="{EB4205D6-3E36-49C0-B638-E46628C85F6E}" srcOrd="2" destOrd="0" presId="urn:microsoft.com/office/officeart/2005/8/layout/hProcess7"/>
    <dgm:cxn modelId="{6E4EBBB0-6B2C-4231-9F0C-E3848DD281D0}" type="presParOf" srcId="{BC3BDA42-E2FA-4730-97EA-32F57B94D573}" destId="{EB234FCF-314D-4AB7-A483-C36B9DF5BD58}" srcOrd="1" destOrd="0" presId="urn:microsoft.com/office/officeart/2005/8/layout/hProcess7"/>
    <dgm:cxn modelId="{A382DE45-5C3A-449D-B9FA-50685D35664D}" type="presParOf" srcId="{BC3BDA42-E2FA-4730-97EA-32F57B94D573}" destId="{6FBB8ECE-C111-4033-9B96-BAF8305800BE}" srcOrd="2" destOrd="0" presId="urn:microsoft.com/office/officeart/2005/8/layout/hProcess7"/>
    <dgm:cxn modelId="{43100B24-7867-49C5-8943-4C811C04D153}" type="presParOf" srcId="{6FBB8ECE-C111-4033-9B96-BAF8305800BE}" destId="{4EDAF1AF-EB37-4E76-9AF6-897BF418CD09}" srcOrd="0" destOrd="0" presId="urn:microsoft.com/office/officeart/2005/8/layout/hProcess7"/>
    <dgm:cxn modelId="{35A5A0D4-D007-403F-95B0-D4BF4AE433AE}" type="presParOf" srcId="{6FBB8ECE-C111-4033-9B96-BAF8305800BE}" destId="{213F55BE-99D4-4BB2-815B-D5C6892273CC}" srcOrd="1" destOrd="0" presId="urn:microsoft.com/office/officeart/2005/8/layout/hProcess7"/>
    <dgm:cxn modelId="{129C4A27-1079-46D7-B1F5-192784785C01}" type="presParOf" srcId="{6FBB8ECE-C111-4033-9B96-BAF8305800BE}" destId="{24FC56F1-D370-4CAD-80CF-F3607B293419}" srcOrd="2" destOrd="0" presId="urn:microsoft.com/office/officeart/2005/8/layout/hProcess7"/>
    <dgm:cxn modelId="{4FFBBCE0-8256-4DC6-B58F-59B526B10D9F}" type="presParOf" srcId="{BC3BDA42-E2FA-4730-97EA-32F57B94D573}" destId="{17953129-1266-426A-81FB-E47514957848}" srcOrd="3" destOrd="0" presId="urn:microsoft.com/office/officeart/2005/8/layout/hProcess7"/>
    <dgm:cxn modelId="{338EC4AD-6E73-4D38-B9D2-0FC523BAABED}" type="presParOf" srcId="{BC3BDA42-E2FA-4730-97EA-32F57B94D573}" destId="{DC643D0F-5934-4CC9-9E40-00C55A319F98}" srcOrd="4" destOrd="0" presId="urn:microsoft.com/office/officeart/2005/8/layout/hProcess7"/>
    <dgm:cxn modelId="{B5858482-CE88-4864-AA8A-18F8EE9E60EA}" type="presParOf" srcId="{DC643D0F-5934-4CC9-9E40-00C55A319F98}" destId="{EA29599E-2D3D-4E71-A789-C3EECD280847}" srcOrd="0" destOrd="0" presId="urn:microsoft.com/office/officeart/2005/8/layout/hProcess7"/>
    <dgm:cxn modelId="{37E9BF4C-F59B-4AA8-B292-C9EE6FE6FA82}" type="presParOf" srcId="{DC643D0F-5934-4CC9-9E40-00C55A319F98}" destId="{1D7AA4F8-B5E6-4003-8AF6-9015A28235EF}" srcOrd="1" destOrd="0" presId="urn:microsoft.com/office/officeart/2005/8/layout/hProcess7"/>
    <dgm:cxn modelId="{ED9265D0-48AD-4318-8AD6-5B43B3EE3A31}" type="presParOf" srcId="{DC643D0F-5934-4CC9-9E40-00C55A319F98}" destId="{1F6C5F24-5BD2-4DE0-985D-ECB40B9A386B}" srcOrd="2" destOrd="0" presId="urn:microsoft.com/office/officeart/2005/8/layout/hProcess7"/>
    <dgm:cxn modelId="{F408EBE9-D75E-4A8B-A5F1-728C8C21ADB1}" type="presParOf" srcId="{BC3BDA42-E2FA-4730-97EA-32F57B94D573}" destId="{5AE3D4E4-0B3B-457B-A73A-2FC22D98769E}" srcOrd="5" destOrd="0" presId="urn:microsoft.com/office/officeart/2005/8/layout/hProcess7"/>
    <dgm:cxn modelId="{E6003450-53A6-4FDF-94E0-DD9EF5E69339}" type="presParOf" srcId="{BC3BDA42-E2FA-4730-97EA-32F57B94D573}" destId="{BFBBD6E7-23E7-4E4A-A770-B26A4A7C964B}" srcOrd="6" destOrd="0" presId="urn:microsoft.com/office/officeart/2005/8/layout/hProcess7"/>
    <dgm:cxn modelId="{CAAB4758-A62C-4F88-A462-47400AF5270C}" type="presParOf" srcId="{BFBBD6E7-23E7-4E4A-A770-B26A4A7C964B}" destId="{562758FE-E17E-4E3E-BD7C-04360903F5BF}" srcOrd="0" destOrd="0" presId="urn:microsoft.com/office/officeart/2005/8/layout/hProcess7"/>
    <dgm:cxn modelId="{A6954348-BCAD-45FA-A13F-601DB216251D}" type="presParOf" srcId="{BFBBD6E7-23E7-4E4A-A770-B26A4A7C964B}" destId="{86891712-47FF-42AB-BB52-4858B73D37D1}" srcOrd="1" destOrd="0" presId="urn:microsoft.com/office/officeart/2005/8/layout/hProcess7"/>
    <dgm:cxn modelId="{73DD6BF7-6127-4BC4-9A53-DEF2CF222691}" type="presParOf" srcId="{BFBBD6E7-23E7-4E4A-A770-B26A4A7C964B}" destId="{60D3DF42-1AD1-4D7E-A7D5-5C1158C45066}" srcOrd="2" destOrd="0" presId="urn:microsoft.com/office/officeart/2005/8/layout/hProcess7"/>
    <dgm:cxn modelId="{89F7823D-E629-4E33-AC59-8C4EBC8C994B}" type="presParOf" srcId="{BC3BDA42-E2FA-4730-97EA-32F57B94D573}" destId="{1D3923D8-7955-4845-ACCB-6CEB7E913122}" srcOrd="7" destOrd="0" presId="urn:microsoft.com/office/officeart/2005/8/layout/hProcess7"/>
    <dgm:cxn modelId="{7C6F726D-B071-4315-9E70-B623ADF5B389}" type="presParOf" srcId="{BC3BDA42-E2FA-4730-97EA-32F57B94D573}" destId="{6AD17951-A515-4705-A9FE-ECBA60654C68}" srcOrd="8" destOrd="0" presId="urn:microsoft.com/office/officeart/2005/8/layout/hProcess7"/>
    <dgm:cxn modelId="{1BE1B22C-5426-4020-801E-CC5ED3B43A35}" type="presParOf" srcId="{6AD17951-A515-4705-A9FE-ECBA60654C68}" destId="{2FB8F849-1661-416C-A7E8-CF5D58F25253}" srcOrd="0" destOrd="0" presId="urn:microsoft.com/office/officeart/2005/8/layout/hProcess7"/>
    <dgm:cxn modelId="{B433A80E-938A-4138-8D1D-6E3F78665644}" type="presParOf" srcId="{6AD17951-A515-4705-A9FE-ECBA60654C68}" destId="{66AA2C13-D82A-4926-BA94-5A02A1C91798}" srcOrd="1" destOrd="0" presId="urn:microsoft.com/office/officeart/2005/8/layout/hProcess7"/>
    <dgm:cxn modelId="{9377D013-2202-4891-B336-15E6AEC7BE00}" type="presParOf" srcId="{6AD17951-A515-4705-A9FE-ECBA60654C68}" destId="{C878EBA4-1845-480D-8A0F-1963F0A792F3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89F49-2BAC-41D1-8583-E3C2A3AC5F57}">
      <dsp:nvSpPr>
        <dsp:cNvPr id="0" name=""/>
        <dsp:cNvSpPr/>
      </dsp:nvSpPr>
      <dsp:spPr>
        <a:xfrm>
          <a:off x="3310" y="0"/>
          <a:ext cx="2291556" cy="1777383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 </a:t>
          </a:r>
          <a:endParaRPr lang="en-IN" sz="2600" kern="1200" dirty="0"/>
        </a:p>
      </dsp:txBody>
      <dsp:txXfrm rot="16200000">
        <a:off x="-496261" y="499571"/>
        <a:ext cx="1457454" cy="458311"/>
      </dsp:txXfrm>
    </dsp:sp>
    <dsp:sp modelId="{EB4205D6-3E36-49C0-B638-E46628C85F6E}">
      <dsp:nvSpPr>
        <dsp:cNvPr id="0" name=""/>
        <dsp:cNvSpPr/>
      </dsp:nvSpPr>
      <dsp:spPr>
        <a:xfrm>
          <a:off x="546469" y="0"/>
          <a:ext cx="1707209" cy="17773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4592" rIns="0" bIns="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Dump</a:t>
          </a:r>
          <a:endParaRPr lang="en-IN" sz="4800" kern="1200" dirty="0"/>
        </a:p>
      </dsp:txBody>
      <dsp:txXfrm>
        <a:off x="546469" y="0"/>
        <a:ext cx="1707209" cy="1777383"/>
      </dsp:txXfrm>
    </dsp:sp>
    <dsp:sp modelId="{EA29599E-2D3D-4E71-A789-C3EECD280847}">
      <dsp:nvSpPr>
        <dsp:cNvPr id="0" name=""/>
        <dsp:cNvSpPr/>
      </dsp:nvSpPr>
      <dsp:spPr>
        <a:xfrm>
          <a:off x="2416828" y="0"/>
          <a:ext cx="3461879" cy="1777383"/>
        </a:xfrm>
        <a:prstGeom prst="roundRect">
          <a:avLst>
            <a:gd name="adj" fmla="val 5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600" kern="1200" dirty="0"/>
        </a:p>
      </dsp:txBody>
      <dsp:txXfrm rot="16200000">
        <a:off x="2034289" y="382539"/>
        <a:ext cx="1457454" cy="692375"/>
      </dsp:txXfrm>
    </dsp:sp>
    <dsp:sp modelId="{213F55BE-99D4-4BB2-815B-D5C6892273CC}">
      <dsp:nvSpPr>
        <dsp:cNvPr id="0" name=""/>
        <dsp:cNvSpPr/>
      </dsp:nvSpPr>
      <dsp:spPr>
        <a:xfrm rot="5400000">
          <a:off x="2303451" y="1265041"/>
          <a:ext cx="261374" cy="51928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6C5F24-5BD2-4DE0-985D-ECB40B9A386B}">
      <dsp:nvSpPr>
        <dsp:cNvPr id="0" name=""/>
        <dsp:cNvSpPr/>
      </dsp:nvSpPr>
      <dsp:spPr>
        <a:xfrm>
          <a:off x="3109204" y="0"/>
          <a:ext cx="2579100" cy="17773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4592" rIns="0" bIns="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solidFill>
                <a:schemeClr val="tx1"/>
              </a:solidFill>
            </a:rPr>
            <a:t>Manual </a:t>
          </a:r>
          <a:r>
            <a:rPr lang="en-US" sz="4800" kern="1200" dirty="0" smtClean="0">
              <a:solidFill>
                <a:schemeClr val="tx1"/>
              </a:solidFill>
            </a:rPr>
            <a:t>activities</a:t>
          </a:r>
          <a:endParaRPr lang="en-IN" sz="4800" kern="1200" dirty="0">
            <a:solidFill>
              <a:schemeClr val="tx1"/>
            </a:solidFill>
          </a:endParaRPr>
        </a:p>
      </dsp:txBody>
      <dsp:txXfrm>
        <a:off x="3109204" y="0"/>
        <a:ext cx="2579100" cy="1777383"/>
      </dsp:txXfrm>
    </dsp:sp>
    <dsp:sp modelId="{2FB8F849-1661-416C-A7E8-CF5D58F25253}">
      <dsp:nvSpPr>
        <dsp:cNvPr id="0" name=""/>
        <dsp:cNvSpPr/>
      </dsp:nvSpPr>
      <dsp:spPr>
        <a:xfrm>
          <a:off x="5999874" y="0"/>
          <a:ext cx="3461879" cy="1777383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i="1" kern="1200" dirty="0" smtClean="0"/>
            <a:t>  </a:t>
          </a:r>
          <a:endParaRPr lang="en-IN" sz="2600" i="1" kern="1200" dirty="0"/>
        </a:p>
      </dsp:txBody>
      <dsp:txXfrm rot="16200000">
        <a:off x="5617334" y="382539"/>
        <a:ext cx="1457454" cy="692375"/>
      </dsp:txXfrm>
    </dsp:sp>
    <dsp:sp modelId="{86891712-47FF-42AB-BB52-4858B73D37D1}">
      <dsp:nvSpPr>
        <dsp:cNvPr id="0" name=""/>
        <dsp:cNvSpPr/>
      </dsp:nvSpPr>
      <dsp:spPr>
        <a:xfrm rot="5400000">
          <a:off x="5886496" y="1265041"/>
          <a:ext cx="261374" cy="51928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78EBA4-1845-480D-8A0F-1963F0A792F3}">
      <dsp:nvSpPr>
        <dsp:cNvPr id="0" name=""/>
        <dsp:cNvSpPr/>
      </dsp:nvSpPr>
      <dsp:spPr>
        <a:xfrm>
          <a:off x="6692249" y="0"/>
          <a:ext cx="2579100" cy="17773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4592" rIns="0" bIns="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Template</a:t>
          </a:r>
        </a:p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4800" kern="1200" dirty="0"/>
        </a:p>
      </dsp:txBody>
      <dsp:txXfrm>
        <a:off x="6692249" y="0"/>
        <a:ext cx="2579100" cy="17773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89F49-2BAC-41D1-8583-E3C2A3AC5F57}">
      <dsp:nvSpPr>
        <dsp:cNvPr id="0" name=""/>
        <dsp:cNvSpPr/>
      </dsp:nvSpPr>
      <dsp:spPr>
        <a:xfrm>
          <a:off x="3310" y="0"/>
          <a:ext cx="2291556" cy="1777383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 </a:t>
          </a:r>
          <a:endParaRPr lang="en-IN" sz="2600" kern="1200" dirty="0"/>
        </a:p>
      </dsp:txBody>
      <dsp:txXfrm rot="16200000">
        <a:off x="-496261" y="499571"/>
        <a:ext cx="1457454" cy="458311"/>
      </dsp:txXfrm>
    </dsp:sp>
    <dsp:sp modelId="{EB4205D6-3E36-49C0-B638-E46628C85F6E}">
      <dsp:nvSpPr>
        <dsp:cNvPr id="0" name=""/>
        <dsp:cNvSpPr/>
      </dsp:nvSpPr>
      <dsp:spPr>
        <a:xfrm>
          <a:off x="546469" y="0"/>
          <a:ext cx="1707209" cy="17773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4592" rIns="0" bIns="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Dump</a:t>
          </a:r>
          <a:endParaRPr lang="en-IN" sz="4800" kern="1200" dirty="0"/>
        </a:p>
      </dsp:txBody>
      <dsp:txXfrm>
        <a:off x="546469" y="0"/>
        <a:ext cx="1707209" cy="1777383"/>
      </dsp:txXfrm>
    </dsp:sp>
    <dsp:sp modelId="{EA29599E-2D3D-4E71-A789-C3EECD280847}">
      <dsp:nvSpPr>
        <dsp:cNvPr id="0" name=""/>
        <dsp:cNvSpPr/>
      </dsp:nvSpPr>
      <dsp:spPr>
        <a:xfrm>
          <a:off x="2416828" y="0"/>
          <a:ext cx="3461879" cy="1777383"/>
        </a:xfrm>
        <a:prstGeom prst="roundRect">
          <a:avLst>
            <a:gd name="adj" fmla="val 5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600" kern="1200" dirty="0"/>
        </a:p>
      </dsp:txBody>
      <dsp:txXfrm rot="16200000">
        <a:off x="2034289" y="382539"/>
        <a:ext cx="1457454" cy="692375"/>
      </dsp:txXfrm>
    </dsp:sp>
    <dsp:sp modelId="{213F55BE-99D4-4BB2-815B-D5C6892273CC}">
      <dsp:nvSpPr>
        <dsp:cNvPr id="0" name=""/>
        <dsp:cNvSpPr/>
      </dsp:nvSpPr>
      <dsp:spPr>
        <a:xfrm rot="5400000">
          <a:off x="2303451" y="1265041"/>
          <a:ext cx="261374" cy="51928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6C5F24-5BD2-4DE0-985D-ECB40B9A386B}">
      <dsp:nvSpPr>
        <dsp:cNvPr id="0" name=""/>
        <dsp:cNvSpPr/>
      </dsp:nvSpPr>
      <dsp:spPr>
        <a:xfrm>
          <a:off x="3109204" y="0"/>
          <a:ext cx="2579100" cy="17773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4592" rIns="0" bIns="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solidFill>
                <a:schemeClr val="tx1"/>
              </a:solidFill>
            </a:rPr>
            <a:t>Software</a:t>
          </a:r>
          <a:endParaRPr lang="en-IN" sz="4800" kern="1200" dirty="0">
            <a:solidFill>
              <a:schemeClr val="tx1"/>
            </a:solidFill>
          </a:endParaRPr>
        </a:p>
      </dsp:txBody>
      <dsp:txXfrm>
        <a:off x="3109204" y="0"/>
        <a:ext cx="2579100" cy="1777383"/>
      </dsp:txXfrm>
    </dsp:sp>
    <dsp:sp modelId="{2FB8F849-1661-416C-A7E8-CF5D58F25253}">
      <dsp:nvSpPr>
        <dsp:cNvPr id="0" name=""/>
        <dsp:cNvSpPr/>
      </dsp:nvSpPr>
      <dsp:spPr>
        <a:xfrm>
          <a:off x="5999874" y="0"/>
          <a:ext cx="3461879" cy="1777383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i="1" kern="1200" dirty="0" smtClean="0"/>
            <a:t>  </a:t>
          </a:r>
          <a:endParaRPr lang="en-IN" sz="2600" i="1" kern="1200" dirty="0"/>
        </a:p>
      </dsp:txBody>
      <dsp:txXfrm rot="16200000">
        <a:off x="5617334" y="382539"/>
        <a:ext cx="1457454" cy="692375"/>
      </dsp:txXfrm>
    </dsp:sp>
    <dsp:sp modelId="{86891712-47FF-42AB-BB52-4858B73D37D1}">
      <dsp:nvSpPr>
        <dsp:cNvPr id="0" name=""/>
        <dsp:cNvSpPr/>
      </dsp:nvSpPr>
      <dsp:spPr>
        <a:xfrm rot="5400000">
          <a:off x="5886496" y="1265041"/>
          <a:ext cx="261374" cy="51928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78EBA4-1845-480D-8A0F-1963F0A792F3}">
      <dsp:nvSpPr>
        <dsp:cNvPr id="0" name=""/>
        <dsp:cNvSpPr/>
      </dsp:nvSpPr>
      <dsp:spPr>
        <a:xfrm>
          <a:off x="6692249" y="0"/>
          <a:ext cx="2579100" cy="17773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4592" rIns="0" bIns="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Reports</a:t>
          </a:r>
          <a:endParaRPr lang="en-US" sz="4800" kern="1200" dirty="0" smtClean="0"/>
        </a:p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4800" kern="1200" dirty="0"/>
        </a:p>
      </dsp:txBody>
      <dsp:txXfrm>
        <a:off x="6692249" y="0"/>
        <a:ext cx="2579100" cy="17773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89F49-2BAC-41D1-8583-E3C2A3AC5F57}">
      <dsp:nvSpPr>
        <dsp:cNvPr id="0" name=""/>
        <dsp:cNvSpPr/>
      </dsp:nvSpPr>
      <dsp:spPr>
        <a:xfrm>
          <a:off x="3310" y="0"/>
          <a:ext cx="2291556" cy="1777383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 </a:t>
          </a:r>
          <a:endParaRPr lang="en-IN" sz="2600" kern="1200" dirty="0"/>
        </a:p>
      </dsp:txBody>
      <dsp:txXfrm rot="16200000">
        <a:off x="-496261" y="499571"/>
        <a:ext cx="1457454" cy="458311"/>
      </dsp:txXfrm>
    </dsp:sp>
    <dsp:sp modelId="{EB4205D6-3E36-49C0-B638-E46628C85F6E}">
      <dsp:nvSpPr>
        <dsp:cNvPr id="0" name=""/>
        <dsp:cNvSpPr/>
      </dsp:nvSpPr>
      <dsp:spPr>
        <a:xfrm>
          <a:off x="546469" y="0"/>
          <a:ext cx="1707209" cy="17773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4592" rIns="0" bIns="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Dump</a:t>
          </a:r>
          <a:endParaRPr lang="en-IN" sz="4800" kern="1200" dirty="0"/>
        </a:p>
      </dsp:txBody>
      <dsp:txXfrm>
        <a:off x="546469" y="0"/>
        <a:ext cx="1707209" cy="1777383"/>
      </dsp:txXfrm>
    </dsp:sp>
    <dsp:sp modelId="{EA29599E-2D3D-4E71-A789-C3EECD280847}">
      <dsp:nvSpPr>
        <dsp:cNvPr id="0" name=""/>
        <dsp:cNvSpPr/>
      </dsp:nvSpPr>
      <dsp:spPr>
        <a:xfrm>
          <a:off x="2416828" y="0"/>
          <a:ext cx="3461879" cy="1777383"/>
        </a:xfrm>
        <a:prstGeom prst="roundRect">
          <a:avLst>
            <a:gd name="adj" fmla="val 5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600" kern="1200" dirty="0"/>
        </a:p>
      </dsp:txBody>
      <dsp:txXfrm rot="16200000">
        <a:off x="2034289" y="382539"/>
        <a:ext cx="1457454" cy="692375"/>
      </dsp:txXfrm>
    </dsp:sp>
    <dsp:sp modelId="{213F55BE-99D4-4BB2-815B-D5C6892273CC}">
      <dsp:nvSpPr>
        <dsp:cNvPr id="0" name=""/>
        <dsp:cNvSpPr/>
      </dsp:nvSpPr>
      <dsp:spPr>
        <a:xfrm rot="5400000">
          <a:off x="2303451" y="1265041"/>
          <a:ext cx="261374" cy="51928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6C5F24-5BD2-4DE0-985D-ECB40B9A386B}">
      <dsp:nvSpPr>
        <dsp:cNvPr id="0" name=""/>
        <dsp:cNvSpPr/>
      </dsp:nvSpPr>
      <dsp:spPr>
        <a:xfrm>
          <a:off x="3109204" y="0"/>
          <a:ext cx="2579100" cy="17773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4592" rIns="0" bIns="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solidFill>
                <a:schemeClr val="tx1"/>
              </a:solidFill>
            </a:rPr>
            <a:t>Manual</a:t>
          </a:r>
          <a:r>
            <a:rPr lang="en-US" sz="4800" kern="1200" dirty="0" smtClean="0">
              <a:solidFill>
                <a:schemeClr val="accent4">
                  <a:lumMod val="60000"/>
                  <a:lumOff val="40000"/>
                </a:schemeClr>
              </a:solidFill>
            </a:rPr>
            <a:t> </a:t>
          </a:r>
          <a:r>
            <a:rPr lang="en-US" sz="4800" kern="1200" dirty="0" smtClean="0">
              <a:solidFill>
                <a:schemeClr val="tx1"/>
              </a:solidFill>
            </a:rPr>
            <a:t>effort</a:t>
          </a:r>
          <a:endParaRPr lang="en-IN" sz="4800" kern="1200" dirty="0">
            <a:solidFill>
              <a:schemeClr val="tx1"/>
            </a:solidFill>
          </a:endParaRPr>
        </a:p>
      </dsp:txBody>
      <dsp:txXfrm>
        <a:off x="3109204" y="0"/>
        <a:ext cx="2579100" cy="1777383"/>
      </dsp:txXfrm>
    </dsp:sp>
    <dsp:sp modelId="{2FB8F849-1661-416C-A7E8-CF5D58F25253}">
      <dsp:nvSpPr>
        <dsp:cNvPr id="0" name=""/>
        <dsp:cNvSpPr/>
      </dsp:nvSpPr>
      <dsp:spPr>
        <a:xfrm>
          <a:off x="5999874" y="0"/>
          <a:ext cx="3461879" cy="1777383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i="1" kern="1200" dirty="0" smtClean="0"/>
            <a:t>  </a:t>
          </a:r>
          <a:endParaRPr lang="en-IN" sz="2600" i="1" kern="1200" dirty="0"/>
        </a:p>
      </dsp:txBody>
      <dsp:txXfrm rot="16200000">
        <a:off x="5617334" y="382539"/>
        <a:ext cx="1457454" cy="692375"/>
      </dsp:txXfrm>
    </dsp:sp>
    <dsp:sp modelId="{86891712-47FF-42AB-BB52-4858B73D37D1}">
      <dsp:nvSpPr>
        <dsp:cNvPr id="0" name=""/>
        <dsp:cNvSpPr/>
      </dsp:nvSpPr>
      <dsp:spPr>
        <a:xfrm rot="5400000">
          <a:off x="5886496" y="1265041"/>
          <a:ext cx="261374" cy="51928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78EBA4-1845-480D-8A0F-1963F0A792F3}">
      <dsp:nvSpPr>
        <dsp:cNvPr id="0" name=""/>
        <dsp:cNvSpPr/>
      </dsp:nvSpPr>
      <dsp:spPr>
        <a:xfrm>
          <a:off x="6692249" y="0"/>
          <a:ext cx="2579100" cy="17773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4592" rIns="0" bIns="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Template</a:t>
          </a:r>
        </a:p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4800" kern="1200" dirty="0"/>
        </a:p>
      </dsp:txBody>
      <dsp:txXfrm>
        <a:off x="6692249" y="0"/>
        <a:ext cx="2579100" cy="17773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89F49-2BAC-41D1-8583-E3C2A3AC5F57}">
      <dsp:nvSpPr>
        <dsp:cNvPr id="0" name=""/>
        <dsp:cNvSpPr/>
      </dsp:nvSpPr>
      <dsp:spPr>
        <a:xfrm>
          <a:off x="3310" y="0"/>
          <a:ext cx="2291556" cy="1777383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 </a:t>
          </a:r>
          <a:endParaRPr lang="en-IN" sz="2600" kern="1200" dirty="0"/>
        </a:p>
      </dsp:txBody>
      <dsp:txXfrm rot="16200000">
        <a:off x="-496261" y="499571"/>
        <a:ext cx="1457454" cy="458311"/>
      </dsp:txXfrm>
    </dsp:sp>
    <dsp:sp modelId="{EB4205D6-3E36-49C0-B638-E46628C85F6E}">
      <dsp:nvSpPr>
        <dsp:cNvPr id="0" name=""/>
        <dsp:cNvSpPr/>
      </dsp:nvSpPr>
      <dsp:spPr>
        <a:xfrm>
          <a:off x="546469" y="0"/>
          <a:ext cx="1707209" cy="17773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4592" rIns="0" bIns="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Dump</a:t>
          </a:r>
          <a:endParaRPr lang="en-IN" sz="4800" kern="1200" dirty="0"/>
        </a:p>
      </dsp:txBody>
      <dsp:txXfrm>
        <a:off x="546469" y="0"/>
        <a:ext cx="1707209" cy="1777383"/>
      </dsp:txXfrm>
    </dsp:sp>
    <dsp:sp modelId="{EA29599E-2D3D-4E71-A789-C3EECD280847}">
      <dsp:nvSpPr>
        <dsp:cNvPr id="0" name=""/>
        <dsp:cNvSpPr/>
      </dsp:nvSpPr>
      <dsp:spPr>
        <a:xfrm>
          <a:off x="2416828" y="0"/>
          <a:ext cx="3461879" cy="1777383"/>
        </a:xfrm>
        <a:prstGeom prst="roundRect">
          <a:avLst>
            <a:gd name="adj" fmla="val 5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600" kern="1200" dirty="0"/>
        </a:p>
      </dsp:txBody>
      <dsp:txXfrm rot="16200000">
        <a:off x="2034289" y="382539"/>
        <a:ext cx="1457454" cy="692375"/>
      </dsp:txXfrm>
    </dsp:sp>
    <dsp:sp modelId="{213F55BE-99D4-4BB2-815B-D5C6892273CC}">
      <dsp:nvSpPr>
        <dsp:cNvPr id="0" name=""/>
        <dsp:cNvSpPr/>
      </dsp:nvSpPr>
      <dsp:spPr>
        <a:xfrm rot="5400000">
          <a:off x="2303451" y="1265041"/>
          <a:ext cx="261374" cy="51928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6C5F24-5BD2-4DE0-985D-ECB40B9A386B}">
      <dsp:nvSpPr>
        <dsp:cNvPr id="0" name=""/>
        <dsp:cNvSpPr/>
      </dsp:nvSpPr>
      <dsp:spPr>
        <a:xfrm>
          <a:off x="3109204" y="0"/>
          <a:ext cx="2579100" cy="17773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4592" rIns="0" bIns="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solidFill>
                <a:schemeClr val="tx1"/>
              </a:solidFill>
            </a:rPr>
            <a:t>Software</a:t>
          </a:r>
          <a:endParaRPr lang="en-IN" sz="4800" kern="1200" dirty="0">
            <a:solidFill>
              <a:schemeClr val="tx1"/>
            </a:solidFill>
          </a:endParaRPr>
        </a:p>
      </dsp:txBody>
      <dsp:txXfrm>
        <a:off x="3109204" y="0"/>
        <a:ext cx="2579100" cy="1777383"/>
      </dsp:txXfrm>
    </dsp:sp>
    <dsp:sp modelId="{2FB8F849-1661-416C-A7E8-CF5D58F25253}">
      <dsp:nvSpPr>
        <dsp:cNvPr id="0" name=""/>
        <dsp:cNvSpPr/>
      </dsp:nvSpPr>
      <dsp:spPr>
        <a:xfrm>
          <a:off x="5999874" y="0"/>
          <a:ext cx="3461879" cy="1777383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i="1" kern="1200" dirty="0" smtClean="0"/>
            <a:t>  </a:t>
          </a:r>
          <a:endParaRPr lang="en-IN" sz="2600" i="1" kern="1200" dirty="0"/>
        </a:p>
      </dsp:txBody>
      <dsp:txXfrm rot="16200000">
        <a:off x="5617334" y="382539"/>
        <a:ext cx="1457454" cy="692375"/>
      </dsp:txXfrm>
    </dsp:sp>
    <dsp:sp modelId="{86891712-47FF-42AB-BB52-4858B73D37D1}">
      <dsp:nvSpPr>
        <dsp:cNvPr id="0" name=""/>
        <dsp:cNvSpPr/>
      </dsp:nvSpPr>
      <dsp:spPr>
        <a:xfrm rot="5400000">
          <a:off x="5886496" y="1265041"/>
          <a:ext cx="261374" cy="51928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78EBA4-1845-480D-8A0F-1963F0A792F3}">
      <dsp:nvSpPr>
        <dsp:cNvPr id="0" name=""/>
        <dsp:cNvSpPr/>
      </dsp:nvSpPr>
      <dsp:spPr>
        <a:xfrm>
          <a:off x="6692249" y="0"/>
          <a:ext cx="2579100" cy="17773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4592" rIns="0" bIns="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Reports</a:t>
          </a:r>
          <a:endParaRPr lang="en-US" sz="4800" kern="1200" dirty="0" smtClean="0"/>
        </a:p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4800" kern="1200" dirty="0"/>
        </a:p>
      </dsp:txBody>
      <dsp:txXfrm>
        <a:off x="6692249" y="0"/>
        <a:ext cx="2579100" cy="17773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89F49-2BAC-41D1-8583-E3C2A3AC5F57}">
      <dsp:nvSpPr>
        <dsp:cNvPr id="0" name=""/>
        <dsp:cNvSpPr/>
      </dsp:nvSpPr>
      <dsp:spPr>
        <a:xfrm>
          <a:off x="3310" y="0"/>
          <a:ext cx="2291556" cy="1777383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 </a:t>
          </a:r>
          <a:endParaRPr lang="en-IN" sz="2600" kern="1200" dirty="0"/>
        </a:p>
      </dsp:txBody>
      <dsp:txXfrm rot="16200000">
        <a:off x="-496261" y="499571"/>
        <a:ext cx="1457454" cy="458311"/>
      </dsp:txXfrm>
    </dsp:sp>
    <dsp:sp modelId="{EB4205D6-3E36-49C0-B638-E46628C85F6E}">
      <dsp:nvSpPr>
        <dsp:cNvPr id="0" name=""/>
        <dsp:cNvSpPr/>
      </dsp:nvSpPr>
      <dsp:spPr>
        <a:xfrm>
          <a:off x="546469" y="0"/>
          <a:ext cx="1707209" cy="17773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4592" rIns="0" bIns="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Dump</a:t>
          </a:r>
          <a:endParaRPr lang="en-IN" sz="4800" kern="1200" dirty="0"/>
        </a:p>
      </dsp:txBody>
      <dsp:txXfrm>
        <a:off x="546469" y="0"/>
        <a:ext cx="1707209" cy="1777383"/>
      </dsp:txXfrm>
    </dsp:sp>
    <dsp:sp modelId="{EA29599E-2D3D-4E71-A789-C3EECD280847}">
      <dsp:nvSpPr>
        <dsp:cNvPr id="0" name=""/>
        <dsp:cNvSpPr/>
      </dsp:nvSpPr>
      <dsp:spPr>
        <a:xfrm>
          <a:off x="2416828" y="0"/>
          <a:ext cx="3461879" cy="1777383"/>
        </a:xfrm>
        <a:prstGeom prst="roundRect">
          <a:avLst>
            <a:gd name="adj" fmla="val 5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600" kern="1200" dirty="0"/>
        </a:p>
      </dsp:txBody>
      <dsp:txXfrm rot="16200000">
        <a:off x="2034289" y="382539"/>
        <a:ext cx="1457454" cy="692375"/>
      </dsp:txXfrm>
    </dsp:sp>
    <dsp:sp modelId="{213F55BE-99D4-4BB2-815B-D5C6892273CC}">
      <dsp:nvSpPr>
        <dsp:cNvPr id="0" name=""/>
        <dsp:cNvSpPr/>
      </dsp:nvSpPr>
      <dsp:spPr>
        <a:xfrm rot="5400000">
          <a:off x="2303451" y="1265041"/>
          <a:ext cx="261374" cy="51928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6C5F24-5BD2-4DE0-985D-ECB40B9A386B}">
      <dsp:nvSpPr>
        <dsp:cNvPr id="0" name=""/>
        <dsp:cNvSpPr/>
      </dsp:nvSpPr>
      <dsp:spPr>
        <a:xfrm>
          <a:off x="3109204" y="0"/>
          <a:ext cx="2579100" cy="17773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4592" rIns="0" bIns="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solidFill>
                <a:schemeClr val="tx1"/>
              </a:solidFill>
            </a:rPr>
            <a:t>Software</a:t>
          </a:r>
          <a:endParaRPr lang="en-IN" sz="4800" kern="1200" dirty="0">
            <a:solidFill>
              <a:schemeClr val="tx1"/>
            </a:solidFill>
          </a:endParaRPr>
        </a:p>
      </dsp:txBody>
      <dsp:txXfrm>
        <a:off x="3109204" y="0"/>
        <a:ext cx="2579100" cy="1777383"/>
      </dsp:txXfrm>
    </dsp:sp>
    <dsp:sp modelId="{2FB8F849-1661-416C-A7E8-CF5D58F25253}">
      <dsp:nvSpPr>
        <dsp:cNvPr id="0" name=""/>
        <dsp:cNvSpPr/>
      </dsp:nvSpPr>
      <dsp:spPr>
        <a:xfrm>
          <a:off x="5999874" y="0"/>
          <a:ext cx="3461879" cy="1777383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i="1" kern="1200" dirty="0" smtClean="0"/>
            <a:t>  </a:t>
          </a:r>
          <a:endParaRPr lang="en-IN" sz="2600" i="1" kern="1200" dirty="0"/>
        </a:p>
      </dsp:txBody>
      <dsp:txXfrm rot="16200000">
        <a:off x="5617334" y="382539"/>
        <a:ext cx="1457454" cy="692375"/>
      </dsp:txXfrm>
    </dsp:sp>
    <dsp:sp modelId="{86891712-47FF-42AB-BB52-4858B73D37D1}">
      <dsp:nvSpPr>
        <dsp:cNvPr id="0" name=""/>
        <dsp:cNvSpPr/>
      </dsp:nvSpPr>
      <dsp:spPr>
        <a:xfrm rot="5400000">
          <a:off x="5886496" y="1265041"/>
          <a:ext cx="261374" cy="51928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78EBA4-1845-480D-8A0F-1963F0A792F3}">
      <dsp:nvSpPr>
        <dsp:cNvPr id="0" name=""/>
        <dsp:cNvSpPr/>
      </dsp:nvSpPr>
      <dsp:spPr>
        <a:xfrm>
          <a:off x="6692249" y="0"/>
          <a:ext cx="2579100" cy="17773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4592" rIns="0" bIns="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Templates</a:t>
          </a:r>
        </a:p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4800" kern="1200" dirty="0"/>
        </a:p>
      </dsp:txBody>
      <dsp:txXfrm>
        <a:off x="6692249" y="0"/>
        <a:ext cx="2579100" cy="1777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B9E1-778D-49BF-BA4B-E018642BA1E8}" type="datetimeFigureOut">
              <a:rPr lang="en-IN" smtClean="0"/>
              <a:t>20-05-2017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8054-A400-47B9-9B97-013B1796A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58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B9E1-778D-49BF-BA4B-E018642BA1E8}" type="datetimeFigureOut">
              <a:rPr lang="en-IN" smtClean="0"/>
              <a:t>20-05-2017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8054-A400-47B9-9B97-013B1796A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27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B9E1-778D-49BF-BA4B-E018642BA1E8}" type="datetimeFigureOut">
              <a:rPr lang="en-IN" smtClean="0"/>
              <a:t>20-05-2017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8054-A400-47B9-9B97-013B1796A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03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B9E1-778D-49BF-BA4B-E018642BA1E8}" type="datetimeFigureOut">
              <a:rPr lang="en-IN" smtClean="0"/>
              <a:t>20-05-2017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8054-A400-47B9-9B97-013B1796A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7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B9E1-778D-49BF-BA4B-E018642BA1E8}" type="datetimeFigureOut">
              <a:rPr lang="en-IN" smtClean="0"/>
              <a:t>20-05-2017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8054-A400-47B9-9B97-013B1796A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05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B9E1-778D-49BF-BA4B-E018642BA1E8}" type="datetimeFigureOut">
              <a:rPr lang="en-IN" smtClean="0"/>
              <a:t>20-05-2017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8054-A400-47B9-9B97-013B1796A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17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B9E1-778D-49BF-BA4B-E018642BA1E8}" type="datetimeFigureOut">
              <a:rPr lang="en-IN" smtClean="0"/>
              <a:t>20-05-2017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8054-A400-47B9-9B97-013B1796A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87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B9E1-778D-49BF-BA4B-E018642BA1E8}" type="datetimeFigureOut">
              <a:rPr lang="en-IN" smtClean="0"/>
              <a:t>20-05-2017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8054-A400-47B9-9B97-013B1796A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73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B9E1-778D-49BF-BA4B-E018642BA1E8}" type="datetimeFigureOut">
              <a:rPr lang="en-IN" smtClean="0"/>
              <a:t>20-05-2017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8054-A400-47B9-9B97-013B1796A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58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B9E1-778D-49BF-BA4B-E018642BA1E8}" type="datetimeFigureOut">
              <a:rPr lang="en-IN" smtClean="0"/>
              <a:t>20-05-2017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8054-A400-47B9-9B97-013B1796A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5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B9E1-778D-49BF-BA4B-E018642BA1E8}" type="datetimeFigureOut">
              <a:rPr lang="en-IN" smtClean="0"/>
              <a:t>20-05-2017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8054-A400-47B9-9B97-013B1796A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52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8B9E1-778D-49BF-BA4B-E018642BA1E8}" type="datetimeFigureOut">
              <a:rPr lang="en-IN" smtClean="0"/>
              <a:t>20-05-2017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18054-A400-47B9-9B97-013B1796A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51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363" y="726636"/>
            <a:ext cx="11768919" cy="2854871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Cloud </a:t>
            </a:r>
            <a:r>
              <a:rPr 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Computed 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eb 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pplication </a:t>
            </a:r>
            <a:r>
              <a:rPr 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br>
              <a:rPr 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Range Planning and Core Tracking </a:t>
            </a:r>
            <a:endParaRPr lang="en-IN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044" y="5186144"/>
            <a:ext cx="9144000" cy="1303361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Rhythm Sharma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MFT –IV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NIFT, Bengaluru</a:t>
            </a:r>
          </a:p>
          <a:p>
            <a:pPr marL="342900" indent="-342900">
              <a:buFontTx/>
              <a:buChar char="-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5788" y="4091438"/>
            <a:ext cx="4994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GRADUATION PROJECT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5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RANGE PLAN: END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Need of eliminating manual work done to develop a range plan was identified by automating processes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software was developed to replace those activities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Time was reduced to develop a range plan from a few days to a few hours</a:t>
            </a:r>
          </a:p>
          <a:p>
            <a:pPr lvl="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Range plan developed automatically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48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CORE TRACKING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Analyzing or tracking all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sales dump data of core styles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labels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Overall availability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these core styles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Tracking buffer and stock levels of these core styles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97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process for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analyzing core sales data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2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Tracking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core styles according to sales of previous and current year along with growth and giving a visual representation for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Analysis or tracking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of core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sales data according to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buffer level and stock level for each core style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integration and automation in planning department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62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2888" y="0"/>
            <a:ext cx="1834661" cy="1325563"/>
          </a:xfrm>
        </p:spPr>
        <p:txBody>
          <a:bodyPr/>
          <a:lstStyle/>
          <a:p>
            <a:r>
              <a:rPr lang="en-US" b="1" dirty="0" smtClean="0"/>
              <a:t>Out</a:t>
            </a:r>
            <a:r>
              <a:rPr lang="en-US" b="1" dirty="0" smtClean="0"/>
              <a:t>put</a:t>
            </a:r>
            <a:endParaRPr lang="en-IN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370385" y="0"/>
            <a:ext cx="48170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Query, formulae,</a:t>
            </a:r>
          </a:p>
          <a:p>
            <a:r>
              <a:rPr lang="en-US" b="1" dirty="0" smtClean="0"/>
              <a:t>Data mining</a:t>
            </a:r>
            <a:endParaRPr lang="en-IN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38200" y="0"/>
            <a:ext cx="1497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Input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0766667"/>
              </p:ext>
            </p:extLst>
          </p:nvPr>
        </p:nvGraphicFramePr>
        <p:xfrm>
          <a:off x="950742" y="2300149"/>
          <a:ext cx="9465860" cy="1777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Content Placeholder 2"/>
          <p:cNvSpPr txBox="1">
            <a:spLocks/>
          </p:cNvSpPr>
          <p:nvPr/>
        </p:nvSpPr>
        <p:spPr>
          <a:xfrm>
            <a:off x="3370385" y="549139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Frontend (UI) - HTML, CSS </a:t>
            </a:r>
          </a:p>
          <a:p>
            <a:r>
              <a:rPr lang="en-US" dirty="0" smtClean="0"/>
              <a:t>Backend- Ruby Language, Rails (framework)</a:t>
            </a:r>
          </a:p>
          <a:p>
            <a:r>
              <a:rPr lang="en-US" dirty="0" smtClean="0"/>
              <a:t>Database- SQLite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hlinkClick r:id="" action="ppaction://noaction"/>
              </a:rPr>
              <a:t>4</a:t>
            </a:r>
            <a:endParaRPr lang="en-IN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1293291" y="1353682"/>
            <a:ext cx="586853" cy="75329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Down Arrow 18"/>
          <p:cNvSpPr/>
          <p:nvPr/>
        </p:nvSpPr>
        <p:spPr>
          <a:xfrm>
            <a:off x="4692635" y="1311483"/>
            <a:ext cx="586853" cy="75329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Down Arrow 19"/>
          <p:cNvSpPr/>
          <p:nvPr/>
        </p:nvSpPr>
        <p:spPr>
          <a:xfrm>
            <a:off x="8835100" y="1353682"/>
            <a:ext cx="586853" cy="75329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Down Arrow 20"/>
          <p:cNvSpPr/>
          <p:nvPr/>
        </p:nvSpPr>
        <p:spPr>
          <a:xfrm rot="10800000">
            <a:off x="4699673" y="4270701"/>
            <a:ext cx="586853" cy="1091821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45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CORE TRACKER REPORTS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Status of the buffer level above optimum level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Status of the buffer level below optimum level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Display styles where ARP value is not entered indicating manual error or style is obsolete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ARP&lt;SOH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Overall Availability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 of previous year sales quantity bar graph with current year sales quantity with change in growth for the same style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55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433" t="11894" r="32858" b="13853"/>
          <a:stretch/>
        </p:blipFill>
        <p:spPr>
          <a:xfrm>
            <a:off x="838200" y="161778"/>
            <a:ext cx="10058568" cy="66962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87634" y="456134"/>
            <a:ext cx="5008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Current year sale quantity 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82565" y="543396"/>
            <a:ext cx="405069" cy="368489"/>
          </a:xfrm>
          <a:prstGeom prst="rect">
            <a:avLst/>
          </a:prstGeom>
          <a:solidFill>
            <a:srgbClr val="4D99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975712" y="1046822"/>
            <a:ext cx="397855" cy="356190"/>
          </a:xfrm>
          <a:prstGeom prst="rect">
            <a:avLst/>
          </a:prstGeom>
          <a:solidFill>
            <a:srgbClr val="0447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7387634" y="973327"/>
            <a:ext cx="5442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Previous year sale quantity 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04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CORE TRACKER: END RESULTS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Tracked sales quantity data of previous and current year visually with growth 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 existing processes were in place so the available weekly core sales data dump was used to track core sales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Overall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availability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of core styles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was tracked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across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all stores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availability was tracked style wise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Plan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available to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take necessary action within a day’s notice</a:t>
            </a:r>
          </a:p>
          <a:p>
            <a:pPr lvl="0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Easier reading of data due to visual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2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Eliminating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human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errors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Eliminating redundancy of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</a:p>
          <a:p>
            <a:pPr lvl="0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Centralising data on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</a:p>
          <a:p>
            <a:pPr lvl="0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Tracking and forecasting</a:t>
            </a:r>
          </a:p>
          <a:p>
            <a:pPr lvl="0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Generating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various reports</a:t>
            </a:r>
          </a:p>
          <a:p>
            <a:pPr lvl="0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Taking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corrective actions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quickly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53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79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9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70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RANGE PLANNING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ssortment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planning process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Amount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merchandise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choice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readth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Depth </a:t>
            </a:r>
          </a:p>
        </p:txBody>
      </p:sp>
    </p:spTree>
    <p:extLst>
      <p:ext uri="{BB962C8B-B14F-4D97-AF65-F5344CB8AC3E}">
        <p14:creationId xmlns:p14="http://schemas.microsoft.com/office/powerpoint/2010/main" val="26291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Range planners - Microsoft Excel </a:t>
            </a: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Same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set of processes are repeated 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29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Eliminating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manual processes involved in making a Range Plan and replacing it with a software for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forecasting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integration and automation in planning department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60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Current process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9357402"/>
              </p:ext>
            </p:extLst>
          </p:nvPr>
        </p:nvGraphicFramePr>
        <p:xfrm>
          <a:off x="1246163" y="2636723"/>
          <a:ext cx="9465860" cy="1777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540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Manual activities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last season sales data dump</a:t>
            </a:r>
          </a:p>
          <a:p>
            <a:r>
              <a:rPr lang="en-US" dirty="0" smtClean="0"/>
              <a:t>Calculate fields as per formulae</a:t>
            </a:r>
            <a:endParaRPr lang="en-US" dirty="0" smtClean="0"/>
          </a:p>
          <a:p>
            <a:r>
              <a:rPr lang="en-US" dirty="0" smtClean="0"/>
              <a:t>Aggregate data according to brand, group and category</a:t>
            </a:r>
          </a:p>
          <a:p>
            <a:r>
              <a:rPr lang="en-US" dirty="0" smtClean="0"/>
              <a:t>Make pivot</a:t>
            </a:r>
          </a:p>
          <a:p>
            <a:r>
              <a:rPr lang="en-US" dirty="0" smtClean="0"/>
              <a:t>Paste it in a range planner template</a:t>
            </a:r>
          </a:p>
          <a:p>
            <a:r>
              <a:rPr lang="en-US" dirty="0" smtClean="0"/>
              <a:t>Replace </a:t>
            </a:r>
            <a:r>
              <a:rPr lang="en-US" dirty="0" smtClean="0"/>
              <a:t>values with assumptions</a:t>
            </a:r>
          </a:p>
          <a:p>
            <a:r>
              <a:rPr lang="en-US" dirty="0" smtClean="0"/>
              <a:t>Paste next season assumptions</a:t>
            </a:r>
          </a:p>
          <a:p>
            <a:r>
              <a:rPr lang="en-US" dirty="0" smtClean="0"/>
              <a:t>Formula driven fields get calculated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38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418" y="1701561"/>
            <a:ext cx="10515600" cy="1325563"/>
          </a:xfrm>
        </p:spPr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7737995"/>
              </p:ext>
            </p:extLst>
          </p:nvPr>
        </p:nvGraphicFramePr>
        <p:xfrm>
          <a:off x="1091418" y="2273369"/>
          <a:ext cx="9465860" cy="1777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11061" y="539882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Frontend (UI) - </a:t>
            </a:r>
            <a:r>
              <a:rPr lang="en-US" dirty="0"/>
              <a:t>HTML, CSS </a:t>
            </a:r>
            <a:endParaRPr lang="en-US" dirty="0" smtClean="0"/>
          </a:p>
          <a:p>
            <a:r>
              <a:rPr lang="en-US" dirty="0" smtClean="0"/>
              <a:t>Backend- Ruby Language, </a:t>
            </a:r>
            <a:r>
              <a:rPr lang="en-US" dirty="0"/>
              <a:t>Rails (framework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Database- </a:t>
            </a:r>
            <a:r>
              <a:rPr lang="en-US" dirty="0"/>
              <a:t>SQLite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r">
              <a:buNone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hlinkClick r:id="" action="ppaction://noaction"/>
              </a:rPr>
              <a:t>4</a:t>
            </a:r>
            <a:endParaRPr lang="en-IN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10800000">
            <a:off x="4686641" y="4191847"/>
            <a:ext cx="586853" cy="1091821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462888" y="0"/>
            <a:ext cx="18346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Output</a:t>
            </a:r>
            <a:endParaRPr lang="en-IN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972384" y="-1"/>
            <a:ext cx="50925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Aggregation, formulae, auto calculations</a:t>
            </a:r>
            <a:endParaRPr lang="en-IN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0"/>
            <a:ext cx="1497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Input</a:t>
            </a:r>
            <a:endParaRPr lang="en-IN" b="1" dirty="0"/>
          </a:p>
        </p:txBody>
      </p:sp>
      <p:sp>
        <p:nvSpPr>
          <p:cNvPr id="10" name="Down Arrow 9"/>
          <p:cNvSpPr/>
          <p:nvPr/>
        </p:nvSpPr>
        <p:spPr>
          <a:xfrm>
            <a:off x="1293291" y="1311484"/>
            <a:ext cx="586853" cy="75329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4692635" y="1269285"/>
            <a:ext cx="586853" cy="75329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own Arrow 11"/>
          <p:cNvSpPr/>
          <p:nvPr/>
        </p:nvSpPr>
        <p:spPr>
          <a:xfrm>
            <a:off x="8835100" y="1311484"/>
            <a:ext cx="586853" cy="75329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65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Before 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365058"/>
              </p:ext>
            </p:extLst>
          </p:nvPr>
        </p:nvGraphicFramePr>
        <p:xfrm>
          <a:off x="838200" y="1525375"/>
          <a:ext cx="9465860" cy="1777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0322210"/>
              </p:ext>
            </p:extLst>
          </p:nvPr>
        </p:nvGraphicFramePr>
        <p:xfrm>
          <a:off x="826825" y="4721233"/>
          <a:ext cx="9465860" cy="1777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838200" y="35550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After </a:t>
            </a:r>
            <a:endParaRPr lang="en-IN" b="1" dirty="0"/>
          </a:p>
        </p:txBody>
      </p:sp>
      <p:sp>
        <p:nvSpPr>
          <p:cNvPr id="9" name="Down Arrow 8"/>
          <p:cNvSpPr/>
          <p:nvPr/>
        </p:nvSpPr>
        <p:spPr>
          <a:xfrm>
            <a:off x="4503761" y="3432186"/>
            <a:ext cx="586853" cy="1091821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15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8000"/>
                    </a14:imgEffect>
                    <a14:imgEffect>
                      <a14:saturation sat="145000"/>
                    </a14:imgEffect>
                    <a14:imgEffect>
                      <a14:brightnessContrast contrast="29000"/>
                    </a14:imgEffect>
                  </a14:imgLayer>
                </a14:imgProps>
              </a:ext>
            </a:extLst>
          </a:blip>
          <a:srcRect l="5776" t="11991" r="1024" b="6855"/>
          <a:stretch/>
        </p:blipFill>
        <p:spPr>
          <a:xfrm>
            <a:off x="0" y="365125"/>
            <a:ext cx="12126351" cy="593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6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2173</TotalTime>
  <Words>493</Words>
  <Application>Microsoft Office PowerPoint</Application>
  <PresentationFormat>Widescreen</PresentationFormat>
  <Paragraphs>119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Cloud Computed Web Application for  Range Planning and Core Tracking </vt:lpstr>
      <vt:lpstr>RANGE PLANNING</vt:lpstr>
      <vt:lpstr>Introduction</vt:lpstr>
      <vt:lpstr>Objectives</vt:lpstr>
      <vt:lpstr>Current process</vt:lpstr>
      <vt:lpstr>Manual activities</vt:lpstr>
      <vt:lpstr>PowerPoint Presentation</vt:lpstr>
      <vt:lpstr>Before </vt:lpstr>
      <vt:lpstr>PowerPoint Presentation</vt:lpstr>
      <vt:lpstr>RANGE PLAN: END RESULTS</vt:lpstr>
      <vt:lpstr>CORE TRACKING</vt:lpstr>
      <vt:lpstr>Introduction</vt:lpstr>
      <vt:lpstr>Objectives</vt:lpstr>
      <vt:lpstr>Output</vt:lpstr>
      <vt:lpstr>CORE TRACKER REPORTS</vt:lpstr>
      <vt:lpstr>PowerPoint Presentation</vt:lpstr>
      <vt:lpstr>CORE TRACKER: END RESULTS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computed web application for core tracking and range planning</dc:title>
  <dc:creator>Rhythm</dc:creator>
  <cp:lastModifiedBy>Rhythm</cp:lastModifiedBy>
  <cp:revision>123</cp:revision>
  <dcterms:created xsi:type="dcterms:W3CDTF">2017-05-10T19:16:12Z</dcterms:created>
  <dcterms:modified xsi:type="dcterms:W3CDTF">2017-05-20T00:29:44Z</dcterms:modified>
</cp:coreProperties>
</file>