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0" r:id="rId2"/>
    <p:sldId id="507" r:id="rId3"/>
    <p:sldId id="508" r:id="rId4"/>
    <p:sldId id="509" r:id="rId5"/>
    <p:sldId id="497" r:id="rId6"/>
    <p:sldId id="498" r:id="rId7"/>
    <p:sldId id="500" r:id="rId8"/>
    <p:sldId id="505" r:id="rId9"/>
    <p:sldId id="499" r:id="rId10"/>
    <p:sldId id="502" r:id="rId11"/>
    <p:sldId id="503" r:id="rId12"/>
    <p:sldId id="504" r:id="rId13"/>
    <p:sldId id="506" r:id="rId14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20221205" id="{927281F9-EDD4-4FA2-90DC-6074500DF242}">
          <p14:sldIdLst>
            <p14:sldId id="507"/>
            <p14:sldId id="508"/>
            <p14:sldId id="509"/>
          </p14:sldIdLst>
        </p14:section>
        <p14:section name="20221125" id="{67646AD6-D18D-4FBC-8665-5DC0DB45B2AD}">
          <p14:sldIdLst>
            <p14:sldId id="497"/>
            <p14:sldId id="498"/>
            <p14:sldId id="500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096"/>
    <a:srgbClr val="000000"/>
    <a:srgbClr val="72791C"/>
    <a:srgbClr val="A9B42A"/>
    <a:srgbClr val="8B9144"/>
    <a:srgbClr val="D5D7CC"/>
    <a:srgbClr val="92D050"/>
    <a:srgbClr val="1F407A"/>
    <a:srgbClr val="EBECE7"/>
    <a:srgbClr val="E8A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1" autoAdjust="0"/>
    <p:restoredTop sz="96346" autoAdjust="0"/>
  </p:normalViewPr>
  <p:slideViewPr>
    <p:cSldViewPr snapToGrid="0" snapToObjects="1">
      <p:cViewPr varScale="1">
        <p:scale>
          <a:sx n="82" d="100"/>
          <a:sy n="82" d="100"/>
        </p:scale>
        <p:origin x="44" y="65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25.11.2022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25.11.2022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33607"/>
              </p:ext>
            </p:extLst>
          </p:nvPr>
        </p:nvGraphicFramePr>
        <p:xfrm>
          <a:off x="396751" y="1290446"/>
          <a:ext cx="8496300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361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5208026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421913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Deadlines/ Review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Nov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Model: environments reactivated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Discussion (SSR):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Section 2.1</a:t>
                      </a:r>
                      <a:r>
                        <a:rPr lang="en-US" sz="1400" baseline="0" dirty="0" smtClean="0"/>
                        <a:t> + Figure 1 + Table 1 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r>
                        <a:rPr lang="en-US" sz="1400" baseline="0" dirty="0" smtClean="0"/>
                        <a:t>6 Nov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Move SI to excel </a:t>
                      </a:r>
                      <a:endParaRPr lang="en-US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Write </a:t>
                      </a:r>
                      <a:r>
                        <a:rPr lang="en-US" sz="1400" dirty="0" smtClean="0"/>
                        <a:t>Section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2.2. </a:t>
                      </a:r>
                      <a:r>
                        <a:rPr lang="en-US" sz="1400" baseline="0" dirty="0" smtClean="0"/>
                        <a:t>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(re)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Write Section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2.2.1 </a:t>
                      </a:r>
                      <a:r>
                        <a:rPr lang="en-US" sz="1400" baseline="0" dirty="0" smtClean="0"/>
                        <a:t>Process User Inputs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Fix Table </a:t>
                      </a:r>
                      <a:r>
                        <a:rPr lang="en-US" sz="1400" baseline="0" dirty="0" smtClean="0"/>
                        <a:t>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Section 2.2.2. Calculate U Values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Check, maybe remove Table 3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Check figure 2 and improve with all buildings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 Nov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Section </a:t>
                      </a:r>
                      <a:r>
                        <a:rPr lang="en-US" sz="1400" baseline="0" dirty="0" smtClean="0"/>
                        <a:t>2.2.3</a:t>
                      </a:r>
                      <a:r>
                        <a:rPr lang="en-US" sz="1400" baseline="0" dirty="0" smtClean="0"/>
                        <a:t>. Calculate Space heating </a:t>
                      </a:r>
                      <a:endParaRPr lang="en-US" sz="140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Model: Ventilation parameters fix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Figure</a:t>
                      </a:r>
                      <a:r>
                        <a:rPr lang="en-US" sz="1400" baseline="0" dirty="0" smtClean="0"/>
                        <a:t> 1 + new: </a:t>
                      </a:r>
                      <a:r>
                        <a:rPr lang="en-US" sz="1400" dirty="0" smtClean="0"/>
                        <a:t>Ventilation</a:t>
                      </a:r>
                      <a:r>
                        <a:rPr lang="en-US" sz="1400" baseline="0" dirty="0" smtClean="0"/>
                        <a:t> flow chart concept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Meeting Rene </a:t>
                      </a:r>
                      <a:endParaRPr lang="en-US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</a:t>
                      </a:r>
                    </a:p>
                    <a:p>
                      <a:r>
                        <a:rPr lang="en-US" sz="1400" dirty="0" smtClean="0"/>
                        <a:t>Writings</a:t>
                      </a:r>
                      <a:r>
                        <a:rPr lang="en-US" sz="1400" baseline="0" dirty="0" smtClean="0"/>
                        <a:t> on Section 2.2, Section </a:t>
                      </a:r>
                      <a:r>
                        <a:rPr lang="en-US" sz="1400" baseline="0" dirty="0" smtClean="0"/>
                        <a:t>2.2.1 , 2.2.2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 Nov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Model: Check new results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Finish Section 2.2.3 Space heating demand </a:t>
                      </a:r>
                      <a:endParaRPr lang="en-US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check figure 3, table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</a:t>
                      </a:r>
                      <a:r>
                        <a:rPr lang="en-US" sz="1400" dirty="0" smtClean="0"/>
                        <a:t>2.2.3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and discuss model ( u value, heat demand)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 Nov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</a:t>
                      </a:r>
                      <a:r>
                        <a:rPr lang="en-US" sz="1400" baseline="0" dirty="0" smtClean="0"/>
                        <a:t>LCA calculations (KBOB sources) and adapt section </a:t>
                      </a:r>
                      <a:r>
                        <a:rPr lang="en-US" sz="1400" baseline="0" dirty="0" smtClean="0"/>
                        <a:t>2.2.4 </a:t>
                      </a:r>
                      <a:r>
                        <a:rPr lang="en-US" sz="1400" baseline="0" dirty="0" smtClean="0"/>
                        <a:t>writing (if needed)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Figure </a:t>
                      </a:r>
                      <a:r>
                        <a:rPr lang="en-US" sz="1400" baseline="0" dirty="0" smtClean="0"/>
                        <a:t>4 and add operational and embodied emissions</a:t>
                      </a: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and discuss </a:t>
                      </a:r>
                      <a:r>
                        <a:rPr lang="en-US" sz="1400" dirty="0" smtClean="0"/>
                        <a:t>2.2.4 </a:t>
                      </a:r>
                      <a:r>
                        <a:rPr lang="en-US" sz="1400" dirty="0" smtClean="0"/>
                        <a:t>(LCA)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25.11.2022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11401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495081"/>
              </p:ext>
            </p:extLst>
          </p:nvPr>
        </p:nvGraphicFramePr>
        <p:xfrm>
          <a:off x="323850" y="1609746"/>
          <a:ext cx="8496300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57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33952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3171018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Dec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Write Section </a:t>
                      </a:r>
                      <a:r>
                        <a:rPr lang="en-US" sz="1400" baseline="0" dirty="0" smtClean="0"/>
                        <a:t>2.2.5</a:t>
                      </a:r>
                      <a:r>
                        <a:rPr lang="en-US" sz="1400" baseline="0" dirty="0" smtClean="0"/>
                        <a:t>. Scenario assessment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Table </a:t>
                      </a:r>
                      <a:r>
                        <a:rPr lang="en-US" sz="1400" baseline="0" dirty="0" smtClean="0"/>
                        <a:t>4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Figure 5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Check model scenario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 </a:t>
                      </a:r>
                      <a:r>
                        <a:rPr lang="en-US" sz="1400" dirty="0" smtClean="0"/>
                        <a:t>2.2.5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1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Dec</a:t>
                      </a:r>
                      <a:endParaRPr lang="en-US" sz="14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(re) Write</a:t>
                      </a:r>
                      <a:r>
                        <a:rPr lang="en-US" sz="1400" baseline="0" dirty="0" smtClean="0"/>
                        <a:t> Section 2.3. Case study (and Table 5)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Write </a:t>
                      </a:r>
                      <a:r>
                        <a:rPr lang="en-US" sz="1400" baseline="0" dirty="0" smtClean="0"/>
                        <a:t>Section 2 Methodology intro </a:t>
                      </a:r>
                      <a:endParaRPr lang="en-US" sz="1400" baseline="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Sasha checks</a:t>
                      </a:r>
                      <a:r>
                        <a:rPr lang="en-US" sz="1400" baseline="0" dirty="0" smtClean="0"/>
                        <a:t> 2.3. + Section 2 intro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Work </a:t>
                      </a:r>
                      <a:r>
                        <a:rPr lang="en-US" sz="1400" dirty="0" smtClean="0"/>
                        <a:t>and review together </a:t>
                      </a:r>
                      <a:endParaRPr lang="en-US" sz="14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86380"/>
                  </a:ext>
                </a:extLst>
              </a:tr>
              <a:tr h="2682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Complete Section check 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 the draft to Steffi on Section 2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Dec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BUFFER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Dec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Discussion (SSR): Section 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0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3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055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9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Dec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435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02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82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25683</TotalTime>
  <Words>418</Words>
  <Application>Microsoft Office PowerPoint</Application>
  <PresentationFormat>On-screen Show (4:3)</PresentationFormat>
  <Paragraphs>117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eth_praesentation_4zu3_ETH1</vt:lpstr>
      <vt:lpstr>Paper discussion: Steffi, Sasha, Rhythima</vt:lpstr>
      <vt:lpstr>Timeline</vt:lpstr>
      <vt:lpstr>Timeline</vt:lpstr>
      <vt:lpstr>PowerPoint Presentation</vt:lpstr>
      <vt:lpstr>Agenda</vt:lpstr>
      <vt:lpstr>Paper – Methodology structure</vt:lpstr>
      <vt:lpstr>Paper – Data description (table)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1418</cp:revision>
  <cp:lastPrinted>2021-03-19T15:23:42Z</cp:lastPrinted>
  <dcterms:created xsi:type="dcterms:W3CDTF">2015-03-18T10:31:22Z</dcterms:created>
  <dcterms:modified xsi:type="dcterms:W3CDTF">2022-11-25T16:29:53Z</dcterms:modified>
</cp:coreProperties>
</file>