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40" r:id="rId2"/>
    <p:sldId id="497" r:id="rId3"/>
    <p:sldId id="498" r:id="rId4"/>
    <p:sldId id="500" r:id="rId5"/>
    <p:sldId id="505" r:id="rId6"/>
    <p:sldId id="499" r:id="rId7"/>
    <p:sldId id="502" r:id="rId8"/>
    <p:sldId id="503" r:id="rId9"/>
    <p:sldId id="504" r:id="rId10"/>
    <p:sldId id="506" r:id="rId11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per 2" id="{9025060E-D093-4F66-8FEB-4F86D2C41DE3}">
          <p14:sldIdLst>
            <p14:sldId id="440"/>
            <p14:sldId id="497"/>
            <p14:sldId id="498"/>
            <p14:sldId id="500"/>
            <p14:sldId id="505"/>
            <p14:sldId id="499"/>
            <p14:sldId id="502"/>
            <p14:sldId id="503"/>
            <p14:sldId id="50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792" userDrawn="1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096"/>
    <a:srgbClr val="000000"/>
    <a:srgbClr val="72791C"/>
    <a:srgbClr val="A9B42A"/>
    <a:srgbClr val="8B9144"/>
    <a:srgbClr val="D5D7CC"/>
    <a:srgbClr val="92D050"/>
    <a:srgbClr val="1F407A"/>
    <a:srgbClr val="EBECE7"/>
    <a:srgbClr val="E8A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1" autoAdjust="0"/>
    <p:restoredTop sz="96346" autoAdjust="0"/>
  </p:normalViewPr>
  <p:slideViewPr>
    <p:cSldViewPr snapToGrid="0" snapToObjects="1">
      <p:cViewPr varScale="1">
        <p:scale>
          <a:sx n="93" d="100"/>
          <a:sy n="93" d="100"/>
        </p:scale>
        <p:origin x="1668" y="6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792"/>
        <p:guide pos="204"/>
        <p:guide pos="55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25.11.2022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F57A-3629-4D20-9CDE-C9CA7A3667AA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CFC-9D6A-4A2B-A4A9-D1A02656E42F}" type="datetime1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1C89-5216-48C0-BC08-43A5D37DC60A}" type="datetime1">
              <a:rPr lang="de-DE" smtClean="0"/>
              <a:t>25.11.2022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226D-F83D-4818-9860-D08642397BB7}" type="datetime1">
              <a:rPr lang="de-DE" smtClean="0"/>
              <a:t>25.11.2022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C7A-EA54-4BF4-ACB0-2765243AF525}" type="datetime1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19F0-1738-4192-8FF2-BE957FD32662}" type="datetime1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8D58C2-FBCE-4B47-BBAC-2891E9120B14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24000" y="6308725"/>
            <a:ext cx="30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www.esd.ifu.ethz.ch/</a:t>
            </a:r>
            <a:endParaRPr lang="de-CH" sz="800" b="1" dirty="0"/>
          </a:p>
        </p:txBody>
      </p:sp>
      <p:pic>
        <p:nvPicPr>
          <p:cNvPr id="15" name="Picture 14" descr="ESD 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30074" y="6337301"/>
            <a:ext cx="1100236" cy="402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Nov 2022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discussion: Steffi, Sasha, Rhythima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demand </a:t>
            </a:r>
          </a:p>
          <a:p>
            <a:pPr lvl="1"/>
            <a:r>
              <a:rPr lang="en-US" dirty="0" smtClean="0"/>
              <a:t>Fixed the views on the server database and dependencies </a:t>
            </a:r>
          </a:p>
          <a:p>
            <a:pPr lvl="1"/>
            <a:r>
              <a:rPr lang="en-US" dirty="0" smtClean="0"/>
              <a:t>Ventilation effects and window configurations discussed</a:t>
            </a:r>
          </a:p>
          <a:p>
            <a:r>
              <a:rPr lang="en-US" dirty="0" smtClean="0"/>
              <a:t>LCA 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/>
              <a:t>embodied and operational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/ Results -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6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Paper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Model &amp;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Methodology 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6" y="2168442"/>
            <a:ext cx="3266073" cy="377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990814"/>
            <a:ext cx="3543300" cy="41338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98202" y="2433817"/>
            <a:ext cx="2701948" cy="1650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882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(table)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5" y="1701538"/>
            <a:ext cx="4473256" cy="515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9" y="1915240"/>
            <a:ext cx="3943486" cy="39876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326911" y="2743200"/>
            <a:ext cx="2959534" cy="1443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3561" y="4053424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4336" y="5133419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6911" y="5467618"/>
            <a:ext cx="2959534" cy="8411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697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38"/>
          <a:stretch/>
        </p:blipFill>
        <p:spPr>
          <a:xfrm>
            <a:off x="1916294" y="1959429"/>
            <a:ext cx="5690830" cy="12181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(writing)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0392"/>
          <a:stretch/>
        </p:blipFill>
        <p:spPr>
          <a:xfrm>
            <a:off x="1846629" y="3242391"/>
            <a:ext cx="5703294" cy="30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24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44" y="1006534"/>
            <a:ext cx="3540006" cy="49196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 structure (diagram)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2110601"/>
            <a:ext cx="4106100" cy="271153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4271105" y="3466369"/>
            <a:ext cx="100903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5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0" y="620714"/>
            <a:ext cx="8576239" cy="56634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1917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20"/>
          <a:stretch/>
        </p:blipFill>
        <p:spPr>
          <a:xfrm>
            <a:off x="485983" y="1144038"/>
            <a:ext cx="8309709" cy="43629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129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0"/>
          <a:stretch/>
        </p:blipFill>
        <p:spPr>
          <a:xfrm>
            <a:off x="561610" y="680643"/>
            <a:ext cx="7894871" cy="68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7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25538</TotalTime>
  <Words>118</Words>
  <Application>Microsoft Office PowerPoint</Application>
  <PresentationFormat>On-screen Show (4:3)</PresentationFormat>
  <Paragraphs>48</Paragraphs>
  <Slides>10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eth_praesentation_4zu3_ETH1</vt:lpstr>
      <vt:lpstr>Paper discussion: Steffi, Sasha, Rhythima</vt:lpstr>
      <vt:lpstr>Agenda</vt:lpstr>
      <vt:lpstr>Paper – Methodology structure</vt:lpstr>
      <vt:lpstr>Paper – Data description (table)</vt:lpstr>
      <vt:lpstr>Paper – Data description (writing)</vt:lpstr>
      <vt:lpstr>Paper – Method structure (diagram)</vt:lpstr>
      <vt:lpstr>PowerPoint Presentation</vt:lpstr>
      <vt:lpstr>PowerPoint Presentation</vt:lpstr>
      <vt:lpstr>PowerPoint Presentation</vt:lpstr>
      <vt:lpstr>Model / Results -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Suter</dc:creator>
  <cp:lastModifiedBy>Rhythima Shinde</cp:lastModifiedBy>
  <cp:revision>1400</cp:revision>
  <cp:lastPrinted>2021-03-19T15:23:42Z</cp:lastPrinted>
  <dcterms:created xsi:type="dcterms:W3CDTF">2015-03-18T10:31:22Z</dcterms:created>
  <dcterms:modified xsi:type="dcterms:W3CDTF">2022-11-25T08:24:19Z</dcterms:modified>
</cp:coreProperties>
</file>