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0" r:id="rId2"/>
    <p:sldId id="507" r:id="rId3"/>
    <p:sldId id="508" r:id="rId4"/>
    <p:sldId id="497" r:id="rId5"/>
    <p:sldId id="498" r:id="rId6"/>
    <p:sldId id="500" r:id="rId7"/>
    <p:sldId id="505" r:id="rId8"/>
    <p:sldId id="499" r:id="rId9"/>
    <p:sldId id="502" r:id="rId10"/>
    <p:sldId id="503" r:id="rId11"/>
    <p:sldId id="504" r:id="rId12"/>
    <p:sldId id="506" r:id="rId13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20221205" id="{927281F9-EDD4-4FA2-90DC-6074500DF242}">
          <p14:sldIdLst>
            <p14:sldId id="507"/>
            <p14:sldId id="508"/>
          </p14:sldIdLst>
        </p14:section>
        <p14:section name="20221125" id="{67646AD6-D18D-4FBC-8665-5DC0DB45B2AD}">
          <p14:sldIdLst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096"/>
    <a:srgbClr val="000000"/>
    <a:srgbClr val="72791C"/>
    <a:srgbClr val="A9B42A"/>
    <a:srgbClr val="8B9144"/>
    <a:srgbClr val="D5D7CC"/>
    <a:srgbClr val="92D050"/>
    <a:srgbClr val="1F407A"/>
    <a:srgbClr val="EBECE7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82" d="100"/>
          <a:sy n="82" d="100"/>
        </p:scale>
        <p:origin x="44" y="65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25.11.2022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25.11.2022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131280"/>
              </p:ext>
            </p:extLst>
          </p:nvPr>
        </p:nvGraphicFramePr>
        <p:xfrm>
          <a:off x="396751" y="1290446"/>
          <a:ext cx="8496300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361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916121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713818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Deadlines/ Review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Nov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: no error in beef model (all views have all parameters allocated)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Discussion (SSR):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Section 2.1</a:t>
                      </a:r>
                      <a:r>
                        <a:rPr lang="en-US" sz="1400" baseline="0" dirty="0" smtClean="0"/>
                        <a:t> + Figure 1 + Table 1 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0" dirty="0" smtClean="0"/>
                        <a:t>6 Nov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Move SI to excel </a:t>
                      </a:r>
                      <a:endParaRPr lang="en-US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(re) Write</a:t>
                      </a:r>
                      <a:r>
                        <a:rPr lang="en-US" sz="1400" baseline="0" dirty="0" smtClean="0"/>
                        <a:t> Section 2.2. User input </a:t>
                      </a:r>
                      <a:r>
                        <a:rPr lang="en-US" sz="1400" baseline="0" dirty="0" smtClean="0"/>
                        <a:t>(and Table 2)</a:t>
                      </a:r>
                      <a:endParaRPr lang="en-US" sz="14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 Section</a:t>
                      </a:r>
                      <a:r>
                        <a:rPr lang="en-US" sz="1400" baseline="0" dirty="0" smtClean="0"/>
                        <a:t> 2.3.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(re)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Write </a:t>
                      </a:r>
                      <a:r>
                        <a:rPr lang="en-US" sz="1400" dirty="0" smtClean="0"/>
                        <a:t>Section</a:t>
                      </a:r>
                      <a:r>
                        <a:rPr lang="en-US" sz="1400" baseline="0" dirty="0" smtClean="0"/>
                        <a:t> 2.3.1 Process User Inputs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Fix Table </a:t>
                      </a:r>
                      <a:r>
                        <a:rPr lang="en-US" sz="1400" baseline="0" dirty="0" smtClean="0"/>
                        <a:t>3</a:t>
                      </a:r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 Nov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Section 2.3.2. Calculate U Values </a:t>
                      </a:r>
                      <a:endParaRPr lang="en-US" sz="14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Check, maybe remove Table 4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Check </a:t>
                      </a:r>
                      <a:r>
                        <a:rPr lang="en-US" sz="1400" baseline="0" dirty="0" smtClean="0"/>
                        <a:t>figure </a:t>
                      </a:r>
                      <a:r>
                        <a:rPr lang="en-US" sz="1400" baseline="0" dirty="0" smtClean="0"/>
                        <a:t>2</a:t>
                      </a:r>
                      <a:endParaRPr lang="en-US" sz="14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Section 2.3.3. Calculate Space heating </a:t>
                      </a: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</a:t>
                      </a:r>
                    </a:p>
                    <a:p>
                      <a:r>
                        <a:rPr lang="en-US" sz="1400" dirty="0" smtClean="0"/>
                        <a:t>Writings</a:t>
                      </a:r>
                      <a:r>
                        <a:rPr lang="en-US" sz="1400" baseline="0" dirty="0" smtClean="0"/>
                        <a:t> on Section 2.2, Section 2.3, 2.3.1.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 Nov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Model: Ventilation parameters fix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Figure</a:t>
                      </a:r>
                      <a:r>
                        <a:rPr lang="en-US" sz="1400" baseline="0" dirty="0" smtClean="0"/>
                        <a:t> 1 + new: </a:t>
                      </a:r>
                      <a:r>
                        <a:rPr lang="en-US" sz="1400" dirty="0" smtClean="0"/>
                        <a:t>Ventilation</a:t>
                      </a:r>
                      <a:r>
                        <a:rPr lang="en-US" sz="1400" baseline="0" dirty="0" smtClean="0"/>
                        <a:t> flow chart concept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Model: Check new results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Finish Section 2.3.3 Space heating demand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2.3.2 + 2.3.3</a:t>
                      </a:r>
                      <a:r>
                        <a:rPr lang="en-US" sz="1400" baseline="0" dirty="0" smtClean="0"/>
                        <a:t> and discuss model ( u value, heat demand)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 Nov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Buffer for heating demands calculations  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</a:t>
                      </a:r>
                      <a:r>
                        <a:rPr lang="en-US" sz="1400" baseline="0" dirty="0" smtClean="0"/>
                        <a:t>figure 3, table </a:t>
                      </a:r>
                      <a:r>
                        <a:rPr lang="en-US" sz="1400" baseline="0" dirty="0" smtClean="0"/>
                        <a:t>6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LCA calculations (KBOB sources) and adapt section 2.3.4 </a:t>
                      </a:r>
                      <a:r>
                        <a:rPr lang="en-US" sz="1400" baseline="0" dirty="0" smtClean="0"/>
                        <a:t>writing (if needed)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</a:t>
                      </a:r>
                      <a:r>
                        <a:rPr lang="en-US" sz="1400" baseline="0" dirty="0" smtClean="0"/>
                        <a:t>Figure </a:t>
                      </a:r>
                      <a:r>
                        <a:rPr lang="en-US" sz="1400" baseline="0" dirty="0" smtClean="0"/>
                        <a:t>4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and discuss 2.3.4 (LCA)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11401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33637"/>
              </p:ext>
            </p:extLst>
          </p:nvPr>
        </p:nvGraphicFramePr>
        <p:xfrm>
          <a:off x="323850" y="1609746"/>
          <a:ext cx="84963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57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33254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977289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Write Section 2.3.5. Scenario assessment 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Table 5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Figure 5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model scenario setup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2.3.5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Dec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Buffer for scenario model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Write </a:t>
                      </a:r>
                      <a:r>
                        <a:rPr lang="en-US" sz="1400" baseline="0" dirty="0" smtClean="0"/>
                        <a:t>Section 2 Methodology intro </a:t>
                      </a:r>
                      <a:endParaRPr lang="en-US" sz="14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Complete Section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and review together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8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Dec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BUFFER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 the draft to Steffi on Section 2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Dec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Discussion (SSR): Section 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0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3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055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9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43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25599</TotalTime>
  <Words>405</Words>
  <Application>Microsoft Office PowerPoint</Application>
  <PresentationFormat>On-screen Show (4:3)</PresentationFormat>
  <Paragraphs>112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eth_praesentation_4zu3_ETH1</vt:lpstr>
      <vt:lpstr>Paper discussion: Steffi, Sasha, Rhythima</vt:lpstr>
      <vt:lpstr>Timeline</vt:lpstr>
      <vt:lpstr>Timeline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1412</cp:revision>
  <cp:lastPrinted>2021-03-19T15:23:42Z</cp:lastPrinted>
  <dcterms:created xsi:type="dcterms:W3CDTF">2015-03-18T10:31:22Z</dcterms:created>
  <dcterms:modified xsi:type="dcterms:W3CDTF">2022-11-25T14:45:17Z</dcterms:modified>
</cp:coreProperties>
</file>