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40" r:id="rId2"/>
    <p:sldId id="507" r:id="rId3"/>
    <p:sldId id="515" r:id="rId4"/>
    <p:sldId id="523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09" r:id="rId13"/>
    <p:sldId id="510" r:id="rId14"/>
    <p:sldId id="511" r:id="rId15"/>
    <p:sldId id="512" r:id="rId16"/>
    <p:sldId id="513" r:id="rId17"/>
    <p:sldId id="497" r:id="rId18"/>
    <p:sldId id="500" r:id="rId19"/>
    <p:sldId id="514" r:id="rId20"/>
    <p:sldId id="505" r:id="rId21"/>
    <p:sldId id="499" r:id="rId22"/>
    <p:sldId id="502" r:id="rId23"/>
    <p:sldId id="503" r:id="rId24"/>
    <p:sldId id="504" r:id="rId25"/>
    <p:sldId id="506" r:id="rId26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BECE7"/>
    <a:srgbClr val="228096"/>
    <a:srgbClr val="000000"/>
    <a:srgbClr val="72791C"/>
    <a:srgbClr val="A9B42A"/>
    <a:srgbClr val="8B9144"/>
    <a:srgbClr val="D5D7CC"/>
    <a:srgbClr val="1F407A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102" d="100"/>
          <a:sy n="102" d="100"/>
        </p:scale>
        <p:origin x="1344" y="1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05.01.2023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05.01.2023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05.01.2023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05.01.2023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05.01.2023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05.01.2023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333432"/>
              </p:ext>
            </p:extLst>
          </p:nvPr>
        </p:nvGraphicFramePr>
        <p:xfrm>
          <a:off x="323850" y="1351123"/>
          <a:ext cx="84963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checks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alignment/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</a:t>
                      </a:r>
                      <a:r>
                        <a:rPr lang="en-US" sz="1200" baseline="0" dirty="0" smtClean="0"/>
                        <a:t>writing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 updates and writing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, table </a:t>
                      </a:r>
                      <a:r>
                        <a:rPr lang="en-US" sz="1200" baseline="0" dirty="0" smtClean="0"/>
                        <a:t>2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 check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Conclusion </a:t>
                      </a:r>
                    </a:p>
                    <a:p>
                      <a:r>
                        <a:rPr lang="en-US" sz="1200" dirty="0" smtClean="0"/>
                        <a:t>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176138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27862</TotalTime>
  <Words>776</Words>
  <Application>Microsoft Office PowerPoint</Application>
  <PresentationFormat>On-screen Show (4:3)</PresentationFormat>
  <Paragraphs>225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1484</cp:revision>
  <cp:lastPrinted>2021-03-19T15:23:42Z</cp:lastPrinted>
  <dcterms:created xsi:type="dcterms:W3CDTF">2015-03-18T10:31:22Z</dcterms:created>
  <dcterms:modified xsi:type="dcterms:W3CDTF">2023-01-05T19:18:17Z</dcterms:modified>
</cp:coreProperties>
</file>