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0" r:id="rId2"/>
    <p:sldId id="507" r:id="rId3"/>
    <p:sldId id="515" r:id="rId4"/>
    <p:sldId id="523" r:id="rId5"/>
    <p:sldId id="537" r:id="rId6"/>
    <p:sldId id="539" r:id="rId7"/>
    <p:sldId id="538" r:id="rId8"/>
    <p:sldId id="524" r:id="rId9"/>
    <p:sldId id="536" r:id="rId10"/>
    <p:sldId id="531" r:id="rId11"/>
    <p:sldId id="528" r:id="rId12"/>
    <p:sldId id="526" r:id="rId13"/>
    <p:sldId id="529" r:id="rId14"/>
    <p:sldId id="533" r:id="rId15"/>
    <p:sldId id="534" r:id="rId16"/>
    <p:sldId id="525" r:id="rId17"/>
    <p:sldId id="530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09" r:id="rId26"/>
    <p:sldId id="510" r:id="rId27"/>
    <p:sldId id="511" r:id="rId28"/>
    <p:sldId id="512" r:id="rId29"/>
    <p:sldId id="513" r:id="rId30"/>
    <p:sldId id="497" r:id="rId31"/>
    <p:sldId id="500" r:id="rId32"/>
    <p:sldId id="514" r:id="rId33"/>
    <p:sldId id="505" r:id="rId34"/>
    <p:sldId id="499" r:id="rId35"/>
    <p:sldId id="502" r:id="rId36"/>
    <p:sldId id="503" r:id="rId37"/>
    <p:sldId id="504" r:id="rId38"/>
    <p:sldId id="506" r:id="rId39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  <p14:sldId id="539"/>
            <p14:sldId id="538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BECE7"/>
    <a:srgbClr val="D5D7CC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2747" autoAdjust="0"/>
  </p:normalViewPr>
  <p:slideViewPr>
    <p:cSldViewPr snapToGrid="0" snapToObjects="1">
      <p:cViewPr varScale="1">
        <p:scale>
          <a:sx n="105" d="100"/>
          <a:sy n="105" d="100"/>
        </p:scale>
        <p:origin x="1936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3327798992749"/>
          <c:y val="8.370549929067124E-2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666766284797169"/>
          <c:y val="8.4710001756040917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26.01.2023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26.01.2023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205034"/>
              </p:ext>
            </p:extLst>
          </p:nvPr>
        </p:nvGraphicFramePr>
        <p:xfrm>
          <a:off x="521678" y="2057399"/>
          <a:ext cx="7892748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26.01.2023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37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58291"/>
              </p:ext>
            </p:extLst>
          </p:nvPr>
        </p:nvGraphicFramePr>
        <p:xfrm>
          <a:off x="323850" y="1776549"/>
          <a:ext cx="8496300" cy="236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, setup pipeline one building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all </a:t>
                      </a:r>
                      <a:r>
                        <a:rPr lang="en-US" sz="1200" baseline="0" dirty="0" smtClean="0"/>
                        <a:t>results extension for all buildings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Off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EPL</a:t>
                      </a:r>
                      <a:r>
                        <a:rPr lang="en-US" sz="1200" baseline="0" dirty="0" smtClean="0"/>
                        <a:t> meetings and paper 3 plan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20-22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LCA results with U Values checks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Writing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95916"/>
              </p:ext>
            </p:extLst>
          </p:nvPr>
        </p:nvGraphicFramePr>
        <p:xfrm>
          <a:off x="323850" y="1751560"/>
          <a:ext cx="8496300" cy="452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LCA results verified and figures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Values and heat demand results verified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Scholarship work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3942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5.1. U Values, 5.2. Space heating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5.1-5.2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5.3. LCA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200" baseline="0" dirty="0" smtClean="0"/>
                        <a:t>Write Section 5.4 Scenarios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 5.3-5.4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28-29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Discussion writing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31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</a:p>
                    <a:p>
                      <a:r>
                        <a:rPr lang="en-US" sz="1200" baseline="0" dirty="0" smtClean="0"/>
                        <a:t>Paper overall read (consistency – next slide)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Feb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267120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Feb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Submit paper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78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buildings -&gt; 10 buildings </a:t>
            </a:r>
          </a:p>
          <a:p>
            <a:r>
              <a:rPr lang="en-US" dirty="0" smtClean="0"/>
              <a:t>Comments on the paper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for consistency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28240</TotalTime>
  <Words>1248</Words>
  <Application>Microsoft Office PowerPoint</Application>
  <PresentationFormat>On-screen Show (4:3)</PresentationFormat>
  <Paragraphs>358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Timeline – Writing</vt:lpstr>
      <vt:lpstr>Checks for consistency of the paper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1522</cp:revision>
  <cp:lastPrinted>2021-03-19T15:23:42Z</cp:lastPrinted>
  <dcterms:created xsi:type="dcterms:W3CDTF">2015-03-18T10:31:22Z</dcterms:created>
  <dcterms:modified xsi:type="dcterms:W3CDTF">2023-01-26T18:11:18Z</dcterms:modified>
</cp:coreProperties>
</file>