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40" r:id="rId2"/>
    <p:sldId id="507" r:id="rId3"/>
    <p:sldId id="515" r:id="rId4"/>
    <p:sldId id="509" r:id="rId5"/>
    <p:sldId id="510" r:id="rId6"/>
    <p:sldId id="511" r:id="rId7"/>
    <p:sldId id="512" r:id="rId8"/>
    <p:sldId id="513" r:id="rId9"/>
    <p:sldId id="497" r:id="rId10"/>
    <p:sldId id="500" r:id="rId11"/>
    <p:sldId id="514" r:id="rId12"/>
    <p:sldId id="505" r:id="rId13"/>
    <p:sldId id="499" r:id="rId14"/>
    <p:sldId id="502" r:id="rId15"/>
    <p:sldId id="503" r:id="rId16"/>
    <p:sldId id="504" r:id="rId17"/>
    <p:sldId id="506" r:id="rId18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timeline" id="{927281F9-EDD4-4FA2-90DC-6074500DF242}">
          <p14:sldIdLst>
            <p14:sldId id="507"/>
            <p14:sldId id="515"/>
          </p14:sldIdLst>
        </p14:section>
        <p14:section name="20221205" id="{D1E9D497-3A75-4935-976A-C19C63C8E074}">
          <p14:sldIdLst>
            <p14:sldId id="509"/>
            <p14:sldId id="510"/>
            <p14:sldId id="511"/>
            <p14:sldId id="512"/>
            <p14:sldId id="513"/>
          </p14:sldIdLst>
        </p14:section>
        <p14:section name="20221125" id="{67646AD6-D18D-4FBC-8665-5DC0DB45B2AD}">
          <p14:sldIdLst>
            <p14:sldId id="497"/>
            <p14:sldId id="500"/>
            <p14:sldId id="514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CE7"/>
    <a:srgbClr val="228096"/>
    <a:srgbClr val="000000"/>
    <a:srgbClr val="72791C"/>
    <a:srgbClr val="A9B42A"/>
    <a:srgbClr val="8B9144"/>
    <a:srgbClr val="D5D7CC"/>
    <a:srgbClr val="92D050"/>
    <a:srgbClr val="1F407A"/>
    <a:srgbClr val="E8A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1" autoAdjust="0"/>
    <p:restoredTop sz="96346" autoAdjust="0"/>
  </p:normalViewPr>
  <p:slideViewPr>
    <p:cSldViewPr snapToGrid="0" snapToObjects="1">
      <p:cViewPr>
        <p:scale>
          <a:sx n="100" d="100"/>
          <a:sy n="100" d="100"/>
        </p:scale>
        <p:origin x="1992" y="22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09.12.2022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09.12.2022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09.12.2022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09.12.2022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09.12.2022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09.12.2022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476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604150"/>
              </p:ext>
            </p:extLst>
          </p:nvPr>
        </p:nvGraphicFramePr>
        <p:xfrm>
          <a:off x="396751" y="1086338"/>
          <a:ext cx="8496300" cy="529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419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562245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687636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848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Deadlines/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dirty="0" smtClean="0"/>
                        <a:t>Model</a:t>
                      </a:r>
                      <a:r>
                        <a:rPr lang="en-US" sz="1200" strike="sngStrike" baseline="0" dirty="0" smtClean="0"/>
                        <a:t>: all views have all parameters allocated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Model: environments reactivated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Section 2.1</a:t>
                      </a:r>
                      <a:r>
                        <a:rPr lang="en-US" sz="1200" baseline="0" dirty="0" smtClean="0"/>
                        <a:t> + Figure 1 + Table 1 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25937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7 – 28 Nov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model: string to integer table fix columns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605202">
                <a:tc>
                  <a:txBody>
                    <a:bodyPr/>
                    <a:lstStyle/>
                    <a:p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 Nov</a:t>
                      </a:r>
                      <a:endParaRPr lang="en-US" sz="1200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Writing: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figure 2 and add all available buildings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Check, maybe remove Table 3 </a:t>
                      </a:r>
                      <a:endParaRPr lang="en-US" sz="1200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9510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 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Meeting Rene (discuss final results)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baseline="0" dirty="0" smtClean="0"/>
                        <a:t>Writing:</a:t>
                      </a:r>
                      <a:endParaRPr lang="en-US" sz="1200" strike="sngStrike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Fix Table 2 (move to SI) , Move SI to excel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</a:t>
                      </a:r>
                    </a:p>
                    <a:p>
                      <a:r>
                        <a:rPr lang="en-US" sz="1200" dirty="0" smtClean="0"/>
                        <a:t>Writings</a:t>
                      </a:r>
                      <a:r>
                        <a:rPr lang="en-US" sz="1200" baseline="0" dirty="0" smtClean="0"/>
                        <a:t> on Section 2.2, 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</a:t>
                      </a:r>
                      <a:r>
                        <a:rPr lang="en-US" sz="1200" strike="sngStrike" baseline="0" dirty="0" smtClean="0"/>
                        <a:t> </a:t>
                      </a: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2.2.1 Process User Inputs</a:t>
                      </a:r>
                      <a:endParaRPr lang="en-US" sz="1200" strike="sngStrike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</a:t>
                      </a:r>
                      <a:r>
                        <a:rPr lang="en-US" sz="1200" strike="sngStrike" baseline="0" dirty="0" smtClean="0"/>
                        <a:t> Section 2.2.2. Calculate U Values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  <a:tr h="11239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Dec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locate how to ventilation parameters fix (for writing)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Figure 1 + new: Ventilation flow chart concept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 Section 2.2.3 Space heating demand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--------------------------------------------------------------------------------------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 Write</a:t>
                      </a:r>
                      <a:r>
                        <a:rPr lang="en-US" sz="1200" strike="sngStrike" baseline="0" dirty="0" smtClean="0"/>
                        <a:t> Section 2.3. Case study (and Table 3)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Write Section 2.3.2. Scenario assessment , Section 2.3.1</a:t>
                      </a:r>
                      <a:endParaRPr lang="en-US" sz="1200" baseline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Check LCA calculations (KBOB sources) and adapt writing 2.2.3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16645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Write Section 2 Methodology intro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Improve Section 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69844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Proofreading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the draft to Steffi on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6502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09.12.2022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5"/>
            <a:ext cx="8496300" cy="465624"/>
          </a:xfrm>
        </p:spPr>
        <p:txBody>
          <a:bodyPr/>
          <a:lstStyle/>
          <a:p>
            <a:r>
              <a:rPr lang="en-US" dirty="0" smtClean="0"/>
              <a:t>Timeline -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211748"/>
              </p:ext>
            </p:extLst>
          </p:nvPr>
        </p:nvGraphicFramePr>
        <p:xfrm>
          <a:off x="323850" y="1592714"/>
          <a:ext cx="8496300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4753219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Deadlines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5-6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 timeline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Comments on the paper writing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 (SSR):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5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7-8 Dec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Leave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4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Figure on U Values (Figure 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Convert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and integers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PGadmin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10-11 Dec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Check new results with ventilation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/ edit figure 3, table 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3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Figure 4 : add operational and embodied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LCA KBOB calculations / Viola’s results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Sasha/ Rhythima check/</a:t>
                      </a:r>
                      <a:r>
                        <a:rPr lang="en-US" sz="1200" baseline="0" dirty="0" smtClean="0"/>
                        <a:t> discuss results 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18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 5.1 U values writing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Send</a:t>
                      </a:r>
                      <a:r>
                        <a:rPr lang="en-US" sz="1200" baseline="0" dirty="0" smtClean="0"/>
                        <a:t> Steffi Results (and explanation)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037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 5.1+5.2 review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31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 5.3 review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5.4 Scenarios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Check model scenario setup: Figure 5 , table 2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 5.4 review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17-18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Discussions &amp; Outlook 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Conclusion</a:t>
                      </a:r>
                    </a:p>
                    <a:p>
                      <a:r>
                        <a:rPr lang="en-US" sz="1200" baseline="0" dirty="0" smtClean="0"/>
                        <a:t>Abstract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568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Keywords</a:t>
            </a:r>
          </a:p>
          <a:p>
            <a:r>
              <a:rPr lang="en-US" sz="1800" dirty="0" smtClean="0"/>
              <a:t>LCA </a:t>
            </a:r>
            <a:r>
              <a:rPr lang="en-US" sz="1800" dirty="0"/>
              <a:t>of </a:t>
            </a:r>
            <a:r>
              <a:rPr lang="en-US" sz="1800" dirty="0" smtClean="0"/>
              <a:t>buildings</a:t>
            </a:r>
          </a:p>
          <a:p>
            <a:r>
              <a:rPr lang="en-US" sz="1800" dirty="0" smtClean="0"/>
              <a:t>User tool</a:t>
            </a:r>
          </a:p>
          <a:p>
            <a:r>
              <a:rPr lang="en-US" sz="1800" dirty="0" smtClean="0"/>
              <a:t>Material data </a:t>
            </a:r>
            <a:r>
              <a:rPr lang="en-US" sz="1800" dirty="0"/>
              <a:t>integration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--------------------</a:t>
            </a:r>
          </a:p>
          <a:p>
            <a:pPr marL="0" indent="0">
              <a:buNone/>
            </a:pPr>
            <a:r>
              <a:rPr lang="en-US" sz="1800" dirty="0" smtClean="0"/>
              <a:t>New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</a:t>
            </a:r>
            <a:r>
              <a:rPr lang="en-US" sz="1800" dirty="0" smtClean="0"/>
              <a:t>in </a:t>
            </a:r>
            <a:r>
              <a:rPr lang="en-US" sz="1800" dirty="0"/>
              <a:t>operational and embodied building impacts: tool for future renovation </a:t>
            </a:r>
            <a:r>
              <a:rPr lang="en-US" sz="1800" dirty="0" smtClean="0"/>
              <a:t>scenarios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in life cycle assessment (LCA) of </a:t>
            </a:r>
            <a:r>
              <a:rPr lang="en-US" sz="1800" dirty="0" smtClean="0"/>
              <a:t>buildings</a:t>
            </a:r>
            <a:r>
              <a:rPr lang="en-US" sz="1800" dirty="0"/>
              <a:t>: tool for future renovation </a:t>
            </a:r>
            <a:r>
              <a:rPr lang="en-US" sz="1800" dirty="0" smtClean="0"/>
              <a:t>scenarios</a:t>
            </a:r>
          </a:p>
          <a:p>
            <a:pPr marL="0" indent="0">
              <a:buNone/>
            </a:pPr>
            <a:r>
              <a:rPr lang="en-US" sz="1800" dirty="0" smtClean="0"/>
              <a:t>------------------------</a:t>
            </a:r>
            <a:endParaRPr lang="en-US" sz="1800" dirty="0"/>
          </a:p>
          <a:p>
            <a:r>
              <a:rPr lang="en-US" sz="1800" dirty="0"/>
              <a:t>Old: Combined material-energy building environmental footprint model: assessment of future renovation scenarios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228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269" y="2125907"/>
            <a:ext cx="2848490" cy="34249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850" y="2254227"/>
            <a:ext cx="2850007" cy="32966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Methodology structure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63262" y="4144109"/>
            <a:ext cx="285000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63262" y="4256333"/>
            <a:ext cx="2850007" cy="8959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21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201"/>
          <a:stretch/>
        </p:blipFill>
        <p:spPr>
          <a:xfrm>
            <a:off x="159057" y="1911820"/>
            <a:ext cx="4412943" cy="40777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 structure (diagram)</a:t>
            </a: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/>
          <a:srcRect t="60242"/>
          <a:stretch/>
        </p:blipFill>
        <p:spPr>
          <a:xfrm>
            <a:off x="4659923" y="2919047"/>
            <a:ext cx="4316616" cy="26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87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77" y="1959586"/>
            <a:ext cx="5524215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Model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46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29" y="1845695"/>
            <a:ext cx="4832466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Case study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253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27713</TotalTime>
  <Words>604</Words>
  <Application>Microsoft Office PowerPoint</Application>
  <PresentationFormat>On-screen Show (4:3)</PresentationFormat>
  <Paragraphs>163</Paragraphs>
  <Slides>17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eth_praesentation_4zu3_ETH1</vt:lpstr>
      <vt:lpstr>Paper discussion: Steffi, Sasha, Rhythima</vt:lpstr>
      <vt:lpstr>Timeline - Method</vt:lpstr>
      <vt:lpstr>Timeline – Results</vt:lpstr>
      <vt:lpstr>Title of the paper</vt:lpstr>
      <vt:lpstr>Paper – Methodology structure</vt:lpstr>
      <vt:lpstr>Paper – Method structure (diagram)</vt:lpstr>
      <vt:lpstr>Paper – Model (writing)</vt:lpstr>
      <vt:lpstr>Paper – Case study (writing)</vt:lpstr>
      <vt:lpstr>Agenda</vt:lpstr>
      <vt:lpstr>Paper – Data description (table)</vt:lpstr>
      <vt:lpstr>Paper – Methodology structure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1463</cp:revision>
  <cp:lastPrinted>2021-03-19T15:23:42Z</cp:lastPrinted>
  <dcterms:created xsi:type="dcterms:W3CDTF">2015-03-18T10:31:22Z</dcterms:created>
  <dcterms:modified xsi:type="dcterms:W3CDTF">2022-12-09T16:34:55Z</dcterms:modified>
</cp:coreProperties>
</file>