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0" r:id="rId2"/>
    <p:sldId id="507" r:id="rId3"/>
    <p:sldId id="508" r:id="rId4"/>
    <p:sldId id="497" r:id="rId5"/>
    <p:sldId id="498" r:id="rId6"/>
    <p:sldId id="500" r:id="rId7"/>
    <p:sldId id="505" r:id="rId8"/>
    <p:sldId id="499" r:id="rId9"/>
    <p:sldId id="502" r:id="rId10"/>
    <p:sldId id="503" r:id="rId11"/>
    <p:sldId id="504" r:id="rId12"/>
    <p:sldId id="506" r:id="rId13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20221205" id="{927281F9-EDD4-4FA2-90DC-6074500DF242}">
          <p14:sldIdLst>
            <p14:sldId id="507"/>
            <p14:sldId id="508"/>
          </p14:sldIdLst>
        </p14:section>
        <p14:section name="20221125" id="{67646AD6-D18D-4FBC-8665-5DC0DB45B2AD}">
          <p14:sldIdLst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096"/>
    <a:srgbClr val="000000"/>
    <a:srgbClr val="72791C"/>
    <a:srgbClr val="A9B42A"/>
    <a:srgbClr val="8B9144"/>
    <a:srgbClr val="D5D7CC"/>
    <a:srgbClr val="92D050"/>
    <a:srgbClr val="1F407A"/>
    <a:srgbClr val="EBECE7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93" d="100"/>
          <a:sy n="93" d="100"/>
        </p:scale>
        <p:origin x="1668" y="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43903"/>
              </p:ext>
            </p:extLst>
          </p:nvPr>
        </p:nvGraphicFramePr>
        <p:xfrm>
          <a:off x="396751" y="1473325"/>
          <a:ext cx="8496300" cy="423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827968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421913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407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553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 smtClean="0"/>
                        <a:t>Model</a:t>
                      </a:r>
                      <a:r>
                        <a:rPr lang="en-US" sz="1200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aseline="0" dirty="0" smtClean="0"/>
                    </a:p>
                    <a:p>
                      <a:r>
                        <a:rPr lang="en-US" sz="1200" dirty="0" smtClean="0"/>
                        <a:t>Section </a:t>
                      </a:r>
                      <a:r>
                        <a:rPr lang="en-US" sz="1200" dirty="0" smtClean="0"/>
                        <a:t>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9694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Check, maybe remove Table 3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11039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 Nov (+backlog 27)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</a:t>
                      </a:r>
                      <a:r>
                        <a:rPr lang="en-US" sz="1200" strike="sngStrike" baseline="0" dirty="0" smtClean="0"/>
                        <a:t>Table 2 (move to </a:t>
                      </a:r>
                      <a:r>
                        <a:rPr lang="en-US" sz="1200" strike="sngStrike" baseline="0" dirty="0" smtClean="0"/>
                        <a:t>SI)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Move SI to excel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5017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 </a:t>
                      </a:r>
                      <a:r>
                        <a:rPr lang="en-US" sz="1200" dirty="0" smtClean="0"/>
                        <a:t>          (+backlog </a:t>
                      </a:r>
                      <a:r>
                        <a:rPr lang="en-US" sz="1200" dirty="0" smtClean="0"/>
                        <a:t>28)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(re)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Write Section</a:t>
                      </a:r>
                      <a:r>
                        <a:rPr lang="en-US" sz="1200" baseline="0" dirty="0" smtClean="0"/>
                        <a:t> 2.2.1 Process User Inputs</a:t>
                      </a:r>
                      <a:endParaRPr lang="en-US" sz="12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Write</a:t>
                      </a:r>
                      <a:r>
                        <a:rPr lang="en-US" sz="1200" baseline="0" dirty="0" smtClean="0"/>
                        <a:t> Section 2.2.2. Calculate U Values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</a:t>
                      </a:r>
                      <a:r>
                        <a:rPr lang="en-US" sz="1200" dirty="0" smtClean="0"/>
                        <a:t>checks</a:t>
                      </a:r>
                      <a:r>
                        <a:rPr lang="en-US" sz="1200" baseline="0" dirty="0" smtClean="0"/>
                        <a:t> 2.2.2, </a:t>
                      </a:r>
                      <a:r>
                        <a:rPr lang="en-US" sz="1200" dirty="0" smtClean="0"/>
                        <a:t>2.2.3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7025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</a:t>
                      </a:r>
                      <a:r>
                        <a:rPr lang="en-US" sz="1200" dirty="0" smtClean="0"/>
                        <a:t>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29.11.2022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11401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00251"/>
              </p:ext>
            </p:extLst>
          </p:nvPr>
        </p:nvGraphicFramePr>
        <p:xfrm>
          <a:off x="323850" y="1609746"/>
          <a:ext cx="84963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57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33952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3171018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LCA calculations (KBOB sources) and adapt section 2.2.4 writing (if needed)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Write Section 2.2.5. Scenario assessment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Table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and discuss 2.2.4 (LCA)</a:t>
                      </a:r>
                    </a:p>
                    <a:p>
                      <a:r>
                        <a:rPr lang="en-US" sz="1200" dirty="0" smtClean="0"/>
                        <a:t>Sasha checks 2.2.5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/>
                        <a:t>(re) Write</a:t>
                      </a:r>
                      <a:r>
                        <a:rPr lang="en-US" sz="1200" baseline="0" dirty="0" smtClean="0"/>
                        <a:t> Section 2.3. Case study (and Table 3)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Write Section 2 Methodology intro 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2.3. + Section 2 intro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Work and review together 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86380"/>
                  </a:ext>
                </a:extLst>
              </a:tr>
              <a:tr h="2682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Results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Figure on U Values (Figure 2)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/>
                        <a:t>Check Figure 4 : add operational and embodied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new results with ventilation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Dec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 Section 2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0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3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26184</TotalTime>
  <Words>436</Words>
  <Application>Microsoft Office PowerPoint</Application>
  <PresentationFormat>On-screen Show (4:3)</PresentationFormat>
  <Paragraphs>114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eth_praesentation_4zu3_ETH1</vt:lpstr>
      <vt:lpstr>Paper discussion: Steffi, Sasha, Rhythima</vt:lpstr>
      <vt:lpstr>Timeline</vt:lpstr>
      <vt:lpstr>Timeline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1433</cp:revision>
  <cp:lastPrinted>2021-03-19T15:23:42Z</cp:lastPrinted>
  <dcterms:created xsi:type="dcterms:W3CDTF">2015-03-18T10:31:22Z</dcterms:created>
  <dcterms:modified xsi:type="dcterms:W3CDTF">2022-11-29T17:21:54Z</dcterms:modified>
</cp:coreProperties>
</file>