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40" r:id="rId2"/>
    <p:sldId id="507" r:id="rId3"/>
    <p:sldId id="508" r:id="rId4"/>
    <p:sldId id="497" r:id="rId5"/>
    <p:sldId id="498" r:id="rId6"/>
    <p:sldId id="500" r:id="rId7"/>
    <p:sldId id="505" r:id="rId8"/>
    <p:sldId id="499" r:id="rId9"/>
    <p:sldId id="502" r:id="rId10"/>
    <p:sldId id="503" r:id="rId11"/>
    <p:sldId id="504" r:id="rId12"/>
    <p:sldId id="506" r:id="rId13"/>
  </p:sldIdLst>
  <p:sldSz cx="9144000" cy="6858000" type="screen4x3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per 2" id="{9025060E-D093-4F66-8FEB-4F86D2C41DE3}">
          <p14:sldIdLst>
            <p14:sldId id="440"/>
          </p14:sldIdLst>
        </p14:section>
        <p14:section name="20221205" id="{927281F9-EDD4-4FA2-90DC-6074500DF242}">
          <p14:sldIdLst>
            <p14:sldId id="507"/>
            <p14:sldId id="508"/>
          </p14:sldIdLst>
        </p14:section>
        <p14:section name="20221125" id="{67646AD6-D18D-4FBC-8665-5DC0DB45B2AD}">
          <p14:sldIdLst>
            <p14:sldId id="497"/>
            <p14:sldId id="498"/>
            <p14:sldId id="500"/>
            <p14:sldId id="505"/>
            <p14:sldId id="499"/>
            <p14:sldId id="502"/>
            <p14:sldId id="503"/>
            <p14:sldId id="504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792" userDrawn="1">
          <p15:clr>
            <a:srgbClr val="A4A3A4"/>
          </p15:clr>
        </p15:guide>
        <p15:guide id="8" pos="204">
          <p15:clr>
            <a:srgbClr val="A4A3A4"/>
          </p15:clr>
        </p15:guide>
        <p15:guide id="9" pos="5556">
          <p15:clr>
            <a:srgbClr val="A4A3A4"/>
          </p15:clr>
        </p15:guide>
        <p15:guide id="10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CE7"/>
    <a:srgbClr val="228096"/>
    <a:srgbClr val="000000"/>
    <a:srgbClr val="72791C"/>
    <a:srgbClr val="A9B42A"/>
    <a:srgbClr val="8B9144"/>
    <a:srgbClr val="D5D7CC"/>
    <a:srgbClr val="92D050"/>
    <a:srgbClr val="1F407A"/>
    <a:srgbClr val="E8A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1" autoAdjust="0"/>
    <p:restoredTop sz="96346" autoAdjust="0"/>
  </p:normalViewPr>
  <p:slideViewPr>
    <p:cSldViewPr snapToGrid="0" snapToObjects="1">
      <p:cViewPr varScale="1">
        <p:scale>
          <a:sx n="93" d="100"/>
          <a:sy n="93" d="100"/>
        </p:scale>
        <p:origin x="1668" y="68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792"/>
        <p:guide pos="204"/>
        <p:guide pos="555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6" y="2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30.11.2022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6125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1" y="4717416"/>
            <a:ext cx="5435600" cy="446913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33108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6" y="9433108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7669-2BCF-46DA-B042-E354827809F7}" type="datetime1">
              <a:rPr lang="de-DE" smtClean="0"/>
              <a:t>30.11.2022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F57A-3629-4D20-9CDE-C9CA7A3667AA}" type="datetime1">
              <a:rPr lang="de-DE" smtClean="0"/>
              <a:t>30.11.2022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90AB-37C5-464E-B999-AEA04CFF82B9}" type="datetime1">
              <a:rPr lang="de-DE" smtClean="0"/>
              <a:t>30.11.2022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7CFC-9D6A-4A2B-A4A9-D1A02656E42F}" type="datetime1">
              <a:rPr lang="de-DE" smtClean="0"/>
              <a:t>30.11.2022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30.11.2022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1C89-5216-48C0-BC08-43A5D37DC60A}" type="datetime1">
              <a:rPr lang="de-DE" smtClean="0"/>
              <a:t>30.11.2022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226D-F83D-4818-9860-D08642397BB7}" type="datetime1">
              <a:rPr lang="de-DE" smtClean="0"/>
              <a:t>30.11.2022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1C7A-EA54-4BF4-ACB0-2765243AF525}" type="datetime1">
              <a:rPr lang="de-DE" smtClean="0"/>
              <a:t>30.11.2022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19F0-1738-4192-8FF2-BE957FD32662}" type="datetime1">
              <a:rPr lang="de-DE" smtClean="0"/>
              <a:t>30.11.2022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78D58C2-FBCE-4B47-BBAC-2891E9120B14}" type="datetime1">
              <a:rPr lang="de-DE" smtClean="0"/>
              <a:t>30.11.2022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524000" y="6308725"/>
            <a:ext cx="30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 smtClean="0"/>
              <a:t>www.esd.ifu.ethz.ch/</a:t>
            </a:r>
            <a:endParaRPr lang="de-CH" sz="800" b="1" dirty="0"/>
          </a:p>
        </p:txBody>
      </p:sp>
      <p:pic>
        <p:nvPicPr>
          <p:cNvPr id="15" name="Picture 14" descr="ESD Logo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330074" y="6337301"/>
            <a:ext cx="1100236" cy="4026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VFvsx_u-qsm92R808iDdGc2VPK4vs2du1UyE1paDK1g/edit#gid=252667140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25 Nov 2022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7669-2BCF-46DA-B042-E354827809F7}" type="datetime1">
              <a:rPr lang="de-DE" smtClean="0"/>
              <a:t>30.11.2022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Paper discussion: Steffi, Sasha, Rhythima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52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20"/>
          <a:stretch/>
        </p:blipFill>
        <p:spPr>
          <a:xfrm>
            <a:off x="485983" y="1144038"/>
            <a:ext cx="8309709" cy="436298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30.11.2022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81297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30.11.2022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80"/>
          <a:stretch/>
        </p:blipFill>
        <p:spPr>
          <a:xfrm>
            <a:off x="561610" y="680643"/>
            <a:ext cx="7894871" cy="682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1572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Heat demand </a:t>
            </a:r>
          </a:p>
          <a:p>
            <a:pPr lvl="1"/>
            <a:r>
              <a:rPr lang="en-US" dirty="0" smtClean="0"/>
              <a:t>Fixed the views on the server database and dependencies </a:t>
            </a:r>
          </a:p>
          <a:p>
            <a:pPr lvl="1"/>
            <a:r>
              <a:rPr lang="en-US" dirty="0" smtClean="0"/>
              <a:t>Ventilation effects and window configurations discussed</a:t>
            </a:r>
          </a:p>
          <a:p>
            <a:r>
              <a:rPr lang="en-US" dirty="0" smtClean="0"/>
              <a:t>LCA </a:t>
            </a:r>
          </a:p>
          <a:p>
            <a:pPr lvl="1"/>
            <a:r>
              <a:rPr lang="en-US" dirty="0" smtClean="0"/>
              <a:t>Introduced </a:t>
            </a:r>
            <a:r>
              <a:rPr lang="en-US" dirty="0"/>
              <a:t>embodied and operational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30.11.2022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/ Results - edits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661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63736"/>
              </p:ext>
            </p:extLst>
          </p:nvPr>
        </p:nvGraphicFramePr>
        <p:xfrm>
          <a:off x="396751" y="1473325"/>
          <a:ext cx="8496300" cy="4712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419">
                  <a:extLst>
                    <a:ext uri="{9D8B030D-6E8A-4147-A177-3AD203B41FA5}">
                      <a16:colId xmlns:a16="http://schemas.microsoft.com/office/drawing/2014/main" val="3156209168"/>
                    </a:ext>
                  </a:extLst>
                </a:gridCol>
                <a:gridCol w="4827968">
                  <a:extLst>
                    <a:ext uri="{9D8B030D-6E8A-4147-A177-3AD203B41FA5}">
                      <a16:colId xmlns:a16="http://schemas.microsoft.com/office/drawing/2014/main" val="2104013299"/>
                    </a:ext>
                  </a:extLst>
                </a:gridCol>
                <a:gridCol w="2421913">
                  <a:extLst>
                    <a:ext uri="{9D8B030D-6E8A-4147-A177-3AD203B41FA5}">
                      <a16:colId xmlns:a16="http://schemas.microsoft.com/office/drawing/2014/main" val="2802742579"/>
                    </a:ext>
                  </a:extLst>
                </a:gridCol>
              </a:tblGrid>
              <a:tr h="4070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Work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Overall Deadlines/ Review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987649"/>
                  </a:ext>
                </a:extLst>
              </a:tr>
              <a:tr h="55348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 Nov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dirty="0" smtClean="0"/>
                        <a:t>Model</a:t>
                      </a:r>
                      <a:r>
                        <a:rPr lang="en-US" sz="1200" baseline="0" dirty="0" smtClean="0"/>
                        <a:t>: all views have all parameters allocated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baseline="0" dirty="0" smtClean="0"/>
                        <a:t>Model: environments reactivated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Discussion (SSR):</a:t>
                      </a:r>
                      <a:r>
                        <a:rPr lang="en-US" sz="1200" baseline="0" dirty="0" smtClean="0"/>
                        <a:t> </a:t>
                      </a:r>
                    </a:p>
                    <a:p>
                      <a:r>
                        <a:rPr lang="en-US" sz="1200" dirty="0" smtClean="0"/>
                        <a:t>Section 2.1</a:t>
                      </a:r>
                      <a:r>
                        <a:rPr lang="en-US" sz="1200" baseline="0" dirty="0" smtClean="0"/>
                        <a:t> + Figure 1 + Table 1 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75828"/>
                  </a:ext>
                </a:extLst>
              </a:tr>
              <a:tr h="33688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r>
                        <a:rPr lang="en-US" sz="1200" baseline="0" dirty="0" smtClean="0"/>
                        <a:t>7 </a:t>
                      </a:r>
                      <a:r>
                        <a:rPr lang="en-US" sz="1200" baseline="0" dirty="0" smtClean="0"/>
                        <a:t>– 28 Nov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Work on the model: string to integer table fix </a:t>
                      </a:r>
                      <a:r>
                        <a:rPr lang="en-US" sz="1200" strike="sngStrike" baseline="0" dirty="0" smtClean="0"/>
                        <a:t>columns</a:t>
                      </a:r>
                      <a:endParaRPr lang="en-US" sz="1200" strike="sngStrike" baseline="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732025"/>
                  </a:ext>
                </a:extLst>
              </a:tr>
              <a:tr h="763146">
                <a:tc>
                  <a:txBody>
                    <a:bodyPr/>
                    <a:lstStyle/>
                    <a:p>
                      <a:r>
                        <a:rPr lang="en-US" sz="1200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 </a:t>
                      </a:r>
                      <a:r>
                        <a:rPr lang="en-US" sz="1200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Nov</a:t>
                      </a:r>
                      <a:endParaRPr lang="en-US" sz="1200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Writing: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figure 2 and add all available buildings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Check, maybe remove Table 3 </a:t>
                      </a:r>
                      <a:endParaRPr lang="en-US" sz="1200" strike="sng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9226889"/>
                  </a:ext>
                </a:extLst>
              </a:tr>
              <a:tr h="5017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29 </a:t>
                      </a:r>
                      <a:r>
                        <a:rPr lang="en-US" sz="1200" dirty="0" smtClean="0"/>
                        <a:t>Nov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Meeting Rene (discuss final results)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Work on the model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noStrike" baseline="0" dirty="0" smtClean="0"/>
                        <a:t>Writing:</a:t>
                      </a:r>
                      <a:endParaRPr lang="en-US" sz="1200" strike="sngStrike" baseline="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Write Section</a:t>
                      </a:r>
                      <a:r>
                        <a:rPr lang="en-US" sz="1200" strike="sngStrike" baseline="0" dirty="0" smtClean="0"/>
                        <a:t> 2.2. Model (Explain Figure 1)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Fix Table 2 (move to SI)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Move SI to excel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Sasha checks </a:t>
                      </a:r>
                    </a:p>
                    <a:p>
                      <a:r>
                        <a:rPr lang="en-US" sz="1200" dirty="0" smtClean="0"/>
                        <a:t>Writings</a:t>
                      </a:r>
                      <a:r>
                        <a:rPr lang="en-US" sz="1200" baseline="0" dirty="0" smtClean="0"/>
                        <a:t> on Section 2.2, </a:t>
                      </a:r>
                      <a:endParaRPr lang="en-US" sz="1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592237"/>
                  </a:ext>
                </a:extLst>
              </a:tr>
              <a:tr h="42007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 Nov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(re)</a:t>
                      </a:r>
                      <a:r>
                        <a:rPr lang="en-US" sz="1200" strike="sngStrike" baseline="0" dirty="0" smtClean="0"/>
                        <a:t> </a:t>
                      </a:r>
                      <a:r>
                        <a:rPr lang="en-US" sz="1200" strike="sngStrike" dirty="0" smtClean="0"/>
                        <a:t>Write Section</a:t>
                      </a:r>
                      <a:r>
                        <a:rPr lang="en-US" sz="1200" strike="sngStrike" baseline="0" dirty="0" smtClean="0"/>
                        <a:t> 2.2.1 Process User Inputs</a:t>
                      </a:r>
                      <a:endParaRPr lang="en-US" sz="1200" strike="sngStrike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Write</a:t>
                      </a:r>
                      <a:r>
                        <a:rPr lang="en-US" sz="1200" strike="sngStrike" baseline="0" dirty="0" smtClean="0"/>
                        <a:t> Section 2.2.2. Calculate U Values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519158"/>
                  </a:ext>
                </a:extLst>
              </a:tr>
              <a:tr h="70250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Dec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 locate how to ventilation parameters fix (for writing)</a:t>
                      </a:r>
                    </a:p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Figure 1 + new: Ventilation flow chart concept </a:t>
                      </a:r>
                    </a:p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Finish Section 2.2.3 Space heating demand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-------------------------------------------------------------------------------------------</a:t>
                      </a:r>
                    </a:p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 smtClean="0"/>
                        <a:t>Check LCA calculations (KBOB sources) and adapt writing 2.2.4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B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Sasha checks</a:t>
                      </a:r>
                      <a:r>
                        <a:rPr lang="en-US" sz="1200" baseline="0" dirty="0" smtClean="0"/>
                        <a:t> 2.2.1, </a:t>
                      </a:r>
                      <a:r>
                        <a:rPr lang="en-US" sz="1200" dirty="0" smtClean="0"/>
                        <a:t>2.2.2,</a:t>
                      </a:r>
                      <a:r>
                        <a:rPr lang="en-US" sz="1200" baseline="0" dirty="0" smtClean="0"/>
                        <a:t> 2.2.3</a:t>
                      </a:r>
                    </a:p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01664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90AB-37C5-464E-B999-AEA04CFF82B9}" type="datetime1">
              <a:rPr lang="de-DE" smtClean="0"/>
              <a:t>30.11.2022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11401"/>
          </a:xfrm>
        </p:spPr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668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30.11.2022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7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133062"/>
              </p:ext>
            </p:extLst>
          </p:nvPr>
        </p:nvGraphicFramePr>
        <p:xfrm>
          <a:off x="323850" y="1609746"/>
          <a:ext cx="8496300" cy="386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061">
                  <a:extLst>
                    <a:ext uri="{9D8B030D-6E8A-4147-A177-3AD203B41FA5}">
                      <a16:colId xmlns:a16="http://schemas.microsoft.com/office/drawing/2014/main" val="3156209168"/>
                    </a:ext>
                  </a:extLst>
                </a:gridCol>
                <a:gridCol w="4322221">
                  <a:extLst>
                    <a:ext uri="{9D8B030D-6E8A-4147-A177-3AD203B41FA5}">
                      <a16:colId xmlns:a16="http://schemas.microsoft.com/office/drawing/2014/main" val="2104013299"/>
                    </a:ext>
                  </a:extLst>
                </a:gridCol>
                <a:gridCol w="3171018">
                  <a:extLst>
                    <a:ext uri="{9D8B030D-6E8A-4147-A177-3AD203B41FA5}">
                      <a16:colId xmlns:a16="http://schemas.microsoft.com/office/drawing/2014/main" val="280274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Work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Overall Deadlines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98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Dec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baseline="0" dirty="0" smtClean="0"/>
                        <a:t>Write </a:t>
                      </a:r>
                      <a:r>
                        <a:rPr lang="en-US" sz="1200" baseline="0" dirty="0" smtClean="0"/>
                        <a:t>Section </a:t>
                      </a:r>
                      <a:r>
                        <a:rPr lang="en-US" sz="1200" baseline="0" dirty="0" smtClean="0"/>
                        <a:t>2.3. </a:t>
                      </a:r>
                      <a:r>
                        <a:rPr lang="en-US" sz="1200" baseline="0" dirty="0" smtClean="0"/>
                        <a:t>Scenario assessment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 smtClean="0"/>
                        <a:t>(re) Write</a:t>
                      </a:r>
                      <a:r>
                        <a:rPr lang="en-US" sz="1200" baseline="0" dirty="0" smtClean="0"/>
                        <a:t> Section 2.4. Case study (and Table 3)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baseline="0" dirty="0" smtClean="0"/>
                        <a:t>Write Section 2 Methodology intro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Sasha checks</a:t>
                      </a:r>
                      <a:r>
                        <a:rPr lang="en-US" sz="1200" baseline="0" dirty="0" smtClean="0"/>
                        <a:t> section 2.2.4</a:t>
                      </a:r>
                      <a:endParaRPr lang="en-US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013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 Dec</a:t>
                      </a:r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WRITING BUFFER</a:t>
                      </a:r>
                      <a:endParaRPr lang="en-US" sz="1200" baseline="0" dirty="0" smtClean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Sasha checks</a:t>
                      </a:r>
                      <a:r>
                        <a:rPr lang="en-US" sz="1200" baseline="0" dirty="0" smtClean="0"/>
                        <a:t> 2.3</a:t>
                      </a:r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486380"/>
                  </a:ext>
                </a:extLst>
              </a:tr>
              <a:tr h="639058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Dec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Results section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 smtClean="0"/>
                        <a:t>Figure on U Values (Figure 2)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baseline="0" dirty="0" smtClean="0"/>
                        <a:t>Check Figure 4 : add operational and embodied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Model: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new results with ventilation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/ edit figure 3, table 4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 smtClean="0"/>
                        <a:t>check model scenario setup: Figure 5 </a:t>
                      </a:r>
                      <a:r>
                        <a:rPr lang="en-US" sz="1200" baseline="0" dirty="0" smtClean="0"/>
                        <a:t>, table 2</a:t>
                      </a:r>
                      <a:endParaRPr lang="en-US" sz="1200" baseline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 the draft to Steffi on Section 2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459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 Dec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Discussion (SSR): Section 2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44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530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0439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2029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850" y="2552116"/>
            <a:ext cx="8496300" cy="368199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Paper 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Model &amp; Results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30.11.2022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23850" y="1887749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Old plan till 24 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7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30.11.2022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Methodology structure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76" y="2168442"/>
            <a:ext cx="3266073" cy="37785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50" y="1990814"/>
            <a:ext cx="3543300" cy="413385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798202" y="2433817"/>
            <a:ext cx="2701948" cy="1650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38825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30.11.2022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Data description (table)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45" y="1701538"/>
            <a:ext cx="4473256" cy="5156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09" y="1915240"/>
            <a:ext cx="3943486" cy="398760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1326911" y="2743200"/>
            <a:ext cx="2959534" cy="1443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93561" y="4053424"/>
            <a:ext cx="3144683" cy="43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34336" y="5133419"/>
            <a:ext cx="3144683" cy="43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326911" y="5467618"/>
            <a:ext cx="2959534" cy="84110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96975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838"/>
          <a:stretch/>
        </p:blipFill>
        <p:spPr>
          <a:xfrm>
            <a:off x="1916294" y="1959429"/>
            <a:ext cx="5690830" cy="121815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30.11.2022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Data description (writing)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30392"/>
          <a:stretch/>
        </p:blipFill>
        <p:spPr>
          <a:xfrm>
            <a:off x="1846629" y="3242391"/>
            <a:ext cx="5703294" cy="306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8243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144" y="1006534"/>
            <a:ext cx="3540006" cy="4919671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30.11.2022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Method structure (diagram)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05" y="2110601"/>
            <a:ext cx="4106100" cy="2711536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3"/>
            <a:endCxn id="7" idx="1"/>
          </p:cNvCxnSpPr>
          <p:nvPr/>
        </p:nvCxnSpPr>
        <p:spPr>
          <a:xfrm>
            <a:off x="4271105" y="3466369"/>
            <a:ext cx="1009039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3156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80" y="620714"/>
            <a:ext cx="8576239" cy="566347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30.11.2022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19175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4zu3_ETH1">
  <a:themeElements>
    <a:clrScheme name="ETH Zuerich - Externe Kommunikation">
      <a:dk1>
        <a:sysClr val="windowText" lastClr="000000"/>
      </a:dk1>
      <a:lt1>
        <a:sysClr val="window" lastClr="FFFFFF"/>
      </a:lt1>
      <a:dk2>
        <a:srgbClr val="1269B0"/>
      </a:dk2>
      <a:lt2>
        <a:srgbClr val="1F407A"/>
      </a:lt2>
      <a:accent1>
        <a:srgbClr val="72791C"/>
      </a:accent1>
      <a:accent2>
        <a:srgbClr val="91056A"/>
      </a:accent2>
      <a:accent3>
        <a:srgbClr val="6F6F64"/>
      </a:accent3>
      <a:accent4>
        <a:srgbClr val="A8322D"/>
      </a:accent4>
      <a:accent5>
        <a:srgbClr val="007A96"/>
      </a:accent5>
      <a:accent6>
        <a:srgbClr val="956013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eth_praesentation_4zu3_ETH1</Template>
  <TotalTime>26504</TotalTime>
  <Words>418</Words>
  <Application>Microsoft Office PowerPoint</Application>
  <PresentationFormat>On-screen Show (4:3)</PresentationFormat>
  <Paragraphs>114</Paragraphs>
  <Slides>12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eth_praesentation_4zu3_ETH1</vt:lpstr>
      <vt:lpstr>Paper discussion: Steffi, Sasha, Rhythima</vt:lpstr>
      <vt:lpstr>Timeline</vt:lpstr>
      <vt:lpstr>Timeline</vt:lpstr>
      <vt:lpstr>Agenda</vt:lpstr>
      <vt:lpstr>Paper – Methodology structure</vt:lpstr>
      <vt:lpstr>Paper – Data description (table)</vt:lpstr>
      <vt:lpstr>Paper – Data description (writing)</vt:lpstr>
      <vt:lpstr>Paper – Method structure (diagram)</vt:lpstr>
      <vt:lpstr>PowerPoint Presentation</vt:lpstr>
      <vt:lpstr>PowerPoint Presentation</vt:lpstr>
      <vt:lpstr>PowerPoint Presentation</vt:lpstr>
      <vt:lpstr>Model / Results - 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Suter</dc:creator>
  <cp:lastModifiedBy>Rhythima Shinde</cp:lastModifiedBy>
  <cp:revision>1440</cp:revision>
  <cp:lastPrinted>2021-03-19T15:23:42Z</cp:lastPrinted>
  <dcterms:created xsi:type="dcterms:W3CDTF">2015-03-18T10:31:22Z</dcterms:created>
  <dcterms:modified xsi:type="dcterms:W3CDTF">2022-11-30T20:49:51Z</dcterms:modified>
</cp:coreProperties>
</file>