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0年代传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614680"/>
            <a:ext cx="9907905" cy="4458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7375" y="5309870"/>
            <a:ext cx="10610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MVC</a:t>
            </a:r>
            <a:r>
              <a:rPr lang="zh-CN" altLang="en-US"/>
              <a:t>，在</a:t>
            </a:r>
            <a:r>
              <a:rPr lang="en-US" altLang="zh-CN"/>
              <a:t>70</a:t>
            </a:r>
            <a:r>
              <a:rPr lang="zh-CN" altLang="en-US"/>
              <a:t>年代的一篇论文中提出，当时没有鼠标、操作系统也很弱，硬件输入设备和输出设备的界限比今天更为分离。</a:t>
            </a:r>
            <a:r>
              <a:rPr lang="zh-CN" altLang="en-US">
                <a:sym typeface="+mn-ea"/>
              </a:rPr>
              <a:t>输入设备过来的信号从</a:t>
            </a:r>
            <a:r>
              <a:rPr lang="en-US" altLang="zh-CN"/>
              <a:t>Controller</a:t>
            </a:r>
            <a:r>
              <a:rPr lang="zh-CN" altLang="en-US"/>
              <a:t>输入到</a:t>
            </a:r>
            <a:r>
              <a:rPr lang="en-US" altLang="zh-CN"/>
              <a:t>MVC</a:t>
            </a:r>
            <a:r>
              <a:rPr lang="zh-CN" altLang="en-US"/>
              <a:t>系统</a:t>
            </a:r>
            <a:r>
              <a:rPr lang="zh-CN" altLang="en-US">
                <a:sym typeface="+mn-ea"/>
              </a:rPr>
              <a:t>。而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输出信息给输出设备（</a:t>
            </a:r>
            <a:r>
              <a:rPr lang="zh-CN" altLang="en-US">
                <a:sym typeface="+mn-ea"/>
              </a:rPr>
              <a:t>显示器</a:t>
            </a:r>
            <a:r>
              <a:rPr lang="zh-CN" altLang="en-US">
                <a:sym typeface="+mn-ea"/>
              </a:rPr>
              <a:t>），中间可能经过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，如图。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简而言之，原始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系统，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负责输入，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负责输出。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两点与外部系统（即硬件设备）都有交互接触。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90年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365125"/>
            <a:ext cx="9465310" cy="4259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8815" y="5076825"/>
            <a:ext cx="10932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90</a:t>
            </a:r>
            <a:r>
              <a:rPr lang="zh-CN" altLang="en-US"/>
              <a:t>年代，电脑硬件上有了鼠标，软件上操作系统有了视窗的概念。操作系统暴露给上层</a:t>
            </a:r>
            <a:r>
              <a:rPr lang="en-US" altLang="zh-CN"/>
              <a:t>App</a:t>
            </a:r>
            <a:r>
              <a:rPr lang="zh-CN" altLang="en-US">
                <a:sym typeface="+mn-ea"/>
              </a:rPr>
              <a:t>应用</a:t>
            </a:r>
            <a:r>
              <a:rPr lang="zh-CN" altLang="en-US"/>
              <a:t>的</a:t>
            </a:r>
            <a:r>
              <a:rPr lang="en-US" altLang="zh-CN"/>
              <a:t>view</a:t>
            </a:r>
            <a:r>
              <a:rPr lang="zh-CN" altLang="en-US"/>
              <a:t>拥有了</a:t>
            </a:r>
            <a:r>
              <a:rPr lang="zh-CN" altLang="en-US">
                <a:sym typeface="+mn-ea"/>
              </a:rPr>
              <a:t>输入信息。</a:t>
            </a:r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年代提出的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适应这一变化，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依赖操作系统提供的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，拥有输出给显示器的信息也拥有输入设备过来的信息。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的上游由外围输入设备，变成了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系统内的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。抽象成</a:t>
            </a:r>
            <a:r>
              <a:rPr lang="en-US" altLang="zh-CN">
                <a:sym typeface="+mn-ea"/>
              </a:rPr>
              <a:t>Events</a:t>
            </a:r>
            <a:r>
              <a:rPr lang="zh-CN" altLang="en-US">
                <a:sym typeface="+mn-ea"/>
              </a:rPr>
              <a:t>的输入信号从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传给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简而言之，</a:t>
            </a:r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年代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负责输入输出，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一点与外部系统（即操作系统）交互接触。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jav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240665"/>
            <a:ext cx="10447655" cy="4701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4795" y="5304790"/>
            <a:ext cx="106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 MVC</a:t>
            </a:r>
            <a:r>
              <a:rPr lang="zh-CN" altLang="en-US"/>
              <a:t>是基于</a:t>
            </a:r>
            <a:r>
              <a:rPr lang="en-US" altLang="zh-CN"/>
              <a:t>90</a:t>
            </a:r>
            <a:r>
              <a:rPr lang="zh-CN" altLang="en-US"/>
              <a:t>年代</a:t>
            </a:r>
            <a:r>
              <a:rPr lang="en-US" altLang="zh-CN"/>
              <a:t>MVC</a:t>
            </a:r>
            <a:r>
              <a:rPr lang="zh-CN" altLang="en-US"/>
              <a:t>实现的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.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259080"/>
            <a:ext cx="10965815" cy="4934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2565" y="5381625"/>
            <a:ext cx="11603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年代同时</a:t>
            </a:r>
            <a:r>
              <a:rPr lang="en-US" altLang="zh-CN">
                <a:sym typeface="+mn-ea"/>
              </a:rPr>
              <a:t>web server </a:t>
            </a:r>
            <a:r>
              <a:rPr lang="en-US" altLang="zh-CN"/>
              <a:t>BS</a:t>
            </a:r>
            <a:r>
              <a:rPr lang="zh-CN" altLang="en-US"/>
              <a:t>架构兴起，又提出了适应</a:t>
            </a:r>
            <a:r>
              <a:rPr lang="en-US" altLang="zh-CN">
                <a:sym typeface="+mn-ea"/>
              </a:rPr>
              <a:t>Browser/Server</a:t>
            </a:r>
            <a:r>
              <a:rPr lang="zh-CN" altLang="en-US">
                <a:sym typeface="+mn-ea"/>
              </a:rPr>
              <a:t>结构的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系统。</a:t>
            </a:r>
            <a:r>
              <a:rPr lang="en-US" altLang="zh-CN">
                <a:sym typeface="+mn-ea"/>
              </a:rPr>
              <a:t>BS</a:t>
            </a:r>
            <a:r>
              <a:rPr lang="zh-CN" altLang="en-US">
                <a:sym typeface="+mn-ea"/>
              </a:rPr>
              <a:t>下的后端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（更不要说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）接触不到前端的输入硬件，所以退而求其次，输入信号抽象为</a:t>
            </a:r>
            <a:r>
              <a:rPr lang="en-US" altLang="zh-CN">
                <a:sym typeface="+mn-ea"/>
              </a:rPr>
              <a:t>URL-router</a:t>
            </a:r>
            <a:r>
              <a:rPr lang="zh-CN" altLang="en-US">
                <a:sym typeface="+mn-ea"/>
              </a:rPr>
              <a:t>，输入给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进入到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系统内。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也不再直接输出给显示器</a:t>
            </a:r>
            <a:r>
              <a:rPr lang="zh-CN" altLang="en-US">
                <a:sym typeface="+mn-ea"/>
              </a:rPr>
              <a:t>，而是输出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响应。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简而言之，</a:t>
            </a:r>
            <a:r>
              <a:rPr lang="en-US" altLang="zh-CN">
                <a:sym typeface="+mn-ea"/>
              </a:rPr>
              <a:t>web MVC</a:t>
            </a:r>
            <a:r>
              <a:rPr lang="zh-CN" altLang="en-US">
                <a:sym typeface="+mn-ea"/>
              </a:rPr>
              <a:t>结构与原始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结构一模一样，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负责输入，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负责输出。但输入输出的内容物发生极大变化。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p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29565"/>
            <a:ext cx="10883900" cy="4897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225" y="5581650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 MVC</a:t>
            </a:r>
            <a:r>
              <a:rPr lang="zh-CN" altLang="en-US"/>
              <a:t>是基于</a:t>
            </a:r>
            <a:r>
              <a:rPr lang="en-US" altLang="zh-CN"/>
              <a:t>web MVC</a:t>
            </a:r>
            <a:r>
              <a:rPr lang="zh-CN" altLang="en-US"/>
              <a:t>实现的。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p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352425"/>
            <a:ext cx="7985125" cy="3593465"/>
          </a:xfrm>
          <a:prstGeom prst="rect">
            <a:avLst/>
          </a:prstGeom>
        </p:spPr>
      </p:pic>
      <p:pic>
        <p:nvPicPr>
          <p:cNvPr id="5" name="图片 4" descr="appl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570" y="1699260"/>
            <a:ext cx="7458710" cy="3356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7690" y="5685790"/>
            <a:ext cx="1073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Apple </a:t>
            </a:r>
            <a:r>
              <a:rPr lang="zh-CN" altLang="en-US"/>
              <a:t>产品中</a:t>
            </a:r>
            <a:r>
              <a:rPr lang="en-US" altLang="zh-CN"/>
              <a:t>MVC </a:t>
            </a:r>
            <a:r>
              <a:rPr lang="zh-CN" altLang="en-US"/>
              <a:t>实现的信息流就如同这家公司一样，依然不走寻常路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分离</a:t>
            </a:r>
            <a:r>
              <a:rPr lang="en-US" altLang="zh-CN"/>
              <a:t>Model</a:t>
            </a:r>
            <a:r>
              <a:rPr lang="zh-CN" altLang="en-US"/>
              <a:t>和</a:t>
            </a:r>
            <a:r>
              <a:rPr lang="en-US" altLang="zh-CN"/>
              <a:t>View</a:t>
            </a:r>
            <a:r>
              <a:rPr lang="zh-CN" altLang="en-US"/>
              <a:t>是各个版本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都倡导的主要目标。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浏览器中的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是接近</a:t>
            </a:r>
            <a:r>
              <a:rPr lang="en-US" altLang="zh-CN">
                <a:sym typeface="+mn-ea"/>
              </a:rPr>
              <a:t>90</a:t>
            </a:r>
            <a:r>
              <a:rPr lang="zh-CN" altLang="en-US">
                <a:sym typeface="+mn-ea"/>
              </a:rPr>
              <a:t>年代</a:t>
            </a:r>
            <a:r>
              <a:rPr lang="en-US" altLang="zh-CN">
                <a:sym typeface="+mn-ea"/>
              </a:rPr>
              <a:t>MVC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，因为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中是有硬件输入信息的。</a:t>
            </a:r>
            <a:r>
              <a:rPr lang="en-US" altLang="zh-CN">
                <a:sym typeface="+mn-ea"/>
              </a:rPr>
              <a:t>Controller</a:t>
            </a:r>
            <a:r>
              <a:rPr lang="zh-CN" altLang="en-US">
                <a:sym typeface="+mn-ea"/>
              </a:rPr>
              <a:t>就像事件监听函数。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演示</Application>
  <PresentationFormat>宽屏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jiangjj</dc:creator>
  <cp:lastModifiedBy>聚酯纤维</cp:lastModifiedBy>
  <cp:revision>3</cp:revision>
  <dcterms:created xsi:type="dcterms:W3CDTF">2021-07-29T01:00:00Z</dcterms:created>
  <dcterms:modified xsi:type="dcterms:W3CDTF">2021-07-29T02:42:51Z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A97F657CC7964F66AD76EE3ED3A6D325</vt:lpwstr>
  </property>
  <property fmtid="{D5CDD505-2E9C-101B-9397-08002B2CF9AE}" pid="3" name="KSOProductBuildVer">
    <vt:lpwstr>2052-11.1.0.10667</vt:lpwstr>
  </property>
</Properties>
</file>