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5">
                <a:hueOff val="-82419"/>
                <a:satOff val="-9513"/>
                <a:lumOff val="-16343"/>
              </a:schemeClr>
            </a:gs>
            <a:gs pos="100000">
              <a:schemeClr val="accent5">
                <a:lumOff val="-29866"/>
              </a:schemeClr>
            </a:gs>
          </a:gsLst>
          <a:lin ang="809395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apid Action Kinsfolk Team"/>
          <p:cNvSpPr/>
          <p:nvPr/>
        </p:nvSpPr>
        <p:spPr>
          <a:xfrm>
            <a:off x="6778838" y="3169155"/>
            <a:ext cx="10826324" cy="2518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Rapid Action Kinsfolk Team</a:t>
            </a:r>
          </a:p>
        </p:txBody>
      </p:sp>
      <p:sp>
        <p:nvSpPr>
          <p:cNvPr id="152" name="RAKT"/>
          <p:cNvSpPr txBox="1"/>
          <p:nvPr/>
        </p:nvSpPr>
        <p:spPr>
          <a:xfrm>
            <a:off x="8769045" y="1605757"/>
            <a:ext cx="6845910" cy="260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b="1" sz="16400"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/>
            <a:r>
              <a:t>RAKT</a:t>
            </a:r>
          </a:p>
        </p:txBody>
      </p:sp>
      <p:pic>
        <p:nvPicPr>
          <p:cNvPr id="153" name="5d3a8972349ab_DTU_logo.png" descr="5d3a8972349ab_DTU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369" y="548537"/>
            <a:ext cx="2876127" cy="2859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shot 2020-07-03 at 9.19.37 PM.png" descr="Screenshot 2020-07-03 at 9.19.37 PM.png"/>
          <p:cNvPicPr>
            <a:picLocks noChangeAspect="1"/>
          </p:cNvPicPr>
          <p:nvPr/>
        </p:nvPicPr>
        <p:blipFill>
          <a:blip r:embed="rId3">
            <a:extLst/>
          </a:blip>
          <a:srcRect l="14750" t="4676" r="10393" b="7075"/>
          <a:stretch>
            <a:fillRect/>
          </a:stretch>
        </p:blipFill>
        <p:spPr>
          <a:xfrm>
            <a:off x="20810585" y="548537"/>
            <a:ext cx="2865042" cy="2859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8" fill="norm" stroke="1" extrusionOk="0">
                <a:moveTo>
                  <a:pt x="10416" y="9"/>
                </a:moveTo>
                <a:cubicBezTo>
                  <a:pt x="8456" y="87"/>
                  <a:pt x="6504" y="695"/>
                  <a:pt x="4772" y="1842"/>
                </a:cubicBezTo>
                <a:cubicBezTo>
                  <a:pt x="2560" y="3307"/>
                  <a:pt x="1004" y="5573"/>
                  <a:pt x="374" y="8245"/>
                </a:cubicBezTo>
                <a:cubicBezTo>
                  <a:pt x="126" y="9299"/>
                  <a:pt x="0" y="10020"/>
                  <a:pt x="0" y="10742"/>
                </a:cubicBezTo>
                <a:cubicBezTo>
                  <a:pt x="0" y="11465"/>
                  <a:pt x="126" y="12189"/>
                  <a:pt x="374" y="13243"/>
                </a:cubicBezTo>
                <a:cubicBezTo>
                  <a:pt x="1241" y="16921"/>
                  <a:pt x="3862" y="19768"/>
                  <a:pt x="7492" y="20976"/>
                </a:cubicBezTo>
                <a:cubicBezTo>
                  <a:pt x="8443" y="21292"/>
                  <a:pt x="9490" y="21457"/>
                  <a:pt x="10553" y="21476"/>
                </a:cubicBezTo>
                <a:cubicBezTo>
                  <a:pt x="12326" y="21508"/>
                  <a:pt x="14143" y="21134"/>
                  <a:pt x="15640" y="20382"/>
                </a:cubicBezTo>
                <a:cubicBezTo>
                  <a:pt x="19349" y="18519"/>
                  <a:pt x="21600" y="14879"/>
                  <a:pt x="21600" y="10742"/>
                </a:cubicBezTo>
                <a:cubicBezTo>
                  <a:pt x="21600" y="7360"/>
                  <a:pt x="20170" y="4403"/>
                  <a:pt x="17531" y="2319"/>
                </a:cubicBezTo>
                <a:cubicBezTo>
                  <a:pt x="15461" y="684"/>
                  <a:pt x="12934" y="-92"/>
                  <a:pt x="10416" y="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5" name="(An initiative by NSS DTU)"/>
          <p:cNvSpPr txBox="1"/>
          <p:nvPr/>
        </p:nvSpPr>
        <p:spPr>
          <a:xfrm>
            <a:off x="8493323" y="4904661"/>
            <a:ext cx="739735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Skia Regular"/>
                <a:ea typeface="Skia Regular"/>
                <a:cs typeface="Skia Regular"/>
                <a:sym typeface="Skia Regular"/>
              </a:defRPr>
            </a:lvl1pPr>
          </a:lstStyle>
          <a:p>
            <a:pPr/>
            <a:r>
              <a:t>(An initiative by NSS DTU)</a:t>
            </a:r>
          </a:p>
        </p:txBody>
      </p:sp>
      <p:pic>
        <p:nvPicPr>
          <p:cNvPr id="156" name="blood-donation-raktadan-drops-of-blood.jpg" descr="blood-donation-raktadan-drops-of-blood.jpg"/>
          <p:cNvPicPr>
            <a:picLocks noChangeAspect="1"/>
          </p:cNvPicPr>
          <p:nvPr/>
        </p:nvPicPr>
        <p:blipFill>
          <a:blip r:embed="rId4">
            <a:extLst/>
          </a:blip>
          <a:srcRect l="6187" t="1598" r="23407" b="9924"/>
          <a:stretch>
            <a:fillRect/>
          </a:stretch>
        </p:blipFill>
        <p:spPr>
          <a:xfrm>
            <a:off x="18225980" y="4430759"/>
            <a:ext cx="1699676" cy="258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533" fill="norm" stroke="1" extrusionOk="0">
                <a:moveTo>
                  <a:pt x="15717" y="1"/>
                </a:moveTo>
                <a:cubicBezTo>
                  <a:pt x="15668" y="-31"/>
                  <a:pt x="13531" y="731"/>
                  <a:pt x="12293" y="1222"/>
                </a:cubicBezTo>
                <a:cubicBezTo>
                  <a:pt x="6920" y="3353"/>
                  <a:pt x="3443" y="5936"/>
                  <a:pt x="1459" y="9275"/>
                </a:cubicBezTo>
                <a:cubicBezTo>
                  <a:pt x="600" y="10722"/>
                  <a:pt x="142" y="12160"/>
                  <a:pt x="23" y="13774"/>
                </a:cubicBezTo>
                <a:cubicBezTo>
                  <a:pt x="-98" y="15419"/>
                  <a:pt x="242" y="16500"/>
                  <a:pt x="1303" y="17818"/>
                </a:cubicBezTo>
                <a:cubicBezTo>
                  <a:pt x="2300" y="19056"/>
                  <a:pt x="3769" y="20022"/>
                  <a:pt x="5515" y="20585"/>
                </a:cubicBezTo>
                <a:cubicBezTo>
                  <a:pt x="5704" y="20646"/>
                  <a:pt x="5891" y="20700"/>
                  <a:pt x="6073" y="20754"/>
                </a:cubicBezTo>
                <a:cubicBezTo>
                  <a:pt x="7094" y="21044"/>
                  <a:pt x="8326" y="21310"/>
                  <a:pt x="9271" y="21423"/>
                </a:cubicBezTo>
                <a:cubicBezTo>
                  <a:pt x="10140" y="21527"/>
                  <a:pt x="12402" y="21569"/>
                  <a:pt x="13247" y="21496"/>
                </a:cubicBezTo>
                <a:cubicBezTo>
                  <a:pt x="15379" y="21310"/>
                  <a:pt x="17334" y="20799"/>
                  <a:pt x="18483" y="20129"/>
                </a:cubicBezTo>
                <a:cubicBezTo>
                  <a:pt x="18663" y="20023"/>
                  <a:pt x="19005" y="19832"/>
                  <a:pt x="19246" y="19705"/>
                </a:cubicBezTo>
                <a:cubicBezTo>
                  <a:pt x="19799" y="19413"/>
                  <a:pt x="20215" y="19048"/>
                  <a:pt x="20652" y="18460"/>
                </a:cubicBezTo>
                <a:cubicBezTo>
                  <a:pt x="20659" y="18450"/>
                  <a:pt x="20664" y="18444"/>
                  <a:pt x="20672" y="18434"/>
                </a:cubicBezTo>
                <a:cubicBezTo>
                  <a:pt x="21188" y="17656"/>
                  <a:pt x="21502" y="16690"/>
                  <a:pt x="21500" y="15766"/>
                </a:cubicBezTo>
                <a:cubicBezTo>
                  <a:pt x="21498" y="14539"/>
                  <a:pt x="20890" y="13461"/>
                  <a:pt x="19281" y="11847"/>
                </a:cubicBezTo>
                <a:cubicBezTo>
                  <a:pt x="16564" y="9121"/>
                  <a:pt x="15381" y="7361"/>
                  <a:pt x="15165" y="5714"/>
                </a:cubicBezTo>
                <a:cubicBezTo>
                  <a:pt x="15079" y="5061"/>
                  <a:pt x="15164" y="3764"/>
                  <a:pt x="15380" y="2464"/>
                </a:cubicBezTo>
                <a:cubicBezTo>
                  <a:pt x="15624" y="998"/>
                  <a:pt x="15759" y="29"/>
                  <a:pt x="15717" y="1"/>
                </a:cubicBezTo>
                <a:close/>
              </a:path>
            </a:pathLst>
          </a:cu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