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9402-2FE9-490E-B228-EE1260FC8A87}" type="datetimeFigureOut">
              <a:rPr lang="en-US" smtClean="0"/>
              <a:pPr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D210-66DE-4CD6-A2B8-53C359D78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5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eg"/><Relationship Id="rId3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3655" y="2819400"/>
            <a:ext cx="753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MADE WITH COW CRUST, HAND FINISHED SHOES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DSC06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00" y="304800"/>
            <a:ext cx="4433455" cy="2362200"/>
          </a:xfrm>
          <a:prstGeom prst="rect">
            <a:avLst/>
          </a:prstGeom>
        </p:spPr>
      </p:pic>
      <p:pic>
        <p:nvPicPr>
          <p:cNvPr id="3" name="Picture 2" descr="_DSC067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267200"/>
            <a:ext cx="4679259" cy="2310384"/>
          </a:xfrm>
          <a:prstGeom prst="rect">
            <a:avLst/>
          </a:prstGeom>
        </p:spPr>
      </p:pic>
      <p:pic>
        <p:nvPicPr>
          <p:cNvPr id="4" name="Picture 3" descr="_DSC086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228601"/>
            <a:ext cx="3966738" cy="2209800"/>
          </a:xfrm>
          <a:prstGeom prst="rect">
            <a:avLst/>
          </a:prstGeom>
        </p:spPr>
      </p:pic>
      <p:pic>
        <p:nvPicPr>
          <p:cNvPr id="5" name="Picture 4" descr="_DSC086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4619456" y="4114800"/>
            <a:ext cx="4510523" cy="25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DSC06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6421"/>
            <a:ext cx="3886200" cy="2133226"/>
          </a:xfrm>
          <a:prstGeom prst="rect">
            <a:avLst/>
          </a:prstGeom>
        </p:spPr>
      </p:pic>
      <p:pic>
        <p:nvPicPr>
          <p:cNvPr id="3" name="Picture 2" descr="_DSC05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44" y="4086801"/>
            <a:ext cx="4535977" cy="2771199"/>
          </a:xfrm>
          <a:prstGeom prst="rect">
            <a:avLst/>
          </a:prstGeom>
        </p:spPr>
      </p:pic>
      <p:pic>
        <p:nvPicPr>
          <p:cNvPr id="4" name="Picture 3" descr="_DSC086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57200" y="4319196"/>
            <a:ext cx="4114800" cy="2207480"/>
          </a:xfrm>
          <a:prstGeom prst="rect">
            <a:avLst/>
          </a:prstGeom>
        </p:spPr>
      </p:pic>
      <p:pic>
        <p:nvPicPr>
          <p:cNvPr id="5" name="Picture 4" descr="_DSC087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3837" y="76200"/>
            <a:ext cx="4880163" cy="26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4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DSC04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" y="1"/>
            <a:ext cx="4715773" cy="3124200"/>
          </a:xfrm>
          <a:prstGeom prst="rect">
            <a:avLst/>
          </a:prstGeom>
        </p:spPr>
      </p:pic>
      <p:pic>
        <p:nvPicPr>
          <p:cNvPr id="3" name="Picture 2" descr="_DSC0633.JPG"/>
          <p:cNvPicPr>
            <a:picLocks noChangeAspect="1"/>
          </p:cNvPicPr>
          <p:nvPr/>
        </p:nvPicPr>
        <p:blipFill>
          <a:blip r:embed="rId3">
            <a:lum bright="20000" contrast="20000"/>
          </a:blip>
          <a:stretch>
            <a:fillRect/>
          </a:stretch>
        </p:blipFill>
        <p:spPr>
          <a:xfrm>
            <a:off x="4773453" y="3352800"/>
            <a:ext cx="4180047" cy="3489431"/>
          </a:xfrm>
          <a:prstGeom prst="rect">
            <a:avLst/>
          </a:prstGeom>
        </p:spPr>
      </p:pic>
      <p:pic>
        <p:nvPicPr>
          <p:cNvPr id="4" name="Picture 3" descr="_DSC0887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51481" y="4121068"/>
            <a:ext cx="4886178" cy="27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1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DSC06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8599"/>
            <a:ext cx="4876800" cy="3884771"/>
          </a:xfrm>
          <a:prstGeom prst="rect">
            <a:avLst/>
          </a:prstGeom>
        </p:spPr>
      </p:pic>
      <p:pic>
        <p:nvPicPr>
          <p:cNvPr id="3" name="Picture 2" descr="_DSC06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577794"/>
            <a:ext cx="4038600" cy="32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f37f1d5-fb8e-4459-8f79-ac1cc2ab4c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4194" cy="2438400"/>
          </a:xfrm>
          <a:prstGeom prst="rect">
            <a:avLst/>
          </a:prstGeom>
        </p:spPr>
      </p:pic>
      <p:pic>
        <p:nvPicPr>
          <p:cNvPr id="4" name="Picture 3" descr="b5013c6f-92a9-4223-8386-3e2750c844c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6132647" cy="2667000"/>
          </a:xfrm>
          <a:prstGeom prst="rect">
            <a:avLst/>
          </a:prstGeom>
        </p:spPr>
      </p:pic>
      <p:pic>
        <p:nvPicPr>
          <p:cNvPr id="5" name="Picture 4" descr="752109f5-cc4e-4249-88fd-3d1408283a3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38400"/>
            <a:ext cx="5334000" cy="2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18-10-01 at 6.44.06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4139878" cy="2272119"/>
          </a:xfrm>
          <a:prstGeom prst="rect">
            <a:avLst/>
          </a:prstGeom>
        </p:spPr>
      </p:pic>
      <p:pic>
        <p:nvPicPr>
          <p:cNvPr id="6" name="Picture 5" descr="WhatsApp Image 2018-10-01 at 6.49.50 P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91000" y="457200"/>
            <a:ext cx="4716744" cy="2377862"/>
          </a:xfrm>
          <a:prstGeom prst="rect">
            <a:avLst/>
          </a:prstGeom>
        </p:spPr>
      </p:pic>
      <p:pic>
        <p:nvPicPr>
          <p:cNvPr id="7" name="Picture 6" descr="cf311c13-41d8-4cb9-a322-55d3c7a9709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025884"/>
            <a:ext cx="4038599" cy="2070116"/>
          </a:xfrm>
          <a:prstGeom prst="rect">
            <a:avLst/>
          </a:prstGeom>
        </p:spPr>
      </p:pic>
      <p:pic>
        <p:nvPicPr>
          <p:cNvPr id="10" name="Picture 9" descr="f0ef8bb9-229a-4c01-873f-7ce7e10de26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86200"/>
            <a:ext cx="4743298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18-10-01 at 6.48.05 P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4258613" cy="2051318"/>
          </a:xfrm>
          <a:prstGeom prst="rect">
            <a:avLst/>
          </a:prstGeom>
        </p:spPr>
      </p:pic>
      <p:pic>
        <p:nvPicPr>
          <p:cNvPr id="3" name="Picture 2" descr="WhatsApp Image 2018-10-01 at 6.48.05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63" y="0"/>
            <a:ext cx="4837737" cy="2363390"/>
          </a:xfrm>
          <a:prstGeom prst="rect">
            <a:avLst/>
          </a:prstGeom>
        </p:spPr>
      </p:pic>
      <p:pic>
        <p:nvPicPr>
          <p:cNvPr id="4" name="Picture 3" descr="WhatsApp Image 2018-10-01 at 6.48.06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3228"/>
            <a:ext cx="4297091" cy="1910874"/>
          </a:xfrm>
          <a:prstGeom prst="rect">
            <a:avLst/>
          </a:prstGeom>
        </p:spPr>
      </p:pic>
      <p:pic>
        <p:nvPicPr>
          <p:cNvPr id="6" name="Picture 5" descr="WhatsApp Image 2018-10-01 at 6.48.04 PM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58" y="3769665"/>
            <a:ext cx="4869842" cy="24428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18-10-01 at 6.49.50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1828" cy="2216876"/>
          </a:xfrm>
          <a:prstGeom prst="rect">
            <a:avLst/>
          </a:prstGeom>
        </p:spPr>
      </p:pic>
      <p:pic>
        <p:nvPicPr>
          <p:cNvPr id="3" name="Picture 2" descr="WhatsApp Image 2018-10-01 at 6.49.51 P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24036" y="0"/>
            <a:ext cx="4467564" cy="2286000"/>
          </a:xfrm>
          <a:prstGeom prst="rect">
            <a:avLst/>
          </a:prstGeom>
        </p:spPr>
      </p:pic>
      <p:pic>
        <p:nvPicPr>
          <p:cNvPr id="4" name="Picture 3" descr="WhatsApp Image 2018-10-01 at 6.49.51 PM (2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4121756"/>
            <a:ext cx="4038600" cy="1966392"/>
          </a:xfrm>
          <a:prstGeom prst="rect">
            <a:avLst/>
          </a:prstGeom>
        </p:spPr>
      </p:pic>
      <p:pic>
        <p:nvPicPr>
          <p:cNvPr id="5" name="Picture 4" descr="WhatsApp Image 2018-10-01 at 6.49.51 PM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19600" y="3818892"/>
            <a:ext cx="4712546" cy="22640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d98f275-87fd-4c32-b32e-d1d79a615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548698" cy="2362199"/>
          </a:xfrm>
          <a:prstGeom prst="rect">
            <a:avLst/>
          </a:prstGeom>
        </p:spPr>
      </p:pic>
      <p:pic>
        <p:nvPicPr>
          <p:cNvPr id="4" name="Picture 3" descr="8f363614-1233-4550-bcd8-ddf74fbc42a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38" y="0"/>
            <a:ext cx="4452284" cy="2362200"/>
          </a:xfrm>
          <a:prstGeom prst="rect">
            <a:avLst/>
          </a:prstGeom>
        </p:spPr>
      </p:pic>
      <p:pic>
        <p:nvPicPr>
          <p:cNvPr id="5" name="Picture 4" descr="c017cd4a-5cd3-42ce-bf3c-af53a0b050d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4267200"/>
            <a:ext cx="4458894" cy="2490499"/>
          </a:xfrm>
          <a:prstGeom prst="rect">
            <a:avLst/>
          </a:prstGeom>
        </p:spPr>
      </p:pic>
      <p:pic>
        <p:nvPicPr>
          <p:cNvPr id="6" name="Picture 5" descr="997d2955-e939-4d91-86db-45b108802e3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191000"/>
            <a:ext cx="4474980" cy="22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5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f363614-1233-4550-bcd8-ddf74fbc42a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91" y="0"/>
            <a:ext cx="4452284" cy="2362200"/>
          </a:xfrm>
          <a:prstGeom prst="rect">
            <a:avLst/>
          </a:prstGeom>
        </p:spPr>
      </p:pic>
      <p:pic>
        <p:nvPicPr>
          <p:cNvPr id="3" name="Picture 2" descr="8b79db54-53e6-4839-95ec-5af75d98fd4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4343400" cy="2390862"/>
          </a:xfrm>
          <a:prstGeom prst="rect">
            <a:avLst/>
          </a:prstGeom>
        </p:spPr>
      </p:pic>
      <p:pic>
        <p:nvPicPr>
          <p:cNvPr id="4" name="Picture 3" descr="3c59db35-9366-4b77-a56b-3f3fc99e987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4436418" cy="2302921"/>
          </a:xfrm>
          <a:prstGeom prst="rect">
            <a:avLst/>
          </a:prstGeom>
        </p:spPr>
      </p:pic>
      <p:pic>
        <p:nvPicPr>
          <p:cNvPr id="5" name="Picture 4" descr="ad8c467e-392c-431d-a235-b0b5381795d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99" y="76200"/>
            <a:ext cx="491758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72b76d3-0a3e-46e8-b134-e2247bd7ee6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4523808" cy="2185129"/>
          </a:xfrm>
          <a:prstGeom prst="rect">
            <a:avLst/>
          </a:prstGeom>
        </p:spPr>
      </p:pic>
      <p:pic>
        <p:nvPicPr>
          <p:cNvPr id="4" name="Picture 3" descr="15a9ca4c-cf7a-438f-b5d5-fad046209ae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3"/>
            <a:ext cx="4491736" cy="2583437"/>
          </a:xfrm>
          <a:prstGeom prst="rect">
            <a:avLst/>
          </a:prstGeom>
        </p:spPr>
      </p:pic>
      <p:pic>
        <p:nvPicPr>
          <p:cNvPr id="5" name="Picture 4" descr="6974db8e-4319-4dc5-b485-988bda76cca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5993"/>
            <a:ext cx="4800600" cy="2599509"/>
          </a:xfrm>
          <a:prstGeom prst="rect">
            <a:avLst/>
          </a:prstGeom>
        </p:spPr>
      </p:pic>
      <p:pic>
        <p:nvPicPr>
          <p:cNvPr id="6" name="Picture 5" descr="7647c527-3f83-4fde-b526-91821a15426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43400"/>
            <a:ext cx="4419600" cy="20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1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DSC0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6" y="322063"/>
            <a:ext cx="4396633" cy="3512817"/>
          </a:xfrm>
          <a:prstGeom prst="rect">
            <a:avLst/>
          </a:prstGeom>
        </p:spPr>
      </p:pic>
      <p:pic>
        <p:nvPicPr>
          <p:cNvPr id="5" name="Picture 4" descr="_DSC064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52" y="4191000"/>
            <a:ext cx="4932843" cy="2389346"/>
          </a:xfrm>
          <a:prstGeom prst="rect">
            <a:avLst/>
          </a:prstGeom>
        </p:spPr>
      </p:pic>
      <p:pic>
        <p:nvPicPr>
          <p:cNvPr id="4" name="Picture 3" descr="_DSC088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799" y="2494"/>
            <a:ext cx="4618189" cy="2566190"/>
          </a:xfrm>
          <a:prstGeom prst="rect">
            <a:avLst/>
          </a:prstGeom>
        </p:spPr>
      </p:pic>
      <p:pic>
        <p:nvPicPr>
          <p:cNvPr id="6" name="Picture 5" descr="_DSC09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0" y="4038600"/>
            <a:ext cx="4385500" cy="24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