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Hiking </a:t>
            </a:r>
            <a:r>
              <a:rPr lang="en-US" dirty="0" smtClean="0"/>
              <a:t>and </a:t>
            </a:r>
            <a:r>
              <a:rPr lang="en-US" dirty="0" smtClean="0"/>
              <a:t>Tracking Leather Shoes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_DSC0608.JPG"/>
          <p:cNvPicPr>
            <a:picLocks noChangeAspect="1"/>
          </p:cNvPicPr>
          <p:nvPr/>
        </p:nvPicPr>
        <p:blipFill>
          <a:blip r:embed="rId2">
            <a:lum bright="20000" contrast="10000"/>
          </a:blip>
          <a:stretch>
            <a:fillRect/>
          </a:stretch>
        </p:blipFill>
        <p:spPr>
          <a:xfrm>
            <a:off x="533399" y="471973"/>
            <a:ext cx="4914605" cy="2942253"/>
          </a:xfrm>
          <a:prstGeom prst="rect">
            <a:avLst/>
          </a:prstGeom>
        </p:spPr>
      </p:pic>
      <p:pic>
        <p:nvPicPr>
          <p:cNvPr id="5" name="Picture 4" descr="_DSC0504.JPG"/>
          <p:cNvPicPr>
            <a:picLocks noChangeAspect="1"/>
          </p:cNvPicPr>
          <p:nvPr/>
        </p:nvPicPr>
        <p:blipFill>
          <a:blip r:embed="rId3">
            <a:lum bright="10000" contrast="10000"/>
          </a:blip>
          <a:stretch>
            <a:fillRect/>
          </a:stretch>
        </p:blipFill>
        <p:spPr>
          <a:xfrm>
            <a:off x="3657600" y="3733800"/>
            <a:ext cx="4876327" cy="274674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30799" y="12954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AW18-28A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NAVY/BLK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51816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_DSC06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2" y="609600"/>
            <a:ext cx="4148289" cy="2514600"/>
          </a:xfrm>
          <a:prstGeom prst="rect">
            <a:avLst/>
          </a:prstGeom>
        </p:spPr>
      </p:pic>
      <p:pic>
        <p:nvPicPr>
          <p:cNvPr id="6" name="Picture 5" descr="_DSC06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57600"/>
            <a:ext cx="4227505" cy="24440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48200" y="1447800"/>
          <a:ext cx="3935895" cy="762000"/>
        </p:xfrm>
        <a:graphic>
          <a:graphicData uri="http://schemas.openxmlformats.org/drawingml/2006/table">
            <a:tbl>
              <a:tblPr/>
              <a:tblGrid>
                <a:gridCol w="685800"/>
                <a:gridCol w="645480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AW18-29A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GREY/BLK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5029200"/>
          <a:ext cx="3935895" cy="762000"/>
        </p:xfrm>
        <a:graphic>
          <a:graphicData uri="http://schemas.openxmlformats.org/drawingml/2006/table">
            <a:tbl>
              <a:tblPr/>
              <a:tblGrid>
                <a:gridCol w="685800"/>
                <a:gridCol w="645480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AW18-29B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_DSC06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6229231" cy="4267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49530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AW18-21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LEATHER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BLACK/WHITE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_DSC06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85800"/>
            <a:ext cx="6919022" cy="4191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51816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AW18-22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LEATHER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GREY/BURGANDI/BLK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_DSC0616.JPG"/>
          <p:cNvPicPr>
            <a:picLocks noChangeAspect="1"/>
          </p:cNvPicPr>
          <p:nvPr/>
        </p:nvPicPr>
        <p:blipFill>
          <a:blip r:embed="rId2">
            <a:lum bright="20000" contrast="10000"/>
          </a:blip>
          <a:stretch>
            <a:fillRect/>
          </a:stretch>
        </p:blipFill>
        <p:spPr>
          <a:xfrm>
            <a:off x="838200" y="914400"/>
            <a:ext cx="7256556" cy="413850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4600" y="4953000"/>
          <a:ext cx="4013201" cy="8382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LEATHER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GREY/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_DSC06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38200"/>
            <a:ext cx="6781800" cy="425143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4600" y="5334000"/>
          <a:ext cx="4013201" cy="8382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LEATHER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GREY/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1430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Hiking and Tracking PU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Shoes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_DSC04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29" y="0"/>
            <a:ext cx="4288971" cy="2895600"/>
          </a:xfrm>
          <a:prstGeom prst="rect">
            <a:avLst/>
          </a:prstGeom>
        </p:spPr>
      </p:pic>
      <p:pic>
        <p:nvPicPr>
          <p:cNvPr id="5" name="Picture 4" descr="_DSC047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67146" cy="2529285"/>
          </a:xfrm>
          <a:prstGeom prst="rect">
            <a:avLst/>
          </a:prstGeom>
        </p:spPr>
      </p:pic>
      <p:pic>
        <p:nvPicPr>
          <p:cNvPr id="6" name="Picture 5" descr="New Pic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276600"/>
            <a:ext cx="5158473" cy="279505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24384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AW18-25A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NAVY/BLK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76800" y="26670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BRN/CAMAL/BLK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59436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AW18-25C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_DSC06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54012" cy="2971800"/>
          </a:xfrm>
          <a:prstGeom prst="rect">
            <a:avLst/>
          </a:prstGeom>
        </p:spPr>
      </p:pic>
      <p:pic>
        <p:nvPicPr>
          <p:cNvPr id="7" name="Picture 6" descr="_DSC068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048000"/>
            <a:ext cx="4685861" cy="293232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2004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AW18-26A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GREY/NAVY/BLK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5800" y="59436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AW18-26B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160606_182329.jpg"/>
          <p:cNvPicPr>
            <a:picLocks noChangeAspect="1"/>
          </p:cNvPicPr>
          <p:nvPr/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4038600" y="381000"/>
            <a:ext cx="4970843" cy="2819400"/>
          </a:xfrm>
          <a:prstGeom prst="rect">
            <a:avLst/>
          </a:prstGeom>
        </p:spPr>
      </p:pic>
      <p:pic>
        <p:nvPicPr>
          <p:cNvPr id="10" name="Picture 9" descr="20160603_175530.jpg"/>
          <p:cNvPicPr>
            <a:picLocks noChangeAspect="1"/>
          </p:cNvPicPr>
          <p:nvPr/>
        </p:nvPicPr>
        <p:blipFill>
          <a:blip r:embed="rId3">
            <a:lum bright="10000"/>
          </a:blip>
          <a:stretch>
            <a:fillRect/>
          </a:stretch>
        </p:blipFill>
        <p:spPr>
          <a:xfrm>
            <a:off x="304800" y="3276600"/>
            <a:ext cx="5027628" cy="3048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4572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AW18-27A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LT.GREY/BLUE/BLK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5867400"/>
          <a:ext cx="4013201" cy="762000"/>
        </p:xfrm>
        <a:graphic>
          <a:graphicData uri="http://schemas.openxmlformats.org/drawingml/2006/table">
            <a:tbl>
              <a:tblPr/>
              <a:tblGrid>
                <a:gridCol w="609118"/>
                <a:gridCol w="799468"/>
                <a:gridCol w="828020"/>
                <a:gridCol w="748708"/>
                <a:gridCol w="1027887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MATERIAL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LINING 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AW18-27B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 SYN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GREY/BLK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SKINFIT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PHYLON WITH TPR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