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400"/>
    <a:srgbClr val="4285F4"/>
    <a:srgbClr val="0F9D58"/>
    <a:srgbClr val="DB4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BC81-CD7E-4508-A4B8-79D90773A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D3FC6-F666-47DB-A112-D950B38F4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9535-54C5-4B18-A0FD-25509EEB3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C7D4-4581-4657-A5A5-4CF1C731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2DB1-3E5E-4952-81DF-772BA4C5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7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38FB-DCFA-45E3-8BCB-6E8C9610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A9C13-1E04-4CEE-9FBF-2F7A7BD2F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7949-185C-47F3-9329-045B1F58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D69A-B97C-4A7C-A2ED-C19860F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3027-0F2D-41F7-B522-571E128B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91953-3B2D-4D4A-8A53-D53E950BF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2245D-5699-4288-8E82-3F7604C4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E34C-BD1E-4A0F-AB67-522F2341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4C571-EADE-474B-87B9-B30B5F77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944B-91FD-49D9-BC8A-87C2F9A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70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B7C1-833A-4C27-816B-5655FB92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90E6-2CC8-4F12-960E-0AB71DC8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C22F-C9FD-4F53-9D4A-39E74564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1DC6-F3AA-4FB9-8BB1-55574E4D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85FF-8CBE-4173-BE64-455DC08F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A2EF-84F5-4B5B-B259-A4D99419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408AE-9D65-44B0-946D-4508A777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153E-A2BC-48C1-8F96-BE29428D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6E89-8429-471F-B826-0D7C811A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AF1F-673A-49A3-A742-CCFD64E0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1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4432-332C-4F70-8530-F96911A7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CF23-C48E-46A7-953B-A0B50C865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AACBA-0D60-4A62-931D-A428CF099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07A4E-A8C3-4A29-86CB-3E7865B2A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46E4E-38DD-4646-B3E7-E9F613A1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3A34-3428-462B-B4F5-434E6404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2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7FBC-0320-437E-8DC7-59CE7D39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D5E97-A5F3-483A-BB62-BA02BF63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DBCFD-13D2-4748-A63A-C89F6A5F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884D7-CD27-4D64-8448-58C4599D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5928-FDDE-47DB-A1CE-71B68E32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992BA-0E55-4AF0-9544-3499CE10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61296-BAD7-4EEA-B2D5-0C7E6595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44216-8F01-49A8-BE3E-DB4AADE5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0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6F37-7406-4F7A-9E45-80D3A141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F30E5-83F9-45F3-BEEC-80FADA07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C8A6A-ADDD-4FF7-8AAB-1689FFEF2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CF12D-B56B-47BA-BC64-58754EE0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51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0A6FD-777E-4F47-96CD-3B5B9365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3E31A-6210-4477-AE66-4C09B7BD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440DB-98AE-42E6-A173-2D772DCE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7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9558-9612-4534-A16F-966A41F0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340D9-C81D-4796-9905-2E7B702AB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137D-C467-417A-ACFB-105F90D3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5D56-5FA9-44E7-B4C2-71D81C6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AB21-232E-4FD3-9D86-1D701B88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92887-00A9-4358-A580-33B9362A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3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755E-2CB4-4E4E-B8EA-3B75D357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396BE-F091-4341-9F7B-4C0194C4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71B18-00D6-4B77-8C98-77783C85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3743-9890-45FA-9F3B-7EA2DDD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65BD3-E062-4B32-9BA7-4447FD50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E593-98E2-4497-BFC8-F4142C79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4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7F21-538C-46AF-AAA7-F933BE0A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95C8-FCC7-4116-ABF8-8CCC5EE1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02E7-47E7-46C2-B37C-20D03C26A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88C08-DA5B-4D0C-A576-13E2AF8D04C9}" type="datetimeFigureOut">
              <a:rPr lang="en-IN" smtClean="0"/>
              <a:t>19-05-2020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C533-6F96-4510-A460-4D8F51282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EB30-CFDD-4B7E-9A12-E122ACA5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C28B-F9F2-4BD9-8648-6E27ACA0811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File:Circle-icons-cloud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Kubernetes - Wikipedia">
            <a:extLst>
              <a:ext uri="{FF2B5EF4-FFF2-40B4-BE49-F238E27FC236}">
                <a16:creationId xmlns:a16="http://schemas.microsoft.com/office/drawing/2014/main" id="{CC640C70-AB20-4C0A-93AB-83602151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4" y="0"/>
            <a:ext cx="7064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0A9264-45FC-4985-A15E-1A5AB02E1996}"/>
              </a:ext>
            </a:extLst>
          </p:cNvPr>
          <p:cNvSpPr/>
          <p:nvPr/>
        </p:nvSpPr>
        <p:spPr>
          <a:xfrm>
            <a:off x="5122420" y="443923"/>
            <a:ext cx="4580877" cy="2674399"/>
          </a:xfrm>
          <a:prstGeom prst="roundRect">
            <a:avLst>
              <a:gd name="adj" fmla="val 2393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F23275-2D16-489F-A5BD-1AAF2093CE4F}"/>
              </a:ext>
            </a:extLst>
          </p:cNvPr>
          <p:cNvSpPr/>
          <p:nvPr/>
        </p:nvSpPr>
        <p:spPr>
          <a:xfrm>
            <a:off x="6871319" y="3577698"/>
            <a:ext cx="4580877" cy="2674399"/>
          </a:xfrm>
          <a:prstGeom prst="roundRect">
            <a:avLst>
              <a:gd name="adj" fmla="val 2725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5F60B-1C95-4368-9345-0AEA98A93F2C}"/>
              </a:ext>
            </a:extLst>
          </p:cNvPr>
          <p:cNvSpPr/>
          <p:nvPr/>
        </p:nvSpPr>
        <p:spPr>
          <a:xfrm>
            <a:off x="1145220" y="3577699"/>
            <a:ext cx="4580877" cy="2674399"/>
          </a:xfrm>
          <a:prstGeom prst="roundRect">
            <a:avLst>
              <a:gd name="adj" fmla="val 3057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23D7071-9DB6-4173-815D-9F6A9B2F1D76}"/>
              </a:ext>
            </a:extLst>
          </p:cNvPr>
          <p:cNvSpPr/>
          <p:nvPr/>
        </p:nvSpPr>
        <p:spPr>
          <a:xfrm>
            <a:off x="5444206" y="647397"/>
            <a:ext cx="1677879" cy="2198897"/>
          </a:xfrm>
          <a:prstGeom prst="snip2Diag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kube-API</a:t>
            </a:r>
          </a:p>
          <a:p>
            <a:pPr algn="ctr"/>
            <a:r>
              <a:rPr lang="en-US" sz="1500" dirty="0"/>
              <a:t>server</a:t>
            </a:r>
            <a:endParaRPr lang="en-IN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CA5CF-9450-4317-9B8A-2139269D908B}"/>
              </a:ext>
            </a:extLst>
          </p:cNvPr>
          <p:cNvSpPr txBox="1"/>
          <p:nvPr/>
        </p:nvSpPr>
        <p:spPr>
          <a:xfrm rot="16200000">
            <a:off x="9225869" y="1596933"/>
            <a:ext cx="16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 Plane</a:t>
            </a:r>
            <a:endParaRPr lang="en-IN" sz="1400" dirty="0"/>
          </a:p>
        </p:txBody>
      </p:sp>
      <p:pic>
        <p:nvPicPr>
          <p:cNvPr id="1028" name="Picture 4" descr="Developer Png , Png Download - Developer Png No Background ...">
            <a:extLst>
              <a:ext uri="{FF2B5EF4-FFF2-40B4-BE49-F238E27FC236}">
                <a16:creationId xmlns:a16="http://schemas.microsoft.com/office/drawing/2014/main" id="{E8910E5E-9A51-4786-BF2F-EA66A54DE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432" b="70273" l="21977" r="78256">
                        <a14:foregroundMark x1="54186" y1="27432" x2="54186" y2="27432"/>
                        <a14:foregroundMark x1="49651" y1="60437" x2="50349" y2="62514"/>
                        <a14:foregroundMark x1="36395" y1="54317" x2="46744" y2="58361"/>
                        <a14:foregroundMark x1="50930" y1="54973" x2="60930" y2="60219"/>
                        <a14:foregroundMark x1="61628" y1="56831" x2="59419" y2="64372"/>
                        <a14:foregroundMark x1="59419" y1="64372" x2="42326" y2="64809"/>
                        <a14:foregroundMark x1="42326" y1="64809" x2="38605" y2="57158"/>
                        <a14:foregroundMark x1="38605" y1="57158" x2="41047" y2="55301"/>
                        <a14:foregroundMark x1="29767" y1="69617" x2="29767" y2="69617"/>
                        <a14:foregroundMark x1="22093" y1="69945" x2="22093" y2="69945"/>
                        <a14:foregroundMark x1="78256" y1="70273" x2="78256" y2="70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92" t="22912" r="18962" b="26366"/>
          <a:stretch/>
        </p:blipFill>
        <p:spPr bwMode="auto">
          <a:xfrm>
            <a:off x="913234" y="818895"/>
            <a:ext cx="1438183" cy="12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B1E3B-5268-4749-AF84-7A685ED71333}"/>
              </a:ext>
            </a:extLst>
          </p:cNvPr>
          <p:cNvCxnSpPr>
            <a:cxnSpLocks/>
          </p:cNvCxnSpPr>
          <p:nvPr/>
        </p:nvCxnSpPr>
        <p:spPr>
          <a:xfrm flipV="1">
            <a:off x="2351417" y="1387145"/>
            <a:ext cx="3057641" cy="23761"/>
          </a:xfrm>
          <a:prstGeom prst="straightConnector1">
            <a:avLst/>
          </a:prstGeom>
          <a:ln w="57150">
            <a:solidFill>
              <a:srgbClr val="4285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B34C247E-0DAB-4148-9D74-750A3A01E43D}"/>
              </a:ext>
            </a:extLst>
          </p:cNvPr>
          <p:cNvSpPr/>
          <p:nvPr/>
        </p:nvSpPr>
        <p:spPr>
          <a:xfrm>
            <a:off x="7804240" y="647397"/>
            <a:ext cx="1620045" cy="540000"/>
          </a:xfrm>
          <a:prstGeom prst="snipRoundRect">
            <a:avLst/>
          </a:prstGeom>
          <a:solidFill>
            <a:srgbClr val="DB4437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kube-schedular</a:t>
            </a:r>
            <a:endParaRPr lang="en-IN" sz="1500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98AD37E0-903C-440C-B6CE-B4680231629D}"/>
              </a:ext>
            </a:extLst>
          </p:cNvPr>
          <p:cNvSpPr/>
          <p:nvPr/>
        </p:nvSpPr>
        <p:spPr>
          <a:xfrm>
            <a:off x="1369695" y="3774343"/>
            <a:ext cx="4181056" cy="468000"/>
          </a:xfrm>
          <a:prstGeom prst="round2DiagRect">
            <a:avLst/>
          </a:prstGeom>
          <a:solidFill>
            <a:srgbClr val="F4B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kubelet</a:t>
            </a:r>
            <a:endParaRPr lang="en-IN" sz="1500" dirty="0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4B7767B-7537-421C-8321-00CC1D76C1A7}"/>
              </a:ext>
            </a:extLst>
          </p:cNvPr>
          <p:cNvSpPr/>
          <p:nvPr/>
        </p:nvSpPr>
        <p:spPr>
          <a:xfrm>
            <a:off x="7144690" y="3774343"/>
            <a:ext cx="4174636" cy="468000"/>
          </a:xfrm>
          <a:prstGeom prst="round2DiagRect">
            <a:avLst/>
          </a:prstGeom>
          <a:solidFill>
            <a:srgbClr val="F4B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kubelet</a:t>
            </a:r>
            <a:endParaRPr lang="en-IN" sz="1500" dirty="0"/>
          </a:p>
        </p:txBody>
      </p:sp>
      <p:sp>
        <p:nvSpPr>
          <p:cNvPr id="53" name="Rectangle: Top Corners One Rounded and One Snipped 52">
            <a:extLst>
              <a:ext uri="{FF2B5EF4-FFF2-40B4-BE49-F238E27FC236}">
                <a16:creationId xmlns:a16="http://schemas.microsoft.com/office/drawing/2014/main" id="{EE8D8E5C-EAC1-4288-8AC8-2A82F6B94936}"/>
              </a:ext>
            </a:extLst>
          </p:cNvPr>
          <p:cNvSpPr/>
          <p:nvPr/>
        </p:nvSpPr>
        <p:spPr>
          <a:xfrm>
            <a:off x="7804239" y="1223359"/>
            <a:ext cx="1620044" cy="540000"/>
          </a:xfrm>
          <a:prstGeom prst="snipRoundRect">
            <a:avLst/>
          </a:prstGeom>
          <a:solidFill>
            <a:srgbClr val="F4B4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400" dirty="0"/>
          </a:p>
        </p:txBody>
      </p:sp>
      <p:sp>
        <p:nvSpPr>
          <p:cNvPr id="35" name="Rectangle: Top Corners One Rounded and One Snipped 34">
            <a:extLst>
              <a:ext uri="{FF2B5EF4-FFF2-40B4-BE49-F238E27FC236}">
                <a16:creationId xmlns:a16="http://schemas.microsoft.com/office/drawing/2014/main" id="{98EB2A44-F880-4D6E-A780-5F1EFC0E483D}"/>
              </a:ext>
            </a:extLst>
          </p:cNvPr>
          <p:cNvSpPr/>
          <p:nvPr/>
        </p:nvSpPr>
        <p:spPr>
          <a:xfrm>
            <a:off x="7804239" y="2366661"/>
            <a:ext cx="1620044" cy="540000"/>
          </a:xfrm>
          <a:prstGeom prst="snip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cloud-controller manager</a:t>
            </a:r>
            <a:endParaRPr lang="en-IN" sz="1500" dirty="0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CCD7645-F0C1-4BEC-AE96-A7A0942DB395}"/>
              </a:ext>
            </a:extLst>
          </p:cNvPr>
          <p:cNvSpPr/>
          <p:nvPr/>
        </p:nvSpPr>
        <p:spPr>
          <a:xfrm>
            <a:off x="10197471" y="5105167"/>
            <a:ext cx="720000" cy="576000"/>
          </a:xfrm>
          <a:prstGeom prst="round2Same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POD</a:t>
            </a:r>
            <a:endParaRPr lang="en-IN" sz="1500" dirty="0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7E05BE01-BE22-41A2-B06D-5830FA896683}"/>
              </a:ext>
            </a:extLst>
          </p:cNvPr>
          <p:cNvSpPr/>
          <p:nvPr/>
        </p:nvSpPr>
        <p:spPr>
          <a:xfrm>
            <a:off x="9303337" y="5105167"/>
            <a:ext cx="720000" cy="57600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POD</a:t>
            </a:r>
            <a:endParaRPr lang="en-IN" sz="1500" dirty="0"/>
          </a:p>
        </p:txBody>
      </p:sp>
      <p:sp>
        <p:nvSpPr>
          <p:cNvPr id="49" name="Rectangle: Diagonal Corners Rounded 48">
            <a:extLst>
              <a:ext uri="{FF2B5EF4-FFF2-40B4-BE49-F238E27FC236}">
                <a16:creationId xmlns:a16="http://schemas.microsoft.com/office/drawing/2014/main" id="{5750925E-A9E8-4D35-92B6-3182914EE84C}"/>
              </a:ext>
            </a:extLst>
          </p:cNvPr>
          <p:cNvSpPr/>
          <p:nvPr/>
        </p:nvSpPr>
        <p:spPr>
          <a:xfrm>
            <a:off x="7144688" y="4415505"/>
            <a:ext cx="4174637" cy="468000"/>
          </a:xfrm>
          <a:prstGeom prst="round2DiagRect">
            <a:avLst/>
          </a:prstGeom>
          <a:solidFill>
            <a:srgbClr val="0F9D5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kube-proxy</a:t>
            </a:r>
            <a:endParaRPr lang="en-IN" sz="1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C94A10-ED12-4990-A248-6C8BE0CA1EA6}"/>
              </a:ext>
            </a:extLst>
          </p:cNvPr>
          <p:cNvSpPr txBox="1"/>
          <p:nvPr/>
        </p:nvSpPr>
        <p:spPr>
          <a:xfrm>
            <a:off x="9714365" y="503850"/>
            <a:ext cx="2996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KUBERNETES</a:t>
            </a:r>
            <a:endParaRPr lang="en-IN" sz="1600" dirty="0"/>
          </a:p>
        </p:txBody>
      </p:sp>
      <p:pic>
        <p:nvPicPr>
          <p:cNvPr id="1036" name="Picture 12" descr="Database Icon - Free Download, PNG and Vector">
            <a:extLst>
              <a:ext uri="{FF2B5EF4-FFF2-40B4-BE49-F238E27FC236}">
                <a16:creationId xmlns:a16="http://schemas.microsoft.com/office/drawing/2014/main" id="{ED7AC66B-5CAD-438E-9152-83DAD388E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19" y="1278759"/>
            <a:ext cx="429200" cy="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Database Icon - Free Download, PNG and Vector">
            <a:extLst>
              <a:ext uri="{FF2B5EF4-FFF2-40B4-BE49-F238E27FC236}">
                <a16:creationId xmlns:a16="http://schemas.microsoft.com/office/drawing/2014/main" id="{89984E6F-4A67-44D4-81A3-934C6DAF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091" y="1278759"/>
            <a:ext cx="429200" cy="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Database Icon - Free Download, PNG and Vector">
            <a:extLst>
              <a:ext uri="{FF2B5EF4-FFF2-40B4-BE49-F238E27FC236}">
                <a16:creationId xmlns:a16="http://schemas.microsoft.com/office/drawing/2014/main" id="{97CDCE21-0579-41D2-A03C-2D628DEC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245" y="1278759"/>
            <a:ext cx="429200" cy="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FE34A1-7554-4D52-97EC-FE3343A34993}"/>
              </a:ext>
            </a:extLst>
          </p:cNvPr>
          <p:cNvCxnSpPr>
            <a:cxnSpLocks/>
          </p:cNvCxnSpPr>
          <p:nvPr/>
        </p:nvCxnSpPr>
        <p:spPr>
          <a:xfrm>
            <a:off x="7122085" y="917397"/>
            <a:ext cx="682155" cy="0"/>
          </a:xfrm>
          <a:prstGeom prst="straightConnector1">
            <a:avLst/>
          </a:prstGeom>
          <a:ln w="57150">
            <a:solidFill>
              <a:srgbClr val="DB443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378E89-7907-4E5D-8B1D-706FC8EAEB2C}"/>
              </a:ext>
            </a:extLst>
          </p:cNvPr>
          <p:cNvCxnSpPr>
            <a:cxnSpLocks/>
          </p:cNvCxnSpPr>
          <p:nvPr/>
        </p:nvCxnSpPr>
        <p:spPr>
          <a:xfrm flipV="1">
            <a:off x="7122084" y="1479543"/>
            <a:ext cx="682155" cy="17831"/>
          </a:xfrm>
          <a:prstGeom prst="straightConnector1">
            <a:avLst/>
          </a:prstGeom>
          <a:ln w="57150">
            <a:solidFill>
              <a:srgbClr val="F4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BC3475-E1C5-43D2-A363-CB4B92647064}"/>
              </a:ext>
            </a:extLst>
          </p:cNvPr>
          <p:cNvCxnSpPr>
            <a:cxnSpLocks/>
          </p:cNvCxnSpPr>
          <p:nvPr/>
        </p:nvCxnSpPr>
        <p:spPr>
          <a:xfrm>
            <a:off x="7122085" y="2636661"/>
            <a:ext cx="682153" cy="0"/>
          </a:xfrm>
          <a:prstGeom prst="straightConnector1">
            <a:avLst/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Top Corners Rounded 65">
            <a:extLst>
              <a:ext uri="{FF2B5EF4-FFF2-40B4-BE49-F238E27FC236}">
                <a16:creationId xmlns:a16="http://schemas.microsoft.com/office/drawing/2014/main" id="{2B32EE2A-0035-4A8D-BB99-52DE8A8574ED}"/>
              </a:ext>
            </a:extLst>
          </p:cNvPr>
          <p:cNvSpPr/>
          <p:nvPr/>
        </p:nvSpPr>
        <p:spPr>
          <a:xfrm>
            <a:off x="7144689" y="5105299"/>
            <a:ext cx="1980000" cy="576000"/>
          </a:xfrm>
          <a:prstGeom prst="round2Same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Container Runtime</a:t>
            </a:r>
            <a:endParaRPr lang="en-IN" sz="1500" dirty="0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B0592DF5-8E86-4650-8B02-7A99CA2C6EC2}"/>
              </a:ext>
            </a:extLst>
          </p:cNvPr>
          <p:cNvSpPr/>
          <p:nvPr/>
        </p:nvSpPr>
        <p:spPr>
          <a:xfrm>
            <a:off x="1369693" y="5652554"/>
            <a:ext cx="9949643" cy="524991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Bridge (calico , flannel  etc.)</a:t>
            </a:r>
            <a:endParaRPr lang="en-IN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3D172727-9B2D-49B1-ACBA-08C0DFE1E2CC}"/>
              </a:ext>
            </a:extLst>
          </p:cNvPr>
          <p:cNvSpPr/>
          <p:nvPr/>
        </p:nvSpPr>
        <p:spPr>
          <a:xfrm>
            <a:off x="2648991" y="5105167"/>
            <a:ext cx="720000" cy="57600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POD</a:t>
            </a:r>
            <a:endParaRPr lang="en-IN" sz="1500" dirty="0"/>
          </a:p>
        </p:txBody>
      </p:sp>
      <p:sp>
        <p:nvSpPr>
          <p:cNvPr id="70" name="Rectangle: Top Corners Rounded 69">
            <a:extLst>
              <a:ext uri="{FF2B5EF4-FFF2-40B4-BE49-F238E27FC236}">
                <a16:creationId xmlns:a16="http://schemas.microsoft.com/office/drawing/2014/main" id="{96184E72-32FC-48FD-89CC-DC85ED57AF32}"/>
              </a:ext>
            </a:extLst>
          </p:cNvPr>
          <p:cNvSpPr/>
          <p:nvPr/>
        </p:nvSpPr>
        <p:spPr>
          <a:xfrm>
            <a:off x="1754267" y="5105167"/>
            <a:ext cx="720000" cy="576000"/>
          </a:xfrm>
          <a:prstGeom prst="round2Same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POD</a:t>
            </a:r>
            <a:endParaRPr lang="en-IN" sz="1500" dirty="0"/>
          </a:p>
        </p:txBody>
      </p:sp>
      <p:sp>
        <p:nvSpPr>
          <p:cNvPr id="71" name="Rectangle: Diagonal Corners Rounded 70">
            <a:extLst>
              <a:ext uri="{FF2B5EF4-FFF2-40B4-BE49-F238E27FC236}">
                <a16:creationId xmlns:a16="http://schemas.microsoft.com/office/drawing/2014/main" id="{5DACB4E8-6721-4CF8-BAC8-4267DE9C3959}"/>
              </a:ext>
            </a:extLst>
          </p:cNvPr>
          <p:cNvSpPr/>
          <p:nvPr/>
        </p:nvSpPr>
        <p:spPr>
          <a:xfrm>
            <a:off x="1369694" y="4419452"/>
            <a:ext cx="4181575" cy="468000"/>
          </a:xfrm>
          <a:prstGeom prst="round2DiagRect">
            <a:avLst/>
          </a:prstGeom>
          <a:solidFill>
            <a:srgbClr val="0F9D5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kube-proxy</a:t>
            </a:r>
            <a:endParaRPr lang="en-IN" sz="1500" dirty="0"/>
          </a:p>
        </p:txBody>
      </p:sp>
      <p:sp>
        <p:nvSpPr>
          <p:cNvPr id="72" name="Rectangle: Top Corners Rounded 71">
            <a:extLst>
              <a:ext uri="{FF2B5EF4-FFF2-40B4-BE49-F238E27FC236}">
                <a16:creationId xmlns:a16="http://schemas.microsoft.com/office/drawing/2014/main" id="{10A9BA34-79BF-4BA9-A417-F1CD1118E249}"/>
              </a:ext>
            </a:extLst>
          </p:cNvPr>
          <p:cNvSpPr/>
          <p:nvPr/>
        </p:nvSpPr>
        <p:spPr>
          <a:xfrm>
            <a:off x="3565695" y="5105167"/>
            <a:ext cx="1980000" cy="576000"/>
          </a:xfrm>
          <a:prstGeom prst="round2Same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Container Runtime</a:t>
            </a:r>
            <a:endParaRPr lang="en-IN" sz="15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A47822D-A866-4A8C-B6DD-3855F3D0F92A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10557471" y="4887452"/>
            <a:ext cx="0" cy="217715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3AEC43-F182-4412-B201-2FF3FAAF9CF0}"/>
              </a:ext>
            </a:extLst>
          </p:cNvPr>
          <p:cNvCxnSpPr>
            <a:cxnSpLocks/>
          </p:cNvCxnSpPr>
          <p:nvPr/>
        </p:nvCxnSpPr>
        <p:spPr>
          <a:xfrm>
            <a:off x="9663337" y="4887452"/>
            <a:ext cx="0" cy="217715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54D169-0106-4297-A4F1-B4B75DA06489}"/>
              </a:ext>
            </a:extLst>
          </p:cNvPr>
          <p:cNvCxnSpPr>
            <a:cxnSpLocks/>
          </p:cNvCxnSpPr>
          <p:nvPr/>
        </p:nvCxnSpPr>
        <p:spPr>
          <a:xfrm>
            <a:off x="3008399" y="4887452"/>
            <a:ext cx="0" cy="217715"/>
          </a:xfrm>
          <a:prstGeom prst="straightConnector1">
            <a:avLst/>
          </a:prstGeom>
          <a:ln w="1270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52E759-0A71-477A-A3DE-DBE1E5D62B3C}"/>
              </a:ext>
            </a:extLst>
          </p:cNvPr>
          <p:cNvCxnSpPr>
            <a:cxnSpLocks/>
          </p:cNvCxnSpPr>
          <p:nvPr/>
        </p:nvCxnSpPr>
        <p:spPr>
          <a:xfrm>
            <a:off x="2114267" y="4887452"/>
            <a:ext cx="0" cy="217715"/>
          </a:xfrm>
          <a:prstGeom prst="straightConnector1">
            <a:avLst/>
          </a:prstGeom>
          <a:ln w="127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46BE45C-3FA7-4ED9-A1FB-E8326AA3A169}"/>
              </a:ext>
            </a:extLst>
          </p:cNvPr>
          <p:cNvSpPr txBox="1"/>
          <p:nvPr/>
        </p:nvSpPr>
        <p:spPr>
          <a:xfrm>
            <a:off x="11507375" y="3514514"/>
            <a:ext cx="2996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MINION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NODE</a:t>
            </a:r>
            <a:endParaRPr lang="en-IN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42D002-F3A0-4169-A751-647756DA9E53}"/>
              </a:ext>
            </a:extLst>
          </p:cNvPr>
          <p:cNvSpPr txBox="1"/>
          <p:nvPr/>
        </p:nvSpPr>
        <p:spPr>
          <a:xfrm>
            <a:off x="765521" y="3577698"/>
            <a:ext cx="2996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MINION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NODE</a:t>
            </a:r>
            <a:endParaRPr lang="en-IN" sz="16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EE030F4-71CF-4A7D-93C9-3961E9FBD5F1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550751" y="2858456"/>
            <a:ext cx="747122" cy="1149887"/>
          </a:xfrm>
          <a:prstGeom prst="bentConnector2">
            <a:avLst/>
          </a:prstGeom>
          <a:ln w="57150">
            <a:solidFill>
              <a:srgbClr val="F4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1BA3973-9AA8-49F9-930B-DC99EDF87403}"/>
              </a:ext>
            </a:extLst>
          </p:cNvPr>
          <p:cNvCxnSpPr>
            <a:cxnSpLocks/>
            <a:stCxn id="21" idx="2"/>
          </p:cNvCxnSpPr>
          <p:nvPr/>
        </p:nvCxnSpPr>
        <p:spPr>
          <a:xfrm rot="10800000">
            <a:off x="6297874" y="2858457"/>
            <a:ext cx="846816" cy="1149887"/>
          </a:xfrm>
          <a:prstGeom prst="bentConnector2">
            <a:avLst/>
          </a:prstGeom>
          <a:ln w="57150">
            <a:solidFill>
              <a:srgbClr val="F4B4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Top Corners Snipped 88">
            <a:extLst>
              <a:ext uri="{FF2B5EF4-FFF2-40B4-BE49-F238E27FC236}">
                <a16:creationId xmlns:a16="http://schemas.microsoft.com/office/drawing/2014/main" id="{BF6047CC-A578-4F08-821E-1267760204BF}"/>
              </a:ext>
            </a:extLst>
          </p:cNvPr>
          <p:cNvSpPr/>
          <p:nvPr/>
        </p:nvSpPr>
        <p:spPr>
          <a:xfrm>
            <a:off x="913232" y="2073937"/>
            <a:ext cx="1438184" cy="540000"/>
          </a:xfrm>
          <a:prstGeom prst="snip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Developer</a:t>
            </a:r>
            <a:endParaRPr lang="en-IN" sz="1400" dirty="0"/>
          </a:p>
        </p:txBody>
      </p:sp>
      <p:sp>
        <p:nvSpPr>
          <p:cNvPr id="43" name="Rectangle: Top Corners One Rounded and One Snipped 42">
            <a:extLst>
              <a:ext uri="{FF2B5EF4-FFF2-40B4-BE49-F238E27FC236}">
                <a16:creationId xmlns:a16="http://schemas.microsoft.com/office/drawing/2014/main" id="{3F510658-0F09-47E3-87CC-7D929C05430E}"/>
              </a:ext>
            </a:extLst>
          </p:cNvPr>
          <p:cNvSpPr/>
          <p:nvPr/>
        </p:nvSpPr>
        <p:spPr>
          <a:xfrm>
            <a:off x="7793173" y="1805099"/>
            <a:ext cx="1620044" cy="540000"/>
          </a:xfrm>
          <a:prstGeom prst="snipRoundRect">
            <a:avLst/>
          </a:prstGeom>
          <a:solidFill>
            <a:srgbClr val="0F9D5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/>
              <a:t>kube-controller manager</a:t>
            </a:r>
            <a:endParaRPr lang="en-IN" sz="15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1595C2-65D4-4B1C-A6A0-1AD4A989283C}"/>
              </a:ext>
            </a:extLst>
          </p:cNvPr>
          <p:cNvCxnSpPr>
            <a:cxnSpLocks/>
          </p:cNvCxnSpPr>
          <p:nvPr/>
        </p:nvCxnSpPr>
        <p:spPr>
          <a:xfrm>
            <a:off x="7111018" y="2075099"/>
            <a:ext cx="682153" cy="0"/>
          </a:xfrm>
          <a:prstGeom prst="straightConnector1">
            <a:avLst/>
          </a:prstGeom>
          <a:ln w="57150">
            <a:solidFill>
              <a:srgbClr val="0F9D5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3B608C4-38BF-4DC7-85D6-4559A13F7A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24554" y="2073938"/>
            <a:ext cx="1044455" cy="1044455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1AD9D98-A786-489F-88F7-C9C99106B739}"/>
              </a:ext>
            </a:extLst>
          </p:cNvPr>
          <p:cNvCxnSpPr>
            <a:stCxn id="35" idx="1"/>
            <a:endCxn id="10" idx="2"/>
          </p:cNvCxnSpPr>
          <p:nvPr/>
        </p:nvCxnSpPr>
        <p:spPr>
          <a:xfrm rot="16200000" flipH="1">
            <a:off x="9724656" y="1796267"/>
            <a:ext cx="211731" cy="2432520"/>
          </a:xfrm>
          <a:prstGeom prst="bentConnector3">
            <a:avLst>
              <a:gd name="adj1" fmla="val 207968"/>
            </a:avLst>
          </a:prstGeom>
          <a:ln w="571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BC8D8B2-D3EB-47D5-ABFB-37AE45E8BCFE}"/>
              </a:ext>
            </a:extLst>
          </p:cNvPr>
          <p:cNvSpPr txBox="1"/>
          <p:nvPr/>
        </p:nvSpPr>
        <p:spPr>
          <a:xfrm>
            <a:off x="4918229" y="128385"/>
            <a:ext cx="1615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MASTER NODE</a:t>
            </a:r>
            <a:endParaRPr lang="en-IN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486E3-4795-4148-97EF-686D663167E3}"/>
              </a:ext>
            </a:extLst>
          </p:cNvPr>
          <p:cNvSpPr txBox="1"/>
          <p:nvPr/>
        </p:nvSpPr>
        <p:spPr>
          <a:xfrm>
            <a:off x="10413060" y="2538520"/>
            <a:ext cx="1267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D6E585-EDFB-4011-9658-26B0BE4E586D}"/>
              </a:ext>
            </a:extLst>
          </p:cNvPr>
          <p:cNvSpPr txBox="1"/>
          <p:nvPr/>
        </p:nvSpPr>
        <p:spPr>
          <a:xfrm>
            <a:off x="64798" y="59103"/>
            <a:ext cx="1569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DESIGN BY </a:t>
            </a:r>
          </a:p>
          <a:p>
            <a:r>
              <a:rPr lang="en-US" sz="1400" dirty="0"/>
              <a:t>RHYTHM BHIWANI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9598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42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Rhythm Bhiwani</dc:creator>
  <cp:lastModifiedBy>Rhythm Bhiwani</cp:lastModifiedBy>
  <cp:revision>24</cp:revision>
  <dcterms:created xsi:type="dcterms:W3CDTF">2020-05-19T03:30:49Z</dcterms:created>
  <dcterms:modified xsi:type="dcterms:W3CDTF">2020-05-19T09:02:58Z</dcterms:modified>
</cp:coreProperties>
</file>