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322" r:id="rId2"/>
    <p:sldId id="261" r:id="rId3"/>
    <p:sldId id="272" r:id="rId4"/>
    <p:sldId id="269" r:id="rId5"/>
    <p:sldId id="312" r:id="rId6"/>
    <p:sldId id="323" r:id="rId7"/>
    <p:sldId id="273" r:id="rId8"/>
    <p:sldId id="313" r:id="rId9"/>
    <p:sldId id="320" r:id="rId10"/>
    <p:sldId id="282" r:id="rId11"/>
    <p:sldId id="291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Cabin" panose="020B0604020202020204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  <p:embeddedFont>
      <p:font typeface="Poppins SemiBold" panose="00000700000000000000" pitchFamily="2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E75C"/>
    <a:srgbClr val="EF3957"/>
    <a:srgbClr val="51F0C8"/>
    <a:srgbClr val="47EF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94F200-9ABD-4DEE-A29D-5291305056D7}">
  <a:tblStyle styleId="{7294F200-9ABD-4DEE-A29D-529130505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N JOSHI" userId="cc5450b8363f1bda" providerId="LiveId" clId="{CA5B6543-A699-4326-90C7-4C38BCB5412F}"/>
    <pc:docChg chg="modSld">
      <pc:chgData name="NAMAN JOSHI" userId="cc5450b8363f1bda" providerId="LiveId" clId="{CA5B6543-A699-4326-90C7-4C38BCB5412F}" dt="2023-04-06T08:17:56.388" v="44" actId="1035"/>
      <pc:docMkLst>
        <pc:docMk/>
      </pc:docMkLst>
      <pc:sldChg chg="addSp modSp mod">
        <pc:chgData name="NAMAN JOSHI" userId="cc5450b8363f1bda" providerId="LiveId" clId="{CA5B6543-A699-4326-90C7-4C38BCB5412F}" dt="2023-04-06T08:17:00.512" v="33" actId="1076"/>
        <pc:sldMkLst>
          <pc:docMk/>
          <pc:sldMk cId="0" sldId="261"/>
        </pc:sldMkLst>
        <pc:cxnChg chg="add mod">
          <ac:chgData name="NAMAN JOSHI" userId="cc5450b8363f1bda" providerId="LiveId" clId="{CA5B6543-A699-4326-90C7-4C38BCB5412F}" dt="2023-04-06T08:17:00.512" v="33" actId="1076"/>
          <ac:cxnSpMkLst>
            <pc:docMk/>
            <pc:sldMk cId="0" sldId="261"/>
            <ac:cxnSpMk id="49" creationId="{6FB09EFC-4974-428B-8ED0-EE24C82E8FBC}"/>
          </ac:cxnSpMkLst>
        </pc:cxnChg>
      </pc:sldChg>
      <pc:sldChg chg="addSp modSp mod">
        <pc:chgData name="NAMAN JOSHI" userId="cc5450b8363f1bda" providerId="LiveId" clId="{CA5B6543-A699-4326-90C7-4C38BCB5412F}" dt="2023-04-06T08:17:19.428" v="36" actId="14100"/>
        <pc:sldMkLst>
          <pc:docMk/>
          <pc:sldMk cId="0" sldId="269"/>
        </pc:sldMkLst>
        <pc:cxnChg chg="add mod">
          <ac:chgData name="NAMAN JOSHI" userId="cc5450b8363f1bda" providerId="LiveId" clId="{CA5B6543-A699-4326-90C7-4C38BCB5412F}" dt="2023-04-06T08:17:19.428" v="36" actId="14100"/>
          <ac:cxnSpMkLst>
            <pc:docMk/>
            <pc:sldMk cId="0" sldId="269"/>
            <ac:cxnSpMk id="31" creationId="{A8F5135C-FA42-456F-96B4-2C472954C919}"/>
          </ac:cxnSpMkLst>
        </pc:cxnChg>
      </pc:sldChg>
      <pc:sldChg chg="addSp modSp mod">
        <pc:chgData name="NAMAN JOSHI" userId="cc5450b8363f1bda" providerId="LiveId" clId="{CA5B6543-A699-4326-90C7-4C38BCB5412F}" dt="2023-04-06T08:16:41.709" v="31" actId="1036"/>
        <pc:sldMkLst>
          <pc:docMk/>
          <pc:sldMk cId="0" sldId="272"/>
        </pc:sldMkLst>
        <pc:spChg chg="add mod">
          <ac:chgData name="NAMAN JOSHI" userId="cc5450b8363f1bda" providerId="LiveId" clId="{CA5B6543-A699-4326-90C7-4C38BCB5412F}" dt="2023-04-06T08:16:07.913" v="2" actId="571"/>
          <ac:spMkLst>
            <pc:docMk/>
            <pc:sldMk cId="0" sldId="272"/>
            <ac:spMk id="44" creationId="{A63529EE-2A6C-46B1-9765-565C5F0F0E16}"/>
          </ac:spMkLst>
        </pc:spChg>
        <pc:cxnChg chg="add mod">
          <ac:chgData name="NAMAN JOSHI" userId="cc5450b8363f1bda" providerId="LiveId" clId="{CA5B6543-A699-4326-90C7-4C38BCB5412F}" dt="2023-04-06T08:16:33.907" v="17" actId="1036"/>
          <ac:cxnSpMkLst>
            <pc:docMk/>
            <pc:sldMk cId="0" sldId="272"/>
            <ac:cxnSpMk id="45" creationId="{91D7BF00-8722-450D-B832-DD0B8D3B818A}"/>
          </ac:cxnSpMkLst>
        </pc:cxnChg>
        <pc:cxnChg chg="add mod">
          <ac:chgData name="NAMAN JOSHI" userId="cc5450b8363f1bda" providerId="LiveId" clId="{CA5B6543-A699-4326-90C7-4C38BCB5412F}" dt="2023-04-06T08:16:41.709" v="31" actId="1036"/>
          <ac:cxnSpMkLst>
            <pc:docMk/>
            <pc:sldMk cId="0" sldId="272"/>
            <ac:cxnSpMk id="46" creationId="{519CA7EC-6B8B-4AA3-A30B-83F8EA5ED32A}"/>
          </ac:cxnSpMkLst>
        </pc:cxnChg>
      </pc:sldChg>
      <pc:sldChg chg="addSp modSp mod">
        <pc:chgData name="NAMAN JOSHI" userId="cc5450b8363f1bda" providerId="LiveId" clId="{CA5B6543-A699-4326-90C7-4C38BCB5412F}" dt="2023-04-06T08:17:56.388" v="44" actId="1035"/>
        <pc:sldMkLst>
          <pc:docMk/>
          <pc:sldMk cId="0" sldId="273"/>
        </pc:sldMkLst>
        <pc:spChg chg="mod">
          <ac:chgData name="NAMAN JOSHI" userId="cc5450b8363f1bda" providerId="LiveId" clId="{CA5B6543-A699-4326-90C7-4C38BCB5412F}" dt="2023-04-06T07:41:56.080" v="1" actId="1076"/>
          <ac:spMkLst>
            <pc:docMk/>
            <pc:sldMk cId="0" sldId="273"/>
            <ac:spMk id="2940" creationId="{00000000-0000-0000-0000-000000000000}"/>
          </ac:spMkLst>
        </pc:spChg>
        <pc:cxnChg chg="add mod">
          <ac:chgData name="NAMAN JOSHI" userId="cc5450b8363f1bda" providerId="LiveId" clId="{CA5B6543-A699-4326-90C7-4C38BCB5412F}" dt="2023-04-06T08:17:52.136" v="43" actId="1036"/>
          <ac:cxnSpMkLst>
            <pc:docMk/>
            <pc:sldMk cId="0" sldId="273"/>
            <ac:cxnSpMk id="43" creationId="{EBC58D4C-AB74-466B-9B04-C6BE50E67C62}"/>
          </ac:cxnSpMkLst>
        </pc:cxnChg>
        <pc:cxnChg chg="add mod">
          <ac:chgData name="NAMAN JOSHI" userId="cc5450b8363f1bda" providerId="LiveId" clId="{CA5B6543-A699-4326-90C7-4C38BCB5412F}" dt="2023-04-06T08:17:56.388" v="44" actId="1035"/>
          <ac:cxnSpMkLst>
            <pc:docMk/>
            <pc:sldMk cId="0" sldId="273"/>
            <ac:cxnSpMk id="44" creationId="{677A6E7B-2DB0-4564-9A58-087ADD3435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11ed1af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11ed1af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11ea1d9433b_0_2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11ea1d9433b_0_2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7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74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131e483ec1e_0_19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131e483ec1e_0_19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1ea1d9433b_0_1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1ea1d9433b_0_1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72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82225" y="3894188"/>
            <a:ext cx="35910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12" name="Google Shape;12;p2"/>
            <p:cNvSpPr/>
            <p:nvPr/>
          </p:nvSpPr>
          <p:spPr>
            <a:xfrm>
              <a:off x="-6421" y="-9011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281554" y="-2029661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43001" y="2465801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8617558" y="7914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08667" y="165815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2"/>
            <p:cNvSpPr/>
            <p:nvPr/>
          </p:nvSpPr>
          <p:spPr>
            <a:xfrm>
              <a:off x="175263" y="3201125"/>
              <a:ext cx="2028950" cy="1780750"/>
            </a:xfrm>
            <a:custGeom>
              <a:avLst/>
              <a:gdLst/>
              <a:ahLst/>
              <a:cxnLst/>
              <a:rect l="l" t="t" r="r" b="b"/>
              <a:pathLst>
                <a:path w="81158" h="71230" extrusionOk="0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1363" y="3190725"/>
              <a:ext cx="1106425" cy="1080925"/>
            </a:xfrm>
            <a:custGeom>
              <a:avLst/>
              <a:gdLst/>
              <a:ahLst/>
              <a:cxnLst/>
              <a:rect l="l" t="t" r="r" b="b"/>
              <a:pathLst>
                <a:path w="44257" h="43237" extrusionOk="0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8788" y="3467850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20916" y="0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>
              <a:off x="7664600" y="1702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51850" y="308652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33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2139" name="Google Shape;2139;p33"/>
            <p:cNvSpPr/>
            <p:nvPr/>
          </p:nvSpPr>
          <p:spPr>
            <a:xfrm>
              <a:off x="6975739" y="2178400"/>
              <a:ext cx="3092800" cy="2816925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8" name="Google Shape;2148;p33"/>
            <p:cNvSpPr/>
            <p:nvPr/>
          </p:nvSpPr>
          <p:spPr>
            <a:xfrm>
              <a:off x="5195314" y="2886275"/>
              <a:ext cx="1614025" cy="1583975"/>
            </a:xfrm>
            <a:custGeom>
              <a:avLst/>
              <a:gdLst/>
              <a:ahLst/>
              <a:cxnLst/>
              <a:rect l="l" t="t" r="r" b="b"/>
              <a:pathLst>
                <a:path w="64561" h="63359" extrusionOk="0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9" name="Google Shape;2149;p33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2150" name="Google Shape;2150;p33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avLst/>
                <a:gdLst/>
                <a:ahLst/>
                <a:cxnLst/>
                <a:rect l="l" t="t" r="r" b="b"/>
                <a:pathLst>
                  <a:path w="43984" h="43984" extrusionOk="0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36780" h="36779" extrusionOk="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avLst/>
                <a:gdLst/>
                <a:ahLst/>
                <a:cxnLst/>
                <a:rect l="l" t="t" r="r" b="b"/>
                <a:pathLst>
                  <a:path w="29606" h="29606" extrusionOk="0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avLst/>
                <a:gdLst/>
                <a:ahLst/>
                <a:cxnLst/>
                <a:rect l="l" t="t" r="r" b="b"/>
                <a:pathLst>
                  <a:path w="22402" h="22402" extrusionOk="0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5199" extrusionOk="0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8026" extrusionOk="0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6" name="Google Shape;2156;p33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2157" name="Google Shape;2157;p33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33"/>
            <p:cNvSpPr/>
            <p:nvPr/>
          </p:nvSpPr>
          <p:spPr>
            <a:xfrm>
              <a:off x="-415200" y="-160975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6" name="Google Shape;2166;p33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2167" name="Google Shape;2167;p3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2" name="Google Shape;2212;p33"/>
            <p:cNvSpPr/>
            <p:nvPr/>
          </p:nvSpPr>
          <p:spPr>
            <a:xfrm>
              <a:off x="1210500" y="4321927"/>
              <a:ext cx="459428" cy="403531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118325" y="3416275"/>
              <a:ext cx="655825" cy="97270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4" name="Google Shape;2214;p33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2215" name="Google Shape;2215;p33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3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3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2221" name="Google Shape;2221;p3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34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2234" name="Google Shape;2234;p34"/>
            <p:cNvSpPr/>
            <p:nvPr/>
          </p:nvSpPr>
          <p:spPr>
            <a:xfrm>
              <a:off x="6680100" y="1536000"/>
              <a:ext cx="2258425" cy="2057625"/>
            </a:xfrm>
            <a:custGeom>
              <a:avLst/>
              <a:gdLst/>
              <a:ahLst/>
              <a:cxnLst/>
              <a:rect l="l" t="t" r="r" b="b"/>
              <a:pathLst>
                <a:path w="90337" h="82305" extrusionOk="0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5" name="Google Shape;2235;p34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2236" name="Google Shape;2236;p3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" name="Google Shape;2263;p3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2264" name="Google Shape;2264;p3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34"/>
            <p:cNvSpPr/>
            <p:nvPr/>
          </p:nvSpPr>
          <p:spPr>
            <a:xfrm>
              <a:off x="7843150" y="3784600"/>
              <a:ext cx="747000" cy="746225"/>
            </a:xfrm>
            <a:custGeom>
              <a:avLst/>
              <a:gdLst/>
              <a:ahLst/>
              <a:cxnLst/>
              <a:rect l="l" t="t" r="r" b="b"/>
              <a:pathLst>
                <a:path w="29880" h="29849" extrusionOk="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0" y="0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77725" y="4511913"/>
              <a:ext cx="2746275" cy="183175"/>
            </a:xfrm>
            <a:custGeom>
              <a:avLst/>
              <a:gdLst/>
              <a:ahLst/>
              <a:cxnLst/>
              <a:rect l="l" t="t" r="r" b="b"/>
              <a:pathLst>
                <a:path w="109851" h="7327" extrusionOk="0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1011075" y="3727100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2026275" y="38276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7748825" y="261025"/>
              <a:ext cx="292575" cy="292575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7494275" y="332450"/>
              <a:ext cx="151225" cy="150475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511050" y="4056125"/>
              <a:ext cx="655825" cy="97270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34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2284" name="Google Shape;2284;p3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35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2291" name="Google Shape;2291;p35"/>
            <p:cNvSpPr/>
            <p:nvPr/>
          </p:nvSpPr>
          <p:spPr>
            <a:xfrm>
              <a:off x="-6421" y="-9011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2" name="Google Shape;2292;p35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2293" name="Google Shape;2293;p35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8" name="Google Shape;2298;p35"/>
            <p:cNvSpPr/>
            <p:nvPr/>
          </p:nvSpPr>
          <p:spPr>
            <a:xfrm>
              <a:off x="281554" y="-2029661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7043001" y="2465801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0" name="Google Shape;2300;p35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301" name="Google Shape;2301;p35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35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2309" name="Google Shape;2309;p35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5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5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4" name="Google Shape;2314;p35"/>
            <p:cNvSpPr/>
            <p:nvPr/>
          </p:nvSpPr>
          <p:spPr>
            <a:xfrm>
              <a:off x="8617558" y="7914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8308667" y="165815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6" name="Google Shape;2316;p35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2317" name="Google Shape;2317;p3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5" name="Google Shape;2325;p35"/>
            <p:cNvSpPr/>
            <p:nvPr/>
          </p:nvSpPr>
          <p:spPr>
            <a:xfrm>
              <a:off x="175263" y="3201125"/>
              <a:ext cx="2028950" cy="1780750"/>
            </a:xfrm>
            <a:custGeom>
              <a:avLst/>
              <a:gdLst/>
              <a:ahLst/>
              <a:cxnLst/>
              <a:rect l="l" t="t" r="r" b="b"/>
              <a:pathLst>
                <a:path w="81158" h="71230" extrusionOk="0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181363" y="3190725"/>
              <a:ext cx="1106425" cy="1080925"/>
            </a:xfrm>
            <a:custGeom>
              <a:avLst/>
              <a:gdLst/>
              <a:ahLst/>
              <a:cxnLst/>
              <a:rect l="l" t="t" r="r" b="b"/>
              <a:pathLst>
                <a:path w="44257" h="43237" extrusionOk="0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38788" y="3467850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420916" y="0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35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2330" name="Google Shape;2330;p35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5" name="Google Shape;2375;p35"/>
            <p:cNvSpPr/>
            <p:nvPr/>
          </p:nvSpPr>
          <p:spPr>
            <a:xfrm>
              <a:off x="7664600" y="1702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951850" y="308652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35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2378" name="Google Shape;2378;p35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"/>
          <p:cNvSpPr txBox="1">
            <a:spLocks noGrp="1"/>
          </p:cNvSpPr>
          <p:nvPr>
            <p:ph type="subTitle" idx="1"/>
          </p:nvPr>
        </p:nvSpPr>
        <p:spPr>
          <a:xfrm>
            <a:off x="1605779" y="34749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"/>
          <p:cNvSpPr txBox="1">
            <a:spLocks noGrp="1"/>
          </p:cNvSpPr>
          <p:nvPr>
            <p:ph type="subTitle" idx="2"/>
          </p:nvPr>
        </p:nvSpPr>
        <p:spPr>
          <a:xfrm>
            <a:off x="4688054" y="34749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3"/>
          </p:nvPr>
        </p:nvSpPr>
        <p:spPr>
          <a:xfrm>
            <a:off x="1605779" y="30241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4"/>
          </p:nvPr>
        </p:nvSpPr>
        <p:spPr>
          <a:xfrm>
            <a:off x="4688055" y="30241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7" name="Google Shape;317;p5"/>
          <p:cNvSpPr/>
          <p:nvPr/>
        </p:nvSpPr>
        <p:spPr>
          <a:xfrm flipH="1">
            <a:off x="-2114787" y="1"/>
            <a:ext cx="3339605" cy="3041716"/>
          </a:xfrm>
          <a:custGeom>
            <a:avLst/>
            <a:gdLst/>
            <a:ahLst/>
            <a:cxnLst/>
            <a:rect l="l" t="t" r="r" b="b"/>
            <a:pathLst>
              <a:path w="123712" h="112677" extrusionOk="0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5"/>
          <p:cNvGrpSpPr/>
          <p:nvPr/>
        </p:nvGrpSpPr>
        <p:grpSpPr>
          <a:xfrm flipH="1">
            <a:off x="38751" y="1686313"/>
            <a:ext cx="997279" cy="877401"/>
            <a:chOff x="2547775" y="1026125"/>
            <a:chExt cx="1218125" cy="1071700"/>
          </a:xfrm>
        </p:grpSpPr>
        <p:sp>
          <p:nvSpPr>
            <p:cNvPr id="319" name="Google Shape;319;p5"/>
            <p:cNvSpPr/>
            <p:nvPr/>
          </p:nvSpPr>
          <p:spPr>
            <a:xfrm>
              <a:off x="2547775" y="1026125"/>
              <a:ext cx="1218125" cy="1071700"/>
            </a:xfrm>
            <a:custGeom>
              <a:avLst/>
              <a:gdLst/>
              <a:ahLst/>
              <a:cxnLst/>
              <a:rect l="l" t="t" r="r" b="b"/>
              <a:pathLst>
                <a:path w="48725" h="42868" extrusionOk="0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917075" y="1351225"/>
              <a:ext cx="479525" cy="421900"/>
            </a:xfrm>
            <a:custGeom>
              <a:avLst/>
              <a:gdLst/>
              <a:ahLst/>
              <a:cxnLst/>
              <a:rect l="l" t="t" r="r" b="b"/>
              <a:pathLst>
                <a:path w="19181" h="16876" extrusionOk="0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/>
          <p:nvPr/>
        </p:nvSpPr>
        <p:spPr>
          <a:xfrm flipH="1">
            <a:off x="125975" y="103200"/>
            <a:ext cx="648200" cy="647450"/>
          </a:xfrm>
          <a:custGeom>
            <a:avLst/>
            <a:gdLst/>
            <a:ahLst/>
            <a:cxnLst/>
            <a:rect l="l" t="t" r="r" b="b"/>
            <a:pathLst>
              <a:path w="25928" h="25898" extrusionOk="0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"/>
          <p:cNvSpPr/>
          <p:nvPr/>
        </p:nvSpPr>
        <p:spPr>
          <a:xfrm flipH="1">
            <a:off x="505900" y="369925"/>
            <a:ext cx="457500" cy="456725"/>
          </a:xfrm>
          <a:custGeom>
            <a:avLst/>
            <a:gdLst/>
            <a:ahLst/>
            <a:cxnLst/>
            <a:rect l="l" t="t" r="r" b="b"/>
            <a:pathLst>
              <a:path w="18300" h="18269" extrusionOk="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5"/>
          <p:cNvGrpSpPr/>
          <p:nvPr/>
        </p:nvGrpSpPr>
        <p:grpSpPr>
          <a:xfrm>
            <a:off x="0" y="4429850"/>
            <a:ext cx="1966625" cy="347300"/>
            <a:chOff x="1697875" y="314875"/>
            <a:chExt cx="1966625" cy="347300"/>
          </a:xfrm>
        </p:grpSpPr>
        <p:sp>
          <p:nvSpPr>
            <p:cNvPr id="324" name="Google Shape;324;p5"/>
            <p:cNvSpPr/>
            <p:nvPr/>
          </p:nvSpPr>
          <p:spPr>
            <a:xfrm>
              <a:off x="1697875" y="6279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97875" y="314875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97875" y="471425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846050" y="627950"/>
              <a:ext cx="35725" cy="34225"/>
            </a:xfrm>
            <a:custGeom>
              <a:avLst/>
              <a:gdLst/>
              <a:ahLst/>
              <a:cxnLst/>
              <a:rect l="l" t="t" r="r" b="b"/>
              <a:pathLst>
                <a:path w="1429" h="1369" extrusionOk="0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846050" y="314875"/>
              <a:ext cx="35725" cy="34225"/>
            </a:xfrm>
            <a:custGeom>
              <a:avLst/>
              <a:gdLst/>
              <a:ahLst/>
              <a:cxnLst/>
              <a:rect l="l" t="t" r="r" b="b"/>
              <a:pathLst>
                <a:path w="1429" h="1369" extrusionOk="0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846050" y="471425"/>
              <a:ext cx="35725" cy="34200"/>
            </a:xfrm>
            <a:custGeom>
              <a:avLst/>
              <a:gdLst/>
              <a:ahLst/>
              <a:cxnLst/>
              <a:rect l="l" t="t" r="r" b="b"/>
              <a:pathLst>
                <a:path w="1429" h="1368" extrusionOk="0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99575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994225" y="315825"/>
              <a:ext cx="37250" cy="33850"/>
            </a:xfrm>
            <a:custGeom>
              <a:avLst/>
              <a:gdLst/>
              <a:ahLst/>
              <a:cxnLst/>
              <a:rect l="l" t="t" r="r" b="b"/>
              <a:pathLst>
                <a:path w="1490" h="1354" extrusionOk="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99575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143925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143925" y="314875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143925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29285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291350" y="315825"/>
              <a:ext cx="37250" cy="33850"/>
            </a:xfrm>
            <a:custGeom>
              <a:avLst/>
              <a:gdLst/>
              <a:ahLst/>
              <a:cxnLst/>
              <a:rect l="l" t="t" r="r" b="b"/>
              <a:pathLst>
                <a:path w="1490" h="1354" extrusionOk="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29285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441050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4418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441050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589975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5899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5899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38150" y="62795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738150" y="314875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738150" y="471425"/>
              <a:ext cx="35000" cy="34200"/>
            </a:xfrm>
            <a:custGeom>
              <a:avLst/>
              <a:gdLst/>
              <a:ahLst/>
              <a:cxnLst/>
              <a:rect l="l" t="t" r="r" b="b"/>
              <a:pathLst>
                <a:path w="1400" h="1368" extrusionOk="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8710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871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8710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035275" y="627950"/>
              <a:ext cx="35750" cy="34225"/>
            </a:xfrm>
            <a:custGeom>
              <a:avLst/>
              <a:gdLst/>
              <a:ahLst/>
              <a:cxnLst/>
              <a:rect l="l" t="t" r="r" b="b"/>
              <a:pathLst>
                <a:path w="143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036025" y="314875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035275" y="471425"/>
              <a:ext cx="35750" cy="34200"/>
            </a:xfrm>
            <a:custGeom>
              <a:avLst/>
              <a:gdLst/>
              <a:ahLst/>
              <a:cxnLst/>
              <a:rect l="l" t="t" r="r" b="b"/>
              <a:pathLst>
                <a:path w="1430" h="1368" extrusionOk="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84975" y="627950"/>
              <a:ext cx="33450" cy="34225"/>
            </a:xfrm>
            <a:custGeom>
              <a:avLst/>
              <a:gdLst/>
              <a:ahLst/>
              <a:cxnLst/>
              <a:rect l="l" t="t" r="r" b="b"/>
              <a:pathLst>
                <a:path w="1338" h="1369" extrusionOk="0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849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1849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333150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333150" y="314875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333150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8210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821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48210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630275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6302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6302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5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367" name="Google Shape;367;p5"/>
            <p:cNvSpPr/>
            <p:nvPr/>
          </p:nvSpPr>
          <p:spPr>
            <a:xfrm rot="10800000" flipH="1">
              <a:off x="8617576" y="4715960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 rot="10800000" flipH="1">
              <a:off x="8308686" y="4801712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5"/>
            <p:cNvGrpSpPr/>
            <p:nvPr/>
          </p:nvGrpSpPr>
          <p:grpSpPr>
            <a:xfrm rot="10800000" flipH="1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>
            <a:spLocks noGrp="1"/>
          </p:cNvSpPr>
          <p:nvPr>
            <p:ph type="title"/>
          </p:nvPr>
        </p:nvSpPr>
        <p:spPr>
          <a:xfrm>
            <a:off x="4572000" y="1447800"/>
            <a:ext cx="38448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1" name="Google Shape;651;p9"/>
          <p:cNvSpPr txBox="1">
            <a:spLocks noGrp="1"/>
          </p:cNvSpPr>
          <p:nvPr>
            <p:ph type="subTitle" idx="1"/>
          </p:nvPr>
        </p:nvSpPr>
        <p:spPr>
          <a:xfrm>
            <a:off x="4895850" y="2002825"/>
            <a:ext cx="3521100" cy="18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2" name="Google Shape;652;p9"/>
          <p:cNvGrpSpPr/>
          <p:nvPr/>
        </p:nvGrpSpPr>
        <p:grpSpPr>
          <a:xfrm>
            <a:off x="-420375" y="-541314"/>
            <a:ext cx="9975523" cy="5423789"/>
            <a:chOff x="-420375" y="-541314"/>
            <a:chExt cx="9975523" cy="5423789"/>
          </a:xfrm>
        </p:grpSpPr>
        <p:grpSp>
          <p:nvGrpSpPr>
            <p:cNvPr id="653" name="Google Shape;653;p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avLst/>
                <a:gdLst/>
                <a:ahLst/>
                <a:cxnLst/>
                <a:rect l="l" t="t" r="r" b="b"/>
                <a:pathLst>
                  <a:path w="109851" h="7327" extrusionOk="0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9"/>
            <p:cNvGrpSpPr/>
            <p:nvPr/>
          </p:nvGrpSpPr>
          <p:grpSpPr>
            <a:xfrm rot="5400000">
              <a:off x="482000" y="-641350"/>
              <a:ext cx="235575" cy="2040325"/>
              <a:chOff x="211450" y="3103175"/>
              <a:chExt cx="235575" cy="2040325"/>
            </a:xfrm>
          </p:grpSpPr>
          <p:sp>
            <p:nvSpPr>
              <p:cNvPr id="657" name="Google Shape;657;p9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1613" fill="none" extrusionOk="0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 rot="5400000">
              <a:off x="7653323" y="-529347"/>
              <a:ext cx="1913791" cy="1889858"/>
              <a:chOff x="5041750" y="1823125"/>
              <a:chExt cx="2247025" cy="2218925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9"/>
            <p:cNvGrpSpPr/>
            <p:nvPr/>
          </p:nvGrpSpPr>
          <p:grpSpPr>
            <a:xfrm rot="5400000">
              <a:off x="8268029" y="-177940"/>
              <a:ext cx="997279" cy="877401"/>
              <a:chOff x="2547775" y="1026125"/>
              <a:chExt cx="1218125" cy="1071700"/>
            </a:xfrm>
          </p:grpSpPr>
          <p:sp>
            <p:nvSpPr>
              <p:cNvPr id="669" name="Google Shape;669;p9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>
            <a:spLocks noGrp="1"/>
          </p:cNvSpPr>
          <p:nvPr>
            <p:ph type="title" hasCustomPrompt="1"/>
          </p:nvPr>
        </p:nvSpPr>
        <p:spPr>
          <a:xfrm rot="191">
            <a:off x="720052" y="1339482"/>
            <a:ext cx="54123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>
            <a:spLocks noGrp="1"/>
          </p:cNvSpPr>
          <p:nvPr>
            <p:ph type="subTitle" idx="1"/>
          </p:nvPr>
        </p:nvSpPr>
        <p:spPr>
          <a:xfrm>
            <a:off x="720000" y="2632607"/>
            <a:ext cx="4501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6" name="Google Shape;676;p11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677" name="Google Shape;677;p11"/>
            <p:cNvSpPr/>
            <p:nvPr/>
          </p:nvSpPr>
          <p:spPr>
            <a:xfrm>
              <a:off x="6975739" y="2178400"/>
              <a:ext cx="3092800" cy="2816925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11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679" name="Google Shape;679;p11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11"/>
            <p:cNvSpPr/>
            <p:nvPr/>
          </p:nvSpPr>
          <p:spPr>
            <a:xfrm>
              <a:off x="5195314" y="2886275"/>
              <a:ext cx="1614025" cy="1583975"/>
            </a:xfrm>
            <a:custGeom>
              <a:avLst/>
              <a:gdLst/>
              <a:ahLst/>
              <a:cxnLst/>
              <a:rect l="l" t="t" r="r" b="b"/>
              <a:pathLst>
                <a:path w="64561" h="63359" extrusionOk="0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11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688" name="Google Shape;688;p11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avLst/>
                <a:gdLst/>
                <a:ahLst/>
                <a:cxnLst/>
                <a:rect l="l" t="t" r="r" b="b"/>
                <a:pathLst>
                  <a:path w="43984" h="43984" extrusionOk="0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36780" h="36779" extrusionOk="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avLst/>
                <a:gdLst/>
                <a:ahLst/>
                <a:cxnLst/>
                <a:rect l="l" t="t" r="r" b="b"/>
                <a:pathLst>
                  <a:path w="29606" h="29606" extrusionOk="0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avLst/>
                <a:gdLst/>
                <a:ahLst/>
                <a:cxnLst/>
                <a:rect l="l" t="t" r="r" b="b"/>
                <a:pathLst>
                  <a:path w="22402" h="22402" extrusionOk="0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5199" extrusionOk="0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8026" extrusionOk="0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1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3" name="Google Shape;703;p11"/>
            <p:cNvSpPr/>
            <p:nvPr/>
          </p:nvSpPr>
          <p:spPr>
            <a:xfrm>
              <a:off x="-415200" y="-160975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11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705" name="Google Shape;705;p11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0" name="Google Shape;750;p11"/>
            <p:cNvSpPr/>
            <p:nvPr/>
          </p:nvSpPr>
          <p:spPr>
            <a:xfrm>
              <a:off x="1210500" y="4321927"/>
              <a:ext cx="459428" cy="403531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118325" y="3416275"/>
              <a:ext cx="655825" cy="97270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11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1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759" name="Google Shape;759;p11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16"/>
          <p:cNvGrpSpPr/>
          <p:nvPr/>
        </p:nvGrpSpPr>
        <p:grpSpPr>
          <a:xfrm>
            <a:off x="-1246762" y="-26850"/>
            <a:ext cx="10390813" cy="4909317"/>
            <a:chOff x="-1246762" y="-26850"/>
            <a:chExt cx="10390813" cy="4909317"/>
          </a:xfrm>
        </p:grpSpPr>
        <p:sp>
          <p:nvSpPr>
            <p:cNvPr id="960" name="Google Shape;960;p16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 flipH="1">
              <a:off x="-1246762" y="1656076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16"/>
            <p:cNvGrpSpPr/>
            <p:nvPr/>
          </p:nvGrpSpPr>
          <p:grpSpPr>
            <a:xfrm flipH="1">
              <a:off x="293698" y="2992609"/>
              <a:ext cx="1913791" cy="1889858"/>
              <a:chOff x="5041750" y="1823125"/>
              <a:chExt cx="2247025" cy="2218925"/>
            </a:xfrm>
          </p:grpSpPr>
          <p:sp>
            <p:nvSpPr>
              <p:cNvPr id="963" name="Google Shape;963;p16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 flipH="1">
              <a:off x="796672" y="2847047"/>
              <a:ext cx="344342" cy="343682"/>
              <a:chOff x="6430825" y="1762350"/>
              <a:chExt cx="404300" cy="403525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6" name="Google Shape;976;p16"/>
            <p:cNvSpPr/>
            <p:nvPr/>
          </p:nvSpPr>
          <p:spPr>
            <a:xfrm flipH="1">
              <a:off x="6630806" y="3006775"/>
              <a:ext cx="2028950" cy="1780750"/>
            </a:xfrm>
            <a:custGeom>
              <a:avLst/>
              <a:gdLst/>
              <a:ahLst/>
              <a:cxnLst/>
              <a:rect l="l" t="t" r="r" b="b"/>
              <a:pathLst>
                <a:path w="81158" h="71230" extrusionOk="0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 flipH="1">
              <a:off x="7547231" y="2996375"/>
              <a:ext cx="1106425" cy="1080925"/>
            </a:xfrm>
            <a:custGeom>
              <a:avLst/>
              <a:gdLst/>
              <a:ahLst/>
              <a:cxnLst/>
              <a:rect l="l" t="t" r="r" b="b"/>
              <a:pathLst>
                <a:path w="44257" h="43237" extrusionOk="0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 flipH="1">
              <a:off x="7603481" y="3273500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16"/>
            <p:cNvGrpSpPr/>
            <p:nvPr/>
          </p:nvGrpSpPr>
          <p:grpSpPr>
            <a:xfrm flipH="1">
              <a:off x="906776" y="3342388"/>
              <a:ext cx="997279" cy="877401"/>
              <a:chOff x="2547775" y="1026125"/>
              <a:chExt cx="1218125" cy="1071700"/>
            </a:xfrm>
          </p:grpSpPr>
          <p:sp>
            <p:nvSpPr>
              <p:cNvPr id="980" name="Google Shape;980;p16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2" name="Google Shape;982;p16"/>
            <p:cNvGrpSpPr/>
            <p:nvPr/>
          </p:nvGrpSpPr>
          <p:grpSpPr>
            <a:xfrm>
              <a:off x="-44650" y="422213"/>
              <a:ext cx="2040325" cy="508585"/>
              <a:chOff x="-44650" y="422213"/>
              <a:chExt cx="2040325" cy="508585"/>
            </a:xfrm>
          </p:grpSpPr>
          <p:grpSp>
            <p:nvGrpSpPr>
              <p:cNvPr id="983" name="Google Shape;983;p16"/>
              <p:cNvGrpSpPr/>
              <p:nvPr/>
            </p:nvGrpSpPr>
            <p:grpSpPr>
              <a:xfrm rot="5400000">
                <a:off x="857725" y="-48016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4" name="Google Shape;984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1613" fill="none" extrusionOk="0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81613" fill="none" extrusionOk="0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1613" fill="none" extrusionOk="0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7" name="Google Shape;987;p16"/>
              <p:cNvGrpSpPr/>
              <p:nvPr/>
            </p:nvGrpSpPr>
            <p:grpSpPr>
              <a:xfrm rot="5400000">
                <a:off x="857725" y="-20715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8" name="Google Shape;988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1613" fill="none" extrusionOk="0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81613" fill="none" extrusionOk="0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1613" fill="none" extrusionOk="0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1" name="Google Shape;991;p16"/>
            <p:cNvSpPr/>
            <p:nvPr/>
          </p:nvSpPr>
          <p:spPr>
            <a:xfrm>
              <a:off x="5778275" y="545225"/>
              <a:ext cx="2746275" cy="183175"/>
            </a:xfrm>
            <a:custGeom>
              <a:avLst/>
              <a:gdLst/>
              <a:ahLst/>
              <a:cxnLst/>
              <a:rect l="l" t="t" r="r" b="b"/>
              <a:pathLst>
                <a:path w="109851" h="7327" extrusionOk="0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5783600" y="789150"/>
              <a:ext cx="244700" cy="244725"/>
            </a:xfrm>
            <a:custGeom>
              <a:avLst/>
              <a:gdLst/>
              <a:ahLst/>
              <a:cxnLst/>
              <a:rect l="l" t="t" r="r" b="b"/>
              <a:pathLst>
                <a:path w="9788" h="9789" extrusionOk="0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16"/>
            <p:cNvGrpSpPr/>
            <p:nvPr/>
          </p:nvGrpSpPr>
          <p:grpSpPr>
            <a:xfrm>
              <a:off x="7462200" y="12550"/>
              <a:ext cx="386050" cy="1668750"/>
              <a:chOff x="7496975" y="3413500"/>
              <a:chExt cx="386050" cy="1668750"/>
            </a:xfrm>
          </p:grpSpPr>
          <p:sp>
            <p:nvSpPr>
              <p:cNvPr id="994" name="Google Shape;994;p16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16"/>
            <p:cNvSpPr/>
            <p:nvPr/>
          </p:nvSpPr>
          <p:spPr>
            <a:xfrm>
              <a:off x="8048075" y="1083250"/>
              <a:ext cx="747000" cy="746225"/>
            </a:xfrm>
            <a:custGeom>
              <a:avLst/>
              <a:gdLst/>
              <a:ahLst/>
              <a:cxnLst/>
              <a:rect l="l" t="t" r="r" b="b"/>
              <a:pathLst>
                <a:path w="29880" h="29849" extrusionOk="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16"/>
          <p:cNvSpPr txBox="1">
            <a:spLocks noGrp="1"/>
          </p:cNvSpPr>
          <p:nvPr>
            <p:ph type="title"/>
          </p:nvPr>
        </p:nvSpPr>
        <p:spPr>
          <a:xfrm>
            <a:off x="2751831" y="2550140"/>
            <a:ext cx="36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3" name="Google Shape;1023;p16"/>
          <p:cNvSpPr txBox="1">
            <a:spLocks noGrp="1"/>
          </p:cNvSpPr>
          <p:nvPr>
            <p:ph type="title" idx="2" hasCustomPrompt="1"/>
          </p:nvPr>
        </p:nvSpPr>
        <p:spPr>
          <a:xfrm>
            <a:off x="397770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4" name="Google Shape;1024;p16"/>
          <p:cNvSpPr txBox="1">
            <a:spLocks noGrp="1"/>
          </p:cNvSpPr>
          <p:nvPr>
            <p:ph type="subTitle" idx="1"/>
          </p:nvPr>
        </p:nvSpPr>
        <p:spPr>
          <a:xfrm>
            <a:off x="3133500" y="3404435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30"/>
          <p:cNvGrpSpPr/>
          <p:nvPr/>
        </p:nvGrpSpPr>
        <p:grpSpPr>
          <a:xfrm rot="5400000" flipH="1">
            <a:off x="602200" y="-641350"/>
            <a:ext cx="235575" cy="2040325"/>
            <a:chOff x="211450" y="3103175"/>
            <a:chExt cx="235575" cy="2040325"/>
          </a:xfrm>
        </p:grpSpPr>
        <p:sp>
          <p:nvSpPr>
            <p:cNvPr id="1928" name="Google Shape;1928;p30"/>
            <p:cNvSpPr/>
            <p:nvPr/>
          </p:nvSpPr>
          <p:spPr>
            <a:xfrm>
              <a:off x="211450" y="3103175"/>
              <a:ext cx="60800" cy="2040325"/>
            </a:xfrm>
            <a:custGeom>
              <a:avLst/>
              <a:gdLst/>
              <a:ahLst/>
              <a:cxnLst/>
              <a:rect l="l" t="t" r="r" b="b"/>
              <a:pathLst>
                <a:path w="2432" h="81613" fill="none" extrusionOk="0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98825" y="3103175"/>
              <a:ext cx="60825" cy="2040325"/>
            </a:xfrm>
            <a:custGeom>
              <a:avLst/>
              <a:gdLst/>
              <a:ahLst/>
              <a:cxnLst/>
              <a:rect l="l" t="t" r="r" b="b"/>
              <a:pathLst>
                <a:path w="2433" h="81613" fill="none" extrusionOk="0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solidFill>
              <a:schemeClr val="dk1"/>
            </a:solidFill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386225" y="3103175"/>
              <a:ext cx="60800" cy="2040325"/>
            </a:xfrm>
            <a:custGeom>
              <a:avLst/>
              <a:gdLst/>
              <a:ahLst/>
              <a:cxnLst/>
              <a:rect l="l" t="t" r="r" b="b"/>
              <a:pathLst>
                <a:path w="2432" h="81613" fill="none" extrusionOk="0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30"/>
          <p:cNvSpPr/>
          <p:nvPr/>
        </p:nvSpPr>
        <p:spPr>
          <a:xfrm flipH="1">
            <a:off x="8107450" y="108625"/>
            <a:ext cx="648200" cy="647450"/>
          </a:xfrm>
          <a:custGeom>
            <a:avLst/>
            <a:gdLst/>
            <a:ahLst/>
            <a:cxnLst/>
            <a:rect l="l" t="t" r="r" b="b"/>
            <a:pathLst>
              <a:path w="25928" h="25898" extrusionOk="0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rgbClr val="47E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30"/>
          <p:cNvSpPr/>
          <p:nvPr/>
        </p:nvSpPr>
        <p:spPr>
          <a:xfrm flipH="1">
            <a:off x="8487375" y="375350"/>
            <a:ext cx="457500" cy="456725"/>
          </a:xfrm>
          <a:custGeom>
            <a:avLst/>
            <a:gdLst/>
            <a:ahLst/>
            <a:cxnLst/>
            <a:rect l="l" t="t" r="r" b="b"/>
            <a:pathLst>
              <a:path w="18300" h="18269" extrusionOk="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rgbClr val="EF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30"/>
          <p:cNvSpPr/>
          <p:nvPr/>
        </p:nvSpPr>
        <p:spPr>
          <a:xfrm flipH="1">
            <a:off x="8422375" y="1089300"/>
            <a:ext cx="525100" cy="525125"/>
          </a:xfrm>
          <a:custGeom>
            <a:avLst/>
            <a:gdLst/>
            <a:ahLst/>
            <a:cxnLst/>
            <a:rect l="l" t="t" r="r" b="b"/>
            <a:pathLst>
              <a:path w="21004" h="21005" extrusionOk="0">
                <a:moveTo>
                  <a:pt x="0" y="1"/>
                </a:moveTo>
                <a:lnTo>
                  <a:pt x="0" y="21004"/>
                </a:lnTo>
                <a:lnTo>
                  <a:pt x="210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30"/>
          <p:cNvSpPr/>
          <p:nvPr/>
        </p:nvSpPr>
        <p:spPr>
          <a:xfrm rot="10800000" flipH="1">
            <a:off x="-8350" y="4723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5" name="Google Shape;1935;p30"/>
          <p:cNvGrpSpPr/>
          <p:nvPr/>
        </p:nvGrpSpPr>
        <p:grpSpPr>
          <a:xfrm rot="-5400000" flipH="1">
            <a:off x="-726325" y="4232950"/>
            <a:ext cx="1740175" cy="841225"/>
            <a:chOff x="-253075" y="231200"/>
            <a:chExt cx="1740175" cy="841225"/>
          </a:xfrm>
        </p:grpSpPr>
        <p:sp>
          <p:nvSpPr>
            <p:cNvPr id="1936" name="Google Shape;1936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6" name="Google Shape;1996;p30"/>
          <p:cNvSpPr/>
          <p:nvPr/>
        </p:nvSpPr>
        <p:spPr>
          <a:xfrm rot="10800000" flipH="1">
            <a:off x="-302050" y="4938548"/>
            <a:ext cx="786968" cy="135627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2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99" name="Google Shape;1999;p31"/>
          <p:cNvGrpSpPr/>
          <p:nvPr/>
        </p:nvGrpSpPr>
        <p:grpSpPr>
          <a:xfrm>
            <a:off x="384825" y="-26850"/>
            <a:ext cx="235575" cy="2040325"/>
            <a:chOff x="211450" y="3103175"/>
            <a:chExt cx="235575" cy="2040325"/>
          </a:xfrm>
        </p:grpSpPr>
        <p:sp>
          <p:nvSpPr>
            <p:cNvPr id="2000" name="Google Shape;2000;p31"/>
            <p:cNvSpPr/>
            <p:nvPr/>
          </p:nvSpPr>
          <p:spPr>
            <a:xfrm>
              <a:off x="211450" y="3103175"/>
              <a:ext cx="60800" cy="2040325"/>
            </a:xfrm>
            <a:custGeom>
              <a:avLst/>
              <a:gdLst/>
              <a:ahLst/>
              <a:cxnLst/>
              <a:rect l="l" t="t" r="r" b="b"/>
              <a:pathLst>
                <a:path w="2432" h="81613" fill="none" extrusionOk="0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98825" y="3103175"/>
              <a:ext cx="60825" cy="2040325"/>
            </a:xfrm>
            <a:custGeom>
              <a:avLst/>
              <a:gdLst/>
              <a:ahLst/>
              <a:cxnLst/>
              <a:rect l="l" t="t" r="r" b="b"/>
              <a:pathLst>
                <a:path w="2433" h="81613" fill="none" extrusionOk="0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86225" y="3103175"/>
              <a:ext cx="60800" cy="2040325"/>
            </a:xfrm>
            <a:custGeom>
              <a:avLst/>
              <a:gdLst/>
              <a:ahLst/>
              <a:cxnLst/>
              <a:rect l="l" t="t" r="r" b="b"/>
              <a:pathLst>
                <a:path w="2432" h="81613" fill="none" extrusionOk="0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w="19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3" name="Google Shape;2003;p31"/>
          <p:cNvGrpSpPr/>
          <p:nvPr/>
        </p:nvGrpSpPr>
        <p:grpSpPr>
          <a:xfrm>
            <a:off x="-187137" y="4234963"/>
            <a:ext cx="2133425" cy="1344500"/>
            <a:chOff x="7241388" y="117888"/>
            <a:chExt cx="2133425" cy="1344500"/>
          </a:xfrm>
        </p:grpSpPr>
        <p:sp>
          <p:nvSpPr>
            <p:cNvPr id="2004" name="Google Shape;2004;p31"/>
            <p:cNvSpPr/>
            <p:nvPr/>
          </p:nvSpPr>
          <p:spPr>
            <a:xfrm flipH="1">
              <a:off x="7241388" y="372688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31"/>
            <p:cNvGrpSpPr/>
            <p:nvPr/>
          </p:nvGrpSpPr>
          <p:grpSpPr>
            <a:xfrm>
              <a:off x="8097388" y="290788"/>
              <a:ext cx="1277425" cy="569175"/>
              <a:chOff x="8097388" y="290788"/>
              <a:chExt cx="1277425" cy="569175"/>
            </a:xfrm>
          </p:grpSpPr>
          <p:sp>
            <p:nvSpPr>
              <p:cNvPr id="2006" name="Google Shape;2006;p31"/>
              <p:cNvSpPr/>
              <p:nvPr/>
            </p:nvSpPr>
            <p:spPr>
              <a:xfrm flipH="1">
                <a:off x="8097388" y="819663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1"/>
              <p:cNvSpPr/>
              <p:nvPr/>
            </p:nvSpPr>
            <p:spPr>
              <a:xfrm flipH="1">
                <a:off x="8097388" y="6881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1"/>
              <p:cNvSpPr/>
              <p:nvPr/>
            </p:nvSpPr>
            <p:spPr>
              <a:xfrm flipH="1">
                <a:off x="8097388" y="555988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 flipH="1">
                <a:off x="8097388" y="4229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 flipH="1">
                <a:off x="8097388" y="290788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 flipH="1">
                <a:off x="8251663" y="81966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 flipH="1">
                <a:off x="8251663" y="6881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 flipH="1">
                <a:off x="8251663" y="555988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 flipH="1">
                <a:off x="8251663" y="4229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 flipH="1">
                <a:off x="8251663" y="290788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 flipH="1">
                <a:off x="8406663" y="81966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 flipH="1">
                <a:off x="8406663" y="6881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1"/>
              <p:cNvSpPr/>
              <p:nvPr/>
            </p:nvSpPr>
            <p:spPr>
              <a:xfrm flipH="1">
                <a:off x="8406663" y="555988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1"/>
              <p:cNvSpPr/>
              <p:nvPr/>
            </p:nvSpPr>
            <p:spPr>
              <a:xfrm flipH="1">
                <a:off x="8406663" y="4229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1"/>
              <p:cNvSpPr/>
              <p:nvPr/>
            </p:nvSpPr>
            <p:spPr>
              <a:xfrm flipH="1">
                <a:off x="8406663" y="290788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1"/>
              <p:cNvSpPr/>
              <p:nvPr/>
            </p:nvSpPr>
            <p:spPr>
              <a:xfrm flipH="1">
                <a:off x="8561688" y="819663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 flipH="1">
                <a:off x="8561688" y="6881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 flipH="1">
                <a:off x="8561688" y="555988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 flipH="1">
                <a:off x="8561688" y="4229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1"/>
              <p:cNvSpPr/>
              <p:nvPr/>
            </p:nvSpPr>
            <p:spPr>
              <a:xfrm flipH="1">
                <a:off x="8561688" y="290788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1"/>
              <p:cNvSpPr/>
              <p:nvPr/>
            </p:nvSpPr>
            <p:spPr>
              <a:xfrm flipH="1">
                <a:off x="8716713" y="819663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1"/>
              <p:cNvSpPr/>
              <p:nvPr/>
            </p:nvSpPr>
            <p:spPr>
              <a:xfrm flipH="1">
                <a:off x="8716713" y="6881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1"/>
              <p:cNvSpPr/>
              <p:nvPr/>
            </p:nvSpPr>
            <p:spPr>
              <a:xfrm flipH="1">
                <a:off x="8716713" y="555988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1"/>
              <p:cNvSpPr/>
              <p:nvPr/>
            </p:nvSpPr>
            <p:spPr>
              <a:xfrm flipH="1">
                <a:off x="8716713" y="4229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1"/>
              <p:cNvSpPr/>
              <p:nvPr/>
            </p:nvSpPr>
            <p:spPr>
              <a:xfrm flipH="1">
                <a:off x="8716713" y="290788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 flipH="1">
                <a:off x="8870963" y="81966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1"/>
              <p:cNvSpPr/>
              <p:nvPr/>
            </p:nvSpPr>
            <p:spPr>
              <a:xfrm flipH="1">
                <a:off x="8870963" y="6881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1"/>
              <p:cNvSpPr/>
              <p:nvPr/>
            </p:nvSpPr>
            <p:spPr>
              <a:xfrm flipH="1">
                <a:off x="8870963" y="555988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1"/>
              <p:cNvSpPr/>
              <p:nvPr/>
            </p:nvSpPr>
            <p:spPr>
              <a:xfrm flipH="1">
                <a:off x="8870963" y="4229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 flipH="1">
                <a:off x="8870963" y="290788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 flipH="1">
                <a:off x="9025988" y="81966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 flipH="1">
                <a:off x="9025988" y="6881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 flipH="1">
                <a:off x="9025988" y="555988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 flipH="1">
                <a:off x="9025988" y="4229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 flipH="1">
                <a:off x="9025988" y="290788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 flipH="1">
                <a:off x="9180238" y="819663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 flipH="1">
                <a:off x="9180238" y="6881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 flipH="1">
                <a:off x="9180238" y="555988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 flipH="1">
                <a:off x="9180238" y="422988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 flipH="1">
                <a:off x="9180238" y="290788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 flipH="1">
                <a:off x="9334513" y="81966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 flipH="1">
                <a:off x="9334513" y="6881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 flipH="1">
                <a:off x="9334513" y="555988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 flipH="1">
                <a:off x="9334513" y="422988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 flipH="1">
                <a:off x="9334513" y="290788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2051;p31"/>
            <p:cNvSpPr/>
            <p:nvPr/>
          </p:nvSpPr>
          <p:spPr>
            <a:xfrm flipH="1">
              <a:off x="7471513" y="117888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 rot="-5400000">
            <a:off x="7922694" y="-291978"/>
            <a:ext cx="1260108" cy="1260108"/>
            <a:chOff x="5238200" y="4091525"/>
            <a:chExt cx="574500" cy="574500"/>
          </a:xfrm>
        </p:grpSpPr>
        <p:sp>
          <p:nvSpPr>
            <p:cNvPr id="2053" name="Google Shape;2053;p31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oogle Shape;2064;p32"/>
          <p:cNvGrpSpPr/>
          <p:nvPr/>
        </p:nvGrpSpPr>
        <p:grpSpPr>
          <a:xfrm>
            <a:off x="5089822" y="81782"/>
            <a:ext cx="4843742" cy="7133832"/>
            <a:chOff x="5089822" y="81782"/>
            <a:chExt cx="4843742" cy="7133832"/>
          </a:xfrm>
        </p:grpSpPr>
        <p:sp>
          <p:nvSpPr>
            <p:cNvPr id="2065" name="Google Shape;2065;p32"/>
            <p:cNvSpPr/>
            <p:nvPr/>
          </p:nvSpPr>
          <p:spPr>
            <a:xfrm>
              <a:off x="6840764" y="1048138"/>
              <a:ext cx="3092800" cy="2816925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6589993" y="2640964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7" name="Google Shape;2067;p32"/>
            <p:cNvGrpSpPr/>
            <p:nvPr/>
          </p:nvGrpSpPr>
          <p:grpSpPr>
            <a:xfrm>
              <a:off x="7557318" y="3526239"/>
              <a:ext cx="702925" cy="702925"/>
              <a:chOff x="1256725" y="1383150"/>
              <a:chExt cx="702925" cy="702925"/>
            </a:xfrm>
          </p:grpSpPr>
          <p:sp>
            <p:nvSpPr>
              <p:cNvPr id="2068" name="Google Shape;2068;p3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3" name="Google Shape;2073;p32"/>
            <p:cNvSpPr/>
            <p:nvPr/>
          </p:nvSpPr>
          <p:spPr>
            <a:xfrm rot="10800000">
              <a:off x="6188768" y="3367064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rot="5400000" flipH="1">
              <a:off x="8415122" y="8178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rot="5400000" flipH="1">
              <a:off x="8500419" y="562642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6" name="Google Shape;2076;p32"/>
            <p:cNvGrpSpPr/>
            <p:nvPr/>
          </p:nvGrpSpPr>
          <p:grpSpPr>
            <a:xfrm rot="5400000" flipH="1">
              <a:off x="7628187" y="-425813"/>
              <a:ext cx="41529" cy="1370202"/>
              <a:chOff x="7306225" y="982700"/>
              <a:chExt cx="34225" cy="1129225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5" name="Google Shape;2085;p32"/>
            <p:cNvSpPr/>
            <p:nvPr/>
          </p:nvSpPr>
          <p:spPr>
            <a:xfrm rot="10800000" flipH="1">
              <a:off x="5879601" y="2477505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6" name="Google Shape;2086;p32"/>
            <p:cNvGrpSpPr/>
            <p:nvPr/>
          </p:nvGrpSpPr>
          <p:grpSpPr>
            <a:xfrm rot="10800000" flipH="1">
              <a:off x="5089822" y="2786153"/>
              <a:ext cx="1198352" cy="533943"/>
              <a:chOff x="4282600" y="755500"/>
              <a:chExt cx="1277425" cy="569175"/>
            </a:xfrm>
          </p:grpSpPr>
          <p:sp>
            <p:nvSpPr>
              <p:cNvPr id="2087" name="Google Shape;2087;p3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2" name="Google Shape;2132;p32"/>
            <p:cNvSpPr/>
            <p:nvPr/>
          </p:nvSpPr>
          <p:spPr>
            <a:xfrm rot="10800000" flipH="1">
              <a:off x="5410535" y="2278611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32"/>
          <p:cNvSpPr txBox="1">
            <a:spLocks noGrp="1"/>
          </p:cNvSpPr>
          <p:nvPr>
            <p:ph type="ctrTitle"/>
          </p:nvPr>
        </p:nvSpPr>
        <p:spPr>
          <a:xfrm>
            <a:off x="710325" y="540000"/>
            <a:ext cx="5585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4" name="Google Shape;2134;p32"/>
          <p:cNvSpPr txBox="1">
            <a:spLocks noGrp="1"/>
          </p:cNvSpPr>
          <p:nvPr>
            <p:ph type="subTitle" idx="1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5" name="Google Shape;2135;p32"/>
          <p:cNvSpPr txBox="1">
            <a:spLocks noGrp="1"/>
          </p:cNvSpPr>
          <p:nvPr>
            <p:ph type="subTitle" idx="2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6" name="Google Shape;2136;p32"/>
          <p:cNvSpPr txBox="1"/>
          <p:nvPr/>
        </p:nvSpPr>
        <p:spPr>
          <a:xfrm>
            <a:off x="724800" y="4182850"/>
            <a:ext cx="3652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62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1623850" y="275097"/>
            <a:ext cx="7063917" cy="25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PepFund</a:t>
            </a:r>
            <a:br>
              <a:rPr lang="en" sz="4000" dirty="0">
                <a:solidFill>
                  <a:schemeClr val="accent1"/>
                </a:solidFill>
              </a:rPr>
            </a:br>
            <a:r>
              <a:rPr lang="en" sz="4000" dirty="0"/>
              <a:t>Social Media Investing Platform</a:t>
            </a:r>
            <a:endParaRPr sz="40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1623850" y="2780726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Asking money is hard, PepFund makes it easy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FF17-EFAD-4000-BFE6-55D5F4823953}"/>
              </a:ext>
            </a:extLst>
          </p:cNvPr>
          <p:cNvSpPr txBox="1"/>
          <p:nvPr/>
        </p:nvSpPr>
        <p:spPr>
          <a:xfrm>
            <a:off x="1623850" y="3385776"/>
            <a:ext cx="4171071" cy="338554"/>
          </a:xfrm>
          <a:prstGeom prst="rect">
            <a:avLst/>
          </a:prstGeom>
          <a:solidFill>
            <a:srgbClr val="4F4AA3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dk2"/>
                </a:solidFill>
              </a:rPr>
              <a:t>Team :- </a:t>
            </a:r>
            <a:r>
              <a:rPr lang="en-IN" sz="1600" dirty="0">
                <a:solidFill>
                  <a:schemeClr val="tx1"/>
                </a:solidFill>
              </a:rPr>
              <a:t>Algo Assassin’s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771F-3FE3-4025-AC52-9EFE4B0B4DE6}"/>
              </a:ext>
            </a:extLst>
          </p:cNvPr>
          <p:cNvSpPr txBox="1"/>
          <p:nvPr/>
        </p:nvSpPr>
        <p:spPr>
          <a:xfrm>
            <a:off x="1623850" y="3895785"/>
            <a:ext cx="5950635" cy="338554"/>
          </a:xfrm>
          <a:prstGeom prst="rect">
            <a:avLst/>
          </a:prstGeom>
          <a:solidFill>
            <a:srgbClr val="4F4AA3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dk2"/>
                </a:solidFill>
              </a:rPr>
              <a:t>Collage :- </a:t>
            </a:r>
            <a:r>
              <a:rPr lang="en-IN" sz="1600" dirty="0">
                <a:solidFill>
                  <a:schemeClr val="tx1"/>
                </a:solidFill>
              </a:rPr>
              <a:t>Dronacharya Collage Of Engineering, Faruk Nagar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p65"/>
          <p:cNvSpPr txBox="1">
            <a:spLocks noGrp="1"/>
          </p:cNvSpPr>
          <p:nvPr>
            <p:ph type="title"/>
          </p:nvPr>
        </p:nvSpPr>
        <p:spPr>
          <a:xfrm rot="178">
            <a:off x="720050" y="1339475"/>
            <a:ext cx="5779800" cy="12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21.2 billion</a:t>
            </a:r>
            <a:endParaRPr/>
          </a:p>
        </p:txBody>
      </p:sp>
      <p:sp>
        <p:nvSpPr>
          <p:cNvPr id="3256" name="Google Shape;3256;p65"/>
          <p:cNvSpPr txBox="1">
            <a:spLocks noGrp="1"/>
          </p:cNvSpPr>
          <p:nvPr>
            <p:ph type="subTitle" idx="1"/>
          </p:nvPr>
        </p:nvSpPr>
        <p:spPr>
          <a:xfrm>
            <a:off x="720000" y="2632607"/>
            <a:ext cx="4501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social media platform users in 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74"/>
          <p:cNvSpPr txBox="1">
            <a:spLocks noGrp="1"/>
          </p:cNvSpPr>
          <p:nvPr>
            <p:ph type="ctrTitle"/>
          </p:nvPr>
        </p:nvSpPr>
        <p:spPr>
          <a:xfrm>
            <a:off x="740954" y="869635"/>
            <a:ext cx="5585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2"/>
                </a:solidFill>
              </a:rPr>
              <a:t>you!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436" name="Google Shape;3436;p74"/>
          <p:cNvSpPr txBox="1">
            <a:spLocks noGrp="1"/>
          </p:cNvSpPr>
          <p:nvPr>
            <p:ph type="subTitle" idx="1"/>
          </p:nvPr>
        </p:nvSpPr>
        <p:spPr>
          <a:xfrm>
            <a:off x="740954" y="1736335"/>
            <a:ext cx="36528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 you have any questions?</a:t>
            </a:r>
            <a:br>
              <a:rPr lang="en" b="1" dirty="0"/>
            </a:br>
            <a:endParaRPr dirty="0"/>
          </a:p>
        </p:txBody>
      </p:sp>
      <p:sp>
        <p:nvSpPr>
          <p:cNvPr id="3437" name="Google Shape;3437;p74"/>
          <p:cNvSpPr txBox="1">
            <a:spLocks noGrp="1"/>
          </p:cNvSpPr>
          <p:nvPr>
            <p:ph type="subTitle" idx="2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dirty="0"/>
              <a:t>Please keep this slide for attribution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90EFB-3BA9-74B3-085C-1BE2A6F3F316}"/>
              </a:ext>
            </a:extLst>
          </p:cNvPr>
          <p:cNvSpPr txBox="1"/>
          <p:nvPr/>
        </p:nvSpPr>
        <p:spPr>
          <a:xfrm>
            <a:off x="705375" y="2212571"/>
            <a:ext cx="3165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F3957"/>
                </a:solidFill>
              </a:rPr>
              <a:t>Contact </a:t>
            </a:r>
            <a:endParaRPr lang="en-IN" sz="4000" b="1" dirty="0">
              <a:solidFill>
                <a:srgbClr val="EF395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15461-BC8F-4D00-8B51-9E1930CABF3A}"/>
              </a:ext>
            </a:extLst>
          </p:cNvPr>
          <p:cNvSpPr/>
          <p:nvPr/>
        </p:nvSpPr>
        <p:spPr>
          <a:xfrm>
            <a:off x="562708" y="2314135"/>
            <a:ext cx="4009292" cy="2588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44"/>
          <p:cNvGrpSpPr/>
          <p:nvPr/>
        </p:nvGrpSpPr>
        <p:grpSpPr>
          <a:xfrm rot="10800000">
            <a:off x="2577103" y="416950"/>
            <a:ext cx="2029122" cy="2898725"/>
            <a:chOff x="1065953" y="1983750"/>
            <a:chExt cx="2029122" cy="2898725"/>
          </a:xfrm>
        </p:grpSpPr>
        <p:sp>
          <p:nvSpPr>
            <p:cNvPr id="2496" name="Google Shape;2496;p44"/>
            <p:cNvSpPr/>
            <p:nvPr/>
          </p:nvSpPr>
          <p:spPr>
            <a:xfrm>
              <a:off x="1127517" y="2880900"/>
              <a:ext cx="638400" cy="63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1464875" y="2082625"/>
              <a:ext cx="1553100" cy="1553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1217417" y="1983750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1065953" y="3371175"/>
              <a:ext cx="886200" cy="88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1532067" y="3094450"/>
              <a:ext cx="638400" cy="6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1797875" y="3165675"/>
              <a:ext cx="1297200" cy="129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1464878" y="3996275"/>
              <a:ext cx="886200" cy="88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44"/>
          <p:cNvGrpSpPr/>
          <p:nvPr/>
        </p:nvGrpSpPr>
        <p:grpSpPr>
          <a:xfrm>
            <a:off x="663528" y="2060800"/>
            <a:ext cx="2029122" cy="2898725"/>
            <a:chOff x="1065953" y="1983750"/>
            <a:chExt cx="2029122" cy="2898725"/>
          </a:xfrm>
        </p:grpSpPr>
        <p:sp>
          <p:nvSpPr>
            <p:cNvPr id="2504" name="Google Shape;2504;p44"/>
            <p:cNvSpPr/>
            <p:nvPr/>
          </p:nvSpPr>
          <p:spPr>
            <a:xfrm>
              <a:off x="1127517" y="2880900"/>
              <a:ext cx="638400" cy="63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1464875" y="2082625"/>
              <a:ext cx="1553100" cy="1553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1217417" y="1983750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1065953" y="3371175"/>
              <a:ext cx="886200" cy="88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1532067" y="3094450"/>
              <a:ext cx="638400" cy="6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1797875" y="3165675"/>
              <a:ext cx="1297200" cy="129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1464878" y="3996275"/>
              <a:ext cx="886200" cy="88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1" name="Google Shape;2511;p44"/>
          <p:cNvSpPr txBox="1">
            <a:spLocks noGrp="1"/>
          </p:cNvSpPr>
          <p:nvPr>
            <p:ph type="title"/>
          </p:nvPr>
        </p:nvSpPr>
        <p:spPr>
          <a:xfrm>
            <a:off x="4721807" y="1415694"/>
            <a:ext cx="2704373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>
                <a:solidFill>
                  <a:schemeClr val="lt2"/>
                </a:solidFill>
              </a:rPr>
              <a:t>Us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12" name="Google Shape;2512;p44"/>
          <p:cNvSpPr txBox="1">
            <a:spLocks noGrp="1"/>
          </p:cNvSpPr>
          <p:nvPr>
            <p:ph type="subTitle" idx="1"/>
          </p:nvPr>
        </p:nvSpPr>
        <p:spPr>
          <a:xfrm>
            <a:off x="4721810" y="1854181"/>
            <a:ext cx="4218647" cy="18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are a social media platform where you can get funds for you projects by the people. It also helps in creating a good community.</a:t>
            </a:r>
          </a:p>
        </p:txBody>
      </p:sp>
      <p:sp>
        <p:nvSpPr>
          <p:cNvPr id="2513" name="Google Shape;2513;p44"/>
          <p:cNvSpPr/>
          <p:nvPr/>
        </p:nvSpPr>
        <p:spPr>
          <a:xfrm>
            <a:off x="1947721" y="1009244"/>
            <a:ext cx="1625671" cy="324168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44"/>
          <p:cNvSpPr/>
          <p:nvPr/>
        </p:nvSpPr>
        <p:spPr>
          <a:xfrm>
            <a:off x="1992983" y="1278200"/>
            <a:ext cx="1538400" cy="2733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10653;p93">
            <a:extLst>
              <a:ext uri="{FF2B5EF4-FFF2-40B4-BE49-F238E27FC236}">
                <a16:creationId xmlns:a16="http://schemas.microsoft.com/office/drawing/2014/main" id="{0339540C-A59E-F684-C989-23549F9F8CF4}"/>
              </a:ext>
            </a:extLst>
          </p:cNvPr>
          <p:cNvGrpSpPr/>
          <p:nvPr/>
        </p:nvGrpSpPr>
        <p:grpSpPr>
          <a:xfrm>
            <a:off x="2043649" y="1584391"/>
            <a:ext cx="427372" cy="384113"/>
            <a:chOff x="266768" y="1721375"/>
            <a:chExt cx="397907" cy="397887"/>
          </a:xfrm>
        </p:grpSpPr>
        <p:sp>
          <p:nvSpPr>
            <p:cNvPr id="2464" name="Google Shape;10654;p93">
              <a:extLst>
                <a:ext uri="{FF2B5EF4-FFF2-40B4-BE49-F238E27FC236}">
                  <a16:creationId xmlns:a16="http://schemas.microsoft.com/office/drawing/2014/main" id="{B81681C7-3DA7-C41A-EC14-F0054DCF72FC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10655;p93">
              <a:extLst>
                <a:ext uri="{FF2B5EF4-FFF2-40B4-BE49-F238E27FC236}">
                  <a16:creationId xmlns:a16="http://schemas.microsoft.com/office/drawing/2014/main" id="{7D842E5D-F82C-7737-0541-FDCC8B85FFE4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10664;p93">
            <a:extLst>
              <a:ext uri="{FF2B5EF4-FFF2-40B4-BE49-F238E27FC236}">
                <a16:creationId xmlns:a16="http://schemas.microsoft.com/office/drawing/2014/main" id="{D9E8046F-C712-645D-07D4-3875FDDA08C6}"/>
              </a:ext>
            </a:extLst>
          </p:cNvPr>
          <p:cNvGrpSpPr/>
          <p:nvPr/>
        </p:nvGrpSpPr>
        <p:grpSpPr>
          <a:xfrm>
            <a:off x="2545999" y="2200425"/>
            <a:ext cx="371655" cy="333850"/>
            <a:chOff x="1379798" y="1723250"/>
            <a:chExt cx="397887" cy="397887"/>
          </a:xfrm>
        </p:grpSpPr>
        <p:sp>
          <p:nvSpPr>
            <p:cNvPr id="2467" name="Google Shape;10665;p93">
              <a:extLst>
                <a:ext uri="{FF2B5EF4-FFF2-40B4-BE49-F238E27FC236}">
                  <a16:creationId xmlns:a16="http://schemas.microsoft.com/office/drawing/2014/main" id="{D788516C-B69E-E634-D6DD-BB73494458E7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10666;p93">
              <a:extLst>
                <a:ext uri="{FF2B5EF4-FFF2-40B4-BE49-F238E27FC236}">
                  <a16:creationId xmlns:a16="http://schemas.microsoft.com/office/drawing/2014/main" id="{31E362C4-43D7-2994-E1D6-FE797D8175E2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0667;p93">
              <a:extLst>
                <a:ext uri="{FF2B5EF4-FFF2-40B4-BE49-F238E27FC236}">
                  <a16:creationId xmlns:a16="http://schemas.microsoft.com/office/drawing/2014/main" id="{C16910A7-C6D5-09CB-CC48-CC349CA427C4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0668;p93">
              <a:extLst>
                <a:ext uri="{FF2B5EF4-FFF2-40B4-BE49-F238E27FC236}">
                  <a16:creationId xmlns:a16="http://schemas.microsoft.com/office/drawing/2014/main" id="{2684FE9F-6052-4D51-0F85-E685E751B200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1" name="Google Shape;10673;p93">
            <a:extLst>
              <a:ext uri="{FF2B5EF4-FFF2-40B4-BE49-F238E27FC236}">
                <a16:creationId xmlns:a16="http://schemas.microsoft.com/office/drawing/2014/main" id="{35A3620F-3D5D-775E-3832-B926FEC1EB29}"/>
              </a:ext>
            </a:extLst>
          </p:cNvPr>
          <p:cNvSpPr/>
          <p:nvPr/>
        </p:nvSpPr>
        <p:spPr>
          <a:xfrm>
            <a:off x="3081674" y="1819453"/>
            <a:ext cx="351388" cy="318081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2" name="Google Shape;10656;p93">
            <a:extLst>
              <a:ext uri="{FF2B5EF4-FFF2-40B4-BE49-F238E27FC236}">
                <a16:creationId xmlns:a16="http://schemas.microsoft.com/office/drawing/2014/main" id="{97CA3C20-88BB-F621-EC04-B00BADF5C5C4}"/>
              </a:ext>
            </a:extLst>
          </p:cNvPr>
          <p:cNvGrpSpPr/>
          <p:nvPr/>
        </p:nvGrpSpPr>
        <p:grpSpPr>
          <a:xfrm>
            <a:off x="2077280" y="3393306"/>
            <a:ext cx="387539" cy="386888"/>
            <a:chOff x="2408992" y="1722875"/>
            <a:chExt cx="397761" cy="397093"/>
          </a:xfrm>
        </p:grpSpPr>
        <p:sp>
          <p:nvSpPr>
            <p:cNvPr id="2473" name="Google Shape;10657;p93">
              <a:extLst>
                <a:ext uri="{FF2B5EF4-FFF2-40B4-BE49-F238E27FC236}">
                  <a16:creationId xmlns:a16="http://schemas.microsoft.com/office/drawing/2014/main" id="{2458F92C-0508-FEBE-8D08-D699D6C98436}"/>
                </a:ext>
              </a:extLst>
            </p:cNvPr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10658;p93">
              <a:extLst>
                <a:ext uri="{FF2B5EF4-FFF2-40B4-BE49-F238E27FC236}">
                  <a16:creationId xmlns:a16="http://schemas.microsoft.com/office/drawing/2014/main" id="{485657CE-BF09-EAD0-51F0-CDE07DA086D6}"/>
                </a:ext>
              </a:extLst>
            </p:cNvPr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10638;p93">
            <a:extLst>
              <a:ext uri="{FF2B5EF4-FFF2-40B4-BE49-F238E27FC236}">
                <a16:creationId xmlns:a16="http://schemas.microsoft.com/office/drawing/2014/main" id="{1912D220-0BB8-0837-CA59-18B5F8F66579}"/>
              </a:ext>
            </a:extLst>
          </p:cNvPr>
          <p:cNvGrpSpPr/>
          <p:nvPr/>
        </p:nvGrpSpPr>
        <p:grpSpPr>
          <a:xfrm>
            <a:off x="2952908" y="2720897"/>
            <a:ext cx="387681" cy="272572"/>
            <a:chOff x="3386036" y="1746339"/>
            <a:chExt cx="397907" cy="279762"/>
          </a:xfrm>
        </p:grpSpPr>
        <p:sp>
          <p:nvSpPr>
            <p:cNvPr id="2476" name="Google Shape;10639;p93">
              <a:extLst>
                <a:ext uri="{FF2B5EF4-FFF2-40B4-BE49-F238E27FC236}">
                  <a16:creationId xmlns:a16="http://schemas.microsoft.com/office/drawing/2014/main" id="{B2880C80-0BE9-2699-F3EE-899309430EBF}"/>
                </a:ext>
              </a:extLst>
            </p:cNvPr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0640;p93">
              <a:extLst>
                <a:ext uri="{FF2B5EF4-FFF2-40B4-BE49-F238E27FC236}">
                  <a16:creationId xmlns:a16="http://schemas.microsoft.com/office/drawing/2014/main" id="{C6F9464B-E6CF-4427-7371-6A547D910A4D}"/>
                </a:ext>
              </a:extLst>
            </p:cNvPr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10641;p93">
            <a:extLst>
              <a:ext uri="{FF2B5EF4-FFF2-40B4-BE49-F238E27FC236}">
                <a16:creationId xmlns:a16="http://schemas.microsoft.com/office/drawing/2014/main" id="{745C9A9C-DE17-F638-D51C-02EAC3A7C53A}"/>
              </a:ext>
            </a:extLst>
          </p:cNvPr>
          <p:cNvGrpSpPr/>
          <p:nvPr/>
        </p:nvGrpSpPr>
        <p:grpSpPr>
          <a:xfrm>
            <a:off x="2794262" y="1350185"/>
            <a:ext cx="387681" cy="387681"/>
            <a:chOff x="4417380" y="1687279"/>
            <a:chExt cx="397907" cy="397907"/>
          </a:xfrm>
        </p:grpSpPr>
        <p:sp>
          <p:nvSpPr>
            <p:cNvPr id="2479" name="Google Shape;10642;p93">
              <a:extLst>
                <a:ext uri="{FF2B5EF4-FFF2-40B4-BE49-F238E27FC236}">
                  <a16:creationId xmlns:a16="http://schemas.microsoft.com/office/drawing/2014/main" id="{7DE68C49-7201-5F4B-C356-617B22589D1E}"/>
                </a:ext>
              </a:extLst>
            </p:cNvPr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10643;p93">
              <a:extLst>
                <a:ext uri="{FF2B5EF4-FFF2-40B4-BE49-F238E27FC236}">
                  <a16:creationId xmlns:a16="http://schemas.microsoft.com/office/drawing/2014/main" id="{ADC0F329-B3F7-1C14-912C-F47EFD15B639}"/>
                </a:ext>
              </a:extLst>
            </p:cNvPr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10632;p93">
            <a:extLst>
              <a:ext uri="{FF2B5EF4-FFF2-40B4-BE49-F238E27FC236}">
                <a16:creationId xmlns:a16="http://schemas.microsoft.com/office/drawing/2014/main" id="{6E4A5F84-45FF-C7DF-6D4F-AE1E32B6B5C1}"/>
              </a:ext>
            </a:extLst>
          </p:cNvPr>
          <p:cNvGrpSpPr/>
          <p:nvPr/>
        </p:nvGrpSpPr>
        <p:grpSpPr>
          <a:xfrm>
            <a:off x="2178993" y="2677275"/>
            <a:ext cx="387681" cy="387641"/>
            <a:chOff x="6669907" y="1561258"/>
            <a:chExt cx="397907" cy="397866"/>
          </a:xfrm>
        </p:grpSpPr>
        <p:sp>
          <p:nvSpPr>
            <p:cNvPr id="2489" name="Google Shape;10633;p93">
              <a:extLst>
                <a:ext uri="{FF2B5EF4-FFF2-40B4-BE49-F238E27FC236}">
                  <a16:creationId xmlns:a16="http://schemas.microsoft.com/office/drawing/2014/main" id="{6958625E-BF02-6766-6FC6-3A921C5F742A}"/>
                </a:ext>
              </a:extLst>
            </p:cNvPr>
            <p:cNvSpPr/>
            <p:nvPr/>
          </p:nvSpPr>
          <p:spPr>
            <a:xfrm>
              <a:off x="6950454" y="1655253"/>
              <a:ext cx="23312" cy="23354"/>
            </a:xfrm>
            <a:custGeom>
              <a:avLst/>
              <a:gdLst/>
              <a:ahLst/>
              <a:cxnLst/>
              <a:rect l="l" t="t" r="r" b="b"/>
              <a:pathLst>
                <a:path w="1117" h="1119" extrusionOk="0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10634;p93">
              <a:extLst>
                <a:ext uri="{FF2B5EF4-FFF2-40B4-BE49-F238E27FC236}">
                  <a16:creationId xmlns:a16="http://schemas.microsoft.com/office/drawing/2014/main" id="{E08EFE16-1418-525C-8AE5-8C18DF93B0F7}"/>
                </a:ext>
              </a:extLst>
            </p:cNvPr>
            <p:cNvSpPr/>
            <p:nvPr/>
          </p:nvSpPr>
          <p:spPr>
            <a:xfrm>
              <a:off x="6740633" y="1725228"/>
              <a:ext cx="36919" cy="39632"/>
            </a:xfrm>
            <a:custGeom>
              <a:avLst/>
              <a:gdLst/>
              <a:ahLst/>
              <a:cxnLst/>
              <a:rect l="l" t="t" r="r" b="b"/>
              <a:pathLst>
                <a:path w="1769" h="1899" extrusionOk="0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10635;p93">
              <a:extLst>
                <a:ext uri="{FF2B5EF4-FFF2-40B4-BE49-F238E27FC236}">
                  <a16:creationId xmlns:a16="http://schemas.microsoft.com/office/drawing/2014/main" id="{0FA850F5-32C1-8F24-4413-2F9908F50BDB}"/>
                </a:ext>
              </a:extLst>
            </p:cNvPr>
            <p:cNvSpPr/>
            <p:nvPr/>
          </p:nvSpPr>
          <p:spPr>
            <a:xfrm>
              <a:off x="6763944" y="1725228"/>
              <a:ext cx="209827" cy="139892"/>
            </a:xfrm>
            <a:custGeom>
              <a:avLst/>
              <a:gdLst/>
              <a:ahLst/>
              <a:cxnLst/>
              <a:rect l="l" t="t" r="r" b="b"/>
              <a:pathLst>
                <a:path w="10054" h="6703" extrusionOk="0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10636;p93">
              <a:extLst>
                <a:ext uri="{FF2B5EF4-FFF2-40B4-BE49-F238E27FC236}">
                  <a16:creationId xmlns:a16="http://schemas.microsoft.com/office/drawing/2014/main" id="{096BC1E8-C270-E5A8-1AE1-B58F37E2F258}"/>
                </a:ext>
              </a:extLst>
            </p:cNvPr>
            <p:cNvSpPr/>
            <p:nvPr/>
          </p:nvSpPr>
          <p:spPr>
            <a:xfrm>
              <a:off x="6669907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10637;p93">
              <a:extLst>
                <a:ext uri="{FF2B5EF4-FFF2-40B4-BE49-F238E27FC236}">
                  <a16:creationId xmlns:a16="http://schemas.microsoft.com/office/drawing/2014/main" id="{F98ADB58-40E6-660A-8910-BDF3E1E4E1F1}"/>
                </a:ext>
              </a:extLst>
            </p:cNvPr>
            <p:cNvSpPr/>
            <p:nvPr/>
          </p:nvSpPr>
          <p:spPr>
            <a:xfrm>
              <a:off x="6960158" y="1725228"/>
              <a:ext cx="36940" cy="39632"/>
            </a:xfrm>
            <a:custGeom>
              <a:avLst/>
              <a:gdLst/>
              <a:ahLst/>
              <a:cxnLst/>
              <a:rect l="l" t="t" r="r" b="b"/>
              <a:pathLst>
                <a:path w="1770" h="1899" extrusionOk="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10674;p93">
            <a:extLst>
              <a:ext uri="{FF2B5EF4-FFF2-40B4-BE49-F238E27FC236}">
                <a16:creationId xmlns:a16="http://schemas.microsoft.com/office/drawing/2014/main" id="{4EFB1C53-9834-A3EA-9300-673917F44312}"/>
              </a:ext>
            </a:extLst>
          </p:cNvPr>
          <p:cNvGrpSpPr/>
          <p:nvPr/>
        </p:nvGrpSpPr>
        <p:grpSpPr>
          <a:xfrm>
            <a:off x="2731827" y="3324484"/>
            <a:ext cx="388966" cy="388966"/>
            <a:chOff x="1190625" y="238125"/>
            <a:chExt cx="5235075" cy="5235075"/>
          </a:xfrm>
        </p:grpSpPr>
        <p:sp>
          <p:nvSpPr>
            <p:cNvPr id="2549" name="Google Shape;10675;p93">
              <a:extLst>
                <a:ext uri="{FF2B5EF4-FFF2-40B4-BE49-F238E27FC236}">
                  <a16:creationId xmlns:a16="http://schemas.microsoft.com/office/drawing/2014/main" id="{2B2F000D-5FDC-7E6E-4E0C-D36A21982727}"/>
                </a:ext>
              </a:extLst>
            </p:cNvPr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10676;p93">
              <a:extLst>
                <a:ext uri="{FF2B5EF4-FFF2-40B4-BE49-F238E27FC236}">
                  <a16:creationId xmlns:a16="http://schemas.microsoft.com/office/drawing/2014/main" id="{92CF7BAC-26AA-8A4C-EE88-2CF22F092967}"/>
                </a:ext>
              </a:extLst>
            </p:cNvPr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" name="Google Shape;600;p30">
            <a:extLst>
              <a:ext uri="{FF2B5EF4-FFF2-40B4-BE49-F238E27FC236}">
                <a16:creationId xmlns:a16="http://schemas.microsoft.com/office/drawing/2014/main" id="{6FB09EFC-4974-428B-8ED0-EE24C82E8FBC}"/>
              </a:ext>
            </a:extLst>
          </p:cNvPr>
          <p:cNvCxnSpPr>
            <a:cxnSpLocks/>
          </p:cNvCxnSpPr>
          <p:nvPr/>
        </p:nvCxnSpPr>
        <p:spPr>
          <a:xfrm>
            <a:off x="4794121" y="2060800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platform </a:t>
            </a:r>
            <a:r>
              <a:rPr lang="en" dirty="0">
                <a:solidFill>
                  <a:schemeClr val="lt2"/>
                </a:solidFill>
              </a:rPr>
              <a:t>structure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02" name="Google Shape;2902;p55"/>
          <p:cNvSpPr/>
          <p:nvPr/>
        </p:nvSpPr>
        <p:spPr>
          <a:xfrm>
            <a:off x="4553414" y="1614600"/>
            <a:ext cx="1735705" cy="401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Influencers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03" name="Google Shape;2903;p55"/>
          <p:cNvSpPr/>
          <p:nvPr/>
        </p:nvSpPr>
        <p:spPr>
          <a:xfrm>
            <a:off x="4672074" y="2702827"/>
            <a:ext cx="1582145" cy="401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Content Creator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04" name="Google Shape;2904;p55"/>
          <p:cNvSpPr/>
          <p:nvPr/>
        </p:nvSpPr>
        <p:spPr>
          <a:xfrm>
            <a:off x="4672075" y="3794100"/>
            <a:ext cx="1686844" cy="401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Celebrities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05" name="Google Shape;2905;p55"/>
          <p:cNvSpPr/>
          <p:nvPr/>
        </p:nvSpPr>
        <p:spPr>
          <a:xfrm>
            <a:off x="731675" y="2542065"/>
            <a:ext cx="1767600" cy="72320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Social Media Platform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06" name="Google Shape;2906;p55"/>
          <p:cNvSpPr txBox="1"/>
          <p:nvPr/>
        </p:nvSpPr>
        <p:spPr>
          <a:xfrm>
            <a:off x="6835915" y="1574550"/>
            <a:ext cx="1896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Content creators with less fan following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7" name="Google Shape;2907;p55"/>
          <p:cNvSpPr txBox="1"/>
          <p:nvPr/>
        </p:nvSpPr>
        <p:spPr>
          <a:xfrm>
            <a:off x="6996463" y="2601480"/>
            <a:ext cx="2098676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I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ese are the people or organization who make their own content for particular target audience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8" name="Google Shape;2908;p55"/>
          <p:cNvSpPr/>
          <p:nvPr/>
        </p:nvSpPr>
        <p:spPr>
          <a:xfrm>
            <a:off x="3402675" y="1417493"/>
            <a:ext cx="795900" cy="79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55"/>
          <p:cNvSpPr/>
          <p:nvPr/>
        </p:nvSpPr>
        <p:spPr>
          <a:xfrm>
            <a:off x="3402675" y="2505718"/>
            <a:ext cx="795900" cy="79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5"/>
          <p:cNvSpPr/>
          <p:nvPr/>
        </p:nvSpPr>
        <p:spPr>
          <a:xfrm>
            <a:off x="3402675" y="3596989"/>
            <a:ext cx="795900" cy="79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11" name="Google Shape;2911;p55"/>
          <p:cNvCxnSpPr>
            <a:cxnSpLocks/>
            <a:stCxn id="2905" idx="3"/>
            <a:endCxn id="2909" idx="2"/>
          </p:cNvCxnSpPr>
          <p:nvPr/>
        </p:nvCxnSpPr>
        <p:spPr>
          <a:xfrm>
            <a:off x="2499275" y="2903668"/>
            <a:ext cx="903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2" name="Google Shape;2912;p55"/>
          <p:cNvCxnSpPr>
            <a:stCxn id="2908" idx="2"/>
          </p:cNvCxnSpPr>
          <p:nvPr/>
        </p:nvCxnSpPr>
        <p:spPr>
          <a:xfrm flipH="1">
            <a:off x="2872875" y="1815443"/>
            <a:ext cx="529800" cy="1080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13" name="Google Shape;2913;p55"/>
          <p:cNvCxnSpPr>
            <a:cxnSpLocks/>
            <a:endCxn id="2910" idx="2"/>
          </p:cNvCxnSpPr>
          <p:nvPr/>
        </p:nvCxnSpPr>
        <p:spPr>
          <a:xfrm rot="-5400000" flipH="1">
            <a:off x="2594175" y="3186439"/>
            <a:ext cx="1087200" cy="5298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4" name="Google Shape;2914;p55"/>
          <p:cNvCxnSpPr>
            <a:cxnSpLocks/>
            <a:stCxn id="2909" idx="6"/>
            <a:endCxn id="2903" idx="1"/>
          </p:cNvCxnSpPr>
          <p:nvPr/>
        </p:nvCxnSpPr>
        <p:spPr>
          <a:xfrm>
            <a:off x="4198575" y="2903668"/>
            <a:ext cx="473499" cy="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5" name="Google Shape;2915;p55"/>
          <p:cNvCxnSpPr>
            <a:cxnSpLocks/>
            <a:stCxn id="2910" idx="6"/>
            <a:endCxn id="2904" idx="1"/>
          </p:cNvCxnSpPr>
          <p:nvPr/>
        </p:nvCxnSpPr>
        <p:spPr>
          <a:xfrm>
            <a:off x="4198575" y="3994939"/>
            <a:ext cx="473500" cy="1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6" name="Google Shape;2916;p55"/>
          <p:cNvCxnSpPr>
            <a:cxnSpLocks/>
            <a:stCxn id="2908" idx="6"/>
            <a:endCxn id="2902" idx="1"/>
          </p:cNvCxnSpPr>
          <p:nvPr/>
        </p:nvCxnSpPr>
        <p:spPr>
          <a:xfrm>
            <a:off x="4198575" y="1815443"/>
            <a:ext cx="354839" cy="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7" name="Google Shape;2917;p55"/>
          <p:cNvCxnSpPr>
            <a:cxnSpLocks/>
          </p:cNvCxnSpPr>
          <p:nvPr/>
        </p:nvCxnSpPr>
        <p:spPr>
          <a:xfrm>
            <a:off x="6254219" y="1815450"/>
            <a:ext cx="51887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8" name="Google Shape;2918;p55"/>
          <p:cNvCxnSpPr>
            <a:cxnSpLocks/>
            <a:endCxn id="2907" idx="1"/>
          </p:cNvCxnSpPr>
          <p:nvPr/>
        </p:nvCxnSpPr>
        <p:spPr>
          <a:xfrm>
            <a:off x="6009911" y="2842380"/>
            <a:ext cx="98655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9" name="Google Shape;2919;p55"/>
          <p:cNvCxnSpPr>
            <a:cxnSpLocks/>
            <a:endCxn id="2920" idx="1"/>
          </p:cNvCxnSpPr>
          <p:nvPr/>
        </p:nvCxnSpPr>
        <p:spPr>
          <a:xfrm>
            <a:off x="6254219" y="4001930"/>
            <a:ext cx="74224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20" name="Google Shape;2920;p55"/>
          <p:cNvSpPr txBox="1"/>
          <p:nvPr/>
        </p:nvSpPr>
        <p:spPr>
          <a:xfrm>
            <a:off x="6996463" y="3761030"/>
            <a:ext cx="1896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I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ese are the people on social media who have a huge fan base outside the social media world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922" name="Google Shape;2922;p55"/>
          <p:cNvGrpSpPr/>
          <p:nvPr/>
        </p:nvGrpSpPr>
        <p:grpSpPr>
          <a:xfrm>
            <a:off x="3630962" y="2756108"/>
            <a:ext cx="339253" cy="298169"/>
            <a:chOff x="4467200" y="877100"/>
            <a:chExt cx="481825" cy="423475"/>
          </a:xfrm>
        </p:grpSpPr>
        <p:sp>
          <p:nvSpPr>
            <p:cNvPr id="2923" name="Google Shape;2923;p55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4" name="Google Shape;2924;p55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5" name="Google Shape;2925;p55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6" name="Google Shape;2926;p55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9186;p90">
            <a:extLst>
              <a:ext uri="{FF2B5EF4-FFF2-40B4-BE49-F238E27FC236}">
                <a16:creationId xmlns:a16="http://schemas.microsoft.com/office/drawing/2014/main" id="{2B4333C1-D464-41E0-352F-063C37694CC6}"/>
              </a:ext>
            </a:extLst>
          </p:cNvPr>
          <p:cNvGrpSpPr/>
          <p:nvPr/>
        </p:nvGrpSpPr>
        <p:grpSpPr>
          <a:xfrm>
            <a:off x="3547508" y="3751965"/>
            <a:ext cx="506233" cy="485948"/>
            <a:chOff x="-55576850" y="3198125"/>
            <a:chExt cx="279625" cy="319025"/>
          </a:xfrm>
          <a:solidFill>
            <a:srgbClr val="FFFFFF"/>
          </a:solidFill>
        </p:grpSpPr>
        <p:sp>
          <p:nvSpPr>
            <p:cNvPr id="24" name="Google Shape;9187;p90">
              <a:extLst>
                <a:ext uri="{FF2B5EF4-FFF2-40B4-BE49-F238E27FC236}">
                  <a16:creationId xmlns:a16="http://schemas.microsoft.com/office/drawing/2014/main" id="{984A1D7F-D56F-BA28-5B66-B578160925AE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8;p90">
              <a:extLst>
                <a:ext uri="{FF2B5EF4-FFF2-40B4-BE49-F238E27FC236}">
                  <a16:creationId xmlns:a16="http://schemas.microsoft.com/office/drawing/2014/main" id="{BA98B0E5-C6E1-93C7-7509-FFD245654200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89;p90">
              <a:extLst>
                <a:ext uri="{FF2B5EF4-FFF2-40B4-BE49-F238E27FC236}">
                  <a16:creationId xmlns:a16="http://schemas.microsoft.com/office/drawing/2014/main" id="{2A496AE1-0636-100B-B80B-B02C5FC48849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90;p90">
              <a:extLst>
                <a:ext uri="{FF2B5EF4-FFF2-40B4-BE49-F238E27FC236}">
                  <a16:creationId xmlns:a16="http://schemas.microsoft.com/office/drawing/2014/main" id="{92F0470D-D566-CE71-CA3D-CBB9E0B7EA2B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846;p91">
            <a:extLst>
              <a:ext uri="{FF2B5EF4-FFF2-40B4-BE49-F238E27FC236}">
                <a16:creationId xmlns:a16="http://schemas.microsoft.com/office/drawing/2014/main" id="{66CE8CBD-44D7-2F27-AA1B-78D65D18EE39}"/>
              </a:ext>
            </a:extLst>
          </p:cNvPr>
          <p:cNvGrpSpPr/>
          <p:nvPr/>
        </p:nvGrpSpPr>
        <p:grpSpPr>
          <a:xfrm>
            <a:off x="3622513" y="1649656"/>
            <a:ext cx="356223" cy="355452"/>
            <a:chOff x="-13512227" y="4080275"/>
            <a:chExt cx="353677" cy="352876"/>
          </a:xfrm>
          <a:solidFill>
            <a:srgbClr val="FFFFFF"/>
          </a:solidFill>
        </p:grpSpPr>
        <p:sp>
          <p:nvSpPr>
            <p:cNvPr id="31" name="Google Shape;9847;p91">
              <a:extLst>
                <a:ext uri="{FF2B5EF4-FFF2-40B4-BE49-F238E27FC236}">
                  <a16:creationId xmlns:a16="http://schemas.microsoft.com/office/drawing/2014/main" id="{D818C9C1-67AB-7847-C792-692A3B863CAF}"/>
                </a:ext>
              </a:extLst>
            </p:cNvPr>
            <p:cNvSpPr/>
            <p:nvPr/>
          </p:nvSpPr>
          <p:spPr>
            <a:xfrm>
              <a:off x="-13512227" y="4203926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9848;p91">
              <a:extLst>
                <a:ext uri="{FF2B5EF4-FFF2-40B4-BE49-F238E27FC236}">
                  <a16:creationId xmlns:a16="http://schemas.microsoft.com/office/drawing/2014/main" id="{0E52E4EA-8C15-0F1F-D9D9-A888B5844D2E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9849;p91">
              <a:extLst>
                <a:ext uri="{FF2B5EF4-FFF2-40B4-BE49-F238E27FC236}">
                  <a16:creationId xmlns:a16="http://schemas.microsoft.com/office/drawing/2014/main" id="{16F7D303-92EF-9FB6-35B4-55E7D3126AFE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9850;p91">
              <a:extLst>
                <a:ext uri="{FF2B5EF4-FFF2-40B4-BE49-F238E27FC236}">
                  <a16:creationId xmlns:a16="http://schemas.microsoft.com/office/drawing/2014/main" id="{7FD1780C-0B90-C7A2-4E53-6E6CBF71D234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9851;p91">
              <a:extLst>
                <a:ext uri="{FF2B5EF4-FFF2-40B4-BE49-F238E27FC236}">
                  <a16:creationId xmlns:a16="http://schemas.microsoft.com/office/drawing/2014/main" id="{E77F70ED-666F-FB7F-B6C6-74E0D4E7C850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9852;p91">
              <a:extLst>
                <a:ext uri="{FF2B5EF4-FFF2-40B4-BE49-F238E27FC236}">
                  <a16:creationId xmlns:a16="http://schemas.microsoft.com/office/drawing/2014/main" id="{830C3F23-F4EC-2153-BD7B-9AC97BE97D87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9853;p91">
              <a:extLst>
                <a:ext uri="{FF2B5EF4-FFF2-40B4-BE49-F238E27FC236}">
                  <a16:creationId xmlns:a16="http://schemas.microsoft.com/office/drawing/2014/main" id="{123D4E7A-F108-2F09-96FE-125DAE61225E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9854;p91">
              <a:extLst>
                <a:ext uri="{FF2B5EF4-FFF2-40B4-BE49-F238E27FC236}">
                  <a16:creationId xmlns:a16="http://schemas.microsoft.com/office/drawing/2014/main" id="{945FF7F3-9EC5-237E-4390-562D4E9C35DA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9855;p91">
              <a:extLst>
                <a:ext uri="{FF2B5EF4-FFF2-40B4-BE49-F238E27FC236}">
                  <a16:creationId xmlns:a16="http://schemas.microsoft.com/office/drawing/2014/main" id="{EEA720A3-4A1F-9F66-4AF9-90C461B076C6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9856;p91">
              <a:extLst>
                <a:ext uri="{FF2B5EF4-FFF2-40B4-BE49-F238E27FC236}">
                  <a16:creationId xmlns:a16="http://schemas.microsoft.com/office/drawing/2014/main" id="{541E756A-2005-A5D9-763C-1F3452D8C596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9857;p91">
              <a:extLst>
                <a:ext uri="{FF2B5EF4-FFF2-40B4-BE49-F238E27FC236}">
                  <a16:creationId xmlns:a16="http://schemas.microsoft.com/office/drawing/2014/main" id="{3D2CC3A2-A974-37D4-D6BA-E4BA9DCEA67F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901;p55">
            <a:extLst>
              <a:ext uri="{FF2B5EF4-FFF2-40B4-BE49-F238E27FC236}">
                <a16:creationId xmlns:a16="http://schemas.microsoft.com/office/drawing/2014/main" id="{A63529EE-2A6C-46B1-9765-565C5F0F0E16}"/>
              </a:ext>
            </a:extLst>
          </p:cNvPr>
          <p:cNvSpPr txBox="1">
            <a:spLocks/>
          </p:cNvSpPr>
          <p:nvPr/>
        </p:nvSpPr>
        <p:spPr>
          <a:xfrm>
            <a:off x="720000" y="529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IN"/>
              <a:t>Social media platform </a:t>
            </a:r>
            <a:r>
              <a:rPr lang="en-IN">
                <a:solidFill>
                  <a:schemeClr val="lt2"/>
                </a:solidFill>
              </a:rPr>
              <a:t>structure</a:t>
            </a:r>
            <a:endParaRPr lang="en-IN" dirty="0">
              <a:solidFill>
                <a:schemeClr val="lt2"/>
              </a:solidFill>
            </a:endParaRPr>
          </a:p>
        </p:txBody>
      </p:sp>
      <p:cxnSp>
        <p:nvCxnSpPr>
          <p:cNvPr id="45" name="Google Shape;600;p30">
            <a:extLst>
              <a:ext uri="{FF2B5EF4-FFF2-40B4-BE49-F238E27FC236}">
                <a16:creationId xmlns:a16="http://schemas.microsoft.com/office/drawing/2014/main" id="{91D7BF00-8722-450D-B832-DD0B8D3B818A}"/>
              </a:ext>
            </a:extLst>
          </p:cNvPr>
          <p:cNvCxnSpPr>
            <a:cxnSpLocks/>
          </p:cNvCxnSpPr>
          <p:nvPr/>
        </p:nvCxnSpPr>
        <p:spPr>
          <a:xfrm>
            <a:off x="619474" y="1191900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600;p30">
            <a:extLst>
              <a:ext uri="{FF2B5EF4-FFF2-40B4-BE49-F238E27FC236}">
                <a16:creationId xmlns:a16="http://schemas.microsoft.com/office/drawing/2014/main" id="{519CA7EC-6B8B-4AA3-A30B-83F8EA5ED32A}"/>
              </a:ext>
            </a:extLst>
          </p:cNvPr>
          <p:cNvCxnSpPr>
            <a:cxnSpLocks/>
          </p:cNvCxnSpPr>
          <p:nvPr/>
        </p:nvCxnSpPr>
        <p:spPr>
          <a:xfrm>
            <a:off x="5004039" y="436000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52"/>
          <p:cNvSpPr/>
          <p:nvPr/>
        </p:nvSpPr>
        <p:spPr>
          <a:xfrm>
            <a:off x="1503675" y="2684375"/>
            <a:ext cx="734700" cy="734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52"/>
          <p:cNvSpPr/>
          <p:nvPr/>
        </p:nvSpPr>
        <p:spPr>
          <a:xfrm>
            <a:off x="3308200" y="2684375"/>
            <a:ext cx="734700" cy="734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52"/>
          <p:cNvSpPr/>
          <p:nvPr/>
        </p:nvSpPr>
        <p:spPr>
          <a:xfrm>
            <a:off x="5104625" y="2684375"/>
            <a:ext cx="734700" cy="734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52"/>
          <p:cNvSpPr/>
          <p:nvPr/>
        </p:nvSpPr>
        <p:spPr>
          <a:xfrm>
            <a:off x="6911225" y="2684375"/>
            <a:ext cx="734700" cy="734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Of  </a:t>
            </a:r>
            <a:r>
              <a:rPr lang="en" dirty="0">
                <a:solidFill>
                  <a:schemeClr val="lt2"/>
                </a:solidFill>
              </a:rPr>
              <a:t>Social Media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747" name="Google Shape;2747;p52"/>
          <p:cNvCxnSpPr>
            <a:endCxn id="2742" idx="2"/>
          </p:cNvCxnSpPr>
          <p:nvPr/>
        </p:nvCxnSpPr>
        <p:spPr>
          <a:xfrm>
            <a:off x="732075" y="3051725"/>
            <a:ext cx="77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748" name="Google Shape;2748;p52"/>
          <p:cNvCxnSpPr>
            <a:stCxn id="2742" idx="6"/>
            <a:endCxn id="2743" idx="2"/>
          </p:cNvCxnSpPr>
          <p:nvPr/>
        </p:nvCxnSpPr>
        <p:spPr>
          <a:xfrm>
            <a:off x="2238375" y="3051725"/>
            <a:ext cx="106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9" name="Google Shape;2749;p52"/>
          <p:cNvCxnSpPr>
            <a:stCxn id="2743" idx="6"/>
            <a:endCxn id="2744" idx="2"/>
          </p:cNvCxnSpPr>
          <p:nvPr/>
        </p:nvCxnSpPr>
        <p:spPr>
          <a:xfrm>
            <a:off x="4042900" y="3051725"/>
            <a:ext cx="1061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0" name="Google Shape;2750;p52"/>
          <p:cNvCxnSpPr>
            <a:stCxn id="2744" idx="6"/>
            <a:endCxn id="2745" idx="2"/>
          </p:cNvCxnSpPr>
          <p:nvPr/>
        </p:nvCxnSpPr>
        <p:spPr>
          <a:xfrm>
            <a:off x="5839325" y="3051725"/>
            <a:ext cx="107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1" name="Google Shape;2751;p52"/>
          <p:cNvCxnSpPr>
            <a:stCxn id="2745" idx="6"/>
          </p:cNvCxnSpPr>
          <p:nvPr/>
        </p:nvCxnSpPr>
        <p:spPr>
          <a:xfrm>
            <a:off x="7645925" y="3051725"/>
            <a:ext cx="785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52" name="Google Shape;2752;p52"/>
          <p:cNvSpPr txBox="1">
            <a:spLocks noGrp="1"/>
          </p:cNvSpPr>
          <p:nvPr>
            <p:ph type="title" idx="4294967295"/>
          </p:nvPr>
        </p:nvSpPr>
        <p:spPr>
          <a:xfrm>
            <a:off x="870091" y="1660535"/>
            <a:ext cx="2065031" cy="385500"/>
          </a:xfrm>
          <a:prstGeom prst="rect">
            <a:avLst/>
          </a:prstGeom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Entertainment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753" name="Google Shape;2753;p52"/>
          <p:cNvSpPr txBox="1">
            <a:spLocks noGrp="1"/>
          </p:cNvSpPr>
          <p:nvPr>
            <p:ph type="subTitle" idx="4294967295"/>
          </p:nvPr>
        </p:nvSpPr>
        <p:spPr>
          <a:xfrm>
            <a:off x="870091" y="2062905"/>
            <a:ext cx="199523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One can enjoy spending time on social media as there are lots of entertaining stuff there</a:t>
            </a:r>
          </a:p>
        </p:txBody>
      </p:sp>
      <p:sp>
        <p:nvSpPr>
          <p:cNvPr id="2754" name="Google Shape;2754;p52"/>
          <p:cNvSpPr txBox="1">
            <a:spLocks noGrp="1"/>
          </p:cNvSpPr>
          <p:nvPr>
            <p:ph type="title" idx="4294967295"/>
          </p:nvPr>
        </p:nvSpPr>
        <p:spPr>
          <a:xfrm>
            <a:off x="2685807" y="3551508"/>
            <a:ext cx="1977624" cy="385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Brand Building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755" name="Google Shape;2755;p52"/>
          <p:cNvSpPr txBox="1">
            <a:spLocks noGrp="1"/>
          </p:cNvSpPr>
          <p:nvPr>
            <p:ph type="subTitle" idx="4294967295"/>
          </p:nvPr>
        </p:nvSpPr>
        <p:spPr>
          <a:xfrm>
            <a:off x="2514560" y="3897065"/>
            <a:ext cx="2431335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Social media is widely used by brands to promote their products or service</a:t>
            </a:r>
            <a:endParaRPr sz="1100" dirty="0"/>
          </a:p>
        </p:txBody>
      </p:sp>
      <p:sp>
        <p:nvSpPr>
          <p:cNvPr id="2756" name="Google Shape;2756;p52"/>
          <p:cNvSpPr txBox="1">
            <a:spLocks noGrp="1"/>
          </p:cNvSpPr>
          <p:nvPr>
            <p:ph type="title" idx="4294967295"/>
          </p:nvPr>
        </p:nvSpPr>
        <p:spPr>
          <a:xfrm>
            <a:off x="4104656" y="1660535"/>
            <a:ext cx="2936262" cy="385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Enhancing Knowledge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757" name="Google Shape;2757;p52"/>
          <p:cNvSpPr txBox="1">
            <a:spLocks noGrp="1"/>
          </p:cNvSpPr>
          <p:nvPr>
            <p:ph type="subTitle" idx="4294967295"/>
          </p:nvPr>
        </p:nvSpPr>
        <p:spPr>
          <a:xfrm>
            <a:off x="4174156" y="2067295"/>
            <a:ext cx="2581277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One can easily enhance the knowledge on some topic by just following some creators sharing knowledge about them</a:t>
            </a:r>
            <a:endParaRPr sz="1100" dirty="0"/>
          </a:p>
        </p:txBody>
      </p:sp>
      <p:sp>
        <p:nvSpPr>
          <p:cNvPr id="2758" name="Google Shape;2758;p52"/>
          <p:cNvSpPr txBox="1">
            <a:spLocks noGrp="1"/>
          </p:cNvSpPr>
          <p:nvPr>
            <p:ph type="title" idx="4294967295"/>
          </p:nvPr>
        </p:nvSpPr>
        <p:spPr>
          <a:xfrm>
            <a:off x="6375275" y="3551508"/>
            <a:ext cx="18273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Advertising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759" name="Google Shape;2759;p52"/>
          <p:cNvSpPr txBox="1">
            <a:spLocks noGrp="1"/>
          </p:cNvSpPr>
          <p:nvPr>
            <p:ph type="subTitle" idx="4294967295"/>
          </p:nvPr>
        </p:nvSpPr>
        <p:spPr>
          <a:xfrm>
            <a:off x="6259381" y="3937008"/>
            <a:ext cx="2059087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Some small-scale businesses also use social media to scale their business</a:t>
            </a:r>
            <a:endParaRPr sz="1100" dirty="0"/>
          </a:p>
        </p:txBody>
      </p:sp>
      <p:grpSp>
        <p:nvGrpSpPr>
          <p:cNvPr id="2760" name="Google Shape;2760;p52"/>
          <p:cNvGrpSpPr/>
          <p:nvPr/>
        </p:nvGrpSpPr>
        <p:grpSpPr>
          <a:xfrm>
            <a:off x="5286632" y="2875990"/>
            <a:ext cx="370645" cy="368042"/>
            <a:chOff x="-63250675" y="3744075"/>
            <a:chExt cx="320350" cy="318100"/>
          </a:xfrm>
        </p:grpSpPr>
        <p:sp>
          <p:nvSpPr>
            <p:cNvPr id="2761" name="Google Shape;2761;p5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52"/>
          <p:cNvGrpSpPr/>
          <p:nvPr/>
        </p:nvGrpSpPr>
        <p:grpSpPr>
          <a:xfrm>
            <a:off x="3543372" y="2876368"/>
            <a:ext cx="264317" cy="367290"/>
            <a:chOff x="-64001300" y="4093650"/>
            <a:chExt cx="228450" cy="317450"/>
          </a:xfrm>
        </p:grpSpPr>
        <p:sp>
          <p:nvSpPr>
            <p:cNvPr id="2765" name="Google Shape;2765;p52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2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2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2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9" name="Google Shape;2769;p52"/>
          <p:cNvSpPr/>
          <p:nvPr/>
        </p:nvSpPr>
        <p:spPr>
          <a:xfrm>
            <a:off x="7093579" y="2867856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52"/>
          <p:cNvSpPr/>
          <p:nvPr/>
        </p:nvSpPr>
        <p:spPr>
          <a:xfrm>
            <a:off x="1684524" y="2876667"/>
            <a:ext cx="366364" cy="36668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600;p30">
            <a:extLst>
              <a:ext uri="{FF2B5EF4-FFF2-40B4-BE49-F238E27FC236}">
                <a16:creationId xmlns:a16="http://schemas.microsoft.com/office/drawing/2014/main" id="{A8F5135C-FA42-456F-96B4-2C472954C919}"/>
              </a:ext>
            </a:extLst>
          </p:cNvPr>
          <p:cNvCxnSpPr>
            <a:cxnSpLocks/>
          </p:cNvCxnSpPr>
          <p:nvPr/>
        </p:nvCxnSpPr>
        <p:spPr>
          <a:xfrm>
            <a:off x="2596722" y="1076435"/>
            <a:ext cx="399399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5"/>
          <p:cNvSpPr txBox="1">
            <a:spLocks noGrp="1"/>
          </p:cNvSpPr>
          <p:nvPr>
            <p:ph type="title"/>
          </p:nvPr>
        </p:nvSpPr>
        <p:spPr>
          <a:xfrm>
            <a:off x="702363" y="494834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EFC5"/>
                </a:solidFill>
              </a:rPr>
              <a:t>Problems</a:t>
            </a:r>
            <a:endParaRPr dirty="0">
              <a:solidFill>
                <a:srgbClr val="47EFC5"/>
              </a:solidFill>
            </a:endParaRPr>
          </a:p>
        </p:txBody>
      </p:sp>
      <p:grpSp>
        <p:nvGrpSpPr>
          <p:cNvPr id="2566" name="Google Shape;2566;p45"/>
          <p:cNvGrpSpPr/>
          <p:nvPr/>
        </p:nvGrpSpPr>
        <p:grpSpPr>
          <a:xfrm>
            <a:off x="7320788" y="99288"/>
            <a:ext cx="2054025" cy="1389038"/>
            <a:chOff x="7320788" y="99288"/>
            <a:chExt cx="2054025" cy="1389038"/>
          </a:xfrm>
        </p:grpSpPr>
        <p:grpSp>
          <p:nvGrpSpPr>
            <p:cNvPr id="2567" name="Google Shape;2567;p45"/>
            <p:cNvGrpSpPr/>
            <p:nvPr/>
          </p:nvGrpSpPr>
          <p:grpSpPr>
            <a:xfrm>
              <a:off x="7320788" y="99288"/>
              <a:ext cx="2054025" cy="1089700"/>
              <a:chOff x="7320788" y="99288"/>
              <a:chExt cx="2054025" cy="1089700"/>
            </a:xfrm>
          </p:grpSpPr>
          <p:sp>
            <p:nvSpPr>
              <p:cNvPr id="2568" name="Google Shape;2568;p45"/>
              <p:cNvSpPr/>
              <p:nvPr/>
            </p:nvSpPr>
            <p:spPr>
              <a:xfrm flipH="1">
                <a:off x="7442363" y="99288"/>
                <a:ext cx="1090475" cy="10897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3588" extrusionOk="0">
                    <a:moveTo>
                      <a:pt x="21794" y="8572"/>
                    </a:moveTo>
                    <a:cubicBezTo>
                      <a:pt x="29119" y="8572"/>
                      <a:pt x="35047" y="14499"/>
                      <a:pt x="35047" y="21824"/>
                    </a:cubicBezTo>
                    <a:cubicBezTo>
                      <a:pt x="35047" y="29180"/>
                      <a:pt x="29089" y="35107"/>
                      <a:pt x="21794" y="35107"/>
                    </a:cubicBezTo>
                    <a:cubicBezTo>
                      <a:pt x="14469" y="35107"/>
                      <a:pt x="8542" y="29180"/>
                      <a:pt x="8542" y="21824"/>
                    </a:cubicBezTo>
                    <a:cubicBezTo>
                      <a:pt x="8542" y="14499"/>
                      <a:pt x="14469" y="8572"/>
                      <a:pt x="21794" y="8572"/>
                    </a:cubicBezTo>
                    <a:close/>
                    <a:moveTo>
                      <a:pt x="21794" y="0"/>
                    </a:moveTo>
                    <a:cubicBezTo>
                      <a:pt x="9757" y="0"/>
                      <a:pt x="0" y="9757"/>
                      <a:pt x="0" y="21794"/>
                    </a:cubicBezTo>
                    <a:cubicBezTo>
                      <a:pt x="0" y="33831"/>
                      <a:pt x="9757" y="43588"/>
                      <a:pt x="21794" y="43588"/>
                    </a:cubicBezTo>
                    <a:cubicBezTo>
                      <a:pt x="33831" y="43588"/>
                      <a:pt x="43618" y="33892"/>
                      <a:pt x="43618" y="21824"/>
                    </a:cubicBezTo>
                    <a:cubicBezTo>
                      <a:pt x="43618" y="9788"/>
                      <a:pt x="33831" y="0"/>
                      <a:pt x="2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9" name="Google Shape;2569;p45"/>
              <p:cNvGrpSpPr/>
              <p:nvPr/>
            </p:nvGrpSpPr>
            <p:grpSpPr>
              <a:xfrm>
                <a:off x="8097388" y="290788"/>
                <a:ext cx="1277425" cy="569175"/>
                <a:chOff x="8097388" y="290788"/>
                <a:chExt cx="1277425" cy="569175"/>
              </a:xfrm>
            </p:grpSpPr>
            <p:sp>
              <p:nvSpPr>
                <p:cNvPr id="2570" name="Google Shape;2570;p45"/>
                <p:cNvSpPr/>
                <p:nvPr/>
              </p:nvSpPr>
              <p:spPr>
                <a:xfrm flipH="1">
                  <a:off x="80973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5"/>
                <p:cNvSpPr/>
                <p:nvPr/>
              </p:nvSpPr>
              <p:spPr>
                <a:xfrm flipH="1">
                  <a:off x="80973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5"/>
                <p:cNvSpPr/>
                <p:nvPr/>
              </p:nvSpPr>
              <p:spPr>
                <a:xfrm flipH="1">
                  <a:off x="80973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5"/>
                <p:cNvSpPr/>
                <p:nvPr/>
              </p:nvSpPr>
              <p:spPr>
                <a:xfrm flipH="1">
                  <a:off x="80973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5"/>
                <p:cNvSpPr/>
                <p:nvPr/>
              </p:nvSpPr>
              <p:spPr>
                <a:xfrm flipH="1">
                  <a:off x="80973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45"/>
                <p:cNvSpPr/>
                <p:nvPr/>
              </p:nvSpPr>
              <p:spPr>
                <a:xfrm flipH="1">
                  <a:off x="8251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45"/>
                <p:cNvSpPr/>
                <p:nvPr/>
              </p:nvSpPr>
              <p:spPr>
                <a:xfrm flipH="1">
                  <a:off x="8251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45"/>
                <p:cNvSpPr/>
                <p:nvPr/>
              </p:nvSpPr>
              <p:spPr>
                <a:xfrm flipH="1">
                  <a:off x="8251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45"/>
                <p:cNvSpPr/>
                <p:nvPr/>
              </p:nvSpPr>
              <p:spPr>
                <a:xfrm flipH="1">
                  <a:off x="8251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45"/>
                <p:cNvSpPr/>
                <p:nvPr/>
              </p:nvSpPr>
              <p:spPr>
                <a:xfrm flipH="1">
                  <a:off x="8251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45"/>
                <p:cNvSpPr/>
                <p:nvPr/>
              </p:nvSpPr>
              <p:spPr>
                <a:xfrm flipH="1">
                  <a:off x="8406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6"/>
                        <a:pt x="0" y="821"/>
                      </a:cubicBezTo>
                      <a:cubicBezTo>
                        <a:pt x="0" y="1277"/>
                        <a:pt x="334" y="1611"/>
                        <a:pt x="821" y="1611"/>
                      </a:cubicBezTo>
                      <a:cubicBezTo>
                        <a:pt x="1277" y="1611"/>
                        <a:pt x="1611" y="1277"/>
                        <a:pt x="1611" y="821"/>
                      </a:cubicBezTo>
                      <a:cubicBezTo>
                        <a:pt x="1611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45"/>
                <p:cNvSpPr/>
                <p:nvPr/>
              </p:nvSpPr>
              <p:spPr>
                <a:xfrm flipH="1">
                  <a:off x="8406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186"/>
                        <a:pt x="334" y="1582"/>
                        <a:pt x="821" y="1582"/>
                      </a:cubicBezTo>
                      <a:cubicBezTo>
                        <a:pt x="1277" y="1582"/>
                        <a:pt x="1611" y="1186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45"/>
                <p:cNvSpPr/>
                <p:nvPr/>
              </p:nvSpPr>
              <p:spPr>
                <a:xfrm flipH="1">
                  <a:off x="8406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0" y="365"/>
                        <a:pt x="0" y="790"/>
                      </a:cubicBezTo>
                      <a:cubicBezTo>
                        <a:pt x="0" y="1216"/>
                        <a:pt x="334" y="1581"/>
                        <a:pt x="821" y="1581"/>
                      </a:cubicBezTo>
                      <a:cubicBezTo>
                        <a:pt x="1277" y="1581"/>
                        <a:pt x="1611" y="1246"/>
                        <a:pt x="1611" y="790"/>
                      </a:cubicBezTo>
                      <a:cubicBezTo>
                        <a:pt x="1611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45"/>
                <p:cNvSpPr/>
                <p:nvPr/>
              </p:nvSpPr>
              <p:spPr>
                <a:xfrm flipH="1">
                  <a:off x="8406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247"/>
                        <a:pt x="334" y="1581"/>
                        <a:pt x="821" y="1581"/>
                      </a:cubicBezTo>
                      <a:cubicBezTo>
                        <a:pt x="1277" y="1581"/>
                        <a:pt x="1611" y="1217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45"/>
                <p:cNvSpPr/>
                <p:nvPr/>
              </p:nvSpPr>
              <p:spPr>
                <a:xfrm flipH="1">
                  <a:off x="8406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5"/>
                        <a:pt x="0" y="790"/>
                      </a:cubicBezTo>
                      <a:cubicBezTo>
                        <a:pt x="0" y="1216"/>
                        <a:pt x="334" y="1611"/>
                        <a:pt x="821" y="1611"/>
                      </a:cubicBezTo>
                      <a:cubicBezTo>
                        <a:pt x="1277" y="1611"/>
                        <a:pt x="1611" y="1216"/>
                        <a:pt x="1611" y="790"/>
                      </a:cubicBezTo>
                      <a:cubicBezTo>
                        <a:pt x="1611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45"/>
                <p:cNvSpPr/>
                <p:nvPr/>
              </p:nvSpPr>
              <p:spPr>
                <a:xfrm flipH="1">
                  <a:off x="85616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45"/>
                <p:cNvSpPr/>
                <p:nvPr/>
              </p:nvSpPr>
              <p:spPr>
                <a:xfrm flipH="1">
                  <a:off x="85616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45"/>
                <p:cNvSpPr/>
                <p:nvPr/>
              </p:nvSpPr>
              <p:spPr>
                <a:xfrm flipH="1">
                  <a:off x="85616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45"/>
                <p:cNvSpPr/>
                <p:nvPr/>
              </p:nvSpPr>
              <p:spPr>
                <a:xfrm flipH="1">
                  <a:off x="85616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45"/>
                <p:cNvSpPr/>
                <p:nvPr/>
              </p:nvSpPr>
              <p:spPr>
                <a:xfrm flipH="1">
                  <a:off x="85616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45"/>
                <p:cNvSpPr/>
                <p:nvPr/>
              </p:nvSpPr>
              <p:spPr>
                <a:xfrm flipH="1">
                  <a:off x="8716713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2" y="1277"/>
                        <a:pt x="1582" y="821"/>
                      </a:cubicBezTo>
                      <a:cubicBezTo>
                        <a:pt x="158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45"/>
                <p:cNvSpPr/>
                <p:nvPr/>
              </p:nvSpPr>
              <p:spPr>
                <a:xfrm flipH="1">
                  <a:off x="8716713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2" y="1186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45"/>
                <p:cNvSpPr/>
                <p:nvPr/>
              </p:nvSpPr>
              <p:spPr>
                <a:xfrm flipH="1">
                  <a:off x="8716713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66" y="0"/>
                        <a:pt x="1" y="365"/>
                        <a:pt x="1" y="790"/>
                      </a:cubicBezTo>
                      <a:cubicBezTo>
                        <a:pt x="1" y="1216"/>
                        <a:pt x="366" y="1581"/>
                        <a:pt x="791" y="1581"/>
                      </a:cubicBezTo>
                      <a:cubicBezTo>
                        <a:pt x="1217" y="1581"/>
                        <a:pt x="1582" y="1216"/>
                        <a:pt x="1582" y="790"/>
                      </a:cubicBezTo>
                      <a:cubicBezTo>
                        <a:pt x="158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45"/>
                <p:cNvSpPr/>
                <p:nvPr/>
              </p:nvSpPr>
              <p:spPr>
                <a:xfrm flipH="1">
                  <a:off x="8716713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2" y="1217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45"/>
                <p:cNvSpPr/>
                <p:nvPr/>
              </p:nvSpPr>
              <p:spPr>
                <a:xfrm flipH="1">
                  <a:off x="8716713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2" y="1216"/>
                        <a:pt x="1582" y="790"/>
                      </a:cubicBezTo>
                      <a:cubicBezTo>
                        <a:pt x="158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45"/>
                <p:cNvSpPr/>
                <p:nvPr/>
              </p:nvSpPr>
              <p:spPr>
                <a:xfrm flipH="1">
                  <a:off x="88709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6" y="1611"/>
                        <a:pt x="1611" y="1277"/>
                        <a:pt x="1611" y="821"/>
                      </a:cubicBezTo>
                      <a:cubicBezTo>
                        <a:pt x="1611" y="36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45"/>
                <p:cNvSpPr/>
                <p:nvPr/>
              </p:nvSpPr>
              <p:spPr>
                <a:xfrm flipH="1">
                  <a:off x="88709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6" y="1582"/>
                        <a:pt x="1611" y="1186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45"/>
                <p:cNvSpPr/>
                <p:nvPr/>
              </p:nvSpPr>
              <p:spPr>
                <a:xfrm flipH="1">
                  <a:off x="88709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6" y="1581"/>
                        <a:pt x="1611" y="1246"/>
                        <a:pt x="1611" y="790"/>
                      </a:cubicBezTo>
                      <a:cubicBezTo>
                        <a:pt x="1611" y="33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45"/>
                <p:cNvSpPr/>
                <p:nvPr/>
              </p:nvSpPr>
              <p:spPr>
                <a:xfrm flipH="1">
                  <a:off x="88709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6" y="1581"/>
                        <a:pt x="1611" y="1217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45"/>
                <p:cNvSpPr/>
                <p:nvPr/>
              </p:nvSpPr>
              <p:spPr>
                <a:xfrm flipH="1">
                  <a:off x="88709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6" y="1611"/>
                        <a:pt x="1611" y="1216"/>
                        <a:pt x="1611" y="790"/>
                      </a:cubicBezTo>
                      <a:cubicBezTo>
                        <a:pt x="1611" y="334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45"/>
                <p:cNvSpPr/>
                <p:nvPr/>
              </p:nvSpPr>
              <p:spPr>
                <a:xfrm flipH="1">
                  <a:off x="9025988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6"/>
                        <a:pt x="1" y="821"/>
                      </a:cubicBezTo>
                      <a:cubicBezTo>
                        <a:pt x="1" y="1277"/>
                        <a:pt x="365" y="1611"/>
                        <a:pt x="821" y="1611"/>
                      </a:cubicBezTo>
                      <a:cubicBezTo>
                        <a:pt x="1277" y="1611"/>
                        <a:pt x="1612" y="1277"/>
                        <a:pt x="1612" y="821"/>
                      </a:cubicBezTo>
                      <a:cubicBezTo>
                        <a:pt x="1612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45"/>
                <p:cNvSpPr/>
                <p:nvPr/>
              </p:nvSpPr>
              <p:spPr>
                <a:xfrm flipH="1">
                  <a:off x="9025988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186"/>
                        <a:pt x="365" y="1582"/>
                        <a:pt x="821" y="1582"/>
                      </a:cubicBezTo>
                      <a:cubicBezTo>
                        <a:pt x="1277" y="1582"/>
                        <a:pt x="1612" y="1186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45"/>
                <p:cNvSpPr/>
                <p:nvPr/>
              </p:nvSpPr>
              <p:spPr>
                <a:xfrm flipH="1">
                  <a:off x="9025988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1" y="365"/>
                        <a:pt x="1" y="790"/>
                      </a:cubicBezTo>
                      <a:cubicBezTo>
                        <a:pt x="1" y="1216"/>
                        <a:pt x="365" y="1581"/>
                        <a:pt x="821" y="1581"/>
                      </a:cubicBezTo>
                      <a:cubicBezTo>
                        <a:pt x="1277" y="1581"/>
                        <a:pt x="1612" y="1246"/>
                        <a:pt x="1612" y="790"/>
                      </a:cubicBezTo>
                      <a:cubicBezTo>
                        <a:pt x="1612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45"/>
                <p:cNvSpPr/>
                <p:nvPr/>
              </p:nvSpPr>
              <p:spPr>
                <a:xfrm flipH="1">
                  <a:off x="9025988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247"/>
                        <a:pt x="365" y="1581"/>
                        <a:pt x="821" y="1581"/>
                      </a:cubicBezTo>
                      <a:cubicBezTo>
                        <a:pt x="1277" y="1581"/>
                        <a:pt x="1612" y="1217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45"/>
                <p:cNvSpPr/>
                <p:nvPr/>
              </p:nvSpPr>
              <p:spPr>
                <a:xfrm flipH="1">
                  <a:off x="9025988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5"/>
                        <a:pt x="1" y="790"/>
                      </a:cubicBezTo>
                      <a:cubicBezTo>
                        <a:pt x="1" y="1216"/>
                        <a:pt x="365" y="1611"/>
                        <a:pt x="821" y="1611"/>
                      </a:cubicBezTo>
                      <a:cubicBezTo>
                        <a:pt x="1277" y="1611"/>
                        <a:pt x="1612" y="1216"/>
                        <a:pt x="1612" y="790"/>
                      </a:cubicBezTo>
                      <a:cubicBezTo>
                        <a:pt x="1612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45"/>
                <p:cNvSpPr/>
                <p:nvPr/>
              </p:nvSpPr>
              <p:spPr>
                <a:xfrm flipH="1">
                  <a:off x="918023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45"/>
                <p:cNvSpPr/>
                <p:nvPr/>
              </p:nvSpPr>
              <p:spPr>
                <a:xfrm flipH="1">
                  <a:off x="918023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45"/>
                <p:cNvSpPr/>
                <p:nvPr/>
              </p:nvSpPr>
              <p:spPr>
                <a:xfrm flipH="1">
                  <a:off x="918023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45"/>
                <p:cNvSpPr/>
                <p:nvPr/>
              </p:nvSpPr>
              <p:spPr>
                <a:xfrm flipH="1">
                  <a:off x="918023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45"/>
                <p:cNvSpPr/>
                <p:nvPr/>
              </p:nvSpPr>
              <p:spPr>
                <a:xfrm flipH="1">
                  <a:off x="918023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5"/>
                <p:cNvSpPr/>
                <p:nvPr/>
              </p:nvSpPr>
              <p:spPr>
                <a:xfrm flipH="1">
                  <a:off x="933451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5"/>
                <p:cNvSpPr/>
                <p:nvPr/>
              </p:nvSpPr>
              <p:spPr>
                <a:xfrm flipH="1">
                  <a:off x="933451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5"/>
                <p:cNvSpPr/>
                <p:nvPr/>
              </p:nvSpPr>
              <p:spPr>
                <a:xfrm flipH="1">
                  <a:off x="933451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5"/>
                <p:cNvSpPr/>
                <p:nvPr/>
              </p:nvSpPr>
              <p:spPr>
                <a:xfrm flipH="1">
                  <a:off x="933451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5"/>
                <p:cNvSpPr/>
                <p:nvPr/>
              </p:nvSpPr>
              <p:spPr>
                <a:xfrm flipH="1">
                  <a:off x="933451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5" name="Google Shape;2615;p45"/>
              <p:cNvSpPr/>
              <p:nvPr/>
            </p:nvSpPr>
            <p:spPr>
              <a:xfrm flipH="1">
                <a:off x="7320788" y="199788"/>
                <a:ext cx="196850" cy="172900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6916" extrusionOk="0">
                    <a:moveTo>
                      <a:pt x="3945" y="0"/>
                    </a:moveTo>
                    <a:cubicBezTo>
                      <a:pt x="3502" y="0"/>
                      <a:pt x="3051" y="86"/>
                      <a:pt x="2615" y="266"/>
                    </a:cubicBezTo>
                    <a:cubicBezTo>
                      <a:pt x="852" y="996"/>
                      <a:pt x="1" y="3032"/>
                      <a:pt x="761" y="4795"/>
                    </a:cubicBezTo>
                    <a:cubicBezTo>
                      <a:pt x="1310" y="6122"/>
                      <a:pt x="2582" y="6915"/>
                      <a:pt x="3930" y="6915"/>
                    </a:cubicBezTo>
                    <a:cubicBezTo>
                      <a:pt x="4373" y="6915"/>
                      <a:pt x="4824" y="6830"/>
                      <a:pt x="5259" y="6649"/>
                    </a:cubicBezTo>
                    <a:cubicBezTo>
                      <a:pt x="7022" y="5920"/>
                      <a:pt x="7873" y="3883"/>
                      <a:pt x="7114" y="2120"/>
                    </a:cubicBezTo>
                    <a:cubicBezTo>
                      <a:pt x="6564" y="793"/>
                      <a:pt x="5292" y="0"/>
                      <a:pt x="3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6" name="Google Shape;2616;p45"/>
            <p:cNvSpPr/>
            <p:nvPr/>
          </p:nvSpPr>
          <p:spPr>
            <a:xfrm flipH="1">
              <a:off x="8269975" y="963200"/>
              <a:ext cx="525100" cy="525125"/>
            </a:xfrm>
            <a:custGeom>
              <a:avLst/>
              <a:gdLst/>
              <a:ahLst/>
              <a:cxnLst/>
              <a:rect l="l" t="t" r="r" b="b"/>
              <a:pathLst>
                <a:path w="21004" h="21005" extrusionOk="0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550;p51">
            <a:extLst>
              <a:ext uri="{FF2B5EF4-FFF2-40B4-BE49-F238E27FC236}">
                <a16:creationId xmlns:a16="http://schemas.microsoft.com/office/drawing/2014/main" id="{C670D49F-7119-40D1-A695-6B68BC817D1F}"/>
              </a:ext>
            </a:extLst>
          </p:cNvPr>
          <p:cNvSpPr/>
          <p:nvPr/>
        </p:nvSpPr>
        <p:spPr>
          <a:xfrm>
            <a:off x="2535721" y="1714790"/>
            <a:ext cx="832800" cy="832800"/>
          </a:xfrm>
          <a:prstGeom prst="ellipse">
            <a:avLst/>
          </a:prstGeom>
          <a:solidFill>
            <a:srgbClr val="EF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551;p51">
            <a:extLst>
              <a:ext uri="{FF2B5EF4-FFF2-40B4-BE49-F238E27FC236}">
                <a16:creationId xmlns:a16="http://schemas.microsoft.com/office/drawing/2014/main" id="{242D2154-AE80-4CA1-B7C4-FDC6A08FFB53}"/>
              </a:ext>
            </a:extLst>
          </p:cNvPr>
          <p:cNvSpPr txBox="1"/>
          <p:nvPr/>
        </p:nvSpPr>
        <p:spPr>
          <a:xfrm>
            <a:off x="2162560" y="3302997"/>
            <a:ext cx="1650169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 is very defficult for a person to get funding at their initial stage.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552;p51">
            <a:extLst>
              <a:ext uri="{FF2B5EF4-FFF2-40B4-BE49-F238E27FC236}">
                <a16:creationId xmlns:a16="http://schemas.microsoft.com/office/drawing/2014/main" id="{F2B2F0B3-DD5B-41F7-A8B7-5112BFCFBB1A}"/>
              </a:ext>
            </a:extLst>
          </p:cNvPr>
          <p:cNvSpPr txBox="1"/>
          <p:nvPr/>
        </p:nvSpPr>
        <p:spPr>
          <a:xfrm>
            <a:off x="2162560" y="2822851"/>
            <a:ext cx="1579113" cy="38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Funding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4" name="Google Shape;561;p51">
            <a:extLst>
              <a:ext uri="{FF2B5EF4-FFF2-40B4-BE49-F238E27FC236}">
                <a16:creationId xmlns:a16="http://schemas.microsoft.com/office/drawing/2014/main" id="{F93CED16-EC80-4EB1-B52A-FE56B2912739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2952117" y="2546700"/>
            <a:ext cx="0" cy="2761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567;p51">
            <a:extLst>
              <a:ext uri="{FF2B5EF4-FFF2-40B4-BE49-F238E27FC236}">
                <a16:creationId xmlns:a16="http://schemas.microsoft.com/office/drawing/2014/main" id="{80635391-8A72-467B-A241-910F8AE2815F}"/>
              </a:ext>
            </a:extLst>
          </p:cNvPr>
          <p:cNvSpPr/>
          <p:nvPr/>
        </p:nvSpPr>
        <p:spPr>
          <a:xfrm>
            <a:off x="2796772" y="1905730"/>
            <a:ext cx="310690" cy="369016"/>
          </a:xfrm>
          <a:custGeom>
            <a:avLst/>
            <a:gdLst/>
            <a:ahLst/>
            <a:cxnLst/>
            <a:rect l="l" t="t" r="r" b="b"/>
            <a:pathLst>
              <a:path w="10744" h="12761" extrusionOk="0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558;p51">
            <a:extLst>
              <a:ext uri="{FF2B5EF4-FFF2-40B4-BE49-F238E27FC236}">
                <a16:creationId xmlns:a16="http://schemas.microsoft.com/office/drawing/2014/main" id="{464F878C-3A7A-4288-A59F-3203C5E634F3}"/>
              </a:ext>
            </a:extLst>
          </p:cNvPr>
          <p:cNvSpPr/>
          <p:nvPr/>
        </p:nvSpPr>
        <p:spPr>
          <a:xfrm>
            <a:off x="5704437" y="1700786"/>
            <a:ext cx="832800" cy="832800"/>
          </a:xfrm>
          <a:prstGeom prst="ellipse">
            <a:avLst/>
          </a:prstGeom>
          <a:solidFill>
            <a:srgbClr val="EF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59;p51">
            <a:extLst>
              <a:ext uri="{FF2B5EF4-FFF2-40B4-BE49-F238E27FC236}">
                <a16:creationId xmlns:a16="http://schemas.microsoft.com/office/drawing/2014/main" id="{D0CB318C-36FA-482B-9BF8-3E89A80E6FB2}"/>
              </a:ext>
            </a:extLst>
          </p:cNvPr>
          <p:cNvSpPr txBox="1"/>
          <p:nvPr/>
        </p:nvSpPr>
        <p:spPr>
          <a:xfrm>
            <a:off x="5402338" y="3295797"/>
            <a:ext cx="14370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People just waste their time on social media platform.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" name="Google Shape;560;p51">
            <a:extLst>
              <a:ext uri="{FF2B5EF4-FFF2-40B4-BE49-F238E27FC236}">
                <a16:creationId xmlns:a16="http://schemas.microsoft.com/office/drawing/2014/main" id="{61199680-470A-4179-BF63-C20FD8B4603A}"/>
              </a:ext>
            </a:extLst>
          </p:cNvPr>
          <p:cNvSpPr txBox="1"/>
          <p:nvPr/>
        </p:nvSpPr>
        <p:spPr>
          <a:xfrm>
            <a:off x="5331273" y="2815656"/>
            <a:ext cx="1579112" cy="38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Investing 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84" name="Google Shape;562;p51">
            <a:extLst>
              <a:ext uri="{FF2B5EF4-FFF2-40B4-BE49-F238E27FC236}">
                <a16:creationId xmlns:a16="http://schemas.microsoft.com/office/drawing/2014/main" id="{70831757-BAAB-489C-BDDD-8878318AE40E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120829" y="2539505"/>
            <a:ext cx="0" cy="2761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564;p51">
            <a:extLst>
              <a:ext uri="{FF2B5EF4-FFF2-40B4-BE49-F238E27FC236}">
                <a16:creationId xmlns:a16="http://schemas.microsoft.com/office/drawing/2014/main" id="{BBAC9548-A864-499B-8EAC-133F1AE2FC80}"/>
              </a:ext>
            </a:extLst>
          </p:cNvPr>
          <p:cNvGrpSpPr/>
          <p:nvPr/>
        </p:nvGrpSpPr>
        <p:grpSpPr>
          <a:xfrm>
            <a:off x="5945643" y="1963775"/>
            <a:ext cx="350371" cy="224918"/>
            <a:chOff x="5411225" y="2726350"/>
            <a:chExt cx="296950" cy="190625"/>
          </a:xfrm>
        </p:grpSpPr>
        <p:sp>
          <p:nvSpPr>
            <p:cNvPr id="86" name="Google Shape;565;p51">
              <a:extLst>
                <a:ext uri="{FF2B5EF4-FFF2-40B4-BE49-F238E27FC236}">
                  <a16:creationId xmlns:a16="http://schemas.microsoft.com/office/drawing/2014/main" id="{77A85BA9-61CE-491C-8769-974929DAC24A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6;p51">
              <a:extLst>
                <a:ext uri="{FF2B5EF4-FFF2-40B4-BE49-F238E27FC236}">
                  <a16:creationId xmlns:a16="http://schemas.microsoft.com/office/drawing/2014/main" id="{997AB04A-C240-4A2B-9106-52C7FA1579A1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Google Shape;600;p30">
            <a:extLst>
              <a:ext uri="{FF2B5EF4-FFF2-40B4-BE49-F238E27FC236}">
                <a16:creationId xmlns:a16="http://schemas.microsoft.com/office/drawing/2014/main" id="{0C184219-89C5-4C65-B191-B4B0BC9141FF}"/>
              </a:ext>
            </a:extLst>
          </p:cNvPr>
          <p:cNvCxnSpPr>
            <a:cxnSpLocks/>
          </p:cNvCxnSpPr>
          <p:nvPr/>
        </p:nvCxnSpPr>
        <p:spPr>
          <a:xfrm>
            <a:off x="1165321" y="1307200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600;p30">
            <a:extLst>
              <a:ext uri="{FF2B5EF4-FFF2-40B4-BE49-F238E27FC236}">
                <a16:creationId xmlns:a16="http://schemas.microsoft.com/office/drawing/2014/main" id="{167F55E4-9E3E-46F9-936B-0D5BE5EFA738}"/>
              </a:ext>
            </a:extLst>
          </p:cNvPr>
          <p:cNvCxnSpPr>
            <a:cxnSpLocks/>
          </p:cNvCxnSpPr>
          <p:nvPr/>
        </p:nvCxnSpPr>
        <p:spPr>
          <a:xfrm>
            <a:off x="3959338" y="301988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89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5"/>
          <p:cNvSpPr txBox="1">
            <a:spLocks noGrp="1"/>
          </p:cNvSpPr>
          <p:nvPr>
            <p:ph type="title"/>
          </p:nvPr>
        </p:nvSpPr>
        <p:spPr>
          <a:xfrm>
            <a:off x="702363" y="494834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EFC5"/>
                </a:solidFill>
              </a:rPr>
              <a:t>Solutions</a:t>
            </a:r>
            <a:endParaRPr dirty="0">
              <a:solidFill>
                <a:srgbClr val="47EFC5"/>
              </a:solidFill>
            </a:endParaRPr>
          </a:p>
        </p:txBody>
      </p:sp>
      <p:grpSp>
        <p:nvGrpSpPr>
          <p:cNvPr id="2566" name="Google Shape;2566;p45"/>
          <p:cNvGrpSpPr/>
          <p:nvPr/>
        </p:nvGrpSpPr>
        <p:grpSpPr>
          <a:xfrm>
            <a:off x="7320788" y="99288"/>
            <a:ext cx="2054025" cy="1389038"/>
            <a:chOff x="7320788" y="99288"/>
            <a:chExt cx="2054025" cy="1389038"/>
          </a:xfrm>
        </p:grpSpPr>
        <p:grpSp>
          <p:nvGrpSpPr>
            <p:cNvPr id="2567" name="Google Shape;2567;p45"/>
            <p:cNvGrpSpPr/>
            <p:nvPr/>
          </p:nvGrpSpPr>
          <p:grpSpPr>
            <a:xfrm>
              <a:off x="7320788" y="99288"/>
              <a:ext cx="2054025" cy="1089700"/>
              <a:chOff x="7320788" y="99288"/>
              <a:chExt cx="2054025" cy="1089700"/>
            </a:xfrm>
          </p:grpSpPr>
          <p:sp>
            <p:nvSpPr>
              <p:cNvPr id="2568" name="Google Shape;2568;p45"/>
              <p:cNvSpPr/>
              <p:nvPr/>
            </p:nvSpPr>
            <p:spPr>
              <a:xfrm flipH="1">
                <a:off x="7442363" y="99288"/>
                <a:ext cx="1090475" cy="10897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3588" extrusionOk="0">
                    <a:moveTo>
                      <a:pt x="21794" y="8572"/>
                    </a:moveTo>
                    <a:cubicBezTo>
                      <a:pt x="29119" y="8572"/>
                      <a:pt x="35047" y="14499"/>
                      <a:pt x="35047" y="21824"/>
                    </a:cubicBezTo>
                    <a:cubicBezTo>
                      <a:pt x="35047" y="29180"/>
                      <a:pt x="29089" y="35107"/>
                      <a:pt x="21794" y="35107"/>
                    </a:cubicBezTo>
                    <a:cubicBezTo>
                      <a:pt x="14469" y="35107"/>
                      <a:pt x="8542" y="29180"/>
                      <a:pt x="8542" y="21824"/>
                    </a:cubicBezTo>
                    <a:cubicBezTo>
                      <a:pt x="8542" y="14499"/>
                      <a:pt x="14469" y="8572"/>
                      <a:pt x="21794" y="8572"/>
                    </a:cubicBezTo>
                    <a:close/>
                    <a:moveTo>
                      <a:pt x="21794" y="0"/>
                    </a:moveTo>
                    <a:cubicBezTo>
                      <a:pt x="9757" y="0"/>
                      <a:pt x="0" y="9757"/>
                      <a:pt x="0" y="21794"/>
                    </a:cubicBezTo>
                    <a:cubicBezTo>
                      <a:pt x="0" y="33831"/>
                      <a:pt x="9757" y="43588"/>
                      <a:pt x="21794" y="43588"/>
                    </a:cubicBezTo>
                    <a:cubicBezTo>
                      <a:pt x="33831" y="43588"/>
                      <a:pt x="43618" y="33892"/>
                      <a:pt x="43618" y="21824"/>
                    </a:cubicBezTo>
                    <a:cubicBezTo>
                      <a:pt x="43618" y="9788"/>
                      <a:pt x="33831" y="0"/>
                      <a:pt x="2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9" name="Google Shape;2569;p45"/>
              <p:cNvGrpSpPr/>
              <p:nvPr/>
            </p:nvGrpSpPr>
            <p:grpSpPr>
              <a:xfrm>
                <a:off x="8097388" y="290788"/>
                <a:ext cx="1277425" cy="569175"/>
                <a:chOff x="8097388" y="290788"/>
                <a:chExt cx="1277425" cy="569175"/>
              </a:xfrm>
            </p:grpSpPr>
            <p:sp>
              <p:nvSpPr>
                <p:cNvPr id="2570" name="Google Shape;2570;p45"/>
                <p:cNvSpPr/>
                <p:nvPr/>
              </p:nvSpPr>
              <p:spPr>
                <a:xfrm flipH="1">
                  <a:off x="80973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5"/>
                <p:cNvSpPr/>
                <p:nvPr/>
              </p:nvSpPr>
              <p:spPr>
                <a:xfrm flipH="1">
                  <a:off x="80973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5"/>
                <p:cNvSpPr/>
                <p:nvPr/>
              </p:nvSpPr>
              <p:spPr>
                <a:xfrm flipH="1">
                  <a:off x="80973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5"/>
                <p:cNvSpPr/>
                <p:nvPr/>
              </p:nvSpPr>
              <p:spPr>
                <a:xfrm flipH="1">
                  <a:off x="80973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5"/>
                <p:cNvSpPr/>
                <p:nvPr/>
              </p:nvSpPr>
              <p:spPr>
                <a:xfrm flipH="1">
                  <a:off x="80973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45"/>
                <p:cNvSpPr/>
                <p:nvPr/>
              </p:nvSpPr>
              <p:spPr>
                <a:xfrm flipH="1">
                  <a:off x="8251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45"/>
                <p:cNvSpPr/>
                <p:nvPr/>
              </p:nvSpPr>
              <p:spPr>
                <a:xfrm flipH="1">
                  <a:off x="8251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45"/>
                <p:cNvSpPr/>
                <p:nvPr/>
              </p:nvSpPr>
              <p:spPr>
                <a:xfrm flipH="1">
                  <a:off x="8251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45"/>
                <p:cNvSpPr/>
                <p:nvPr/>
              </p:nvSpPr>
              <p:spPr>
                <a:xfrm flipH="1">
                  <a:off x="8251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45"/>
                <p:cNvSpPr/>
                <p:nvPr/>
              </p:nvSpPr>
              <p:spPr>
                <a:xfrm flipH="1">
                  <a:off x="8251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45"/>
                <p:cNvSpPr/>
                <p:nvPr/>
              </p:nvSpPr>
              <p:spPr>
                <a:xfrm flipH="1">
                  <a:off x="8406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6"/>
                        <a:pt x="0" y="821"/>
                      </a:cubicBezTo>
                      <a:cubicBezTo>
                        <a:pt x="0" y="1277"/>
                        <a:pt x="334" y="1611"/>
                        <a:pt x="821" y="1611"/>
                      </a:cubicBezTo>
                      <a:cubicBezTo>
                        <a:pt x="1277" y="1611"/>
                        <a:pt x="1611" y="1277"/>
                        <a:pt x="1611" y="821"/>
                      </a:cubicBezTo>
                      <a:cubicBezTo>
                        <a:pt x="1611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45"/>
                <p:cNvSpPr/>
                <p:nvPr/>
              </p:nvSpPr>
              <p:spPr>
                <a:xfrm flipH="1">
                  <a:off x="8406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186"/>
                        <a:pt x="334" y="1582"/>
                        <a:pt x="821" y="1582"/>
                      </a:cubicBezTo>
                      <a:cubicBezTo>
                        <a:pt x="1277" y="1582"/>
                        <a:pt x="1611" y="1186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45"/>
                <p:cNvSpPr/>
                <p:nvPr/>
              </p:nvSpPr>
              <p:spPr>
                <a:xfrm flipH="1">
                  <a:off x="8406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0" y="365"/>
                        <a:pt x="0" y="790"/>
                      </a:cubicBezTo>
                      <a:cubicBezTo>
                        <a:pt x="0" y="1216"/>
                        <a:pt x="334" y="1581"/>
                        <a:pt x="821" y="1581"/>
                      </a:cubicBezTo>
                      <a:cubicBezTo>
                        <a:pt x="1277" y="1581"/>
                        <a:pt x="1611" y="1246"/>
                        <a:pt x="1611" y="790"/>
                      </a:cubicBezTo>
                      <a:cubicBezTo>
                        <a:pt x="1611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45"/>
                <p:cNvSpPr/>
                <p:nvPr/>
              </p:nvSpPr>
              <p:spPr>
                <a:xfrm flipH="1">
                  <a:off x="8406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247"/>
                        <a:pt x="334" y="1581"/>
                        <a:pt x="821" y="1581"/>
                      </a:cubicBezTo>
                      <a:cubicBezTo>
                        <a:pt x="1277" y="1581"/>
                        <a:pt x="1611" y="1217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45"/>
                <p:cNvSpPr/>
                <p:nvPr/>
              </p:nvSpPr>
              <p:spPr>
                <a:xfrm flipH="1">
                  <a:off x="8406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5"/>
                        <a:pt x="0" y="790"/>
                      </a:cubicBezTo>
                      <a:cubicBezTo>
                        <a:pt x="0" y="1216"/>
                        <a:pt x="334" y="1611"/>
                        <a:pt x="821" y="1611"/>
                      </a:cubicBezTo>
                      <a:cubicBezTo>
                        <a:pt x="1277" y="1611"/>
                        <a:pt x="1611" y="1216"/>
                        <a:pt x="1611" y="790"/>
                      </a:cubicBezTo>
                      <a:cubicBezTo>
                        <a:pt x="1611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45"/>
                <p:cNvSpPr/>
                <p:nvPr/>
              </p:nvSpPr>
              <p:spPr>
                <a:xfrm flipH="1">
                  <a:off x="85616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45"/>
                <p:cNvSpPr/>
                <p:nvPr/>
              </p:nvSpPr>
              <p:spPr>
                <a:xfrm flipH="1">
                  <a:off x="85616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45"/>
                <p:cNvSpPr/>
                <p:nvPr/>
              </p:nvSpPr>
              <p:spPr>
                <a:xfrm flipH="1">
                  <a:off x="85616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45"/>
                <p:cNvSpPr/>
                <p:nvPr/>
              </p:nvSpPr>
              <p:spPr>
                <a:xfrm flipH="1">
                  <a:off x="85616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45"/>
                <p:cNvSpPr/>
                <p:nvPr/>
              </p:nvSpPr>
              <p:spPr>
                <a:xfrm flipH="1">
                  <a:off x="85616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45"/>
                <p:cNvSpPr/>
                <p:nvPr/>
              </p:nvSpPr>
              <p:spPr>
                <a:xfrm flipH="1">
                  <a:off x="8716713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2" y="1277"/>
                        <a:pt x="1582" y="821"/>
                      </a:cubicBezTo>
                      <a:cubicBezTo>
                        <a:pt x="158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45"/>
                <p:cNvSpPr/>
                <p:nvPr/>
              </p:nvSpPr>
              <p:spPr>
                <a:xfrm flipH="1">
                  <a:off x="8716713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2" y="1186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45"/>
                <p:cNvSpPr/>
                <p:nvPr/>
              </p:nvSpPr>
              <p:spPr>
                <a:xfrm flipH="1">
                  <a:off x="8716713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66" y="0"/>
                        <a:pt x="1" y="365"/>
                        <a:pt x="1" y="790"/>
                      </a:cubicBezTo>
                      <a:cubicBezTo>
                        <a:pt x="1" y="1216"/>
                        <a:pt x="366" y="1581"/>
                        <a:pt x="791" y="1581"/>
                      </a:cubicBezTo>
                      <a:cubicBezTo>
                        <a:pt x="1217" y="1581"/>
                        <a:pt x="1582" y="1216"/>
                        <a:pt x="1582" y="790"/>
                      </a:cubicBezTo>
                      <a:cubicBezTo>
                        <a:pt x="158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45"/>
                <p:cNvSpPr/>
                <p:nvPr/>
              </p:nvSpPr>
              <p:spPr>
                <a:xfrm flipH="1">
                  <a:off x="8716713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2" y="1217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45"/>
                <p:cNvSpPr/>
                <p:nvPr/>
              </p:nvSpPr>
              <p:spPr>
                <a:xfrm flipH="1">
                  <a:off x="8716713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2" y="1216"/>
                        <a:pt x="1582" y="790"/>
                      </a:cubicBezTo>
                      <a:cubicBezTo>
                        <a:pt x="158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45"/>
                <p:cNvSpPr/>
                <p:nvPr/>
              </p:nvSpPr>
              <p:spPr>
                <a:xfrm flipH="1">
                  <a:off x="88709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6" y="1611"/>
                        <a:pt x="1611" y="1277"/>
                        <a:pt x="1611" y="821"/>
                      </a:cubicBezTo>
                      <a:cubicBezTo>
                        <a:pt x="1611" y="36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45"/>
                <p:cNvSpPr/>
                <p:nvPr/>
              </p:nvSpPr>
              <p:spPr>
                <a:xfrm flipH="1">
                  <a:off x="88709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6" y="1582"/>
                        <a:pt x="1611" y="1186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45"/>
                <p:cNvSpPr/>
                <p:nvPr/>
              </p:nvSpPr>
              <p:spPr>
                <a:xfrm flipH="1">
                  <a:off x="88709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6" y="1581"/>
                        <a:pt x="1611" y="1246"/>
                        <a:pt x="1611" y="790"/>
                      </a:cubicBezTo>
                      <a:cubicBezTo>
                        <a:pt x="1611" y="33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45"/>
                <p:cNvSpPr/>
                <p:nvPr/>
              </p:nvSpPr>
              <p:spPr>
                <a:xfrm flipH="1">
                  <a:off x="88709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6" y="1581"/>
                        <a:pt x="1611" y="1217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45"/>
                <p:cNvSpPr/>
                <p:nvPr/>
              </p:nvSpPr>
              <p:spPr>
                <a:xfrm flipH="1">
                  <a:off x="88709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6" y="1611"/>
                        <a:pt x="1611" y="1216"/>
                        <a:pt x="1611" y="790"/>
                      </a:cubicBezTo>
                      <a:cubicBezTo>
                        <a:pt x="1611" y="334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45"/>
                <p:cNvSpPr/>
                <p:nvPr/>
              </p:nvSpPr>
              <p:spPr>
                <a:xfrm flipH="1">
                  <a:off x="9025988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6"/>
                        <a:pt x="1" y="821"/>
                      </a:cubicBezTo>
                      <a:cubicBezTo>
                        <a:pt x="1" y="1277"/>
                        <a:pt x="365" y="1611"/>
                        <a:pt x="821" y="1611"/>
                      </a:cubicBezTo>
                      <a:cubicBezTo>
                        <a:pt x="1277" y="1611"/>
                        <a:pt x="1612" y="1277"/>
                        <a:pt x="1612" y="821"/>
                      </a:cubicBezTo>
                      <a:cubicBezTo>
                        <a:pt x="1612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45"/>
                <p:cNvSpPr/>
                <p:nvPr/>
              </p:nvSpPr>
              <p:spPr>
                <a:xfrm flipH="1">
                  <a:off x="9025988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186"/>
                        <a:pt x="365" y="1582"/>
                        <a:pt x="821" y="1582"/>
                      </a:cubicBezTo>
                      <a:cubicBezTo>
                        <a:pt x="1277" y="1582"/>
                        <a:pt x="1612" y="1186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45"/>
                <p:cNvSpPr/>
                <p:nvPr/>
              </p:nvSpPr>
              <p:spPr>
                <a:xfrm flipH="1">
                  <a:off x="9025988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1" y="365"/>
                        <a:pt x="1" y="790"/>
                      </a:cubicBezTo>
                      <a:cubicBezTo>
                        <a:pt x="1" y="1216"/>
                        <a:pt x="365" y="1581"/>
                        <a:pt x="821" y="1581"/>
                      </a:cubicBezTo>
                      <a:cubicBezTo>
                        <a:pt x="1277" y="1581"/>
                        <a:pt x="1612" y="1246"/>
                        <a:pt x="1612" y="790"/>
                      </a:cubicBezTo>
                      <a:cubicBezTo>
                        <a:pt x="1612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45"/>
                <p:cNvSpPr/>
                <p:nvPr/>
              </p:nvSpPr>
              <p:spPr>
                <a:xfrm flipH="1">
                  <a:off x="9025988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247"/>
                        <a:pt x="365" y="1581"/>
                        <a:pt x="821" y="1581"/>
                      </a:cubicBezTo>
                      <a:cubicBezTo>
                        <a:pt x="1277" y="1581"/>
                        <a:pt x="1612" y="1217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45"/>
                <p:cNvSpPr/>
                <p:nvPr/>
              </p:nvSpPr>
              <p:spPr>
                <a:xfrm flipH="1">
                  <a:off x="9025988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5"/>
                        <a:pt x="1" y="790"/>
                      </a:cubicBezTo>
                      <a:cubicBezTo>
                        <a:pt x="1" y="1216"/>
                        <a:pt x="365" y="1611"/>
                        <a:pt x="821" y="1611"/>
                      </a:cubicBezTo>
                      <a:cubicBezTo>
                        <a:pt x="1277" y="1611"/>
                        <a:pt x="1612" y="1216"/>
                        <a:pt x="1612" y="790"/>
                      </a:cubicBezTo>
                      <a:cubicBezTo>
                        <a:pt x="1612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45"/>
                <p:cNvSpPr/>
                <p:nvPr/>
              </p:nvSpPr>
              <p:spPr>
                <a:xfrm flipH="1">
                  <a:off x="918023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45"/>
                <p:cNvSpPr/>
                <p:nvPr/>
              </p:nvSpPr>
              <p:spPr>
                <a:xfrm flipH="1">
                  <a:off x="918023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45"/>
                <p:cNvSpPr/>
                <p:nvPr/>
              </p:nvSpPr>
              <p:spPr>
                <a:xfrm flipH="1">
                  <a:off x="918023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45"/>
                <p:cNvSpPr/>
                <p:nvPr/>
              </p:nvSpPr>
              <p:spPr>
                <a:xfrm flipH="1">
                  <a:off x="918023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45"/>
                <p:cNvSpPr/>
                <p:nvPr/>
              </p:nvSpPr>
              <p:spPr>
                <a:xfrm flipH="1">
                  <a:off x="918023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5"/>
                <p:cNvSpPr/>
                <p:nvPr/>
              </p:nvSpPr>
              <p:spPr>
                <a:xfrm flipH="1">
                  <a:off x="933451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5"/>
                <p:cNvSpPr/>
                <p:nvPr/>
              </p:nvSpPr>
              <p:spPr>
                <a:xfrm flipH="1">
                  <a:off x="933451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5"/>
                <p:cNvSpPr/>
                <p:nvPr/>
              </p:nvSpPr>
              <p:spPr>
                <a:xfrm flipH="1">
                  <a:off x="933451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5"/>
                <p:cNvSpPr/>
                <p:nvPr/>
              </p:nvSpPr>
              <p:spPr>
                <a:xfrm flipH="1">
                  <a:off x="933451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5"/>
                <p:cNvSpPr/>
                <p:nvPr/>
              </p:nvSpPr>
              <p:spPr>
                <a:xfrm flipH="1">
                  <a:off x="933451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5" name="Google Shape;2615;p45"/>
              <p:cNvSpPr/>
              <p:nvPr/>
            </p:nvSpPr>
            <p:spPr>
              <a:xfrm flipH="1">
                <a:off x="7320788" y="199788"/>
                <a:ext cx="196850" cy="172900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6916" extrusionOk="0">
                    <a:moveTo>
                      <a:pt x="3945" y="0"/>
                    </a:moveTo>
                    <a:cubicBezTo>
                      <a:pt x="3502" y="0"/>
                      <a:pt x="3051" y="86"/>
                      <a:pt x="2615" y="266"/>
                    </a:cubicBezTo>
                    <a:cubicBezTo>
                      <a:pt x="852" y="996"/>
                      <a:pt x="1" y="3032"/>
                      <a:pt x="761" y="4795"/>
                    </a:cubicBezTo>
                    <a:cubicBezTo>
                      <a:pt x="1310" y="6122"/>
                      <a:pt x="2582" y="6915"/>
                      <a:pt x="3930" y="6915"/>
                    </a:cubicBezTo>
                    <a:cubicBezTo>
                      <a:pt x="4373" y="6915"/>
                      <a:pt x="4824" y="6830"/>
                      <a:pt x="5259" y="6649"/>
                    </a:cubicBezTo>
                    <a:cubicBezTo>
                      <a:pt x="7022" y="5920"/>
                      <a:pt x="7873" y="3883"/>
                      <a:pt x="7114" y="2120"/>
                    </a:cubicBezTo>
                    <a:cubicBezTo>
                      <a:pt x="6564" y="793"/>
                      <a:pt x="5292" y="0"/>
                      <a:pt x="3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6" name="Google Shape;2616;p45"/>
            <p:cNvSpPr/>
            <p:nvPr/>
          </p:nvSpPr>
          <p:spPr>
            <a:xfrm flipH="1">
              <a:off x="8269975" y="963200"/>
              <a:ext cx="525100" cy="525125"/>
            </a:xfrm>
            <a:custGeom>
              <a:avLst/>
              <a:gdLst/>
              <a:ahLst/>
              <a:cxnLst/>
              <a:rect l="l" t="t" r="r" b="b"/>
              <a:pathLst>
                <a:path w="21004" h="21005" extrusionOk="0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550;p51">
            <a:extLst>
              <a:ext uri="{FF2B5EF4-FFF2-40B4-BE49-F238E27FC236}">
                <a16:creationId xmlns:a16="http://schemas.microsoft.com/office/drawing/2014/main" id="{C670D49F-7119-40D1-A695-6B68BC817D1F}"/>
              </a:ext>
            </a:extLst>
          </p:cNvPr>
          <p:cNvSpPr/>
          <p:nvPr/>
        </p:nvSpPr>
        <p:spPr>
          <a:xfrm>
            <a:off x="2384521" y="1671590"/>
            <a:ext cx="832800" cy="832800"/>
          </a:xfrm>
          <a:prstGeom prst="ellipse">
            <a:avLst/>
          </a:prstGeom>
          <a:solidFill>
            <a:srgbClr val="EF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551;p51">
            <a:extLst>
              <a:ext uri="{FF2B5EF4-FFF2-40B4-BE49-F238E27FC236}">
                <a16:creationId xmlns:a16="http://schemas.microsoft.com/office/drawing/2014/main" id="{242D2154-AE80-4CA1-B7C4-FDC6A08FFB53}"/>
              </a:ext>
            </a:extLst>
          </p:cNvPr>
          <p:cNvSpPr txBox="1"/>
          <p:nvPr/>
        </p:nvSpPr>
        <p:spPr>
          <a:xfrm>
            <a:off x="1743324" y="3199363"/>
            <a:ext cx="218624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 is very difficult for a single person to give a huge amount of money but very easy when unity is shown.</a:t>
            </a:r>
          </a:p>
        </p:txBody>
      </p:sp>
      <p:sp>
        <p:nvSpPr>
          <p:cNvPr id="73" name="Google Shape;552;p51">
            <a:extLst>
              <a:ext uri="{FF2B5EF4-FFF2-40B4-BE49-F238E27FC236}">
                <a16:creationId xmlns:a16="http://schemas.microsoft.com/office/drawing/2014/main" id="{F2B2F0B3-DD5B-41F7-A8B7-5112BFCFBB1A}"/>
              </a:ext>
            </a:extLst>
          </p:cNvPr>
          <p:cNvSpPr txBox="1"/>
          <p:nvPr/>
        </p:nvSpPr>
        <p:spPr>
          <a:xfrm>
            <a:off x="1743324" y="2780102"/>
            <a:ext cx="2186240" cy="38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Crowd Funding</a:t>
            </a:r>
            <a:endParaRPr sz="20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4" name="Google Shape;561;p51">
            <a:extLst>
              <a:ext uri="{FF2B5EF4-FFF2-40B4-BE49-F238E27FC236}">
                <a16:creationId xmlns:a16="http://schemas.microsoft.com/office/drawing/2014/main" id="{F93CED16-EC80-4EB1-B52A-FE56B2912739}"/>
              </a:ext>
            </a:extLst>
          </p:cNvPr>
          <p:cNvCxnSpPr>
            <a:cxnSpLocks/>
          </p:cNvCxnSpPr>
          <p:nvPr/>
        </p:nvCxnSpPr>
        <p:spPr>
          <a:xfrm>
            <a:off x="2800917" y="2503500"/>
            <a:ext cx="0" cy="2761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567;p51">
            <a:extLst>
              <a:ext uri="{FF2B5EF4-FFF2-40B4-BE49-F238E27FC236}">
                <a16:creationId xmlns:a16="http://schemas.microsoft.com/office/drawing/2014/main" id="{80635391-8A72-467B-A241-910F8AE2815F}"/>
              </a:ext>
            </a:extLst>
          </p:cNvPr>
          <p:cNvSpPr/>
          <p:nvPr/>
        </p:nvSpPr>
        <p:spPr>
          <a:xfrm>
            <a:off x="2645572" y="1848130"/>
            <a:ext cx="310690" cy="369016"/>
          </a:xfrm>
          <a:custGeom>
            <a:avLst/>
            <a:gdLst/>
            <a:ahLst/>
            <a:cxnLst/>
            <a:rect l="l" t="t" r="r" b="b"/>
            <a:pathLst>
              <a:path w="10744" h="12761" extrusionOk="0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558;p51">
            <a:extLst>
              <a:ext uri="{FF2B5EF4-FFF2-40B4-BE49-F238E27FC236}">
                <a16:creationId xmlns:a16="http://schemas.microsoft.com/office/drawing/2014/main" id="{464F878C-3A7A-4288-A59F-3203C5E634F3}"/>
              </a:ext>
            </a:extLst>
          </p:cNvPr>
          <p:cNvSpPr/>
          <p:nvPr/>
        </p:nvSpPr>
        <p:spPr>
          <a:xfrm>
            <a:off x="5727488" y="1559131"/>
            <a:ext cx="832800" cy="832800"/>
          </a:xfrm>
          <a:prstGeom prst="ellipse">
            <a:avLst/>
          </a:prstGeom>
          <a:solidFill>
            <a:srgbClr val="EF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559;p51">
            <a:extLst>
              <a:ext uri="{FF2B5EF4-FFF2-40B4-BE49-F238E27FC236}">
                <a16:creationId xmlns:a16="http://schemas.microsoft.com/office/drawing/2014/main" id="{D0CB318C-36FA-482B-9BF8-3E89A80E6FB2}"/>
              </a:ext>
            </a:extLst>
          </p:cNvPr>
          <p:cNvSpPr txBox="1"/>
          <p:nvPr/>
        </p:nvSpPr>
        <p:spPr>
          <a:xfrm>
            <a:off x="4647885" y="3300163"/>
            <a:ext cx="305233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content in our platform would be very nice and informative as people had to get funds from the general public.</a:t>
            </a:r>
          </a:p>
        </p:txBody>
      </p:sp>
      <p:sp>
        <p:nvSpPr>
          <p:cNvPr id="83" name="Google Shape;560;p51">
            <a:extLst>
              <a:ext uri="{FF2B5EF4-FFF2-40B4-BE49-F238E27FC236}">
                <a16:creationId xmlns:a16="http://schemas.microsoft.com/office/drawing/2014/main" id="{61199680-470A-4179-BF63-C20FD8B4603A}"/>
              </a:ext>
            </a:extLst>
          </p:cNvPr>
          <p:cNvSpPr txBox="1"/>
          <p:nvPr/>
        </p:nvSpPr>
        <p:spPr>
          <a:xfrm>
            <a:off x="4647885" y="2849412"/>
            <a:ext cx="3052330" cy="38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Good Community</a:t>
            </a:r>
          </a:p>
        </p:txBody>
      </p:sp>
      <p:cxnSp>
        <p:nvCxnSpPr>
          <p:cNvPr id="84" name="Google Shape;562;p51">
            <a:extLst>
              <a:ext uri="{FF2B5EF4-FFF2-40B4-BE49-F238E27FC236}">
                <a16:creationId xmlns:a16="http://schemas.microsoft.com/office/drawing/2014/main" id="{70831757-BAAB-489C-BDDD-8878318AE40E}"/>
              </a:ext>
            </a:extLst>
          </p:cNvPr>
          <p:cNvCxnSpPr>
            <a:cxnSpLocks/>
            <a:stCxn id="81" idx="4"/>
          </p:cNvCxnSpPr>
          <p:nvPr/>
        </p:nvCxnSpPr>
        <p:spPr>
          <a:xfrm>
            <a:off x="6143888" y="2391931"/>
            <a:ext cx="0" cy="4517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564;p51">
            <a:extLst>
              <a:ext uri="{FF2B5EF4-FFF2-40B4-BE49-F238E27FC236}">
                <a16:creationId xmlns:a16="http://schemas.microsoft.com/office/drawing/2014/main" id="{BBAC9548-A864-499B-8EAC-133F1AE2FC80}"/>
              </a:ext>
            </a:extLst>
          </p:cNvPr>
          <p:cNvGrpSpPr/>
          <p:nvPr/>
        </p:nvGrpSpPr>
        <p:grpSpPr>
          <a:xfrm>
            <a:off x="5968702" y="1863072"/>
            <a:ext cx="350371" cy="224918"/>
            <a:chOff x="5411225" y="2726350"/>
            <a:chExt cx="296950" cy="190625"/>
          </a:xfrm>
        </p:grpSpPr>
        <p:sp>
          <p:nvSpPr>
            <p:cNvPr id="86" name="Google Shape;565;p51">
              <a:extLst>
                <a:ext uri="{FF2B5EF4-FFF2-40B4-BE49-F238E27FC236}">
                  <a16:creationId xmlns:a16="http://schemas.microsoft.com/office/drawing/2014/main" id="{77A85BA9-61CE-491C-8769-974929DAC24A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566;p51">
              <a:extLst>
                <a:ext uri="{FF2B5EF4-FFF2-40B4-BE49-F238E27FC236}">
                  <a16:creationId xmlns:a16="http://schemas.microsoft.com/office/drawing/2014/main" id="{997AB04A-C240-4A2B-9106-52C7FA1579A1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76" name="Google Shape;600;p30">
            <a:extLst>
              <a:ext uri="{FF2B5EF4-FFF2-40B4-BE49-F238E27FC236}">
                <a16:creationId xmlns:a16="http://schemas.microsoft.com/office/drawing/2014/main" id="{50A438E5-66B5-4393-A2B0-9AC022F6927C}"/>
              </a:ext>
            </a:extLst>
          </p:cNvPr>
          <p:cNvCxnSpPr>
            <a:cxnSpLocks/>
          </p:cNvCxnSpPr>
          <p:nvPr/>
        </p:nvCxnSpPr>
        <p:spPr>
          <a:xfrm>
            <a:off x="1238400" y="1292800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600;p30">
            <a:extLst>
              <a:ext uri="{FF2B5EF4-FFF2-40B4-BE49-F238E27FC236}">
                <a16:creationId xmlns:a16="http://schemas.microsoft.com/office/drawing/2014/main" id="{42F4B922-3195-4D56-8329-AABBBBBF33F4}"/>
              </a:ext>
            </a:extLst>
          </p:cNvPr>
          <p:cNvCxnSpPr>
            <a:cxnSpLocks/>
          </p:cNvCxnSpPr>
          <p:nvPr/>
        </p:nvCxnSpPr>
        <p:spPr>
          <a:xfrm>
            <a:off x="3929564" y="210988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85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Journey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36" name="Google Shape;2936;p56"/>
          <p:cNvSpPr txBox="1"/>
          <p:nvPr/>
        </p:nvSpPr>
        <p:spPr>
          <a:xfrm>
            <a:off x="2659469" y="3298379"/>
            <a:ext cx="1885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Backend (IPFS)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38" name="Google Shape;2938;p56"/>
          <p:cNvSpPr txBox="1"/>
          <p:nvPr/>
        </p:nvSpPr>
        <p:spPr>
          <a:xfrm>
            <a:off x="4598937" y="3298379"/>
            <a:ext cx="1885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Smart Contract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40" name="Google Shape;2940;p56"/>
          <p:cNvSpPr txBox="1"/>
          <p:nvPr/>
        </p:nvSpPr>
        <p:spPr>
          <a:xfrm>
            <a:off x="6504345" y="3556885"/>
            <a:ext cx="198586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&amp; DEPLOYMENT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42" name="Google Shape;2942;p56"/>
          <p:cNvSpPr txBox="1"/>
          <p:nvPr/>
        </p:nvSpPr>
        <p:spPr>
          <a:xfrm>
            <a:off x="720000" y="3298379"/>
            <a:ext cx="1885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FRONTEND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2944" name="Google Shape;2944;p56"/>
          <p:cNvGrpSpPr/>
          <p:nvPr/>
        </p:nvGrpSpPr>
        <p:grpSpPr>
          <a:xfrm>
            <a:off x="1666217" y="1663549"/>
            <a:ext cx="5825930" cy="877364"/>
            <a:chOff x="241575" y="2411450"/>
            <a:chExt cx="5344400" cy="888650"/>
          </a:xfrm>
        </p:grpSpPr>
        <p:sp>
          <p:nvSpPr>
            <p:cNvPr id="2945" name="Google Shape;2945;p56"/>
            <p:cNvSpPr/>
            <p:nvPr/>
          </p:nvSpPr>
          <p:spPr>
            <a:xfrm>
              <a:off x="241575" y="2411450"/>
              <a:ext cx="1780225" cy="888650"/>
            </a:xfrm>
            <a:custGeom>
              <a:avLst/>
              <a:gdLst/>
              <a:ahLst/>
              <a:cxnLst/>
              <a:rect l="l" t="t" r="r" b="b"/>
              <a:pathLst>
                <a:path w="71209" h="35546" fill="none" extrusionOk="0">
                  <a:moveTo>
                    <a:pt x="71209" y="35545"/>
                  </a:moveTo>
                  <a:cubicBezTo>
                    <a:pt x="71209" y="15973"/>
                    <a:pt x="55236" y="0"/>
                    <a:pt x="35674" y="0"/>
                  </a:cubicBezTo>
                  <a:cubicBezTo>
                    <a:pt x="15974" y="0"/>
                    <a:pt x="0" y="15973"/>
                    <a:pt x="0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6"/>
            <p:cNvSpPr/>
            <p:nvPr/>
          </p:nvSpPr>
          <p:spPr>
            <a:xfrm>
              <a:off x="2025250" y="2411450"/>
              <a:ext cx="1780225" cy="888650"/>
            </a:xfrm>
            <a:custGeom>
              <a:avLst/>
              <a:gdLst/>
              <a:ahLst/>
              <a:cxnLst/>
              <a:rect l="l" t="t" r="r" b="b"/>
              <a:pathLst>
                <a:path w="71209" h="35546" fill="none" extrusionOk="0">
                  <a:moveTo>
                    <a:pt x="71209" y="35545"/>
                  </a:moveTo>
                  <a:cubicBezTo>
                    <a:pt x="71209" y="15973"/>
                    <a:pt x="55236" y="0"/>
                    <a:pt x="35535" y="0"/>
                  </a:cubicBezTo>
                  <a:cubicBezTo>
                    <a:pt x="15835" y="0"/>
                    <a:pt x="0" y="15973"/>
                    <a:pt x="0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6"/>
            <p:cNvSpPr/>
            <p:nvPr/>
          </p:nvSpPr>
          <p:spPr>
            <a:xfrm>
              <a:off x="3805450" y="2411450"/>
              <a:ext cx="1780525" cy="888650"/>
            </a:xfrm>
            <a:custGeom>
              <a:avLst/>
              <a:gdLst/>
              <a:ahLst/>
              <a:cxnLst/>
              <a:rect l="l" t="t" r="r" b="b"/>
              <a:pathLst>
                <a:path w="71221" h="35546" fill="none" extrusionOk="0">
                  <a:moveTo>
                    <a:pt x="71220" y="35545"/>
                  </a:moveTo>
                  <a:cubicBezTo>
                    <a:pt x="71220" y="15973"/>
                    <a:pt x="55375" y="0"/>
                    <a:pt x="35674" y="0"/>
                  </a:cubicBezTo>
                  <a:cubicBezTo>
                    <a:pt x="15974" y="0"/>
                    <a:pt x="1" y="15973"/>
                    <a:pt x="1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6"/>
            <p:cNvSpPr/>
            <p:nvPr/>
          </p:nvSpPr>
          <p:spPr>
            <a:xfrm>
              <a:off x="241575" y="2411450"/>
              <a:ext cx="1780225" cy="888650"/>
            </a:xfrm>
            <a:custGeom>
              <a:avLst/>
              <a:gdLst/>
              <a:ahLst/>
              <a:cxnLst/>
              <a:rect l="l" t="t" r="r" b="b"/>
              <a:pathLst>
                <a:path w="71209" h="35546" fill="none" extrusionOk="0">
                  <a:moveTo>
                    <a:pt x="0" y="35545"/>
                  </a:moveTo>
                  <a:cubicBezTo>
                    <a:pt x="0" y="15973"/>
                    <a:pt x="15974" y="0"/>
                    <a:pt x="35674" y="0"/>
                  </a:cubicBezTo>
                  <a:cubicBezTo>
                    <a:pt x="55236" y="0"/>
                    <a:pt x="71209" y="15973"/>
                    <a:pt x="71209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6"/>
            <p:cNvSpPr/>
            <p:nvPr/>
          </p:nvSpPr>
          <p:spPr>
            <a:xfrm>
              <a:off x="2025250" y="2411450"/>
              <a:ext cx="1780225" cy="888650"/>
            </a:xfrm>
            <a:custGeom>
              <a:avLst/>
              <a:gdLst/>
              <a:ahLst/>
              <a:cxnLst/>
              <a:rect l="l" t="t" r="r" b="b"/>
              <a:pathLst>
                <a:path w="71209" h="35546" fill="none" extrusionOk="0">
                  <a:moveTo>
                    <a:pt x="0" y="35545"/>
                  </a:moveTo>
                  <a:cubicBezTo>
                    <a:pt x="0" y="15973"/>
                    <a:pt x="15835" y="0"/>
                    <a:pt x="35535" y="0"/>
                  </a:cubicBezTo>
                  <a:cubicBezTo>
                    <a:pt x="55236" y="0"/>
                    <a:pt x="71209" y="15973"/>
                    <a:pt x="71209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6"/>
            <p:cNvSpPr/>
            <p:nvPr/>
          </p:nvSpPr>
          <p:spPr>
            <a:xfrm>
              <a:off x="3805450" y="2411450"/>
              <a:ext cx="1780525" cy="888650"/>
            </a:xfrm>
            <a:custGeom>
              <a:avLst/>
              <a:gdLst/>
              <a:ahLst/>
              <a:cxnLst/>
              <a:rect l="l" t="t" r="r" b="b"/>
              <a:pathLst>
                <a:path w="71221" h="35546" fill="none" extrusionOk="0">
                  <a:moveTo>
                    <a:pt x="1" y="35545"/>
                  </a:moveTo>
                  <a:cubicBezTo>
                    <a:pt x="1" y="15973"/>
                    <a:pt x="15974" y="0"/>
                    <a:pt x="35674" y="0"/>
                  </a:cubicBezTo>
                  <a:cubicBezTo>
                    <a:pt x="55375" y="0"/>
                    <a:pt x="71220" y="15973"/>
                    <a:pt x="71220" y="3554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0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1" name="Google Shape;2951;p56"/>
          <p:cNvSpPr txBox="1"/>
          <p:nvPr/>
        </p:nvSpPr>
        <p:spPr>
          <a:xfrm>
            <a:off x="1088596" y="2873271"/>
            <a:ext cx="11703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1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52" name="Google Shape;2952;p56"/>
          <p:cNvSpPr txBox="1"/>
          <p:nvPr/>
        </p:nvSpPr>
        <p:spPr>
          <a:xfrm>
            <a:off x="3023953" y="2872921"/>
            <a:ext cx="1170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2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53" name="Google Shape;2953;p56"/>
          <p:cNvSpPr txBox="1"/>
          <p:nvPr/>
        </p:nvSpPr>
        <p:spPr>
          <a:xfrm>
            <a:off x="6912127" y="2872921"/>
            <a:ext cx="1170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4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54" name="Google Shape;2954;p56"/>
          <p:cNvSpPr txBox="1"/>
          <p:nvPr/>
        </p:nvSpPr>
        <p:spPr>
          <a:xfrm>
            <a:off x="4978279" y="2872921"/>
            <a:ext cx="1170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3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955" name="Google Shape;2955;p56"/>
          <p:cNvSpPr/>
          <p:nvPr/>
        </p:nvSpPr>
        <p:spPr>
          <a:xfrm>
            <a:off x="7428155" y="2608808"/>
            <a:ext cx="123300" cy="12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6"/>
          <p:cNvSpPr/>
          <p:nvPr/>
        </p:nvSpPr>
        <p:spPr>
          <a:xfrm>
            <a:off x="6153233" y="1960787"/>
            <a:ext cx="794400" cy="79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6"/>
          <p:cNvSpPr/>
          <p:nvPr/>
        </p:nvSpPr>
        <p:spPr>
          <a:xfrm>
            <a:off x="4176048" y="1960787"/>
            <a:ext cx="794400" cy="79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56"/>
          <p:cNvSpPr/>
          <p:nvPr/>
        </p:nvSpPr>
        <p:spPr>
          <a:xfrm>
            <a:off x="2198864" y="1960787"/>
            <a:ext cx="794400" cy="79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56"/>
          <p:cNvGrpSpPr/>
          <p:nvPr/>
        </p:nvGrpSpPr>
        <p:grpSpPr>
          <a:xfrm>
            <a:off x="2421981" y="2183407"/>
            <a:ext cx="348188" cy="349133"/>
            <a:chOff x="1674750" y="3254050"/>
            <a:chExt cx="294575" cy="295375"/>
          </a:xfrm>
        </p:grpSpPr>
        <p:sp>
          <p:nvSpPr>
            <p:cNvPr id="2960" name="Google Shape;2960;p56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6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6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6"/>
          <p:cNvGrpSpPr/>
          <p:nvPr/>
        </p:nvGrpSpPr>
        <p:grpSpPr>
          <a:xfrm>
            <a:off x="4409379" y="2183660"/>
            <a:ext cx="327739" cy="348631"/>
            <a:chOff x="5364750" y="3235150"/>
            <a:chExt cx="277275" cy="294950"/>
          </a:xfrm>
        </p:grpSpPr>
        <p:sp>
          <p:nvSpPr>
            <p:cNvPr id="2964" name="Google Shape;2964;p56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6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6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6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6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6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6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6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56"/>
          <p:cNvGrpSpPr/>
          <p:nvPr/>
        </p:nvGrpSpPr>
        <p:grpSpPr>
          <a:xfrm>
            <a:off x="6376328" y="2195237"/>
            <a:ext cx="351024" cy="325464"/>
            <a:chOff x="6543825" y="3202075"/>
            <a:chExt cx="296975" cy="275350"/>
          </a:xfrm>
        </p:grpSpPr>
        <p:sp>
          <p:nvSpPr>
            <p:cNvPr id="2973" name="Google Shape;2973;p5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" name="Google Shape;600;p30">
            <a:extLst>
              <a:ext uri="{FF2B5EF4-FFF2-40B4-BE49-F238E27FC236}">
                <a16:creationId xmlns:a16="http://schemas.microsoft.com/office/drawing/2014/main" id="{EBC58D4C-AB74-466B-9B04-C6BE50E67C62}"/>
              </a:ext>
            </a:extLst>
          </p:cNvPr>
          <p:cNvCxnSpPr>
            <a:cxnSpLocks/>
          </p:cNvCxnSpPr>
          <p:nvPr/>
        </p:nvCxnSpPr>
        <p:spPr>
          <a:xfrm>
            <a:off x="0" y="1201692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00;p30">
            <a:extLst>
              <a:ext uri="{FF2B5EF4-FFF2-40B4-BE49-F238E27FC236}">
                <a16:creationId xmlns:a16="http://schemas.microsoft.com/office/drawing/2014/main" id="{677A6E7B-2DB0-4564-9A58-087ADD3435C0}"/>
              </a:ext>
            </a:extLst>
          </p:cNvPr>
          <p:cNvCxnSpPr>
            <a:cxnSpLocks/>
          </p:cNvCxnSpPr>
          <p:nvPr/>
        </p:nvCxnSpPr>
        <p:spPr>
          <a:xfrm>
            <a:off x="4918499" y="357631"/>
            <a:ext cx="3242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0"/>
          <p:cNvSpPr txBox="1">
            <a:spLocks noGrp="1"/>
          </p:cNvSpPr>
          <p:nvPr>
            <p:ph type="title"/>
          </p:nvPr>
        </p:nvSpPr>
        <p:spPr>
          <a:xfrm>
            <a:off x="2335686" y="3091649"/>
            <a:ext cx="44726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Business Model</a:t>
            </a:r>
            <a:br>
              <a:rPr lang="en" sz="3300" dirty="0"/>
            </a:br>
            <a:r>
              <a:rPr lang="en" sz="3300" dirty="0"/>
              <a:t>&amp;</a:t>
            </a:r>
            <a:br>
              <a:rPr lang="en" sz="3300" dirty="0"/>
            </a:br>
            <a:r>
              <a:rPr lang="en" sz="3300" dirty="0"/>
              <a:t>Marketing</a:t>
            </a:r>
            <a:endParaRPr sz="3300" dirty="0"/>
          </a:p>
        </p:txBody>
      </p:sp>
      <p:sp>
        <p:nvSpPr>
          <p:cNvPr id="2730" name="Google Shape;2730;p50"/>
          <p:cNvSpPr txBox="1">
            <a:spLocks noGrp="1"/>
          </p:cNvSpPr>
          <p:nvPr>
            <p:ph type="title" idx="2"/>
          </p:nvPr>
        </p:nvSpPr>
        <p:spPr>
          <a:xfrm>
            <a:off x="3977700" y="1210051"/>
            <a:ext cx="1188600" cy="118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gerian" panose="04020705040A02060702" pitchFamily="82" charset="0"/>
              </a:rPr>
              <a:t>“”</a:t>
            </a:r>
            <a:endParaRPr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p65"/>
          <p:cNvSpPr txBox="1">
            <a:spLocks noGrp="1"/>
          </p:cNvSpPr>
          <p:nvPr>
            <p:ph type="title"/>
          </p:nvPr>
        </p:nvSpPr>
        <p:spPr>
          <a:xfrm rot="178">
            <a:off x="720050" y="1339475"/>
            <a:ext cx="5779800" cy="12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 billion</a:t>
            </a:r>
            <a:endParaRPr dirty="0"/>
          </a:p>
        </p:txBody>
      </p:sp>
      <p:sp>
        <p:nvSpPr>
          <p:cNvPr id="3256" name="Google Shape;3256;p65"/>
          <p:cNvSpPr txBox="1">
            <a:spLocks noGrp="1"/>
          </p:cNvSpPr>
          <p:nvPr>
            <p:ph type="subTitle" idx="1"/>
          </p:nvPr>
        </p:nvSpPr>
        <p:spPr>
          <a:xfrm>
            <a:off x="720000" y="2632607"/>
            <a:ext cx="4501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</a:t>
            </a:r>
            <a:r>
              <a:rPr lang="en-IN" dirty="0"/>
              <a:t>o</a:t>
            </a:r>
            <a:r>
              <a:rPr lang="en" dirty="0"/>
              <a:t>rld population by the end of the year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56667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Platform Anniversary by Slidesgo">
  <a:themeElements>
    <a:clrScheme name="Simple Light">
      <a:dk1>
        <a:srgbClr val="FFFFFF"/>
      </a:dk1>
      <a:lt1>
        <a:srgbClr val="000000"/>
      </a:lt1>
      <a:dk2>
        <a:srgbClr val="FFE75C"/>
      </a:dk2>
      <a:lt2>
        <a:srgbClr val="EF3957"/>
      </a:lt2>
      <a:accent1>
        <a:srgbClr val="47EFC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327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Poppins</vt:lpstr>
      <vt:lpstr>Archivo</vt:lpstr>
      <vt:lpstr>Arial</vt:lpstr>
      <vt:lpstr>Poppins ExtraBold</vt:lpstr>
      <vt:lpstr>Poppins SemiBold</vt:lpstr>
      <vt:lpstr>Krona One</vt:lpstr>
      <vt:lpstr>Algerian</vt:lpstr>
      <vt:lpstr>Cabin</vt:lpstr>
      <vt:lpstr>Social Media Platform Anniversary by Slidesgo</vt:lpstr>
      <vt:lpstr>PepFund Social Media Investing Platform</vt:lpstr>
      <vt:lpstr>About Us</vt:lpstr>
      <vt:lpstr>Social media platform structure</vt:lpstr>
      <vt:lpstr>Uses Of  Social Media</vt:lpstr>
      <vt:lpstr>Problems</vt:lpstr>
      <vt:lpstr>Solutions</vt:lpstr>
      <vt:lpstr>Build Journey</vt:lpstr>
      <vt:lpstr>Business Model &amp; Marketing</vt:lpstr>
      <vt:lpstr>8 billion</vt:lpstr>
      <vt:lpstr>21.2 billion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Our New Friend Or Not</dc:title>
  <dc:creator>Naman</dc:creator>
  <cp:lastModifiedBy>NAMAN JOSHI</cp:lastModifiedBy>
  <cp:revision>24</cp:revision>
  <dcterms:modified xsi:type="dcterms:W3CDTF">2023-04-06T09:04:17Z</dcterms:modified>
</cp:coreProperties>
</file>