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8" r:id="rId2"/>
    <p:sldId id="369" r:id="rId3"/>
    <p:sldId id="370" r:id="rId4"/>
    <p:sldId id="3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20E"/>
    <a:srgbClr val="17809D"/>
    <a:srgbClr val="0070AF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66667"/>
  </p:normalViewPr>
  <p:slideViewPr>
    <p:cSldViewPr snapToGrid="0">
      <p:cViewPr varScale="1">
        <p:scale>
          <a:sx n="83" d="100"/>
          <a:sy n="83" d="100"/>
        </p:scale>
        <p:origin x="23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3610A-6F05-ED40-BDAC-457F5824DB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7C9C-3932-CB40-B626-A2C3C2B6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 err="1"/>
              <a:t>yous</a:t>
            </a:r>
            <a:r>
              <a:rPr lang="en-US" dirty="0"/>
              <a:t> and Welcomes</a:t>
            </a:r>
          </a:p>
          <a:p>
            <a:endParaRPr lang="en-US" dirty="0"/>
          </a:p>
          <a:p>
            <a:r>
              <a:rPr lang="en-US" dirty="0"/>
              <a:t>Please stop me if you have any questions.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57C9C-3932-CB40-B626-A2C3C2B644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926"/>
            <a:ext cx="12192000" cy="1151736"/>
          </a:xfrm>
        </p:spPr>
        <p:txBody>
          <a:bodyPr anchor="t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7F564C8-F3AD-2147-AB6D-B459AD5162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802" y="543339"/>
            <a:ext cx="5247217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2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17809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0519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7493"/>
            <a:ext cx="1405359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2451"/>
          </a:xfrm>
        </p:spPr>
        <p:txBody>
          <a:bodyPr vert="eaVert"/>
          <a:lstStyle>
            <a:lvl1pPr algn="ctr">
              <a:defRPr>
                <a:solidFill>
                  <a:srgbClr val="17809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2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7493"/>
            <a:ext cx="1405359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2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132684-01BE-8242-89F6-DF0AE8B17E1D}"/>
              </a:ext>
            </a:extLst>
          </p:cNvPr>
          <p:cNvSpPr/>
          <p:nvPr userDrawn="1"/>
        </p:nvSpPr>
        <p:spPr>
          <a:xfrm>
            <a:off x="0" y="-1"/>
            <a:ext cx="12192000" cy="993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514" y="74283"/>
            <a:ext cx="9064486" cy="845343"/>
          </a:xfrm>
        </p:spPr>
        <p:txBody>
          <a:bodyPr anchor="b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951"/>
          </a:xfrm>
        </p:spPr>
        <p:txBody>
          <a:bodyPr/>
          <a:lstStyle>
            <a:lvl1pPr>
              <a:defRPr>
                <a:solidFill>
                  <a:srgbClr val="41414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rgbClr val="41414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solidFill>
                  <a:srgbClr val="41414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solidFill>
                  <a:srgbClr val="41414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solidFill>
                  <a:srgbClr val="41414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D21F5EC-43B4-1245-A591-27EA4B9ED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9" y="148324"/>
            <a:ext cx="2866520" cy="6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2514"/>
            <a:ext cx="10515600" cy="3031535"/>
          </a:xfrm>
        </p:spPr>
        <p:txBody>
          <a:bodyPr anchor="b"/>
          <a:lstStyle>
            <a:lvl1pPr algn="ctr">
              <a:defRPr sz="6000">
                <a:solidFill>
                  <a:srgbClr val="17809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48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rgbClr val="17809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519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519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7493"/>
            <a:ext cx="1405359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17809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2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2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7493"/>
            <a:ext cx="1405359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5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rgbClr val="17809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7493"/>
            <a:ext cx="1405359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7493"/>
            <a:ext cx="1405359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7809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7493"/>
            <a:ext cx="1405359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7809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7493"/>
            <a:ext cx="1405359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7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small" baseline="0">
          <a:solidFill>
            <a:srgbClr val="17809D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141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141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DA38-97A4-684B-ACCE-AB7DE4E8D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011138"/>
            <a:ext cx="5943600" cy="1417862"/>
          </a:xfrm>
        </p:spPr>
        <p:txBody>
          <a:bodyPr>
            <a:normAutofit/>
          </a:bodyPr>
          <a:lstStyle/>
          <a:p>
            <a:r>
              <a:rPr lang="en-US" sz="4800" dirty="0"/>
              <a:t>Topic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29A5B-1698-2941-96E0-2FF617FCDE0B}"/>
              </a:ext>
            </a:extLst>
          </p:cNvPr>
          <p:cNvSpPr/>
          <p:nvPr/>
        </p:nvSpPr>
        <p:spPr>
          <a:xfrm>
            <a:off x="2292366" y="2720069"/>
            <a:ext cx="237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Subtext</a:t>
            </a:r>
          </a:p>
        </p:txBody>
      </p:sp>
    </p:spTree>
    <p:extLst>
      <p:ext uri="{BB962C8B-B14F-4D97-AF65-F5344CB8AC3E}">
        <p14:creationId xmlns:p14="http://schemas.microsoft.com/office/powerpoint/2010/main" val="89743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7BA8-A5F8-B54B-8AC5-67DAA8C6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B8D6-2C72-A64D-8D19-35C55B88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FF00-2ADD-E242-A04F-AE2E5E73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33E4-857D-AA40-A09D-17FF55AE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1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6E3-0E57-D040-86A7-140CA0BA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B6B8-3772-D844-B103-B39E7C84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hythmi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F99"/>
      </a:accent1>
      <a:accent2>
        <a:srgbClr val="D26B44"/>
      </a:accent2>
      <a:accent3>
        <a:srgbClr val="878939"/>
      </a:accent3>
      <a:accent4>
        <a:srgbClr val="B84C2A"/>
      </a:accent4>
      <a:accent5>
        <a:srgbClr val="60897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15363</TotalTime>
  <Words>16</Words>
  <Application>Microsoft Macintosh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 Theme</vt:lpstr>
      <vt:lpstr>Topic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Rhythmic AWS Roadmap</dc:title>
  <dc:subject/>
  <dc:creator/>
  <cp:keywords>confidential</cp:keywords>
  <dc:description/>
  <cp:lastModifiedBy>Brianna McAuliffe</cp:lastModifiedBy>
  <cp:revision>217</cp:revision>
  <cp:lastPrinted>2019-02-18T14:19:14Z</cp:lastPrinted>
  <dcterms:created xsi:type="dcterms:W3CDTF">2017-03-22T18:42:32Z</dcterms:created>
  <dcterms:modified xsi:type="dcterms:W3CDTF">2020-12-15T16:00:17Z</dcterms:modified>
  <cp:category/>
</cp:coreProperties>
</file>