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8" r:id="rId3"/>
    <p:sldId id="257" r:id="rId4"/>
    <p:sldId id="259" r:id="rId5"/>
    <p:sldId id="263" r:id="rId6"/>
    <p:sldId id="264" r:id="rId7"/>
    <p:sldId id="260" r:id="rId8"/>
    <p:sldId id="265" r:id="rId9"/>
    <p:sldId id="266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habharath1234@gmail.com" userId="ee7bf4010f8bbd2f" providerId="LiveId" clId="{D479BCDB-BA88-4D03-B751-36ECEE92B317}"/>
    <pc:docChg chg="undo redo custSel addSld delSld modSld sldOrd">
      <pc:chgData name="simhabharath1234@gmail.com" userId="ee7bf4010f8bbd2f" providerId="LiveId" clId="{D479BCDB-BA88-4D03-B751-36ECEE92B317}" dt="2022-06-16T14:32:09.705" v="939" actId="1076"/>
      <pc:docMkLst>
        <pc:docMk/>
      </pc:docMkLst>
      <pc:sldChg chg="modSp mod">
        <pc:chgData name="simhabharath1234@gmail.com" userId="ee7bf4010f8bbd2f" providerId="LiveId" clId="{D479BCDB-BA88-4D03-B751-36ECEE92B317}" dt="2022-06-16T13:55:31.844" v="6" actId="13926"/>
        <pc:sldMkLst>
          <pc:docMk/>
          <pc:sldMk cId="4034515734" sldId="256"/>
        </pc:sldMkLst>
        <pc:spChg chg="mod">
          <ac:chgData name="simhabharath1234@gmail.com" userId="ee7bf4010f8bbd2f" providerId="LiveId" clId="{D479BCDB-BA88-4D03-B751-36ECEE92B317}" dt="2022-06-16T13:55:31.844" v="6" actId="13926"/>
          <ac:spMkLst>
            <pc:docMk/>
            <pc:sldMk cId="4034515734" sldId="256"/>
            <ac:spMk id="2" creationId="{B1EE5738-1A03-BE05-82CB-0FEF01DACD8B}"/>
          </ac:spMkLst>
        </pc:spChg>
      </pc:sldChg>
      <pc:sldChg chg="modSp mod ord">
        <pc:chgData name="simhabharath1234@gmail.com" userId="ee7bf4010f8bbd2f" providerId="LiveId" clId="{D479BCDB-BA88-4D03-B751-36ECEE92B317}" dt="2022-06-16T14:00:04.349" v="19"/>
        <pc:sldMkLst>
          <pc:docMk/>
          <pc:sldMk cId="785725040" sldId="257"/>
        </pc:sldMkLst>
        <pc:spChg chg="mod">
          <ac:chgData name="simhabharath1234@gmail.com" userId="ee7bf4010f8bbd2f" providerId="LiveId" clId="{D479BCDB-BA88-4D03-B751-36ECEE92B317}" dt="2022-06-16T13:54:53.870" v="3" actId="27636"/>
          <ac:spMkLst>
            <pc:docMk/>
            <pc:sldMk cId="785725040" sldId="257"/>
            <ac:spMk id="3" creationId="{9418A42B-7B9B-1CB1-C14F-DACC094CAAE0}"/>
          </ac:spMkLst>
        </pc:spChg>
      </pc:sldChg>
      <pc:sldChg chg="modSp mod ord">
        <pc:chgData name="simhabharath1234@gmail.com" userId="ee7bf4010f8bbd2f" providerId="LiveId" clId="{D479BCDB-BA88-4D03-B751-36ECEE92B317}" dt="2022-06-16T13:59:24.627" v="15" actId="27636"/>
        <pc:sldMkLst>
          <pc:docMk/>
          <pc:sldMk cId="3543606740" sldId="258"/>
        </pc:sldMkLst>
        <pc:spChg chg="mod">
          <ac:chgData name="simhabharath1234@gmail.com" userId="ee7bf4010f8bbd2f" providerId="LiveId" clId="{D479BCDB-BA88-4D03-B751-36ECEE92B317}" dt="2022-06-16T13:59:24.627" v="15" actId="27636"/>
          <ac:spMkLst>
            <pc:docMk/>
            <pc:sldMk cId="3543606740" sldId="258"/>
            <ac:spMk id="3" creationId="{F92817F4-1F89-EA65-717F-3957760FE125}"/>
          </ac:spMkLst>
        </pc:spChg>
      </pc:sldChg>
      <pc:sldChg chg="modSp mod">
        <pc:chgData name="simhabharath1234@gmail.com" userId="ee7bf4010f8bbd2f" providerId="LiveId" clId="{D479BCDB-BA88-4D03-B751-36ECEE92B317}" dt="2022-06-16T14:04:20.674" v="230" actId="14100"/>
        <pc:sldMkLst>
          <pc:docMk/>
          <pc:sldMk cId="2674691333" sldId="259"/>
        </pc:sldMkLst>
        <pc:spChg chg="mod">
          <ac:chgData name="simhabharath1234@gmail.com" userId="ee7bf4010f8bbd2f" providerId="LiveId" clId="{D479BCDB-BA88-4D03-B751-36ECEE92B317}" dt="2022-06-16T14:00:58.870" v="25" actId="1076"/>
          <ac:spMkLst>
            <pc:docMk/>
            <pc:sldMk cId="2674691333" sldId="259"/>
            <ac:spMk id="2" creationId="{009CDFB2-C2A2-2C30-247E-88ADF248624D}"/>
          </ac:spMkLst>
        </pc:spChg>
        <pc:spChg chg="mod">
          <ac:chgData name="simhabharath1234@gmail.com" userId="ee7bf4010f8bbd2f" providerId="LiveId" clId="{D479BCDB-BA88-4D03-B751-36ECEE92B317}" dt="2022-06-16T14:04:20.674" v="230" actId="14100"/>
          <ac:spMkLst>
            <pc:docMk/>
            <pc:sldMk cId="2674691333" sldId="259"/>
            <ac:spMk id="3" creationId="{DC6838D5-1F82-391C-07C2-F73F13E57940}"/>
          </ac:spMkLst>
        </pc:spChg>
      </pc:sldChg>
      <pc:sldChg chg="modSp mod">
        <pc:chgData name="simhabharath1234@gmail.com" userId="ee7bf4010f8bbd2f" providerId="LiveId" clId="{D479BCDB-BA88-4D03-B751-36ECEE92B317}" dt="2022-06-16T14:09:40.935" v="382" actId="120"/>
        <pc:sldMkLst>
          <pc:docMk/>
          <pc:sldMk cId="4009233182" sldId="260"/>
        </pc:sldMkLst>
        <pc:spChg chg="mod">
          <ac:chgData name="simhabharath1234@gmail.com" userId="ee7bf4010f8bbd2f" providerId="LiveId" clId="{D479BCDB-BA88-4D03-B751-36ECEE92B317}" dt="2022-06-16T14:09:40.935" v="382" actId="120"/>
          <ac:spMkLst>
            <pc:docMk/>
            <pc:sldMk cId="4009233182" sldId="260"/>
            <ac:spMk id="2" creationId="{39023C8C-CE29-4568-EB46-7FE550B3FF0F}"/>
          </ac:spMkLst>
        </pc:spChg>
        <pc:spChg chg="mod">
          <ac:chgData name="simhabharath1234@gmail.com" userId="ee7bf4010f8bbd2f" providerId="LiveId" clId="{D479BCDB-BA88-4D03-B751-36ECEE92B317}" dt="2022-06-16T14:08:54.985" v="345" actId="207"/>
          <ac:spMkLst>
            <pc:docMk/>
            <pc:sldMk cId="4009233182" sldId="260"/>
            <ac:spMk id="3" creationId="{14D426C2-11AE-CE98-AFDE-70C057501D9F}"/>
          </ac:spMkLst>
        </pc:spChg>
      </pc:sldChg>
      <pc:sldChg chg="del">
        <pc:chgData name="simhabharath1234@gmail.com" userId="ee7bf4010f8bbd2f" providerId="LiveId" clId="{D479BCDB-BA88-4D03-B751-36ECEE92B317}" dt="2022-06-16T14:26:51.176" v="599" actId="47"/>
        <pc:sldMkLst>
          <pc:docMk/>
          <pc:sldMk cId="65467023" sldId="261"/>
        </pc:sldMkLst>
      </pc:sldChg>
      <pc:sldChg chg="del">
        <pc:chgData name="simhabharath1234@gmail.com" userId="ee7bf4010f8bbd2f" providerId="LiveId" clId="{D479BCDB-BA88-4D03-B751-36ECEE92B317}" dt="2022-06-16T14:27:03.369" v="602" actId="47"/>
        <pc:sldMkLst>
          <pc:docMk/>
          <pc:sldMk cId="175778229" sldId="262"/>
        </pc:sldMkLst>
      </pc:sldChg>
      <pc:sldChg chg="modSp new mod">
        <pc:chgData name="simhabharath1234@gmail.com" userId="ee7bf4010f8bbd2f" providerId="LiveId" clId="{D479BCDB-BA88-4D03-B751-36ECEE92B317}" dt="2022-06-16T14:05:57.243" v="278" actId="20577"/>
        <pc:sldMkLst>
          <pc:docMk/>
          <pc:sldMk cId="3249889603" sldId="263"/>
        </pc:sldMkLst>
        <pc:spChg chg="mod">
          <ac:chgData name="simhabharath1234@gmail.com" userId="ee7bf4010f8bbd2f" providerId="LiveId" clId="{D479BCDB-BA88-4D03-B751-36ECEE92B317}" dt="2022-06-16T14:05:57.243" v="278" actId="20577"/>
          <ac:spMkLst>
            <pc:docMk/>
            <pc:sldMk cId="3249889603" sldId="263"/>
            <ac:spMk id="2" creationId="{A3B13CD4-01B5-1779-8813-68349CEF5561}"/>
          </ac:spMkLst>
        </pc:spChg>
        <pc:spChg chg="mod">
          <ac:chgData name="simhabharath1234@gmail.com" userId="ee7bf4010f8bbd2f" providerId="LiveId" clId="{D479BCDB-BA88-4D03-B751-36ECEE92B317}" dt="2022-06-16T14:05:48.815" v="277" actId="403"/>
          <ac:spMkLst>
            <pc:docMk/>
            <pc:sldMk cId="3249889603" sldId="263"/>
            <ac:spMk id="3" creationId="{F656E387-6699-39C0-5439-44AA19037BE2}"/>
          </ac:spMkLst>
        </pc:spChg>
      </pc:sldChg>
      <pc:sldChg chg="delSp modSp new mod">
        <pc:chgData name="simhabharath1234@gmail.com" userId="ee7bf4010f8bbd2f" providerId="LiveId" clId="{D479BCDB-BA88-4D03-B751-36ECEE92B317}" dt="2022-06-16T14:07:42.220" v="342" actId="404"/>
        <pc:sldMkLst>
          <pc:docMk/>
          <pc:sldMk cId="2279747833" sldId="264"/>
        </pc:sldMkLst>
        <pc:spChg chg="del">
          <ac:chgData name="simhabharath1234@gmail.com" userId="ee7bf4010f8bbd2f" providerId="LiveId" clId="{D479BCDB-BA88-4D03-B751-36ECEE92B317}" dt="2022-06-16T14:06:13.079" v="280" actId="478"/>
          <ac:spMkLst>
            <pc:docMk/>
            <pc:sldMk cId="2279747833" sldId="264"/>
            <ac:spMk id="2" creationId="{3B0EC7C6-3ABD-8A77-8C37-CD7A825D7299}"/>
          </ac:spMkLst>
        </pc:spChg>
        <pc:spChg chg="mod">
          <ac:chgData name="simhabharath1234@gmail.com" userId="ee7bf4010f8bbd2f" providerId="LiveId" clId="{D479BCDB-BA88-4D03-B751-36ECEE92B317}" dt="2022-06-16T14:07:42.220" v="342" actId="404"/>
          <ac:spMkLst>
            <pc:docMk/>
            <pc:sldMk cId="2279747833" sldId="264"/>
            <ac:spMk id="3" creationId="{6EF17B4A-9AA8-ED7D-2EB9-D43C6F0A0C2F}"/>
          </ac:spMkLst>
        </pc:spChg>
      </pc:sldChg>
      <pc:sldChg chg="addSp delSp modSp new mod">
        <pc:chgData name="simhabharath1234@gmail.com" userId="ee7bf4010f8bbd2f" providerId="LiveId" clId="{D479BCDB-BA88-4D03-B751-36ECEE92B317}" dt="2022-06-16T14:20:03.543" v="549" actId="1076"/>
        <pc:sldMkLst>
          <pc:docMk/>
          <pc:sldMk cId="2110129266" sldId="265"/>
        </pc:sldMkLst>
        <pc:spChg chg="mod">
          <ac:chgData name="simhabharath1234@gmail.com" userId="ee7bf4010f8bbd2f" providerId="LiveId" clId="{D479BCDB-BA88-4D03-B751-36ECEE92B317}" dt="2022-06-16T14:19:36.756" v="544" actId="1076"/>
          <ac:spMkLst>
            <pc:docMk/>
            <pc:sldMk cId="2110129266" sldId="265"/>
            <ac:spMk id="2" creationId="{95B202A6-23AB-19BC-E95D-E64A8C86340F}"/>
          </ac:spMkLst>
        </pc:spChg>
        <pc:spChg chg="del">
          <ac:chgData name="simhabharath1234@gmail.com" userId="ee7bf4010f8bbd2f" providerId="LiveId" clId="{D479BCDB-BA88-4D03-B751-36ECEE92B317}" dt="2022-06-16T14:18:08.469" v="538" actId="22"/>
          <ac:spMkLst>
            <pc:docMk/>
            <pc:sldMk cId="2110129266" sldId="265"/>
            <ac:spMk id="3" creationId="{65B608E6-C655-DA95-A9FF-32FC79388665}"/>
          </ac:spMkLst>
        </pc:spChg>
        <pc:spChg chg="add del mod">
          <ac:chgData name="simhabharath1234@gmail.com" userId="ee7bf4010f8bbd2f" providerId="LiveId" clId="{D479BCDB-BA88-4D03-B751-36ECEE92B317}" dt="2022-06-16T14:20:00.161" v="548" actId="478"/>
          <ac:spMkLst>
            <pc:docMk/>
            <pc:sldMk cId="2110129266" sldId="265"/>
            <ac:spMk id="9" creationId="{11CA2636-282F-27A8-0579-8BDF82BE4A63}"/>
          </ac:spMkLst>
        </pc:spChg>
        <pc:picChg chg="add del mod ord">
          <ac:chgData name="simhabharath1234@gmail.com" userId="ee7bf4010f8bbd2f" providerId="LiveId" clId="{D479BCDB-BA88-4D03-B751-36ECEE92B317}" dt="2022-06-16T14:19:48.686" v="546" actId="21"/>
          <ac:picMkLst>
            <pc:docMk/>
            <pc:sldMk cId="2110129266" sldId="265"/>
            <ac:picMk id="5" creationId="{C5C0F558-E17C-8D9C-94E8-6D588CA85958}"/>
          </ac:picMkLst>
        </pc:picChg>
        <pc:picChg chg="add mod">
          <ac:chgData name="simhabharath1234@gmail.com" userId="ee7bf4010f8bbd2f" providerId="LiveId" clId="{D479BCDB-BA88-4D03-B751-36ECEE92B317}" dt="2022-06-16T14:20:03.543" v="549" actId="1076"/>
          <ac:picMkLst>
            <pc:docMk/>
            <pc:sldMk cId="2110129266" sldId="265"/>
            <ac:picMk id="7" creationId="{75B3F86E-456B-9DF9-150C-F3749B703F5C}"/>
          </ac:picMkLst>
        </pc:picChg>
      </pc:sldChg>
      <pc:sldChg chg="addSp delSp modSp new mod">
        <pc:chgData name="simhabharath1234@gmail.com" userId="ee7bf4010f8bbd2f" providerId="LiveId" clId="{D479BCDB-BA88-4D03-B751-36ECEE92B317}" dt="2022-06-16T14:20:48.811" v="557" actId="1076"/>
        <pc:sldMkLst>
          <pc:docMk/>
          <pc:sldMk cId="4219002879" sldId="266"/>
        </pc:sldMkLst>
        <pc:picChg chg="add del mod">
          <ac:chgData name="simhabharath1234@gmail.com" userId="ee7bf4010f8bbd2f" providerId="LiveId" clId="{D479BCDB-BA88-4D03-B751-36ECEE92B317}" dt="2022-06-16T14:20:29.514" v="553" actId="478"/>
          <ac:picMkLst>
            <pc:docMk/>
            <pc:sldMk cId="4219002879" sldId="266"/>
            <ac:picMk id="2" creationId="{7C4FD518-0071-A26C-591A-5E682485BDE2}"/>
          </ac:picMkLst>
        </pc:picChg>
        <pc:picChg chg="add mod">
          <ac:chgData name="simhabharath1234@gmail.com" userId="ee7bf4010f8bbd2f" providerId="LiveId" clId="{D479BCDB-BA88-4D03-B751-36ECEE92B317}" dt="2022-06-16T14:20:32.486" v="555" actId="1076"/>
          <ac:picMkLst>
            <pc:docMk/>
            <pc:sldMk cId="4219002879" sldId="266"/>
            <ac:picMk id="4" creationId="{527789B4-A88F-BF74-5CE9-E352AFC6A3EF}"/>
          </ac:picMkLst>
        </pc:picChg>
        <pc:picChg chg="add mod">
          <ac:chgData name="simhabharath1234@gmail.com" userId="ee7bf4010f8bbd2f" providerId="LiveId" clId="{D479BCDB-BA88-4D03-B751-36ECEE92B317}" dt="2022-06-16T14:20:48.811" v="557" actId="1076"/>
          <ac:picMkLst>
            <pc:docMk/>
            <pc:sldMk cId="4219002879" sldId="266"/>
            <ac:picMk id="6" creationId="{E81559BE-474E-FF70-915E-1BEEA168B802}"/>
          </ac:picMkLst>
        </pc:picChg>
      </pc:sldChg>
      <pc:sldChg chg="addSp delSp modSp new del mod">
        <pc:chgData name="simhabharath1234@gmail.com" userId="ee7bf4010f8bbd2f" providerId="LiveId" clId="{D479BCDB-BA88-4D03-B751-36ECEE92B317}" dt="2022-06-16T14:26:15.217" v="593" actId="47"/>
        <pc:sldMkLst>
          <pc:docMk/>
          <pc:sldMk cId="2630571464" sldId="267"/>
        </pc:sldMkLst>
        <pc:picChg chg="add del mod">
          <ac:chgData name="simhabharath1234@gmail.com" userId="ee7bf4010f8bbd2f" providerId="LiveId" clId="{D479BCDB-BA88-4D03-B751-36ECEE92B317}" dt="2022-06-16T14:23:13.568" v="562" actId="478"/>
          <ac:picMkLst>
            <pc:docMk/>
            <pc:sldMk cId="2630571464" sldId="267"/>
            <ac:picMk id="2" creationId="{7DC11352-1942-B42E-1A8A-C0DB817EF4D8}"/>
          </ac:picMkLst>
        </pc:picChg>
      </pc:sldChg>
      <pc:sldChg chg="addSp delSp modSp new mod">
        <pc:chgData name="simhabharath1234@gmail.com" userId="ee7bf4010f8bbd2f" providerId="LiveId" clId="{D479BCDB-BA88-4D03-B751-36ECEE92B317}" dt="2022-06-16T14:24:57.135" v="583" actId="27636"/>
        <pc:sldMkLst>
          <pc:docMk/>
          <pc:sldMk cId="3026680554" sldId="268"/>
        </pc:sldMkLst>
        <pc:spChg chg="del mod">
          <ac:chgData name="simhabharath1234@gmail.com" userId="ee7bf4010f8bbd2f" providerId="LiveId" clId="{D479BCDB-BA88-4D03-B751-36ECEE92B317}" dt="2022-06-16T14:24:36.635" v="580" actId="478"/>
          <ac:spMkLst>
            <pc:docMk/>
            <pc:sldMk cId="3026680554" sldId="268"/>
            <ac:spMk id="2" creationId="{EE58EECB-7F81-8B09-ED49-2690179A7EFE}"/>
          </ac:spMkLst>
        </pc:spChg>
        <pc:spChg chg="add del">
          <ac:chgData name="simhabharath1234@gmail.com" userId="ee7bf4010f8bbd2f" providerId="LiveId" clId="{D479BCDB-BA88-4D03-B751-36ECEE92B317}" dt="2022-06-16T14:23:47.660" v="571"/>
          <ac:spMkLst>
            <pc:docMk/>
            <pc:sldMk cId="3026680554" sldId="268"/>
            <ac:spMk id="3" creationId="{4129F4F8-7A9C-447D-E49B-40BACFDC796D}"/>
          </ac:spMkLst>
        </pc:spChg>
        <pc:spChg chg="mod">
          <ac:chgData name="simhabharath1234@gmail.com" userId="ee7bf4010f8bbd2f" providerId="LiveId" clId="{D479BCDB-BA88-4D03-B751-36ECEE92B317}" dt="2022-06-16T14:24:57.135" v="583" actId="27636"/>
          <ac:spMkLst>
            <pc:docMk/>
            <pc:sldMk cId="3026680554" sldId="268"/>
            <ac:spMk id="4" creationId="{7BAC1369-D5ED-2CAD-0AA1-1CCC94393077}"/>
          </ac:spMkLst>
        </pc:spChg>
        <pc:picChg chg="add mod">
          <ac:chgData name="simhabharath1234@gmail.com" userId="ee7bf4010f8bbd2f" providerId="LiveId" clId="{D479BCDB-BA88-4D03-B751-36ECEE92B317}" dt="2022-06-16T14:23:47.660" v="571"/>
          <ac:picMkLst>
            <pc:docMk/>
            <pc:sldMk cId="3026680554" sldId="268"/>
            <ac:picMk id="5" creationId="{F611E6F6-C3B9-2C1E-A021-DE2B3F6E6E2C}"/>
          </ac:picMkLst>
        </pc:picChg>
        <pc:picChg chg="add mod">
          <ac:chgData name="simhabharath1234@gmail.com" userId="ee7bf4010f8bbd2f" providerId="LiveId" clId="{D479BCDB-BA88-4D03-B751-36ECEE92B317}" dt="2022-06-16T14:24:12.094" v="577" actId="14100"/>
          <ac:picMkLst>
            <pc:docMk/>
            <pc:sldMk cId="3026680554" sldId="268"/>
            <ac:picMk id="6" creationId="{BC09CF5C-DF71-5BD7-4A6D-5CB192BBE98F}"/>
          </ac:picMkLst>
        </pc:picChg>
      </pc:sldChg>
      <pc:sldChg chg="addSp modSp new mod">
        <pc:chgData name="simhabharath1234@gmail.com" userId="ee7bf4010f8bbd2f" providerId="LiveId" clId="{D479BCDB-BA88-4D03-B751-36ECEE92B317}" dt="2022-06-16T14:25:36.948" v="592" actId="1076"/>
        <pc:sldMkLst>
          <pc:docMk/>
          <pc:sldMk cId="969893640" sldId="269"/>
        </pc:sldMkLst>
        <pc:picChg chg="add mod">
          <ac:chgData name="simhabharath1234@gmail.com" userId="ee7bf4010f8bbd2f" providerId="LiveId" clId="{D479BCDB-BA88-4D03-B751-36ECEE92B317}" dt="2022-06-16T14:25:16.979" v="586" actId="1076"/>
          <ac:picMkLst>
            <pc:docMk/>
            <pc:sldMk cId="969893640" sldId="269"/>
            <ac:picMk id="2" creationId="{A01211B7-826C-379F-631B-B12AB8C8B097}"/>
          </ac:picMkLst>
        </pc:picChg>
        <pc:picChg chg="add mod">
          <ac:chgData name="simhabharath1234@gmail.com" userId="ee7bf4010f8bbd2f" providerId="LiveId" clId="{D479BCDB-BA88-4D03-B751-36ECEE92B317}" dt="2022-06-16T14:25:23.360" v="588" actId="1076"/>
          <ac:picMkLst>
            <pc:docMk/>
            <pc:sldMk cId="969893640" sldId="269"/>
            <ac:picMk id="3" creationId="{8523D61D-8B55-539B-D3D2-3CCAC1E3167D}"/>
          </ac:picMkLst>
        </pc:picChg>
        <pc:picChg chg="add mod">
          <ac:chgData name="simhabharath1234@gmail.com" userId="ee7bf4010f8bbd2f" providerId="LiveId" clId="{D479BCDB-BA88-4D03-B751-36ECEE92B317}" dt="2022-06-16T14:25:29.096" v="590" actId="1076"/>
          <ac:picMkLst>
            <pc:docMk/>
            <pc:sldMk cId="969893640" sldId="269"/>
            <ac:picMk id="4" creationId="{9A8460EF-2087-4A9C-7B26-B44956772538}"/>
          </ac:picMkLst>
        </pc:picChg>
        <pc:picChg chg="add mod">
          <ac:chgData name="simhabharath1234@gmail.com" userId="ee7bf4010f8bbd2f" providerId="LiveId" clId="{D479BCDB-BA88-4D03-B751-36ECEE92B317}" dt="2022-06-16T14:25:36.948" v="592" actId="1076"/>
          <ac:picMkLst>
            <pc:docMk/>
            <pc:sldMk cId="969893640" sldId="269"/>
            <ac:picMk id="5" creationId="{6803F171-68EE-892F-9632-D0257E44F33E}"/>
          </ac:picMkLst>
        </pc:picChg>
      </pc:sldChg>
      <pc:sldChg chg="addSp modSp new mod">
        <pc:chgData name="simhabharath1234@gmail.com" userId="ee7bf4010f8bbd2f" providerId="LiveId" clId="{D479BCDB-BA88-4D03-B751-36ECEE92B317}" dt="2022-06-16T14:27:01.563" v="601" actId="14100"/>
        <pc:sldMkLst>
          <pc:docMk/>
          <pc:sldMk cId="4266288843" sldId="270"/>
        </pc:sldMkLst>
        <pc:picChg chg="add mod">
          <ac:chgData name="simhabharath1234@gmail.com" userId="ee7bf4010f8bbd2f" providerId="LiveId" clId="{D479BCDB-BA88-4D03-B751-36ECEE92B317}" dt="2022-06-16T14:26:56.335" v="600" actId="14100"/>
          <ac:picMkLst>
            <pc:docMk/>
            <pc:sldMk cId="4266288843" sldId="270"/>
            <ac:picMk id="2" creationId="{452DC2C4-04C6-44B2-BAAD-9FB989F145C7}"/>
          </ac:picMkLst>
        </pc:picChg>
        <pc:picChg chg="add mod">
          <ac:chgData name="simhabharath1234@gmail.com" userId="ee7bf4010f8bbd2f" providerId="LiveId" clId="{D479BCDB-BA88-4D03-B751-36ECEE92B317}" dt="2022-06-16T14:27:01.563" v="601" actId="14100"/>
          <ac:picMkLst>
            <pc:docMk/>
            <pc:sldMk cId="4266288843" sldId="270"/>
            <ac:picMk id="3" creationId="{27290FF6-A62A-28AA-EF77-3C00E4ECD100}"/>
          </ac:picMkLst>
        </pc:picChg>
      </pc:sldChg>
      <pc:sldChg chg="addSp modSp new mod">
        <pc:chgData name="simhabharath1234@gmail.com" userId="ee7bf4010f8bbd2f" providerId="LiveId" clId="{D479BCDB-BA88-4D03-B751-36ECEE92B317}" dt="2022-06-16T14:28:17.549" v="647" actId="1076"/>
        <pc:sldMkLst>
          <pc:docMk/>
          <pc:sldMk cId="389086777" sldId="271"/>
        </pc:sldMkLst>
        <pc:spChg chg="mod">
          <ac:chgData name="simhabharath1234@gmail.com" userId="ee7bf4010f8bbd2f" providerId="LiveId" clId="{D479BCDB-BA88-4D03-B751-36ECEE92B317}" dt="2022-06-16T14:27:37.786" v="641" actId="20577"/>
          <ac:spMkLst>
            <pc:docMk/>
            <pc:sldMk cId="389086777" sldId="271"/>
            <ac:spMk id="2" creationId="{15DBA57D-59F5-BC53-740D-8D0DB1E1699D}"/>
          </ac:spMkLst>
        </pc:spChg>
        <pc:spChg chg="add mod">
          <ac:chgData name="simhabharath1234@gmail.com" userId="ee7bf4010f8bbd2f" providerId="LiveId" clId="{D479BCDB-BA88-4D03-B751-36ECEE92B317}" dt="2022-06-16T14:27:52.149" v="644" actId="1076"/>
          <ac:spMkLst>
            <pc:docMk/>
            <pc:sldMk cId="389086777" sldId="271"/>
            <ac:spMk id="3" creationId="{BACD04ED-8A91-99EF-F49D-1C013EC6E879}"/>
          </ac:spMkLst>
        </pc:spChg>
        <pc:spChg chg="add mod">
          <ac:chgData name="simhabharath1234@gmail.com" userId="ee7bf4010f8bbd2f" providerId="LiveId" clId="{D479BCDB-BA88-4D03-B751-36ECEE92B317}" dt="2022-06-16T14:27:52.149" v="644" actId="1076"/>
          <ac:spMkLst>
            <pc:docMk/>
            <pc:sldMk cId="389086777" sldId="271"/>
            <ac:spMk id="4" creationId="{5573B8A6-FAE5-EC61-5E03-B6F741BBBF99}"/>
          </ac:spMkLst>
        </pc:spChg>
        <pc:spChg chg="add mod">
          <ac:chgData name="simhabharath1234@gmail.com" userId="ee7bf4010f8bbd2f" providerId="LiveId" clId="{D479BCDB-BA88-4D03-B751-36ECEE92B317}" dt="2022-06-16T14:28:05.742" v="646" actId="1076"/>
          <ac:spMkLst>
            <pc:docMk/>
            <pc:sldMk cId="389086777" sldId="271"/>
            <ac:spMk id="5" creationId="{6954BDDF-2E75-A28B-7BCF-F3C6E8619457}"/>
          </ac:spMkLst>
        </pc:spChg>
        <pc:spChg chg="add mod">
          <ac:chgData name="simhabharath1234@gmail.com" userId="ee7bf4010f8bbd2f" providerId="LiveId" clId="{D479BCDB-BA88-4D03-B751-36ECEE92B317}" dt="2022-06-16T14:28:05.742" v="646" actId="1076"/>
          <ac:spMkLst>
            <pc:docMk/>
            <pc:sldMk cId="389086777" sldId="271"/>
            <ac:spMk id="6" creationId="{CFF3F87D-2285-F6E1-8BBF-25D14F8BE51B}"/>
          </ac:spMkLst>
        </pc:spChg>
        <pc:picChg chg="add mod">
          <ac:chgData name="simhabharath1234@gmail.com" userId="ee7bf4010f8bbd2f" providerId="LiveId" clId="{D479BCDB-BA88-4D03-B751-36ECEE92B317}" dt="2022-06-16T14:28:17.549" v="647" actId="1076"/>
          <ac:picMkLst>
            <pc:docMk/>
            <pc:sldMk cId="389086777" sldId="271"/>
            <ac:picMk id="2049" creationId="{739C8C05-070D-4271-8B56-B5B5312AD237}"/>
          </ac:picMkLst>
        </pc:picChg>
        <pc:picChg chg="add mod">
          <ac:chgData name="simhabharath1234@gmail.com" userId="ee7bf4010f8bbd2f" providerId="LiveId" clId="{D479BCDB-BA88-4D03-B751-36ECEE92B317}" dt="2022-06-16T14:28:05.742" v="646" actId="1076"/>
          <ac:picMkLst>
            <pc:docMk/>
            <pc:sldMk cId="389086777" sldId="271"/>
            <ac:picMk id="2052" creationId="{276CEDEB-4259-8FD1-20D6-B1062D29EA3F}"/>
          </ac:picMkLst>
        </pc:picChg>
      </pc:sldChg>
      <pc:sldChg chg="addSp delSp modSp new mod">
        <pc:chgData name="simhabharath1234@gmail.com" userId="ee7bf4010f8bbd2f" providerId="LiveId" clId="{D479BCDB-BA88-4D03-B751-36ECEE92B317}" dt="2022-06-16T14:30:10.067" v="674" actId="1076"/>
        <pc:sldMkLst>
          <pc:docMk/>
          <pc:sldMk cId="2412462698" sldId="272"/>
        </pc:sldMkLst>
        <pc:spChg chg="del">
          <ac:chgData name="simhabharath1234@gmail.com" userId="ee7bf4010f8bbd2f" providerId="LiveId" clId="{D479BCDB-BA88-4D03-B751-36ECEE92B317}" dt="2022-06-16T14:28:49.261" v="649" actId="478"/>
          <ac:spMkLst>
            <pc:docMk/>
            <pc:sldMk cId="2412462698" sldId="272"/>
            <ac:spMk id="2" creationId="{C7ABE3F6-F915-EB4C-68E9-CC7A38F26549}"/>
          </ac:spMkLst>
        </pc:spChg>
        <pc:spChg chg="add mod">
          <ac:chgData name="simhabharath1234@gmail.com" userId="ee7bf4010f8bbd2f" providerId="LiveId" clId="{D479BCDB-BA88-4D03-B751-36ECEE92B317}" dt="2022-06-16T14:29:48.941" v="670" actId="1076"/>
          <ac:spMkLst>
            <pc:docMk/>
            <pc:sldMk cId="2412462698" sldId="272"/>
            <ac:spMk id="3" creationId="{39F37879-BE9D-AD10-FE3D-4470AFF55425}"/>
          </ac:spMkLst>
        </pc:spChg>
        <pc:spChg chg="add mod">
          <ac:chgData name="simhabharath1234@gmail.com" userId="ee7bf4010f8bbd2f" providerId="LiveId" clId="{D479BCDB-BA88-4D03-B751-36ECEE92B317}" dt="2022-06-16T14:29:01.928" v="654" actId="1076"/>
          <ac:spMkLst>
            <pc:docMk/>
            <pc:sldMk cId="2412462698" sldId="272"/>
            <ac:spMk id="4" creationId="{F54461CC-F3FE-56F5-6D7C-5016277351F2}"/>
          </ac:spMkLst>
        </pc:spChg>
        <pc:spChg chg="add mod">
          <ac:chgData name="simhabharath1234@gmail.com" userId="ee7bf4010f8bbd2f" providerId="LiveId" clId="{D479BCDB-BA88-4D03-B751-36ECEE92B317}" dt="2022-06-16T14:29:34.913" v="665" actId="1076"/>
          <ac:spMkLst>
            <pc:docMk/>
            <pc:sldMk cId="2412462698" sldId="272"/>
            <ac:spMk id="6" creationId="{7AD03B55-2619-C704-AF9E-AC06CDD974D3}"/>
          </ac:spMkLst>
        </pc:spChg>
        <pc:spChg chg="add del mod">
          <ac:chgData name="simhabharath1234@gmail.com" userId="ee7bf4010f8bbd2f" providerId="LiveId" clId="{D479BCDB-BA88-4D03-B751-36ECEE92B317}" dt="2022-06-16T14:29:10.796" v="659" actId="478"/>
          <ac:spMkLst>
            <pc:docMk/>
            <pc:sldMk cId="2412462698" sldId="272"/>
            <ac:spMk id="7" creationId="{ACA461DB-77B7-EF15-188E-B0033484F1A6}"/>
          </ac:spMkLst>
        </pc:spChg>
        <pc:spChg chg="add mod">
          <ac:chgData name="simhabharath1234@gmail.com" userId="ee7bf4010f8bbd2f" providerId="LiveId" clId="{D479BCDB-BA88-4D03-B751-36ECEE92B317}" dt="2022-06-16T14:29:34.913" v="665" actId="1076"/>
          <ac:spMkLst>
            <pc:docMk/>
            <pc:sldMk cId="2412462698" sldId="272"/>
            <ac:spMk id="8" creationId="{F88DD756-E2C2-1BA5-F019-CF0FD1F0590A}"/>
          </ac:spMkLst>
        </pc:spChg>
        <pc:spChg chg="add mod">
          <ac:chgData name="simhabharath1234@gmail.com" userId="ee7bf4010f8bbd2f" providerId="LiveId" clId="{D479BCDB-BA88-4D03-B751-36ECEE92B317}" dt="2022-06-16T14:30:10.067" v="674" actId="1076"/>
          <ac:spMkLst>
            <pc:docMk/>
            <pc:sldMk cId="2412462698" sldId="272"/>
            <ac:spMk id="9" creationId="{710C9C88-4FB1-CB50-03A1-16698DBC5FB1}"/>
          </ac:spMkLst>
        </pc:spChg>
        <pc:spChg chg="add mod">
          <ac:chgData name="simhabharath1234@gmail.com" userId="ee7bf4010f8bbd2f" providerId="LiveId" clId="{D479BCDB-BA88-4D03-B751-36ECEE92B317}" dt="2022-06-16T14:30:10.067" v="674" actId="1076"/>
          <ac:spMkLst>
            <pc:docMk/>
            <pc:sldMk cId="2412462698" sldId="272"/>
            <ac:spMk id="10" creationId="{938C1C0E-3590-A30D-7198-AC0A34B8A6EE}"/>
          </ac:spMkLst>
        </pc:spChg>
        <pc:picChg chg="add mod">
          <ac:chgData name="simhabharath1234@gmail.com" userId="ee7bf4010f8bbd2f" providerId="LiveId" clId="{D479BCDB-BA88-4D03-B751-36ECEE92B317}" dt="2022-06-16T14:29:53.925" v="672" actId="14100"/>
          <ac:picMkLst>
            <pc:docMk/>
            <pc:sldMk cId="2412462698" sldId="272"/>
            <ac:picMk id="3073" creationId="{59563D1F-B5A5-C773-E79C-B4B248A5A634}"/>
          </ac:picMkLst>
        </pc:picChg>
        <pc:picChg chg="add mod">
          <ac:chgData name="simhabharath1234@gmail.com" userId="ee7bf4010f8bbd2f" providerId="LiveId" clId="{D479BCDB-BA88-4D03-B751-36ECEE92B317}" dt="2022-06-16T14:29:34.913" v="665" actId="1076"/>
          <ac:picMkLst>
            <pc:docMk/>
            <pc:sldMk cId="2412462698" sldId="272"/>
            <ac:picMk id="3076" creationId="{BFDBB74F-2FDF-DD89-AC4B-0EC0F56CF3F1}"/>
          </ac:picMkLst>
        </pc:picChg>
        <pc:picChg chg="add mod">
          <ac:chgData name="simhabharath1234@gmail.com" userId="ee7bf4010f8bbd2f" providerId="LiveId" clId="{D479BCDB-BA88-4D03-B751-36ECEE92B317}" dt="2022-06-16T14:30:10.067" v="674" actId="1076"/>
          <ac:picMkLst>
            <pc:docMk/>
            <pc:sldMk cId="2412462698" sldId="272"/>
            <ac:picMk id="3079" creationId="{557367E5-5108-94F8-16A5-9DDA94A6D89B}"/>
          </ac:picMkLst>
        </pc:picChg>
      </pc:sldChg>
      <pc:sldChg chg="addSp modSp new mod">
        <pc:chgData name="simhabharath1234@gmail.com" userId="ee7bf4010f8bbd2f" providerId="LiveId" clId="{D479BCDB-BA88-4D03-B751-36ECEE92B317}" dt="2022-06-16T14:30:34.111" v="691" actId="22"/>
        <pc:sldMkLst>
          <pc:docMk/>
          <pc:sldMk cId="923050204" sldId="273"/>
        </pc:sldMkLst>
        <pc:spChg chg="mod">
          <ac:chgData name="simhabharath1234@gmail.com" userId="ee7bf4010f8bbd2f" providerId="LiveId" clId="{D479BCDB-BA88-4D03-B751-36ECEE92B317}" dt="2022-06-16T14:30:24.272" v="690" actId="114"/>
          <ac:spMkLst>
            <pc:docMk/>
            <pc:sldMk cId="923050204" sldId="273"/>
            <ac:spMk id="2" creationId="{6B5CA3AD-9E6C-D683-C912-AC7347CA6F70}"/>
          </ac:spMkLst>
        </pc:spChg>
        <pc:spChg chg="add">
          <ac:chgData name="simhabharath1234@gmail.com" userId="ee7bf4010f8bbd2f" providerId="LiveId" clId="{D479BCDB-BA88-4D03-B751-36ECEE92B317}" dt="2022-06-16T14:30:34.111" v="691" actId="22"/>
          <ac:spMkLst>
            <pc:docMk/>
            <pc:sldMk cId="923050204" sldId="273"/>
            <ac:spMk id="4" creationId="{D2F358FA-33B1-4CC0-15C0-53A853821B30}"/>
          </ac:spMkLst>
        </pc:spChg>
      </pc:sldChg>
      <pc:sldChg chg="modSp new mod">
        <pc:chgData name="simhabharath1234@gmail.com" userId="ee7bf4010f8bbd2f" providerId="LiveId" clId="{D479BCDB-BA88-4D03-B751-36ECEE92B317}" dt="2022-06-16T14:31:52.264" v="920" actId="20577"/>
        <pc:sldMkLst>
          <pc:docMk/>
          <pc:sldMk cId="4157321524" sldId="274"/>
        </pc:sldMkLst>
        <pc:spChg chg="mod">
          <ac:chgData name="simhabharath1234@gmail.com" userId="ee7bf4010f8bbd2f" providerId="LiveId" clId="{D479BCDB-BA88-4D03-B751-36ECEE92B317}" dt="2022-06-16T14:30:59.963" v="712" actId="1076"/>
          <ac:spMkLst>
            <pc:docMk/>
            <pc:sldMk cId="4157321524" sldId="274"/>
            <ac:spMk id="2" creationId="{FDD0CD48-0ED4-8B81-31B9-BA4AED1CE7B0}"/>
          </ac:spMkLst>
        </pc:spChg>
        <pc:spChg chg="mod">
          <ac:chgData name="simhabharath1234@gmail.com" userId="ee7bf4010f8bbd2f" providerId="LiveId" clId="{D479BCDB-BA88-4D03-B751-36ECEE92B317}" dt="2022-06-16T14:31:52.264" v="920" actId="20577"/>
          <ac:spMkLst>
            <pc:docMk/>
            <pc:sldMk cId="4157321524" sldId="274"/>
            <ac:spMk id="3" creationId="{47E92636-36EB-54BE-3D39-1B4832F17FE4}"/>
          </ac:spMkLst>
        </pc:spChg>
      </pc:sldChg>
      <pc:sldChg chg="modSp new mod">
        <pc:chgData name="simhabharath1234@gmail.com" userId="ee7bf4010f8bbd2f" providerId="LiveId" clId="{D479BCDB-BA88-4D03-B751-36ECEE92B317}" dt="2022-06-16T14:32:09.705" v="939" actId="1076"/>
        <pc:sldMkLst>
          <pc:docMk/>
          <pc:sldMk cId="3250749466" sldId="275"/>
        </pc:sldMkLst>
        <pc:spChg chg="mod">
          <ac:chgData name="simhabharath1234@gmail.com" userId="ee7bf4010f8bbd2f" providerId="LiveId" clId="{D479BCDB-BA88-4D03-B751-36ECEE92B317}" dt="2022-06-16T14:32:09.705" v="939" actId="1076"/>
          <ac:spMkLst>
            <pc:docMk/>
            <pc:sldMk cId="3250749466" sldId="275"/>
            <ac:spMk id="2" creationId="{3C913DDF-639A-8A8B-34A0-91B2D8DB170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3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70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84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119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43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74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736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658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9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77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3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3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8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04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52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3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3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99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E5738-1A03-BE05-82CB-0FEF01DAC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56" y="1753937"/>
            <a:ext cx="11242308" cy="2387600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>
                <a:solidFill>
                  <a:srgbClr val="00B0F0"/>
                </a:solidFill>
                <a:highlight>
                  <a:srgbClr val="C0C0C0"/>
                </a:highlight>
              </a:rPr>
            </a:br>
            <a:br>
              <a:rPr lang="en-IN" dirty="0">
                <a:highlight>
                  <a:srgbClr val="C0C0C0"/>
                </a:highlight>
              </a:rPr>
            </a:br>
            <a:r>
              <a:rPr lang="en-IN" sz="3300" dirty="0"/>
              <a:t>18css202j Computer communications project</a:t>
            </a:r>
            <a:br>
              <a:rPr lang="en-IN" sz="3300" dirty="0">
                <a:highlight>
                  <a:srgbClr val="C0C0C0"/>
                </a:highlight>
              </a:rPr>
            </a:br>
            <a:br>
              <a:rPr lang="en-IN" dirty="0">
                <a:solidFill>
                  <a:srgbClr val="00B0F0"/>
                </a:solidFill>
                <a:highlight>
                  <a:srgbClr val="C0C0C0"/>
                </a:highlight>
              </a:rPr>
            </a:br>
            <a:r>
              <a:rPr lang="en-IN" dirty="0">
                <a:solidFill>
                  <a:srgbClr val="00B0F0"/>
                </a:solidFill>
              </a:rPr>
              <a:t>NETWORK</a:t>
            </a:r>
            <a:r>
              <a:rPr lang="en-IN" dirty="0"/>
              <a:t> </a:t>
            </a:r>
            <a:r>
              <a:rPr lang="en-IN" dirty="0">
                <a:solidFill>
                  <a:srgbClr val="00B0F0"/>
                </a:solidFill>
              </a:rPr>
              <a:t>DESIGN PROPOSAL FOR 3 STAR HOTEL</a:t>
            </a:r>
          </a:p>
        </p:txBody>
      </p:sp>
    </p:spTree>
    <p:extLst>
      <p:ext uri="{BB962C8B-B14F-4D97-AF65-F5344CB8AC3E}">
        <p14:creationId xmlns:p14="http://schemas.microsoft.com/office/powerpoint/2010/main" val="4034515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6.jpeg">
            <a:extLst>
              <a:ext uri="{FF2B5EF4-FFF2-40B4-BE49-F238E27FC236}">
                <a16:creationId xmlns:a16="http://schemas.microsoft.com/office/drawing/2014/main" id="{A01211B7-826C-379F-631B-B12AB8C8B09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372" y="343501"/>
            <a:ext cx="2827020" cy="2628900"/>
          </a:xfrm>
          <a:prstGeom prst="rect">
            <a:avLst/>
          </a:prstGeom>
        </p:spPr>
      </p:pic>
      <p:pic>
        <p:nvPicPr>
          <p:cNvPr id="3" name="image7.jpeg">
            <a:extLst>
              <a:ext uri="{FF2B5EF4-FFF2-40B4-BE49-F238E27FC236}">
                <a16:creationId xmlns:a16="http://schemas.microsoft.com/office/drawing/2014/main" id="{8523D61D-8B55-539B-D3D2-3CCAC1E3167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0944" y="343501"/>
            <a:ext cx="2750820" cy="2994025"/>
          </a:xfrm>
          <a:prstGeom prst="rect">
            <a:avLst/>
          </a:prstGeom>
        </p:spPr>
      </p:pic>
      <p:pic>
        <p:nvPicPr>
          <p:cNvPr id="4" name="image8.jpeg">
            <a:extLst>
              <a:ext uri="{FF2B5EF4-FFF2-40B4-BE49-F238E27FC236}">
                <a16:creationId xmlns:a16="http://schemas.microsoft.com/office/drawing/2014/main" id="{9A8460EF-2087-4A9C-7B26-B4495677253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79180" y="524693"/>
            <a:ext cx="2827020" cy="2978785"/>
          </a:xfrm>
          <a:prstGeom prst="rect">
            <a:avLst/>
          </a:prstGeom>
        </p:spPr>
      </p:pic>
      <p:pic>
        <p:nvPicPr>
          <p:cNvPr id="5" name="image9.jpeg">
            <a:extLst>
              <a:ext uri="{FF2B5EF4-FFF2-40B4-BE49-F238E27FC236}">
                <a16:creationId xmlns:a16="http://schemas.microsoft.com/office/drawing/2014/main" id="{6803F171-68EE-892F-9632-D0257E44F33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63528" y="3703036"/>
            <a:ext cx="2613660" cy="262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93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29F4F8-7A9C-447D-E49B-40BACFDC796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C1369-D5ED-2CAD-0AA1-1CCC94393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577516"/>
            <a:ext cx="5934950" cy="5213684"/>
          </a:xfrm>
        </p:spPr>
        <p:txBody>
          <a:bodyPr>
            <a:normAutofit lnSpcReduction="10000"/>
          </a:bodyPr>
          <a:lstStyle/>
          <a:p>
            <a:pPr marL="419100" marR="420370" algn="just">
              <a:lnSpc>
                <a:spcPct val="150000"/>
              </a:lnSpc>
              <a:spcBef>
                <a:spcPts val="45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are testing the Wi - Fi by bringing in a new PC and connecting it with the Wi - Fi.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we can see in the 4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image that both of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 - Fi are discoverable which shows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both of them are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functioning properly.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3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19100" marR="405765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the user selects the required Wi - Fi and taps connect, he/she is asked to provide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password for the Wi - Fi in the 5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image. On providing the correct password the PC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connected which we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 see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last image.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6" name="image10.png">
            <a:extLst>
              <a:ext uri="{FF2B5EF4-FFF2-40B4-BE49-F238E27FC236}">
                <a16:creationId xmlns:a16="http://schemas.microsoft.com/office/drawing/2014/main" id="{BC09CF5C-DF71-5BD7-4A6D-5CB192BBE98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4020" y="895150"/>
            <a:ext cx="3055643" cy="463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80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1.jpeg">
            <a:extLst>
              <a:ext uri="{FF2B5EF4-FFF2-40B4-BE49-F238E27FC236}">
                <a16:creationId xmlns:a16="http://schemas.microsoft.com/office/drawing/2014/main" id="{452DC2C4-04C6-44B2-BAAD-9FB989F145C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530" y="191168"/>
            <a:ext cx="5231765" cy="6161505"/>
          </a:xfrm>
          <a:prstGeom prst="rect">
            <a:avLst/>
          </a:prstGeom>
        </p:spPr>
      </p:pic>
      <p:pic>
        <p:nvPicPr>
          <p:cNvPr id="3" name="image12.jpeg">
            <a:extLst>
              <a:ext uri="{FF2B5EF4-FFF2-40B4-BE49-F238E27FC236}">
                <a16:creationId xmlns:a16="http://schemas.microsoft.com/office/drawing/2014/main" id="{27290FF6-A62A-28AA-EF77-3C00E4ECD10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13087" y="363555"/>
            <a:ext cx="5236210" cy="581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88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A57D-59F5-BC53-740D-8D0DB1E1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Recommended products</a:t>
            </a:r>
            <a:br>
              <a:rPr lang="en-IN" dirty="0"/>
            </a:b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CD04ED-8A91-99EF-F49D-1C013EC6E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088" y="17010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876300" algn="l"/>
              </a:tabLst>
            </a:pPr>
            <a:r>
              <a:rPr kumimoji="0" lang="en-US" altLang="en-US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CISCO LINKSYS RV016 10/100 16-PORT VPN ROUTER -B2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630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image13.jpeg" descr="CISCO LINKSYS RV016 10/100 16-PORT VPN ROUTER | eBay">
            <a:extLst>
              <a:ext uri="{FF2B5EF4-FFF2-40B4-BE49-F238E27FC236}">
                <a16:creationId xmlns:a16="http://schemas.microsoft.com/office/drawing/2014/main" id="{739C8C05-070D-4271-8B56-B5B5312AD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54" y="2470772"/>
            <a:ext cx="4111625" cy="256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73B8A6-FAE5-EC61-5E03-B6F741BBB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088" y="216141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54BDDF-2E75-A28B-7BCF-F3C6E8619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396" y="17010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876300" algn="l"/>
              </a:tabLst>
            </a:pPr>
            <a:r>
              <a:rPr kumimoji="0" lang="en-US" altLang="en-US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Switch Cisco SF 100-24 24-Port 10/100 SR224T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630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image14.jpeg" descr="SR224T Cisco Sf 100-24 Ethernet Switch 24 Port 24-Ports 10/100Base-Tx  (Refurbished)">
            <a:extLst>
              <a:ext uri="{FF2B5EF4-FFF2-40B4-BE49-F238E27FC236}">
                <a16:creationId xmlns:a16="http://schemas.microsoft.com/office/drawing/2014/main" id="{276CEDEB-4259-8FD1-20D6-B1062D29E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34" y="2361442"/>
            <a:ext cx="3748087" cy="224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CFF3F87D-2285-F6E1-8BBF-25D14F8BE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396" y="21598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6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F37879-BE9D-AD10-FE3D-4470AFF55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06372" y="3376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2200" tIns="1002984" rIns="495144" bIns="17774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876300" algn="l"/>
              </a:tabLst>
            </a:pPr>
            <a:r>
              <a:rPr kumimoji="0" lang="en-US" altLang="en-US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Wireless Access Point Type of DAP-2310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ymbol" panose="05050102010706020507" pitchFamily="18" charset="2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6300" algn="l"/>
              </a:tabLst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630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image15.jpeg">
            <a:extLst>
              <a:ext uri="{FF2B5EF4-FFF2-40B4-BE49-F238E27FC236}">
                <a16:creationId xmlns:a16="http://schemas.microsoft.com/office/drawing/2014/main" id="{59563D1F-B5A5-C773-E79C-B4B248A5A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41" y="1186629"/>
            <a:ext cx="2681288" cy="202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54461CC-F3FE-56F5-6D7C-501627735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247" y="32642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D03B55-2619-C704-AF9E-AC06CDD97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546" y="5262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876300" algn="l"/>
              </a:tabLst>
            </a:pPr>
            <a:r>
              <a:rPr kumimoji="0" lang="en-US" altLang="en-US" sz="1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Amped Wireless SR300 High Power Wireless-300N Smart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Repeater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6300" algn="l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6" name="image16.jpeg">
            <a:extLst>
              <a:ext uri="{FF2B5EF4-FFF2-40B4-BE49-F238E27FC236}">
                <a16:creationId xmlns:a16="http://schemas.microsoft.com/office/drawing/2014/main" id="{BFDBB74F-2FDF-DD89-AC4B-0EC0F56CF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371" y="1186628"/>
            <a:ext cx="2681288" cy="189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F88DD756-E2C2-1BA5-F019-CF0FD1F05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546" y="9866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0C9C88-4FB1-CB50-03A1-16698DBC5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971" y="366159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876300" algn="l"/>
              </a:tabLst>
            </a:pPr>
            <a:r>
              <a:rPr kumimoji="0" lang="en-US" altLang="en-US" sz="1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Media Bridge FBA 31-299-100B - Highly Durable Ethernet Cable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6300" algn="l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9" name="image17.jpeg" descr="See the source image">
            <a:extLst>
              <a:ext uri="{FF2B5EF4-FFF2-40B4-BE49-F238E27FC236}">
                <a16:creationId xmlns:a16="http://schemas.microsoft.com/office/drawing/2014/main" id="{557367E5-5108-94F8-16A5-9DDA94A6D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546" y="4328347"/>
            <a:ext cx="2700338" cy="200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38C1C0E-3590-A30D-7198-AC0A34B8A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271" y="411879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7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6300" algn="l"/>
              </a:tabLst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462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A3AD-9E6C-D683-C912-AC7347CA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F358FA-33B1-4CC0-15C0-53A853821B30}"/>
              </a:ext>
            </a:extLst>
          </p:cNvPr>
          <p:cNvSpPr txBox="1"/>
          <p:nvPr/>
        </p:nvSpPr>
        <p:spPr>
          <a:xfrm>
            <a:off x="3048802" y="2000245"/>
            <a:ext cx="60976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http://www.dlink.com/us/en/business-solutions/wireless/access-points/access-</a:t>
            </a:r>
            <a:endParaRPr lang="en-IN" sz="1100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points/dap-2310-airpremier-n-high-port-access-point</a:t>
            </a:r>
            <a:endParaRPr lang="en-IN" sz="1100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http://www.cisco.com/en/US/products/ps9924/</a:t>
            </a:r>
            <a:endParaRPr lang="en-IN" sz="1100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http://shopper.cnet.com/repeaters/amped-wireless-sr300-high/4014-3297_9-</a:t>
            </a:r>
            <a:endParaRPr lang="en-IN" sz="1100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35144068.html?tag=</a:t>
            </a:r>
            <a:r>
              <a:rPr lang="en-IN" sz="180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mncol;lst</a:t>
            </a:r>
            <a:endParaRPr lang="en-IN" sz="1100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http://saudi.souq.com/sa-en/switch-cisco-sf-100-24-24-port-10-100-sr224t-</a:t>
            </a:r>
            <a:endParaRPr lang="en-IN" sz="1100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4580617/</a:t>
            </a:r>
            <a:r>
              <a:rPr lang="en-IN" sz="180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IN" sz="18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/?</a:t>
            </a:r>
            <a:r>
              <a:rPr lang="en-IN" sz="180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gclid</a:t>
            </a:r>
            <a:r>
              <a:rPr lang="en-IN" sz="18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=CLL5l4SLrLsCFWbLtAodUw0ABQ</a:t>
            </a:r>
            <a:endParaRPr lang="en-IN" sz="1100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050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CD48-0ED4-8B81-31B9-BA4AED1CE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385" y="663925"/>
            <a:ext cx="9001462" cy="119027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92636-36EB-54BE-3D39-1B4832F17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We construct the require network for 3 –star hotel as per the requirements of hotel management  successfully and connected them successfully ….</a:t>
            </a:r>
          </a:p>
        </p:txBody>
      </p:sp>
    </p:spTree>
    <p:extLst>
      <p:ext uri="{BB962C8B-B14F-4D97-AF65-F5344CB8AC3E}">
        <p14:creationId xmlns:p14="http://schemas.microsoft.com/office/powerpoint/2010/main" val="4157321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3DDF-639A-8A8B-34A0-91B2D8DB1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15402"/>
            <a:ext cx="10353761" cy="1326321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5074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9CBD-526F-8E83-0267-F0002FCAF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511" y="863600"/>
            <a:ext cx="7081804" cy="803977"/>
          </a:xfrm>
        </p:spPr>
        <p:txBody>
          <a:bodyPr/>
          <a:lstStyle/>
          <a:p>
            <a:pPr algn="ctr"/>
            <a:r>
              <a:rPr lang="en-IN" dirty="0"/>
              <a:t>Abstract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817F4-1F89-EA65-717F-3957760FE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667577"/>
            <a:ext cx="8534400" cy="4326823"/>
          </a:xfrm>
        </p:spPr>
        <p:txBody>
          <a:bodyPr>
            <a:normAutofit fontScale="85000" lnSpcReduction="20000"/>
          </a:bodyPr>
          <a:lstStyle/>
          <a:p>
            <a:pPr marL="425450" marR="428625" indent="-6350">
              <a:lnSpc>
                <a:spcPct val="150000"/>
              </a:lnSpc>
              <a:spcAft>
                <a:spcPts val="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Designing a network architecture has always been a challenging topic and an active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 area. The network has to be analysed for it to be consistent and reliable. The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 design proposal is made to accommodate the requirements for a 3-star Hotel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 has ADSL Internet available for the hotel. The project is focused on WLANs and</a:t>
            </a:r>
            <a:r>
              <a:rPr lang="en-US" sz="1800" spc="-28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associated wireless technology. Hence, further to wireless technology, the guide also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delves into security issues. The network and devices provided by the management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 firewall and security software installed in it. The hardware and tools used for the</a:t>
            </a:r>
            <a:r>
              <a:rPr lang="en-US" sz="1800" spc="-28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are Router, Switch, Desktop, Broadband MODEM / Wireless Router, Ethernet</a:t>
            </a:r>
            <a:r>
              <a:rPr lang="en-US" sz="1800" spc="-28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cable,</a:t>
            </a:r>
            <a:r>
              <a:rPr lang="en-US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Cisco Packet Tracer to create a</a:t>
            </a:r>
            <a:r>
              <a:rPr lang="en-US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prototype</a:t>
            </a:r>
            <a:r>
              <a:rPr lang="en-US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the</a:t>
            </a:r>
            <a:r>
              <a:rPr lang="en-US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proposal.</a:t>
            </a:r>
            <a:endParaRPr lang="en-I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25450" marR="509270" indent="-6350">
              <a:lnSpc>
                <a:spcPct val="150000"/>
              </a:lnSpc>
              <a:spcBef>
                <a:spcPts val="1145"/>
              </a:spcBef>
              <a:spcAft>
                <a:spcPts val="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project will result in understanding how an organization operates its network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architecture, how it administers and maintains the security of the network and what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 the challenges faced while architecting the network. A prototype was built which</a:t>
            </a:r>
            <a:r>
              <a:rPr lang="en-US" sz="1800" spc="-28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simulates</a:t>
            </a:r>
            <a:r>
              <a:rPr lang="en-US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build and function of</a:t>
            </a:r>
            <a:r>
              <a:rPr lang="en-US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</a:t>
            </a:r>
            <a:r>
              <a:rPr lang="en-US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virtual tools.</a:t>
            </a:r>
            <a:endParaRPr lang="en-I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60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7C49-EF9B-03C7-5C65-09D692F2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734" y="228333"/>
            <a:ext cx="8084402" cy="1422133"/>
          </a:xfrm>
        </p:spPr>
        <p:txBody>
          <a:bodyPr/>
          <a:lstStyle/>
          <a:p>
            <a:pPr algn="ctr"/>
            <a:r>
              <a:rPr lang="en-IN" dirty="0"/>
              <a:t>OUR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8A42B-7B9B-1CB1-C14F-DACC094CA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9941" y="1997241"/>
            <a:ext cx="9378598" cy="2786515"/>
          </a:xfrm>
        </p:spPr>
        <p:txBody>
          <a:bodyPr anchor="t">
            <a:normAutofit fontScale="85000" lnSpcReduction="10000"/>
          </a:bodyPr>
          <a:lstStyle/>
          <a:p>
            <a:pPr algn="just"/>
            <a:r>
              <a:rPr lang="en-IN" dirty="0">
                <a:solidFill>
                  <a:schemeClr val="tx1"/>
                </a:solidFill>
              </a:rPr>
              <a:t>Sakshi Shruti				Anurag </a:t>
            </a:r>
            <a:r>
              <a:rPr lang="en-IN" dirty="0" err="1">
                <a:solidFill>
                  <a:schemeClr val="tx1"/>
                </a:solidFill>
              </a:rPr>
              <a:t>Riswadkar</a:t>
            </a:r>
            <a:r>
              <a:rPr lang="en-IN" dirty="0">
                <a:solidFill>
                  <a:schemeClr val="tx1"/>
                </a:solidFill>
              </a:rPr>
              <a:t>				Harsh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RA2011003010924			RA2011003010930			RA201100301927</a:t>
            </a:r>
          </a:p>
          <a:p>
            <a:pPr algn="just"/>
            <a:endParaRPr lang="en-IN" dirty="0">
              <a:solidFill>
                <a:schemeClr val="tx1"/>
              </a:solidFill>
            </a:endParaRPr>
          </a:p>
          <a:p>
            <a:pPr algn="just"/>
            <a:r>
              <a:rPr lang="en-IN" dirty="0">
                <a:solidFill>
                  <a:schemeClr val="tx1"/>
                </a:solidFill>
              </a:rPr>
              <a:t>		Apoorva Gupta				Sri Ram </a:t>
            </a:r>
            <a:r>
              <a:rPr lang="en-IN" dirty="0" err="1">
                <a:solidFill>
                  <a:schemeClr val="tx1"/>
                </a:solidFill>
              </a:rPr>
              <a:t>Charan</a:t>
            </a:r>
            <a:r>
              <a:rPr lang="en-IN" dirty="0">
                <a:solidFill>
                  <a:schemeClr val="tx1"/>
                </a:solidFill>
              </a:rPr>
              <a:t> Reddy	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		RA2011003010897				RA2011003010900</a:t>
            </a:r>
          </a:p>
        </p:txBody>
      </p:sp>
    </p:spTree>
    <p:extLst>
      <p:ext uri="{BB962C8B-B14F-4D97-AF65-F5344CB8AC3E}">
        <p14:creationId xmlns:p14="http://schemas.microsoft.com/office/powerpoint/2010/main" val="78572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DFB2-C2A2-2C30-247E-88ADF248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34" y="211754"/>
            <a:ext cx="10058400" cy="644893"/>
          </a:xfrm>
        </p:spPr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838D5-1F82-391C-07C2-F73F13E57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4" y="856647"/>
            <a:ext cx="10962356" cy="4918512"/>
          </a:xfrm>
        </p:spPr>
        <p:txBody>
          <a:bodyPr anchor="t">
            <a:noAutofit/>
          </a:bodyPr>
          <a:lstStyle/>
          <a:p>
            <a:pPr marL="419100">
              <a:spcBef>
                <a:spcPts val="1500"/>
              </a:spcBef>
              <a:spcAft>
                <a:spcPts val="0"/>
              </a:spcAft>
            </a:pPr>
            <a:r>
              <a:rPr lang="en-US" sz="2500" b="1" i="1" u="none" strike="noStrike" dirty="0">
                <a:solidFill>
                  <a:srgbClr val="333333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500" b="1" i="1" u="sng" dirty="0"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</a:rPr>
              <a:t>Background of the project</a:t>
            </a:r>
            <a:endParaRPr lang="en-IN" sz="2500" b="1" i="1" u="sng" dirty="0"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Hotel Infrastructure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The hotel has 15 floors with 10 rooms in each floor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The hotel has a lobby area.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The hotel has a swimming pool area.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ADSL Internet is available for the hotel.</a:t>
            </a:r>
          </a:p>
          <a:p>
            <a:pPr>
              <a:lnSpc>
                <a:spcPct val="150000"/>
              </a:lnSpc>
            </a:pPr>
            <a:r>
              <a:rPr lang="en-IN" sz="1800" b="1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lang="en-IN" sz="2500" b="1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Aim:</a:t>
            </a:r>
          </a:p>
          <a:p>
            <a:pPr algn="ctr">
              <a:lnSpc>
                <a:spcPct val="150000"/>
              </a:lnSpc>
            </a:pPr>
            <a:r>
              <a:rPr lang="en-IN" sz="1600" b="1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prepare the network of a 3 – star hotel as per the hotel management requirements </a:t>
            </a:r>
            <a:endParaRPr lang="en-IN" sz="25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69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3CD4-01B5-1779-8813-68349CEF5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6E387-6699-39C0-5439-44AA19037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12783"/>
            <a:ext cx="10353762" cy="4578417"/>
          </a:xfrm>
        </p:spPr>
        <p:txBody>
          <a:bodyPr>
            <a:normAutofit fontScale="25000" lnSpcReduction="20000"/>
          </a:bodyPr>
          <a:lstStyle/>
          <a:p>
            <a:pPr marL="419100">
              <a:spcBef>
                <a:spcPts val="5"/>
              </a:spcBef>
            </a:pPr>
            <a:r>
              <a:rPr lang="en-US" sz="5600" b="1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WIRELESS</a:t>
            </a:r>
            <a:r>
              <a:rPr lang="en-US" sz="5600" b="1" u="none" strike="noStrike" spc="-15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b="1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NETWORK</a:t>
            </a:r>
            <a:endParaRPr lang="en-IN" sz="5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25450" marR="443230" indent="-6350">
              <a:lnSpc>
                <a:spcPct val="150000"/>
              </a:lnSpc>
              <a:spcAft>
                <a:spcPts val="0"/>
              </a:spcAft>
            </a:pP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 telecommunications networks are normally introduced and administered using</a:t>
            </a:r>
            <a:r>
              <a:rPr lang="en-US" sz="56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radio</a:t>
            </a:r>
            <a:r>
              <a:rPr lang="en-US" sz="5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communication.</a:t>
            </a:r>
            <a:r>
              <a:rPr lang="en-US" sz="5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5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exercise</a:t>
            </a:r>
            <a:r>
              <a:rPr lang="en-US" sz="5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takes</a:t>
            </a:r>
            <a:r>
              <a:rPr lang="en-US" sz="5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place</a:t>
            </a:r>
            <a:r>
              <a:rPr lang="en-US" sz="5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</a:t>
            </a:r>
            <a:r>
              <a:rPr lang="en-US" sz="5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5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physical level</a:t>
            </a:r>
            <a:r>
              <a:rPr lang="en-US" sz="5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5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OSI (layer)</a:t>
            </a:r>
            <a:endParaRPr lang="en-IN" sz="5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25450" marR="608965" indent="-6350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</a:pP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first technical wireless network was established under the brand </a:t>
            </a:r>
            <a:r>
              <a:rPr lang="en-US" sz="5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ALOHAnet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at</a:t>
            </a:r>
            <a:r>
              <a:rPr lang="en-US" sz="56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University of Hawaii in 1969 and became operational in June 1971. The first</a:t>
            </a:r>
            <a:r>
              <a:rPr lang="en-US" sz="5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commercial wireless network was the </a:t>
            </a:r>
            <a:r>
              <a:rPr lang="en-US" sz="5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WaveLAN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family of products developed by</a:t>
            </a:r>
            <a:r>
              <a:rPr lang="en-US" sz="5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NCR in 1986.</a:t>
            </a:r>
            <a:endParaRPr lang="en-IN" sz="5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19100">
              <a:spcBef>
                <a:spcPts val="750"/>
              </a:spcBef>
              <a:spcAft>
                <a:spcPts val="0"/>
              </a:spcAft>
            </a:pPr>
            <a:r>
              <a:rPr lang="en-US" sz="5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ROUTERS</a:t>
            </a:r>
            <a:endParaRPr lang="en-IN" sz="5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19100" marR="415925" algn="just">
              <a:lnSpc>
                <a:spcPct val="150000"/>
              </a:lnSpc>
              <a:spcAft>
                <a:spcPts val="0"/>
              </a:spcAft>
            </a:pPr>
            <a:r>
              <a:rPr lang="en-US" sz="5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56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concept</a:t>
            </a:r>
            <a:r>
              <a:rPr lang="en-US" sz="56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56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56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Interface</a:t>
            </a:r>
            <a:r>
              <a:rPr lang="en-US" sz="56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</a:t>
            </a:r>
            <a:r>
              <a:rPr lang="en-US" sz="5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was</a:t>
            </a:r>
            <a:r>
              <a:rPr lang="en-US" sz="56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</a:t>
            </a:r>
            <a:r>
              <a:rPr lang="en-US" sz="56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proposed</a:t>
            </a:r>
            <a:r>
              <a:rPr lang="en-US" sz="56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5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Donald</a:t>
            </a:r>
            <a:r>
              <a:rPr lang="en-US" sz="56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Davies</a:t>
            </a:r>
            <a:r>
              <a:rPr lang="en-US" sz="5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56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5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NPL</a:t>
            </a:r>
            <a:r>
              <a:rPr lang="en-US" sz="56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</a:t>
            </a:r>
            <a:r>
              <a:rPr lang="en-US" sz="5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56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1966.</a:t>
            </a:r>
            <a:r>
              <a:rPr lang="en-US" sz="5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56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same</a:t>
            </a:r>
            <a:r>
              <a:rPr lang="en-US" sz="56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idea</a:t>
            </a:r>
            <a:r>
              <a:rPr lang="en-US" sz="56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was</a:t>
            </a:r>
            <a:r>
              <a:rPr lang="en-US" sz="5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conceived</a:t>
            </a:r>
            <a:r>
              <a:rPr lang="en-US" sz="56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5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Wesley</a:t>
            </a:r>
            <a:r>
              <a:rPr lang="en-US" sz="56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Clark the</a:t>
            </a:r>
            <a:r>
              <a:rPr lang="en-US" sz="56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following</a:t>
            </a:r>
            <a:r>
              <a:rPr lang="en-US" sz="56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year</a:t>
            </a:r>
            <a:r>
              <a:rPr lang="en-US" sz="56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56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in the ARPANET. Named Interface Message Processors (IMPs), these computers</a:t>
            </a:r>
            <a:r>
              <a:rPr lang="en-US" sz="5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had fundamentally the same functionality as a router does today. The idea for a router</a:t>
            </a:r>
            <a:r>
              <a:rPr lang="en-US" sz="5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(called gateways at the time) initially came about through an international group of</a:t>
            </a:r>
            <a:r>
              <a:rPr lang="en-US" sz="5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</a:t>
            </a:r>
            <a:r>
              <a:rPr lang="en-US" sz="5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networking</a:t>
            </a:r>
            <a:r>
              <a:rPr lang="en-US" sz="5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researchers</a:t>
            </a:r>
            <a:r>
              <a:rPr lang="en-US" sz="5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called</a:t>
            </a:r>
            <a:r>
              <a:rPr lang="en-US" sz="5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International</a:t>
            </a:r>
            <a:r>
              <a:rPr lang="en-US" sz="5600" spc="3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Networking</a:t>
            </a:r>
            <a:r>
              <a:rPr lang="en-US" sz="5600" spc="3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Working</a:t>
            </a:r>
            <a:r>
              <a:rPr lang="en-US" sz="56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Group (INWG). Set up in 1972 as an informal group to consider the technical issues</a:t>
            </a:r>
            <a:r>
              <a:rPr lang="en-US" sz="5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involved   in  </a:t>
            </a:r>
            <a:r>
              <a:rPr lang="en-US" sz="5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connecting   different  </a:t>
            </a:r>
            <a:r>
              <a:rPr lang="en-US" sz="5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networks,  </a:t>
            </a:r>
            <a:r>
              <a:rPr lang="en-US" sz="5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   became   a   subcommittee   of</a:t>
            </a:r>
            <a:r>
              <a:rPr lang="en-US" sz="5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International Federation for Information Processing later that year. These gateway</a:t>
            </a:r>
            <a:r>
              <a:rPr lang="en-US" sz="5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devices were different from most previous packet switching schemes in two ways.</a:t>
            </a:r>
            <a:r>
              <a:rPr lang="en-US" sz="5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First, they connected dissimilar kinds of networks, such as serial lines and local area</a:t>
            </a:r>
            <a:r>
              <a:rPr lang="en-US" sz="5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networks.</a:t>
            </a:r>
            <a:r>
              <a:rPr lang="en-US" sz="56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Second,</a:t>
            </a:r>
            <a:r>
              <a:rPr lang="en-US" sz="56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</a:t>
            </a:r>
            <a:r>
              <a:rPr lang="en-US" sz="56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were</a:t>
            </a:r>
            <a:r>
              <a:rPr lang="en-US" sz="5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connectionless</a:t>
            </a:r>
            <a:r>
              <a:rPr lang="en-US" sz="5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devices,</a:t>
            </a:r>
            <a:r>
              <a:rPr lang="en-US" sz="56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56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had</a:t>
            </a:r>
            <a:r>
              <a:rPr lang="en-US" sz="56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</a:t>
            </a:r>
            <a:r>
              <a:rPr lang="en-US" sz="56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role</a:t>
            </a:r>
            <a:r>
              <a:rPr lang="en-US" sz="56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56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assuring</a:t>
            </a:r>
            <a:r>
              <a:rPr lang="en-US" sz="56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56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traffic was</a:t>
            </a:r>
            <a:r>
              <a:rPr lang="en-US" sz="5600" spc="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delivered reliably, leaving that entirely to the hosts. This particular idea,</a:t>
            </a:r>
            <a:r>
              <a:rPr lang="en-US" sz="5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5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end-to-end</a:t>
            </a:r>
            <a:r>
              <a:rPr lang="en-US" sz="5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principle,</a:t>
            </a:r>
            <a:r>
              <a:rPr lang="en-US" sz="5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had</a:t>
            </a:r>
            <a:r>
              <a:rPr lang="en-US" sz="5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been</a:t>
            </a:r>
            <a:r>
              <a:rPr lang="en-US" sz="5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previously</a:t>
            </a:r>
            <a:r>
              <a:rPr lang="en-US" sz="5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pioneered</a:t>
            </a:r>
            <a:r>
              <a:rPr lang="en-US" sz="5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5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5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CYCLADES</a:t>
            </a:r>
            <a:r>
              <a:rPr lang="en-US" sz="5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network.</a:t>
            </a:r>
            <a:endParaRPr lang="en-IN" sz="5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988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17B4A-9AA8-ED7D-2EB9-D43C6F0A0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55"/>
            <a:ext cx="10353762" cy="6362299"/>
          </a:xfrm>
        </p:spPr>
        <p:txBody>
          <a:bodyPr>
            <a:normAutofit/>
          </a:bodyPr>
          <a:lstStyle/>
          <a:p>
            <a:pPr marL="419100">
              <a:spcBef>
                <a:spcPts val="320"/>
              </a:spcBef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SWITCH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19100" marR="456565">
              <a:lnSpc>
                <a:spcPct val="150000"/>
              </a:lnSpc>
              <a:spcAft>
                <a:spcPts val="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network switch is a multiport network bridge that uses MAC addresses to forward</a:t>
            </a:r>
            <a:r>
              <a:rPr lang="en-US" sz="1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at the data link layer (layer 2) of the OSI model. Some switches can also forward</a:t>
            </a:r>
            <a:r>
              <a:rPr lang="en-US" sz="11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at the network layer (layer 3) by additionally incorporating routing functionality.</a:t>
            </a:r>
            <a:r>
              <a:rPr lang="en-US" sz="11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Such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switches are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commonly known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layer-3 switches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multilayer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switches.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19100" marR="727075">
              <a:lnSpc>
                <a:spcPct val="150000"/>
              </a:lnSpc>
              <a:spcBef>
                <a:spcPts val="605"/>
              </a:spcBef>
              <a:spcAft>
                <a:spcPts val="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Switches for Ethernet are the most common form of network switch. The first</a:t>
            </a:r>
            <a:r>
              <a:rPr lang="en-US" sz="1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Ethernet switch was introduced by Kalpana in 1990. Switches also exist for other</a:t>
            </a:r>
            <a:r>
              <a:rPr lang="en-US" sz="11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types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networks including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Fibre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Channel, Asynchronous Transfer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Mode,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19100">
              <a:spcBef>
                <a:spcPts val="5"/>
              </a:spcBef>
              <a:spcAft>
                <a:spcPts val="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InfiniBand.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19100">
              <a:spcBef>
                <a:spcPts val="980"/>
              </a:spcBef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ADSL</a:t>
            </a:r>
            <a:endParaRPr lang="en-IN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25450" marR="417830" indent="-6350" algn="just">
              <a:lnSpc>
                <a:spcPct val="150000"/>
              </a:lnSpc>
              <a:spcAft>
                <a:spcPts val="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ADSL was specifically designed to exploit the one-way nature of most multimedia</a:t>
            </a:r>
            <a:r>
              <a:rPr lang="en-US" sz="1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communication</a:t>
            </a:r>
            <a:r>
              <a:rPr lang="en-US" sz="11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1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11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large</a:t>
            </a:r>
            <a:r>
              <a:rPr lang="en-US" sz="11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amounts</a:t>
            </a:r>
            <a:r>
              <a:rPr lang="en-US" sz="11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1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  <a:r>
              <a:rPr lang="en-US" sz="11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flow</a:t>
            </a:r>
            <a:r>
              <a:rPr lang="en-US" sz="11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toward</a:t>
            </a:r>
            <a:r>
              <a:rPr lang="en-US" sz="11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1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1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only</a:t>
            </a:r>
            <a:r>
              <a:rPr lang="en-US" sz="11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1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small amount of interactive control information is returned. Several experiments with</a:t>
            </a:r>
            <a:r>
              <a:rPr lang="en-US" sz="1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ADSL to real users began in 1996. In 1998, wide-scale installations began in several</a:t>
            </a:r>
            <a:r>
              <a:rPr lang="en-US" sz="1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parts of the U.S. In 2000 and beyond, ADSL and other forms of DSL are expected to</a:t>
            </a:r>
            <a:r>
              <a:rPr lang="en-US" sz="1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become generally available in urban areas. With ADSL (and other forms of DSL),</a:t>
            </a:r>
            <a:r>
              <a:rPr lang="en-US" sz="1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telephone</a:t>
            </a:r>
            <a:r>
              <a:rPr lang="en-US" sz="1100" spc="3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companies</a:t>
            </a:r>
            <a:r>
              <a:rPr lang="en-US" sz="1100" spc="3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100" spc="3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competing</a:t>
            </a:r>
            <a:r>
              <a:rPr lang="en-US" sz="1100" spc="3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100" spc="3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cable</a:t>
            </a:r>
            <a:r>
              <a:rPr lang="en-US" sz="1100" spc="3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companies</a:t>
            </a:r>
            <a:r>
              <a:rPr lang="en-US" sz="1100" spc="3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  their cable</a:t>
            </a:r>
            <a:r>
              <a:rPr lang="en-US" sz="1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modem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services.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19100">
              <a:spcBef>
                <a:spcPts val="980"/>
              </a:spcBef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Ethernet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19100" marR="416560" algn="just">
              <a:lnSpc>
                <a:spcPct val="150000"/>
              </a:lnSpc>
              <a:spcAft>
                <a:spcPts val="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Ethernet</a:t>
            </a:r>
            <a:r>
              <a:rPr lang="en-US" sz="1100" spc="2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was</a:t>
            </a:r>
            <a:r>
              <a:rPr lang="en-US" sz="1100" spc="2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developed</a:t>
            </a:r>
            <a:r>
              <a:rPr lang="en-US" sz="1100" spc="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</a:t>
            </a:r>
            <a:r>
              <a:rPr lang="en-US" sz="1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Xerox</a:t>
            </a:r>
            <a:r>
              <a:rPr lang="en-US" sz="1100" spc="2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PARC between</a:t>
            </a:r>
            <a:r>
              <a:rPr lang="en-US" sz="1100" spc="2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1973</a:t>
            </a:r>
            <a:r>
              <a:rPr lang="en-US" sz="1100" spc="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100" spc="2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1974.</a:t>
            </a:r>
            <a:r>
              <a:rPr lang="en-US" sz="1100" spc="2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100" spc="2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was</a:t>
            </a:r>
            <a:r>
              <a:rPr lang="en-US" sz="1100" spc="2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inspired</a:t>
            </a:r>
            <a:r>
              <a:rPr lang="en-US" sz="11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ALOHAnet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1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 Robert</a:t>
            </a:r>
            <a:r>
              <a:rPr lang="en-US" sz="11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Metcalfe</a:t>
            </a:r>
            <a:r>
              <a:rPr lang="en-US" sz="11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had</a:t>
            </a:r>
            <a:r>
              <a:rPr lang="en-US" sz="11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studied</a:t>
            </a:r>
            <a:r>
              <a:rPr lang="en-US" sz="11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1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</a:t>
            </a:r>
            <a:r>
              <a:rPr lang="en-US" sz="11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1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</a:t>
            </a:r>
            <a:r>
              <a:rPr lang="en-US" sz="11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PhD</a:t>
            </a:r>
            <a:r>
              <a:rPr lang="en-US" sz="11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dissertation.</a:t>
            </a:r>
            <a:r>
              <a:rPr lang="en-US" sz="11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1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idea was first documented in a memo that Metcalfe wrote on May 22, 1973, where he</a:t>
            </a:r>
            <a:r>
              <a:rPr lang="en-US" sz="1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named it after the luminiferous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aether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once postulated to exist as an "omnipresent,</a:t>
            </a:r>
            <a:r>
              <a:rPr lang="en-US" sz="1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completely-passive</a:t>
            </a:r>
            <a:r>
              <a:rPr lang="en-US" sz="1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medium</a:t>
            </a:r>
            <a:r>
              <a:rPr lang="en-US" sz="1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100" spc="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100" spc="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propagation</a:t>
            </a:r>
            <a:r>
              <a:rPr lang="en-US" sz="1100" spc="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100" spc="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electromagnetic</a:t>
            </a:r>
            <a:r>
              <a:rPr lang="en-US" sz="1100" spc="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waves." In</a:t>
            </a:r>
            <a:r>
              <a:rPr lang="en-US" sz="1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1975, Xerox filed a patent application listing Metcalfe, David Boggs, Chuck Thacker,</a:t>
            </a:r>
            <a:r>
              <a:rPr lang="en-US" sz="1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Butler Lampson as inventors. In 1976, after the system was deployed at PARC,</a:t>
            </a:r>
            <a:r>
              <a:rPr lang="en-US" sz="11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Metcalfe and Boggs published a seminal paper.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Yogen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Dalal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Ron Crane, Bob Garner,</a:t>
            </a:r>
            <a:r>
              <a:rPr lang="en-US" sz="11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1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Roy</a:t>
            </a:r>
            <a:r>
              <a:rPr lang="en-US" sz="11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Ogus</a:t>
            </a:r>
            <a:r>
              <a:rPr lang="en-US" sz="11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facilitated</a:t>
            </a:r>
            <a:r>
              <a:rPr lang="en-US" sz="11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1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upgrade</a:t>
            </a:r>
            <a:r>
              <a:rPr lang="en-US" sz="11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1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1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original</a:t>
            </a:r>
            <a:r>
              <a:rPr lang="en-US" sz="11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2.94</a:t>
            </a:r>
            <a:r>
              <a:rPr lang="en-US" sz="11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Mbit/s</a:t>
            </a:r>
            <a:r>
              <a:rPr lang="en-US" sz="11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protocol</a:t>
            </a:r>
            <a:r>
              <a:rPr lang="en-US" sz="11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1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1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Mbit/s protocol, which was released to the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 in</a:t>
            </a:r>
            <a:r>
              <a:rPr lang="en-US" sz="11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1980.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27974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3C8C-CE29-4568-EB46-7FE550B3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2"/>
            <a:ext cx="11135611" cy="902368"/>
          </a:xfrm>
        </p:spPr>
        <p:txBody>
          <a:bodyPr>
            <a:normAutofit/>
          </a:bodyPr>
          <a:lstStyle/>
          <a:p>
            <a:r>
              <a:rPr lang="en-IN" sz="3600" i="1" dirty="0">
                <a:latin typeface="Brush Script MT" panose="03060802040406070304" pitchFamily="66" charset="0"/>
              </a:rPr>
              <a:t>Network requirement: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426C2-11AE-CE98-AFDE-70C057501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588170"/>
            <a:ext cx="8535988" cy="4032984"/>
          </a:xfrm>
        </p:spPr>
        <p:txBody>
          <a:bodyPr anchor="t">
            <a:norm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</a:rPr>
              <a:t>Requirements of this project: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All the rooms should have computers installed.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Swimming pool area and lobby should have internet access.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Guest room should have free internet access.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Hotel management staff and the guests should be on different networks.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15 users in hotel management who require computers.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Wireless access in lobby and swimming pool are should be secure.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923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02A6-23AB-19BC-E95D-E64A8C863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806" y="70585"/>
            <a:ext cx="10353761" cy="1326321"/>
          </a:xfrm>
        </p:spPr>
        <p:txBody>
          <a:bodyPr/>
          <a:lstStyle/>
          <a:p>
            <a:r>
              <a:rPr lang="en-IN" dirty="0"/>
              <a:t>Network design and architecture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B3F86E-456B-9DF9-150C-F3749B703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72" y="1513993"/>
            <a:ext cx="10808255" cy="43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2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7789B4-A88F-BF74-5CE9-E352AFC6A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323" y="206621"/>
            <a:ext cx="6667843" cy="34609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1559BE-474E-FF70-915E-1BEEA168B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431" y="3667549"/>
            <a:ext cx="6337626" cy="216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02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289</TotalTime>
  <Words>1268</Words>
  <Application>Microsoft Office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Bookman Old Style</vt:lpstr>
      <vt:lpstr>Brush Script MT</vt:lpstr>
      <vt:lpstr>Rockwell</vt:lpstr>
      <vt:lpstr>Symbol</vt:lpstr>
      <vt:lpstr>Times New Roman</vt:lpstr>
      <vt:lpstr>Damask</vt:lpstr>
      <vt:lpstr>  18css202j Computer communications project  NETWORK DESIGN PROPOSAL FOR 3 STAR HOTEL</vt:lpstr>
      <vt:lpstr>Abstract</vt:lpstr>
      <vt:lpstr>OUR team</vt:lpstr>
      <vt:lpstr>Introduction</vt:lpstr>
      <vt:lpstr>Literature survey</vt:lpstr>
      <vt:lpstr>PowerPoint Presentation</vt:lpstr>
      <vt:lpstr>Network requirement:</vt:lpstr>
      <vt:lpstr>Network design and architecture </vt:lpstr>
      <vt:lpstr>PowerPoint Presentation</vt:lpstr>
      <vt:lpstr>PowerPoint Presentation</vt:lpstr>
      <vt:lpstr>PowerPoint Presentation</vt:lpstr>
      <vt:lpstr>PowerPoint Presentation</vt:lpstr>
      <vt:lpstr>Recommended products </vt:lpstr>
      <vt:lpstr>PowerPoint Presentation</vt:lpstr>
      <vt:lpstr>References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18css202j Computer communications project  NETWORK DESIGN PROPOSAL FOR 3 STAR HOTEL</dc:title>
  <dc:creator>simhabharath1234@gmail.com</dc:creator>
  <cp:lastModifiedBy>simhabharath1234@gmail.com</cp:lastModifiedBy>
  <cp:revision>3</cp:revision>
  <dcterms:created xsi:type="dcterms:W3CDTF">2022-06-13T14:31:00Z</dcterms:created>
  <dcterms:modified xsi:type="dcterms:W3CDTF">2022-06-16T14:32:11Z</dcterms:modified>
</cp:coreProperties>
</file>