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5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9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8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17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2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7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9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0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0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2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120D4-E122-4E14-A75C-001B1D507AA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9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3517655" y="1406769"/>
            <a:ext cx="5503253" cy="3789485"/>
            <a:chOff x="3517655" y="1406769"/>
            <a:chExt cx="4976379" cy="3270739"/>
          </a:xfrm>
        </p:grpSpPr>
        <p:sp>
          <p:nvSpPr>
            <p:cNvPr id="4" name="직사각형 3"/>
            <p:cNvSpPr/>
            <p:nvPr/>
          </p:nvSpPr>
          <p:spPr>
            <a:xfrm>
              <a:off x="4009290" y="1406769"/>
              <a:ext cx="2558563" cy="817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61691" y="1559169"/>
              <a:ext cx="550985" cy="322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49968" y="1881553"/>
              <a:ext cx="585902" cy="265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count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43902" y="1559169"/>
              <a:ext cx="550985" cy="322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330963" y="1559169"/>
              <a:ext cx="550985" cy="322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14289" y="1559169"/>
              <a:ext cx="550985" cy="322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32179" y="1881553"/>
              <a:ext cx="432251" cy="265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pos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92009" y="1881553"/>
              <a:ext cx="529370" cy="265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head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98675" y="1881553"/>
              <a:ext cx="451675" cy="265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rear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36832" y="2769577"/>
              <a:ext cx="696067" cy="265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dataPtr</a:t>
              </a:r>
              <a:endParaRPr lang="ko-KR" altLang="en-US" sz="1400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806764" y="3027483"/>
              <a:ext cx="550985" cy="322386"/>
              <a:chOff x="1351388" y="3027483"/>
              <a:chExt cx="550985" cy="322386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51388" y="3027484"/>
                <a:ext cx="550985" cy="3223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626880" y="3027483"/>
                <a:ext cx="275493" cy="32238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106301" y="2769577"/>
              <a:ext cx="425003" cy="265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link</a:t>
              </a:r>
              <a:endParaRPr lang="ko-KR" altLang="en-US" sz="1400" dirty="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277508" y="3027483"/>
              <a:ext cx="550985" cy="322386"/>
              <a:chOff x="1351388" y="3027483"/>
              <a:chExt cx="550985" cy="32238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351388" y="3027484"/>
                <a:ext cx="550985" cy="3223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626880" y="3027483"/>
                <a:ext cx="275493" cy="32238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7778260" y="3027483"/>
              <a:ext cx="550985" cy="322386"/>
              <a:chOff x="1351388" y="3027483"/>
              <a:chExt cx="550985" cy="32238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351388" y="3027484"/>
                <a:ext cx="550985" cy="3223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626880" y="3027483"/>
                <a:ext cx="275493" cy="32238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직선 화살표 연결선 30"/>
            <p:cNvCxnSpPr>
              <a:stCxn id="70" idx="6"/>
              <a:endCxn id="25" idx="1"/>
            </p:cNvCxnSpPr>
            <p:nvPr/>
          </p:nvCxnSpPr>
          <p:spPr>
            <a:xfrm flipV="1">
              <a:off x="5276132" y="3188677"/>
              <a:ext cx="1001376" cy="5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71" idx="6"/>
              <a:endCxn id="28" idx="1"/>
            </p:cNvCxnSpPr>
            <p:nvPr/>
          </p:nvCxnSpPr>
          <p:spPr>
            <a:xfrm>
              <a:off x="6755021" y="3188675"/>
              <a:ext cx="1023239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82" idx="3"/>
              <a:endCxn id="15" idx="1"/>
            </p:cNvCxnSpPr>
            <p:nvPr/>
          </p:nvCxnSpPr>
          <p:spPr>
            <a:xfrm rot="5400000">
              <a:off x="4481171" y="2100057"/>
              <a:ext cx="1414213" cy="763026"/>
            </a:xfrm>
            <a:prstGeom prst="bentConnector4">
              <a:avLst>
                <a:gd name="adj1" fmla="val 43831"/>
                <a:gd name="adj2" fmla="val 12996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4422530" y="4355122"/>
              <a:ext cx="1079858" cy="322386"/>
              <a:chOff x="822516" y="3027483"/>
              <a:chExt cx="1079858" cy="322386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822516" y="3027484"/>
                <a:ext cx="1079858" cy="3223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 smtClean="0">
                    <a:solidFill>
                      <a:schemeClr val="tx1"/>
                    </a:solidFill>
                  </a:rPr>
                  <a:t>token1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626880" y="3027483"/>
                <a:ext cx="275493" cy="32238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898675" y="4355122"/>
              <a:ext cx="1079858" cy="322386"/>
              <a:chOff x="822516" y="3027483"/>
              <a:chExt cx="1079858" cy="322386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822516" y="3027484"/>
                <a:ext cx="1079858" cy="3223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 smtClean="0">
                    <a:solidFill>
                      <a:schemeClr val="tx1"/>
                    </a:solidFill>
                  </a:rPr>
                  <a:t>token2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626880" y="3027483"/>
                <a:ext cx="275493" cy="32238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414176" y="4355122"/>
              <a:ext cx="1079858" cy="322386"/>
              <a:chOff x="822516" y="3027483"/>
              <a:chExt cx="1079858" cy="322386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822516" y="3027484"/>
                <a:ext cx="1079858" cy="3223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 smtClean="0">
                    <a:solidFill>
                      <a:schemeClr val="tx1"/>
                    </a:solidFill>
                  </a:rPr>
                  <a:t>token3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626880" y="3027483"/>
                <a:ext cx="275493" cy="32238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7" name="직선 화살표 연결선 46"/>
            <p:cNvCxnSpPr>
              <a:stCxn id="61" idx="4"/>
              <a:endCxn id="39" idx="0"/>
            </p:cNvCxnSpPr>
            <p:nvPr/>
          </p:nvCxnSpPr>
          <p:spPr>
            <a:xfrm>
              <a:off x="4961145" y="3235571"/>
              <a:ext cx="1314" cy="1119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64" idx="4"/>
              <a:endCxn id="42" idx="0"/>
            </p:cNvCxnSpPr>
            <p:nvPr/>
          </p:nvCxnSpPr>
          <p:spPr>
            <a:xfrm flipH="1">
              <a:off x="6438604" y="3247294"/>
              <a:ext cx="2581" cy="11078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65" idx="4"/>
              <a:endCxn id="45" idx="0"/>
            </p:cNvCxnSpPr>
            <p:nvPr/>
          </p:nvCxnSpPr>
          <p:spPr>
            <a:xfrm>
              <a:off x="7947604" y="3250225"/>
              <a:ext cx="6501" cy="1104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4897619" y="3144715"/>
              <a:ext cx="127051" cy="908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377659" y="3156438"/>
              <a:ext cx="127051" cy="908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7884078" y="3159369"/>
              <a:ext cx="127051" cy="908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0" name="타원 69"/>
            <p:cNvSpPr/>
            <p:nvPr/>
          </p:nvSpPr>
          <p:spPr>
            <a:xfrm>
              <a:off x="5149081" y="3149152"/>
              <a:ext cx="127051" cy="908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1" name="타원 70"/>
            <p:cNvSpPr/>
            <p:nvPr/>
          </p:nvSpPr>
          <p:spPr>
            <a:xfrm>
              <a:off x="6627970" y="3143247"/>
              <a:ext cx="127051" cy="908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46330" y="4064977"/>
              <a:ext cx="579640" cy="265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token</a:t>
              </a:r>
              <a:endParaRPr lang="ko-KR" alt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85818" y="4064977"/>
              <a:ext cx="457473" cy="265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freq</a:t>
              </a:r>
              <a:endParaRPr lang="ko-KR" alt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869325" y="3086021"/>
              <a:ext cx="617791" cy="265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561085" y="4341976"/>
              <a:ext cx="733174" cy="265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tTOKEN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17655" y="1720361"/>
              <a:ext cx="464141" cy="265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LIST</a:t>
              </a:r>
              <a:endParaRPr lang="ko-KR" altLang="en-US" sz="1400" dirty="0"/>
            </a:p>
          </p:txBody>
        </p:sp>
        <p:sp>
          <p:nvSpPr>
            <p:cNvPr id="82" name="타원 81"/>
            <p:cNvSpPr/>
            <p:nvPr/>
          </p:nvSpPr>
          <p:spPr>
            <a:xfrm>
              <a:off x="5551184" y="1696914"/>
              <a:ext cx="127051" cy="908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8353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dglee</dc:creator>
  <cp:lastModifiedBy>dglee</cp:lastModifiedBy>
  <cp:revision>4</cp:revision>
  <dcterms:created xsi:type="dcterms:W3CDTF">2019-04-01T14:18:37Z</dcterms:created>
  <dcterms:modified xsi:type="dcterms:W3CDTF">2019-04-01T14:42:06Z</dcterms:modified>
</cp:coreProperties>
</file>