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7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20D4-E122-4E14-A75C-001B1D507AA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1342" y="1406769"/>
            <a:ext cx="2829451" cy="947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직사각형 4"/>
          <p:cNvSpPr/>
          <p:nvPr/>
        </p:nvSpPr>
        <p:spPr>
          <a:xfrm>
            <a:off x="4229878" y="1583340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6914" y="195685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count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873731" y="1583340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/>
          <p:cNvSpPr/>
          <p:nvPr/>
        </p:nvSpPr>
        <p:spPr>
          <a:xfrm>
            <a:off x="5522947" y="1583340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6168033" y="1583340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4860767" y="195685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pos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9869" y="1956855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head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50765" y="1956855"/>
            <a:ext cx="49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rear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9107" y="2985721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dataPtr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943248" y="3282634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5247908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7039502" y="29857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rlink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6569707" y="3282634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6874367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8229351" y="3282634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8534011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71" idx="6"/>
            <a:endCxn id="59" idx="1"/>
          </p:cNvCxnSpPr>
          <p:nvPr/>
        </p:nvCxnSpPr>
        <p:spPr>
          <a:xfrm flipV="1">
            <a:off x="7097778" y="3469392"/>
            <a:ext cx="826912" cy="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82" idx="4"/>
            <a:endCxn id="56" idx="1"/>
          </p:cNvCxnSpPr>
          <p:nvPr/>
        </p:nvCxnSpPr>
        <p:spPr>
          <a:xfrm rot="5400000">
            <a:off x="4432909" y="2065565"/>
            <a:ext cx="1621194" cy="1186460"/>
          </a:xfrm>
          <a:prstGeom prst="bentConnector4">
            <a:avLst>
              <a:gd name="adj1" fmla="val 44240"/>
              <a:gd name="adj2" fmla="val 1192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518334" y="4822737"/>
            <a:ext cx="1194188" cy="373517"/>
            <a:chOff x="822516" y="3027483"/>
            <a:chExt cx="1079858" cy="322386"/>
          </a:xfrm>
        </p:grpSpPr>
        <p:sp>
          <p:nvSpPr>
            <p:cNvPr id="39" name="직사각형 38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token1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50765" y="4822737"/>
            <a:ext cx="1194188" cy="373517"/>
            <a:chOff x="822516" y="3027483"/>
            <a:chExt cx="1079858" cy="322386"/>
          </a:xfrm>
        </p:grpSpPr>
        <p:sp>
          <p:nvSpPr>
            <p:cNvPr id="42" name="직사각형 41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token2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826720" y="4822737"/>
            <a:ext cx="1194188" cy="373517"/>
            <a:chOff x="822516" y="3027483"/>
            <a:chExt cx="1079858" cy="322386"/>
          </a:xfrm>
        </p:grpSpPr>
        <p:sp>
          <p:nvSpPr>
            <p:cNvPr id="45" name="직사각형 44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token3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화살표 연결선 46"/>
          <p:cNvCxnSpPr>
            <a:stCxn id="61" idx="4"/>
            <a:endCxn id="39" idx="0"/>
          </p:cNvCxnSpPr>
          <p:nvPr/>
        </p:nvCxnSpPr>
        <p:spPr>
          <a:xfrm>
            <a:off x="5113974" y="3525623"/>
            <a:ext cx="1453" cy="1297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4" idx="4"/>
            <a:endCxn id="42" idx="0"/>
          </p:cNvCxnSpPr>
          <p:nvPr/>
        </p:nvCxnSpPr>
        <p:spPr>
          <a:xfrm flipH="1">
            <a:off x="6747859" y="3539205"/>
            <a:ext cx="2854" cy="128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65" idx="4"/>
            <a:endCxn id="45" idx="0"/>
          </p:cNvCxnSpPr>
          <p:nvPr/>
        </p:nvCxnSpPr>
        <p:spPr>
          <a:xfrm>
            <a:off x="8416625" y="3542601"/>
            <a:ext cx="7189" cy="128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043723" y="3420357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4" name="타원 63"/>
          <p:cNvSpPr/>
          <p:nvPr/>
        </p:nvSpPr>
        <p:spPr>
          <a:xfrm>
            <a:off x="6680462" y="3433939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타원 64"/>
          <p:cNvSpPr/>
          <p:nvPr/>
        </p:nvSpPr>
        <p:spPr>
          <a:xfrm>
            <a:off x="8346373" y="3437335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0" name="타원 69"/>
          <p:cNvSpPr/>
          <p:nvPr/>
        </p:nvSpPr>
        <p:spPr>
          <a:xfrm>
            <a:off x="5321808" y="3425498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1" name="타원 70"/>
          <p:cNvSpPr/>
          <p:nvPr/>
        </p:nvSpPr>
        <p:spPr>
          <a:xfrm>
            <a:off x="6957275" y="3418656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7" name="TextBox 76"/>
          <p:cNvSpPr txBox="1"/>
          <p:nvPr/>
        </p:nvSpPr>
        <p:spPr>
          <a:xfrm>
            <a:off x="4434066" y="4486574"/>
            <a:ext cx="64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token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51847" y="4486574"/>
            <a:ext cx="505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freq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57702" y="335235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565683" y="4807506"/>
            <a:ext cx="810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tTOKEN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517655" y="1770097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5766484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직사각형 51"/>
          <p:cNvSpPr/>
          <p:nvPr/>
        </p:nvSpPr>
        <p:spPr>
          <a:xfrm>
            <a:off x="6267449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직사각형 55"/>
          <p:cNvSpPr/>
          <p:nvPr/>
        </p:nvSpPr>
        <p:spPr>
          <a:xfrm>
            <a:off x="4650276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X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7924690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31" name="직선 화살표 연결선 30"/>
          <p:cNvCxnSpPr>
            <a:stCxn id="70" idx="6"/>
            <a:endCxn id="52" idx="1"/>
          </p:cNvCxnSpPr>
          <p:nvPr/>
        </p:nvCxnSpPr>
        <p:spPr>
          <a:xfrm flipV="1">
            <a:off x="5462311" y="3469392"/>
            <a:ext cx="805138" cy="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6" idx="6"/>
            <a:endCxn id="28" idx="0"/>
          </p:cNvCxnSpPr>
          <p:nvPr/>
        </p:nvCxnSpPr>
        <p:spPr>
          <a:xfrm>
            <a:off x="6490030" y="1795565"/>
            <a:ext cx="2043982" cy="1487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349527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6030490" y="29857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llink</a:t>
            </a:r>
            <a:endParaRPr lang="ko-KR" altLang="en-US" sz="1400" dirty="0"/>
          </a:p>
        </p:txBody>
      </p:sp>
      <p:sp>
        <p:nvSpPr>
          <p:cNvPr id="69" name="타원 68"/>
          <p:cNvSpPr/>
          <p:nvPr/>
        </p:nvSpPr>
        <p:spPr>
          <a:xfrm>
            <a:off x="6355066" y="3477064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2" name="타원 71"/>
          <p:cNvSpPr/>
          <p:nvPr/>
        </p:nvSpPr>
        <p:spPr>
          <a:xfrm>
            <a:off x="8027925" y="3512505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7192621" y="3512506"/>
            <a:ext cx="905555" cy="10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552569" y="3539093"/>
            <a:ext cx="846477" cy="70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dglee</dc:creator>
  <cp:lastModifiedBy>dglee</cp:lastModifiedBy>
  <cp:revision>5</cp:revision>
  <dcterms:created xsi:type="dcterms:W3CDTF">2019-04-01T14:18:37Z</dcterms:created>
  <dcterms:modified xsi:type="dcterms:W3CDTF">2019-04-08T13:31:25Z</dcterms:modified>
</cp:coreProperties>
</file>