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88CD3-1F76-4E9E-9A01-B58B2A5E4426}" v="17" dt="2023-06-08T15:29:29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tineni, Nachiket" userId="f65f1660-4816-41bf-965f-b9166a730212" providerId="ADAL" clId="{D3804B19-8021-41F7-A5F7-CCD06880F6C0}"/>
    <pc:docChg chg="addSld modSld">
      <pc:chgData name="Potineni, Nachiket" userId="f65f1660-4816-41bf-965f-b9166a730212" providerId="ADAL" clId="{D3804B19-8021-41F7-A5F7-CCD06880F6C0}" dt="2023-04-28T14:37:09.751" v="8" actId="207"/>
      <pc:docMkLst>
        <pc:docMk/>
      </pc:docMkLst>
      <pc:sldChg chg="modSp new mod">
        <pc:chgData name="Potineni, Nachiket" userId="f65f1660-4816-41bf-965f-b9166a730212" providerId="ADAL" clId="{D3804B19-8021-41F7-A5F7-CCD06880F6C0}" dt="2023-04-28T14:37:09.751" v="8" actId="207"/>
        <pc:sldMkLst>
          <pc:docMk/>
          <pc:sldMk cId="481264924" sldId="264"/>
        </pc:sldMkLst>
        <pc:spChg chg="mod">
          <ac:chgData name="Potineni, Nachiket" userId="f65f1660-4816-41bf-965f-b9166a730212" providerId="ADAL" clId="{D3804B19-8021-41F7-A5F7-CCD06880F6C0}" dt="2023-04-28T14:37:09.751" v="8" actId="207"/>
          <ac:spMkLst>
            <pc:docMk/>
            <pc:sldMk cId="481264924" sldId="264"/>
            <ac:spMk id="2" creationId="{52D660E9-4C90-5744-C14A-A13964F3B31B}"/>
          </ac:spMkLst>
        </pc:spChg>
      </pc:sldChg>
    </pc:docChg>
  </pc:docChgLst>
  <pc:docChgLst>
    <pc:chgData name="Potineni, Nachiket" userId="f65f1660-4816-41bf-965f-b9166a730212" providerId="ADAL" clId="{A9088CD3-1F76-4E9E-9A01-B58B2A5E4426}"/>
    <pc:docChg chg="undo redo custSel addSld delSld modSld">
      <pc:chgData name="Potineni, Nachiket" userId="f65f1660-4816-41bf-965f-b9166a730212" providerId="ADAL" clId="{A9088CD3-1F76-4E9E-9A01-B58B2A5E4426}" dt="2023-06-08T15:33:20.486" v="4666" actId="1076"/>
      <pc:docMkLst>
        <pc:docMk/>
      </pc:docMkLst>
      <pc:sldChg chg="modSp mod">
        <pc:chgData name="Potineni, Nachiket" userId="f65f1660-4816-41bf-965f-b9166a730212" providerId="ADAL" clId="{A9088CD3-1F76-4E9E-9A01-B58B2A5E4426}" dt="2023-04-06T15:46:53.955" v="12" actId="207"/>
        <pc:sldMkLst>
          <pc:docMk/>
          <pc:sldMk cId="2362499790" sldId="259"/>
        </pc:sldMkLst>
        <pc:spChg chg="mod">
          <ac:chgData name="Potineni, Nachiket" userId="f65f1660-4816-41bf-965f-b9166a730212" providerId="ADAL" clId="{A9088CD3-1F76-4E9E-9A01-B58B2A5E4426}" dt="2023-04-06T15:46:53.955" v="12" actId="207"/>
          <ac:spMkLst>
            <pc:docMk/>
            <pc:sldMk cId="2362499790" sldId="259"/>
            <ac:spMk id="6" creationId="{7DC0D99E-F786-B668-B1C9-8C6371BD3546}"/>
          </ac:spMkLst>
        </pc:spChg>
        <pc:picChg chg="mod">
          <ac:chgData name="Potineni, Nachiket" userId="f65f1660-4816-41bf-965f-b9166a730212" providerId="ADAL" clId="{A9088CD3-1F76-4E9E-9A01-B58B2A5E4426}" dt="2023-04-06T15:46:13.929" v="8" actId="1076"/>
          <ac:picMkLst>
            <pc:docMk/>
            <pc:sldMk cId="2362499790" sldId="259"/>
            <ac:picMk id="5" creationId="{435D3848-74F4-6CC4-1BF9-A6F5466881B9}"/>
          </ac:picMkLst>
        </pc:picChg>
      </pc:sldChg>
      <pc:sldChg chg="addSp delSp modSp new mod">
        <pc:chgData name="Potineni, Nachiket" userId="f65f1660-4816-41bf-965f-b9166a730212" providerId="ADAL" clId="{A9088CD3-1F76-4E9E-9A01-B58B2A5E4426}" dt="2023-06-06T15:22:02.046" v="3485" actId="1076"/>
        <pc:sldMkLst>
          <pc:docMk/>
          <pc:sldMk cId="3020604761" sldId="260"/>
        </pc:sldMkLst>
        <pc:spChg chg="mod">
          <ac:chgData name="Potineni, Nachiket" userId="f65f1660-4816-41bf-965f-b9166a730212" providerId="ADAL" clId="{A9088CD3-1F76-4E9E-9A01-B58B2A5E4426}" dt="2023-04-21T19:30:00.574" v="1317" actId="1076"/>
          <ac:spMkLst>
            <pc:docMk/>
            <pc:sldMk cId="3020604761" sldId="260"/>
            <ac:spMk id="2" creationId="{C918A9D4-6F7A-9F14-D73F-8DC3F0E3412A}"/>
          </ac:spMkLst>
        </pc:spChg>
        <pc:spChg chg="del">
          <ac:chgData name="Potineni, Nachiket" userId="f65f1660-4816-41bf-965f-b9166a730212" providerId="ADAL" clId="{A9088CD3-1F76-4E9E-9A01-B58B2A5E4426}" dt="2023-04-06T17:07:52.808" v="28" actId="22"/>
          <ac:spMkLst>
            <pc:docMk/>
            <pc:sldMk cId="3020604761" sldId="260"/>
            <ac:spMk id="3" creationId="{24F9A451-B9CC-A383-9737-CE818404EB10}"/>
          </ac:spMkLst>
        </pc:spChg>
        <pc:spChg chg="add mod">
          <ac:chgData name="Potineni, Nachiket" userId="f65f1660-4816-41bf-965f-b9166a730212" providerId="ADAL" clId="{A9088CD3-1F76-4E9E-9A01-B58B2A5E4426}" dt="2023-06-06T15:22:02.046" v="3485" actId="1076"/>
          <ac:spMkLst>
            <pc:docMk/>
            <pc:sldMk cId="3020604761" sldId="260"/>
            <ac:spMk id="6" creationId="{7E8C259F-AF17-7D76-1680-40E0418AFAD9}"/>
          </ac:spMkLst>
        </pc:spChg>
        <pc:picChg chg="add mod ord">
          <ac:chgData name="Potineni, Nachiket" userId="f65f1660-4816-41bf-965f-b9166a730212" providerId="ADAL" clId="{A9088CD3-1F76-4E9E-9A01-B58B2A5E4426}" dt="2023-04-06T17:17:29.390" v="146" actId="1076"/>
          <ac:picMkLst>
            <pc:docMk/>
            <pc:sldMk cId="3020604761" sldId="260"/>
            <ac:picMk id="5" creationId="{4A124758-E457-4CB5-7248-02B34CE4F6F8}"/>
          </ac:picMkLst>
        </pc:picChg>
        <pc:picChg chg="add mod">
          <ac:chgData name="Potineni, Nachiket" userId="f65f1660-4816-41bf-965f-b9166a730212" providerId="ADAL" clId="{A9088CD3-1F76-4E9E-9A01-B58B2A5E4426}" dt="2023-04-06T17:17:56.101" v="151" actId="1076"/>
          <ac:picMkLst>
            <pc:docMk/>
            <pc:sldMk cId="3020604761" sldId="260"/>
            <ac:picMk id="8" creationId="{45071312-A8F2-3960-AF45-7C6936C0D937}"/>
          </ac:picMkLst>
        </pc:picChg>
        <pc:picChg chg="add mod">
          <ac:chgData name="Potineni, Nachiket" userId="f65f1660-4816-41bf-965f-b9166a730212" providerId="ADAL" clId="{A9088CD3-1F76-4E9E-9A01-B58B2A5E4426}" dt="2023-04-06T17:22:10.071" v="276" actId="14100"/>
          <ac:picMkLst>
            <pc:docMk/>
            <pc:sldMk cId="3020604761" sldId="260"/>
            <ac:picMk id="10" creationId="{28910DB4-88A1-8090-2F7F-A3E5E73CB598}"/>
          </ac:picMkLst>
        </pc:picChg>
      </pc:sldChg>
      <pc:sldChg chg="addSp delSp modSp new mod">
        <pc:chgData name="Potineni, Nachiket" userId="f65f1660-4816-41bf-965f-b9166a730212" providerId="ADAL" clId="{A9088CD3-1F76-4E9E-9A01-B58B2A5E4426}" dt="2023-06-08T15:05:26.751" v="3664" actId="20577"/>
        <pc:sldMkLst>
          <pc:docMk/>
          <pc:sldMk cId="3371608464" sldId="261"/>
        </pc:sldMkLst>
        <pc:spChg chg="mod">
          <ac:chgData name="Potineni, Nachiket" userId="f65f1660-4816-41bf-965f-b9166a730212" providerId="ADAL" clId="{A9088CD3-1F76-4E9E-9A01-B58B2A5E4426}" dt="2023-04-14T15:07:05.785" v="763" actId="207"/>
          <ac:spMkLst>
            <pc:docMk/>
            <pc:sldMk cId="3371608464" sldId="261"/>
            <ac:spMk id="2" creationId="{918886F4-9B9D-2193-91FC-E8A35FEBE02A}"/>
          </ac:spMkLst>
        </pc:spChg>
        <pc:spChg chg="del">
          <ac:chgData name="Potineni, Nachiket" userId="f65f1660-4816-41bf-965f-b9166a730212" providerId="ADAL" clId="{A9088CD3-1F76-4E9E-9A01-B58B2A5E4426}" dt="2023-04-06T17:33:16.198" v="279" actId="22"/>
          <ac:spMkLst>
            <pc:docMk/>
            <pc:sldMk cId="3371608464" sldId="261"/>
            <ac:spMk id="3" creationId="{759AE210-D094-72E0-54EF-F42EFB8F89C0}"/>
          </ac:spMkLst>
        </pc:spChg>
        <pc:spChg chg="add mod">
          <ac:chgData name="Potineni, Nachiket" userId="f65f1660-4816-41bf-965f-b9166a730212" providerId="ADAL" clId="{A9088CD3-1F76-4E9E-9A01-B58B2A5E4426}" dt="2023-06-08T15:05:26.751" v="3664" actId="20577"/>
          <ac:spMkLst>
            <pc:docMk/>
            <pc:sldMk cId="3371608464" sldId="261"/>
            <ac:spMk id="8" creationId="{71C40D15-EBDE-82B6-E46D-A5111D12252E}"/>
          </ac:spMkLst>
        </pc:spChg>
        <pc:spChg chg="add del mod">
          <ac:chgData name="Potineni, Nachiket" userId="f65f1660-4816-41bf-965f-b9166a730212" providerId="ADAL" clId="{A9088CD3-1F76-4E9E-9A01-B58B2A5E4426}" dt="2023-04-13T19:25:33.704" v="547" actId="22"/>
          <ac:spMkLst>
            <pc:docMk/>
            <pc:sldMk cId="3371608464" sldId="261"/>
            <ac:spMk id="10" creationId="{E14777F0-7726-5F65-5980-BE21AC700A47}"/>
          </ac:spMkLst>
        </pc:spChg>
        <pc:picChg chg="add mod">
          <ac:chgData name="Potineni, Nachiket" userId="f65f1660-4816-41bf-965f-b9166a730212" providerId="ADAL" clId="{A9088CD3-1F76-4E9E-9A01-B58B2A5E4426}" dt="2023-04-06T17:22:38.032" v="278" actId="1076"/>
          <ac:picMkLst>
            <pc:docMk/>
            <pc:sldMk cId="3371608464" sldId="261"/>
            <ac:picMk id="5" creationId="{C2DEF57E-ADF3-CCE7-5ED2-65DFC5418F0F}"/>
          </ac:picMkLst>
        </pc:picChg>
        <pc:picChg chg="add del mod ord">
          <ac:chgData name="Potineni, Nachiket" userId="f65f1660-4816-41bf-965f-b9166a730212" providerId="ADAL" clId="{A9088CD3-1F76-4E9E-9A01-B58B2A5E4426}" dt="2023-04-13T19:25:29.252" v="546" actId="478"/>
          <ac:picMkLst>
            <pc:docMk/>
            <pc:sldMk cId="3371608464" sldId="261"/>
            <ac:picMk id="7" creationId="{8117BBA1-33CB-4F69-D6C4-52E68D83176F}"/>
          </ac:picMkLst>
        </pc:picChg>
        <pc:picChg chg="add mod ord">
          <ac:chgData name="Potineni, Nachiket" userId="f65f1660-4816-41bf-965f-b9166a730212" providerId="ADAL" clId="{A9088CD3-1F76-4E9E-9A01-B58B2A5E4426}" dt="2023-04-13T20:41:17.514" v="751" actId="1076"/>
          <ac:picMkLst>
            <pc:docMk/>
            <pc:sldMk cId="3371608464" sldId="261"/>
            <ac:picMk id="12" creationId="{0FD02DA0-925D-4411-45F4-A3DC1D69D463}"/>
          </ac:picMkLst>
        </pc:picChg>
        <pc:picChg chg="add mod modCrop">
          <ac:chgData name="Potineni, Nachiket" userId="f65f1660-4816-41bf-965f-b9166a730212" providerId="ADAL" clId="{A9088CD3-1F76-4E9E-9A01-B58B2A5E4426}" dt="2023-06-06T15:21:25.164" v="3405" actId="1076"/>
          <ac:picMkLst>
            <pc:docMk/>
            <pc:sldMk cId="3371608464" sldId="261"/>
            <ac:picMk id="14" creationId="{96A130E3-4B3A-C645-7793-302116627DDE}"/>
          </ac:picMkLst>
        </pc:picChg>
      </pc:sldChg>
      <pc:sldChg chg="addSp delSp modSp new mod">
        <pc:chgData name="Potineni, Nachiket" userId="f65f1660-4816-41bf-965f-b9166a730212" providerId="ADAL" clId="{A9088CD3-1F76-4E9E-9A01-B58B2A5E4426}" dt="2023-06-08T15:07:56.850" v="3673" actId="1440"/>
        <pc:sldMkLst>
          <pc:docMk/>
          <pc:sldMk cId="1629316351" sldId="262"/>
        </pc:sldMkLst>
        <pc:spChg chg="mod">
          <ac:chgData name="Potineni, Nachiket" userId="f65f1660-4816-41bf-965f-b9166a730212" providerId="ADAL" clId="{A9088CD3-1F76-4E9E-9A01-B58B2A5E4426}" dt="2023-04-21T19:29:45.169" v="1314" actId="1076"/>
          <ac:spMkLst>
            <pc:docMk/>
            <pc:sldMk cId="1629316351" sldId="262"/>
            <ac:spMk id="2" creationId="{1B5D104B-E582-6215-D894-1A2D4BAA0B04}"/>
          </ac:spMkLst>
        </pc:spChg>
        <pc:spChg chg="del">
          <ac:chgData name="Potineni, Nachiket" userId="f65f1660-4816-41bf-965f-b9166a730212" providerId="ADAL" clId="{A9088CD3-1F76-4E9E-9A01-B58B2A5E4426}" dt="2023-04-14T15:07:56.389" v="764" actId="22"/>
          <ac:spMkLst>
            <pc:docMk/>
            <pc:sldMk cId="1629316351" sldId="262"/>
            <ac:spMk id="3" creationId="{CE3F2A46-6050-58B4-0B38-39DDA28B099A}"/>
          </ac:spMkLst>
        </pc:spChg>
        <pc:spChg chg="add del mod">
          <ac:chgData name="Potineni, Nachiket" userId="f65f1660-4816-41bf-965f-b9166a730212" providerId="ADAL" clId="{A9088CD3-1F76-4E9E-9A01-B58B2A5E4426}" dt="2023-04-14T19:41:43.787" v="991" actId="478"/>
          <ac:spMkLst>
            <pc:docMk/>
            <pc:sldMk cId="1629316351" sldId="262"/>
            <ac:spMk id="7" creationId="{E0DE7767-E394-A762-6376-2A9D2715F286}"/>
          </ac:spMkLst>
        </pc:spChg>
        <pc:spChg chg="add del mod">
          <ac:chgData name="Potineni, Nachiket" userId="f65f1660-4816-41bf-965f-b9166a730212" providerId="ADAL" clId="{A9088CD3-1F76-4E9E-9A01-B58B2A5E4426}" dt="2023-04-14T19:43:09.469" v="1008"/>
          <ac:spMkLst>
            <pc:docMk/>
            <pc:sldMk cId="1629316351" sldId="262"/>
            <ac:spMk id="14" creationId="{B6C16B24-803E-BB57-7B52-E4965713013D}"/>
          </ac:spMkLst>
        </pc:spChg>
        <pc:spChg chg="add mod">
          <ac:chgData name="Potineni, Nachiket" userId="f65f1660-4816-41bf-965f-b9166a730212" providerId="ADAL" clId="{A9088CD3-1F76-4E9E-9A01-B58B2A5E4426}" dt="2023-04-14T19:43:24.049" v="1012" actId="12"/>
          <ac:spMkLst>
            <pc:docMk/>
            <pc:sldMk cId="1629316351" sldId="262"/>
            <ac:spMk id="15" creationId="{D1AE09DF-BF3B-72BA-801E-3A9065BB3CBC}"/>
          </ac:spMkLst>
        </pc:spChg>
        <pc:spChg chg="add mod">
          <ac:chgData name="Potineni, Nachiket" userId="f65f1660-4816-41bf-965f-b9166a730212" providerId="ADAL" clId="{A9088CD3-1F76-4E9E-9A01-B58B2A5E4426}" dt="2023-04-14T19:43:44.088" v="1015" actId="13822"/>
          <ac:spMkLst>
            <pc:docMk/>
            <pc:sldMk cId="1629316351" sldId="262"/>
            <ac:spMk id="16" creationId="{EB99E155-8279-B920-62F2-621A428F0D72}"/>
          </ac:spMkLst>
        </pc:spChg>
        <pc:spChg chg="add mod">
          <ac:chgData name="Potineni, Nachiket" userId="f65f1660-4816-41bf-965f-b9166a730212" providerId="ADAL" clId="{A9088CD3-1F76-4E9E-9A01-B58B2A5E4426}" dt="2023-04-14T19:44:04.764" v="1018" actId="14100"/>
          <ac:spMkLst>
            <pc:docMk/>
            <pc:sldMk cId="1629316351" sldId="262"/>
            <ac:spMk id="17" creationId="{AB62319B-241B-8A5A-DCCA-3773449CFE3B}"/>
          </ac:spMkLst>
        </pc:spChg>
        <pc:spChg chg="add mod">
          <ac:chgData name="Potineni, Nachiket" userId="f65f1660-4816-41bf-965f-b9166a730212" providerId="ADAL" clId="{A9088CD3-1F76-4E9E-9A01-B58B2A5E4426}" dt="2023-04-14T19:45:01.932" v="1021" actId="1076"/>
          <ac:spMkLst>
            <pc:docMk/>
            <pc:sldMk cId="1629316351" sldId="262"/>
            <ac:spMk id="18" creationId="{675E4004-20E2-ACA8-FBCC-F7435D729C06}"/>
          </ac:spMkLst>
        </pc:spChg>
        <pc:picChg chg="add mod">
          <ac:chgData name="Potineni, Nachiket" userId="f65f1660-4816-41bf-965f-b9166a730212" providerId="ADAL" clId="{A9088CD3-1F76-4E9E-9A01-B58B2A5E4426}" dt="2023-06-06T15:25:33.199" v="3646"/>
          <ac:picMkLst>
            <pc:docMk/>
            <pc:sldMk cId="1629316351" sldId="262"/>
            <ac:picMk id="3" creationId="{15029D25-1A6F-8E87-A21D-8EA38778E609}"/>
          </ac:picMkLst>
        </pc:picChg>
        <pc:picChg chg="add del mod ord">
          <ac:chgData name="Potineni, Nachiket" userId="f65f1660-4816-41bf-965f-b9166a730212" providerId="ADAL" clId="{A9088CD3-1F76-4E9E-9A01-B58B2A5E4426}" dt="2023-04-14T19:41:26.179" v="990" actId="478"/>
          <ac:picMkLst>
            <pc:docMk/>
            <pc:sldMk cId="1629316351" sldId="262"/>
            <ac:picMk id="5" creationId="{89B11D3E-5DBB-7AF5-FAEC-8BC750611295}"/>
          </ac:picMkLst>
        </pc:picChg>
        <pc:picChg chg="add mod">
          <ac:chgData name="Potineni, Nachiket" userId="f65f1660-4816-41bf-965f-b9166a730212" providerId="ADAL" clId="{A9088CD3-1F76-4E9E-9A01-B58B2A5E4426}" dt="2023-06-08T15:07:56.850" v="3673" actId="1440"/>
          <ac:picMkLst>
            <pc:docMk/>
            <pc:sldMk cId="1629316351" sldId="262"/>
            <ac:picMk id="9" creationId="{559CE26A-B29A-965B-F299-ECC35A434F8D}"/>
          </ac:picMkLst>
        </pc:picChg>
        <pc:picChg chg="add del mod">
          <ac:chgData name="Potineni, Nachiket" userId="f65f1660-4816-41bf-965f-b9166a730212" providerId="ADAL" clId="{A9088CD3-1F76-4E9E-9A01-B58B2A5E4426}" dt="2023-04-14T19:42:47.449" v="1000" actId="478"/>
          <ac:picMkLst>
            <pc:docMk/>
            <pc:sldMk cId="1629316351" sldId="262"/>
            <ac:picMk id="11" creationId="{A3B09243-FDF9-7411-A6D8-728FD8E55187}"/>
          </ac:picMkLst>
        </pc:picChg>
        <pc:picChg chg="add mod">
          <ac:chgData name="Potineni, Nachiket" userId="f65f1660-4816-41bf-965f-b9166a730212" providerId="ADAL" clId="{A9088CD3-1F76-4E9E-9A01-B58B2A5E4426}" dt="2023-06-08T15:07:53.912" v="3672" actId="1440"/>
          <ac:picMkLst>
            <pc:docMk/>
            <pc:sldMk cId="1629316351" sldId="262"/>
            <ac:picMk id="13" creationId="{549E10E3-5B74-3581-17EF-32D50ACFD5D6}"/>
          </ac:picMkLst>
        </pc:picChg>
      </pc:sldChg>
      <pc:sldChg chg="addSp delSp modSp new mod">
        <pc:chgData name="Potineni, Nachiket" userId="f65f1660-4816-41bf-965f-b9166a730212" providerId="ADAL" clId="{A9088CD3-1F76-4E9E-9A01-B58B2A5E4426}" dt="2023-06-06T15:25:34.571" v="3647"/>
        <pc:sldMkLst>
          <pc:docMk/>
          <pc:sldMk cId="4065722021" sldId="263"/>
        </pc:sldMkLst>
        <pc:spChg chg="mod">
          <ac:chgData name="Potineni, Nachiket" userId="f65f1660-4816-41bf-965f-b9166a730212" providerId="ADAL" clId="{A9088CD3-1F76-4E9E-9A01-B58B2A5E4426}" dt="2023-04-18T14:57:25.978" v="1028" actId="20577"/>
          <ac:spMkLst>
            <pc:docMk/>
            <pc:sldMk cId="4065722021" sldId="263"/>
            <ac:spMk id="2" creationId="{5298A954-C5DE-9730-2334-2F94F81ED0F3}"/>
          </ac:spMkLst>
        </pc:spChg>
        <pc:spChg chg="del">
          <ac:chgData name="Potineni, Nachiket" userId="f65f1660-4816-41bf-965f-b9166a730212" providerId="ADAL" clId="{A9088CD3-1F76-4E9E-9A01-B58B2A5E4426}" dt="2023-04-18T14:59:41.216" v="1030" actId="22"/>
          <ac:spMkLst>
            <pc:docMk/>
            <pc:sldMk cId="4065722021" sldId="263"/>
            <ac:spMk id="3" creationId="{3ECF17FB-458B-EC61-2C6A-D167836027E8}"/>
          </ac:spMkLst>
        </pc:spChg>
        <pc:spChg chg="add del mod">
          <ac:chgData name="Potineni, Nachiket" userId="f65f1660-4816-41bf-965f-b9166a730212" providerId="ADAL" clId="{A9088CD3-1F76-4E9E-9A01-B58B2A5E4426}" dt="2023-04-18T15:00:23.512" v="1038"/>
          <ac:spMkLst>
            <pc:docMk/>
            <pc:sldMk cId="4065722021" sldId="263"/>
            <ac:spMk id="6" creationId="{95ED7919-A77D-659F-E793-D9565BF687BB}"/>
          </ac:spMkLst>
        </pc:spChg>
        <pc:spChg chg="add mod">
          <ac:chgData name="Potineni, Nachiket" userId="f65f1660-4816-41bf-965f-b9166a730212" providerId="ADAL" clId="{A9088CD3-1F76-4E9E-9A01-B58B2A5E4426}" dt="2023-04-21T19:34:12.615" v="1454" actId="20577"/>
          <ac:spMkLst>
            <pc:docMk/>
            <pc:sldMk cId="4065722021" sldId="263"/>
            <ac:spMk id="7" creationId="{5252270F-F913-AE13-3B74-43C24132F3DB}"/>
          </ac:spMkLst>
        </pc:spChg>
        <pc:picChg chg="add mod">
          <ac:chgData name="Potineni, Nachiket" userId="f65f1660-4816-41bf-965f-b9166a730212" providerId="ADAL" clId="{A9088CD3-1F76-4E9E-9A01-B58B2A5E4426}" dt="2023-06-06T15:25:34.571" v="3647"/>
          <ac:picMkLst>
            <pc:docMk/>
            <pc:sldMk cId="4065722021" sldId="263"/>
            <ac:picMk id="3" creationId="{5C382559-5525-DF45-D2B4-3F46ED6D15F0}"/>
          </ac:picMkLst>
        </pc:picChg>
        <pc:picChg chg="add mod ord">
          <ac:chgData name="Potineni, Nachiket" userId="f65f1660-4816-41bf-965f-b9166a730212" providerId="ADAL" clId="{A9088CD3-1F76-4E9E-9A01-B58B2A5E4426}" dt="2023-04-18T15:00:23.219" v="1036" actId="1076"/>
          <ac:picMkLst>
            <pc:docMk/>
            <pc:sldMk cId="4065722021" sldId="263"/>
            <ac:picMk id="5" creationId="{D55A3CC1-9697-6BCC-DBC3-010DE33B3668}"/>
          </ac:picMkLst>
        </pc:picChg>
        <pc:picChg chg="add mod">
          <ac:chgData name="Potineni, Nachiket" userId="f65f1660-4816-41bf-965f-b9166a730212" providerId="ADAL" clId="{A9088CD3-1F76-4E9E-9A01-B58B2A5E4426}" dt="2023-04-25T14:55:43.588" v="1455" actId="1076"/>
          <ac:picMkLst>
            <pc:docMk/>
            <pc:sldMk cId="4065722021" sldId="263"/>
            <ac:picMk id="9" creationId="{45EDC1C6-8A8A-C466-379B-85381898F3DA}"/>
          </ac:picMkLst>
        </pc:picChg>
      </pc:sldChg>
      <pc:sldChg chg="addSp modSp mod">
        <pc:chgData name="Potineni, Nachiket" userId="f65f1660-4816-41bf-965f-b9166a730212" providerId="ADAL" clId="{A9088CD3-1F76-4E9E-9A01-B58B2A5E4426}" dt="2023-06-08T15:07:44.463" v="3671" actId="27636"/>
        <pc:sldMkLst>
          <pc:docMk/>
          <pc:sldMk cId="481264924" sldId="264"/>
        </pc:sldMkLst>
        <pc:spChg chg="mod">
          <ac:chgData name="Potineni, Nachiket" userId="f65f1660-4816-41bf-965f-b9166a730212" providerId="ADAL" clId="{A9088CD3-1F76-4E9E-9A01-B58B2A5E4426}" dt="2023-06-08T15:07:44.463" v="3671" actId="27636"/>
          <ac:spMkLst>
            <pc:docMk/>
            <pc:sldMk cId="481264924" sldId="264"/>
            <ac:spMk id="3" creationId="{9C6C5F68-051A-B72D-72DC-5413994A1F90}"/>
          </ac:spMkLst>
        </pc:spChg>
        <pc:picChg chg="add mod">
          <ac:chgData name="Potineni, Nachiket" userId="f65f1660-4816-41bf-965f-b9166a730212" providerId="ADAL" clId="{A9088CD3-1F76-4E9E-9A01-B58B2A5E4426}" dt="2023-06-01T16:23:35.720" v="1457" actId="1076"/>
          <ac:picMkLst>
            <pc:docMk/>
            <pc:sldMk cId="481264924" sldId="264"/>
            <ac:picMk id="5" creationId="{241BB110-C39A-02A6-E3EA-229224CFC9D7}"/>
          </ac:picMkLst>
        </pc:picChg>
        <pc:picChg chg="add mod">
          <ac:chgData name="Potineni, Nachiket" userId="f65f1660-4816-41bf-965f-b9166a730212" providerId="ADAL" clId="{A9088CD3-1F76-4E9E-9A01-B58B2A5E4426}" dt="2023-06-08T15:07:41.003" v="3669" actId="1440"/>
          <ac:picMkLst>
            <pc:docMk/>
            <pc:sldMk cId="481264924" sldId="264"/>
            <ac:picMk id="7" creationId="{A3E8A72A-6457-F6DD-ADA2-127A0E3F14D0}"/>
          </ac:picMkLst>
        </pc:picChg>
        <pc:picChg chg="add mod">
          <ac:chgData name="Potineni, Nachiket" userId="f65f1660-4816-41bf-965f-b9166a730212" providerId="ADAL" clId="{A9088CD3-1F76-4E9E-9A01-B58B2A5E4426}" dt="2023-06-08T15:07:31.075" v="3667" actId="1440"/>
          <ac:picMkLst>
            <pc:docMk/>
            <pc:sldMk cId="481264924" sldId="264"/>
            <ac:picMk id="9" creationId="{3FD68CF0-9442-1B56-F7DE-787200F8E515}"/>
          </ac:picMkLst>
        </pc:picChg>
        <pc:picChg chg="add mod">
          <ac:chgData name="Potineni, Nachiket" userId="f65f1660-4816-41bf-965f-b9166a730212" providerId="ADAL" clId="{A9088CD3-1F76-4E9E-9A01-B58B2A5E4426}" dt="2023-06-08T15:07:35.929" v="3668" actId="1440"/>
          <ac:picMkLst>
            <pc:docMk/>
            <pc:sldMk cId="481264924" sldId="264"/>
            <ac:picMk id="11" creationId="{01414B92-7210-6358-F7CB-9D67FF8ECC76}"/>
          </ac:picMkLst>
        </pc:picChg>
      </pc:sldChg>
      <pc:sldChg chg="addSp modSp new mod">
        <pc:chgData name="Potineni, Nachiket" userId="f65f1660-4816-41bf-965f-b9166a730212" providerId="ADAL" clId="{A9088CD3-1F76-4E9E-9A01-B58B2A5E4426}" dt="2023-06-08T15:07:11.427" v="3665" actId="1440"/>
        <pc:sldMkLst>
          <pc:docMk/>
          <pc:sldMk cId="3336937794" sldId="265"/>
        </pc:sldMkLst>
        <pc:spChg chg="mod">
          <ac:chgData name="Potineni, Nachiket" userId="f65f1660-4816-41bf-965f-b9166a730212" providerId="ADAL" clId="{A9088CD3-1F76-4E9E-9A01-B58B2A5E4426}" dt="2023-06-01T20:09:06.381" v="1965" actId="207"/>
          <ac:spMkLst>
            <pc:docMk/>
            <pc:sldMk cId="3336937794" sldId="265"/>
            <ac:spMk id="2" creationId="{35C013E5-D3F0-EC25-73EB-CA200E70110B}"/>
          </ac:spMkLst>
        </pc:spChg>
        <pc:spChg chg="mod">
          <ac:chgData name="Potineni, Nachiket" userId="f65f1660-4816-41bf-965f-b9166a730212" providerId="ADAL" clId="{A9088CD3-1F76-4E9E-9A01-B58B2A5E4426}" dt="2023-06-01T20:35:12.232" v="2124" actId="20577"/>
          <ac:spMkLst>
            <pc:docMk/>
            <pc:sldMk cId="3336937794" sldId="265"/>
            <ac:spMk id="3" creationId="{470A7D93-58A8-FEFB-6E7E-97729A48BA34}"/>
          </ac:spMkLst>
        </pc:spChg>
        <pc:picChg chg="add mod">
          <ac:chgData name="Potineni, Nachiket" userId="f65f1660-4816-41bf-965f-b9166a730212" providerId="ADAL" clId="{A9088CD3-1F76-4E9E-9A01-B58B2A5E4426}" dt="2023-06-01T20:09:36.603" v="1967" actId="1076"/>
          <ac:picMkLst>
            <pc:docMk/>
            <pc:sldMk cId="3336937794" sldId="265"/>
            <ac:picMk id="5" creationId="{F3DAF173-AD30-1935-694D-21BCB7E49CCB}"/>
          </ac:picMkLst>
        </pc:picChg>
        <pc:picChg chg="add mod">
          <ac:chgData name="Potineni, Nachiket" userId="f65f1660-4816-41bf-965f-b9166a730212" providerId="ADAL" clId="{A9088CD3-1F76-4E9E-9A01-B58B2A5E4426}" dt="2023-06-08T15:07:11.427" v="3665" actId="1440"/>
          <ac:picMkLst>
            <pc:docMk/>
            <pc:sldMk cId="3336937794" sldId="265"/>
            <ac:picMk id="7" creationId="{6BC8D552-B5CE-5D39-7A54-04015E23F790}"/>
          </ac:picMkLst>
        </pc:picChg>
      </pc:sldChg>
      <pc:sldChg chg="addSp modSp new mod">
        <pc:chgData name="Potineni, Nachiket" userId="f65f1660-4816-41bf-965f-b9166a730212" providerId="ADAL" clId="{A9088CD3-1F76-4E9E-9A01-B58B2A5E4426}" dt="2023-06-08T15:07:19.128" v="3666" actId="1440"/>
        <pc:sldMkLst>
          <pc:docMk/>
          <pc:sldMk cId="3259909472" sldId="266"/>
        </pc:sldMkLst>
        <pc:spChg chg="mod">
          <ac:chgData name="Potineni, Nachiket" userId="f65f1660-4816-41bf-965f-b9166a730212" providerId="ADAL" clId="{A9088CD3-1F76-4E9E-9A01-B58B2A5E4426}" dt="2023-06-01T20:39:38.744" v="2167" actId="207"/>
          <ac:spMkLst>
            <pc:docMk/>
            <pc:sldMk cId="3259909472" sldId="266"/>
            <ac:spMk id="2" creationId="{2CC964E9-E895-12AA-41D1-0465F22559CD}"/>
          </ac:spMkLst>
        </pc:spChg>
        <pc:spChg chg="mod">
          <ac:chgData name="Potineni, Nachiket" userId="f65f1660-4816-41bf-965f-b9166a730212" providerId="ADAL" clId="{A9088CD3-1F76-4E9E-9A01-B58B2A5E4426}" dt="2023-06-02T14:56:07.335" v="2789" actId="27636"/>
          <ac:spMkLst>
            <pc:docMk/>
            <pc:sldMk cId="3259909472" sldId="266"/>
            <ac:spMk id="3" creationId="{2C0DAC9A-560E-B614-05CB-2E5FCCFF1C88}"/>
          </ac:spMkLst>
        </pc:spChg>
        <pc:picChg chg="add mod">
          <ac:chgData name="Potineni, Nachiket" userId="f65f1660-4816-41bf-965f-b9166a730212" providerId="ADAL" clId="{A9088CD3-1F76-4E9E-9A01-B58B2A5E4426}" dt="2023-06-01T20:39:55.061" v="2169" actId="1076"/>
          <ac:picMkLst>
            <pc:docMk/>
            <pc:sldMk cId="3259909472" sldId="266"/>
            <ac:picMk id="5" creationId="{585FA659-C7C2-6AFB-7BC8-B570329EB2EA}"/>
          </ac:picMkLst>
        </pc:picChg>
        <pc:picChg chg="add mod">
          <ac:chgData name="Potineni, Nachiket" userId="f65f1660-4816-41bf-965f-b9166a730212" providerId="ADAL" clId="{A9088CD3-1F76-4E9E-9A01-B58B2A5E4426}" dt="2023-06-08T15:07:19.128" v="3666" actId="1440"/>
          <ac:picMkLst>
            <pc:docMk/>
            <pc:sldMk cId="3259909472" sldId="266"/>
            <ac:picMk id="7" creationId="{C4D2CAE8-D01E-274E-3E75-AEC6EFA7DB1A}"/>
          </ac:picMkLst>
        </pc:picChg>
      </pc:sldChg>
      <pc:sldChg chg="addSp modSp new mod">
        <pc:chgData name="Potineni, Nachiket" userId="f65f1660-4816-41bf-965f-b9166a730212" providerId="ADAL" clId="{A9088CD3-1F76-4E9E-9A01-B58B2A5E4426}" dt="2023-06-08T15:08:11.091" v="3674" actId="1440"/>
        <pc:sldMkLst>
          <pc:docMk/>
          <pc:sldMk cId="3747750407" sldId="267"/>
        </pc:sldMkLst>
        <pc:spChg chg="mod">
          <ac:chgData name="Potineni, Nachiket" userId="f65f1660-4816-41bf-965f-b9166a730212" providerId="ADAL" clId="{A9088CD3-1F76-4E9E-9A01-B58B2A5E4426}" dt="2023-06-06T14:48:23.555" v="3342" actId="207"/>
          <ac:spMkLst>
            <pc:docMk/>
            <pc:sldMk cId="3747750407" sldId="267"/>
            <ac:spMk id="2" creationId="{0408E7F3-08C1-807B-AEA4-F589FB5C8548}"/>
          </ac:spMkLst>
        </pc:spChg>
        <pc:spChg chg="mod">
          <ac:chgData name="Potineni, Nachiket" userId="f65f1660-4816-41bf-965f-b9166a730212" providerId="ADAL" clId="{A9088CD3-1F76-4E9E-9A01-B58B2A5E4426}" dt="2023-06-06T14:43:19.236" v="2929" actId="20577"/>
          <ac:spMkLst>
            <pc:docMk/>
            <pc:sldMk cId="3747750407" sldId="267"/>
            <ac:spMk id="3" creationId="{CBFD163D-6DE0-D942-915C-65FDC9CCC851}"/>
          </ac:spMkLst>
        </pc:spChg>
        <pc:picChg chg="add mod">
          <ac:chgData name="Potineni, Nachiket" userId="f65f1660-4816-41bf-965f-b9166a730212" providerId="ADAL" clId="{A9088CD3-1F76-4E9E-9A01-B58B2A5E4426}" dt="2023-06-08T15:08:11.091" v="3674" actId="1440"/>
          <ac:picMkLst>
            <pc:docMk/>
            <pc:sldMk cId="3747750407" sldId="267"/>
            <ac:picMk id="5" creationId="{92E33ACF-C527-4394-D0C6-C61153CAE83F}"/>
          </ac:picMkLst>
        </pc:picChg>
        <pc:picChg chg="add mod">
          <ac:chgData name="Potineni, Nachiket" userId="f65f1660-4816-41bf-965f-b9166a730212" providerId="ADAL" clId="{A9088CD3-1F76-4E9E-9A01-B58B2A5E4426}" dt="2023-06-06T14:42:38.101" v="2807" actId="1076"/>
          <ac:picMkLst>
            <pc:docMk/>
            <pc:sldMk cId="3747750407" sldId="267"/>
            <ac:picMk id="7" creationId="{78C96BE7-0775-E9EC-E631-F1208868A9CE}"/>
          </ac:picMkLst>
        </pc:picChg>
      </pc:sldChg>
      <pc:sldChg chg="addSp modSp new mod">
        <pc:chgData name="Potineni, Nachiket" userId="f65f1660-4816-41bf-965f-b9166a730212" providerId="ADAL" clId="{A9088CD3-1F76-4E9E-9A01-B58B2A5E4426}" dt="2023-06-08T15:08:19.944" v="3675" actId="1440"/>
        <pc:sldMkLst>
          <pc:docMk/>
          <pc:sldMk cId="439671999" sldId="268"/>
        </pc:sldMkLst>
        <pc:spChg chg="mod">
          <ac:chgData name="Potineni, Nachiket" userId="f65f1660-4816-41bf-965f-b9166a730212" providerId="ADAL" clId="{A9088CD3-1F76-4E9E-9A01-B58B2A5E4426}" dt="2023-06-06T14:48:28.437" v="3343" actId="207"/>
          <ac:spMkLst>
            <pc:docMk/>
            <pc:sldMk cId="439671999" sldId="268"/>
            <ac:spMk id="2" creationId="{F08F065E-83B3-C67B-95D1-3129119818C9}"/>
          </ac:spMkLst>
        </pc:spChg>
        <pc:spChg chg="mod">
          <ac:chgData name="Potineni, Nachiket" userId="f65f1660-4816-41bf-965f-b9166a730212" providerId="ADAL" clId="{A9088CD3-1F76-4E9E-9A01-B58B2A5E4426}" dt="2023-06-06T15:23:18.983" v="3645" actId="5793"/>
          <ac:spMkLst>
            <pc:docMk/>
            <pc:sldMk cId="439671999" sldId="268"/>
            <ac:spMk id="3" creationId="{6BF1FD5A-0839-C330-F417-2B258AA73540}"/>
          </ac:spMkLst>
        </pc:spChg>
        <pc:picChg chg="add mod">
          <ac:chgData name="Potineni, Nachiket" userId="f65f1660-4816-41bf-965f-b9166a730212" providerId="ADAL" clId="{A9088CD3-1F76-4E9E-9A01-B58B2A5E4426}" dt="2023-06-06T14:43:39.452" v="2931"/>
          <ac:picMkLst>
            <pc:docMk/>
            <pc:sldMk cId="439671999" sldId="268"/>
            <ac:picMk id="4" creationId="{94F5BE3D-688A-3B9B-B9BD-093FE2AD39A5}"/>
          </ac:picMkLst>
        </pc:picChg>
        <pc:picChg chg="add mod">
          <ac:chgData name="Potineni, Nachiket" userId="f65f1660-4816-41bf-965f-b9166a730212" providerId="ADAL" clId="{A9088CD3-1F76-4E9E-9A01-B58B2A5E4426}" dt="2023-06-08T15:08:19.944" v="3675" actId="1440"/>
          <ac:picMkLst>
            <pc:docMk/>
            <pc:sldMk cId="439671999" sldId="268"/>
            <ac:picMk id="5" creationId="{E838EF12-CBF4-A68F-63D2-E562C3D71CB9}"/>
          </ac:picMkLst>
        </pc:picChg>
      </pc:sldChg>
      <pc:sldChg chg="new del">
        <pc:chgData name="Potineni, Nachiket" userId="f65f1660-4816-41bf-965f-b9166a730212" providerId="ADAL" clId="{A9088CD3-1F76-4E9E-9A01-B58B2A5E4426}" dt="2023-06-08T15:14:36.631" v="3678" actId="47"/>
        <pc:sldMkLst>
          <pc:docMk/>
          <pc:sldMk cId="2999270632" sldId="269"/>
        </pc:sldMkLst>
      </pc:sldChg>
      <pc:sldChg chg="addSp delSp modSp add mod">
        <pc:chgData name="Potineni, Nachiket" userId="f65f1660-4816-41bf-965f-b9166a730212" providerId="ADAL" clId="{A9088CD3-1F76-4E9E-9A01-B58B2A5E4426}" dt="2023-06-08T15:24:13.659" v="4037" actId="14861"/>
        <pc:sldMkLst>
          <pc:docMk/>
          <pc:sldMk cId="4089320073" sldId="270"/>
        </pc:sldMkLst>
        <pc:spChg chg="mod">
          <ac:chgData name="Potineni, Nachiket" userId="f65f1660-4816-41bf-965f-b9166a730212" providerId="ADAL" clId="{A9088CD3-1F76-4E9E-9A01-B58B2A5E4426}" dt="2023-06-08T15:20:54.402" v="4012" actId="20577"/>
          <ac:spMkLst>
            <pc:docMk/>
            <pc:sldMk cId="4089320073" sldId="270"/>
            <ac:spMk id="3" creationId="{9C6C5F68-051A-B72D-72DC-5413994A1F90}"/>
          </ac:spMkLst>
        </pc:spChg>
        <pc:spChg chg="mod">
          <ac:chgData name="Potineni, Nachiket" userId="f65f1660-4816-41bf-965f-b9166a730212" providerId="ADAL" clId="{A9088CD3-1F76-4E9E-9A01-B58B2A5E4426}" dt="2023-06-08T15:23:42.262" v="4035"/>
          <ac:spMkLst>
            <pc:docMk/>
            <pc:sldMk cId="4089320073" sldId="270"/>
            <ac:spMk id="14" creationId="{E5361D4A-ADCF-F2F8-3E3E-7974838A79E4}"/>
          </ac:spMkLst>
        </pc:spChg>
        <pc:grpChg chg="add mod">
          <ac:chgData name="Potineni, Nachiket" userId="f65f1660-4816-41bf-965f-b9166a730212" providerId="ADAL" clId="{A9088CD3-1F76-4E9E-9A01-B58B2A5E4426}" dt="2023-06-08T15:24:13.659" v="4037" actId="14861"/>
          <ac:grpSpMkLst>
            <pc:docMk/>
            <pc:sldMk cId="4089320073" sldId="270"/>
            <ac:grpSpMk id="12" creationId="{982D8DD0-BF16-B075-3C38-352476F45292}"/>
          </ac:grpSpMkLst>
        </pc:grpChg>
        <pc:picChg chg="add mod">
          <ac:chgData name="Potineni, Nachiket" userId="f65f1660-4816-41bf-965f-b9166a730212" providerId="ADAL" clId="{A9088CD3-1F76-4E9E-9A01-B58B2A5E4426}" dt="2023-06-08T15:17:52.419" v="3699" actId="1076"/>
          <ac:picMkLst>
            <pc:docMk/>
            <pc:sldMk cId="4089320073" sldId="270"/>
            <ac:picMk id="6" creationId="{70C7A21F-4389-BCED-07E8-62F6D3EDE3C8}"/>
          </ac:picMkLst>
        </pc:picChg>
        <pc:picChg chg="del">
          <ac:chgData name="Potineni, Nachiket" userId="f65f1660-4816-41bf-965f-b9166a730212" providerId="ADAL" clId="{A9088CD3-1F76-4E9E-9A01-B58B2A5E4426}" dt="2023-06-08T15:14:43.033" v="3681" actId="478"/>
          <ac:picMkLst>
            <pc:docMk/>
            <pc:sldMk cId="4089320073" sldId="270"/>
            <ac:picMk id="7" creationId="{A3E8A72A-6457-F6DD-ADA2-127A0E3F14D0}"/>
          </ac:picMkLst>
        </pc:picChg>
        <pc:picChg chg="del">
          <ac:chgData name="Potineni, Nachiket" userId="f65f1660-4816-41bf-965f-b9166a730212" providerId="ADAL" clId="{A9088CD3-1F76-4E9E-9A01-B58B2A5E4426}" dt="2023-06-08T15:14:42.330" v="3680" actId="478"/>
          <ac:picMkLst>
            <pc:docMk/>
            <pc:sldMk cId="4089320073" sldId="270"/>
            <ac:picMk id="9" creationId="{3FD68CF0-9442-1B56-F7DE-787200F8E515}"/>
          </ac:picMkLst>
        </pc:picChg>
        <pc:picChg chg="add mod">
          <ac:chgData name="Potineni, Nachiket" userId="f65f1660-4816-41bf-965f-b9166a730212" providerId="ADAL" clId="{A9088CD3-1F76-4E9E-9A01-B58B2A5E4426}" dt="2023-06-08T15:18:27.725" v="3708" actId="1076"/>
          <ac:picMkLst>
            <pc:docMk/>
            <pc:sldMk cId="4089320073" sldId="270"/>
            <ac:picMk id="10" creationId="{D4ABC250-811C-D72E-88C9-14E999897D36}"/>
          </ac:picMkLst>
        </pc:picChg>
        <pc:picChg chg="del">
          <ac:chgData name="Potineni, Nachiket" userId="f65f1660-4816-41bf-965f-b9166a730212" providerId="ADAL" clId="{A9088CD3-1F76-4E9E-9A01-B58B2A5E4426}" dt="2023-06-08T15:14:39.852" v="3679" actId="478"/>
          <ac:picMkLst>
            <pc:docMk/>
            <pc:sldMk cId="4089320073" sldId="270"/>
            <ac:picMk id="11" creationId="{01414B92-7210-6358-F7CB-9D67FF8ECC76}"/>
          </ac:picMkLst>
        </pc:picChg>
        <pc:picChg chg="mod">
          <ac:chgData name="Potineni, Nachiket" userId="f65f1660-4816-41bf-965f-b9166a730212" providerId="ADAL" clId="{A9088CD3-1F76-4E9E-9A01-B58B2A5E4426}" dt="2023-06-08T15:23:42.262" v="4035"/>
          <ac:picMkLst>
            <pc:docMk/>
            <pc:sldMk cId="4089320073" sldId="270"/>
            <ac:picMk id="13" creationId="{77CB7C4C-C1A1-E80D-0278-2991F76FA7F5}"/>
          </ac:picMkLst>
        </pc:picChg>
      </pc:sldChg>
      <pc:sldChg chg="new del">
        <pc:chgData name="Potineni, Nachiket" userId="f65f1660-4816-41bf-965f-b9166a730212" providerId="ADAL" clId="{A9088CD3-1F76-4E9E-9A01-B58B2A5E4426}" dt="2023-06-08T15:21:00.472" v="4014" actId="47"/>
        <pc:sldMkLst>
          <pc:docMk/>
          <pc:sldMk cId="191502439" sldId="271"/>
        </pc:sldMkLst>
      </pc:sldChg>
      <pc:sldChg chg="addSp delSp modSp add mod">
        <pc:chgData name="Potineni, Nachiket" userId="f65f1660-4816-41bf-965f-b9166a730212" providerId="ADAL" clId="{A9088CD3-1F76-4E9E-9A01-B58B2A5E4426}" dt="2023-06-08T15:30:18.779" v="4409" actId="20577"/>
        <pc:sldMkLst>
          <pc:docMk/>
          <pc:sldMk cId="3402132276" sldId="271"/>
        </pc:sldMkLst>
        <pc:spChg chg="mod">
          <ac:chgData name="Potineni, Nachiket" userId="f65f1660-4816-41bf-965f-b9166a730212" providerId="ADAL" clId="{A9088CD3-1F76-4E9E-9A01-B58B2A5E4426}" dt="2023-06-08T15:30:18.779" v="4409" actId="20577"/>
          <ac:spMkLst>
            <pc:docMk/>
            <pc:sldMk cId="3402132276" sldId="271"/>
            <ac:spMk id="3" creationId="{9C6C5F68-051A-B72D-72DC-5413994A1F90}"/>
          </ac:spMkLst>
        </pc:spChg>
        <pc:spChg chg="add mod">
          <ac:chgData name="Potineni, Nachiket" userId="f65f1660-4816-41bf-965f-b9166a730212" providerId="ADAL" clId="{A9088CD3-1F76-4E9E-9A01-B58B2A5E4426}" dt="2023-06-08T15:23:38.733" v="4034" actId="164"/>
          <ac:spMkLst>
            <pc:docMk/>
            <pc:sldMk cId="3402132276" sldId="271"/>
            <ac:spMk id="11" creationId="{FD888998-6FF1-5436-4048-CB94F73CA015}"/>
          </ac:spMkLst>
        </pc:spChg>
        <pc:grpChg chg="add del mod">
          <ac:chgData name="Potineni, Nachiket" userId="f65f1660-4816-41bf-965f-b9166a730212" providerId="ADAL" clId="{A9088CD3-1F76-4E9E-9A01-B58B2A5E4426}" dt="2023-06-08T15:24:19.171" v="4038" actId="478"/>
          <ac:grpSpMkLst>
            <pc:docMk/>
            <pc:sldMk cId="3402132276" sldId="271"/>
            <ac:grpSpMk id="12" creationId="{A03FC50F-BF1A-2085-8C9F-70D51133329B}"/>
          </ac:grpSpMkLst>
        </pc:grpChg>
        <pc:picChg chg="del">
          <ac:chgData name="Potineni, Nachiket" userId="f65f1660-4816-41bf-965f-b9166a730212" providerId="ADAL" clId="{A9088CD3-1F76-4E9E-9A01-B58B2A5E4426}" dt="2023-06-08T15:21:19.815" v="4016" actId="478"/>
          <ac:picMkLst>
            <pc:docMk/>
            <pc:sldMk cId="3402132276" sldId="271"/>
            <ac:picMk id="6" creationId="{70C7A21F-4389-BCED-07E8-62F6D3EDE3C8}"/>
          </ac:picMkLst>
        </pc:picChg>
        <pc:picChg chg="add del">
          <ac:chgData name="Potineni, Nachiket" userId="f65f1660-4816-41bf-965f-b9166a730212" providerId="ADAL" clId="{A9088CD3-1F76-4E9E-9A01-B58B2A5E4426}" dt="2023-06-08T15:21:52.788" v="4021" actId="22"/>
          <ac:picMkLst>
            <pc:docMk/>
            <pc:sldMk cId="3402132276" sldId="271"/>
            <ac:picMk id="7" creationId="{86FBCB83-6906-4B71-8E0E-AC25D666B7B6}"/>
          </ac:picMkLst>
        </pc:picChg>
        <pc:picChg chg="add mod">
          <ac:chgData name="Potineni, Nachiket" userId="f65f1660-4816-41bf-965f-b9166a730212" providerId="ADAL" clId="{A9088CD3-1F76-4E9E-9A01-B58B2A5E4426}" dt="2023-06-08T15:23:38.733" v="4034" actId="164"/>
          <ac:picMkLst>
            <pc:docMk/>
            <pc:sldMk cId="3402132276" sldId="271"/>
            <ac:picMk id="9" creationId="{F26A10EB-A406-5E85-3CC3-33AD13DFD594}"/>
          </ac:picMkLst>
        </pc:picChg>
        <pc:picChg chg="mod">
          <ac:chgData name="Potineni, Nachiket" userId="f65f1660-4816-41bf-965f-b9166a730212" providerId="ADAL" clId="{A9088CD3-1F76-4E9E-9A01-B58B2A5E4426}" dt="2023-06-08T15:24:21.612" v="4039" actId="1076"/>
          <ac:picMkLst>
            <pc:docMk/>
            <pc:sldMk cId="3402132276" sldId="271"/>
            <ac:picMk id="10" creationId="{D4ABC250-811C-D72E-88C9-14E999897D36}"/>
          </ac:picMkLst>
        </pc:picChg>
        <pc:picChg chg="add mod">
          <ac:chgData name="Potineni, Nachiket" userId="f65f1660-4816-41bf-965f-b9166a730212" providerId="ADAL" clId="{A9088CD3-1F76-4E9E-9A01-B58B2A5E4426}" dt="2023-06-08T15:28:45.877" v="4236" actId="1076"/>
          <ac:picMkLst>
            <pc:docMk/>
            <pc:sldMk cId="3402132276" sldId="271"/>
            <ac:picMk id="14" creationId="{ECCA0366-1001-1B89-1BBA-848FF956B226}"/>
          </ac:picMkLst>
        </pc:picChg>
      </pc:sldChg>
      <pc:sldChg chg="addSp delSp modSp add mod">
        <pc:chgData name="Potineni, Nachiket" userId="f65f1660-4816-41bf-965f-b9166a730212" providerId="ADAL" clId="{A9088CD3-1F76-4E9E-9A01-B58B2A5E4426}" dt="2023-06-08T15:33:20.486" v="4666" actId="1076"/>
        <pc:sldMkLst>
          <pc:docMk/>
          <pc:sldMk cId="2904835450" sldId="272"/>
        </pc:sldMkLst>
        <pc:spChg chg="mod">
          <ac:chgData name="Potineni, Nachiket" userId="f65f1660-4816-41bf-965f-b9166a730212" providerId="ADAL" clId="{A9088CD3-1F76-4E9E-9A01-B58B2A5E4426}" dt="2023-06-08T15:33:20.486" v="4666" actId="1076"/>
          <ac:spMkLst>
            <pc:docMk/>
            <pc:sldMk cId="2904835450" sldId="272"/>
            <ac:spMk id="2" creationId="{52D660E9-4C90-5744-C14A-A13964F3B31B}"/>
          </ac:spMkLst>
        </pc:spChg>
        <pc:spChg chg="mod">
          <ac:chgData name="Potineni, Nachiket" userId="f65f1660-4816-41bf-965f-b9166a730212" providerId="ADAL" clId="{A9088CD3-1F76-4E9E-9A01-B58B2A5E4426}" dt="2023-06-08T15:33:00.669" v="4661" actId="20577"/>
          <ac:spMkLst>
            <pc:docMk/>
            <pc:sldMk cId="2904835450" sldId="272"/>
            <ac:spMk id="3" creationId="{9C6C5F68-051A-B72D-72DC-5413994A1F90}"/>
          </ac:spMkLst>
        </pc:spChg>
        <pc:picChg chg="add mod">
          <ac:chgData name="Potineni, Nachiket" userId="f65f1660-4816-41bf-965f-b9166a730212" providerId="ADAL" clId="{A9088CD3-1F76-4E9E-9A01-B58B2A5E4426}" dt="2023-06-08T15:33:17.350" v="4665" actId="1076"/>
          <ac:picMkLst>
            <pc:docMk/>
            <pc:sldMk cId="2904835450" sldId="272"/>
            <ac:picMk id="6" creationId="{EF557DDB-EC29-58BC-1976-AE4AB9DDF46E}"/>
          </ac:picMkLst>
        </pc:picChg>
        <pc:picChg chg="add mod">
          <ac:chgData name="Potineni, Nachiket" userId="f65f1660-4816-41bf-965f-b9166a730212" providerId="ADAL" clId="{A9088CD3-1F76-4E9E-9A01-B58B2A5E4426}" dt="2023-06-08T15:33:10.137" v="4663" actId="1440"/>
          <ac:picMkLst>
            <pc:docMk/>
            <pc:sldMk cId="2904835450" sldId="272"/>
            <ac:picMk id="8" creationId="{CC39B46E-4F9D-013F-4990-F2E6272A0983}"/>
          </ac:picMkLst>
        </pc:picChg>
        <pc:picChg chg="del mod">
          <ac:chgData name="Potineni, Nachiket" userId="f65f1660-4816-41bf-965f-b9166a730212" providerId="ADAL" clId="{A9088CD3-1F76-4E9E-9A01-B58B2A5E4426}" dt="2023-06-08T15:32:39.684" v="4600" actId="478"/>
          <ac:picMkLst>
            <pc:docMk/>
            <pc:sldMk cId="2904835450" sldId="272"/>
            <ac:picMk id="10" creationId="{D4ABC250-811C-D72E-88C9-14E999897D36}"/>
          </ac:picMkLst>
        </pc:picChg>
        <pc:picChg chg="del">
          <ac:chgData name="Potineni, Nachiket" userId="f65f1660-4816-41bf-965f-b9166a730212" providerId="ADAL" clId="{A9088CD3-1F76-4E9E-9A01-B58B2A5E4426}" dt="2023-06-08T15:29:32.473" v="4357" actId="478"/>
          <ac:picMkLst>
            <pc:docMk/>
            <pc:sldMk cId="2904835450" sldId="272"/>
            <ac:picMk id="14" creationId="{ECCA0366-1001-1B89-1BBA-848FF956B226}"/>
          </ac:picMkLst>
        </pc:picChg>
      </pc:sldChg>
      <pc:sldChg chg="new del">
        <pc:chgData name="Potineni, Nachiket" userId="f65f1660-4816-41bf-965f-b9166a730212" providerId="ADAL" clId="{A9088CD3-1F76-4E9E-9A01-B58B2A5E4426}" dt="2023-06-08T15:29:27.596" v="4355" actId="680"/>
        <pc:sldMkLst>
          <pc:docMk/>
          <pc:sldMk cId="4079724998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EE42-7401-60C1-BF59-ED2E8F75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AEEFC-D3CE-F58E-8353-DF55B63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467F-E73C-3238-6D57-8AA83711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96A8-3065-FC0C-910E-0877D420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78CC7-FC2B-C8C3-E8FD-2682FC24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09F2-C302-B433-42C9-4B4FBE90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84888-E832-93FD-39C5-18E48424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F7CB-B290-6CE1-DAAA-A53295FE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5F04-EF37-4D7B-A55C-E88B9923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643F1-7450-FFAB-2E91-A2594848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BCAB6-51CF-FB2B-1B88-C2064793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21369-A886-2647-53EA-3EF2B68DE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3934-01FB-303A-9A25-50340779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FA9E-EA65-BB6A-6C2A-A2DAE9F1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7146-0536-8B36-D2C8-D70A60C0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ED6E-F7A4-D591-3877-05AA73CF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7050-7087-EFEA-893D-0C82AC93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28A9-A09E-E2C1-7CC2-02E1B51B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E794-E0DF-581A-1CEC-C211905E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EA9E-7F98-A026-C96A-C5A13652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23B-7B3B-6E56-F465-95792C3E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4B00-3E84-DC1D-6E90-76182FEA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139F-3B48-C946-926F-09C731FD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E883-74FD-B641-9386-C712C028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6DA2-27FD-24B5-EF7E-61183CF8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C05B-8E24-BABD-C490-46BE1169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1DEA-2D16-653A-76A3-7007ACBFC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6A903-B654-8351-FF7C-FAE55E56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074C8-7AA6-B27F-501F-B64BF3FC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F2E23-8D2C-82F5-190D-AC0A4583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D4C6E-3984-5B10-CC9D-BE7E947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4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C938-9A8B-A473-6DEC-99816D47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8B111-E534-BDE2-43E2-A0AFC97B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D1B2-4B83-E33F-FA8E-1BD3EC049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E956D-DB90-2317-5B84-56919A549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161FD-DC81-1560-6D42-84CA6BBE1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01E00-1BE2-5A5D-4499-894D27AD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AF2D6-4833-1DA9-8F87-4AE09AA7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E52DF-8128-DA68-7C29-609FFE7E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D078-F7D0-032B-8CF7-73CB5E2D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6B11B-9B07-B447-8D82-1A0BA515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52FB5-9068-4140-25D4-DFBE3D52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D030F-FC3C-31B8-D902-2C8D0B98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29AA1-5A43-48EF-44FD-2BCFEFFD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CC05C-1355-D662-7851-F8CE323B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054B-BAC1-F2B5-F66F-17A23A5D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3EF5-23DF-29AE-F922-C2B14D52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EA55-AEF0-9DCE-E24C-7232275E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8A0F1-856E-F3C4-F9D3-79C15332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3C96A-1B58-4CC8-051D-6F384FAA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A6F5-68D9-1C90-F63B-4D696189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87C4-4CBB-979D-EE15-76D676C5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0B53-EBB5-5A61-5704-A7E43176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C3C9E-A7BF-8F77-16E8-44275F14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C8E82-7DB6-DB14-AAEF-8BC64CDE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1DC1-B713-7034-8759-0E705DC4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5EAB-23EA-3021-16FC-6A09AD97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9E79F-E5E4-5623-C353-8411135B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DFFF7-EDBB-A298-C1C9-EEC88DA1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034F-44BD-CE6D-0B74-42C52171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8991-17EB-1EAF-303C-7769433C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10FA-33DB-4D0E-A0DD-E4039BF919A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C5DD-69B7-6206-57A2-B915632D2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757B-CAEA-BC94-A078-062ED7DD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3BDE-24D7-48BC-AE1B-3D6F54A2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int.research.cchmc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55BE-2259-AC90-C81A-1A211A8C6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IMPRINT Web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76A2D-27D5-3921-1079-990793416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158456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0E9-4C90-5744-C14A-A13964F3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5F68-051A-B72D-72DC-5413994A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95" y="4782504"/>
            <a:ext cx="11904210" cy="17103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Above is the column edit options available for the aliquot ID variable</a:t>
            </a:r>
          </a:p>
          <a:p>
            <a:r>
              <a:rPr lang="en-US" dirty="0"/>
              <a:t>You can choose to have a separate row for each aliquot ID (stack) or maintain the combined rows</a:t>
            </a:r>
          </a:p>
          <a:p>
            <a:r>
              <a:rPr lang="en-US" dirty="0"/>
              <a:t>Furthermore, you can choose to list every aliquot ID, keep the first one, the last one, etc.</a:t>
            </a:r>
          </a:p>
          <a:p>
            <a:r>
              <a:rPr lang="en-US" dirty="0"/>
              <a:t>Can also change the name of the column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BB110-C39A-02A6-E3EA-229224CF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74866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BC250-811C-D72E-88C9-14E99989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185" y="749933"/>
            <a:ext cx="2236452" cy="33283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CA0366-1001-1B89-1BBA-848FF956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73" y="749933"/>
            <a:ext cx="4970447" cy="3696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13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0E9-4C90-5744-C14A-A13964F3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" y="3788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5F68-051A-B72D-72DC-5413994A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305" y="710485"/>
            <a:ext cx="8517537" cy="17103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we will have the total number of aliquots presented, and I have changed the name of the column to reflect this</a:t>
            </a:r>
          </a:p>
          <a:p>
            <a:r>
              <a:rPr lang="en-US" dirty="0"/>
              <a:t>Below is the new results 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BB110-C39A-02A6-E3EA-229224CF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7486650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57DDB-EC29-58BC-1976-AE4AB9DD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0" y="1825473"/>
            <a:ext cx="3016905" cy="296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9B46E-4F9D-013F-4990-F2E6272A0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5" y="3044190"/>
            <a:ext cx="8282517" cy="308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83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13E5-D3F0-EC25-73EB-CA200E70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7D93-58A8-FEFB-6E7E-97729A48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3"/>
            <a:ext cx="10515600" cy="3237820"/>
          </a:xfrm>
        </p:spPr>
        <p:txBody>
          <a:bodyPr/>
          <a:lstStyle/>
          <a:p>
            <a:r>
              <a:rPr lang="en-US" dirty="0"/>
              <a:t>Saved reports are listed here in the “All Reports” tab</a:t>
            </a:r>
          </a:p>
          <a:p>
            <a:r>
              <a:rPr lang="en-US" dirty="0"/>
              <a:t>You can star reports and they will show up in the “Starred” tab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AF173-AD30-1935-694D-21BCB7E4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677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8D552-B5CE-5D39-7A54-04015E23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5180"/>
            <a:ext cx="1032510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93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64E9-E895-12AA-41D1-0465F225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IMPRINT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DAC9A-560E-B614-05CB-2E5FCCFF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123" y="1783750"/>
            <a:ext cx="7117702" cy="3440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which REDCap project you want to upload data to from the drop-down menu</a:t>
            </a:r>
          </a:p>
          <a:p>
            <a:r>
              <a:rPr lang="en-US" dirty="0"/>
              <a:t>Then choose the file you wish to upload</a:t>
            </a:r>
          </a:p>
          <a:p>
            <a:r>
              <a:rPr lang="en-US" dirty="0"/>
              <a:t>When uploading files it is important to remember:</a:t>
            </a:r>
          </a:p>
          <a:p>
            <a:pPr lvl="1"/>
            <a:r>
              <a:rPr lang="en-US" dirty="0"/>
              <a:t>Use proper variable names for column headers, </a:t>
            </a:r>
          </a:p>
          <a:p>
            <a:pPr lvl="1"/>
            <a:r>
              <a:rPr lang="en-US" dirty="0"/>
              <a:t>Values are within the response limits for ordinal, nominal, and binary variables</a:t>
            </a:r>
          </a:p>
          <a:p>
            <a:pPr lvl="1"/>
            <a:r>
              <a:rPr lang="en-US" dirty="0"/>
              <a:t> The “</a:t>
            </a:r>
            <a:r>
              <a:rPr lang="en-US" dirty="0" err="1"/>
              <a:t>redcap_event_name</a:t>
            </a:r>
            <a:r>
              <a:rPr lang="en-US" dirty="0"/>
              <a:t>” value refers to the correct instrument in the REDCap project you are trying to upload data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A659-C7C2-6AFB-7BC8-B570329E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62"/>
            <a:ext cx="492442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2CAE8-D01E-274E-3E75-AEC6EFA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93" y="1538093"/>
            <a:ext cx="31718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90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E7F3-08C1-807B-AEA4-F589FB5C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2" y="6810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163D-6DE0-D942-915C-65FDC9CC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494" y="1825625"/>
            <a:ext cx="7332306" cy="4351338"/>
          </a:xfrm>
        </p:spPr>
        <p:txBody>
          <a:bodyPr/>
          <a:lstStyle/>
          <a:p>
            <a:r>
              <a:rPr lang="en-US" dirty="0"/>
              <a:t>Please try to recreate the cohort criteria set shown on the 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33ACF-C527-4394-D0C6-C61153CA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3276600" cy="608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96BE7-0775-E9EC-E631-F1208868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485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5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065E-83B3-C67B-95D1-31291198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930" y="681037"/>
            <a:ext cx="7686870" cy="10096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FD5A-0839-C330-F417-2B258AA7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930" y="1825625"/>
            <a:ext cx="768686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Study group MIC, PIC, and SIC can be found in the top “Study Group” section</a:t>
            </a:r>
          </a:p>
          <a:p>
            <a:r>
              <a:rPr lang="en-US" dirty="0"/>
              <a:t>Aliquot type can be found in the “Aliquot Type” section in the “</a:t>
            </a:r>
            <a:r>
              <a:rPr lang="en-US" dirty="0" err="1"/>
              <a:t>Freezerworks</a:t>
            </a:r>
            <a:r>
              <a:rPr lang="en-US" dirty="0"/>
              <a:t> Aliquots” report selection on the left side</a:t>
            </a:r>
          </a:p>
          <a:p>
            <a:r>
              <a:rPr lang="en-US" dirty="0"/>
              <a:t>Aliquot collection date can also be selected from the “</a:t>
            </a:r>
            <a:r>
              <a:rPr lang="en-US" dirty="0" err="1"/>
              <a:t>Freezerworks</a:t>
            </a:r>
            <a:r>
              <a:rPr lang="en-US" dirty="0"/>
              <a:t> Aliquots” report</a:t>
            </a:r>
          </a:p>
          <a:p>
            <a:r>
              <a:rPr lang="en-US" dirty="0"/>
              <a:t>Flu result type can be selected from the “Lab Results” sub report in the “</a:t>
            </a:r>
            <a:r>
              <a:rPr lang="en-US" dirty="0" err="1"/>
              <a:t>Freezerworks</a:t>
            </a:r>
            <a:r>
              <a:rPr lang="en-US" dirty="0"/>
              <a:t> Aliquots” report </a:t>
            </a:r>
          </a:p>
          <a:p>
            <a:r>
              <a:rPr lang="en-US" dirty="0"/>
              <a:t>Examine the output in the </a:t>
            </a:r>
            <a:r>
              <a:rPr lang="en-US" dirty="0">
                <a:solidFill>
                  <a:srgbClr val="00B050"/>
                </a:solidFill>
              </a:rPr>
              <a:t>Results </a:t>
            </a:r>
            <a:r>
              <a:rPr lang="en-US" dirty="0"/>
              <a:t>tab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5BE3D-688A-3B9B-B9BD-093FE2AD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48550" cy="47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38EF12-CBF4-A68F-63D2-E562C3D7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037"/>
            <a:ext cx="3276600" cy="608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67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CCDD-3575-21D4-6629-E6E44830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56CAA3-8603-A9C5-209C-BB01D7B2B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355" y="987425"/>
            <a:ext cx="5175865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D7B1-F750-C429-7B32-7BCB58690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https://imprint.research.cchmc.org/</a:t>
            </a:r>
            <a:r>
              <a:rPr lang="en-US"/>
              <a:t>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 in with CCHMC credentials</a:t>
            </a:r>
          </a:p>
        </p:txBody>
      </p:sp>
    </p:spTree>
    <p:extLst>
      <p:ext uri="{BB962C8B-B14F-4D97-AF65-F5344CB8AC3E}">
        <p14:creationId xmlns:p14="http://schemas.microsoft.com/office/powerpoint/2010/main" val="327470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BC73-16AB-CAD0-5976-35D34651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Portal 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D3848-74F4-6CC4-1BF9-A6F546688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77" y="1379900"/>
            <a:ext cx="11294039" cy="31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0D99E-F786-B668-B1C9-8C6371BD3546}"/>
              </a:ext>
            </a:extLst>
          </p:cNvPr>
          <p:cNvSpPr txBox="1"/>
          <p:nvPr/>
        </p:nvSpPr>
        <p:spPr>
          <a:xfrm>
            <a:off x="222377" y="2136338"/>
            <a:ext cx="11294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Home</a:t>
            </a:r>
            <a:r>
              <a:rPr lang="en-US" sz="2400"/>
              <a:t> – Contains overview information each of the three arms (MIC, PIC, SIC) of the IMPRINT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Query</a:t>
            </a:r>
            <a:r>
              <a:rPr lang="en-US" sz="2400"/>
              <a:t> – Can set up a specific cohort with specific criteria sets for further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Results</a:t>
            </a:r>
            <a:r>
              <a:rPr lang="en-US" sz="2400"/>
              <a:t> – View the output of a query or a selected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Reports</a:t>
            </a:r>
            <a:r>
              <a:rPr lang="en-US" sz="2400"/>
              <a:t> – List of already set up, saved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Imprint Admin </a:t>
            </a:r>
            <a:r>
              <a:rPr lang="en-US" sz="2400"/>
              <a:t>– Upload portal for uploading data into specific REDCap projects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A9D4-6F7A-9F14-D73F-8DC3F0E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58" y="36512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24758-E457-4CB5-7248-02B34CE4F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26" y="1417381"/>
            <a:ext cx="441704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C259F-AF17-7D76-1680-40E0418AFAD9}"/>
              </a:ext>
            </a:extLst>
          </p:cNvPr>
          <p:cNvSpPr txBox="1"/>
          <p:nvPr/>
        </p:nvSpPr>
        <p:spPr>
          <a:xfrm>
            <a:off x="5232400" y="1417381"/>
            <a:ext cx="531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between the three study arms to display summary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status distribution flowchart shown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71312-A8F2-3960-AF45-7C6936C0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22" y="2753968"/>
            <a:ext cx="6990349" cy="3311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910DB4-88A1-8090-2F7F-A3E5E73CB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10567"/>
            <a:ext cx="6184232" cy="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86F4-9B9D-2193-91FC-E8A35FEB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414188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EF57E-ADF3-CCE7-5ED2-65DFC541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91400" cy="466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40D15-EBDE-82B6-E46D-A5111D12252E}"/>
              </a:ext>
            </a:extLst>
          </p:cNvPr>
          <p:cNvSpPr txBox="1"/>
          <p:nvPr/>
        </p:nvSpPr>
        <p:spPr>
          <a:xfrm>
            <a:off x="2918434" y="644325"/>
            <a:ext cx="7289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Left-side panel has filtering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and data are sourced from REDCap and </a:t>
            </a:r>
            <a:r>
              <a:rPr lang="en-US" dirty="0" err="1"/>
              <a:t>Freezerworks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a variable is selected, it is brought to the workspace in the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can also be found by using the “search concepts” bar at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you can select what groupings you want to include in your cohort by using the “add to cohort”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FD02DA0-925D-4411-45F4-A3DC1D69D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627" y="1828551"/>
            <a:ext cx="1316852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A130E3-4B3A-C645-7793-302116627D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003"/>
          <a:stretch/>
        </p:blipFill>
        <p:spPr>
          <a:xfrm>
            <a:off x="2501914" y="2628788"/>
            <a:ext cx="7188172" cy="385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60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104B-E582-6215-D894-1A2D4BAA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CE26A-B29A-965B-F299-ECC35A43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11" y="3063875"/>
            <a:ext cx="5749589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9E10E3-5B74-3581-17EF-32D50ACF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" y="3063874"/>
            <a:ext cx="5743341" cy="3429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AE09DF-BF3B-72BA-801E-3A9065BB3CBC}"/>
              </a:ext>
            </a:extLst>
          </p:cNvPr>
          <p:cNvSpPr txBox="1"/>
          <p:nvPr/>
        </p:nvSpPr>
        <p:spPr>
          <a:xfrm>
            <a:off x="838200" y="1690688"/>
            <a:ext cx="6813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“Query active cohort only” button will limit the display in the workspace to subjects fitting the selected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99E155-8279-B920-62F2-621A428F0D72}"/>
              </a:ext>
            </a:extLst>
          </p:cNvPr>
          <p:cNvSpPr/>
          <p:nvPr/>
        </p:nvSpPr>
        <p:spPr>
          <a:xfrm>
            <a:off x="5831305" y="5061284"/>
            <a:ext cx="465221" cy="3930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62319B-241B-8A5A-DCCA-3773449CFE3B}"/>
              </a:ext>
            </a:extLst>
          </p:cNvPr>
          <p:cNvSpPr/>
          <p:nvPr/>
        </p:nvSpPr>
        <p:spPr>
          <a:xfrm>
            <a:off x="4628147" y="2911642"/>
            <a:ext cx="1203158" cy="4251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5E4004-20E2-ACA8-FBCC-F7435D729C06}"/>
              </a:ext>
            </a:extLst>
          </p:cNvPr>
          <p:cNvSpPr/>
          <p:nvPr/>
        </p:nvSpPr>
        <p:spPr>
          <a:xfrm>
            <a:off x="10988842" y="2911642"/>
            <a:ext cx="1203158" cy="4251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29D25-1A6F-8E87-A21D-8EA38778E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391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1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A954-C5DE-9730-2334-2F94F81E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A3CC1-9697-6BCC-DBC3-010DE33B3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0386" y="1833646"/>
            <a:ext cx="290937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2270F-F913-AE13-3B74-43C24132F3DB}"/>
              </a:ext>
            </a:extLst>
          </p:cNvPr>
          <p:cNvSpPr txBox="1"/>
          <p:nvPr/>
        </p:nvSpPr>
        <p:spPr>
          <a:xfrm>
            <a:off x="838200" y="1371981"/>
            <a:ext cx="7563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Cohort overview and controls are available on the left side of the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Subject count indicates how many unique subjects fit into the selected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grouping criteria is listed and can be further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make criteria rules on count and time ranges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DC1C6-8A8A-C466-379B-85381898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11467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82559-5525-DF45-D2B4-3F46ED6D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391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2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0E9-4C90-5744-C14A-A13964F3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5F68-051A-B72D-72DC-5413994A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996" y="2250281"/>
            <a:ext cx="7243366" cy="3696493"/>
          </a:xfrm>
        </p:spPr>
        <p:txBody>
          <a:bodyPr>
            <a:normAutofit fontScale="92500"/>
          </a:bodyPr>
          <a:lstStyle/>
          <a:p>
            <a:r>
              <a:rPr lang="en-US" dirty="0"/>
              <a:t>Dataset is generated based on the criteria set in the </a:t>
            </a:r>
            <a:r>
              <a:rPr lang="en-US" dirty="0">
                <a:solidFill>
                  <a:srgbClr val="00B050"/>
                </a:solidFill>
              </a:rPr>
              <a:t>Query</a:t>
            </a:r>
            <a:r>
              <a:rPr lang="en-US" dirty="0"/>
              <a:t> tab</a:t>
            </a:r>
          </a:p>
          <a:p>
            <a:r>
              <a:rPr lang="en-US" dirty="0"/>
              <a:t>Left side panel has variables that can be selected to be included in the result output table</a:t>
            </a:r>
          </a:p>
          <a:p>
            <a:r>
              <a:rPr lang="en-US" dirty="0"/>
              <a:t>Right side panel lists the criteria set for the data</a:t>
            </a:r>
          </a:p>
          <a:p>
            <a:r>
              <a:rPr lang="en-US" dirty="0"/>
              <a:t>Above the table, there are options to save the results as a report in the </a:t>
            </a:r>
            <a:r>
              <a:rPr lang="en-US" dirty="0">
                <a:solidFill>
                  <a:srgbClr val="00B050"/>
                </a:solidFill>
              </a:rPr>
              <a:t>Report</a:t>
            </a:r>
            <a:r>
              <a:rPr lang="en-US" dirty="0"/>
              <a:t> tab</a:t>
            </a:r>
          </a:p>
          <a:p>
            <a:pPr lvl="1"/>
            <a:r>
              <a:rPr lang="en-US" dirty="0"/>
              <a:t>Can also export the table directly as a CSV file here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BB110-C39A-02A6-E3EA-229224CF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748665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8A72A-6457-F6DD-ADA2-127A0E3F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822711" cy="5262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68CF0-9442-1B56-F7DE-787200F8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932" y="1607358"/>
            <a:ext cx="2396067" cy="5250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14B92-7210-6358-F7CB-9D67FF8EC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347" y="1027906"/>
            <a:ext cx="2781300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26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0E9-4C90-5744-C14A-A13964F3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5F68-051A-B72D-72DC-5413994A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41" y="5094656"/>
            <a:ext cx="11904210" cy="1325563"/>
          </a:xfrm>
        </p:spPr>
        <p:txBody>
          <a:bodyPr>
            <a:normAutofit fontScale="92500"/>
          </a:bodyPr>
          <a:lstStyle/>
          <a:p>
            <a:r>
              <a:rPr lang="en-US" dirty="0"/>
              <a:t>Above is an example of an output table for the criteria set presented on the right </a:t>
            </a:r>
          </a:p>
          <a:p>
            <a:r>
              <a:rPr lang="en-US" dirty="0"/>
              <a:t>How the data is presented can be edited on a column-by-column basis by hovering the column header and selecting the edit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BB110-C39A-02A6-E3EA-229224CF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7486650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7A21F-4389-BCED-07E8-62F6D3ED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1" y="1355166"/>
            <a:ext cx="8116888" cy="3589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BC250-811C-D72E-88C9-14E99989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588" y="1355166"/>
            <a:ext cx="2236452" cy="332836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2D8DD0-BF16-B075-3C38-352476F45292}"/>
              </a:ext>
            </a:extLst>
          </p:cNvPr>
          <p:cNvGrpSpPr/>
          <p:nvPr/>
        </p:nvGrpSpPr>
        <p:grpSpPr>
          <a:xfrm>
            <a:off x="7187035" y="5934720"/>
            <a:ext cx="3143250" cy="771525"/>
            <a:chOff x="5476768" y="841375"/>
            <a:chExt cx="3143250" cy="7715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CB7C4C-C1A1-E80D-0278-2991F76F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6768" y="841375"/>
              <a:ext cx="3143250" cy="77152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361D4A-ADCF-F2F8-3E3E-7974838A79E4}"/>
                </a:ext>
              </a:extLst>
            </p:cNvPr>
            <p:cNvSpPr/>
            <p:nvPr/>
          </p:nvSpPr>
          <p:spPr>
            <a:xfrm>
              <a:off x="7613780" y="1083733"/>
              <a:ext cx="317240" cy="3217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32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IMPRINT Web Portal</vt:lpstr>
      <vt:lpstr>Loading In</vt:lpstr>
      <vt:lpstr>Portal Contents</vt:lpstr>
      <vt:lpstr>Home</vt:lpstr>
      <vt:lpstr>Query</vt:lpstr>
      <vt:lpstr>Query</vt:lpstr>
      <vt:lpstr>Query</vt:lpstr>
      <vt:lpstr>Results</vt:lpstr>
      <vt:lpstr>Results</vt:lpstr>
      <vt:lpstr>Results</vt:lpstr>
      <vt:lpstr>Results</vt:lpstr>
      <vt:lpstr>Reports</vt:lpstr>
      <vt:lpstr>IMPRINT Admin</vt:lpstr>
      <vt:lpstr>Exercise</vt:lpstr>
      <vt:lpstr>Exercise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IMPRINT Web Portal</dc:title>
  <dc:creator>Potineni, Nachiket</dc:creator>
  <cp:lastModifiedBy>Potineni, Nachiket</cp:lastModifiedBy>
  <cp:revision>1</cp:revision>
  <dcterms:created xsi:type="dcterms:W3CDTF">2023-04-04T14:47:20Z</dcterms:created>
  <dcterms:modified xsi:type="dcterms:W3CDTF">2023-06-08T15:33:22Z</dcterms:modified>
</cp:coreProperties>
</file>