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292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http://gitlab.zbjf.com/wu/playnginx/tree/</a:t>
            </a:r>
            <a:r>
              <a:rPr lang="zh-CN" sz="2400" dirty="0" smtClean="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maste</a:t>
            </a:r>
            <a:r>
              <a:rPr lang="en-US" altLang="zh-CN" sz="2400" smtClean="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Play Tricks With Nginx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nginx应用场景(实践)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Nginx 特点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高性能 高并发连接 低内存消耗 配置灵活 第三方集成 功能完备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Nginx 应用场景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运维常用场景|开发常用场景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运维相关应用场景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静态server,反向代理,URL处理,安全与请求限制,缓存server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开发相关应用场景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 gateway,简单认证保护,http代码注入,跨域问题处理,动态routing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Nginx与第三方集成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nginx lua ,nginx 第三方模块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Let get our hands dirty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Transcript &amp; source code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http://gitlab.zbjf.com/wu/playnginx/tree/master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Q&amp;A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             谢谢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全屏显示(16:9)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使用的字体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Old Standard TT</vt:lpstr>
      <vt:lpstr>Paperback</vt:lpstr>
      <vt:lpstr>Play Tricks With Nginx</vt:lpstr>
      <vt:lpstr>Nginx 特点</vt:lpstr>
      <vt:lpstr>Nginx 应用场景</vt:lpstr>
      <vt:lpstr>运维相关应用场景</vt:lpstr>
      <vt:lpstr>开发相关应用场景</vt:lpstr>
      <vt:lpstr>Nginx与第三方集成</vt:lpstr>
      <vt:lpstr>Let get our hands dirty</vt:lpstr>
      <vt:lpstr>Transcript &amp; source code</vt:lpstr>
      <vt:lpstr>                    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Tricks With Nginx</dc:title>
  <cp:lastModifiedBy>wu min</cp:lastModifiedBy>
  <cp:revision>1</cp:revision>
  <dcterms:modified xsi:type="dcterms:W3CDTF">2018-03-24T08:05:15Z</dcterms:modified>
</cp:coreProperties>
</file>