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325" r:id="rId5"/>
    <p:sldId id="326" r:id="rId6"/>
    <p:sldId id="327" r:id="rId7"/>
    <p:sldId id="340" r:id="rId8"/>
    <p:sldId id="374" r:id="rId9"/>
    <p:sldId id="341" r:id="rId10"/>
    <p:sldId id="342" r:id="rId11"/>
    <p:sldId id="343" r:id="rId12"/>
    <p:sldId id="344" r:id="rId13"/>
    <p:sldId id="353" r:id="rId14"/>
    <p:sldId id="345" r:id="rId15"/>
    <p:sldId id="357" r:id="rId16"/>
    <p:sldId id="354" r:id="rId17"/>
    <p:sldId id="349" r:id="rId18"/>
    <p:sldId id="352" r:id="rId19"/>
    <p:sldId id="348" r:id="rId20"/>
    <p:sldId id="355" r:id="rId21"/>
    <p:sldId id="356" r:id="rId22"/>
    <p:sldId id="358" r:id="rId23"/>
    <p:sldId id="359" r:id="rId24"/>
    <p:sldId id="360" r:id="rId25"/>
    <p:sldId id="361" r:id="rId26"/>
    <p:sldId id="362" r:id="rId27"/>
    <p:sldId id="363" r:id="rId28"/>
    <p:sldId id="364" r:id="rId29"/>
    <p:sldId id="365" r:id="rId30"/>
    <p:sldId id="366" r:id="rId31"/>
    <p:sldId id="370" r:id="rId32"/>
    <p:sldId id="371" r:id="rId33"/>
    <p:sldId id="367" r:id="rId34"/>
    <p:sldId id="368" r:id="rId35"/>
    <p:sldId id="372" r:id="rId36"/>
    <p:sldId id="373" r:id="rId37"/>
    <p:sldId id="33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539D0-3DE9-46CE-9C25-F134A633024D}" v="8" dt="2023-12-17T07:20:59.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63" d="100"/>
          <a:sy n="63" d="100"/>
        </p:scale>
        <p:origin x="804" y="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ISHIRAJ G L" userId="c903197cae824a98" providerId="LiveId" clId="{F02539D0-3DE9-46CE-9C25-F134A633024D}"/>
    <pc:docChg chg="undo redo custSel addSld delSld modSld sldOrd">
      <pc:chgData name="HRISHIRAJ G L" userId="c903197cae824a98" providerId="LiveId" clId="{F02539D0-3DE9-46CE-9C25-F134A633024D}" dt="2023-12-17T09:14:04.492" v="1838"/>
      <pc:docMkLst>
        <pc:docMk/>
      </pc:docMkLst>
      <pc:sldChg chg="modSp mod">
        <pc:chgData name="HRISHIRAJ G L" userId="c903197cae824a98" providerId="LiveId" clId="{F02539D0-3DE9-46CE-9C25-F134A633024D}" dt="2023-12-17T09:09:55.601" v="1811" actId="20577"/>
        <pc:sldMkLst>
          <pc:docMk/>
          <pc:sldMk cId="855215445" sldId="325"/>
        </pc:sldMkLst>
        <pc:spChg chg="mod">
          <ac:chgData name="HRISHIRAJ G L" userId="c903197cae824a98" providerId="LiveId" clId="{F02539D0-3DE9-46CE-9C25-F134A633024D}" dt="2023-12-17T09:09:55.601" v="1811" actId="20577"/>
          <ac:spMkLst>
            <pc:docMk/>
            <pc:sldMk cId="855215445" sldId="325"/>
            <ac:spMk id="10" creationId="{0D134009-93CA-9446-C05E-F41D6C4106C4}"/>
          </ac:spMkLst>
        </pc:spChg>
      </pc:sldChg>
      <pc:sldChg chg="modSp mod">
        <pc:chgData name="HRISHIRAJ G L" userId="c903197cae824a98" providerId="LiveId" clId="{F02539D0-3DE9-46CE-9C25-F134A633024D}" dt="2023-12-17T09:05:08.801" v="1772" actId="14100"/>
        <pc:sldMkLst>
          <pc:docMk/>
          <pc:sldMk cId="2910866480" sldId="326"/>
        </pc:sldMkLst>
        <pc:spChg chg="mod">
          <ac:chgData name="HRISHIRAJ G L" userId="c903197cae824a98" providerId="LiveId" clId="{F02539D0-3DE9-46CE-9C25-F134A633024D}" dt="2023-12-17T09:05:08.801" v="1772" actId="14100"/>
          <ac:spMkLst>
            <pc:docMk/>
            <pc:sldMk cId="2910866480" sldId="326"/>
            <ac:spMk id="3" creationId="{4D038CD2-9585-7E51-5359-D52935A77DF0}"/>
          </ac:spMkLst>
        </pc:spChg>
      </pc:sldChg>
      <pc:sldChg chg="modSp mod">
        <pc:chgData name="HRISHIRAJ G L" userId="c903197cae824a98" providerId="LiveId" clId="{F02539D0-3DE9-46CE-9C25-F134A633024D}" dt="2023-11-20T00:41:35.707" v="19" actId="20577"/>
        <pc:sldMkLst>
          <pc:docMk/>
          <pc:sldMk cId="1305816394" sldId="340"/>
        </pc:sldMkLst>
        <pc:spChg chg="mod">
          <ac:chgData name="HRISHIRAJ G L" userId="c903197cae824a98" providerId="LiveId" clId="{F02539D0-3DE9-46CE-9C25-F134A633024D}" dt="2023-11-20T00:41:35.707" v="19" actId="20577"/>
          <ac:spMkLst>
            <pc:docMk/>
            <pc:sldMk cId="1305816394" sldId="340"/>
            <ac:spMk id="5" creationId="{2E71D537-64B6-0671-F6CD-D26224D11DB0}"/>
          </ac:spMkLst>
        </pc:spChg>
      </pc:sldChg>
      <pc:sldChg chg="modSp mod">
        <pc:chgData name="HRISHIRAJ G L" userId="c903197cae824a98" providerId="LiveId" clId="{F02539D0-3DE9-46CE-9C25-F134A633024D}" dt="2023-11-20T08:05:22.040" v="140" actId="255"/>
        <pc:sldMkLst>
          <pc:docMk/>
          <pc:sldMk cId="3163465463" sldId="341"/>
        </pc:sldMkLst>
        <pc:graphicFrameChg chg="mod modGraphic">
          <ac:chgData name="HRISHIRAJ G L" userId="c903197cae824a98" providerId="LiveId" clId="{F02539D0-3DE9-46CE-9C25-F134A633024D}" dt="2023-11-20T08:05:22.040" v="140" actId="255"/>
          <ac:graphicFrameMkLst>
            <pc:docMk/>
            <pc:sldMk cId="3163465463" sldId="341"/>
            <ac:graphicFrameMk id="7" creationId="{0D57451C-8EE2-A14B-5776-E466BAAFCDF8}"/>
          </ac:graphicFrameMkLst>
        </pc:graphicFrameChg>
      </pc:sldChg>
      <pc:sldChg chg="delSp modSp new mod">
        <pc:chgData name="HRISHIRAJ G L" userId="c903197cae824a98" providerId="LiveId" clId="{F02539D0-3DE9-46CE-9C25-F134A633024D}" dt="2023-11-20T00:49:31.170" v="135" actId="20577"/>
        <pc:sldMkLst>
          <pc:docMk/>
          <pc:sldMk cId="3517009196" sldId="342"/>
        </pc:sldMkLst>
        <pc:spChg chg="mod">
          <ac:chgData name="HRISHIRAJ G L" userId="c903197cae824a98" providerId="LiveId" clId="{F02539D0-3DE9-46CE-9C25-F134A633024D}" dt="2023-11-20T00:48:03.852" v="119" actId="255"/>
          <ac:spMkLst>
            <pc:docMk/>
            <pc:sldMk cId="3517009196" sldId="342"/>
            <ac:spMk id="2" creationId="{099B0108-0DFA-A5D2-F434-44991B9B1111}"/>
          </ac:spMkLst>
        </pc:spChg>
        <pc:spChg chg="mod">
          <ac:chgData name="HRISHIRAJ G L" userId="c903197cae824a98" providerId="LiveId" clId="{F02539D0-3DE9-46CE-9C25-F134A633024D}" dt="2023-11-20T00:49:08.385" v="120" actId="2711"/>
          <ac:spMkLst>
            <pc:docMk/>
            <pc:sldMk cId="3517009196" sldId="342"/>
            <ac:spMk id="3" creationId="{B9C5948F-474A-EB8A-72D9-176816A8A6AE}"/>
          </ac:spMkLst>
        </pc:spChg>
        <pc:spChg chg="mod">
          <ac:chgData name="HRISHIRAJ G L" userId="c903197cae824a98" providerId="LiveId" clId="{F02539D0-3DE9-46CE-9C25-F134A633024D}" dt="2023-11-20T00:49:31.170" v="135" actId="20577"/>
          <ac:spMkLst>
            <pc:docMk/>
            <pc:sldMk cId="3517009196" sldId="342"/>
            <ac:spMk id="5" creationId="{D68AA23C-4741-068C-9889-69E472F0F57B}"/>
          </ac:spMkLst>
        </pc:spChg>
        <pc:spChg chg="del">
          <ac:chgData name="HRISHIRAJ G L" userId="c903197cae824a98" providerId="LiveId" clId="{F02539D0-3DE9-46CE-9C25-F134A633024D}" dt="2023-11-20T00:45:38.508" v="88" actId="478"/>
          <ac:spMkLst>
            <pc:docMk/>
            <pc:sldMk cId="3517009196" sldId="342"/>
            <ac:spMk id="6" creationId="{E1248C49-D546-FF7D-4E7E-B4929347B183}"/>
          </ac:spMkLst>
        </pc:spChg>
      </pc:sldChg>
      <pc:sldChg chg="modSp mod">
        <pc:chgData name="HRISHIRAJ G L" userId="c903197cae824a98" providerId="LiveId" clId="{F02539D0-3DE9-46CE-9C25-F134A633024D}" dt="2023-12-17T09:05:44.162" v="1774" actId="255"/>
        <pc:sldMkLst>
          <pc:docMk/>
          <pc:sldMk cId="1998472767" sldId="343"/>
        </pc:sldMkLst>
        <pc:spChg chg="mod">
          <ac:chgData name="HRISHIRAJ G L" userId="c903197cae824a98" providerId="LiveId" clId="{F02539D0-3DE9-46CE-9C25-F134A633024D}" dt="2023-12-17T09:05:44.162" v="1774" actId="255"/>
          <ac:spMkLst>
            <pc:docMk/>
            <pc:sldMk cId="1998472767" sldId="343"/>
            <ac:spMk id="2" creationId="{7C5336A9-746B-4B10-8575-45D7592BF1B6}"/>
          </ac:spMkLst>
        </pc:spChg>
        <pc:spChg chg="mod">
          <ac:chgData name="HRISHIRAJ G L" userId="c903197cae824a98" providerId="LiveId" clId="{F02539D0-3DE9-46CE-9C25-F134A633024D}" dt="2023-11-20T08:40:56.921" v="286"/>
          <ac:spMkLst>
            <pc:docMk/>
            <pc:sldMk cId="1998472767" sldId="343"/>
            <ac:spMk id="3" creationId="{672F0A57-E41A-EBA1-9412-D7F64D344E42}"/>
          </ac:spMkLst>
        </pc:spChg>
        <pc:spChg chg="mod">
          <ac:chgData name="HRISHIRAJ G L" userId="c903197cae824a98" providerId="LiveId" clId="{F02539D0-3DE9-46CE-9C25-F134A633024D}" dt="2023-12-17T09:04:35.846" v="1752"/>
          <ac:spMkLst>
            <pc:docMk/>
            <pc:sldMk cId="1998472767" sldId="343"/>
            <ac:spMk id="5" creationId="{D3504E26-2665-4E91-2122-5A309339A875}"/>
          </ac:spMkLst>
        </pc:spChg>
      </pc:sldChg>
      <pc:sldChg chg="modSp mod">
        <pc:chgData name="HRISHIRAJ G L" userId="c903197cae824a98" providerId="LiveId" clId="{F02539D0-3DE9-46CE-9C25-F134A633024D}" dt="2023-12-17T09:05:51.234" v="1775" actId="1076"/>
        <pc:sldMkLst>
          <pc:docMk/>
          <pc:sldMk cId="1546460696" sldId="344"/>
        </pc:sldMkLst>
        <pc:spChg chg="mod">
          <ac:chgData name="HRISHIRAJ G L" userId="c903197cae824a98" providerId="LiveId" clId="{F02539D0-3DE9-46CE-9C25-F134A633024D}" dt="2023-12-17T09:05:51.234" v="1775" actId="1076"/>
          <ac:spMkLst>
            <pc:docMk/>
            <pc:sldMk cId="1546460696" sldId="344"/>
            <ac:spMk id="2" creationId="{DA652723-67B7-DA75-B252-A36E3ED7DF13}"/>
          </ac:spMkLst>
        </pc:spChg>
        <pc:spChg chg="mod">
          <ac:chgData name="HRISHIRAJ G L" userId="c903197cae824a98" providerId="LiveId" clId="{F02539D0-3DE9-46CE-9C25-F134A633024D}" dt="2023-12-17T05:49:04.211" v="311" actId="20577"/>
          <ac:spMkLst>
            <pc:docMk/>
            <pc:sldMk cId="1546460696" sldId="344"/>
            <ac:spMk id="3" creationId="{A2F6A2ED-6AD0-9269-8538-F3F4A35E1038}"/>
          </ac:spMkLst>
        </pc:spChg>
        <pc:spChg chg="mod">
          <ac:chgData name="HRISHIRAJ G L" userId="c903197cae824a98" providerId="LiveId" clId="{F02539D0-3DE9-46CE-9C25-F134A633024D}" dt="2023-12-17T09:04:16.208" v="1750"/>
          <ac:spMkLst>
            <pc:docMk/>
            <pc:sldMk cId="1546460696" sldId="344"/>
            <ac:spMk id="5" creationId="{34E8185C-7550-E160-4C61-CE9C67F7249E}"/>
          </ac:spMkLst>
        </pc:spChg>
      </pc:sldChg>
      <pc:sldChg chg="modSp mod">
        <pc:chgData name="HRISHIRAJ G L" userId="c903197cae824a98" providerId="LiveId" clId="{F02539D0-3DE9-46CE-9C25-F134A633024D}" dt="2023-12-17T09:03:43.206" v="1747" actId="20577"/>
        <pc:sldMkLst>
          <pc:docMk/>
          <pc:sldMk cId="448293627" sldId="345"/>
        </pc:sldMkLst>
        <pc:spChg chg="mod">
          <ac:chgData name="HRISHIRAJ G L" userId="c903197cae824a98" providerId="LiveId" clId="{F02539D0-3DE9-46CE-9C25-F134A633024D}" dt="2023-12-17T06:00:08.280" v="357" actId="21"/>
          <ac:spMkLst>
            <pc:docMk/>
            <pc:sldMk cId="448293627" sldId="345"/>
            <ac:spMk id="2" creationId="{F52AE372-5346-DAB0-63AD-EB54F4257636}"/>
          </ac:spMkLst>
        </pc:spChg>
        <pc:spChg chg="mod">
          <ac:chgData name="HRISHIRAJ G L" userId="c903197cae824a98" providerId="LiveId" clId="{F02539D0-3DE9-46CE-9C25-F134A633024D}" dt="2023-12-17T09:03:43.206" v="1747" actId="20577"/>
          <ac:spMkLst>
            <pc:docMk/>
            <pc:sldMk cId="448293627" sldId="345"/>
            <ac:spMk id="5" creationId="{3A1E5A33-3688-069F-77E6-5168B45883D9}"/>
          </ac:spMkLst>
        </pc:spChg>
        <pc:picChg chg="mod">
          <ac:chgData name="HRISHIRAJ G L" userId="c903197cae824a98" providerId="LiveId" clId="{F02539D0-3DE9-46CE-9C25-F134A633024D}" dt="2023-12-17T06:16:53.504" v="536" actId="1076"/>
          <ac:picMkLst>
            <pc:docMk/>
            <pc:sldMk cId="448293627" sldId="345"/>
            <ac:picMk id="8" creationId="{CCF0BB8D-4DAB-5581-FC25-C47DB66E8BAE}"/>
          </ac:picMkLst>
        </pc:picChg>
      </pc:sldChg>
      <pc:sldChg chg="modSp mod ord">
        <pc:chgData name="HRISHIRAJ G L" userId="c903197cae824a98" providerId="LiveId" clId="{F02539D0-3DE9-46CE-9C25-F134A633024D}" dt="2023-12-17T09:02:24.048" v="1661" actId="20577"/>
        <pc:sldMkLst>
          <pc:docMk/>
          <pc:sldMk cId="175670625" sldId="348"/>
        </pc:sldMkLst>
        <pc:spChg chg="mod">
          <ac:chgData name="HRISHIRAJ G L" userId="c903197cae824a98" providerId="LiveId" clId="{F02539D0-3DE9-46CE-9C25-F134A633024D}" dt="2023-12-17T06:06:42.533" v="449" actId="255"/>
          <ac:spMkLst>
            <pc:docMk/>
            <pc:sldMk cId="175670625" sldId="348"/>
            <ac:spMk id="2" creationId="{E30AE3B7-2394-4BC6-C1FB-B60C0EA94027}"/>
          </ac:spMkLst>
        </pc:spChg>
        <pc:spChg chg="mod">
          <ac:chgData name="HRISHIRAJ G L" userId="c903197cae824a98" providerId="LiveId" clId="{F02539D0-3DE9-46CE-9C25-F134A633024D}" dt="2023-12-17T09:02:24.048" v="1661" actId="20577"/>
          <ac:spMkLst>
            <pc:docMk/>
            <pc:sldMk cId="175670625" sldId="348"/>
            <ac:spMk id="5" creationId="{8ACBC4B7-141C-FE30-A71D-13FE7C358419}"/>
          </ac:spMkLst>
        </pc:spChg>
        <pc:picChg chg="mod">
          <ac:chgData name="HRISHIRAJ G L" userId="c903197cae824a98" providerId="LiveId" clId="{F02539D0-3DE9-46CE-9C25-F134A633024D}" dt="2023-12-17T06:06:35.319" v="448" actId="14100"/>
          <ac:picMkLst>
            <pc:docMk/>
            <pc:sldMk cId="175670625" sldId="348"/>
            <ac:picMk id="6" creationId="{9216C32D-BF91-A766-66B2-E6DB089C8CCA}"/>
          </ac:picMkLst>
        </pc:picChg>
      </pc:sldChg>
      <pc:sldChg chg="modSp mod ord">
        <pc:chgData name="HRISHIRAJ G L" userId="c903197cae824a98" providerId="LiveId" clId="{F02539D0-3DE9-46CE-9C25-F134A633024D}" dt="2023-12-17T09:03:06.572" v="1715" actId="20577"/>
        <pc:sldMkLst>
          <pc:docMk/>
          <pc:sldMk cId="2670453919" sldId="349"/>
        </pc:sldMkLst>
        <pc:spChg chg="mod">
          <ac:chgData name="HRISHIRAJ G L" userId="c903197cae824a98" providerId="LiveId" clId="{F02539D0-3DE9-46CE-9C25-F134A633024D}" dt="2023-12-17T06:06:53.574" v="451" actId="255"/>
          <ac:spMkLst>
            <pc:docMk/>
            <pc:sldMk cId="2670453919" sldId="349"/>
            <ac:spMk id="2" creationId="{C021FA0C-573E-24F5-A8E8-96BEE53F1CB3}"/>
          </ac:spMkLst>
        </pc:spChg>
        <pc:spChg chg="mod">
          <ac:chgData name="HRISHIRAJ G L" userId="c903197cae824a98" providerId="LiveId" clId="{F02539D0-3DE9-46CE-9C25-F134A633024D}" dt="2023-12-17T09:03:06.572" v="1715" actId="20577"/>
          <ac:spMkLst>
            <pc:docMk/>
            <pc:sldMk cId="2670453919" sldId="349"/>
            <ac:spMk id="5" creationId="{3EAA71DB-ACB6-17D2-A5EA-D9669A5D9783}"/>
          </ac:spMkLst>
        </pc:spChg>
      </pc:sldChg>
      <pc:sldChg chg="delSp modSp del mod">
        <pc:chgData name="HRISHIRAJ G L" userId="c903197cae824a98" providerId="LiveId" clId="{F02539D0-3DE9-46CE-9C25-F134A633024D}" dt="2023-12-17T06:04:02.662" v="419" actId="2696"/>
        <pc:sldMkLst>
          <pc:docMk/>
          <pc:sldMk cId="2870777495" sldId="350"/>
        </pc:sldMkLst>
        <pc:spChg chg="mod">
          <ac:chgData name="HRISHIRAJ G L" userId="c903197cae824a98" providerId="LiveId" clId="{F02539D0-3DE9-46CE-9C25-F134A633024D}" dt="2023-12-17T05:51:49.843" v="330" actId="1076"/>
          <ac:spMkLst>
            <pc:docMk/>
            <pc:sldMk cId="2870777495" sldId="350"/>
            <ac:spMk id="2" creationId="{AF5485CF-E773-4141-40E6-ADAF8C51654F}"/>
          </ac:spMkLst>
        </pc:spChg>
        <pc:spChg chg="mod">
          <ac:chgData name="HRISHIRAJ G L" userId="c903197cae824a98" providerId="LiveId" clId="{F02539D0-3DE9-46CE-9C25-F134A633024D}" dt="2023-12-17T05:51:44.775" v="329"/>
          <ac:spMkLst>
            <pc:docMk/>
            <pc:sldMk cId="2870777495" sldId="350"/>
            <ac:spMk id="3" creationId="{FED4988A-A3A8-882C-FF64-717840DDCFE3}"/>
          </ac:spMkLst>
        </pc:spChg>
        <pc:spChg chg="del mod">
          <ac:chgData name="HRISHIRAJ G L" userId="c903197cae824a98" providerId="LiveId" clId="{F02539D0-3DE9-46CE-9C25-F134A633024D}" dt="2023-12-17T05:49:21.163" v="315" actId="478"/>
          <ac:spMkLst>
            <pc:docMk/>
            <pc:sldMk cId="2870777495" sldId="350"/>
            <ac:spMk id="5" creationId="{056FAD1E-CAAE-744A-B24B-4450837A02B1}"/>
          </ac:spMkLst>
        </pc:spChg>
      </pc:sldChg>
      <pc:sldChg chg="modSp del mod">
        <pc:chgData name="HRISHIRAJ G L" userId="c903197cae824a98" providerId="LiveId" clId="{F02539D0-3DE9-46CE-9C25-F134A633024D}" dt="2023-12-17T06:06:05.572" v="428" actId="2696"/>
        <pc:sldMkLst>
          <pc:docMk/>
          <pc:sldMk cId="2567460294" sldId="351"/>
        </pc:sldMkLst>
        <pc:spChg chg="mod">
          <ac:chgData name="HRISHIRAJ G L" userId="c903197cae824a98" providerId="LiveId" clId="{F02539D0-3DE9-46CE-9C25-F134A633024D}" dt="2023-11-20T08:33:19.891" v="263" actId="255"/>
          <ac:spMkLst>
            <pc:docMk/>
            <pc:sldMk cId="2567460294" sldId="351"/>
            <ac:spMk id="2" creationId="{EE8A1CE8-BE80-A18A-C460-A74598A90BCF}"/>
          </ac:spMkLst>
        </pc:spChg>
      </pc:sldChg>
      <pc:sldChg chg="delSp modSp new mod">
        <pc:chgData name="HRISHIRAJ G L" userId="c903197cae824a98" providerId="LiveId" clId="{F02539D0-3DE9-46CE-9C25-F134A633024D}" dt="2023-12-17T09:02:44.839" v="1681" actId="255"/>
        <pc:sldMkLst>
          <pc:docMk/>
          <pc:sldMk cId="4169184093" sldId="352"/>
        </pc:sldMkLst>
        <pc:spChg chg="mod">
          <ac:chgData name="HRISHIRAJ G L" userId="c903197cae824a98" providerId="LiveId" clId="{F02539D0-3DE9-46CE-9C25-F134A633024D}" dt="2023-12-17T09:02:44.839" v="1681" actId="255"/>
          <ac:spMkLst>
            <pc:docMk/>
            <pc:sldMk cId="4169184093" sldId="352"/>
            <ac:spMk id="2" creationId="{42312AE7-9D65-14FE-3717-746894384BE2}"/>
          </ac:spMkLst>
        </pc:spChg>
        <pc:spChg chg="mod">
          <ac:chgData name="HRISHIRAJ G L" userId="c903197cae824a98" providerId="LiveId" clId="{F02539D0-3DE9-46CE-9C25-F134A633024D}" dt="2023-11-20T08:18:06.951" v="228" actId="12"/>
          <ac:spMkLst>
            <pc:docMk/>
            <pc:sldMk cId="4169184093" sldId="352"/>
            <ac:spMk id="3" creationId="{3158ADA0-2813-F7E1-6B97-AF8A9A5FE3BA}"/>
          </ac:spMkLst>
        </pc:spChg>
        <pc:spChg chg="mod">
          <ac:chgData name="HRISHIRAJ G L" userId="c903197cae824a98" providerId="LiveId" clId="{F02539D0-3DE9-46CE-9C25-F134A633024D}" dt="2023-12-17T09:02:38.292" v="1680" actId="20577"/>
          <ac:spMkLst>
            <pc:docMk/>
            <pc:sldMk cId="4169184093" sldId="352"/>
            <ac:spMk id="5" creationId="{565EA499-FD3E-3346-467F-1D38DE268D8D}"/>
          </ac:spMkLst>
        </pc:spChg>
        <pc:spChg chg="del">
          <ac:chgData name="HRISHIRAJ G L" userId="c903197cae824a98" providerId="LiveId" clId="{F02539D0-3DE9-46CE-9C25-F134A633024D}" dt="2023-11-20T08:14:15.269" v="163" actId="478"/>
          <ac:spMkLst>
            <pc:docMk/>
            <pc:sldMk cId="4169184093" sldId="352"/>
            <ac:spMk id="6" creationId="{9FE102D3-24D1-2FD7-3FA7-DAE4DC13B357}"/>
          </ac:spMkLst>
        </pc:spChg>
      </pc:sldChg>
      <pc:sldChg chg="modSp new del mod">
        <pc:chgData name="HRISHIRAJ G L" userId="c903197cae824a98" providerId="LiveId" clId="{F02539D0-3DE9-46CE-9C25-F134A633024D}" dt="2023-11-20T08:14:09.122" v="161" actId="2696"/>
        <pc:sldMkLst>
          <pc:docMk/>
          <pc:sldMk cId="4292761123" sldId="352"/>
        </pc:sldMkLst>
        <pc:spChg chg="mod">
          <ac:chgData name="HRISHIRAJ G L" userId="c903197cae824a98" providerId="LiveId" clId="{F02539D0-3DE9-46CE-9C25-F134A633024D}" dt="2023-11-20T08:14:05.068" v="160" actId="20577"/>
          <ac:spMkLst>
            <pc:docMk/>
            <pc:sldMk cId="4292761123" sldId="352"/>
            <ac:spMk id="2" creationId="{2004A607-8EF9-1DAA-C01E-8CBB50F4ADFB}"/>
          </ac:spMkLst>
        </pc:spChg>
      </pc:sldChg>
      <pc:sldChg chg="delSp modSp new mod">
        <pc:chgData name="HRISHIRAJ G L" userId="c903197cae824a98" providerId="LiveId" clId="{F02539D0-3DE9-46CE-9C25-F134A633024D}" dt="2023-12-17T09:04:02.429" v="1749" actId="14100"/>
        <pc:sldMkLst>
          <pc:docMk/>
          <pc:sldMk cId="2051173033" sldId="353"/>
        </pc:sldMkLst>
        <pc:spChg chg="del">
          <ac:chgData name="HRISHIRAJ G L" userId="c903197cae824a98" providerId="LiveId" clId="{F02539D0-3DE9-46CE-9C25-F134A633024D}" dt="2023-12-17T05:53:25.551" v="336" actId="478"/>
          <ac:spMkLst>
            <pc:docMk/>
            <pc:sldMk cId="2051173033" sldId="353"/>
            <ac:spMk id="2" creationId="{ED4F21A2-3485-29BC-876F-CA0A841EB13E}"/>
          </ac:spMkLst>
        </pc:spChg>
        <pc:spChg chg="mod">
          <ac:chgData name="HRISHIRAJ G L" userId="c903197cae824a98" providerId="LiveId" clId="{F02539D0-3DE9-46CE-9C25-F134A633024D}" dt="2023-12-17T05:54:07.059" v="348" actId="14100"/>
          <ac:spMkLst>
            <pc:docMk/>
            <pc:sldMk cId="2051173033" sldId="353"/>
            <ac:spMk id="3" creationId="{17CD3AB4-18A6-934B-09BB-75F6E799AAD8}"/>
          </ac:spMkLst>
        </pc:spChg>
        <pc:spChg chg="mod">
          <ac:chgData name="HRISHIRAJ G L" userId="c903197cae824a98" providerId="LiveId" clId="{F02539D0-3DE9-46CE-9C25-F134A633024D}" dt="2023-12-17T09:04:02.429" v="1749" actId="14100"/>
          <ac:spMkLst>
            <pc:docMk/>
            <pc:sldMk cId="2051173033" sldId="353"/>
            <ac:spMk id="4" creationId="{DD4FDAAF-1ABE-4D19-40FC-7D350D2549D2}"/>
          </ac:spMkLst>
        </pc:spChg>
      </pc:sldChg>
      <pc:sldChg chg="new del">
        <pc:chgData name="HRISHIRAJ G L" userId="c903197cae824a98" providerId="LiveId" clId="{F02539D0-3DE9-46CE-9C25-F134A633024D}" dt="2023-12-17T05:53:07.235" v="332" actId="47"/>
        <pc:sldMkLst>
          <pc:docMk/>
          <pc:sldMk cId="2497760620" sldId="353"/>
        </pc:sldMkLst>
      </pc:sldChg>
      <pc:sldChg chg="delSp modSp new mod">
        <pc:chgData name="HRISHIRAJ G L" userId="c903197cae824a98" providerId="LiveId" clId="{F02539D0-3DE9-46CE-9C25-F134A633024D}" dt="2023-12-17T06:07:12.150" v="453" actId="14100"/>
        <pc:sldMkLst>
          <pc:docMk/>
          <pc:sldMk cId="2773001309" sldId="354"/>
        </pc:sldMkLst>
        <pc:spChg chg="mod">
          <ac:chgData name="HRISHIRAJ G L" userId="c903197cae824a98" providerId="LiveId" clId="{F02539D0-3DE9-46CE-9C25-F134A633024D}" dt="2023-12-17T06:07:12.150" v="453" actId="14100"/>
          <ac:spMkLst>
            <pc:docMk/>
            <pc:sldMk cId="2773001309" sldId="354"/>
            <ac:spMk id="2" creationId="{CC57730E-91D3-BA44-840E-0AC10F65A076}"/>
          </ac:spMkLst>
        </pc:spChg>
        <pc:spChg chg="mod">
          <ac:chgData name="HRISHIRAJ G L" userId="c903197cae824a98" providerId="LiveId" clId="{F02539D0-3DE9-46CE-9C25-F134A633024D}" dt="2023-12-17T06:03:39.214" v="399" actId="1076"/>
          <ac:spMkLst>
            <pc:docMk/>
            <pc:sldMk cId="2773001309" sldId="354"/>
            <ac:spMk id="3" creationId="{E90D0F10-CBA2-02F6-F587-1970080E3999}"/>
          </ac:spMkLst>
        </pc:spChg>
        <pc:spChg chg="del mod">
          <ac:chgData name="HRISHIRAJ G L" userId="c903197cae824a98" providerId="LiveId" clId="{F02539D0-3DE9-46CE-9C25-F134A633024D}" dt="2023-12-17T06:03:51.612" v="418" actId="478"/>
          <ac:spMkLst>
            <pc:docMk/>
            <pc:sldMk cId="2773001309" sldId="354"/>
            <ac:spMk id="5" creationId="{0A6F59D5-F701-418B-4C85-208456A89A4C}"/>
          </ac:spMkLst>
        </pc:spChg>
        <pc:spChg chg="del">
          <ac:chgData name="HRISHIRAJ G L" userId="c903197cae824a98" providerId="LiveId" clId="{F02539D0-3DE9-46CE-9C25-F134A633024D}" dt="2023-12-17T06:02:44.408" v="392" actId="478"/>
          <ac:spMkLst>
            <pc:docMk/>
            <pc:sldMk cId="2773001309" sldId="354"/>
            <ac:spMk id="6" creationId="{DFED9DC9-9226-D97A-ADD5-32BA07B7C896}"/>
          </ac:spMkLst>
        </pc:spChg>
      </pc:sldChg>
      <pc:sldChg chg="addSp delSp modSp new mod">
        <pc:chgData name="HRISHIRAJ G L" userId="c903197cae824a98" providerId="LiveId" clId="{F02539D0-3DE9-46CE-9C25-F134A633024D}" dt="2023-12-17T09:02:12.596" v="1650" actId="20577"/>
        <pc:sldMkLst>
          <pc:docMk/>
          <pc:sldMk cId="773027406" sldId="355"/>
        </pc:sldMkLst>
        <pc:spChg chg="add del mod">
          <ac:chgData name="HRISHIRAJ G L" userId="c903197cae824a98" providerId="LiveId" clId="{F02539D0-3DE9-46CE-9C25-F134A633024D}" dt="2023-12-17T09:02:08.453" v="1647" actId="478"/>
          <ac:spMkLst>
            <pc:docMk/>
            <pc:sldMk cId="773027406" sldId="355"/>
            <ac:spMk id="2" creationId="{2426B9EF-03FD-0F7D-AACB-D18B69F3E486}"/>
          </ac:spMkLst>
        </pc:spChg>
        <pc:spChg chg="del">
          <ac:chgData name="HRISHIRAJ G L" userId="c903197cae824a98" providerId="LiveId" clId="{F02539D0-3DE9-46CE-9C25-F134A633024D}" dt="2023-12-17T06:11:29.766" v="487" actId="22"/>
          <ac:spMkLst>
            <pc:docMk/>
            <pc:sldMk cId="773027406" sldId="355"/>
            <ac:spMk id="3" creationId="{5425EDB8-0ECA-BB3E-B254-495AE3E2CFA8}"/>
          </ac:spMkLst>
        </pc:spChg>
        <pc:spChg chg="add del">
          <ac:chgData name="HRISHIRAJ G L" userId="c903197cae824a98" providerId="LiveId" clId="{F02539D0-3DE9-46CE-9C25-F134A633024D}" dt="2023-12-17T09:02:08.453" v="1647" actId="478"/>
          <ac:spMkLst>
            <pc:docMk/>
            <pc:sldMk cId="773027406" sldId="355"/>
            <ac:spMk id="4" creationId="{7A52A694-A098-402D-FE77-6AC612A07843}"/>
          </ac:spMkLst>
        </pc:spChg>
        <pc:spChg chg="add del mod">
          <ac:chgData name="HRISHIRAJ G L" userId="c903197cae824a98" providerId="LiveId" clId="{F02539D0-3DE9-46CE-9C25-F134A633024D}" dt="2023-12-17T09:02:12.596" v="1650" actId="20577"/>
          <ac:spMkLst>
            <pc:docMk/>
            <pc:sldMk cId="773027406" sldId="355"/>
            <ac:spMk id="5" creationId="{8138D341-F02C-53DD-E402-491167F44B0D}"/>
          </ac:spMkLst>
        </pc:spChg>
        <pc:spChg chg="add del mod">
          <ac:chgData name="HRISHIRAJ G L" userId="c903197cae824a98" providerId="LiveId" clId="{F02539D0-3DE9-46CE-9C25-F134A633024D}" dt="2023-12-17T09:02:08.453" v="1647" actId="478"/>
          <ac:spMkLst>
            <pc:docMk/>
            <pc:sldMk cId="773027406" sldId="355"/>
            <ac:spMk id="9" creationId="{01F34117-EB22-8CA6-739B-42AD9965C798}"/>
          </ac:spMkLst>
        </pc:spChg>
        <pc:spChg chg="add del mod">
          <ac:chgData name="HRISHIRAJ G L" userId="c903197cae824a98" providerId="LiveId" clId="{F02539D0-3DE9-46CE-9C25-F134A633024D}" dt="2023-12-17T09:02:08.453" v="1647" actId="478"/>
          <ac:spMkLst>
            <pc:docMk/>
            <pc:sldMk cId="773027406" sldId="355"/>
            <ac:spMk id="11" creationId="{226B336C-80B4-5FB2-CD53-5E0B23D8732E}"/>
          </ac:spMkLst>
        </pc:spChg>
        <pc:picChg chg="add del mod ord">
          <ac:chgData name="HRISHIRAJ G L" userId="c903197cae824a98" providerId="LiveId" clId="{F02539D0-3DE9-46CE-9C25-F134A633024D}" dt="2023-12-17T09:02:08.453" v="1647" actId="478"/>
          <ac:picMkLst>
            <pc:docMk/>
            <pc:sldMk cId="773027406" sldId="355"/>
            <ac:picMk id="7" creationId="{577893E5-DF9F-B096-BB5E-CEDE6EAD039E}"/>
          </ac:picMkLst>
        </pc:picChg>
      </pc:sldChg>
      <pc:sldChg chg="addSp delSp modSp new mod">
        <pc:chgData name="HRISHIRAJ G L" userId="c903197cae824a98" providerId="LiveId" clId="{F02539D0-3DE9-46CE-9C25-F134A633024D}" dt="2023-12-17T09:01:53.595" v="1645" actId="20577"/>
        <pc:sldMkLst>
          <pc:docMk/>
          <pc:sldMk cId="1317393920" sldId="356"/>
        </pc:sldMkLst>
        <pc:spChg chg="mod">
          <ac:chgData name="HRISHIRAJ G L" userId="c903197cae824a98" providerId="LiveId" clId="{F02539D0-3DE9-46CE-9C25-F134A633024D}" dt="2023-12-17T06:30:01.235" v="594" actId="1076"/>
          <ac:spMkLst>
            <pc:docMk/>
            <pc:sldMk cId="1317393920" sldId="356"/>
            <ac:spMk id="2" creationId="{E65CB474-CB93-BDF6-E9C9-E0387F33C742}"/>
          </ac:spMkLst>
        </pc:spChg>
        <pc:spChg chg="mod">
          <ac:chgData name="HRISHIRAJ G L" userId="c903197cae824a98" providerId="LiveId" clId="{F02539D0-3DE9-46CE-9C25-F134A633024D}" dt="2023-12-17T06:35:34.474" v="607" actId="123"/>
          <ac:spMkLst>
            <pc:docMk/>
            <pc:sldMk cId="1317393920" sldId="356"/>
            <ac:spMk id="3" creationId="{337DBB7A-1CB1-4E6D-6510-4A9B3461BB54}"/>
          </ac:spMkLst>
        </pc:spChg>
        <pc:spChg chg="mod">
          <ac:chgData name="HRISHIRAJ G L" userId="c903197cae824a98" providerId="LiveId" clId="{F02539D0-3DE9-46CE-9C25-F134A633024D}" dt="2023-12-17T09:01:53.595" v="1645" actId="20577"/>
          <ac:spMkLst>
            <pc:docMk/>
            <pc:sldMk cId="1317393920" sldId="356"/>
            <ac:spMk id="5" creationId="{753BFD57-F87B-A58B-9420-75D0D1A77224}"/>
          </ac:spMkLst>
        </pc:spChg>
        <pc:spChg chg="del">
          <ac:chgData name="HRISHIRAJ G L" userId="c903197cae824a98" providerId="LiveId" clId="{F02539D0-3DE9-46CE-9C25-F134A633024D}" dt="2023-12-17T06:14:39.752" v="511" actId="478"/>
          <ac:spMkLst>
            <pc:docMk/>
            <pc:sldMk cId="1317393920" sldId="356"/>
            <ac:spMk id="6" creationId="{8E777116-C287-B63C-BAF9-62B0FCD13516}"/>
          </ac:spMkLst>
        </pc:spChg>
        <pc:spChg chg="add mod">
          <ac:chgData name="HRISHIRAJ G L" userId="c903197cae824a98" providerId="LiveId" clId="{F02539D0-3DE9-46CE-9C25-F134A633024D}" dt="2023-12-17T06:29:52.949" v="593" actId="255"/>
          <ac:spMkLst>
            <pc:docMk/>
            <pc:sldMk cId="1317393920" sldId="356"/>
            <ac:spMk id="7" creationId="{BE60AA00-1B20-F48F-B296-B34CDBDA6C9D}"/>
          </ac:spMkLst>
        </pc:spChg>
      </pc:sldChg>
      <pc:sldChg chg="addSp delSp modSp new mod">
        <pc:chgData name="HRISHIRAJ G L" userId="c903197cae824a98" providerId="LiveId" clId="{F02539D0-3DE9-46CE-9C25-F134A633024D}" dt="2023-12-17T09:03:27.417" v="1731" actId="20577"/>
        <pc:sldMkLst>
          <pc:docMk/>
          <pc:sldMk cId="2437641386" sldId="357"/>
        </pc:sldMkLst>
        <pc:spChg chg="mod">
          <ac:chgData name="HRISHIRAJ G L" userId="c903197cae824a98" providerId="LiveId" clId="{F02539D0-3DE9-46CE-9C25-F134A633024D}" dt="2023-12-17T06:19:01.265" v="560" actId="1076"/>
          <ac:spMkLst>
            <pc:docMk/>
            <pc:sldMk cId="2437641386" sldId="357"/>
            <ac:spMk id="2" creationId="{719A466F-8C6E-687E-6E3A-3569346AE80D}"/>
          </ac:spMkLst>
        </pc:spChg>
        <pc:spChg chg="del">
          <ac:chgData name="HRISHIRAJ G L" userId="c903197cae824a98" providerId="LiveId" clId="{F02539D0-3DE9-46CE-9C25-F134A633024D}" dt="2023-12-17T06:17:07.924" v="540"/>
          <ac:spMkLst>
            <pc:docMk/>
            <pc:sldMk cId="2437641386" sldId="357"/>
            <ac:spMk id="3" creationId="{4C9EE534-E6B7-49E3-4E09-13EEBD0CD180}"/>
          </ac:spMkLst>
        </pc:spChg>
        <pc:spChg chg="mod">
          <ac:chgData name="HRISHIRAJ G L" userId="c903197cae824a98" providerId="LiveId" clId="{F02539D0-3DE9-46CE-9C25-F134A633024D}" dt="2023-12-17T09:03:27.417" v="1731" actId="20577"/>
          <ac:spMkLst>
            <pc:docMk/>
            <pc:sldMk cId="2437641386" sldId="357"/>
            <ac:spMk id="5" creationId="{7932C2CC-214C-8F5E-8562-D0FBD3480F30}"/>
          </ac:spMkLst>
        </pc:spChg>
        <pc:spChg chg="del">
          <ac:chgData name="HRISHIRAJ G L" userId="c903197cae824a98" providerId="LiveId" clId="{F02539D0-3DE9-46CE-9C25-F134A633024D}" dt="2023-12-17T06:17:05.797" v="539" actId="478"/>
          <ac:spMkLst>
            <pc:docMk/>
            <pc:sldMk cId="2437641386" sldId="357"/>
            <ac:spMk id="6" creationId="{21BD23A3-8B69-9AE0-DB88-1FF595047141}"/>
          </ac:spMkLst>
        </pc:spChg>
        <pc:picChg chg="add mod">
          <ac:chgData name="HRISHIRAJ G L" userId="c903197cae824a98" providerId="LiveId" clId="{F02539D0-3DE9-46CE-9C25-F134A633024D}" dt="2023-12-17T06:19:04.524" v="561" actId="1076"/>
          <ac:picMkLst>
            <pc:docMk/>
            <pc:sldMk cId="2437641386" sldId="357"/>
            <ac:picMk id="8" creationId="{67F4E55A-D12D-9A1E-100A-B7FC0BC3D79B}"/>
          </ac:picMkLst>
        </pc:picChg>
      </pc:sldChg>
      <pc:sldChg chg="addSp delSp modSp new del mod">
        <pc:chgData name="HRISHIRAJ G L" userId="c903197cae824a98" providerId="LiveId" clId="{F02539D0-3DE9-46CE-9C25-F134A633024D}" dt="2023-12-17T06:16:59.580" v="537" actId="2696"/>
        <pc:sldMkLst>
          <pc:docMk/>
          <pc:sldMk cId="3659067520" sldId="357"/>
        </pc:sldMkLst>
        <pc:spChg chg="del">
          <ac:chgData name="HRISHIRAJ G L" userId="c903197cae824a98" providerId="LiveId" clId="{F02539D0-3DE9-46CE-9C25-F134A633024D}" dt="2023-12-17T06:16:22.413" v="533"/>
          <ac:spMkLst>
            <pc:docMk/>
            <pc:sldMk cId="3659067520" sldId="357"/>
            <ac:spMk id="3" creationId="{7991A065-7FDA-10D2-D234-5D068FE8D725}"/>
          </ac:spMkLst>
        </pc:spChg>
        <pc:picChg chg="add mod">
          <ac:chgData name="HRISHIRAJ G L" userId="c903197cae824a98" providerId="LiveId" clId="{F02539D0-3DE9-46CE-9C25-F134A633024D}" dt="2023-12-17T06:16:33.679" v="535" actId="1076"/>
          <ac:picMkLst>
            <pc:docMk/>
            <pc:sldMk cId="3659067520" sldId="357"/>
            <ac:picMk id="7" creationId="{5A2D3406-D5D8-A20E-F5C4-0D945F4C4ECE}"/>
          </ac:picMkLst>
        </pc:picChg>
      </pc:sldChg>
      <pc:sldChg chg="modSp new mod">
        <pc:chgData name="HRISHIRAJ G L" userId="c903197cae824a98" providerId="LiveId" clId="{F02539D0-3DE9-46CE-9C25-F134A633024D}" dt="2023-12-17T06:43:43.251" v="657" actId="20577"/>
        <pc:sldMkLst>
          <pc:docMk/>
          <pc:sldMk cId="3826269611" sldId="358"/>
        </pc:sldMkLst>
        <pc:spChg chg="mod">
          <ac:chgData name="HRISHIRAJ G L" userId="c903197cae824a98" providerId="LiveId" clId="{F02539D0-3DE9-46CE-9C25-F134A633024D}" dt="2023-12-17T06:43:43.251" v="657" actId="20577"/>
          <ac:spMkLst>
            <pc:docMk/>
            <pc:sldMk cId="3826269611" sldId="358"/>
            <ac:spMk id="2" creationId="{EA1154CB-9F9D-8CCE-7650-3CB3A51A5617}"/>
          </ac:spMkLst>
        </pc:spChg>
        <pc:spChg chg="mod">
          <ac:chgData name="HRISHIRAJ G L" userId="c903197cae824a98" providerId="LiveId" clId="{F02539D0-3DE9-46CE-9C25-F134A633024D}" dt="2023-12-17T06:43:30.299" v="651" actId="20577"/>
          <ac:spMkLst>
            <pc:docMk/>
            <pc:sldMk cId="3826269611" sldId="358"/>
            <ac:spMk id="3" creationId="{731794BA-D21A-6585-BE99-61C8966B4B28}"/>
          </ac:spMkLst>
        </pc:spChg>
      </pc:sldChg>
      <pc:sldChg chg="delSp modSp new del mod">
        <pc:chgData name="HRISHIRAJ G L" userId="c903197cae824a98" providerId="LiveId" clId="{F02539D0-3DE9-46CE-9C25-F134A633024D}" dt="2023-12-17T06:47:39.431" v="714" actId="2696"/>
        <pc:sldMkLst>
          <pc:docMk/>
          <pc:sldMk cId="412904637" sldId="359"/>
        </pc:sldMkLst>
        <pc:spChg chg="mod">
          <ac:chgData name="HRISHIRAJ G L" userId="c903197cae824a98" providerId="LiveId" clId="{F02539D0-3DE9-46CE-9C25-F134A633024D}" dt="2023-12-17T06:45:44.396" v="691" actId="20577"/>
          <ac:spMkLst>
            <pc:docMk/>
            <pc:sldMk cId="412904637" sldId="359"/>
            <ac:spMk id="2" creationId="{0F1595A5-BC92-AB60-F352-3BADBD172465}"/>
          </ac:spMkLst>
        </pc:spChg>
        <pc:spChg chg="mod">
          <ac:chgData name="HRISHIRAJ G L" userId="c903197cae824a98" providerId="LiveId" clId="{F02539D0-3DE9-46CE-9C25-F134A633024D}" dt="2023-12-17T06:47:31.830" v="713" actId="20577"/>
          <ac:spMkLst>
            <pc:docMk/>
            <pc:sldMk cId="412904637" sldId="359"/>
            <ac:spMk id="3" creationId="{5A85F9CB-09C6-EAD8-F6B1-FAFE801D57D3}"/>
          </ac:spMkLst>
        </pc:spChg>
        <pc:spChg chg="del">
          <ac:chgData name="HRISHIRAJ G L" userId="c903197cae824a98" providerId="LiveId" clId="{F02539D0-3DE9-46CE-9C25-F134A633024D}" dt="2023-12-17T06:44:18.845" v="659" actId="478"/>
          <ac:spMkLst>
            <pc:docMk/>
            <pc:sldMk cId="412904637" sldId="359"/>
            <ac:spMk id="6" creationId="{A2E9E5E2-1CF2-BFB4-C7CE-6CF39496AF56}"/>
          </ac:spMkLst>
        </pc:spChg>
      </pc:sldChg>
      <pc:sldChg chg="modSp new del mod">
        <pc:chgData name="HRISHIRAJ G L" userId="c903197cae824a98" providerId="LiveId" clId="{F02539D0-3DE9-46CE-9C25-F134A633024D}" dt="2023-12-17T06:48:04.196" v="745" actId="2696"/>
        <pc:sldMkLst>
          <pc:docMk/>
          <pc:sldMk cId="545226668" sldId="359"/>
        </pc:sldMkLst>
        <pc:spChg chg="mod">
          <ac:chgData name="HRISHIRAJ G L" userId="c903197cae824a98" providerId="LiveId" clId="{F02539D0-3DE9-46CE-9C25-F134A633024D}" dt="2023-12-17T06:47:58.124" v="744" actId="20577"/>
          <ac:spMkLst>
            <pc:docMk/>
            <pc:sldMk cId="545226668" sldId="359"/>
            <ac:spMk id="2" creationId="{E01D6DDD-511A-C7F5-F822-42871F8EB3FB}"/>
          </ac:spMkLst>
        </pc:spChg>
      </pc:sldChg>
      <pc:sldChg chg="delSp modSp new mod">
        <pc:chgData name="HRISHIRAJ G L" userId="c903197cae824a98" providerId="LiveId" clId="{F02539D0-3DE9-46CE-9C25-F134A633024D}" dt="2023-12-17T06:49:46.610" v="802" actId="478"/>
        <pc:sldMkLst>
          <pc:docMk/>
          <pc:sldMk cId="2471607011" sldId="359"/>
        </pc:sldMkLst>
        <pc:spChg chg="mod">
          <ac:chgData name="HRISHIRAJ G L" userId="c903197cae824a98" providerId="LiveId" clId="{F02539D0-3DE9-46CE-9C25-F134A633024D}" dt="2023-12-17T06:48:34.212" v="781" actId="255"/>
          <ac:spMkLst>
            <pc:docMk/>
            <pc:sldMk cId="2471607011" sldId="359"/>
            <ac:spMk id="2" creationId="{9414E6CA-27AC-2419-0B65-CFFE3CD210F9}"/>
          </ac:spMkLst>
        </pc:spChg>
        <pc:spChg chg="mod">
          <ac:chgData name="HRISHIRAJ G L" userId="c903197cae824a98" providerId="LiveId" clId="{F02539D0-3DE9-46CE-9C25-F134A633024D}" dt="2023-12-17T06:49:42.974" v="801" actId="1076"/>
          <ac:spMkLst>
            <pc:docMk/>
            <pc:sldMk cId="2471607011" sldId="359"/>
            <ac:spMk id="3" creationId="{2513BC65-6DD2-627D-03E0-1D7B4D7C4588}"/>
          </ac:spMkLst>
        </pc:spChg>
        <pc:spChg chg="del">
          <ac:chgData name="HRISHIRAJ G L" userId="c903197cae824a98" providerId="LiveId" clId="{F02539D0-3DE9-46CE-9C25-F134A633024D}" dt="2023-12-17T06:49:46.610" v="802" actId="478"/>
          <ac:spMkLst>
            <pc:docMk/>
            <pc:sldMk cId="2471607011" sldId="359"/>
            <ac:spMk id="5" creationId="{9CFEA6AD-15BF-65B4-E748-DAC71CA6169E}"/>
          </ac:spMkLst>
        </pc:spChg>
      </pc:sldChg>
      <pc:sldChg chg="addSp delSp modSp add del mod">
        <pc:chgData name="HRISHIRAJ G L" userId="c903197cae824a98" providerId="LiveId" clId="{F02539D0-3DE9-46CE-9C25-F134A633024D}" dt="2023-12-17T06:43:39.282" v="655"/>
        <pc:sldMkLst>
          <pc:docMk/>
          <pc:sldMk cId="2880639416" sldId="359"/>
        </pc:sldMkLst>
        <pc:graphicFrameChg chg="add del modGraphic">
          <ac:chgData name="HRISHIRAJ G L" userId="c903197cae824a98" providerId="LiveId" clId="{F02539D0-3DE9-46CE-9C25-F134A633024D}" dt="2023-12-17T06:43:38.825" v="654" actId="27309"/>
          <ac:graphicFrameMkLst>
            <pc:docMk/>
            <pc:sldMk cId="2880639416" sldId="359"/>
            <ac:graphicFrameMk id="7" creationId="{9940B73B-EB8E-2EE7-BAAB-880F73C9CB2F}"/>
          </ac:graphicFrameMkLst>
        </pc:graphicFrameChg>
      </pc:sldChg>
      <pc:sldChg chg="delSp modSp new mod">
        <pc:chgData name="HRISHIRAJ G L" userId="c903197cae824a98" providerId="LiveId" clId="{F02539D0-3DE9-46CE-9C25-F134A633024D}" dt="2023-12-17T06:55:21.653" v="878" actId="14100"/>
        <pc:sldMkLst>
          <pc:docMk/>
          <pc:sldMk cId="3673459919" sldId="360"/>
        </pc:sldMkLst>
        <pc:spChg chg="mod">
          <ac:chgData name="HRISHIRAJ G L" userId="c903197cae824a98" providerId="LiveId" clId="{F02539D0-3DE9-46CE-9C25-F134A633024D}" dt="2023-12-17T06:55:21.653" v="878" actId="14100"/>
          <ac:spMkLst>
            <pc:docMk/>
            <pc:sldMk cId="3673459919" sldId="360"/>
            <ac:spMk id="2" creationId="{05514218-5BC0-1881-B49C-DB93D83CEC01}"/>
          </ac:spMkLst>
        </pc:spChg>
        <pc:spChg chg="mod">
          <ac:chgData name="HRISHIRAJ G L" userId="c903197cae824a98" providerId="LiveId" clId="{F02539D0-3DE9-46CE-9C25-F134A633024D}" dt="2023-12-17T06:52:58.739" v="828" actId="2711"/>
          <ac:spMkLst>
            <pc:docMk/>
            <pc:sldMk cId="3673459919" sldId="360"/>
            <ac:spMk id="3" creationId="{35D575B9-560B-6359-CC57-C15EC75A6E19}"/>
          </ac:spMkLst>
        </pc:spChg>
        <pc:spChg chg="del">
          <ac:chgData name="HRISHIRAJ G L" userId="c903197cae824a98" providerId="LiveId" clId="{F02539D0-3DE9-46CE-9C25-F134A633024D}" dt="2023-12-17T06:52:43.023" v="822" actId="478"/>
          <ac:spMkLst>
            <pc:docMk/>
            <pc:sldMk cId="3673459919" sldId="360"/>
            <ac:spMk id="5" creationId="{FD8DEB06-0027-4049-BD10-332C0AE923D7}"/>
          </ac:spMkLst>
        </pc:spChg>
      </pc:sldChg>
      <pc:sldChg chg="delSp modSp new mod">
        <pc:chgData name="HRISHIRAJ G L" userId="c903197cae824a98" providerId="LiveId" clId="{F02539D0-3DE9-46CE-9C25-F134A633024D}" dt="2023-12-17T06:57:49.522" v="894" actId="255"/>
        <pc:sldMkLst>
          <pc:docMk/>
          <pc:sldMk cId="4159852194" sldId="361"/>
        </pc:sldMkLst>
        <pc:spChg chg="mod">
          <ac:chgData name="HRISHIRAJ G L" userId="c903197cae824a98" providerId="LiveId" clId="{F02539D0-3DE9-46CE-9C25-F134A633024D}" dt="2023-12-17T06:55:45.808" v="887" actId="14100"/>
          <ac:spMkLst>
            <pc:docMk/>
            <pc:sldMk cId="4159852194" sldId="361"/>
            <ac:spMk id="2" creationId="{21035D48-6084-B9E8-A12A-3F8CA1CD317B}"/>
          </ac:spMkLst>
        </pc:spChg>
        <pc:spChg chg="mod">
          <ac:chgData name="HRISHIRAJ G L" userId="c903197cae824a98" providerId="LiveId" clId="{F02539D0-3DE9-46CE-9C25-F134A633024D}" dt="2023-12-17T06:57:49.522" v="894" actId="255"/>
          <ac:spMkLst>
            <pc:docMk/>
            <pc:sldMk cId="4159852194" sldId="361"/>
            <ac:spMk id="3" creationId="{582B4622-3DEA-F7FD-80B1-D648092FEC5D}"/>
          </ac:spMkLst>
        </pc:spChg>
        <pc:spChg chg="del">
          <ac:chgData name="HRISHIRAJ G L" userId="c903197cae824a98" providerId="LiveId" clId="{F02539D0-3DE9-46CE-9C25-F134A633024D}" dt="2023-12-17T06:55:50.120" v="888" actId="478"/>
          <ac:spMkLst>
            <pc:docMk/>
            <pc:sldMk cId="4159852194" sldId="361"/>
            <ac:spMk id="5" creationId="{1AC82D46-77FF-B52F-4603-B9B7BD94BDAD}"/>
          </ac:spMkLst>
        </pc:spChg>
      </pc:sldChg>
      <pc:sldChg chg="modSp new mod">
        <pc:chgData name="HRISHIRAJ G L" userId="c903197cae824a98" providerId="LiveId" clId="{F02539D0-3DE9-46CE-9C25-F134A633024D}" dt="2023-12-17T09:13:28.687" v="1834"/>
        <pc:sldMkLst>
          <pc:docMk/>
          <pc:sldMk cId="4008896201" sldId="362"/>
        </pc:sldMkLst>
        <pc:spChg chg="mod">
          <ac:chgData name="HRISHIRAJ G L" userId="c903197cae824a98" providerId="LiveId" clId="{F02539D0-3DE9-46CE-9C25-F134A633024D}" dt="2023-12-17T09:13:28.687" v="1834"/>
          <ac:spMkLst>
            <pc:docMk/>
            <pc:sldMk cId="4008896201" sldId="362"/>
            <ac:spMk id="2" creationId="{20CC2E2E-B95D-AD50-B652-BBC79FB857BD}"/>
          </ac:spMkLst>
        </pc:spChg>
        <pc:spChg chg="mod">
          <ac:chgData name="HRISHIRAJ G L" userId="c903197cae824a98" providerId="LiveId" clId="{F02539D0-3DE9-46CE-9C25-F134A633024D}" dt="2023-12-17T07:04:46.807" v="919" actId="2711"/>
          <ac:spMkLst>
            <pc:docMk/>
            <pc:sldMk cId="4008896201" sldId="362"/>
            <ac:spMk id="3" creationId="{0152ADB9-D493-80A7-893E-3597242B5ED3}"/>
          </ac:spMkLst>
        </pc:spChg>
        <pc:spChg chg="mod">
          <ac:chgData name="HRISHIRAJ G L" userId="c903197cae824a98" providerId="LiveId" clId="{F02539D0-3DE9-46CE-9C25-F134A633024D}" dt="2023-12-17T07:47:00.058" v="1366"/>
          <ac:spMkLst>
            <pc:docMk/>
            <pc:sldMk cId="4008896201" sldId="362"/>
            <ac:spMk id="5" creationId="{D62DBDD9-A14D-1E99-BCE4-127834A36189}"/>
          </ac:spMkLst>
        </pc:spChg>
      </pc:sldChg>
      <pc:sldChg chg="modSp new mod">
        <pc:chgData name="HRISHIRAJ G L" userId="c903197cae824a98" providerId="LiveId" clId="{F02539D0-3DE9-46CE-9C25-F134A633024D}" dt="2023-12-17T09:14:04.492" v="1838"/>
        <pc:sldMkLst>
          <pc:docMk/>
          <pc:sldMk cId="1960226205" sldId="363"/>
        </pc:sldMkLst>
        <pc:spChg chg="mod">
          <ac:chgData name="HRISHIRAJ G L" userId="c903197cae824a98" providerId="LiveId" clId="{F02539D0-3DE9-46CE-9C25-F134A633024D}" dt="2023-12-17T09:14:04.492" v="1838"/>
          <ac:spMkLst>
            <pc:docMk/>
            <pc:sldMk cId="1960226205" sldId="363"/>
            <ac:spMk id="2" creationId="{3DBF3F61-1F21-B376-14D3-A442FC11F2FE}"/>
          </ac:spMkLst>
        </pc:spChg>
        <pc:spChg chg="mod">
          <ac:chgData name="HRISHIRAJ G L" userId="c903197cae824a98" providerId="LiveId" clId="{F02539D0-3DE9-46CE-9C25-F134A633024D}" dt="2023-12-17T07:06:44.977" v="932" actId="2711"/>
          <ac:spMkLst>
            <pc:docMk/>
            <pc:sldMk cId="1960226205" sldId="363"/>
            <ac:spMk id="3" creationId="{807BD352-6087-0C3A-D121-E8F16276AF24}"/>
          </ac:spMkLst>
        </pc:spChg>
        <pc:spChg chg="mod">
          <ac:chgData name="HRISHIRAJ G L" userId="c903197cae824a98" providerId="LiveId" clId="{F02539D0-3DE9-46CE-9C25-F134A633024D}" dt="2023-12-17T07:46:50.420" v="1364"/>
          <ac:spMkLst>
            <pc:docMk/>
            <pc:sldMk cId="1960226205" sldId="363"/>
            <ac:spMk id="5" creationId="{E66B772D-202D-7422-7C8E-699C99D2A06B}"/>
          </ac:spMkLst>
        </pc:spChg>
      </pc:sldChg>
      <pc:sldChg chg="modSp new mod">
        <pc:chgData name="HRISHIRAJ G L" userId="c903197cae824a98" providerId="LiveId" clId="{F02539D0-3DE9-46CE-9C25-F134A633024D}" dt="2023-12-17T07:46:39.799" v="1363" actId="20577"/>
        <pc:sldMkLst>
          <pc:docMk/>
          <pc:sldMk cId="2866435800" sldId="364"/>
        </pc:sldMkLst>
        <pc:spChg chg="mod">
          <ac:chgData name="HRISHIRAJ G L" userId="c903197cae824a98" providerId="LiveId" clId="{F02539D0-3DE9-46CE-9C25-F134A633024D}" dt="2023-12-17T07:07:00.529" v="947" actId="20577"/>
          <ac:spMkLst>
            <pc:docMk/>
            <pc:sldMk cId="2866435800" sldId="364"/>
            <ac:spMk id="2" creationId="{69666B30-4F8D-62DD-0215-813B9D09B03C}"/>
          </ac:spMkLst>
        </pc:spChg>
        <pc:spChg chg="mod">
          <ac:chgData name="HRISHIRAJ G L" userId="c903197cae824a98" providerId="LiveId" clId="{F02539D0-3DE9-46CE-9C25-F134A633024D}" dt="2023-12-17T07:08:19.043" v="949" actId="2711"/>
          <ac:spMkLst>
            <pc:docMk/>
            <pc:sldMk cId="2866435800" sldId="364"/>
            <ac:spMk id="3" creationId="{A2B42E85-3535-6283-65C3-C51D28230614}"/>
          </ac:spMkLst>
        </pc:spChg>
        <pc:spChg chg="mod">
          <ac:chgData name="HRISHIRAJ G L" userId="c903197cae824a98" providerId="LiveId" clId="{F02539D0-3DE9-46CE-9C25-F134A633024D}" dt="2023-12-17T07:46:39.799" v="1363" actId="20577"/>
          <ac:spMkLst>
            <pc:docMk/>
            <pc:sldMk cId="2866435800" sldId="364"/>
            <ac:spMk id="5" creationId="{2EEC2735-8B56-F3E8-1A54-EF1D1AE772A0}"/>
          </ac:spMkLst>
        </pc:spChg>
      </pc:sldChg>
      <pc:sldChg chg="addSp delSp modSp new mod">
        <pc:chgData name="HRISHIRAJ G L" userId="c903197cae824a98" providerId="LiveId" clId="{F02539D0-3DE9-46CE-9C25-F134A633024D}" dt="2023-12-17T07:22:52.873" v="1184" actId="14734"/>
        <pc:sldMkLst>
          <pc:docMk/>
          <pc:sldMk cId="3608615824" sldId="365"/>
        </pc:sldMkLst>
        <pc:spChg chg="del mod">
          <ac:chgData name="HRISHIRAJ G L" userId="c903197cae824a98" providerId="LiveId" clId="{F02539D0-3DE9-46CE-9C25-F134A633024D}" dt="2023-12-17T07:13:42.583" v="1002" actId="478"/>
          <ac:spMkLst>
            <pc:docMk/>
            <pc:sldMk cId="3608615824" sldId="365"/>
            <ac:spMk id="2" creationId="{99AE96FE-84CF-5E32-E7DA-31F95C851F26}"/>
          </ac:spMkLst>
        </pc:spChg>
        <pc:spChg chg="mod">
          <ac:chgData name="HRISHIRAJ G L" userId="c903197cae824a98" providerId="LiveId" clId="{F02539D0-3DE9-46CE-9C25-F134A633024D}" dt="2023-12-17T07:17:14.995" v="1132" actId="115"/>
          <ac:spMkLst>
            <pc:docMk/>
            <pc:sldMk cId="3608615824" sldId="365"/>
            <ac:spMk id="3" creationId="{3476D850-BA53-2B7A-4BDD-9203D6D0D927}"/>
          </ac:spMkLst>
        </pc:spChg>
        <pc:graphicFrameChg chg="add del">
          <ac:chgData name="HRISHIRAJ G L" userId="c903197cae824a98" providerId="LiveId" clId="{F02539D0-3DE9-46CE-9C25-F134A633024D}" dt="2023-12-17T07:14:42.662" v="1004" actId="3680"/>
          <ac:graphicFrameMkLst>
            <pc:docMk/>
            <pc:sldMk cId="3608615824" sldId="365"/>
            <ac:graphicFrameMk id="5" creationId="{F5DF5DB2-CCA0-55EB-7EC4-1C78F83307EE}"/>
          </ac:graphicFrameMkLst>
        </pc:graphicFrameChg>
        <pc:graphicFrameChg chg="add mod modGraphic">
          <ac:chgData name="HRISHIRAJ G L" userId="c903197cae824a98" providerId="LiveId" clId="{F02539D0-3DE9-46CE-9C25-F134A633024D}" dt="2023-12-17T07:22:52.873" v="1184" actId="14734"/>
          <ac:graphicFrameMkLst>
            <pc:docMk/>
            <pc:sldMk cId="3608615824" sldId="365"/>
            <ac:graphicFrameMk id="6" creationId="{40E964CA-17F2-81EB-8E87-4AF6676D4232}"/>
          </ac:graphicFrameMkLst>
        </pc:graphicFrameChg>
      </pc:sldChg>
      <pc:sldChg chg="addSp delSp modSp new mod">
        <pc:chgData name="HRISHIRAJ G L" userId="c903197cae824a98" providerId="LiveId" clId="{F02539D0-3DE9-46CE-9C25-F134A633024D}" dt="2023-12-17T07:46:29.840" v="1356" actId="20577"/>
        <pc:sldMkLst>
          <pc:docMk/>
          <pc:sldMk cId="2629758337" sldId="366"/>
        </pc:sldMkLst>
        <pc:spChg chg="del">
          <ac:chgData name="HRISHIRAJ G L" userId="c903197cae824a98" providerId="LiveId" clId="{F02539D0-3DE9-46CE-9C25-F134A633024D}" dt="2023-12-17T07:28:05.921" v="1187" actId="22"/>
          <ac:spMkLst>
            <pc:docMk/>
            <pc:sldMk cId="2629758337" sldId="366"/>
            <ac:spMk id="3" creationId="{7A1589E3-B809-28B2-3E64-52300F6027B6}"/>
          </ac:spMkLst>
        </pc:spChg>
        <pc:spChg chg="mod">
          <ac:chgData name="HRISHIRAJ G L" userId="c903197cae824a98" providerId="LiveId" clId="{F02539D0-3DE9-46CE-9C25-F134A633024D}" dt="2023-12-17T07:46:29.840" v="1356" actId="20577"/>
          <ac:spMkLst>
            <pc:docMk/>
            <pc:sldMk cId="2629758337" sldId="366"/>
            <ac:spMk id="5" creationId="{9F389551-D27F-1906-6765-B7BD997729E4}"/>
          </ac:spMkLst>
        </pc:spChg>
        <pc:spChg chg="del">
          <ac:chgData name="HRISHIRAJ G L" userId="c903197cae824a98" providerId="LiveId" clId="{F02539D0-3DE9-46CE-9C25-F134A633024D}" dt="2023-12-17T07:28:02.821" v="1186" actId="478"/>
          <ac:spMkLst>
            <pc:docMk/>
            <pc:sldMk cId="2629758337" sldId="366"/>
            <ac:spMk id="6" creationId="{85573734-9CD0-FC11-798D-B571A98C1AC6}"/>
          </ac:spMkLst>
        </pc:spChg>
        <pc:picChg chg="add mod ord">
          <ac:chgData name="HRISHIRAJ G L" userId="c903197cae824a98" providerId="LiveId" clId="{F02539D0-3DE9-46CE-9C25-F134A633024D}" dt="2023-12-17T07:28:37.647" v="1212" actId="14100"/>
          <ac:picMkLst>
            <pc:docMk/>
            <pc:sldMk cId="2629758337" sldId="366"/>
            <ac:picMk id="8" creationId="{8F1C590C-52A5-06D6-5488-8D9522496520}"/>
          </ac:picMkLst>
        </pc:picChg>
      </pc:sldChg>
      <pc:sldChg chg="modSp new mod">
        <pc:chgData name="HRISHIRAJ G L" userId="c903197cae824a98" providerId="LiveId" clId="{F02539D0-3DE9-46CE-9C25-F134A633024D}" dt="2023-12-17T07:45:56.796" v="1335" actId="5793"/>
        <pc:sldMkLst>
          <pc:docMk/>
          <pc:sldMk cId="2458012243" sldId="367"/>
        </pc:sldMkLst>
        <pc:spChg chg="mod">
          <ac:chgData name="HRISHIRAJ G L" userId="c903197cae824a98" providerId="LiveId" clId="{F02539D0-3DE9-46CE-9C25-F134A633024D}" dt="2023-12-17T07:43:14.218" v="1240" actId="255"/>
          <ac:spMkLst>
            <pc:docMk/>
            <pc:sldMk cId="2458012243" sldId="367"/>
            <ac:spMk id="2" creationId="{03D17D68-6C8F-CA4A-0E06-8FDCA53ED292}"/>
          </ac:spMkLst>
        </pc:spChg>
        <pc:spChg chg="mod">
          <ac:chgData name="HRISHIRAJ G L" userId="c903197cae824a98" providerId="LiveId" clId="{F02539D0-3DE9-46CE-9C25-F134A633024D}" dt="2023-12-17T07:43:42.208" v="1245" actId="115"/>
          <ac:spMkLst>
            <pc:docMk/>
            <pc:sldMk cId="2458012243" sldId="367"/>
            <ac:spMk id="3" creationId="{E5EB7BF4-9220-64BD-CD67-DC353AB6FFEF}"/>
          </ac:spMkLst>
        </pc:spChg>
        <pc:spChg chg="mod">
          <ac:chgData name="HRISHIRAJ G L" userId="c903197cae824a98" providerId="LiveId" clId="{F02539D0-3DE9-46CE-9C25-F134A633024D}" dt="2023-12-17T07:45:56.796" v="1335" actId="5793"/>
          <ac:spMkLst>
            <pc:docMk/>
            <pc:sldMk cId="2458012243" sldId="367"/>
            <ac:spMk id="5" creationId="{EF51043D-D656-8973-1E1B-C12A870745F6}"/>
          </ac:spMkLst>
        </pc:spChg>
      </pc:sldChg>
      <pc:sldChg chg="modSp new mod">
        <pc:chgData name="HRISHIRAJ G L" userId="c903197cae824a98" providerId="LiveId" clId="{F02539D0-3DE9-46CE-9C25-F134A633024D}" dt="2023-12-17T07:46:15.622" v="1336"/>
        <pc:sldMkLst>
          <pc:docMk/>
          <pc:sldMk cId="78468501" sldId="368"/>
        </pc:sldMkLst>
        <pc:spChg chg="mod">
          <ac:chgData name="HRISHIRAJ G L" userId="c903197cae824a98" providerId="LiveId" clId="{F02539D0-3DE9-46CE-9C25-F134A633024D}" dt="2023-12-17T07:45:06.715" v="1253" actId="1076"/>
          <ac:spMkLst>
            <pc:docMk/>
            <pc:sldMk cId="78468501" sldId="368"/>
            <ac:spMk id="2" creationId="{CA5F6C7D-375E-71E9-2708-6A11F4ED039E}"/>
          </ac:spMkLst>
        </pc:spChg>
        <pc:spChg chg="mod">
          <ac:chgData name="HRISHIRAJ G L" userId="c903197cae824a98" providerId="LiveId" clId="{F02539D0-3DE9-46CE-9C25-F134A633024D}" dt="2023-12-17T07:45:16.732" v="1255" actId="115"/>
          <ac:spMkLst>
            <pc:docMk/>
            <pc:sldMk cId="78468501" sldId="368"/>
            <ac:spMk id="3" creationId="{B4EB7DE5-5FE2-9067-6F11-BE34B23D4259}"/>
          </ac:spMkLst>
        </pc:spChg>
        <pc:spChg chg="mod">
          <ac:chgData name="HRISHIRAJ G L" userId="c903197cae824a98" providerId="LiveId" clId="{F02539D0-3DE9-46CE-9C25-F134A633024D}" dt="2023-12-17T07:46:15.622" v="1336"/>
          <ac:spMkLst>
            <pc:docMk/>
            <pc:sldMk cId="78468501" sldId="368"/>
            <ac:spMk id="5" creationId="{81D2CC0F-57D3-727B-E165-ECABE8133824}"/>
          </ac:spMkLst>
        </pc:spChg>
      </pc:sldChg>
      <pc:sldChg chg="delSp new del mod">
        <pc:chgData name="HRISHIRAJ G L" userId="c903197cae824a98" providerId="LiveId" clId="{F02539D0-3DE9-46CE-9C25-F134A633024D}" dt="2023-12-17T07:47:58.476" v="1369" actId="2696"/>
        <pc:sldMkLst>
          <pc:docMk/>
          <pc:sldMk cId="702152548" sldId="369"/>
        </pc:sldMkLst>
        <pc:spChg chg="del">
          <ac:chgData name="HRISHIRAJ G L" userId="c903197cae824a98" providerId="LiveId" clId="{F02539D0-3DE9-46CE-9C25-F134A633024D}" dt="2023-12-17T07:47:48.825" v="1368" actId="478"/>
          <ac:spMkLst>
            <pc:docMk/>
            <pc:sldMk cId="702152548" sldId="369"/>
            <ac:spMk id="4" creationId="{1695AD91-31E0-1681-814E-5A4D1B45911A}"/>
          </ac:spMkLst>
        </pc:spChg>
      </pc:sldChg>
      <pc:sldChg chg="modSp new del mod">
        <pc:chgData name="HRISHIRAJ G L" userId="c903197cae824a98" providerId="LiveId" clId="{F02539D0-3DE9-46CE-9C25-F134A633024D}" dt="2023-12-17T08:58:51.140" v="1540" actId="2696"/>
        <pc:sldMkLst>
          <pc:docMk/>
          <pc:sldMk cId="1221049781" sldId="369"/>
        </pc:sldMkLst>
        <pc:spChg chg="mod">
          <ac:chgData name="HRISHIRAJ G L" userId="c903197cae824a98" providerId="LiveId" clId="{F02539D0-3DE9-46CE-9C25-F134A633024D}" dt="2023-12-17T07:48:31.299" v="1384" actId="1076"/>
          <ac:spMkLst>
            <pc:docMk/>
            <pc:sldMk cId="1221049781" sldId="369"/>
            <ac:spMk id="4" creationId="{49031C54-DE26-4FE5-DBF7-F492506C23FB}"/>
          </ac:spMkLst>
        </pc:spChg>
        <pc:spChg chg="mod">
          <ac:chgData name="HRISHIRAJ G L" userId="c903197cae824a98" providerId="LiveId" clId="{F02539D0-3DE9-46CE-9C25-F134A633024D}" dt="2023-12-17T07:48:21.243" v="1383" actId="255"/>
          <ac:spMkLst>
            <pc:docMk/>
            <pc:sldMk cId="1221049781" sldId="369"/>
            <ac:spMk id="6" creationId="{9E5B396B-44EC-4488-5E62-A34A850A4518}"/>
          </ac:spMkLst>
        </pc:spChg>
      </pc:sldChg>
      <pc:sldChg chg="addSp delSp modSp new mod">
        <pc:chgData name="HRISHIRAJ G L" userId="c903197cae824a98" providerId="LiveId" clId="{F02539D0-3DE9-46CE-9C25-F134A633024D}" dt="2023-12-17T09:01:33.504" v="1629" actId="20577"/>
        <pc:sldMkLst>
          <pc:docMk/>
          <pc:sldMk cId="1022493219" sldId="370"/>
        </pc:sldMkLst>
        <pc:spChg chg="mod">
          <ac:chgData name="HRISHIRAJ G L" userId="c903197cae824a98" providerId="LiveId" clId="{F02539D0-3DE9-46CE-9C25-F134A633024D}" dt="2023-12-17T08:39:56.445" v="1407" actId="255"/>
          <ac:spMkLst>
            <pc:docMk/>
            <pc:sldMk cId="1022493219" sldId="370"/>
            <ac:spMk id="2" creationId="{B2BFADF6-177A-40AB-4544-1C4CAF287653}"/>
          </ac:spMkLst>
        </pc:spChg>
        <pc:spChg chg="del">
          <ac:chgData name="HRISHIRAJ G L" userId="c903197cae824a98" providerId="LiveId" clId="{F02539D0-3DE9-46CE-9C25-F134A633024D}" dt="2023-12-17T08:40:16.744" v="1408" actId="22"/>
          <ac:spMkLst>
            <pc:docMk/>
            <pc:sldMk cId="1022493219" sldId="370"/>
            <ac:spMk id="3" creationId="{E3F94A8C-6CE5-72D3-9430-AE11583A1082}"/>
          </ac:spMkLst>
        </pc:spChg>
        <pc:spChg chg="mod">
          <ac:chgData name="HRISHIRAJ G L" userId="c903197cae824a98" providerId="LiveId" clId="{F02539D0-3DE9-46CE-9C25-F134A633024D}" dt="2023-12-17T09:01:33.504" v="1629" actId="20577"/>
          <ac:spMkLst>
            <pc:docMk/>
            <pc:sldMk cId="1022493219" sldId="370"/>
            <ac:spMk id="5" creationId="{10A2FEE9-4045-A63B-E137-3D2C29EC44ED}"/>
          </ac:spMkLst>
        </pc:spChg>
        <pc:picChg chg="add mod ord">
          <ac:chgData name="HRISHIRAJ G L" userId="c903197cae824a98" providerId="LiveId" clId="{F02539D0-3DE9-46CE-9C25-F134A633024D}" dt="2023-12-17T08:40:29.507" v="1411" actId="1076"/>
          <ac:picMkLst>
            <pc:docMk/>
            <pc:sldMk cId="1022493219" sldId="370"/>
            <ac:picMk id="7" creationId="{DA72FFBA-EE13-0923-E47E-98032B33FF61}"/>
          </ac:picMkLst>
        </pc:picChg>
      </pc:sldChg>
      <pc:sldChg chg="new del">
        <pc:chgData name="HRISHIRAJ G L" userId="c903197cae824a98" providerId="LiveId" clId="{F02539D0-3DE9-46CE-9C25-F134A633024D}" dt="2023-12-17T08:39:27.311" v="1386" actId="2696"/>
        <pc:sldMkLst>
          <pc:docMk/>
          <pc:sldMk cId="2638398994" sldId="370"/>
        </pc:sldMkLst>
      </pc:sldChg>
      <pc:sldChg chg="new del">
        <pc:chgData name="HRISHIRAJ G L" userId="c903197cae824a98" providerId="LiveId" clId="{F02539D0-3DE9-46CE-9C25-F134A633024D}" dt="2023-12-17T08:41:11.715" v="1413" actId="2696"/>
        <pc:sldMkLst>
          <pc:docMk/>
          <pc:sldMk cId="1006936004" sldId="371"/>
        </pc:sldMkLst>
      </pc:sldChg>
      <pc:sldChg chg="addSp delSp modSp new mod ord">
        <pc:chgData name="HRISHIRAJ G L" userId="c903197cae824a98" providerId="LiveId" clId="{F02539D0-3DE9-46CE-9C25-F134A633024D}" dt="2023-12-17T08:47:24.768" v="1539"/>
        <pc:sldMkLst>
          <pc:docMk/>
          <pc:sldMk cId="3964689445" sldId="371"/>
        </pc:sldMkLst>
        <pc:spChg chg="mod">
          <ac:chgData name="HRISHIRAJ G L" userId="c903197cae824a98" providerId="LiveId" clId="{F02539D0-3DE9-46CE-9C25-F134A633024D}" dt="2023-12-17T08:46:18.041" v="1523" actId="1076"/>
          <ac:spMkLst>
            <pc:docMk/>
            <pc:sldMk cId="3964689445" sldId="371"/>
            <ac:spMk id="4" creationId="{3412FB66-8B02-7F5C-2D30-A506809F9948}"/>
          </ac:spMkLst>
        </pc:spChg>
        <pc:spChg chg="del">
          <ac:chgData name="HRISHIRAJ G L" userId="c903197cae824a98" providerId="LiveId" clId="{F02539D0-3DE9-46CE-9C25-F134A633024D}" dt="2023-12-17T08:43:11.043" v="1436" actId="22"/>
          <ac:spMkLst>
            <pc:docMk/>
            <pc:sldMk cId="3964689445" sldId="371"/>
            <ac:spMk id="5" creationId="{05264B1E-0C40-9912-90FB-DD277787DDF7}"/>
          </ac:spMkLst>
        </pc:spChg>
        <pc:spChg chg="mod">
          <ac:chgData name="HRISHIRAJ G L" userId="c903197cae824a98" providerId="LiveId" clId="{F02539D0-3DE9-46CE-9C25-F134A633024D}" dt="2023-12-17T08:46:46.954" v="1531" actId="1076"/>
          <ac:spMkLst>
            <pc:docMk/>
            <pc:sldMk cId="3964689445" sldId="371"/>
            <ac:spMk id="6" creationId="{8A48FF0A-91A4-C314-C313-6EC94ADBCE2B}"/>
          </ac:spMkLst>
        </pc:spChg>
        <pc:spChg chg="del">
          <ac:chgData name="HRISHIRAJ G L" userId="c903197cae824a98" providerId="LiveId" clId="{F02539D0-3DE9-46CE-9C25-F134A633024D}" dt="2023-12-17T08:45:24.176" v="1511" actId="22"/>
          <ac:spMkLst>
            <pc:docMk/>
            <pc:sldMk cId="3964689445" sldId="371"/>
            <ac:spMk id="7" creationId="{54613CBA-B905-4528-9511-A7298DA0E54A}"/>
          </ac:spMkLst>
        </pc:spChg>
        <pc:spChg chg="mod">
          <ac:chgData name="HRISHIRAJ G L" userId="c903197cae824a98" providerId="LiveId" clId="{F02539D0-3DE9-46CE-9C25-F134A633024D}" dt="2023-12-17T08:46:28.394" v="1525" actId="20577"/>
          <ac:spMkLst>
            <pc:docMk/>
            <pc:sldMk cId="3964689445" sldId="371"/>
            <ac:spMk id="9" creationId="{A82BC19A-61D7-F2BD-62B3-F0825E2009F6}"/>
          </ac:spMkLst>
        </pc:spChg>
        <pc:picChg chg="add mod ord">
          <ac:chgData name="HRISHIRAJ G L" userId="c903197cae824a98" providerId="LiveId" clId="{F02539D0-3DE9-46CE-9C25-F134A633024D}" dt="2023-12-17T08:47:07.893" v="1536" actId="1076"/>
          <ac:picMkLst>
            <pc:docMk/>
            <pc:sldMk cId="3964689445" sldId="371"/>
            <ac:picMk id="11" creationId="{8BA08F30-1641-5E9F-E62C-B59F007641CA}"/>
          </ac:picMkLst>
        </pc:picChg>
        <pc:picChg chg="add mod ord">
          <ac:chgData name="HRISHIRAJ G L" userId="c903197cae824a98" providerId="LiveId" clId="{F02539D0-3DE9-46CE-9C25-F134A633024D}" dt="2023-12-17T08:47:12.735" v="1537" actId="1076"/>
          <ac:picMkLst>
            <pc:docMk/>
            <pc:sldMk cId="3964689445" sldId="371"/>
            <ac:picMk id="13" creationId="{9715BBA8-4A02-E182-54AA-B5BEE1904DC3}"/>
          </ac:picMkLst>
        </pc:picChg>
      </pc:sldChg>
      <pc:sldChg chg="modSp new mod">
        <pc:chgData name="HRISHIRAJ G L" userId="c903197cae824a98" providerId="LiveId" clId="{F02539D0-3DE9-46CE-9C25-F134A633024D}" dt="2023-12-17T09:09:18.880" v="1789" actId="5793"/>
        <pc:sldMkLst>
          <pc:docMk/>
          <pc:sldMk cId="864758096" sldId="372"/>
        </pc:sldMkLst>
        <pc:spChg chg="mod">
          <ac:chgData name="HRISHIRAJ G L" userId="c903197cae824a98" providerId="LiveId" clId="{F02539D0-3DE9-46CE-9C25-F134A633024D}" dt="2023-12-17T09:06:10.121" v="1776" actId="1076"/>
          <ac:spMkLst>
            <pc:docMk/>
            <pc:sldMk cId="864758096" sldId="372"/>
            <ac:spMk id="2" creationId="{C85D75D1-484D-1E8C-37B9-E7C43A00C4DF}"/>
          </ac:spMkLst>
        </pc:spChg>
        <pc:spChg chg="mod">
          <ac:chgData name="HRISHIRAJ G L" userId="c903197cae824a98" providerId="LiveId" clId="{F02539D0-3DE9-46CE-9C25-F134A633024D}" dt="2023-12-17T09:09:18.880" v="1789" actId="5793"/>
          <ac:spMkLst>
            <pc:docMk/>
            <pc:sldMk cId="864758096" sldId="372"/>
            <ac:spMk id="3" creationId="{1FEBF157-5928-0C99-097D-3BEE7E7CFAA0}"/>
          </ac:spMkLst>
        </pc:spChg>
        <pc:spChg chg="mod">
          <ac:chgData name="HRISHIRAJ G L" userId="c903197cae824a98" providerId="LiveId" clId="{F02539D0-3DE9-46CE-9C25-F134A633024D}" dt="2023-12-17T09:00:51.749" v="1582" actId="20577"/>
          <ac:spMkLst>
            <pc:docMk/>
            <pc:sldMk cId="864758096" sldId="372"/>
            <ac:spMk id="5" creationId="{E2F86567-33AB-C1FB-715B-1C7069E7D503}"/>
          </ac:spMkLst>
        </pc:spChg>
      </pc:sldChg>
      <pc:sldChg chg="modSp new mod">
        <pc:chgData name="HRISHIRAJ G L" userId="c903197cae824a98" providerId="LiveId" clId="{F02539D0-3DE9-46CE-9C25-F134A633024D}" dt="2023-12-17T09:09:27.791" v="1790" actId="14100"/>
        <pc:sldMkLst>
          <pc:docMk/>
          <pc:sldMk cId="2661195725" sldId="373"/>
        </pc:sldMkLst>
        <pc:spChg chg="mod">
          <ac:chgData name="HRISHIRAJ G L" userId="c903197cae824a98" providerId="LiveId" clId="{F02539D0-3DE9-46CE-9C25-F134A633024D}" dt="2023-12-17T08:59:55.148" v="1564" actId="14100"/>
          <ac:spMkLst>
            <pc:docMk/>
            <pc:sldMk cId="2661195725" sldId="373"/>
            <ac:spMk id="2" creationId="{16C34649-3A0B-EA06-4A85-2CFA18F5D7AF}"/>
          </ac:spMkLst>
        </pc:spChg>
        <pc:spChg chg="mod">
          <ac:chgData name="HRISHIRAJ G L" userId="c903197cae824a98" providerId="LiveId" clId="{F02539D0-3DE9-46CE-9C25-F134A633024D}" dt="2023-12-17T09:09:27.791" v="1790" actId="14100"/>
          <ac:spMkLst>
            <pc:docMk/>
            <pc:sldMk cId="2661195725" sldId="373"/>
            <ac:spMk id="3" creationId="{16E84454-16B8-8FD7-179A-E8F4BE9E92CC}"/>
          </ac:spMkLst>
        </pc:spChg>
        <pc:spChg chg="mod">
          <ac:chgData name="HRISHIRAJ G L" userId="c903197cae824a98" providerId="LiveId" clId="{F02539D0-3DE9-46CE-9C25-F134A633024D}" dt="2023-12-17T09:01:14.076" v="1615" actId="20577"/>
          <ac:spMkLst>
            <pc:docMk/>
            <pc:sldMk cId="2661195725" sldId="373"/>
            <ac:spMk id="5" creationId="{019B4BF0-C64F-C816-DA10-A59D553655CB}"/>
          </ac:spMkLst>
        </pc:spChg>
      </pc:sldChg>
      <pc:sldChg chg="delSp modSp new mod">
        <pc:chgData name="HRISHIRAJ G L" userId="c903197cae824a98" providerId="LiveId" clId="{F02539D0-3DE9-46CE-9C25-F134A633024D}" dt="2023-12-17T09:11:37.692" v="1830" actId="14100"/>
        <pc:sldMkLst>
          <pc:docMk/>
          <pc:sldMk cId="3906183583" sldId="374"/>
        </pc:sldMkLst>
        <pc:spChg chg="del">
          <ac:chgData name="HRISHIRAJ G L" userId="c903197cae824a98" providerId="LiveId" clId="{F02539D0-3DE9-46CE-9C25-F134A633024D}" dt="2023-12-17T09:11:19.196" v="1815" actId="478"/>
          <ac:spMkLst>
            <pc:docMk/>
            <pc:sldMk cId="3906183583" sldId="374"/>
            <ac:spMk id="2" creationId="{2BDC7246-0D22-4D15-1C7B-0F815E139C3D}"/>
          </ac:spMkLst>
        </pc:spChg>
        <pc:spChg chg="mod">
          <ac:chgData name="HRISHIRAJ G L" userId="c903197cae824a98" providerId="LiveId" clId="{F02539D0-3DE9-46CE-9C25-F134A633024D}" dt="2023-12-17T09:11:37.692" v="1830" actId="14100"/>
          <ac:spMkLst>
            <pc:docMk/>
            <pc:sldMk cId="3906183583" sldId="374"/>
            <ac:spMk id="3" creationId="{83CACA15-3C7F-2166-D82E-13FCCC22B6DC}"/>
          </ac:spMkLst>
        </pc:spChg>
        <pc:spChg chg="mod">
          <ac:chgData name="HRISHIRAJ G L" userId="c903197cae824a98" providerId="LiveId" clId="{F02539D0-3DE9-46CE-9C25-F134A633024D}" dt="2023-12-17T09:11:14.907" v="1814" actId="20577"/>
          <ac:spMkLst>
            <pc:docMk/>
            <pc:sldMk cId="3906183583" sldId="374"/>
            <ac:spMk id="4" creationId="{69E627AB-984E-FEF5-09A0-F1C7FA0A24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792480"/>
            <a:ext cx="10195560" cy="2956560"/>
          </a:xfrm>
        </p:spPr>
        <p:txBody>
          <a:bodyPr/>
          <a:lstStyle/>
          <a:p>
            <a:r>
              <a:rPr lang="en-GB" sz="3000" dirty="0"/>
              <a:t>Sentiment Analysis in Code-Mixed Dravidian Languages: Dataset Creation and Performance Evaluation of ML/DL/TL Models</a:t>
            </a:r>
            <a:endParaRPr lang="en-US" sz="3000"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endParaRPr lang="en-US" dirty="0"/>
          </a:p>
        </p:txBody>
      </p:sp>
      <p:sp>
        <p:nvSpPr>
          <p:cNvPr id="10" name="TextBox 9">
            <a:extLst>
              <a:ext uri="{FF2B5EF4-FFF2-40B4-BE49-F238E27FC236}">
                <a16:creationId xmlns:a16="http://schemas.microsoft.com/office/drawing/2014/main" id="{0D134009-93CA-9446-C05E-F41D6C4106C4}"/>
              </a:ext>
            </a:extLst>
          </p:cNvPr>
          <p:cNvSpPr txBox="1"/>
          <p:nvPr/>
        </p:nvSpPr>
        <p:spPr>
          <a:xfrm>
            <a:off x="670560" y="4634853"/>
            <a:ext cx="6096000" cy="830997"/>
          </a:xfrm>
          <a:prstGeom prst="rect">
            <a:avLst/>
          </a:prstGeom>
          <a:noFill/>
        </p:spPr>
        <p:txBody>
          <a:bodyPr wrap="square">
            <a:spAutoFit/>
          </a:bodyPr>
          <a:lstStyle/>
          <a:p>
            <a:r>
              <a:rPr lang="en-US" sz="2400" dirty="0"/>
              <a:t>PROJECT GUIDE</a:t>
            </a:r>
          </a:p>
          <a:p>
            <a:r>
              <a:rPr lang="en-US" sz="2400" dirty="0"/>
              <a:t>DR NADEERA BEEVI S</a:t>
            </a:r>
          </a:p>
        </p:txBody>
      </p:sp>
      <p:sp>
        <p:nvSpPr>
          <p:cNvPr id="12" name="TextBox 11">
            <a:extLst>
              <a:ext uri="{FF2B5EF4-FFF2-40B4-BE49-F238E27FC236}">
                <a16:creationId xmlns:a16="http://schemas.microsoft.com/office/drawing/2014/main" id="{BA06DC48-77A2-0933-891A-AF2163B53C75}"/>
              </a:ext>
            </a:extLst>
          </p:cNvPr>
          <p:cNvSpPr txBox="1"/>
          <p:nvPr/>
        </p:nvSpPr>
        <p:spPr>
          <a:xfrm>
            <a:off x="9723120" y="4634853"/>
            <a:ext cx="6096000" cy="830997"/>
          </a:xfrm>
          <a:prstGeom prst="rect">
            <a:avLst/>
          </a:prstGeom>
          <a:noFill/>
        </p:spPr>
        <p:txBody>
          <a:bodyPr wrap="square">
            <a:spAutoFit/>
          </a:bodyPr>
          <a:lstStyle/>
          <a:p>
            <a:r>
              <a:rPr lang="en-US" sz="2400" dirty="0"/>
              <a:t>HRISHIRAJ G L</a:t>
            </a:r>
          </a:p>
          <a:p>
            <a:r>
              <a:rPr lang="en-US" sz="2400" dirty="0"/>
              <a:t>TKM22MCA-2021</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CD3AB4-18A6-934B-09BB-75F6E799AAD8}"/>
              </a:ext>
            </a:extLst>
          </p:cNvPr>
          <p:cNvSpPr>
            <a:spLocks noGrp="1"/>
          </p:cNvSpPr>
          <p:nvPr>
            <p:ph type="title"/>
          </p:nvPr>
        </p:nvSpPr>
        <p:spPr>
          <a:xfrm>
            <a:off x="1007364" y="2377440"/>
            <a:ext cx="10402316" cy="1889760"/>
          </a:xfrm>
        </p:spPr>
        <p:txBody>
          <a:bodyPr/>
          <a:lstStyle/>
          <a:p>
            <a:r>
              <a:rPr lang="en-IN" altLang="en-US" dirty="0"/>
              <a:t>METHODOLOGY</a:t>
            </a:r>
            <a:endParaRPr lang="en-IN" dirty="0"/>
          </a:p>
        </p:txBody>
      </p:sp>
      <p:sp>
        <p:nvSpPr>
          <p:cNvPr id="4" name="Text Placeholder 3">
            <a:extLst>
              <a:ext uri="{FF2B5EF4-FFF2-40B4-BE49-F238E27FC236}">
                <a16:creationId xmlns:a16="http://schemas.microsoft.com/office/drawing/2014/main" id="{DD4FDAAF-1ABE-4D19-40FC-7D350D2549D2}"/>
              </a:ext>
            </a:extLst>
          </p:cNvPr>
          <p:cNvSpPr>
            <a:spLocks noGrp="1"/>
          </p:cNvSpPr>
          <p:nvPr>
            <p:ph type="body" idx="1"/>
          </p:nvPr>
        </p:nvSpPr>
        <p:spPr>
          <a:xfrm flipH="1">
            <a:off x="8001000" y="7244080"/>
            <a:ext cx="106679" cy="863600"/>
          </a:xfrm>
        </p:spPr>
        <p:txBody>
          <a:bodyPr/>
          <a:lstStyle/>
          <a:p>
            <a:endParaRPr lang="en-IN" dirty="0"/>
          </a:p>
        </p:txBody>
      </p:sp>
    </p:spTree>
    <p:extLst>
      <p:ext uri="{BB962C8B-B14F-4D97-AF65-F5344CB8AC3E}">
        <p14:creationId xmlns:p14="http://schemas.microsoft.com/office/powerpoint/2010/main" val="205117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E372-5346-DAB0-63AD-EB54F4257636}"/>
              </a:ext>
            </a:extLst>
          </p:cNvPr>
          <p:cNvSpPr>
            <a:spLocks noGrp="1"/>
          </p:cNvSpPr>
          <p:nvPr>
            <p:ph type="title"/>
          </p:nvPr>
        </p:nvSpPr>
        <p:spPr>
          <a:xfrm>
            <a:off x="4216400" y="1206389"/>
            <a:ext cx="7065264" cy="440001"/>
          </a:xfrm>
        </p:spPr>
        <p:txBody>
          <a:bodyPr/>
          <a:lstStyle/>
          <a:p>
            <a:endParaRPr lang="en-IN" sz="3200" dirty="0">
              <a:cs typeface="Times New Roman" panose="02020603050405020304" pitchFamily="18" charset="0"/>
            </a:endParaRPr>
          </a:p>
        </p:txBody>
      </p:sp>
      <p:pic>
        <p:nvPicPr>
          <p:cNvPr id="8" name="Content Placeholder 7">
            <a:extLst>
              <a:ext uri="{FF2B5EF4-FFF2-40B4-BE49-F238E27FC236}">
                <a16:creationId xmlns:a16="http://schemas.microsoft.com/office/drawing/2014/main" id="{CCF0BB8D-4DAB-5581-FC25-C47DB66E8BAE}"/>
              </a:ext>
            </a:extLst>
          </p:cNvPr>
          <p:cNvPicPr>
            <a:picLocks noGrp="1" noChangeAspect="1"/>
          </p:cNvPicPr>
          <p:nvPr>
            <p:ph idx="1"/>
          </p:nvPr>
        </p:nvPicPr>
        <p:blipFill>
          <a:blip r:embed="rId2"/>
          <a:stretch>
            <a:fillRect/>
          </a:stretch>
        </p:blipFill>
        <p:spPr>
          <a:xfrm>
            <a:off x="1057392" y="1823918"/>
            <a:ext cx="11134608" cy="3632002"/>
          </a:xfrm>
        </p:spPr>
      </p:pic>
      <p:sp>
        <p:nvSpPr>
          <p:cNvPr id="4" name="Slide Number Placeholder 3">
            <a:extLst>
              <a:ext uri="{FF2B5EF4-FFF2-40B4-BE49-F238E27FC236}">
                <a16:creationId xmlns:a16="http://schemas.microsoft.com/office/drawing/2014/main" id="{EC2D466D-1927-9B18-EFE0-3199775A726C}"/>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5" name="Footer Placeholder 4">
            <a:extLst>
              <a:ext uri="{FF2B5EF4-FFF2-40B4-BE49-F238E27FC236}">
                <a16:creationId xmlns:a16="http://schemas.microsoft.com/office/drawing/2014/main" id="{3A1E5A33-3688-069F-77E6-5168B45883D9}"/>
              </a:ext>
            </a:extLst>
          </p:cNvPr>
          <p:cNvSpPr>
            <a:spLocks noGrp="1"/>
          </p:cNvSpPr>
          <p:nvPr>
            <p:ph type="ftr" sz="quarter" idx="12"/>
          </p:nvPr>
        </p:nvSpPr>
        <p:spPr/>
        <p:txBody>
          <a:bodyPr/>
          <a:lstStyle/>
          <a:p>
            <a:r>
              <a:rPr lang="en-US" dirty="0"/>
              <a:t>Data-processing</a:t>
            </a:r>
          </a:p>
        </p:txBody>
      </p:sp>
    </p:spTree>
    <p:extLst>
      <p:ext uri="{BB962C8B-B14F-4D97-AF65-F5344CB8AC3E}">
        <p14:creationId xmlns:p14="http://schemas.microsoft.com/office/powerpoint/2010/main" val="44829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466F-8C6E-687E-6E3A-3569346AE80D}"/>
              </a:ext>
            </a:extLst>
          </p:cNvPr>
          <p:cNvSpPr>
            <a:spLocks noGrp="1"/>
          </p:cNvSpPr>
          <p:nvPr>
            <p:ph type="title"/>
          </p:nvPr>
        </p:nvSpPr>
        <p:spPr>
          <a:xfrm>
            <a:off x="5226304" y="379728"/>
            <a:ext cx="5760720" cy="548640"/>
          </a:xfrm>
        </p:spPr>
        <p:txBody>
          <a:bodyPr/>
          <a:lstStyle/>
          <a:p>
            <a:r>
              <a:rPr lang="en-IN" sz="3600" dirty="0"/>
              <a:t>Flow diagram</a:t>
            </a:r>
          </a:p>
        </p:txBody>
      </p:sp>
      <p:pic>
        <p:nvPicPr>
          <p:cNvPr id="8" name="Content Placeholder 7">
            <a:extLst>
              <a:ext uri="{FF2B5EF4-FFF2-40B4-BE49-F238E27FC236}">
                <a16:creationId xmlns:a16="http://schemas.microsoft.com/office/drawing/2014/main" id="{67F4E55A-D12D-9A1E-100A-B7FC0BC3D79B}"/>
              </a:ext>
            </a:extLst>
          </p:cNvPr>
          <p:cNvPicPr>
            <a:picLocks noGrp="1" noChangeAspect="1"/>
          </p:cNvPicPr>
          <p:nvPr>
            <p:ph idx="1"/>
          </p:nvPr>
        </p:nvPicPr>
        <p:blipFill>
          <a:blip r:embed="rId2"/>
          <a:stretch>
            <a:fillRect/>
          </a:stretch>
        </p:blipFill>
        <p:spPr>
          <a:xfrm>
            <a:off x="4985918" y="1050287"/>
            <a:ext cx="5133442" cy="5282597"/>
          </a:xfrm>
        </p:spPr>
      </p:pic>
      <p:sp>
        <p:nvSpPr>
          <p:cNvPr id="4" name="Slide Number Placeholder 3">
            <a:extLst>
              <a:ext uri="{FF2B5EF4-FFF2-40B4-BE49-F238E27FC236}">
                <a16:creationId xmlns:a16="http://schemas.microsoft.com/office/drawing/2014/main" id="{86E3EE32-FF8B-BCAA-A25C-6EFD89E84665}"/>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5" name="Footer Placeholder 4">
            <a:extLst>
              <a:ext uri="{FF2B5EF4-FFF2-40B4-BE49-F238E27FC236}">
                <a16:creationId xmlns:a16="http://schemas.microsoft.com/office/drawing/2014/main" id="{7932C2CC-214C-8F5E-8562-D0FBD3480F30}"/>
              </a:ext>
            </a:extLst>
          </p:cNvPr>
          <p:cNvSpPr>
            <a:spLocks noGrp="1"/>
          </p:cNvSpPr>
          <p:nvPr>
            <p:ph type="ftr" sz="quarter" idx="12"/>
          </p:nvPr>
        </p:nvSpPr>
        <p:spPr/>
        <p:txBody>
          <a:bodyPr/>
          <a:lstStyle/>
          <a:p>
            <a:r>
              <a:rPr lang="en-US" dirty="0"/>
              <a:t>Flow diagram</a:t>
            </a:r>
          </a:p>
        </p:txBody>
      </p:sp>
    </p:spTree>
    <p:extLst>
      <p:ext uri="{BB962C8B-B14F-4D97-AF65-F5344CB8AC3E}">
        <p14:creationId xmlns:p14="http://schemas.microsoft.com/office/powerpoint/2010/main" val="243764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30E-91D3-BA44-840E-0AC10F65A076}"/>
              </a:ext>
            </a:extLst>
          </p:cNvPr>
          <p:cNvSpPr>
            <a:spLocks noGrp="1"/>
          </p:cNvSpPr>
          <p:nvPr>
            <p:ph type="title"/>
          </p:nvPr>
        </p:nvSpPr>
        <p:spPr>
          <a:xfrm>
            <a:off x="3769360" y="934720"/>
            <a:ext cx="8422640" cy="611504"/>
          </a:xfrm>
        </p:spPr>
        <p:txBody>
          <a:bodyPr/>
          <a:lstStyle/>
          <a:p>
            <a:r>
              <a:rPr lang="en-IN" sz="3600" b="0" i="0" u="none" strike="noStrike" baseline="0" dirty="0">
                <a:cs typeface="Times New Roman" panose="02020603050405020304" pitchFamily="18" charset="0"/>
              </a:rPr>
              <a:t>1.Data collection process</a:t>
            </a:r>
            <a:endParaRPr lang="en-IN" sz="3600" dirty="0"/>
          </a:p>
        </p:txBody>
      </p:sp>
      <p:sp>
        <p:nvSpPr>
          <p:cNvPr id="3" name="Content Placeholder 2">
            <a:extLst>
              <a:ext uri="{FF2B5EF4-FFF2-40B4-BE49-F238E27FC236}">
                <a16:creationId xmlns:a16="http://schemas.microsoft.com/office/drawing/2014/main" id="{E90D0F10-CBA2-02F6-F587-1970080E3999}"/>
              </a:ext>
            </a:extLst>
          </p:cNvPr>
          <p:cNvSpPr>
            <a:spLocks noGrp="1"/>
          </p:cNvSpPr>
          <p:nvPr>
            <p:ph idx="1"/>
          </p:nvPr>
        </p:nvSpPr>
        <p:spPr>
          <a:xfrm>
            <a:off x="3769360" y="2011680"/>
            <a:ext cx="8188960" cy="4632960"/>
          </a:xfrm>
        </p:spPr>
        <p:txBody>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YouTube comment scraping refers to the process of extracting comments from YouTube videos using automated tools or scripts.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practice is often employed for various purposes, such as sentiment analysis, market research, or gaining insights into audience engagement.</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This process is commonly used for data analysis, social research, or content creators seeking feedback.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Developers may create scripts or use specialized tools to gather comments, which can then be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for sentiment, common themes, or engagement patterns. </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407D469-E60F-BD5E-DE02-A8C675A5DBF4}"/>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Tree>
    <p:extLst>
      <p:ext uri="{BB962C8B-B14F-4D97-AF65-F5344CB8AC3E}">
        <p14:creationId xmlns:p14="http://schemas.microsoft.com/office/powerpoint/2010/main" val="277300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FA0C-573E-24F5-A8E8-96BEE53F1CB3}"/>
              </a:ext>
            </a:extLst>
          </p:cNvPr>
          <p:cNvSpPr>
            <a:spLocks noGrp="1"/>
          </p:cNvSpPr>
          <p:nvPr>
            <p:ph type="title"/>
          </p:nvPr>
        </p:nvSpPr>
        <p:spPr/>
        <p:txBody>
          <a:bodyPr/>
          <a:lstStyle/>
          <a:p>
            <a:r>
              <a:rPr lang="en-IN" sz="3600" dirty="0"/>
              <a:t>SCRAPER OUTPUT</a:t>
            </a:r>
          </a:p>
        </p:txBody>
      </p:sp>
      <p:sp>
        <p:nvSpPr>
          <p:cNvPr id="4" name="Slide Number Placeholder 3">
            <a:extLst>
              <a:ext uri="{FF2B5EF4-FFF2-40B4-BE49-F238E27FC236}">
                <a16:creationId xmlns:a16="http://schemas.microsoft.com/office/drawing/2014/main" id="{B510B631-37D0-5F9D-38ED-3556F99EFF2D}"/>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3EAA71DB-ACB6-17D2-A5EA-D9669A5D9783}"/>
              </a:ext>
            </a:extLst>
          </p:cNvPr>
          <p:cNvSpPr>
            <a:spLocks noGrp="1"/>
          </p:cNvSpPr>
          <p:nvPr>
            <p:ph type="ftr" sz="quarter" idx="12"/>
          </p:nvPr>
        </p:nvSpPr>
        <p:spPr/>
        <p:txBody>
          <a:bodyPr/>
          <a:lstStyle/>
          <a:p>
            <a:r>
              <a:rPr lang="en-US" dirty="0"/>
              <a:t>Scrapper- output</a:t>
            </a:r>
          </a:p>
        </p:txBody>
      </p:sp>
      <p:pic>
        <p:nvPicPr>
          <p:cNvPr id="6" name="Content Placeholder 10">
            <a:extLst>
              <a:ext uri="{FF2B5EF4-FFF2-40B4-BE49-F238E27FC236}">
                <a16:creationId xmlns:a16="http://schemas.microsoft.com/office/drawing/2014/main" id="{FC97258C-1CFA-C8AE-D2E5-BFB8C1D72647}"/>
              </a:ext>
            </a:extLst>
          </p:cNvPr>
          <p:cNvPicPr>
            <a:picLocks noGrp="1" noChangeAspect="1"/>
          </p:cNvPicPr>
          <p:nvPr>
            <p:ph idx="1"/>
          </p:nvPr>
        </p:nvPicPr>
        <p:blipFill>
          <a:blip r:embed="rId2"/>
          <a:stretch>
            <a:fillRect/>
          </a:stretch>
        </p:blipFill>
        <p:spPr>
          <a:xfrm>
            <a:off x="743952" y="2316481"/>
            <a:ext cx="10535553" cy="2931460"/>
          </a:xfrm>
        </p:spPr>
      </p:pic>
    </p:spTree>
    <p:extLst>
      <p:ext uri="{BB962C8B-B14F-4D97-AF65-F5344CB8AC3E}">
        <p14:creationId xmlns:p14="http://schemas.microsoft.com/office/powerpoint/2010/main" val="267045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2AE7-9D65-14FE-3717-746894384BE2}"/>
              </a:ext>
            </a:extLst>
          </p:cNvPr>
          <p:cNvSpPr>
            <a:spLocks noGrp="1"/>
          </p:cNvSpPr>
          <p:nvPr>
            <p:ph type="title"/>
          </p:nvPr>
        </p:nvSpPr>
        <p:spPr>
          <a:xfrm>
            <a:off x="4430001" y="1253108"/>
            <a:ext cx="7207504" cy="586232"/>
          </a:xfrm>
        </p:spPr>
        <p:txBody>
          <a:bodyPr/>
          <a:lstStyle/>
          <a:p>
            <a:r>
              <a:rPr lang="en-IN" sz="3600" dirty="0"/>
              <a:t>2.DATA PREPROCESSING</a:t>
            </a:r>
          </a:p>
        </p:txBody>
      </p:sp>
      <p:sp>
        <p:nvSpPr>
          <p:cNvPr id="3" name="Content Placeholder 2">
            <a:extLst>
              <a:ext uri="{FF2B5EF4-FFF2-40B4-BE49-F238E27FC236}">
                <a16:creationId xmlns:a16="http://schemas.microsoft.com/office/drawing/2014/main" id="{3158ADA0-2813-F7E1-6B97-AF8A9A5FE3BA}"/>
              </a:ext>
            </a:extLst>
          </p:cNvPr>
          <p:cNvSpPr>
            <a:spLocks noGrp="1"/>
          </p:cNvSpPr>
          <p:nvPr>
            <p:ph idx="1"/>
          </p:nvPr>
        </p:nvSpPr>
        <p:spPr>
          <a:xfrm>
            <a:off x="4582160" y="1971040"/>
            <a:ext cx="7315200" cy="4439920"/>
          </a:xfrm>
        </p:spPr>
        <p:txBody>
          <a:bodyPr/>
          <a:lstStyle/>
          <a:p>
            <a:pPr marL="342900" indent="-342900">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Removal of HTML tags, usernames.</a:t>
            </a:r>
          </a:p>
          <a:p>
            <a:pPr marL="342900" indent="-34290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Eliminate special characters, punctuation, and symbols.</a:t>
            </a:r>
          </a:p>
          <a:p>
            <a:pPr marL="342900" indent="-34290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Convert all text to lowercase to ensure consistency in text analysis</a:t>
            </a:r>
            <a:r>
              <a:rPr lang="en-GB" dirty="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Replace emojis with corresponding sentiment labels</a:t>
            </a:r>
            <a:r>
              <a:rPr lang="en-IN"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Explore the distribution of reviews, identify common keywords, max. &amp; min. sentence length of texts in the corpus.</a:t>
            </a:r>
          </a:p>
          <a:p>
            <a:pPr marL="342900" indent="-34290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Create word clouds or bar charts to visualize the top words or phrases</a:t>
            </a:r>
          </a:p>
        </p:txBody>
      </p:sp>
      <p:sp>
        <p:nvSpPr>
          <p:cNvPr id="4" name="Slide Number Placeholder 3">
            <a:extLst>
              <a:ext uri="{FF2B5EF4-FFF2-40B4-BE49-F238E27FC236}">
                <a16:creationId xmlns:a16="http://schemas.microsoft.com/office/drawing/2014/main" id="{04E29E61-6BDA-0E1A-1104-601864490A3A}"/>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5" name="Footer Placeholder 4">
            <a:extLst>
              <a:ext uri="{FF2B5EF4-FFF2-40B4-BE49-F238E27FC236}">
                <a16:creationId xmlns:a16="http://schemas.microsoft.com/office/drawing/2014/main" id="{565EA499-FD3E-3346-467F-1D38DE268D8D}"/>
              </a:ext>
            </a:extLst>
          </p:cNvPr>
          <p:cNvSpPr>
            <a:spLocks noGrp="1"/>
          </p:cNvSpPr>
          <p:nvPr>
            <p:ph type="ftr" sz="quarter" idx="12"/>
          </p:nvPr>
        </p:nvSpPr>
        <p:spPr/>
        <p:txBody>
          <a:bodyPr/>
          <a:lstStyle/>
          <a:p>
            <a:r>
              <a:rPr lang="en-US" dirty="0"/>
              <a:t>Data-preprocessing</a:t>
            </a:r>
          </a:p>
        </p:txBody>
      </p:sp>
    </p:spTree>
    <p:extLst>
      <p:ext uri="{BB962C8B-B14F-4D97-AF65-F5344CB8AC3E}">
        <p14:creationId xmlns:p14="http://schemas.microsoft.com/office/powerpoint/2010/main" val="416918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E3B7-2394-4BC6-C1FB-B60C0EA94027}"/>
              </a:ext>
            </a:extLst>
          </p:cNvPr>
          <p:cNvSpPr>
            <a:spLocks noGrp="1"/>
          </p:cNvSpPr>
          <p:nvPr>
            <p:ph type="title"/>
          </p:nvPr>
        </p:nvSpPr>
        <p:spPr>
          <a:xfrm>
            <a:off x="1295398" y="609600"/>
            <a:ext cx="10591801" cy="944880"/>
          </a:xfrm>
        </p:spPr>
        <p:txBody>
          <a:bodyPr/>
          <a:lstStyle/>
          <a:p>
            <a:r>
              <a:rPr lang="en-IN" sz="3600" dirty="0"/>
              <a:t>Manglish-Filtered Comment</a:t>
            </a:r>
          </a:p>
        </p:txBody>
      </p:sp>
      <p:sp>
        <p:nvSpPr>
          <p:cNvPr id="4" name="Slide Number Placeholder 3">
            <a:extLst>
              <a:ext uri="{FF2B5EF4-FFF2-40B4-BE49-F238E27FC236}">
                <a16:creationId xmlns:a16="http://schemas.microsoft.com/office/drawing/2014/main" id="{0FEAB3D3-7E30-C00D-C8A2-5C0099B93C6C}"/>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8ACBC4B7-141C-FE30-A71D-13FE7C358419}"/>
              </a:ext>
            </a:extLst>
          </p:cNvPr>
          <p:cNvSpPr>
            <a:spLocks noGrp="1"/>
          </p:cNvSpPr>
          <p:nvPr>
            <p:ph type="ftr" sz="quarter" idx="12"/>
          </p:nvPr>
        </p:nvSpPr>
        <p:spPr/>
        <p:txBody>
          <a:bodyPr/>
          <a:lstStyle/>
          <a:p>
            <a:r>
              <a:rPr lang="en-US" dirty="0"/>
              <a:t>Comments</a:t>
            </a:r>
          </a:p>
        </p:txBody>
      </p:sp>
      <p:pic>
        <p:nvPicPr>
          <p:cNvPr id="6" name="Content Placeholder 11">
            <a:extLst>
              <a:ext uri="{FF2B5EF4-FFF2-40B4-BE49-F238E27FC236}">
                <a16:creationId xmlns:a16="http://schemas.microsoft.com/office/drawing/2014/main" id="{9216C32D-BF91-A766-66B2-E6DB089C8CCA}"/>
              </a:ext>
            </a:extLst>
          </p:cNvPr>
          <p:cNvPicPr>
            <a:picLocks noGrp="1" noChangeAspect="1"/>
          </p:cNvPicPr>
          <p:nvPr>
            <p:ph idx="1"/>
          </p:nvPr>
        </p:nvPicPr>
        <p:blipFill>
          <a:blip r:embed="rId2"/>
          <a:stretch>
            <a:fillRect/>
          </a:stretch>
        </p:blipFill>
        <p:spPr>
          <a:xfrm>
            <a:off x="770053" y="2438401"/>
            <a:ext cx="11021498" cy="2557819"/>
          </a:xfrm>
        </p:spPr>
      </p:pic>
    </p:spTree>
    <p:extLst>
      <p:ext uri="{BB962C8B-B14F-4D97-AF65-F5344CB8AC3E}">
        <p14:creationId xmlns:p14="http://schemas.microsoft.com/office/powerpoint/2010/main" val="17567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B9EF-03FD-0F7D-AACB-D18B69F3E486}"/>
              </a:ext>
            </a:extLst>
          </p:cNvPr>
          <p:cNvSpPr>
            <a:spLocks noGrp="1"/>
          </p:cNvSpPr>
          <p:nvPr>
            <p:ph type="title"/>
          </p:nvPr>
        </p:nvSpPr>
        <p:spPr/>
        <p:txBody>
          <a:bodyPr/>
          <a:lstStyle/>
          <a:p>
            <a:r>
              <a:rPr lang="en-IN" sz="3600" dirty="0"/>
              <a:t>Code-mixed sentiment dataset</a:t>
            </a:r>
          </a:p>
        </p:txBody>
      </p:sp>
      <p:pic>
        <p:nvPicPr>
          <p:cNvPr id="7" name="Content Placeholder 6">
            <a:extLst>
              <a:ext uri="{FF2B5EF4-FFF2-40B4-BE49-F238E27FC236}">
                <a16:creationId xmlns:a16="http://schemas.microsoft.com/office/drawing/2014/main" id="{577893E5-DF9F-B096-BB5E-CEDE6EAD039E}"/>
              </a:ext>
            </a:extLst>
          </p:cNvPr>
          <p:cNvPicPr>
            <a:picLocks noGrp="1" noChangeAspect="1"/>
          </p:cNvPicPr>
          <p:nvPr>
            <p:ph idx="1"/>
          </p:nvPr>
        </p:nvPicPr>
        <p:blipFill>
          <a:blip r:embed="rId2"/>
          <a:stretch>
            <a:fillRect/>
          </a:stretch>
        </p:blipFill>
        <p:spPr>
          <a:xfrm>
            <a:off x="649224" y="1370314"/>
            <a:ext cx="11281825" cy="4420886"/>
          </a:xfrm>
        </p:spPr>
      </p:pic>
      <p:sp>
        <p:nvSpPr>
          <p:cNvPr id="4" name="Slide Number Placeholder 3">
            <a:extLst>
              <a:ext uri="{FF2B5EF4-FFF2-40B4-BE49-F238E27FC236}">
                <a16:creationId xmlns:a16="http://schemas.microsoft.com/office/drawing/2014/main" id="{7A52A694-A098-402D-FE77-6AC612A07843}"/>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8138D341-F02C-53DD-E402-491167F44B0D}"/>
              </a:ext>
            </a:extLst>
          </p:cNvPr>
          <p:cNvSpPr>
            <a:spLocks noGrp="1"/>
          </p:cNvSpPr>
          <p:nvPr>
            <p:ph type="ftr" sz="quarter" idx="12"/>
          </p:nvPr>
        </p:nvSpPr>
        <p:spPr/>
        <p:txBody>
          <a:bodyPr/>
          <a:lstStyle/>
          <a:p>
            <a:r>
              <a:rPr lang="en-US" dirty="0"/>
              <a:t>.</a:t>
            </a:r>
          </a:p>
          <a:p>
            <a:r>
              <a:rPr lang="en-US" dirty="0"/>
              <a:t>.</a:t>
            </a:r>
          </a:p>
        </p:txBody>
      </p:sp>
    </p:spTree>
    <p:extLst>
      <p:ext uri="{BB962C8B-B14F-4D97-AF65-F5344CB8AC3E}">
        <p14:creationId xmlns:p14="http://schemas.microsoft.com/office/powerpoint/2010/main" val="77302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B474-CB93-BDF6-E9C9-E0387F33C742}"/>
              </a:ext>
            </a:extLst>
          </p:cNvPr>
          <p:cNvSpPr>
            <a:spLocks noGrp="1"/>
          </p:cNvSpPr>
          <p:nvPr>
            <p:ph type="title"/>
          </p:nvPr>
        </p:nvSpPr>
        <p:spPr>
          <a:xfrm>
            <a:off x="3974592" y="1016000"/>
            <a:ext cx="6811264" cy="657352"/>
          </a:xfrm>
        </p:spPr>
        <p:txBody>
          <a:bodyPr/>
          <a:lstStyle/>
          <a:p>
            <a:r>
              <a:rPr lang="en-IN" sz="3600" dirty="0"/>
              <a:t>3.Model training</a:t>
            </a:r>
          </a:p>
        </p:txBody>
      </p:sp>
      <p:sp>
        <p:nvSpPr>
          <p:cNvPr id="3" name="Content Placeholder 2">
            <a:extLst>
              <a:ext uri="{FF2B5EF4-FFF2-40B4-BE49-F238E27FC236}">
                <a16:creationId xmlns:a16="http://schemas.microsoft.com/office/drawing/2014/main" id="{337DBB7A-1CB1-4E6D-6510-4A9B3461BB54}"/>
              </a:ext>
            </a:extLst>
          </p:cNvPr>
          <p:cNvSpPr>
            <a:spLocks noGrp="1"/>
          </p:cNvSpPr>
          <p:nvPr>
            <p:ph idx="1"/>
          </p:nvPr>
        </p:nvSpPr>
        <p:spPr>
          <a:xfrm>
            <a:off x="3974592" y="2438401"/>
            <a:ext cx="7235952" cy="3770375"/>
          </a:xfrm>
        </p:spPr>
        <p:txBody>
          <a:bodyPr/>
          <a:lstStyle/>
          <a:p>
            <a:r>
              <a:rPr lang="en-IN" sz="3200" dirty="0">
                <a:latin typeface="Times New Roman" panose="02020603050405020304" pitchFamily="18" charset="0"/>
                <a:cs typeface="Times New Roman" panose="02020603050405020304" pitchFamily="18" charset="0"/>
              </a:rPr>
              <a:t>1.GBM</a:t>
            </a:r>
          </a:p>
          <a:p>
            <a:pPr algn="just"/>
            <a:r>
              <a:rPr lang="en-GB" dirty="0">
                <a:latin typeface="Times New Roman" panose="02020603050405020304" pitchFamily="18" charset="0"/>
                <a:cs typeface="Times New Roman" panose="02020603050405020304" pitchFamily="18" charset="0"/>
              </a:rPr>
              <a:t>Gradient Boosting Machine (GBM) is a powerful ensemble learning technique that builds strong predictive models by combining multiple weak learners sequentially. It operates by minimizing errors from the previous model, focusing on the data points that were previously </a:t>
            </a:r>
            <a:r>
              <a:rPr lang="en-GB" dirty="0" err="1">
                <a:latin typeface="Times New Roman" panose="02020603050405020304" pitchFamily="18" charset="0"/>
                <a:cs typeface="Times New Roman" panose="02020603050405020304" pitchFamily="18" charset="0"/>
              </a:rPr>
              <a:t>mispredicted</a:t>
            </a:r>
            <a:r>
              <a:rPr lang="en-GB" dirty="0">
                <a:latin typeface="Times New Roman" panose="02020603050405020304" pitchFamily="18" charset="0"/>
                <a:cs typeface="Times New Roman" panose="02020603050405020304" pitchFamily="18" charset="0"/>
              </a:rPr>
              <a:t>, thereby progressively improving accuracy.</a:t>
            </a: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241362-2956-7C6A-802F-EA7689ACE802}"/>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5" name="Footer Placeholder 4">
            <a:extLst>
              <a:ext uri="{FF2B5EF4-FFF2-40B4-BE49-F238E27FC236}">
                <a16:creationId xmlns:a16="http://schemas.microsoft.com/office/drawing/2014/main" id="{753BFD57-F87B-A58B-9420-75D0D1A77224}"/>
              </a:ext>
            </a:extLst>
          </p:cNvPr>
          <p:cNvSpPr>
            <a:spLocks noGrp="1"/>
          </p:cNvSpPr>
          <p:nvPr>
            <p:ph type="ftr" sz="quarter" idx="12"/>
          </p:nvPr>
        </p:nvSpPr>
        <p:spPr/>
        <p:txBody>
          <a:bodyPr/>
          <a:lstStyle/>
          <a:p>
            <a:r>
              <a:rPr lang="en-US" dirty="0"/>
              <a:t>Model-training</a:t>
            </a:r>
          </a:p>
        </p:txBody>
      </p:sp>
      <p:sp>
        <p:nvSpPr>
          <p:cNvPr id="7" name="TextBox 6">
            <a:extLst>
              <a:ext uri="{FF2B5EF4-FFF2-40B4-BE49-F238E27FC236}">
                <a16:creationId xmlns:a16="http://schemas.microsoft.com/office/drawing/2014/main" id="{BE60AA00-1B20-F48F-B296-B34CDBDA6C9D}"/>
              </a:ext>
            </a:extLst>
          </p:cNvPr>
          <p:cNvSpPr txBox="1"/>
          <p:nvPr/>
        </p:nvSpPr>
        <p:spPr>
          <a:xfrm>
            <a:off x="3974592" y="1673352"/>
            <a:ext cx="383032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Algorithms used: </a:t>
            </a:r>
          </a:p>
        </p:txBody>
      </p:sp>
    </p:spTree>
    <p:extLst>
      <p:ext uri="{BB962C8B-B14F-4D97-AF65-F5344CB8AC3E}">
        <p14:creationId xmlns:p14="http://schemas.microsoft.com/office/powerpoint/2010/main" val="131739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54CB-9F9D-8CCE-7650-3CB3A51A5617}"/>
              </a:ext>
            </a:extLst>
          </p:cNvPr>
          <p:cNvSpPr>
            <a:spLocks noGrp="1"/>
          </p:cNvSpPr>
          <p:nvPr>
            <p:ph type="title"/>
          </p:nvPr>
        </p:nvSpPr>
        <p:spPr/>
        <p:txBody>
          <a:bodyPr/>
          <a:lstStyle/>
          <a:p>
            <a:r>
              <a:rPr lang="en-IN" sz="3600" dirty="0"/>
              <a:t>2.Linear regression</a:t>
            </a:r>
          </a:p>
        </p:txBody>
      </p:sp>
      <p:sp>
        <p:nvSpPr>
          <p:cNvPr id="3" name="Content Placeholder 2">
            <a:extLst>
              <a:ext uri="{FF2B5EF4-FFF2-40B4-BE49-F238E27FC236}">
                <a16:creationId xmlns:a16="http://schemas.microsoft.com/office/drawing/2014/main" id="{731794BA-D21A-6585-BE99-61C8966B4B28}"/>
              </a:ext>
            </a:extLst>
          </p:cNvPr>
          <p:cNvSpPr>
            <a:spLocks noGrp="1"/>
          </p:cNvSpPr>
          <p:nvPr>
            <p:ph idx="1"/>
          </p:nvPr>
        </p:nvSpPr>
        <p:spPr>
          <a:xfrm>
            <a:off x="1295399" y="1615440"/>
            <a:ext cx="9331961" cy="4593049"/>
          </a:xfrm>
        </p:spPr>
        <p:txBody>
          <a:bodyPr/>
          <a:lstStyle/>
          <a:p>
            <a:r>
              <a:rPr lang="en-GB" sz="2000" dirty="0">
                <a:latin typeface="Times New Roman" panose="02020603050405020304" pitchFamily="18" charset="0"/>
                <a:cs typeface="Times New Roman" panose="02020603050405020304" pitchFamily="18" charset="0"/>
              </a:rPr>
              <a:t>Fundamental statistical method </a:t>
            </a:r>
            <a:r>
              <a:rPr lang="en-GB" sz="2000" dirty="0" err="1">
                <a:latin typeface="Times New Roman" panose="02020603050405020304" pitchFamily="18" charset="0"/>
                <a:cs typeface="Times New Roman" panose="02020603050405020304" pitchFamily="18" charset="0"/>
              </a:rPr>
              <a:t>modeling</a:t>
            </a:r>
            <a:r>
              <a:rPr lang="en-GB" sz="2000" dirty="0">
                <a:latin typeface="Times New Roman" panose="02020603050405020304" pitchFamily="18" charset="0"/>
                <a:cs typeface="Times New Roman" panose="02020603050405020304" pitchFamily="18" charset="0"/>
              </a:rPr>
              <a:t> the relationship between dependent and independent variables.</a:t>
            </a:r>
          </a:p>
          <a:p>
            <a:r>
              <a:rPr lang="en-GB" sz="2000" dirty="0">
                <a:latin typeface="Times New Roman" panose="02020603050405020304" pitchFamily="18" charset="0"/>
                <a:cs typeface="Times New Roman" panose="02020603050405020304" pitchFamily="18" charset="0"/>
              </a:rPr>
              <a:t>Assumes a linear relationship to find the best-fitting line minimizing the difference between observed and predicted values.</a:t>
            </a:r>
          </a:p>
          <a:p>
            <a:r>
              <a:rPr lang="en-GB" sz="2000" dirty="0">
                <a:latin typeface="Times New Roman" panose="02020603050405020304" pitchFamily="18" charset="0"/>
                <a:cs typeface="Times New Roman" panose="02020603050405020304" pitchFamily="18" charset="0"/>
              </a:rPr>
              <a:t>Widely applied in forecasting, trend analysis, and understanding causal relationships in data analysis.</a:t>
            </a:r>
          </a:p>
          <a:p>
            <a:r>
              <a:rPr lang="en-GB" sz="2000" dirty="0">
                <a:latin typeface="Times New Roman" panose="02020603050405020304" pitchFamily="18" charset="0"/>
                <a:cs typeface="Times New Roman" panose="02020603050405020304" pitchFamily="18" charset="0"/>
              </a:rPr>
              <a:t>Linear regression assumes residuals (differences between observed and predicted values) follow a normal distribution, crucial for inference and prediction.</a:t>
            </a:r>
          </a:p>
          <a:p>
            <a:r>
              <a:rPr lang="en-GB" sz="2000" dirty="0">
                <a:latin typeface="Times New Roman" panose="02020603050405020304" pitchFamily="18" charset="0"/>
                <a:cs typeface="Times New Roman" panose="02020603050405020304" pitchFamily="18" charset="0"/>
              </a:rPr>
              <a:t>Linear regression allows interpretation of coefficients as measures of the impact of independent variables on the dependent variable, aiding in understanding the direction and magnitude of influence within the linear framework.</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5054A4E-FC59-B6AC-246D-C41DE508E407}"/>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7AAA55B3-E524-2804-5755-8F1AA591469A}"/>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82626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First-Review</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164080"/>
            <a:ext cx="3997960" cy="4480560"/>
          </a:xfrm>
        </p:spPr>
        <p:txBody>
          <a:bodyPr/>
          <a:lstStyle/>
          <a:p>
            <a:r>
              <a:rPr lang="en-US" dirty="0"/>
              <a:t>Introduction</a:t>
            </a:r>
          </a:p>
          <a:p>
            <a:r>
              <a:rPr lang="en-US" dirty="0"/>
              <a:t>RELATED WORKS</a:t>
            </a:r>
          </a:p>
          <a:p>
            <a:r>
              <a:rPr lang="en-US" dirty="0"/>
              <a:t>Gaps Identified</a:t>
            </a:r>
          </a:p>
          <a:p>
            <a:r>
              <a:rPr lang="en-US" dirty="0"/>
              <a:t>Problems Statement</a:t>
            </a:r>
          </a:p>
          <a:p>
            <a:r>
              <a:rPr lang="en-US" dirty="0"/>
              <a:t>Objective</a:t>
            </a:r>
          </a:p>
          <a:p>
            <a:r>
              <a:rPr lang="en-US" dirty="0"/>
              <a:t>methodology</a:t>
            </a:r>
          </a:p>
          <a:p>
            <a:r>
              <a:rPr lang="en-US" dirty="0"/>
              <a:t>Conclusion</a:t>
            </a:r>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E6CA-27AC-2419-0B65-CFFE3CD210F9}"/>
              </a:ext>
            </a:extLst>
          </p:cNvPr>
          <p:cNvSpPr>
            <a:spLocks noGrp="1"/>
          </p:cNvSpPr>
          <p:nvPr>
            <p:ph type="title"/>
          </p:nvPr>
        </p:nvSpPr>
        <p:spPr/>
        <p:txBody>
          <a:bodyPr/>
          <a:lstStyle/>
          <a:p>
            <a:r>
              <a:rPr lang="en-IN" sz="3600" dirty="0"/>
              <a:t>3.Naive bayes</a:t>
            </a:r>
          </a:p>
        </p:txBody>
      </p:sp>
      <p:sp>
        <p:nvSpPr>
          <p:cNvPr id="3" name="Content Placeholder 2">
            <a:extLst>
              <a:ext uri="{FF2B5EF4-FFF2-40B4-BE49-F238E27FC236}">
                <a16:creationId xmlns:a16="http://schemas.microsoft.com/office/drawing/2014/main" id="{2513BC65-6DD2-627D-03E0-1D7B4D7C4588}"/>
              </a:ext>
            </a:extLst>
          </p:cNvPr>
          <p:cNvSpPr>
            <a:spLocks noGrp="1"/>
          </p:cNvSpPr>
          <p:nvPr>
            <p:ph idx="1"/>
          </p:nvPr>
        </p:nvSpPr>
        <p:spPr>
          <a:xfrm>
            <a:off x="1295399" y="1767840"/>
            <a:ext cx="9820657" cy="4979129"/>
          </a:xfrm>
        </p:spPr>
        <p:txBody>
          <a:bodyPr/>
          <a:lstStyle/>
          <a:p>
            <a:pPr algn="just"/>
            <a:r>
              <a:rPr lang="en-GB" sz="2000" dirty="0">
                <a:latin typeface="Times New Roman" panose="02020603050405020304" pitchFamily="18" charset="0"/>
                <a:cs typeface="Times New Roman" panose="02020603050405020304" pitchFamily="18" charset="0"/>
              </a:rPr>
              <a:t> Utilizes Bayes' theorem to classify data based on the probability of belonging to a particular class given its features.</a:t>
            </a:r>
          </a:p>
          <a:p>
            <a:pPr algn="just"/>
            <a:r>
              <a:rPr lang="en-GB" sz="2000" dirty="0">
                <a:latin typeface="Times New Roman" panose="02020603050405020304" pitchFamily="18" charset="0"/>
                <a:cs typeface="Times New Roman" panose="02020603050405020304" pitchFamily="18" charset="0"/>
              </a:rPr>
              <a:t>  Operates under the assumption that features are conditionally independent, simplifying calculations but may not hold true in all scenarios.</a:t>
            </a:r>
          </a:p>
          <a:p>
            <a:pPr algn="just"/>
            <a:r>
              <a:rPr lang="en-GB" sz="2000" dirty="0">
                <a:latin typeface="Times New Roman" panose="02020603050405020304" pitchFamily="18" charset="0"/>
                <a:cs typeface="Times New Roman" panose="02020603050405020304" pitchFamily="18" charset="0"/>
              </a:rPr>
              <a:t>  Particularly effective with high-dimensional data and relatively smaller datasets due to its simplicity and efficiency.</a:t>
            </a:r>
          </a:p>
          <a:p>
            <a:pPr algn="just"/>
            <a:r>
              <a:rPr lang="en-GB" sz="2000" dirty="0">
                <a:latin typeface="Times New Roman" panose="02020603050405020304" pitchFamily="18" charset="0"/>
                <a:cs typeface="Times New Roman" panose="02020603050405020304" pitchFamily="18" charset="0"/>
              </a:rPr>
              <a:t>   Widely applied in text classification tasks like spam filtering, sentiment analysis, and document categorization due to its effectiveness with textual data.</a:t>
            </a:r>
          </a:p>
          <a:p>
            <a:pPr algn="just"/>
            <a:r>
              <a:rPr lang="en-GB" sz="2000" dirty="0">
                <a:latin typeface="Times New Roman" panose="02020603050405020304" pitchFamily="18" charset="0"/>
                <a:cs typeface="Times New Roman" panose="02020603050405020304" pitchFamily="18" charset="0"/>
              </a:rPr>
              <a:t>   Known for its fast training speed, making it suitable for real-time applications and large-scale datasets.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19968A-947A-51A1-3C89-4339543FD0FA}"/>
              </a:ext>
            </a:extLst>
          </p:cNvPr>
          <p:cNvSpPr>
            <a:spLocks noGrp="1"/>
          </p:cNvSpPr>
          <p:nvPr>
            <p:ph type="sldNum" sz="quarter" idx="11"/>
          </p:nvPr>
        </p:nvSpPr>
        <p:spPr/>
        <p:txBody>
          <a:bodyPr/>
          <a:lstStyle/>
          <a:p>
            <a:fld id="{75DF2D63-3FF5-D547-96B9-BE9CCD1ABA58}" type="slidenum">
              <a:rPr lang="en-US" smtClean="0"/>
              <a:t>20</a:t>
            </a:fld>
            <a:endParaRPr lang="en-US" dirty="0"/>
          </a:p>
        </p:txBody>
      </p:sp>
    </p:spTree>
    <p:extLst>
      <p:ext uri="{BB962C8B-B14F-4D97-AF65-F5344CB8AC3E}">
        <p14:creationId xmlns:p14="http://schemas.microsoft.com/office/powerpoint/2010/main" val="2471607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4218-5BC0-1881-B49C-DB93D83CEC01}"/>
              </a:ext>
            </a:extLst>
          </p:cNvPr>
          <p:cNvSpPr>
            <a:spLocks noGrp="1"/>
          </p:cNvSpPr>
          <p:nvPr>
            <p:ph type="title"/>
          </p:nvPr>
        </p:nvSpPr>
        <p:spPr>
          <a:xfrm>
            <a:off x="877824" y="853439"/>
            <a:ext cx="5218176" cy="609599"/>
          </a:xfrm>
        </p:spPr>
        <p:txBody>
          <a:bodyPr/>
          <a:lstStyle/>
          <a:p>
            <a:r>
              <a:rPr lang="en-IN" sz="3600" dirty="0"/>
              <a:t>4.Random forest</a:t>
            </a:r>
          </a:p>
        </p:txBody>
      </p:sp>
      <p:sp>
        <p:nvSpPr>
          <p:cNvPr id="3" name="Content Placeholder 2">
            <a:extLst>
              <a:ext uri="{FF2B5EF4-FFF2-40B4-BE49-F238E27FC236}">
                <a16:creationId xmlns:a16="http://schemas.microsoft.com/office/drawing/2014/main" id="{35D575B9-560B-6359-CC57-C15EC75A6E1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Utilizes ensemble learning by constructing multiple decision trees during training.</a:t>
            </a:r>
          </a:p>
          <a:p>
            <a:r>
              <a:rPr lang="en-GB" dirty="0">
                <a:latin typeface="Times New Roman" panose="02020603050405020304" pitchFamily="18" charset="0"/>
                <a:cs typeface="Times New Roman" panose="02020603050405020304" pitchFamily="18" charset="0"/>
              </a:rPr>
              <a:t>Implements bagging (bootstrap aggregating) by training each tree on a random subset of the dataset with replacement.</a:t>
            </a:r>
          </a:p>
          <a:p>
            <a:r>
              <a:rPr lang="en-GB" dirty="0">
                <a:latin typeface="Times New Roman" panose="02020603050405020304" pitchFamily="18" charset="0"/>
                <a:cs typeface="Times New Roman" panose="02020603050405020304" pitchFamily="18" charset="0"/>
              </a:rPr>
              <a:t>Provides feature importance scores based on how much each feature contributes to decreasing impurity or error in the model.</a:t>
            </a:r>
          </a:p>
          <a:p>
            <a:r>
              <a:rPr lang="en-GB" dirty="0">
                <a:latin typeface="Times New Roman" panose="02020603050405020304" pitchFamily="18" charset="0"/>
                <a:cs typeface="Times New Roman" panose="02020603050405020304" pitchFamily="18" charset="0"/>
              </a:rPr>
              <a:t>Mitigates overfitting by aggregating predictions from multiple trees, resulting in more generalized models.</a:t>
            </a:r>
          </a:p>
          <a:p>
            <a:r>
              <a:rPr lang="en-GB" dirty="0">
                <a:latin typeface="Times New Roman" panose="02020603050405020304" pitchFamily="18" charset="0"/>
                <a:cs typeface="Times New Roman" panose="02020603050405020304" pitchFamily="18" charset="0"/>
              </a:rPr>
              <a:t>Versatile across various tasks and robust against outliers and noise in data due to its ensemble nature.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AF4E07-9D81-51E6-6B4C-9C2B0E616B3B}"/>
              </a:ext>
            </a:extLst>
          </p:cNvPr>
          <p:cNvSpPr>
            <a:spLocks noGrp="1"/>
          </p:cNvSpPr>
          <p:nvPr>
            <p:ph type="sldNum" sz="quarter" idx="11"/>
          </p:nvPr>
        </p:nvSpPr>
        <p:spPr/>
        <p:txBody>
          <a:bodyPr/>
          <a:lstStyle/>
          <a:p>
            <a:fld id="{75DF2D63-3FF5-D547-96B9-BE9CCD1ABA58}" type="slidenum">
              <a:rPr lang="en-US" smtClean="0"/>
              <a:t>21</a:t>
            </a:fld>
            <a:endParaRPr lang="en-US" dirty="0"/>
          </a:p>
        </p:txBody>
      </p:sp>
    </p:spTree>
    <p:extLst>
      <p:ext uri="{BB962C8B-B14F-4D97-AF65-F5344CB8AC3E}">
        <p14:creationId xmlns:p14="http://schemas.microsoft.com/office/powerpoint/2010/main" val="367345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5D48-6084-B9E8-A12A-3F8CA1CD317B}"/>
              </a:ext>
            </a:extLst>
          </p:cNvPr>
          <p:cNvSpPr>
            <a:spLocks noGrp="1"/>
          </p:cNvSpPr>
          <p:nvPr>
            <p:ph type="title"/>
          </p:nvPr>
        </p:nvSpPr>
        <p:spPr>
          <a:xfrm>
            <a:off x="1188720" y="758952"/>
            <a:ext cx="2103120" cy="765048"/>
          </a:xfrm>
        </p:spPr>
        <p:txBody>
          <a:bodyPr/>
          <a:lstStyle/>
          <a:p>
            <a:r>
              <a:rPr lang="en-IN" sz="3600" dirty="0"/>
              <a:t>5.svm</a:t>
            </a:r>
          </a:p>
        </p:txBody>
      </p:sp>
      <p:sp>
        <p:nvSpPr>
          <p:cNvPr id="3" name="Content Placeholder 2">
            <a:extLst>
              <a:ext uri="{FF2B5EF4-FFF2-40B4-BE49-F238E27FC236}">
                <a16:creationId xmlns:a16="http://schemas.microsoft.com/office/drawing/2014/main" id="{582B4622-3DEA-F7FD-80B1-D648092FEC5D}"/>
              </a:ext>
            </a:extLst>
          </p:cNvPr>
          <p:cNvSpPr>
            <a:spLocks noGrp="1"/>
          </p:cNvSpPr>
          <p:nvPr>
            <p:ph idx="1"/>
          </p:nvPr>
        </p:nvSpPr>
        <p:spPr/>
        <p:txBody>
          <a:bodyPr/>
          <a:lstStyle/>
          <a:p>
            <a:r>
              <a:rPr lang="en-GB" sz="2200" dirty="0">
                <a:latin typeface="Times New Roman" panose="02020603050405020304" pitchFamily="18" charset="0"/>
                <a:cs typeface="Times New Roman" panose="02020603050405020304" pitchFamily="18" charset="0"/>
              </a:rPr>
              <a:t>SVMs are powerful supervised learning models primarily used for classification tasks, particularly when dealing with complex, high-dimensional data.</a:t>
            </a:r>
          </a:p>
          <a:p>
            <a:r>
              <a:rPr lang="en-GB" sz="2200" dirty="0">
                <a:latin typeface="Times New Roman" panose="02020603050405020304" pitchFamily="18" charset="0"/>
                <a:cs typeface="Times New Roman" panose="02020603050405020304" pitchFamily="18" charset="0"/>
              </a:rPr>
              <a:t>SVM aims to find the optimal hyperplane that best separates different classes in the dataset while maximizing the margin between the classes.</a:t>
            </a:r>
          </a:p>
          <a:p>
            <a:r>
              <a:rPr lang="en-GB" sz="2200" dirty="0">
                <a:latin typeface="Times New Roman" panose="02020603050405020304" pitchFamily="18" charset="0"/>
                <a:cs typeface="Times New Roman" panose="02020603050405020304" pitchFamily="18" charset="0"/>
              </a:rPr>
              <a:t>Utilizes the kernel trick to handle non-linear data by mapping it into higher-dimensional spaces, allowing SVMs to effectively handle non-linear relationships.</a:t>
            </a:r>
          </a:p>
          <a:p>
            <a:r>
              <a:rPr lang="en-GB" sz="2200" dirty="0">
                <a:latin typeface="Times New Roman" panose="02020603050405020304" pitchFamily="18" charset="0"/>
                <a:cs typeface="Times New Roman" panose="02020603050405020304" pitchFamily="18" charset="0"/>
              </a:rPr>
              <a:t>Focuses on maximizing the margin (distance) between the support vectors (data points closest to the decision boundary), promoting better generalization and resistance to overfitting.</a:t>
            </a:r>
          </a:p>
          <a:p>
            <a:r>
              <a:rPr lang="en-GB" sz="2200" dirty="0">
                <a:latin typeface="Times New Roman" panose="02020603050405020304" pitchFamily="18" charset="0"/>
                <a:cs typeface="Times New Roman" panose="02020603050405020304" pitchFamily="18" charset="0"/>
              </a:rPr>
              <a:t>Widely applicable in fields such as text categorization, image recognition, and biological classification due to its robustness and versatility.</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3B6137-0A1C-2893-F77C-A3594A383869}"/>
              </a:ext>
            </a:extLst>
          </p:cNvPr>
          <p:cNvSpPr>
            <a:spLocks noGrp="1"/>
          </p:cNvSpPr>
          <p:nvPr>
            <p:ph type="sldNum" sz="quarter" idx="11"/>
          </p:nvPr>
        </p:nvSpPr>
        <p:spPr/>
        <p:txBody>
          <a:bodyPr/>
          <a:lstStyle/>
          <a:p>
            <a:fld id="{75DF2D63-3FF5-D547-96B9-BE9CCD1ABA58}" type="slidenum">
              <a:rPr lang="en-US" smtClean="0"/>
              <a:t>22</a:t>
            </a:fld>
            <a:endParaRPr lang="en-US" dirty="0"/>
          </a:p>
        </p:txBody>
      </p:sp>
    </p:spTree>
    <p:extLst>
      <p:ext uri="{BB962C8B-B14F-4D97-AF65-F5344CB8AC3E}">
        <p14:creationId xmlns:p14="http://schemas.microsoft.com/office/powerpoint/2010/main" val="4159852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2E2E-B95D-AD50-B652-BBC79FB857BD}"/>
              </a:ext>
            </a:extLst>
          </p:cNvPr>
          <p:cNvSpPr>
            <a:spLocks noGrp="1"/>
          </p:cNvSpPr>
          <p:nvPr>
            <p:ph type="title"/>
          </p:nvPr>
        </p:nvSpPr>
        <p:spPr>
          <a:xfrm>
            <a:off x="1295399" y="1076960"/>
            <a:ext cx="9077961" cy="447040"/>
          </a:xfrm>
        </p:spPr>
        <p:txBody>
          <a:bodyPr/>
          <a:lstStyle/>
          <a:p>
            <a:r>
              <a:rPr lang="en-IN" sz="3600" dirty="0"/>
              <a:t>6. Bidirectional GRU</a:t>
            </a:r>
          </a:p>
        </p:txBody>
      </p:sp>
      <p:sp>
        <p:nvSpPr>
          <p:cNvPr id="3" name="Content Placeholder 2">
            <a:extLst>
              <a:ext uri="{FF2B5EF4-FFF2-40B4-BE49-F238E27FC236}">
                <a16:creationId xmlns:a16="http://schemas.microsoft.com/office/drawing/2014/main" id="{0152ADB9-D493-80A7-893E-3597242B5ED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Processes sequences both forward and backward for context comprehension.</a:t>
            </a:r>
          </a:p>
          <a:p>
            <a:r>
              <a:rPr lang="en-GB" dirty="0">
                <a:latin typeface="Times New Roman" panose="02020603050405020304" pitchFamily="18" charset="0"/>
                <a:cs typeface="Times New Roman" panose="02020603050405020304" pitchFamily="18" charset="0"/>
              </a:rPr>
              <a:t>Uses Gated Recurrent Units (GRUs) for efficient information retention.</a:t>
            </a:r>
          </a:p>
          <a:p>
            <a:r>
              <a:rPr lang="en-GB" dirty="0">
                <a:latin typeface="Times New Roman" panose="02020603050405020304" pitchFamily="18" charset="0"/>
                <a:cs typeface="Times New Roman" panose="02020603050405020304" pitchFamily="18" charset="0"/>
              </a:rPr>
              <a:t>Captures long-range dependencies and context from past and future elements.</a:t>
            </a:r>
          </a:p>
          <a:p>
            <a:r>
              <a:rPr lang="en-GB" dirty="0">
                <a:latin typeface="Times New Roman" panose="02020603050405020304" pitchFamily="18" charset="0"/>
                <a:cs typeface="Times New Roman" panose="02020603050405020304" pitchFamily="18" charset="0"/>
              </a:rPr>
              <a:t>Commonly applied in NLP tasks like sentiment analysis and machine translation.</a:t>
            </a:r>
          </a:p>
          <a:p>
            <a:r>
              <a:rPr lang="en-GB" dirty="0">
                <a:latin typeface="Times New Roman" panose="02020603050405020304" pitchFamily="18" charset="0"/>
                <a:cs typeface="Times New Roman" panose="02020603050405020304" pitchFamily="18" charset="0"/>
              </a:rPr>
              <a:t>Improves learning by combining information from both directions for better sequence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D970E5-B684-76AF-5960-B2AA97ECDFB8}"/>
              </a:ext>
            </a:extLst>
          </p:cNvPr>
          <p:cNvSpPr>
            <a:spLocks noGrp="1"/>
          </p:cNvSpPr>
          <p:nvPr>
            <p:ph type="sldNum" sz="quarter" idx="11"/>
          </p:nvPr>
        </p:nvSpPr>
        <p:spPr/>
        <p:txBody>
          <a:bodyPr/>
          <a:lstStyle/>
          <a:p>
            <a:fld id="{75DF2D63-3FF5-D547-96B9-BE9CCD1ABA58}" type="slidenum">
              <a:rPr lang="en-US" smtClean="0"/>
              <a:t>23</a:t>
            </a:fld>
            <a:endParaRPr lang="en-US" dirty="0"/>
          </a:p>
        </p:txBody>
      </p:sp>
      <p:sp>
        <p:nvSpPr>
          <p:cNvPr id="5" name="Footer Placeholder 4">
            <a:extLst>
              <a:ext uri="{FF2B5EF4-FFF2-40B4-BE49-F238E27FC236}">
                <a16:creationId xmlns:a16="http://schemas.microsoft.com/office/drawing/2014/main" id="{D62DBDD9-A14D-1E99-BCE4-127834A36189}"/>
              </a:ext>
            </a:extLst>
          </p:cNvPr>
          <p:cNvSpPr>
            <a:spLocks noGrp="1"/>
          </p:cNvSpPr>
          <p:nvPr>
            <p:ph type="ftr" sz="quarter" idx="12"/>
          </p:nvPr>
        </p:nvSpPr>
        <p:spPr/>
        <p:txBody>
          <a:bodyPr/>
          <a:lstStyle/>
          <a:p>
            <a:r>
              <a:rPr lang="en-IN" sz="1200" dirty="0" err="1"/>
              <a:t>bigru</a:t>
            </a:r>
            <a:endParaRPr lang="en-US" dirty="0"/>
          </a:p>
        </p:txBody>
      </p:sp>
    </p:spTree>
    <p:extLst>
      <p:ext uri="{BB962C8B-B14F-4D97-AF65-F5344CB8AC3E}">
        <p14:creationId xmlns:p14="http://schemas.microsoft.com/office/powerpoint/2010/main" val="4008896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3F61-1F21-B376-14D3-A442FC11F2FE}"/>
              </a:ext>
            </a:extLst>
          </p:cNvPr>
          <p:cNvSpPr>
            <a:spLocks noGrp="1"/>
          </p:cNvSpPr>
          <p:nvPr>
            <p:ph type="title"/>
          </p:nvPr>
        </p:nvSpPr>
        <p:spPr/>
        <p:txBody>
          <a:bodyPr/>
          <a:lstStyle/>
          <a:p>
            <a:r>
              <a:rPr lang="en-IN" dirty="0"/>
              <a:t>7. bidirectional LSTM</a:t>
            </a:r>
          </a:p>
        </p:txBody>
      </p:sp>
      <p:sp>
        <p:nvSpPr>
          <p:cNvPr id="3" name="Content Placeholder 2">
            <a:extLst>
              <a:ext uri="{FF2B5EF4-FFF2-40B4-BE49-F238E27FC236}">
                <a16:creationId xmlns:a16="http://schemas.microsoft.com/office/drawing/2014/main" id="{807BD352-6087-0C3A-D121-E8F16276AF2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Handles sequences both forward and backward for context comprehension.</a:t>
            </a:r>
          </a:p>
          <a:p>
            <a:r>
              <a:rPr lang="en-GB" dirty="0">
                <a:latin typeface="Times New Roman" panose="02020603050405020304" pitchFamily="18" charset="0"/>
                <a:cs typeface="Times New Roman" panose="02020603050405020304" pitchFamily="18" charset="0"/>
              </a:rPr>
              <a:t>Uses Long Short-Term Memory cells for learning extended dependencies.</a:t>
            </a:r>
          </a:p>
          <a:p>
            <a:r>
              <a:rPr lang="en-GB" dirty="0">
                <a:latin typeface="Times New Roman" panose="02020603050405020304" pitchFamily="18" charset="0"/>
                <a:cs typeface="Times New Roman" panose="02020603050405020304" pitchFamily="18" charset="0"/>
              </a:rPr>
              <a:t>Gathers past and future information for comprehensive sequence understanding.</a:t>
            </a:r>
          </a:p>
          <a:p>
            <a:r>
              <a:rPr lang="en-GB" dirty="0">
                <a:latin typeface="Times New Roman" panose="02020603050405020304" pitchFamily="18" charset="0"/>
                <a:cs typeface="Times New Roman" panose="02020603050405020304" pitchFamily="18" charset="0"/>
              </a:rPr>
              <a:t>Commonly used in tasks like sentiment analysis and sequence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Improves comprehension by integrating bidirectional information flow.</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48987F-1F68-55F0-60E9-A976B4B9AA7E}"/>
              </a:ext>
            </a:extLst>
          </p:cNvPr>
          <p:cNvSpPr>
            <a:spLocks noGrp="1"/>
          </p:cNvSpPr>
          <p:nvPr>
            <p:ph type="sldNum" sz="quarter" idx="11"/>
          </p:nvPr>
        </p:nvSpPr>
        <p:spPr/>
        <p:txBody>
          <a:bodyPr/>
          <a:lstStyle/>
          <a:p>
            <a:fld id="{75DF2D63-3FF5-D547-96B9-BE9CCD1ABA58}" type="slidenum">
              <a:rPr lang="en-US" smtClean="0"/>
              <a:t>24</a:t>
            </a:fld>
            <a:endParaRPr lang="en-US" dirty="0"/>
          </a:p>
        </p:txBody>
      </p:sp>
      <p:sp>
        <p:nvSpPr>
          <p:cNvPr id="5" name="Footer Placeholder 4">
            <a:extLst>
              <a:ext uri="{FF2B5EF4-FFF2-40B4-BE49-F238E27FC236}">
                <a16:creationId xmlns:a16="http://schemas.microsoft.com/office/drawing/2014/main" id="{E66B772D-202D-7422-7C8E-699C99D2A06B}"/>
              </a:ext>
            </a:extLst>
          </p:cNvPr>
          <p:cNvSpPr>
            <a:spLocks noGrp="1"/>
          </p:cNvSpPr>
          <p:nvPr>
            <p:ph type="ftr" sz="quarter" idx="12"/>
          </p:nvPr>
        </p:nvSpPr>
        <p:spPr/>
        <p:txBody>
          <a:bodyPr/>
          <a:lstStyle/>
          <a:p>
            <a:r>
              <a:rPr lang="en-IN" dirty="0"/>
              <a:t>Bi-</a:t>
            </a:r>
            <a:r>
              <a:rPr lang="en-IN" dirty="0" err="1"/>
              <a:t>lstm</a:t>
            </a:r>
            <a:endParaRPr lang="en-US" dirty="0"/>
          </a:p>
        </p:txBody>
      </p:sp>
    </p:spTree>
    <p:extLst>
      <p:ext uri="{BB962C8B-B14F-4D97-AF65-F5344CB8AC3E}">
        <p14:creationId xmlns:p14="http://schemas.microsoft.com/office/powerpoint/2010/main" val="196022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B30-4F8D-62DD-0215-813B9D09B03C}"/>
              </a:ext>
            </a:extLst>
          </p:cNvPr>
          <p:cNvSpPr>
            <a:spLocks noGrp="1"/>
          </p:cNvSpPr>
          <p:nvPr>
            <p:ph type="title"/>
          </p:nvPr>
        </p:nvSpPr>
        <p:spPr/>
        <p:txBody>
          <a:bodyPr/>
          <a:lstStyle/>
          <a:p>
            <a:r>
              <a:rPr lang="en-IN" dirty="0"/>
              <a:t>8.m-bert</a:t>
            </a:r>
          </a:p>
        </p:txBody>
      </p:sp>
      <p:sp>
        <p:nvSpPr>
          <p:cNvPr id="3" name="Content Placeholder 2">
            <a:extLst>
              <a:ext uri="{FF2B5EF4-FFF2-40B4-BE49-F238E27FC236}">
                <a16:creationId xmlns:a16="http://schemas.microsoft.com/office/drawing/2014/main" id="{A2B42E85-3535-6283-65C3-C51D2823061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Designed to understand and represent text in multiple languages within a single model.</a:t>
            </a:r>
          </a:p>
          <a:p>
            <a:r>
              <a:rPr lang="en-GB" dirty="0">
                <a:latin typeface="Times New Roman" panose="02020603050405020304" pitchFamily="18" charset="0"/>
                <a:cs typeface="Times New Roman" panose="02020603050405020304" pitchFamily="18" charset="0"/>
              </a:rPr>
              <a:t>Employs bidirectional Transformer architecture for contextual word embeddings.</a:t>
            </a:r>
          </a:p>
          <a:p>
            <a:r>
              <a:rPr lang="en-GB" dirty="0">
                <a:latin typeface="Times New Roman" panose="02020603050405020304" pitchFamily="18" charset="0"/>
                <a:cs typeface="Times New Roman" panose="02020603050405020304" pitchFamily="18" charset="0"/>
              </a:rPr>
              <a:t>Learns shared representations across various languages, aiding in multilingual tasks.</a:t>
            </a:r>
          </a:p>
          <a:p>
            <a:r>
              <a:rPr lang="en-GB" dirty="0">
                <a:latin typeface="Times New Roman" panose="02020603050405020304" pitchFamily="18" charset="0"/>
                <a:cs typeface="Times New Roman" panose="02020603050405020304" pitchFamily="18" charset="0"/>
              </a:rPr>
              <a:t>Widely utilized in natural language processing tasks, enabling language-agnostic applications.</a:t>
            </a:r>
          </a:p>
          <a:p>
            <a:r>
              <a:rPr lang="en-GB" dirty="0">
                <a:latin typeface="Times New Roman" panose="02020603050405020304" pitchFamily="18" charset="0"/>
                <a:cs typeface="Times New Roman" panose="02020603050405020304" pitchFamily="18" charset="0"/>
              </a:rPr>
              <a:t>Enhances language understanding and performance in diverse multilingual contexts.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006CFB-EFEF-5ADD-736C-3ED69879E088}"/>
              </a:ext>
            </a:extLst>
          </p:cNvPr>
          <p:cNvSpPr>
            <a:spLocks noGrp="1"/>
          </p:cNvSpPr>
          <p:nvPr>
            <p:ph type="sldNum" sz="quarter" idx="11"/>
          </p:nvPr>
        </p:nvSpPr>
        <p:spPr/>
        <p:txBody>
          <a:bodyPr/>
          <a:lstStyle/>
          <a:p>
            <a:fld id="{75DF2D63-3FF5-D547-96B9-BE9CCD1ABA58}" type="slidenum">
              <a:rPr lang="en-US" smtClean="0"/>
              <a:t>25</a:t>
            </a:fld>
            <a:endParaRPr lang="en-US" dirty="0"/>
          </a:p>
        </p:txBody>
      </p:sp>
      <p:sp>
        <p:nvSpPr>
          <p:cNvPr id="5" name="Footer Placeholder 4">
            <a:extLst>
              <a:ext uri="{FF2B5EF4-FFF2-40B4-BE49-F238E27FC236}">
                <a16:creationId xmlns:a16="http://schemas.microsoft.com/office/drawing/2014/main" id="{2EEC2735-8B56-F3E8-1A54-EF1D1AE772A0}"/>
              </a:ext>
            </a:extLst>
          </p:cNvPr>
          <p:cNvSpPr>
            <a:spLocks noGrp="1"/>
          </p:cNvSpPr>
          <p:nvPr>
            <p:ph type="ftr" sz="quarter" idx="12"/>
          </p:nvPr>
        </p:nvSpPr>
        <p:spPr/>
        <p:txBody>
          <a:bodyPr/>
          <a:lstStyle/>
          <a:p>
            <a:r>
              <a:rPr lang="en-US" dirty="0"/>
              <a:t>M-</a:t>
            </a:r>
            <a:r>
              <a:rPr lang="en-US" dirty="0" err="1"/>
              <a:t>bert</a:t>
            </a:r>
            <a:endParaRPr lang="en-US" dirty="0"/>
          </a:p>
        </p:txBody>
      </p:sp>
    </p:spTree>
    <p:extLst>
      <p:ext uri="{BB962C8B-B14F-4D97-AF65-F5344CB8AC3E}">
        <p14:creationId xmlns:p14="http://schemas.microsoft.com/office/powerpoint/2010/main" val="2866435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6D850-BA53-2B7A-4BDD-9203D6D0D927}"/>
              </a:ext>
            </a:extLst>
          </p:cNvPr>
          <p:cNvSpPr>
            <a:spLocks noGrp="1"/>
          </p:cNvSpPr>
          <p:nvPr>
            <p:ph type="title"/>
          </p:nvPr>
        </p:nvSpPr>
        <p:spPr>
          <a:xfrm>
            <a:off x="1527048" y="518160"/>
            <a:ext cx="8110728" cy="457200"/>
          </a:xfrm>
        </p:spPr>
        <p:txBody>
          <a:bodyPr/>
          <a:lstStyle/>
          <a:p>
            <a:r>
              <a:rPr lang="en-IN" sz="3600" u="sng" dirty="0"/>
              <a:t>Result and discussion</a:t>
            </a:r>
          </a:p>
        </p:txBody>
      </p:sp>
      <p:sp>
        <p:nvSpPr>
          <p:cNvPr id="4" name="Text Placeholder 3">
            <a:extLst>
              <a:ext uri="{FF2B5EF4-FFF2-40B4-BE49-F238E27FC236}">
                <a16:creationId xmlns:a16="http://schemas.microsoft.com/office/drawing/2014/main" id="{69D6F8D6-337D-07D1-447E-020FD5044125}"/>
              </a:ext>
            </a:extLst>
          </p:cNvPr>
          <p:cNvSpPr>
            <a:spLocks noGrp="1"/>
          </p:cNvSpPr>
          <p:nvPr>
            <p:ph type="body" idx="1"/>
          </p:nvPr>
        </p:nvSpPr>
        <p:spPr/>
        <p:txBody>
          <a:bodyPr/>
          <a:lstStyle/>
          <a:p>
            <a:endParaRPr lang="en-IN" dirty="0"/>
          </a:p>
        </p:txBody>
      </p:sp>
      <p:graphicFrame>
        <p:nvGraphicFramePr>
          <p:cNvPr id="6" name="Table 5">
            <a:extLst>
              <a:ext uri="{FF2B5EF4-FFF2-40B4-BE49-F238E27FC236}">
                <a16:creationId xmlns:a16="http://schemas.microsoft.com/office/drawing/2014/main" id="{40E964CA-17F2-81EB-8E87-4AF6676D4232}"/>
              </a:ext>
            </a:extLst>
          </p:cNvPr>
          <p:cNvGraphicFramePr>
            <a:graphicFrameLocks noGrp="1"/>
          </p:cNvGraphicFramePr>
          <p:nvPr>
            <p:extLst>
              <p:ext uri="{D42A27DB-BD31-4B8C-83A1-F6EECF244321}">
                <p14:modId xmlns:p14="http://schemas.microsoft.com/office/powerpoint/2010/main" val="3597584012"/>
              </p:ext>
            </p:extLst>
          </p:nvPr>
        </p:nvGraphicFramePr>
        <p:xfrm>
          <a:off x="2072640" y="1191768"/>
          <a:ext cx="8310880" cy="5391909"/>
        </p:xfrm>
        <a:graphic>
          <a:graphicData uri="http://schemas.openxmlformats.org/drawingml/2006/table">
            <a:tbl>
              <a:tblPr firstRow="1" bandRow="1">
                <a:solidFill>
                  <a:schemeClr val="tx1">
                    <a:lumMod val="95000"/>
                    <a:lumOff val="5000"/>
                  </a:schemeClr>
                </a:solidFill>
                <a:tableStyleId>{073A0DAA-6AF3-43AB-8588-CEC1D06C72B9}</a:tableStyleId>
              </a:tblPr>
              <a:tblGrid>
                <a:gridCol w="4185920">
                  <a:extLst>
                    <a:ext uri="{9D8B030D-6E8A-4147-A177-3AD203B41FA5}">
                      <a16:colId xmlns:a16="http://schemas.microsoft.com/office/drawing/2014/main" val="2493292342"/>
                    </a:ext>
                  </a:extLst>
                </a:gridCol>
                <a:gridCol w="4124960">
                  <a:extLst>
                    <a:ext uri="{9D8B030D-6E8A-4147-A177-3AD203B41FA5}">
                      <a16:colId xmlns:a16="http://schemas.microsoft.com/office/drawing/2014/main" val="1379501684"/>
                    </a:ext>
                  </a:extLst>
                </a:gridCol>
              </a:tblGrid>
              <a:tr h="599101">
                <a:tc>
                  <a:txBody>
                    <a:bodyPr/>
                    <a:lstStyle/>
                    <a:p>
                      <a:r>
                        <a:rPr lang="en-IN" sz="2000" dirty="0">
                          <a:latin typeface="Times New Roman" panose="02020603050405020304" pitchFamily="18" charset="0"/>
                          <a:cs typeface="Times New Roman" panose="02020603050405020304" pitchFamily="18" charset="0"/>
                        </a:rPr>
                        <a:t>MODEL</a:t>
                      </a:r>
                    </a:p>
                  </a:txBody>
                  <a:tcPr>
                    <a:solidFill>
                      <a:schemeClr val="accent5">
                        <a:lumMod val="50000"/>
                      </a:schemeClr>
                    </a:solidFill>
                  </a:tcPr>
                </a:tc>
                <a:tc>
                  <a:txBody>
                    <a:bodyPr/>
                    <a:lstStyle/>
                    <a:p>
                      <a:r>
                        <a:rPr lang="en-IN" sz="2000" dirty="0">
                          <a:latin typeface="Times New Roman" panose="02020603050405020304" pitchFamily="18" charset="0"/>
                          <a:cs typeface="Times New Roman" panose="02020603050405020304" pitchFamily="18" charset="0"/>
                        </a:rPr>
                        <a:t>ACCURACY</a:t>
                      </a:r>
                    </a:p>
                  </a:txBody>
                  <a:tcPr>
                    <a:solidFill>
                      <a:schemeClr val="accent5">
                        <a:lumMod val="50000"/>
                      </a:schemeClr>
                    </a:solidFill>
                  </a:tcPr>
                </a:tc>
                <a:extLst>
                  <a:ext uri="{0D108BD9-81ED-4DB2-BD59-A6C34878D82A}">
                    <a16:rowId xmlns:a16="http://schemas.microsoft.com/office/drawing/2014/main" val="1330486526"/>
                  </a:ext>
                </a:extLst>
              </a:tr>
              <a:tr h="599101">
                <a:tc>
                  <a:txBody>
                    <a:bodyPr/>
                    <a:lstStyle/>
                    <a:p>
                      <a:r>
                        <a:rPr lang="en-IN" sz="2000" dirty="0">
                          <a:latin typeface="Times New Roman" panose="02020603050405020304" pitchFamily="18" charset="0"/>
                          <a:cs typeface="Times New Roman" panose="02020603050405020304" pitchFamily="18" charset="0"/>
                        </a:rPr>
                        <a:t>GBM</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46.06%</a:t>
                      </a:r>
                    </a:p>
                  </a:txBody>
                  <a:tcPr>
                    <a:solidFill>
                      <a:schemeClr val="accent2"/>
                    </a:solidFill>
                  </a:tcPr>
                </a:tc>
                <a:extLst>
                  <a:ext uri="{0D108BD9-81ED-4DB2-BD59-A6C34878D82A}">
                    <a16:rowId xmlns:a16="http://schemas.microsoft.com/office/drawing/2014/main" val="2537003911"/>
                  </a:ext>
                </a:extLst>
              </a:tr>
              <a:tr h="599101">
                <a:tc>
                  <a:txBody>
                    <a:bodyPr/>
                    <a:lstStyle/>
                    <a:p>
                      <a:r>
                        <a:rPr lang="en-IN" sz="2000" dirty="0">
                          <a:latin typeface="Times New Roman" panose="02020603050405020304" pitchFamily="18" charset="0"/>
                          <a:cs typeface="Times New Roman" panose="02020603050405020304" pitchFamily="18" charset="0"/>
                        </a:rPr>
                        <a:t>LINEAR REGRESSION</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52%</a:t>
                      </a:r>
                    </a:p>
                  </a:txBody>
                  <a:tcPr>
                    <a:solidFill>
                      <a:schemeClr val="accent2"/>
                    </a:solidFill>
                  </a:tcPr>
                </a:tc>
                <a:extLst>
                  <a:ext uri="{0D108BD9-81ED-4DB2-BD59-A6C34878D82A}">
                    <a16:rowId xmlns:a16="http://schemas.microsoft.com/office/drawing/2014/main" val="3681576741"/>
                  </a:ext>
                </a:extLst>
              </a:tr>
              <a:tr h="599101">
                <a:tc>
                  <a:txBody>
                    <a:bodyPr/>
                    <a:lstStyle/>
                    <a:p>
                      <a:r>
                        <a:rPr lang="en-IN" sz="2000" dirty="0">
                          <a:latin typeface="Times New Roman" panose="02020603050405020304" pitchFamily="18" charset="0"/>
                          <a:cs typeface="Times New Roman" panose="02020603050405020304" pitchFamily="18" charset="0"/>
                        </a:rPr>
                        <a:t>NAIVE BAYES</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46.6%</a:t>
                      </a:r>
                    </a:p>
                  </a:txBody>
                  <a:tcPr>
                    <a:solidFill>
                      <a:schemeClr val="accent2"/>
                    </a:solidFill>
                  </a:tcPr>
                </a:tc>
                <a:extLst>
                  <a:ext uri="{0D108BD9-81ED-4DB2-BD59-A6C34878D82A}">
                    <a16:rowId xmlns:a16="http://schemas.microsoft.com/office/drawing/2014/main" val="709759365"/>
                  </a:ext>
                </a:extLst>
              </a:tr>
              <a:tr h="599101">
                <a:tc>
                  <a:txBody>
                    <a:bodyPr/>
                    <a:lstStyle/>
                    <a:p>
                      <a:r>
                        <a:rPr lang="en-IN" sz="2000" dirty="0">
                          <a:latin typeface="Times New Roman" panose="02020603050405020304" pitchFamily="18" charset="0"/>
                          <a:cs typeface="Times New Roman" panose="02020603050405020304" pitchFamily="18" charset="0"/>
                        </a:rPr>
                        <a:t>RANDOM FOREST</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48%</a:t>
                      </a:r>
                    </a:p>
                  </a:txBody>
                  <a:tcPr>
                    <a:solidFill>
                      <a:schemeClr val="accent2"/>
                    </a:solidFill>
                  </a:tcPr>
                </a:tc>
                <a:extLst>
                  <a:ext uri="{0D108BD9-81ED-4DB2-BD59-A6C34878D82A}">
                    <a16:rowId xmlns:a16="http://schemas.microsoft.com/office/drawing/2014/main" val="878131885"/>
                  </a:ext>
                </a:extLst>
              </a:tr>
              <a:tr h="599101">
                <a:tc>
                  <a:txBody>
                    <a:bodyPr/>
                    <a:lstStyle/>
                    <a:p>
                      <a:r>
                        <a:rPr lang="en-IN" sz="2000" dirty="0">
                          <a:latin typeface="Times New Roman" panose="02020603050405020304" pitchFamily="18" charset="0"/>
                          <a:cs typeface="Times New Roman" panose="02020603050405020304" pitchFamily="18" charset="0"/>
                        </a:rPr>
                        <a:t>SVM</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52.90%</a:t>
                      </a:r>
                    </a:p>
                  </a:txBody>
                  <a:tcPr>
                    <a:solidFill>
                      <a:schemeClr val="accent2"/>
                    </a:solidFill>
                  </a:tcPr>
                </a:tc>
                <a:extLst>
                  <a:ext uri="{0D108BD9-81ED-4DB2-BD59-A6C34878D82A}">
                    <a16:rowId xmlns:a16="http://schemas.microsoft.com/office/drawing/2014/main" val="1816903572"/>
                  </a:ext>
                </a:extLst>
              </a:tr>
              <a:tr h="599101">
                <a:tc>
                  <a:txBody>
                    <a:bodyPr/>
                    <a:lstStyle/>
                    <a:p>
                      <a:r>
                        <a:rPr lang="en-IN" sz="2000" dirty="0" err="1">
                          <a:latin typeface="Times New Roman" panose="02020603050405020304" pitchFamily="18" charset="0"/>
                          <a:cs typeface="Times New Roman" panose="02020603050405020304" pitchFamily="18" charset="0"/>
                        </a:rPr>
                        <a:t>BiGRU</a:t>
                      </a:r>
                      <a:endParaRPr lang="en-IN" sz="2000" dirty="0">
                        <a:latin typeface="Times New Roman" panose="02020603050405020304" pitchFamily="18" charset="0"/>
                        <a:cs typeface="Times New Roman" panose="02020603050405020304" pitchFamily="18" charset="0"/>
                      </a:endParaRP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41.31%</a:t>
                      </a:r>
                    </a:p>
                  </a:txBody>
                  <a:tcPr>
                    <a:solidFill>
                      <a:schemeClr val="accent2"/>
                    </a:solidFill>
                  </a:tcPr>
                </a:tc>
                <a:extLst>
                  <a:ext uri="{0D108BD9-81ED-4DB2-BD59-A6C34878D82A}">
                    <a16:rowId xmlns:a16="http://schemas.microsoft.com/office/drawing/2014/main" val="1205662965"/>
                  </a:ext>
                </a:extLst>
              </a:tr>
              <a:tr h="599101">
                <a:tc>
                  <a:txBody>
                    <a:bodyPr/>
                    <a:lstStyle/>
                    <a:p>
                      <a:r>
                        <a:rPr lang="en-IN" sz="2000" dirty="0" err="1">
                          <a:latin typeface="Times New Roman" panose="02020603050405020304" pitchFamily="18" charset="0"/>
                          <a:cs typeface="Times New Roman" panose="02020603050405020304" pitchFamily="18" charset="0"/>
                        </a:rPr>
                        <a:t>BiLSTM</a:t>
                      </a:r>
                      <a:endParaRPr lang="en-IN" sz="2000" dirty="0">
                        <a:latin typeface="Times New Roman" panose="02020603050405020304" pitchFamily="18" charset="0"/>
                        <a:cs typeface="Times New Roman" panose="02020603050405020304" pitchFamily="18" charset="0"/>
                      </a:endParaRP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41.16%</a:t>
                      </a:r>
                    </a:p>
                  </a:txBody>
                  <a:tcPr>
                    <a:solidFill>
                      <a:schemeClr val="accent2"/>
                    </a:solidFill>
                  </a:tcPr>
                </a:tc>
                <a:extLst>
                  <a:ext uri="{0D108BD9-81ED-4DB2-BD59-A6C34878D82A}">
                    <a16:rowId xmlns:a16="http://schemas.microsoft.com/office/drawing/2014/main" val="1743756297"/>
                  </a:ext>
                </a:extLst>
              </a:tr>
              <a:tr h="599101">
                <a:tc>
                  <a:txBody>
                    <a:bodyPr/>
                    <a:lstStyle/>
                    <a:p>
                      <a:r>
                        <a:rPr lang="en-IN" sz="2000" dirty="0">
                          <a:latin typeface="Times New Roman" panose="02020603050405020304" pitchFamily="18" charset="0"/>
                          <a:cs typeface="Times New Roman" panose="02020603050405020304" pitchFamily="18" charset="0"/>
                        </a:rPr>
                        <a:t>M-BERT</a:t>
                      </a:r>
                    </a:p>
                  </a:txBody>
                  <a:tcPr>
                    <a:solidFill>
                      <a:schemeClr val="accent2"/>
                    </a:solidFill>
                  </a:tcPr>
                </a:tc>
                <a:tc>
                  <a:txBody>
                    <a:bodyPr/>
                    <a:lstStyle/>
                    <a:p>
                      <a:r>
                        <a:rPr lang="en-IN" sz="2000" dirty="0">
                          <a:latin typeface="Times New Roman" panose="02020603050405020304" pitchFamily="18" charset="0"/>
                          <a:cs typeface="Times New Roman" panose="02020603050405020304" pitchFamily="18" charset="0"/>
                        </a:rPr>
                        <a:t>33.08%</a:t>
                      </a:r>
                    </a:p>
                  </a:txBody>
                  <a:tcPr>
                    <a:solidFill>
                      <a:schemeClr val="accent2"/>
                    </a:solidFill>
                  </a:tcPr>
                </a:tc>
                <a:extLst>
                  <a:ext uri="{0D108BD9-81ED-4DB2-BD59-A6C34878D82A}">
                    <a16:rowId xmlns:a16="http://schemas.microsoft.com/office/drawing/2014/main" val="3322604021"/>
                  </a:ext>
                </a:extLst>
              </a:tr>
            </a:tbl>
          </a:graphicData>
        </a:graphic>
      </p:graphicFrame>
    </p:spTree>
    <p:extLst>
      <p:ext uri="{BB962C8B-B14F-4D97-AF65-F5344CB8AC3E}">
        <p14:creationId xmlns:p14="http://schemas.microsoft.com/office/powerpoint/2010/main" val="3608615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7D6F-5CB8-AD43-47DE-AA0519AFDF3F}"/>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8F1C590C-52A5-06D6-5488-8D9522496520}"/>
              </a:ext>
            </a:extLst>
          </p:cNvPr>
          <p:cNvPicPr>
            <a:picLocks noGrp="1" noChangeAspect="1"/>
          </p:cNvPicPr>
          <p:nvPr>
            <p:ph idx="1"/>
          </p:nvPr>
        </p:nvPicPr>
        <p:blipFill>
          <a:blip r:embed="rId2"/>
          <a:stretch>
            <a:fillRect/>
          </a:stretch>
        </p:blipFill>
        <p:spPr>
          <a:xfrm>
            <a:off x="980439" y="654048"/>
            <a:ext cx="9272309" cy="5549903"/>
          </a:xfrm>
        </p:spPr>
      </p:pic>
      <p:sp>
        <p:nvSpPr>
          <p:cNvPr id="4" name="Slide Number Placeholder 3">
            <a:extLst>
              <a:ext uri="{FF2B5EF4-FFF2-40B4-BE49-F238E27FC236}">
                <a16:creationId xmlns:a16="http://schemas.microsoft.com/office/drawing/2014/main" id="{82FEAC23-121E-1C87-E7A4-B86AF327B9FB}"/>
              </a:ext>
            </a:extLst>
          </p:cNvPr>
          <p:cNvSpPr>
            <a:spLocks noGrp="1"/>
          </p:cNvSpPr>
          <p:nvPr>
            <p:ph type="sldNum" sz="quarter" idx="11"/>
          </p:nvPr>
        </p:nvSpPr>
        <p:spPr/>
        <p:txBody>
          <a:bodyPr/>
          <a:lstStyle/>
          <a:p>
            <a:fld id="{75DF2D63-3FF5-D547-96B9-BE9CCD1ABA58}" type="slidenum">
              <a:rPr lang="en-US" smtClean="0"/>
              <a:t>27</a:t>
            </a:fld>
            <a:endParaRPr lang="en-US" dirty="0"/>
          </a:p>
        </p:txBody>
      </p:sp>
      <p:sp>
        <p:nvSpPr>
          <p:cNvPr id="5" name="Footer Placeholder 4">
            <a:extLst>
              <a:ext uri="{FF2B5EF4-FFF2-40B4-BE49-F238E27FC236}">
                <a16:creationId xmlns:a16="http://schemas.microsoft.com/office/drawing/2014/main" id="{9F389551-D27F-1906-6765-B7BD997729E4}"/>
              </a:ext>
            </a:extLst>
          </p:cNvPr>
          <p:cNvSpPr>
            <a:spLocks noGrp="1"/>
          </p:cNvSpPr>
          <p:nvPr>
            <p:ph type="ftr" sz="quarter" idx="12"/>
          </p:nvPr>
        </p:nvSpPr>
        <p:spPr/>
        <p:txBody>
          <a:bodyPr/>
          <a:lstStyle/>
          <a:p>
            <a:r>
              <a:rPr lang="en-US" dirty="0"/>
              <a:t>Accuracy-graph</a:t>
            </a:r>
          </a:p>
          <a:p>
            <a:endParaRPr lang="en-US" dirty="0"/>
          </a:p>
        </p:txBody>
      </p:sp>
    </p:spTree>
    <p:extLst>
      <p:ext uri="{BB962C8B-B14F-4D97-AF65-F5344CB8AC3E}">
        <p14:creationId xmlns:p14="http://schemas.microsoft.com/office/powerpoint/2010/main" val="2629758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ADF6-177A-40AB-4544-1C4CAF287653}"/>
              </a:ext>
            </a:extLst>
          </p:cNvPr>
          <p:cNvSpPr>
            <a:spLocks noGrp="1"/>
          </p:cNvSpPr>
          <p:nvPr>
            <p:ph type="title"/>
          </p:nvPr>
        </p:nvSpPr>
        <p:spPr/>
        <p:txBody>
          <a:bodyPr/>
          <a:lstStyle/>
          <a:p>
            <a:r>
              <a:rPr lang="en-IN" sz="3200" dirty="0" err="1"/>
              <a:t>Svm</a:t>
            </a:r>
            <a:r>
              <a:rPr lang="en-IN" sz="3200" dirty="0"/>
              <a:t> accuracy-52.9%</a:t>
            </a:r>
          </a:p>
        </p:txBody>
      </p:sp>
      <p:pic>
        <p:nvPicPr>
          <p:cNvPr id="7" name="Content Placeholder 6">
            <a:extLst>
              <a:ext uri="{FF2B5EF4-FFF2-40B4-BE49-F238E27FC236}">
                <a16:creationId xmlns:a16="http://schemas.microsoft.com/office/drawing/2014/main" id="{DA72FFBA-EE13-0923-E47E-98032B33FF61}"/>
              </a:ext>
            </a:extLst>
          </p:cNvPr>
          <p:cNvPicPr>
            <a:picLocks noGrp="1" noChangeAspect="1"/>
          </p:cNvPicPr>
          <p:nvPr>
            <p:ph idx="1"/>
          </p:nvPr>
        </p:nvPicPr>
        <p:blipFill>
          <a:blip r:embed="rId2"/>
          <a:stretch>
            <a:fillRect/>
          </a:stretch>
        </p:blipFill>
        <p:spPr>
          <a:xfrm>
            <a:off x="2414486" y="1488215"/>
            <a:ext cx="6719354" cy="3881569"/>
          </a:xfrm>
        </p:spPr>
      </p:pic>
      <p:sp>
        <p:nvSpPr>
          <p:cNvPr id="4" name="Slide Number Placeholder 3">
            <a:extLst>
              <a:ext uri="{FF2B5EF4-FFF2-40B4-BE49-F238E27FC236}">
                <a16:creationId xmlns:a16="http://schemas.microsoft.com/office/drawing/2014/main" id="{14506777-D73B-D635-965A-BE8DE0BE9C99}"/>
              </a:ext>
            </a:extLst>
          </p:cNvPr>
          <p:cNvSpPr>
            <a:spLocks noGrp="1"/>
          </p:cNvSpPr>
          <p:nvPr>
            <p:ph type="sldNum" sz="quarter" idx="11"/>
          </p:nvPr>
        </p:nvSpPr>
        <p:spPr/>
        <p:txBody>
          <a:bodyPr/>
          <a:lstStyle/>
          <a:p>
            <a:fld id="{75DF2D63-3FF5-D547-96B9-BE9CCD1ABA58}" type="slidenum">
              <a:rPr lang="en-US" smtClean="0"/>
              <a:t>28</a:t>
            </a:fld>
            <a:endParaRPr lang="en-US" dirty="0"/>
          </a:p>
        </p:txBody>
      </p:sp>
      <p:sp>
        <p:nvSpPr>
          <p:cNvPr id="5" name="Footer Placeholder 4">
            <a:extLst>
              <a:ext uri="{FF2B5EF4-FFF2-40B4-BE49-F238E27FC236}">
                <a16:creationId xmlns:a16="http://schemas.microsoft.com/office/drawing/2014/main" id="{10A2FEE9-4045-A63B-E137-3D2C29EC44ED}"/>
              </a:ext>
            </a:extLst>
          </p:cNvPr>
          <p:cNvSpPr>
            <a:spLocks noGrp="1"/>
          </p:cNvSpPr>
          <p:nvPr>
            <p:ph type="ftr" sz="quarter" idx="12"/>
          </p:nvPr>
        </p:nvSpPr>
        <p:spPr/>
        <p:txBody>
          <a:bodyPr/>
          <a:lstStyle/>
          <a:p>
            <a:r>
              <a:rPr lang="en-US" dirty="0" err="1"/>
              <a:t>Svm</a:t>
            </a:r>
            <a:r>
              <a:rPr lang="en-US" dirty="0"/>
              <a:t>-accuracy</a:t>
            </a:r>
          </a:p>
        </p:txBody>
      </p:sp>
    </p:spTree>
    <p:extLst>
      <p:ext uri="{BB962C8B-B14F-4D97-AF65-F5344CB8AC3E}">
        <p14:creationId xmlns:p14="http://schemas.microsoft.com/office/powerpoint/2010/main" val="102249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F94EDF-C9FF-21C8-0E99-09E87B7803AC}"/>
              </a:ext>
            </a:extLst>
          </p:cNvPr>
          <p:cNvSpPr>
            <a:spLocks noGrp="1"/>
          </p:cNvSpPr>
          <p:nvPr>
            <p:ph type="pic" sz="quarter" idx="13"/>
          </p:nvPr>
        </p:nvSpPr>
        <p:spPr/>
      </p:sp>
      <p:sp>
        <p:nvSpPr>
          <p:cNvPr id="3" name="Title 2">
            <a:extLst>
              <a:ext uri="{FF2B5EF4-FFF2-40B4-BE49-F238E27FC236}">
                <a16:creationId xmlns:a16="http://schemas.microsoft.com/office/drawing/2014/main" id="{427A3E7E-3D67-F313-79EA-AEC4DE68BB6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412FB66-8B02-7F5C-2D30-A506809F9948}"/>
              </a:ext>
            </a:extLst>
          </p:cNvPr>
          <p:cNvSpPr>
            <a:spLocks noGrp="1"/>
          </p:cNvSpPr>
          <p:nvPr>
            <p:ph type="body" idx="1"/>
          </p:nvPr>
        </p:nvSpPr>
        <p:spPr>
          <a:xfrm>
            <a:off x="0" y="0"/>
            <a:ext cx="5852160" cy="6979920"/>
          </a:xfrm>
        </p:spPr>
        <p:txBody>
          <a:bodyPr/>
          <a:lstStyle/>
          <a:p>
            <a:r>
              <a:rPr lang="en-IN" dirty="0"/>
              <a:t>      </a:t>
            </a:r>
            <a:r>
              <a:rPr lang="en-IN" dirty="0" err="1"/>
              <a:t>svm</a:t>
            </a:r>
            <a:r>
              <a:rPr lang="en-IN" dirty="0"/>
              <a:t> –prediction </a:t>
            </a:r>
          </a:p>
          <a:p>
            <a:r>
              <a:rPr lang="en-IN" dirty="0"/>
              <a:t>		-</a:t>
            </a:r>
            <a:r>
              <a:rPr lang="en-IN" dirty="0" err="1"/>
              <a:t>not_relevant</a:t>
            </a:r>
            <a:endParaRPr lang="en-IN" dirty="0"/>
          </a:p>
        </p:txBody>
      </p:sp>
      <p:pic>
        <p:nvPicPr>
          <p:cNvPr id="11" name="Content Placeholder 10">
            <a:extLst>
              <a:ext uri="{FF2B5EF4-FFF2-40B4-BE49-F238E27FC236}">
                <a16:creationId xmlns:a16="http://schemas.microsoft.com/office/drawing/2014/main" id="{8BA08F30-1641-5E9F-E62C-B59F007641CA}"/>
              </a:ext>
            </a:extLst>
          </p:cNvPr>
          <p:cNvPicPr>
            <a:picLocks noGrp="1" noChangeAspect="1"/>
          </p:cNvPicPr>
          <p:nvPr>
            <p:ph sz="half" idx="2"/>
          </p:nvPr>
        </p:nvPicPr>
        <p:blipFill>
          <a:blip r:embed="rId2"/>
          <a:stretch>
            <a:fillRect/>
          </a:stretch>
        </p:blipFill>
        <p:spPr>
          <a:xfrm>
            <a:off x="0" y="1739393"/>
            <a:ext cx="6243037" cy="2893568"/>
          </a:xfrm>
        </p:spPr>
      </p:pic>
      <p:sp>
        <p:nvSpPr>
          <p:cNvPr id="6" name="Text Placeholder 5">
            <a:extLst>
              <a:ext uri="{FF2B5EF4-FFF2-40B4-BE49-F238E27FC236}">
                <a16:creationId xmlns:a16="http://schemas.microsoft.com/office/drawing/2014/main" id="{8A48FF0A-91A4-C314-C313-6EC94ADBCE2B}"/>
              </a:ext>
            </a:extLst>
          </p:cNvPr>
          <p:cNvSpPr>
            <a:spLocks noGrp="1"/>
          </p:cNvSpPr>
          <p:nvPr>
            <p:ph type="body" sz="quarter" idx="3"/>
          </p:nvPr>
        </p:nvSpPr>
        <p:spPr>
          <a:xfrm>
            <a:off x="5852160" y="0"/>
            <a:ext cx="6553200" cy="6979920"/>
          </a:xfrm>
        </p:spPr>
        <p:txBody>
          <a:bodyPr/>
          <a:lstStyle/>
          <a:p>
            <a:r>
              <a:rPr lang="en-IN" dirty="0" err="1"/>
              <a:t>Svm</a:t>
            </a:r>
            <a:r>
              <a:rPr lang="en-IN" dirty="0"/>
              <a:t> –prediction</a:t>
            </a:r>
          </a:p>
          <a:p>
            <a:r>
              <a:rPr lang="en-IN" dirty="0"/>
              <a:t>	-positive</a:t>
            </a:r>
          </a:p>
        </p:txBody>
      </p:sp>
      <p:pic>
        <p:nvPicPr>
          <p:cNvPr id="13" name="Content Placeholder 12">
            <a:extLst>
              <a:ext uri="{FF2B5EF4-FFF2-40B4-BE49-F238E27FC236}">
                <a16:creationId xmlns:a16="http://schemas.microsoft.com/office/drawing/2014/main" id="{9715BBA8-4A02-E182-54AA-B5BEE1904DC3}"/>
              </a:ext>
            </a:extLst>
          </p:cNvPr>
          <p:cNvPicPr>
            <a:picLocks noGrp="1" noChangeAspect="1"/>
          </p:cNvPicPr>
          <p:nvPr>
            <p:ph sz="quarter" idx="4"/>
          </p:nvPr>
        </p:nvPicPr>
        <p:blipFill>
          <a:blip r:embed="rId3"/>
          <a:stretch>
            <a:fillRect/>
          </a:stretch>
        </p:blipFill>
        <p:spPr>
          <a:xfrm>
            <a:off x="5775788" y="1739393"/>
            <a:ext cx="6629572" cy="2865628"/>
          </a:xfrm>
        </p:spPr>
      </p:pic>
      <p:sp>
        <p:nvSpPr>
          <p:cNvPr id="8" name="Slide Number Placeholder 7">
            <a:extLst>
              <a:ext uri="{FF2B5EF4-FFF2-40B4-BE49-F238E27FC236}">
                <a16:creationId xmlns:a16="http://schemas.microsoft.com/office/drawing/2014/main" id="{749B04EF-583D-5E1A-2EFD-4A34627BD7FF}"/>
              </a:ext>
            </a:extLst>
          </p:cNvPr>
          <p:cNvSpPr>
            <a:spLocks noGrp="1"/>
          </p:cNvSpPr>
          <p:nvPr>
            <p:ph type="sldNum" sz="quarter" idx="11"/>
          </p:nvPr>
        </p:nvSpPr>
        <p:spPr/>
        <p:txBody>
          <a:bodyPr/>
          <a:lstStyle/>
          <a:p>
            <a:fld id="{75DF2D63-3FF5-D547-96B9-BE9CCD1ABA58}" type="slidenum">
              <a:rPr lang="en-US" smtClean="0"/>
              <a:t>29</a:t>
            </a:fld>
            <a:endParaRPr lang="en-US" dirty="0"/>
          </a:p>
        </p:txBody>
      </p:sp>
      <p:sp>
        <p:nvSpPr>
          <p:cNvPr id="9" name="Footer Placeholder 8">
            <a:extLst>
              <a:ext uri="{FF2B5EF4-FFF2-40B4-BE49-F238E27FC236}">
                <a16:creationId xmlns:a16="http://schemas.microsoft.com/office/drawing/2014/main" id="{A82BC19A-61D7-F2BD-62B3-F0825E2009F6}"/>
              </a:ext>
            </a:extLst>
          </p:cNvPr>
          <p:cNvSpPr>
            <a:spLocks noGrp="1"/>
          </p:cNvSpPr>
          <p:nvPr>
            <p:ph type="ftr" sz="quarter" idx="12"/>
          </p:nvPr>
        </p:nvSpPr>
        <p:spPr/>
        <p:txBody>
          <a:bodyPr/>
          <a:lstStyle/>
          <a:p>
            <a:r>
              <a:rPr lang="en-US" dirty="0"/>
              <a:t>.</a:t>
            </a:r>
          </a:p>
        </p:txBody>
      </p:sp>
    </p:spTree>
    <p:extLst>
      <p:ext uri="{BB962C8B-B14F-4D97-AF65-F5344CB8AC3E}">
        <p14:creationId xmlns:p14="http://schemas.microsoft.com/office/powerpoint/2010/main" val="396468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First-review</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204720"/>
            <a:ext cx="5760720" cy="4004056"/>
          </a:xfrm>
        </p:spPr>
        <p:txBody>
          <a:bodyPr/>
          <a:lstStyle/>
          <a:p>
            <a:pPr marL="342900" indent="-342900">
              <a:lnSpc>
                <a:spcPts val="2400"/>
              </a:lnSpc>
              <a:buFont typeface="Arial" panose="020B0604020202020204" pitchFamily="34" charset="0"/>
              <a:buChar char="•"/>
            </a:pPr>
            <a:endParaRPr lang="en-US" sz="2000" spc="0" dirty="0">
              <a:ea typeface="+mn-lt"/>
              <a:cs typeface="+mn-lt"/>
            </a:endParaRPr>
          </a:p>
          <a:p>
            <a:pPr marL="342900" indent="-342900">
              <a:lnSpc>
                <a:spcPct val="100000"/>
              </a:lnSpc>
              <a:buFont typeface="Arial" panose="020B0604020202020204" pitchFamily="34" charset="0"/>
              <a:buChar char="•"/>
            </a:pPr>
            <a:r>
              <a:rPr lang="en-GB" sz="2400" b="0" i="0" u="none" strike="noStrike" dirty="0">
                <a:solidFill>
                  <a:srgbClr val="000000"/>
                </a:solidFill>
                <a:effectLst/>
                <a:latin typeface="Times New Roman" panose="02020603050405020304" pitchFamily="18" charset="0"/>
                <a:cs typeface="Times New Roman" panose="02020603050405020304" pitchFamily="18" charset="0"/>
              </a:rPr>
              <a:t>Code-mixing (CM) is a prevalent linguistic phenomenon observed in communities characterised by multilingualism</a:t>
            </a:r>
          </a:p>
          <a:p>
            <a:pPr marL="342900" indent="-342900">
              <a:lnSpc>
                <a:spcPct val="100000"/>
              </a:lnSpc>
              <a:buFont typeface="Arial" panose="020B0604020202020204" pitchFamily="34" charset="0"/>
              <a:buChar char="•"/>
            </a:pPr>
            <a:r>
              <a:rPr lang="en-GB" sz="2400" spc="0" dirty="0">
                <a:solidFill>
                  <a:srgbClr val="000000"/>
                </a:solidFill>
                <a:latin typeface="Times New Roman" panose="02020603050405020304" pitchFamily="18" charset="0"/>
                <a:cs typeface="Times New Roman" panose="02020603050405020304" pitchFamily="18" charset="0"/>
              </a:rPr>
              <a:t>Sentiment analysis is the classification task of mining sentiments from natural language, which finds use in numerous applications such as reputation management, customer support, and moderating content in social media</a:t>
            </a:r>
          </a:p>
        </p:txBody>
      </p:sp>
    </p:spTree>
    <p:extLst>
      <p:ext uri="{BB962C8B-B14F-4D97-AF65-F5344CB8AC3E}">
        <p14:creationId xmlns:p14="http://schemas.microsoft.com/office/powerpoint/2010/main" val="281013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7D68-6C8F-CA4A-0E06-8FDCA53ED292}"/>
              </a:ext>
            </a:extLst>
          </p:cNvPr>
          <p:cNvSpPr>
            <a:spLocks noGrp="1"/>
          </p:cNvSpPr>
          <p:nvPr>
            <p:ph type="title"/>
          </p:nvPr>
        </p:nvSpPr>
        <p:spPr/>
        <p:txBody>
          <a:bodyPr/>
          <a:lstStyle/>
          <a:p>
            <a:r>
              <a:rPr lang="en-IN" sz="3600" dirty="0"/>
              <a:t>Future enhancement</a:t>
            </a:r>
          </a:p>
        </p:txBody>
      </p:sp>
      <p:sp>
        <p:nvSpPr>
          <p:cNvPr id="3" name="Content Placeholder 2">
            <a:extLst>
              <a:ext uri="{FF2B5EF4-FFF2-40B4-BE49-F238E27FC236}">
                <a16:creationId xmlns:a16="http://schemas.microsoft.com/office/drawing/2014/main" id="{E5EB7BF4-9220-64BD-CD67-DC353AB6FFEF}"/>
              </a:ext>
            </a:extLst>
          </p:cNvPr>
          <p:cNvSpPr>
            <a:spLocks noGrp="1"/>
          </p:cNvSpPr>
          <p:nvPr>
            <p:ph idx="1"/>
          </p:nvPr>
        </p:nvSpPr>
        <p:spPr/>
        <p:txBody>
          <a:bodyPr/>
          <a:lstStyle/>
          <a:p>
            <a:r>
              <a:rPr lang="en-GB" sz="2200" u="sng" dirty="0">
                <a:latin typeface="Times New Roman" panose="02020603050405020304" pitchFamily="18" charset="0"/>
                <a:cs typeface="Times New Roman" panose="02020603050405020304" pitchFamily="18" charset="0"/>
              </a:rPr>
              <a:t>Enhanced Annotation Quality</a:t>
            </a:r>
            <a:r>
              <a:rPr lang="en-GB" sz="2200" dirty="0">
                <a:latin typeface="Times New Roman" panose="02020603050405020304" pitchFamily="18" charset="0"/>
                <a:cs typeface="Times New Roman" panose="02020603050405020304" pitchFamily="18" charset="0"/>
              </a:rPr>
              <a:t>: Improving the precision and detail of annotations can significantly refine model training, potentially leading to increased accuracy across all models.</a:t>
            </a:r>
          </a:p>
          <a:p>
            <a:endParaRPr lang="en-GB" sz="2200" dirty="0">
              <a:latin typeface="Times New Roman" panose="02020603050405020304" pitchFamily="18" charset="0"/>
              <a:cs typeface="Times New Roman" panose="02020603050405020304" pitchFamily="18" charset="0"/>
            </a:endParaRPr>
          </a:p>
          <a:p>
            <a:r>
              <a:rPr lang="en-GB" sz="2200" u="sng" dirty="0">
                <a:latin typeface="Times New Roman" panose="02020603050405020304" pitchFamily="18" charset="0"/>
                <a:cs typeface="Times New Roman" panose="02020603050405020304" pitchFamily="18" charset="0"/>
              </a:rPr>
              <a:t>Inclusion of Code-Mixed Data</a:t>
            </a:r>
            <a:r>
              <a:rPr lang="en-GB" sz="2200" dirty="0">
                <a:latin typeface="Times New Roman" panose="02020603050405020304" pitchFamily="18" charset="0"/>
                <a:cs typeface="Times New Roman" panose="02020603050405020304" pitchFamily="18" charset="0"/>
              </a:rPr>
              <a:t>: Integrating diverse linguistic patterns, especially those involving Roman numerals and English-Malayalam mixes, promises to enrich the dataset. This step is crucial in equipping models to handle multilingual sentiment analysis more effectively.</a:t>
            </a:r>
          </a:p>
          <a:p>
            <a:endParaRPr lang="en-GB" sz="2200" dirty="0">
              <a:latin typeface="Times New Roman" panose="02020603050405020304" pitchFamily="18" charset="0"/>
              <a:cs typeface="Times New Roman" panose="02020603050405020304" pitchFamily="18" charset="0"/>
            </a:endParaRPr>
          </a:p>
          <a:p>
            <a:r>
              <a:rPr lang="en-GB" sz="2200" u="sng" dirty="0">
                <a:latin typeface="Times New Roman" panose="02020603050405020304" pitchFamily="18" charset="0"/>
                <a:cs typeface="Times New Roman" panose="02020603050405020304" pitchFamily="18" charset="0"/>
              </a:rPr>
              <a:t>Acquisition and Annotation of Code-Mixed Content</a:t>
            </a:r>
            <a:r>
              <a:rPr lang="en-GB" sz="2200" dirty="0">
                <a:latin typeface="Times New Roman" panose="02020603050405020304" pitchFamily="18" charset="0"/>
                <a:cs typeface="Times New Roman" panose="02020603050405020304" pitchFamily="18" charset="0"/>
              </a:rPr>
              <a:t>: A dedicated effort to gather and annotate code-mixed data, particularly focusing on English-Malayalam combinations, is essential to broaden the dataset's diversity and improve model performance.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BF51CC-ACEC-E9DC-3892-73E12E7CF2C4}"/>
              </a:ext>
            </a:extLst>
          </p:cNvPr>
          <p:cNvSpPr>
            <a:spLocks noGrp="1"/>
          </p:cNvSpPr>
          <p:nvPr>
            <p:ph type="sldNum" sz="quarter" idx="11"/>
          </p:nvPr>
        </p:nvSpPr>
        <p:spPr/>
        <p:txBody>
          <a:bodyPr/>
          <a:lstStyle/>
          <a:p>
            <a:fld id="{75DF2D63-3FF5-D547-96B9-BE9CCD1ABA58}" type="slidenum">
              <a:rPr lang="en-US" smtClean="0"/>
              <a:t>30</a:t>
            </a:fld>
            <a:endParaRPr lang="en-US" dirty="0"/>
          </a:p>
        </p:txBody>
      </p:sp>
      <p:sp>
        <p:nvSpPr>
          <p:cNvPr id="5" name="Footer Placeholder 4">
            <a:extLst>
              <a:ext uri="{FF2B5EF4-FFF2-40B4-BE49-F238E27FC236}">
                <a16:creationId xmlns:a16="http://schemas.microsoft.com/office/drawing/2014/main" id="{EF51043D-D656-8973-1E1B-C12A870745F6}"/>
              </a:ext>
            </a:extLst>
          </p:cNvPr>
          <p:cNvSpPr>
            <a:spLocks noGrp="1"/>
          </p:cNvSpPr>
          <p:nvPr>
            <p:ph type="ftr" sz="quarter" idx="12"/>
          </p:nvPr>
        </p:nvSpPr>
        <p:spPr/>
        <p:txBody>
          <a:bodyPr/>
          <a:lstStyle/>
          <a:p>
            <a:r>
              <a:rPr lang="en-US" dirty="0"/>
              <a:t>Future enhancement</a:t>
            </a:r>
          </a:p>
          <a:p>
            <a:endParaRPr lang="en-US" dirty="0"/>
          </a:p>
        </p:txBody>
      </p:sp>
    </p:spTree>
    <p:extLst>
      <p:ext uri="{BB962C8B-B14F-4D97-AF65-F5344CB8AC3E}">
        <p14:creationId xmlns:p14="http://schemas.microsoft.com/office/powerpoint/2010/main" val="245801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6C7D-375E-71E9-2708-6A11F4ED039E}"/>
              </a:ext>
            </a:extLst>
          </p:cNvPr>
          <p:cNvSpPr>
            <a:spLocks noGrp="1"/>
          </p:cNvSpPr>
          <p:nvPr>
            <p:ph type="title"/>
          </p:nvPr>
        </p:nvSpPr>
        <p:spPr>
          <a:xfrm>
            <a:off x="2133600" y="6203951"/>
            <a:ext cx="10058400" cy="914400"/>
          </a:xfrm>
        </p:spPr>
        <p:txBody>
          <a:bodyPr/>
          <a:lstStyle/>
          <a:p>
            <a:endParaRPr lang="en-IN" dirty="0"/>
          </a:p>
        </p:txBody>
      </p:sp>
      <p:sp>
        <p:nvSpPr>
          <p:cNvPr id="3" name="Content Placeholder 2">
            <a:extLst>
              <a:ext uri="{FF2B5EF4-FFF2-40B4-BE49-F238E27FC236}">
                <a16:creationId xmlns:a16="http://schemas.microsoft.com/office/drawing/2014/main" id="{B4EB7DE5-5FE2-9067-6F11-BE34B23D4259}"/>
              </a:ext>
            </a:extLst>
          </p:cNvPr>
          <p:cNvSpPr>
            <a:spLocks noGrp="1"/>
          </p:cNvSpPr>
          <p:nvPr>
            <p:ph idx="1"/>
          </p:nvPr>
        </p:nvSpPr>
        <p:spPr>
          <a:xfrm>
            <a:off x="1295399" y="654048"/>
            <a:ext cx="9820657" cy="5554441"/>
          </a:xfrm>
        </p:spPr>
        <p:txBody>
          <a:bodyPr/>
          <a:lstStyle/>
          <a:p>
            <a:r>
              <a:rPr lang="en-GB" sz="2200" u="sng" dirty="0">
                <a:latin typeface="Times New Roman" panose="02020603050405020304" pitchFamily="18" charset="0"/>
                <a:cs typeface="Times New Roman" panose="02020603050405020304" pitchFamily="18" charset="0"/>
              </a:rPr>
              <a:t>Advanced Preprocessing Techniques</a:t>
            </a:r>
            <a:r>
              <a:rPr lang="en-GB" sz="2200" dirty="0">
                <a:latin typeface="Times New Roman" panose="02020603050405020304" pitchFamily="18" charset="0"/>
                <a:cs typeface="Times New Roman" panose="02020603050405020304" pitchFamily="18" charset="0"/>
              </a:rPr>
              <a:t>: Employing sophisticated preprocessing methods tailored for code-mixed content is critical to effectively leverage this data and ensure models can interpret multilingual text accurately.</a:t>
            </a:r>
          </a:p>
          <a:p>
            <a:endParaRPr lang="en-GB" sz="2200" dirty="0">
              <a:latin typeface="Times New Roman" panose="02020603050405020304" pitchFamily="18" charset="0"/>
              <a:cs typeface="Times New Roman" panose="02020603050405020304" pitchFamily="18" charset="0"/>
            </a:endParaRPr>
          </a:p>
          <a:p>
            <a:r>
              <a:rPr lang="en-GB" sz="2200" u="sng" dirty="0">
                <a:latin typeface="Times New Roman" panose="02020603050405020304" pitchFamily="18" charset="0"/>
                <a:cs typeface="Times New Roman" panose="02020603050405020304" pitchFamily="18" charset="0"/>
              </a:rPr>
              <a:t>Exploration of Hybrid Models: </a:t>
            </a:r>
            <a:r>
              <a:rPr lang="en-GB" sz="2200" dirty="0">
                <a:latin typeface="Times New Roman" panose="02020603050405020304" pitchFamily="18" charset="0"/>
                <a:cs typeface="Times New Roman" panose="02020603050405020304" pitchFamily="18" charset="0"/>
              </a:rPr>
              <a:t>Investigating hybrid models that are adept at handling multilingual text could substantially enhance the accuracy and overall performance of sentiment analysis, especially in diverse linguistic contexts.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BF3910-41EA-E4A2-F1E9-91DD2DFFAF97}"/>
              </a:ext>
            </a:extLst>
          </p:cNvPr>
          <p:cNvSpPr>
            <a:spLocks noGrp="1"/>
          </p:cNvSpPr>
          <p:nvPr>
            <p:ph type="sldNum" sz="quarter" idx="11"/>
          </p:nvPr>
        </p:nvSpPr>
        <p:spPr/>
        <p:txBody>
          <a:bodyPr/>
          <a:lstStyle/>
          <a:p>
            <a:fld id="{75DF2D63-3FF5-D547-96B9-BE9CCD1ABA58}" type="slidenum">
              <a:rPr lang="en-US" smtClean="0"/>
              <a:t>31</a:t>
            </a:fld>
            <a:endParaRPr lang="en-US" dirty="0"/>
          </a:p>
        </p:txBody>
      </p:sp>
      <p:sp>
        <p:nvSpPr>
          <p:cNvPr id="5" name="Footer Placeholder 4">
            <a:extLst>
              <a:ext uri="{FF2B5EF4-FFF2-40B4-BE49-F238E27FC236}">
                <a16:creationId xmlns:a16="http://schemas.microsoft.com/office/drawing/2014/main" id="{81D2CC0F-57D3-727B-E165-ECABE8133824}"/>
              </a:ext>
            </a:extLst>
          </p:cNvPr>
          <p:cNvSpPr>
            <a:spLocks noGrp="1"/>
          </p:cNvSpPr>
          <p:nvPr>
            <p:ph type="ftr" sz="quarter" idx="12"/>
          </p:nvPr>
        </p:nvSpPr>
        <p:spPr/>
        <p:txBody>
          <a:bodyPr/>
          <a:lstStyle/>
          <a:p>
            <a:r>
              <a:rPr lang="en-US" dirty="0"/>
              <a:t>Future enhancement</a:t>
            </a:r>
          </a:p>
          <a:p>
            <a:endParaRPr lang="en-US" dirty="0"/>
          </a:p>
        </p:txBody>
      </p:sp>
    </p:spTree>
    <p:extLst>
      <p:ext uri="{BB962C8B-B14F-4D97-AF65-F5344CB8AC3E}">
        <p14:creationId xmlns:p14="http://schemas.microsoft.com/office/powerpoint/2010/main" val="78468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75D1-484D-1E8C-37B9-E7C43A00C4DF}"/>
              </a:ext>
            </a:extLst>
          </p:cNvPr>
          <p:cNvSpPr>
            <a:spLocks noGrp="1"/>
          </p:cNvSpPr>
          <p:nvPr>
            <p:ph type="title"/>
          </p:nvPr>
        </p:nvSpPr>
        <p:spPr>
          <a:xfrm>
            <a:off x="743953" y="609600"/>
            <a:ext cx="10058400" cy="914400"/>
          </a:xfrm>
        </p:spPr>
        <p:txBody>
          <a:bodyPr/>
          <a:lstStyle/>
          <a:p>
            <a:r>
              <a:rPr lang="en-IN" sz="3600" dirty="0"/>
              <a:t>conclusion</a:t>
            </a:r>
          </a:p>
        </p:txBody>
      </p:sp>
      <p:sp>
        <p:nvSpPr>
          <p:cNvPr id="3" name="Content Placeholder 2">
            <a:extLst>
              <a:ext uri="{FF2B5EF4-FFF2-40B4-BE49-F238E27FC236}">
                <a16:creationId xmlns:a16="http://schemas.microsoft.com/office/drawing/2014/main" id="{1FEBF157-5928-0C99-097D-3BEE7E7CFAA0}"/>
              </a:ext>
            </a:extLst>
          </p:cNvPr>
          <p:cNvSpPr>
            <a:spLocks noGrp="1"/>
          </p:cNvSpPr>
          <p:nvPr>
            <p:ph idx="1"/>
          </p:nvPr>
        </p:nvSpPr>
        <p:spPr>
          <a:xfrm>
            <a:off x="743953" y="1524000"/>
            <a:ext cx="11448047" cy="4684489"/>
          </a:xfrm>
        </p:spPr>
        <p:txBody>
          <a:bodyPr/>
          <a:lstStyle/>
          <a:p>
            <a:r>
              <a:rPr lang="en-GB" dirty="0">
                <a:latin typeface="Times New Roman" panose="02020603050405020304" pitchFamily="18" charset="0"/>
                <a:cs typeface="Times New Roman" panose="02020603050405020304" pitchFamily="18" charset="0"/>
              </a:rPr>
              <a:t>The project's pioneering effort involved creating a code-mixed dataset within the commercial domain, specifically targeting sentiment analysis in Malayalam. Extensive experimentation with machine learning techniques including GBM, SVM, Naive Bayes, Linear Regression, and deep learning models like </a:t>
            </a:r>
            <a:r>
              <a:rPr lang="en-GB" dirty="0" err="1">
                <a:latin typeface="Times New Roman" panose="02020603050405020304" pitchFamily="18" charset="0"/>
                <a:cs typeface="Times New Roman" panose="02020603050405020304" pitchFamily="18" charset="0"/>
              </a:rPr>
              <a:t>BiGRU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BiLSTM</a:t>
            </a:r>
            <a:r>
              <a:rPr lang="en-GB" dirty="0">
                <a:latin typeface="Times New Roman" panose="02020603050405020304" pitchFamily="18" charset="0"/>
                <a:cs typeface="Times New Roman" panose="02020603050405020304" pitchFamily="18" charset="0"/>
              </a:rPr>
              <a:t>, and M-BERT revealed SVM achieving the highest accuracy among the tested models.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Our primary goal was to establish a gold standard code-mixed corpus in Malayalam, enabling sentiment analysis and facilitating offensive language identification, laying the groundwork for multiple machine learning tasks within the commercial domain.</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7A3B86-33C7-F26F-CCA7-0761B824BB95}"/>
              </a:ext>
            </a:extLst>
          </p:cNvPr>
          <p:cNvSpPr>
            <a:spLocks noGrp="1"/>
          </p:cNvSpPr>
          <p:nvPr>
            <p:ph type="sldNum" sz="quarter" idx="11"/>
          </p:nvPr>
        </p:nvSpPr>
        <p:spPr/>
        <p:txBody>
          <a:bodyPr/>
          <a:lstStyle/>
          <a:p>
            <a:fld id="{75DF2D63-3FF5-D547-96B9-BE9CCD1ABA58}" type="slidenum">
              <a:rPr lang="en-US" smtClean="0"/>
              <a:t>32</a:t>
            </a:fld>
            <a:endParaRPr lang="en-US" dirty="0"/>
          </a:p>
        </p:txBody>
      </p:sp>
      <p:sp>
        <p:nvSpPr>
          <p:cNvPr id="5" name="Footer Placeholder 4">
            <a:extLst>
              <a:ext uri="{FF2B5EF4-FFF2-40B4-BE49-F238E27FC236}">
                <a16:creationId xmlns:a16="http://schemas.microsoft.com/office/drawing/2014/main" id="{E2F86567-33AB-C1FB-715B-1C7069E7D503}"/>
              </a:ext>
            </a:extLst>
          </p:cNvPr>
          <p:cNvSpPr>
            <a:spLocks noGrp="1"/>
          </p:cNvSpPr>
          <p:nvPr>
            <p:ph type="ftr" sz="quarter" idx="12"/>
          </p:nvPr>
        </p:nvSpPr>
        <p:spPr/>
        <p:txBody>
          <a:bodyPr/>
          <a:lstStyle/>
          <a:p>
            <a:r>
              <a:rPr lang="en-US" dirty="0"/>
              <a:t>Conclusion</a:t>
            </a:r>
          </a:p>
        </p:txBody>
      </p:sp>
    </p:spTree>
    <p:extLst>
      <p:ext uri="{BB962C8B-B14F-4D97-AF65-F5344CB8AC3E}">
        <p14:creationId xmlns:p14="http://schemas.microsoft.com/office/powerpoint/2010/main" val="864758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4649-3A0B-EA06-4A85-2CFA18F5D7AF}"/>
              </a:ext>
            </a:extLst>
          </p:cNvPr>
          <p:cNvSpPr>
            <a:spLocks noGrp="1"/>
          </p:cNvSpPr>
          <p:nvPr>
            <p:ph type="title"/>
          </p:nvPr>
        </p:nvSpPr>
        <p:spPr>
          <a:xfrm flipV="1">
            <a:off x="1295399" y="0"/>
            <a:ext cx="10058400" cy="121920"/>
          </a:xfrm>
        </p:spPr>
        <p:txBody>
          <a:bodyPr/>
          <a:lstStyle/>
          <a:p>
            <a:endParaRPr lang="en-IN" dirty="0"/>
          </a:p>
        </p:txBody>
      </p:sp>
      <p:sp>
        <p:nvSpPr>
          <p:cNvPr id="3" name="Content Placeholder 2">
            <a:extLst>
              <a:ext uri="{FF2B5EF4-FFF2-40B4-BE49-F238E27FC236}">
                <a16:creationId xmlns:a16="http://schemas.microsoft.com/office/drawing/2014/main" id="{16E84454-16B8-8FD7-179A-E8F4BE9E92CC}"/>
              </a:ext>
            </a:extLst>
          </p:cNvPr>
          <p:cNvSpPr>
            <a:spLocks noGrp="1"/>
          </p:cNvSpPr>
          <p:nvPr>
            <p:ph idx="1"/>
          </p:nvPr>
        </p:nvSpPr>
        <p:spPr>
          <a:xfrm>
            <a:off x="743953" y="762000"/>
            <a:ext cx="10372103" cy="5446489"/>
          </a:xfrm>
        </p:spPr>
        <p:txBody>
          <a:bodyPr/>
          <a:lstStyle/>
          <a:p>
            <a:r>
              <a:rPr lang="en-GB" dirty="0">
                <a:latin typeface="Times New Roman" panose="02020603050405020304" pitchFamily="18" charset="0"/>
                <a:cs typeface="Times New Roman" panose="02020603050405020304" pitchFamily="18" charset="0"/>
              </a:rPr>
              <a:t>Achieving high accuracy with SVM highlights its strength in decoding complex linguistic nuances within code-mixed Malayalam content. This success not only aids sentiment analysis research but also broadens the potential use of these datasets in various machine learning tasks, significantly expanding their applications in commercial domains.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Our focus remains on enhancing our comprehensive corpus for versatile machine learning applications beyond sentiment analysis. Additionally, we're exploring advanced techniques to better understand code-mixed data, particularly for languages like Malayalam. This aims to advance language processing in underrepresented languages within commercial contexts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8AE833-6901-33CA-2D2E-B7857EC8DCAE}"/>
              </a:ext>
            </a:extLst>
          </p:cNvPr>
          <p:cNvSpPr>
            <a:spLocks noGrp="1"/>
          </p:cNvSpPr>
          <p:nvPr>
            <p:ph type="sldNum" sz="quarter" idx="11"/>
          </p:nvPr>
        </p:nvSpPr>
        <p:spPr/>
        <p:txBody>
          <a:bodyPr/>
          <a:lstStyle/>
          <a:p>
            <a:fld id="{75DF2D63-3FF5-D547-96B9-BE9CCD1ABA58}" type="slidenum">
              <a:rPr lang="en-US" smtClean="0"/>
              <a:t>33</a:t>
            </a:fld>
            <a:endParaRPr lang="en-US" dirty="0"/>
          </a:p>
        </p:txBody>
      </p:sp>
      <p:sp>
        <p:nvSpPr>
          <p:cNvPr id="5" name="Footer Placeholder 4">
            <a:extLst>
              <a:ext uri="{FF2B5EF4-FFF2-40B4-BE49-F238E27FC236}">
                <a16:creationId xmlns:a16="http://schemas.microsoft.com/office/drawing/2014/main" id="{019B4BF0-C64F-C816-DA10-A59D553655CB}"/>
              </a:ext>
            </a:extLst>
          </p:cNvPr>
          <p:cNvSpPr>
            <a:spLocks noGrp="1"/>
          </p:cNvSpPr>
          <p:nvPr>
            <p:ph type="ftr" sz="quarter" idx="12"/>
          </p:nvPr>
        </p:nvSpPr>
        <p:spPr/>
        <p:txBody>
          <a:bodyPr/>
          <a:lstStyle/>
          <a:p>
            <a:r>
              <a:rPr lang="en-US" dirty="0"/>
              <a:t>conclusion</a:t>
            </a:r>
          </a:p>
        </p:txBody>
      </p:sp>
    </p:spTree>
    <p:extLst>
      <p:ext uri="{BB962C8B-B14F-4D97-AF65-F5344CB8AC3E}">
        <p14:creationId xmlns:p14="http://schemas.microsoft.com/office/powerpoint/2010/main" val="2661195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HRISHIRAJ G L </a:t>
            </a:r>
          </a:p>
        </p:txBody>
      </p:sp>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9E43A-77AF-12A5-A3CC-13D53B520712}"/>
              </a:ext>
            </a:extLst>
          </p:cNvPr>
          <p:cNvSpPr>
            <a:spLocks noGrp="1"/>
          </p:cNvSpPr>
          <p:nvPr>
            <p:ph idx="1"/>
          </p:nvPr>
        </p:nvSpPr>
        <p:spPr>
          <a:xfrm>
            <a:off x="3637280" y="497840"/>
            <a:ext cx="7573264" cy="5710936"/>
          </a:xfrm>
        </p:spPr>
        <p:txBody>
          <a:bodyPr/>
          <a:lstStyle/>
          <a:p>
            <a:pPr marL="342900" indent="-342900">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code-mixed texts from social media is crucial for various language processing applications, including part-of-speech tagging, named entity recognition, sentiment analysis, conversational systems, and machine translation</a:t>
            </a:r>
          </a:p>
          <a:p>
            <a:pPr marL="342900" indent="-342900">
              <a:buFont typeface="Arial" panose="020B0604020202020204" pitchFamily="34" charset="0"/>
              <a:buChar char="•"/>
            </a:pPr>
            <a:r>
              <a:rPr lang="en-GB" sz="2400" b="0" i="0" dirty="0">
                <a:solidFill>
                  <a:srgbClr val="0F0F0F"/>
                </a:solidFill>
                <a:effectLst/>
                <a:latin typeface="Times New Roman" panose="02020603050405020304" pitchFamily="18" charset="0"/>
                <a:cs typeface="Times New Roman" panose="02020603050405020304" pitchFamily="18" charset="0"/>
              </a:rPr>
              <a:t>Monolingual data-trained systems struggle with code-mixed data due to its intricate mixing at various text levels. Additionally, there is a shortage of code-mixed datasets, particularly for low-resourced languages like Malayalam, Tamil, Telugu, and others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B4AEED-7921-3E1C-D201-ACED47B8BCE9}"/>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5" name="Footer Placeholder 4">
            <a:extLst>
              <a:ext uri="{FF2B5EF4-FFF2-40B4-BE49-F238E27FC236}">
                <a16:creationId xmlns:a16="http://schemas.microsoft.com/office/drawing/2014/main" id="{2E71D537-64B6-0671-F6CD-D26224D11DB0}"/>
              </a:ext>
            </a:extLst>
          </p:cNvPr>
          <p:cNvSpPr>
            <a:spLocks noGrp="1"/>
          </p:cNvSpPr>
          <p:nvPr>
            <p:ph type="ftr" sz="quarter" idx="12"/>
          </p:nvPr>
        </p:nvSpPr>
        <p:spPr/>
        <p:txBody>
          <a:bodyPr/>
          <a:lstStyle/>
          <a:p>
            <a:r>
              <a:rPr lang="en-US" dirty="0"/>
              <a:t>First-review</a:t>
            </a:r>
          </a:p>
        </p:txBody>
      </p:sp>
      <p:sp>
        <p:nvSpPr>
          <p:cNvPr id="8" name="Title 7">
            <a:extLst>
              <a:ext uri="{FF2B5EF4-FFF2-40B4-BE49-F238E27FC236}">
                <a16:creationId xmlns:a16="http://schemas.microsoft.com/office/drawing/2014/main" id="{D412FD6E-F136-3882-6FD2-959150DFABF4}"/>
              </a:ext>
            </a:extLst>
          </p:cNvPr>
          <p:cNvSpPr>
            <a:spLocks noGrp="1"/>
          </p:cNvSpPr>
          <p:nvPr>
            <p:ph type="title"/>
          </p:nvPr>
        </p:nvSpPr>
        <p:spPr>
          <a:xfrm>
            <a:off x="649224" y="4802632"/>
            <a:ext cx="5760720" cy="548640"/>
          </a:xfrm>
        </p:spPr>
        <p:txBody>
          <a:bodyPr/>
          <a:lstStyle/>
          <a:p>
            <a:r>
              <a:rPr lang="en-IN" dirty="0"/>
              <a:t> </a:t>
            </a:r>
            <a:br>
              <a:rPr lang="en-IN" dirty="0"/>
            </a:br>
            <a:br>
              <a:rPr lang="en-IN" dirty="0"/>
            </a:br>
            <a:endParaRPr lang="en-IN" dirty="0"/>
          </a:p>
        </p:txBody>
      </p:sp>
    </p:spTree>
    <p:extLst>
      <p:ext uri="{BB962C8B-B14F-4D97-AF65-F5344CB8AC3E}">
        <p14:creationId xmlns:p14="http://schemas.microsoft.com/office/powerpoint/2010/main" val="130581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CACA15-3C7F-2166-D82E-13FCCC22B6DC}"/>
              </a:ext>
            </a:extLst>
          </p:cNvPr>
          <p:cNvSpPr>
            <a:spLocks noGrp="1"/>
          </p:cNvSpPr>
          <p:nvPr>
            <p:ph type="title"/>
          </p:nvPr>
        </p:nvSpPr>
        <p:spPr>
          <a:xfrm>
            <a:off x="1158240" y="2621280"/>
            <a:ext cx="9997440" cy="1036320"/>
          </a:xfrm>
        </p:spPr>
        <p:txBody>
          <a:bodyPr/>
          <a:lstStyle/>
          <a:p>
            <a:r>
              <a:rPr lang="en-IN" dirty="0"/>
              <a:t>RELATED WORKS</a:t>
            </a:r>
          </a:p>
        </p:txBody>
      </p:sp>
      <p:sp>
        <p:nvSpPr>
          <p:cNvPr id="4" name="Text Placeholder 3">
            <a:extLst>
              <a:ext uri="{FF2B5EF4-FFF2-40B4-BE49-F238E27FC236}">
                <a16:creationId xmlns:a16="http://schemas.microsoft.com/office/drawing/2014/main" id="{69E627AB-984E-FEF5-09A0-F1C7FA0A249A}"/>
              </a:ext>
            </a:extLst>
          </p:cNvPr>
          <p:cNvSpPr>
            <a:spLocks noGrp="1"/>
          </p:cNvSpPr>
          <p:nvPr>
            <p:ph type="body" idx="1"/>
          </p:nvPr>
        </p:nvSpPr>
        <p:spPr/>
        <p:txBody>
          <a:bodyPr/>
          <a:lstStyle/>
          <a:p>
            <a:r>
              <a:rPr lang="en-IN" sz="800" dirty="0"/>
              <a:t>.</a:t>
            </a:r>
          </a:p>
        </p:txBody>
      </p:sp>
    </p:spTree>
    <p:extLst>
      <p:ext uri="{BB962C8B-B14F-4D97-AF65-F5344CB8AC3E}">
        <p14:creationId xmlns:p14="http://schemas.microsoft.com/office/powerpoint/2010/main" val="390618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D57451C-8EE2-A14B-5776-E466BAAFCDF8}"/>
              </a:ext>
            </a:extLst>
          </p:cNvPr>
          <p:cNvGraphicFramePr>
            <a:graphicFrameLocks noGrp="1"/>
          </p:cNvGraphicFramePr>
          <p:nvPr>
            <p:ph idx="1"/>
            <p:extLst>
              <p:ext uri="{D42A27DB-BD31-4B8C-83A1-F6EECF244321}">
                <p14:modId xmlns:p14="http://schemas.microsoft.com/office/powerpoint/2010/main" val="2294487856"/>
              </p:ext>
            </p:extLst>
          </p:nvPr>
        </p:nvGraphicFramePr>
        <p:xfrm>
          <a:off x="0" y="1"/>
          <a:ext cx="12395200" cy="7410371"/>
        </p:xfrm>
        <a:graphic>
          <a:graphicData uri="http://schemas.openxmlformats.org/drawingml/2006/table">
            <a:tbl>
              <a:tblPr firstRow="1" bandRow="1">
                <a:tableStyleId>{5C22544A-7EE6-4342-B048-85BDC9FD1C3A}</a:tableStyleId>
              </a:tblPr>
              <a:tblGrid>
                <a:gridCol w="1134131">
                  <a:extLst>
                    <a:ext uri="{9D8B030D-6E8A-4147-A177-3AD203B41FA5}">
                      <a16:colId xmlns:a16="http://schemas.microsoft.com/office/drawing/2014/main" val="1111344076"/>
                    </a:ext>
                  </a:extLst>
                </a:gridCol>
                <a:gridCol w="4648968">
                  <a:extLst>
                    <a:ext uri="{9D8B030D-6E8A-4147-A177-3AD203B41FA5}">
                      <a16:colId xmlns:a16="http://schemas.microsoft.com/office/drawing/2014/main" val="4011123395"/>
                    </a:ext>
                  </a:extLst>
                </a:gridCol>
                <a:gridCol w="3614177">
                  <a:extLst>
                    <a:ext uri="{9D8B030D-6E8A-4147-A177-3AD203B41FA5}">
                      <a16:colId xmlns:a16="http://schemas.microsoft.com/office/drawing/2014/main" val="2421857480"/>
                    </a:ext>
                  </a:extLst>
                </a:gridCol>
                <a:gridCol w="2997924">
                  <a:extLst>
                    <a:ext uri="{9D8B030D-6E8A-4147-A177-3AD203B41FA5}">
                      <a16:colId xmlns:a16="http://schemas.microsoft.com/office/drawing/2014/main" val="2963634460"/>
                    </a:ext>
                  </a:extLst>
                </a:gridCol>
              </a:tblGrid>
              <a:tr h="1184989">
                <a:tc>
                  <a:txBody>
                    <a:bodyPr/>
                    <a:lstStyle/>
                    <a:p>
                      <a:pPr algn="just"/>
                      <a:r>
                        <a:rPr lang="en-IN" sz="2400" dirty="0">
                          <a:latin typeface="Times New Roman" panose="02020603050405020304" pitchFamily="18" charset="0"/>
                          <a:cs typeface="Times New Roman" panose="02020603050405020304" pitchFamily="18" charset="0"/>
                        </a:rPr>
                        <a:t>SL NO</a:t>
                      </a:r>
                    </a:p>
                  </a:txBody>
                  <a:tcPr>
                    <a:solidFill>
                      <a:schemeClr val="accent4">
                        <a:lumMod val="50000"/>
                      </a:schemeClr>
                    </a:solidFill>
                  </a:tcPr>
                </a:tc>
                <a:tc>
                  <a:txBody>
                    <a:bodyPr/>
                    <a:lstStyle/>
                    <a:p>
                      <a:pPr lvl="0" algn="l"/>
                      <a:r>
                        <a:rPr lang="en-GB" sz="2300" dirty="0">
                          <a:latin typeface="Times New Roman" panose="02020603050405020304" pitchFamily="18" charset="0"/>
                          <a:cs typeface="Times New Roman" panose="02020603050405020304" pitchFamily="18" charset="0"/>
                        </a:rPr>
                        <a:t>TITLE OF THE PAPER,AUTHOR JOURNAL,PUBLISHER,YEAR</a:t>
                      </a:r>
                    </a:p>
                  </a:txBody>
                  <a:tcPr>
                    <a:solidFill>
                      <a:schemeClr val="accent4">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400" dirty="0">
                          <a:solidFill>
                            <a:schemeClr val="bg1"/>
                          </a:solidFill>
                          <a:latin typeface="Times New Roman" panose="02020603050405020304" pitchFamily="18" charset="0"/>
                          <a:cs typeface="Times New Roman" panose="02020603050405020304" pitchFamily="18" charset="0"/>
                        </a:rPr>
                        <a:t>PROS OF THE PAPER</a:t>
                      </a:r>
                    </a:p>
                    <a:p>
                      <a:endParaRPr lang="en-IN" sz="2400" dirty="0">
                        <a:latin typeface="Times New Roman" panose="02020603050405020304" pitchFamily="18" charset="0"/>
                        <a:cs typeface="Times New Roman" panose="02020603050405020304" pitchFamily="18" charset="0"/>
                      </a:endParaRPr>
                    </a:p>
                  </a:txBody>
                  <a:tcPr>
                    <a:solidFill>
                      <a:schemeClr val="accent4">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400" dirty="0">
                          <a:solidFill>
                            <a:schemeClr val="bg1"/>
                          </a:solidFill>
                          <a:latin typeface="Times New Roman" panose="02020603050405020304" pitchFamily="18" charset="0"/>
                          <a:cs typeface="Times New Roman" panose="02020603050405020304" pitchFamily="18" charset="0"/>
                        </a:rPr>
                        <a:t>CONS OF THE PAPER</a:t>
                      </a:r>
                    </a:p>
                    <a:p>
                      <a:endParaRPr lang="en-IN" sz="2400" dirty="0">
                        <a:latin typeface="Times New Roman" panose="02020603050405020304" pitchFamily="18" charset="0"/>
                        <a:cs typeface="Times New Roman" panose="02020603050405020304" pitchFamily="18" charset="0"/>
                      </a:endParaRPr>
                    </a:p>
                  </a:txBody>
                  <a:tcPr>
                    <a:solidFill>
                      <a:schemeClr val="accent4">
                        <a:lumMod val="50000"/>
                      </a:schemeClr>
                    </a:solidFill>
                  </a:tcPr>
                </a:tc>
                <a:extLst>
                  <a:ext uri="{0D108BD9-81ED-4DB2-BD59-A6C34878D82A}">
                    <a16:rowId xmlns:a16="http://schemas.microsoft.com/office/drawing/2014/main" val="317335083"/>
                  </a:ext>
                </a:extLst>
              </a:tr>
              <a:tr h="3256191">
                <a:tc>
                  <a:txBody>
                    <a:bodyPr/>
                    <a:lstStyle/>
                    <a:p>
                      <a:r>
                        <a:rPr lang="en-IN" sz="2400" dirty="0">
                          <a:latin typeface="Times New Roman" panose="02020603050405020304" pitchFamily="18" charset="0"/>
                          <a:cs typeface="Times New Roman" panose="02020603050405020304" pitchFamily="18" charset="0"/>
                        </a:rPr>
                        <a:t>1</a:t>
                      </a:r>
                    </a:p>
                  </a:txBody>
                  <a:tcPr/>
                </a:tc>
                <a:tc>
                  <a:txBody>
                    <a:bodyPr/>
                    <a:lstStyle/>
                    <a:p>
                      <a:pPr algn="just"/>
                      <a:r>
                        <a:rPr lang="en-GB" sz="2000" dirty="0" err="1">
                          <a:latin typeface="Times New Roman" panose="02020603050405020304" pitchFamily="18" charset="0"/>
                          <a:cs typeface="Times New Roman" panose="02020603050405020304" pitchFamily="18" charset="0"/>
                        </a:rPr>
                        <a:t>DravidianCodeMix</a:t>
                      </a:r>
                      <a:r>
                        <a:rPr lang="en-GB" sz="2000" dirty="0">
                          <a:latin typeface="Times New Roman" panose="02020603050405020304" pitchFamily="18" charset="0"/>
                          <a:cs typeface="Times New Roman" panose="02020603050405020304" pitchFamily="18" charset="0"/>
                        </a:rPr>
                        <a:t>: sentiment analysis and offensive language identification dataset for Dravidian languages in code-mixed text.</a:t>
                      </a:r>
                    </a:p>
                    <a:p>
                      <a:pPr algn="just"/>
                      <a:r>
                        <a:rPr lang="en-IN" sz="2000" dirty="0">
                          <a:latin typeface="Times New Roman" panose="02020603050405020304" pitchFamily="18" charset="0"/>
                          <a:cs typeface="Times New Roman" panose="02020603050405020304" pitchFamily="18" charset="0"/>
                        </a:rPr>
                        <a:t>Bharathi Raja </a:t>
                      </a:r>
                      <a:r>
                        <a:rPr lang="en-IN" sz="2000" dirty="0" err="1">
                          <a:latin typeface="Times New Roman" panose="02020603050405020304" pitchFamily="18" charset="0"/>
                          <a:cs typeface="Times New Roman" panose="02020603050405020304" pitchFamily="18" charset="0"/>
                        </a:rPr>
                        <a:t>Chakravarthi</a:t>
                      </a:r>
                      <a:endParaRPr lang="en-IN" sz="2000" dirty="0">
                        <a:latin typeface="Times New Roman" panose="02020603050405020304" pitchFamily="18" charset="0"/>
                        <a:cs typeface="Times New Roman" panose="02020603050405020304" pitchFamily="18" charset="0"/>
                      </a:endParaRPr>
                    </a:p>
                    <a:p>
                      <a:pPr algn="just"/>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Lang Resources &amp; Evaluation (2022) 56:765–806</a:t>
                      </a:r>
                    </a:p>
                    <a:p>
                      <a:pPr algn="just"/>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Springer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It provides a significant contribution with a code-mixed dataset for under-resourced Dravidian languages, comprising 60,000+ annotated comments. Its well-defined annotation scheme ensures high agreement, offering valuable baselines and metrics, fostering advancements in sentiment analysis and offensive language identification research.</a:t>
                      </a:r>
                      <a:endParaRPr lang="en-IN" sz="1800" dirty="0">
                        <a:latin typeface="Times New Roman" panose="02020603050405020304" pitchFamily="18" charset="0"/>
                        <a:cs typeface="Times New Roman" panose="02020603050405020304" pitchFamily="18" charset="0"/>
                      </a:endParaRPr>
                    </a:p>
                  </a:txBody>
                  <a:tcPr/>
                </a:tc>
                <a:tc>
                  <a:txBody>
                    <a:bodyPr/>
                    <a:lstStyle/>
                    <a:p>
                      <a:br>
                        <a:rPr lang="en-GB" sz="2000" dirty="0">
                          <a:latin typeface="Times New Roman" panose="02020603050405020304" pitchFamily="18" charset="0"/>
                          <a:cs typeface="Times New Roman" panose="02020603050405020304" pitchFamily="18" charset="0"/>
                        </a:rPr>
                      </a:br>
                      <a:r>
                        <a:rPr lang="en-GB" sz="1700" b="0" i="0" kern="1200" dirty="0">
                          <a:solidFill>
                            <a:schemeClr val="dk1"/>
                          </a:solidFill>
                          <a:effectLst/>
                          <a:latin typeface="Times New Roman" panose="02020603050405020304" pitchFamily="18" charset="0"/>
                          <a:ea typeface="+mn-ea"/>
                          <a:cs typeface="Times New Roman" panose="02020603050405020304" pitchFamily="18" charset="0"/>
                        </a:rPr>
                        <a:t>The dataset, gathered from movie trailer posts, may be biased toward positive sentiment. Omitting code-mixing in earlier models and relying solely on machine learning methods highlight limitations, suggesting potential areas for improvement in sentiment analysis research</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5810060"/>
                  </a:ext>
                </a:extLst>
              </a:tr>
              <a:tr h="2965460">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GB" sz="2000" dirty="0">
                          <a:latin typeface="Times New Roman" panose="02020603050405020304" pitchFamily="18" charset="0"/>
                          <a:cs typeface="Times New Roman" panose="02020603050405020304" pitchFamily="18" charset="0"/>
                        </a:rPr>
                        <a:t>Social media text analytics of Malayalam–</a:t>
                      </a:r>
                    </a:p>
                    <a:p>
                      <a:r>
                        <a:rPr lang="en-GB" sz="2000" dirty="0">
                          <a:latin typeface="Times New Roman" panose="02020603050405020304" pitchFamily="18" charset="0"/>
                          <a:cs typeface="Times New Roman" panose="02020603050405020304" pitchFamily="18" charset="0"/>
                        </a:rPr>
                        <a:t>English code‑mixed using deep learning.</a:t>
                      </a:r>
                    </a:p>
                    <a:p>
                      <a:r>
                        <a:rPr lang="en-IN" sz="2000" dirty="0">
                          <a:latin typeface="Times New Roman" panose="02020603050405020304" pitchFamily="18" charset="0"/>
                          <a:cs typeface="Times New Roman" panose="02020603050405020304" pitchFamily="18" charset="0"/>
                        </a:rPr>
                        <a:t>S. </a:t>
                      </a:r>
                      <a:r>
                        <a:rPr lang="en-IN" sz="2000" dirty="0" err="1">
                          <a:latin typeface="Times New Roman" panose="02020603050405020304" pitchFamily="18" charset="0"/>
                          <a:cs typeface="Times New Roman" panose="02020603050405020304" pitchFamily="18" charset="0"/>
                        </a:rPr>
                        <a:t>Thara</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Journal of Big Data(2022)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Springer Open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1700" dirty="0">
                          <a:latin typeface="Times New Roman" panose="02020603050405020304" pitchFamily="18" charset="0"/>
                          <a:cs typeface="Times New Roman" panose="02020603050405020304" pitchFamily="18" charset="0"/>
                        </a:rPr>
                        <a:t>A fine-grained analysis of sentiment and offensive content identification, with several</a:t>
                      </a:r>
                    </a:p>
                    <a:p>
                      <a:r>
                        <a:rPr lang="en-GB" sz="1700" dirty="0">
                          <a:latin typeface="Times New Roman" panose="02020603050405020304" pitchFamily="18" charset="0"/>
                          <a:cs typeface="Times New Roman" panose="02020603050405020304" pitchFamily="18" charset="0"/>
                        </a:rPr>
                        <a:t>deep learning </a:t>
                      </a:r>
                      <a:r>
                        <a:rPr lang="en-GB" sz="1700" dirty="0" err="1">
                          <a:latin typeface="Times New Roman" panose="02020603050405020304" pitchFamily="18" charset="0"/>
                          <a:cs typeface="Times New Roman" panose="02020603050405020304" pitchFamily="18" charset="0"/>
                        </a:rPr>
                        <a:t>algorithms.Achievement</a:t>
                      </a:r>
                      <a:r>
                        <a:rPr lang="en-GB" sz="1700" dirty="0">
                          <a:latin typeface="Times New Roman" panose="02020603050405020304" pitchFamily="18" charset="0"/>
                          <a:cs typeface="Times New Roman" panose="02020603050405020304" pitchFamily="18" charset="0"/>
                        </a:rPr>
                        <a:t> of benchmark results—overall 2% increase in the F1-score </a:t>
                      </a:r>
                    </a:p>
                    <a:p>
                      <a:r>
                        <a:rPr lang="en-GB" sz="1700" dirty="0">
                          <a:latin typeface="Times New Roman" panose="02020603050405020304" pitchFamily="18" charset="0"/>
                          <a:cs typeface="Times New Roman" panose="02020603050405020304" pitchFamily="18" charset="0"/>
                        </a:rPr>
                        <a:t>Extensive experimental studies with detailed error analysis which stimulate </a:t>
                      </a:r>
                      <a:r>
                        <a:rPr lang="en-GB" sz="1700" dirty="0" err="1">
                          <a:latin typeface="Times New Roman" panose="02020603050405020304" pitchFamily="18" charset="0"/>
                          <a:cs typeface="Times New Roman" panose="02020603050405020304" pitchFamily="18" charset="0"/>
                        </a:rPr>
                        <a:t>selfdirected</a:t>
                      </a:r>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research.</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GB" sz="1900" dirty="0">
                          <a:latin typeface="Times New Roman" panose="02020603050405020304" pitchFamily="18" charset="0"/>
                          <a:cs typeface="Times New Roman" panose="02020603050405020304" pitchFamily="18" charset="0"/>
                        </a:rPr>
                        <a:t>As the training data for SA was less than for OLD, in the code-mixed dataset, adoption</a:t>
                      </a:r>
                    </a:p>
                    <a:p>
                      <a:r>
                        <a:rPr lang="en-GB" sz="1900" dirty="0">
                          <a:latin typeface="Times New Roman" panose="02020603050405020304" pitchFamily="18" charset="0"/>
                          <a:cs typeface="Times New Roman" panose="02020603050405020304" pitchFamily="18" charset="0"/>
                        </a:rPr>
                        <a:t>of transfer learning  from a multilingual model would be preferable as it can further</a:t>
                      </a:r>
                    </a:p>
                    <a:p>
                      <a:r>
                        <a:rPr lang="en-GB" sz="1900" dirty="0">
                          <a:latin typeface="Times New Roman" panose="02020603050405020304" pitchFamily="18" charset="0"/>
                          <a:cs typeface="Times New Roman" panose="02020603050405020304" pitchFamily="18" charset="0"/>
                        </a:rPr>
                        <a:t>enhance the performance.</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344742"/>
                  </a:ext>
                </a:extLst>
              </a:tr>
            </a:tbl>
          </a:graphicData>
        </a:graphic>
      </p:graphicFrame>
      <p:sp>
        <p:nvSpPr>
          <p:cNvPr id="4" name="Slide Number Placeholder 3">
            <a:extLst>
              <a:ext uri="{FF2B5EF4-FFF2-40B4-BE49-F238E27FC236}">
                <a16:creationId xmlns:a16="http://schemas.microsoft.com/office/drawing/2014/main" id="{6F4CA054-0DEB-20A0-EB61-EAFC6BA40C77}"/>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B85D5D3B-B979-6889-F885-91DCF41837E9}"/>
              </a:ext>
            </a:extLst>
          </p:cNvPr>
          <p:cNvSpPr>
            <a:spLocks noGrp="1"/>
          </p:cNvSpPr>
          <p:nvPr>
            <p:ph type="ftr" sz="quarter" idx="12"/>
          </p:nvPr>
        </p:nvSpPr>
        <p:spPr/>
        <p:txBody>
          <a:bodyPr/>
          <a:lstStyle/>
          <a:p>
            <a:r>
              <a:rPr lang="en-US" dirty="0"/>
              <a:t> </a:t>
            </a:r>
          </a:p>
        </p:txBody>
      </p:sp>
    </p:spTree>
    <p:extLst>
      <p:ext uri="{BB962C8B-B14F-4D97-AF65-F5344CB8AC3E}">
        <p14:creationId xmlns:p14="http://schemas.microsoft.com/office/powerpoint/2010/main" val="316346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0108-0DFA-A5D2-F434-44991B9B1111}"/>
              </a:ext>
            </a:extLst>
          </p:cNvPr>
          <p:cNvSpPr>
            <a:spLocks noGrp="1"/>
          </p:cNvSpPr>
          <p:nvPr>
            <p:ph type="title"/>
          </p:nvPr>
        </p:nvSpPr>
        <p:spPr>
          <a:xfrm>
            <a:off x="1295400" y="478279"/>
            <a:ext cx="6985000" cy="799592"/>
          </a:xfrm>
        </p:spPr>
        <p:txBody>
          <a:bodyPr/>
          <a:lstStyle/>
          <a:p>
            <a:r>
              <a:rPr lang="en-IN" sz="3600" dirty="0"/>
              <a:t>Gaps identified</a:t>
            </a:r>
          </a:p>
        </p:txBody>
      </p:sp>
      <p:sp>
        <p:nvSpPr>
          <p:cNvPr id="3" name="Content Placeholder 2">
            <a:extLst>
              <a:ext uri="{FF2B5EF4-FFF2-40B4-BE49-F238E27FC236}">
                <a16:creationId xmlns:a16="http://schemas.microsoft.com/office/drawing/2014/main" id="{B9C5948F-474A-EB8A-72D9-176816A8A6AE}"/>
              </a:ext>
            </a:extLst>
          </p:cNvPr>
          <p:cNvSpPr>
            <a:spLocks noGrp="1"/>
          </p:cNvSpPr>
          <p:nvPr>
            <p:ph idx="1"/>
          </p:nvPr>
        </p:nvSpPr>
        <p:spPr>
          <a:xfrm>
            <a:off x="1295400" y="2113280"/>
            <a:ext cx="7259320" cy="4068064"/>
          </a:xfrm>
        </p:spPr>
        <p:txBody>
          <a:bodyPr/>
          <a:lstStyle/>
          <a:p>
            <a:pPr marL="342900" indent="-342900">
              <a:lnSpc>
                <a:spcPct val="100000"/>
              </a:lnSpc>
              <a:buFont typeface="Wingdings" panose="05000000000000000000" pitchFamily="2" charset="2"/>
              <a:buChar char="v"/>
            </a:pPr>
            <a:r>
              <a:rPr lang="en-GB" sz="2200" dirty="0">
                <a:cs typeface="Times New Roman" panose="02020603050405020304" pitchFamily="18" charset="0"/>
              </a:rPr>
              <a:t>Limited training data</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Data imbalance</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Lexical ambiguity</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Domain-specific language</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Low-resource languages and dialects.</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Out-of-Vocabulary problem.</a:t>
            </a:r>
          </a:p>
          <a:p>
            <a:pPr marL="342900" indent="-342900">
              <a:lnSpc>
                <a:spcPct val="100000"/>
              </a:lnSpc>
              <a:buFont typeface="Wingdings" panose="05000000000000000000" pitchFamily="2" charset="2"/>
              <a:buChar char="v"/>
            </a:pPr>
            <a:r>
              <a:rPr lang="en-GB" sz="2200" dirty="0">
                <a:cs typeface="Times New Roman" panose="02020603050405020304" pitchFamily="18" charset="0"/>
              </a:rPr>
              <a:t>Manglish text processing literature for e-business applications does not exist at this time</a:t>
            </a:r>
          </a:p>
          <a:p>
            <a:pPr marL="342900" indent="-342900">
              <a:lnSpc>
                <a:spcPct val="100000"/>
              </a:lnSpc>
              <a:buFont typeface="Wingdings" panose="05000000000000000000" pitchFamily="2" charset="2"/>
              <a:buChar char="v"/>
            </a:pPr>
            <a:endParaRPr lang="en-IN" sz="2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0BAB3A-DFB0-C1CC-A305-78D98A3EB5AD}"/>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D68AA23C-4741-068C-9889-69E472F0F57B}"/>
              </a:ext>
            </a:extLst>
          </p:cNvPr>
          <p:cNvSpPr>
            <a:spLocks noGrp="1"/>
          </p:cNvSpPr>
          <p:nvPr>
            <p:ph type="ftr" sz="quarter" idx="12"/>
          </p:nvPr>
        </p:nvSpPr>
        <p:spPr/>
        <p:txBody>
          <a:bodyPr/>
          <a:lstStyle/>
          <a:p>
            <a:r>
              <a:rPr lang="en-US" dirty="0"/>
              <a:t>First-review</a:t>
            </a:r>
          </a:p>
        </p:txBody>
      </p:sp>
    </p:spTree>
    <p:extLst>
      <p:ext uri="{BB962C8B-B14F-4D97-AF65-F5344CB8AC3E}">
        <p14:creationId xmlns:p14="http://schemas.microsoft.com/office/powerpoint/2010/main" val="351700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36A9-746B-4B10-8575-45D7592BF1B6}"/>
              </a:ext>
            </a:extLst>
          </p:cNvPr>
          <p:cNvSpPr>
            <a:spLocks noGrp="1"/>
          </p:cNvSpPr>
          <p:nvPr>
            <p:ph type="title"/>
          </p:nvPr>
        </p:nvSpPr>
        <p:spPr>
          <a:xfrm>
            <a:off x="3834384" y="880872"/>
            <a:ext cx="5760720" cy="548640"/>
          </a:xfrm>
        </p:spPr>
        <p:txBody>
          <a:bodyPr/>
          <a:lstStyle/>
          <a:p>
            <a:r>
              <a:rPr lang="en-IN" sz="3600" dirty="0"/>
              <a:t>OBJECTIVE</a:t>
            </a:r>
          </a:p>
        </p:txBody>
      </p:sp>
      <p:sp>
        <p:nvSpPr>
          <p:cNvPr id="3" name="Content Placeholder 2">
            <a:extLst>
              <a:ext uri="{FF2B5EF4-FFF2-40B4-BE49-F238E27FC236}">
                <a16:creationId xmlns:a16="http://schemas.microsoft.com/office/drawing/2014/main" id="{672F0A57-E41A-EBA1-9412-D7F64D344E42}"/>
              </a:ext>
            </a:extLst>
          </p:cNvPr>
          <p:cNvSpPr>
            <a:spLocks noGrp="1"/>
          </p:cNvSpPr>
          <p:nvPr>
            <p:ph idx="1"/>
          </p:nvPr>
        </p:nvSpPr>
        <p:spPr>
          <a:xfrm>
            <a:off x="3718560" y="2072640"/>
            <a:ext cx="8052816" cy="4131311"/>
          </a:xfrm>
        </p:spPr>
        <p:txBody>
          <a:bodyPr/>
          <a:lstStyle/>
          <a:p>
            <a:pPr marL="342900" indent="-3429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Expand the Dravidian/Malayalam-English (Manglish) code-mixed literature in the commercial domain.</a:t>
            </a:r>
          </a:p>
          <a:p>
            <a:pPr marL="342900" indent="-3429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Constructing a dataset consisting of customer reviews in Manglish related to commercial products.</a:t>
            </a:r>
          </a:p>
          <a:p>
            <a:pPr marL="342900" indent="-342900">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The corpus will then be utilised for sentiment analysis task  and showcase the performance of various ML/DL/TL (LR,SVM, </a:t>
            </a:r>
            <a:r>
              <a:rPr lang="en-GB" sz="2200" dirty="0" err="1">
                <a:latin typeface="Times New Roman" panose="02020603050405020304" pitchFamily="18" charset="0"/>
                <a:cs typeface="Times New Roman" panose="02020603050405020304" pitchFamily="18" charset="0"/>
              </a:rPr>
              <a:t>BiLSTM,BiGRU,Hybrid</a:t>
            </a:r>
            <a:r>
              <a:rPr lang="en-GB" sz="2200" dirty="0">
                <a:latin typeface="Times New Roman" panose="02020603050405020304" pitchFamily="18" charset="0"/>
                <a:cs typeface="Times New Roman" panose="02020603050405020304" pitchFamily="18" charset="0"/>
              </a:rPr>
              <a:t> DL, M-BERT).models on this task.</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33BCC5-1715-1D51-108A-CFFD81DCEE78}"/>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5" name="Footer Placeholder 4">
            <a:extLst>
              <a:ext uri="{FF2B5EF4-FFF2-40B4-BE49-F238E27FC236}">
                <a16:creationId xmlns:a16="http://schemas.microsoft.com/office/drawing/2014/main" id="{D3504E26-2665-4E91-2122-5A309339A875}"/>
              </a:ext>
            </a:extLst>
          </p:cNvPr>
          <p:cNvSpPr>
            <a:spLocks noGrp="1"/>
          </p:cNvSpPr>
          <p:nvPr>
            <p:ph type="ftr" sz="quarter" idx="12"/>
          </p:nvPr>
        </p:nvSpPr>
        <p:spPr/>
        <p:txBody>
          <a:bodyPr/>
          <a:lstStyle/>
          <a:p>
            <a:r>
              <a:rPr lang="en-IN" dirty="0"/>
              <a:t>OBJECTIVE</a:t>
            </a:r>
            <a:endParaRPr lang="en-US" dirty="0"/>
          </a:p>
        </p:txBody>
      </p:sp>
    </p:spTree>
    <p:extLst>
      <p:ext uri="{BB962C8B-B14F-4D97-AF65-F5344CB8AC3E}">
        <p14:creationId xmlns:p14="http://schemas.microsoft.com/office/powerpoint/2010/main" val="199847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2723-67B7-DA75-B252-A36E3ED7DF13}"/>
              </a:ext>
            </a:extLst>
          </p:cNvPr>
          <p:cNvSpPr>
            <a:spLocks noGrp="1"/>
          </p:cNvSpPr>
          <p:nvPr>
            <p:ph type="title"/>
          </p:nvPr>
        </p:nvSpPr>
        <p:spPr>
          <a:xfrm>
            <a:off x="3952240" y="1087120"/>
            <a:ext cx="7447280" cy="619760"/>
          </a:xfrm>
        </p:spPr>
        <p:txBody>
          <a:bodyPr/>
          <a:lstStyle/>
          <a:p>
            <a:r>
              <a:rPr lang="en-IN" sz="3600" dirty="0"/>
              <a:t>Problem statement</a:t>
            </a:r>
          </a:p>
        </p:txBody>
      </p:sp>
      <p:sp>
        <p:nvSpPr>
          <p:cNvPr id="3" name="Content Placeholder 2">
            <a:extLst>
              <a:ext uri="{FF2B5EF4-FFF2-40B4-BE49-F238E27FC236}">
                <a16:creationId xmlns:a16="http://schemas.microsoft.com/office/drawing/2014/main" id="{A2F6A2ED-6AD0-9269-8538-F3F4A35E1038}"/>
              </a:ext>
            </a:extLst>
          </p:cNvPr>
          <p:cNvSpPr>
            <a:spLocks noGrp="1"/>
          </p:cNvSpPr>
          <p:nvPr>
            <p:ph idx="1"/>
          </p:nvPr>
        </p:nvSpPr>
        <p:spPr>
          <a:xfrm>
            <a:off x="3952240" y="1397000"/>
            <a:ext cx="8006080" cy="5166359"/>
          </a:xfrm>
        </p:spPr>
        <p:txBody>
          <a:bodyPr/>
          <a:lstStyle/>
          <a:p>
            <a:pPr algn="just"/>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Limited code-mixed datasets for low-resourced Dravidian languages, like Malayalam, hinder sentiment analysis advancements.</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Existing models face challenges handling code-mixing complexities and lacks sufficiency.</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Expanding the Dravidian/Malayalam-English (Manglish) code-mixed dataset is essential. Enhanced datasets are pivotal for improving sentiment analysis.</a:t>
            </a: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Impact spans across applications like conversational systems, machine translation and offensive language identification.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9E4692-D520-29E8-6FD7-CCEE3D5F18B1}"/>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5" name="Footer Placeholder 4">
            <a:extLst>
              <a:ext uri="{FF2B5EF4-FFF2-40B4-BE49-F238E27FC236}">
                <a16:creationId xmlns:a16="http://schemas.microsoft.com/office/drawing/2014/main" id="{34E8185C-7550-E160-4C61-CE9C67F7249E}"/>
              </a:ext>
            </a:extLst>
          </p:cNvPr>
          <p:cNvSpPr>
            <a:spLocks noGrp="1"/>
          </p:cNvSpPr>
          <p:nvPr>
            <p:ph type="ftr" sz="quarter" idx="12"/>
          </p:nvPr>
        </p:nvSpPr>
        <p:spPr/>
        <p:txBody>
          <a:bodyPr/>
          <a:lstStyle/>
          <a:p>
            <a:r>
              <a:rPr lang="en-IN" dirty="0"/>
              <a:t>Problem statement</a:t>
            </a:r>
            <a:endParaRPr lang="en-US" dirty="0"/>
          </a:p>
        </p:txBody>
      </p:sp>
    </p:spTree>
    <p:extLst>
      <p:ext uri="{BB962C8B-B14F-4D97-AF65-F5344CB8AC3E}">
        <p14:creationId xmlns:p14="http://schemas.microsoft.com/office/powerpoint/2010/main" val="154646069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{8D06DE76-A979-4C97-B275-9B10A6F822FE}tf67061901_win32</Template>
  <TotalTime>441</TotalTime>
  <Words>1885</Words>
  <Application>Microsoft Office PowerPoint</Application>
  <PresentationFormat>Widescreen</PresentationFormat>
  <Paragraphs>224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Daytona Condensed Light</vt:lpstr>
      <vt:lpstr>Posterama</vt:lpstr>
      <vt:lpstr>Times New Roman</vt:lpstr>
      <vt:lpstr>Wingdings</vt:lpstr>
      <vt:lpstr>Office Theme</vt:lpstr>
      <vt:lpstr>Sentiment Analysis in Code-Mixed Dravidian Languages: Dataset Creation and Performance Evaluation of ML/DL/TL Models</vt:lpstr>
      <vt:lpstr>Agenda</vt:lpstr>
      <vt:lpstr>Introduction</vt:lpstr>
      <vt:lpstr>   </vt:lpstr>
      <vt:lpstr>RELATED WORKS</vt:lpstr>
      <vt:lpstr>PowerPoint Presentation</vt:lpstr>
      <vt:lpstr>Gaps identified</vt:lpstr>
      <vt:lpstr>OBJECTIVE</vt:lpstr>
      <vt:lpstr>Problem statement</vt:lpstr>
      <vt:lpstr>METHODOLOGY</vt:lpstr>
      <vt:lpstr>PowerPoint Presentation</vt:lpstr>
      <vt:lpstr>Flow diagram</vt:lpstr>
      <vt:lpstr>1.Data collection process</vt:lpstr>
      <vt:lpstr>SCRAPER OUTPUT</vt:lpstr>
      <vt:lpstr>2.DATA PREPROCESSING</vt:lpstr>
      <vt:lpstr>Manglish-Filtered Comment</vt:lpstr>
      <vt:lpstr>Code-mixed sentiment dataset</vt:lpstr>
      <vt:lpstr>3.Model training</vt:lpstr>
      <vt:lpstr>2.Linear regression</vt:lpstr>
      <vt:lpstr>3.Naive bayes</vt:lpstr>
      <vt:lpstr>4.Random forest</vt:lpstr>
      <vt:lpstr>5.svm</vt:lpstr>
      <vt:lpstr>6. Bidirectional GRU</vt:lpstr>
      <vt:lpstr>7. bidirectional LSTM</vt:lpstr>
      <vt:lpstr>8.m-bert</vt:lpstr>
      <vt:lpstr>Result and discussion</vt:lpstr>
      <vt:lpstr>PowerPoint Presentation</vt:lpstr>
      <vt:lpstr>Svm accuracy-52.9%</vt:lpstr>
      <vt:lpstr>PowerPoint Presentation</vt:lpstr>
      <vt:lpstr>Future enhancement</vt:lpstr>
      <vt:lpstr>PowerPoint Presentation</vt:lpstr>
      <vt:lpstr>conclusion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in Code-Mixed Dravidian Languages: Dataset Creation and Performance Evaluation of ML/DL/TL Models</dc:title>
  <dc:creator>HRISHIRAJ G L</dc:creator>
  <cp:lastModifiedBy>HRISHIRAJ G L</cp:lastModifiedBy>
  <cp:revision>2</cp:revision>
  <dcterms:created xsi:type="dcterms:W3CDTF">2023-11-19T23:10:01Z</dcterms:created>
  <dcterms:modified xsi:type="dcterms:W3CDTF">2023-12-17T09:14:14Z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