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9"/>
  </p:notesMasterIdLst>
  <p:sldIdLst>
    <p:sldId id="325" r:id="rId2"/>
    <p:sldId id="321" r:id="rId3"/>
    <p:sldId id="326" r:id="rId4"/>
    <p:sldId id="328" r:id="rId5"/>
    <p:sldId id="324" r:id="rId6"/>
    <p:sldId id="257" r:id="rId7"/>
    <p:sldId id="260" r:id="rId8"/>
    <p:sldId id="263" r:id="rId9"/>
    <p:sldId id="264" r:id="rId10"/>
    <p:sldId id="310" r:id="rId11"/>
    <p:sldId id="283" r:id="rId12"/>
    <p:sldId id="294" r:id="rId13"/>
    <p:sldId id="270" r:id="rId14"/>
    <p:sldId id="323" r:id="rId15"/>
    <p:sldId id="271" r:id="rId16"/>
    <p:sldId id="272"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2"/>
        </a:solidFill>
        <a:latin typeface="Comic Sans MS" panose="030F0702030302020204" pitchFamily="66" charset="0"/>
        <a:ea typeface="+mn-ea"/>
        <a:cs typeface="+mn-cs"/>
      </a:defRPr>
    </a:lvl1pPr>
    <a:lvl2pPr marL="457200" algn="l" rtl="0" eaLnBrk="0" fontAlgn="base" hangingPunct="0">
      <a:spcBef>
        <a:spcPct val="0"/>
      </a:spcBef>
      <a:spcAft>
        <a:spcPct val="0"/>
      </a:spcAft>
      <a:defRPr sz="2800" kern="1200">
        <a:solidFill>
          <a:schemeClr val="tx2"/>
        </a:solidFill>
        <a:latin typeface="Comic Sans MS" panose="030F0702030302020204" pitchFamily="66" charset="0"/>
        <a:ea typeface="+mn-ea"/>
        <a:cs typeface="+mn-cs"/>
      </a:defRPr>
    </a:lvl2pPr>
    <a:lvl3pPr marL="914400" algn="l" rtl="0" eaLnBrk="0" fontAlgn="base" hangingPunct="0">
      <a:spcBef>
        <a:spcPct val="0"/>
      </a:spcBef>
      <a:spcAft>
        <a:spcPct val="0"/>
      </a:spcAft>
      <a:defRPr sz="2800" kern="1200">
        <a:solidFill>
          <a:schemeClr val="tx2"/>
        </a:solidFill>
        <a:latin typeface="Comic Sans MS" panose="030F0702030302020204" pitchFamily="66" charset="0"/>
        <a:ea typeface="+mn-ea"/>
        <a:cs typeface="+mn-cs"/>
      </a:defRPr>
    </a:lvl3pPr>
    <a:lvl4pPr marL="1371600" algn="l" rtl="0" eaLnBrk="0" fontAlgn="base" hangingPunct="0">
      <a:spcBef>
        <a:spcPct val="0"/>
      </a:spcBef>
      <a:spcAft>
        <a:spcPct val="0"/>
      </a:spcAft>
      <a:defRPr sz="2800" kern="1200">
        <a:solidFill>
          <a:schemeClr val="tx2"/>
        </a:solidFill>
        <a:latin typeface="Comic Sans MS" panose="030F0702030302020204" pitchFamily="66" charset="0"/>
        <a:ea typeface="+mn-ea"/>
        <a:cs typeface="+mn-cs"/>
      </a:defRPr>
    </a:lvl4pPr>
    <a:lvl5pPr marL="1828800" algn="l" rtl="0" eaLnBrk="0" fontAlgn="base" hangingPunct="0">
      <a:spcBef>
        <a:spcPct val="0"/>
      </a:spcBef>
      <a:spcAft>
        <a:spcPct val="0"/>
      </a:spcAft>
      <a:defRPr sz="2800" kern="1200">
        <a:solidFill>
          <a:schemeClr val="tx2"/>
        </a:solidFill>
        <a:latin typeface="Comic Sans MS" panose="030F0702030302020204" pitchFamily="66" charset="0"/>
        <a:ea typeface="+mn-ea"/>
        <a:cs typeface="+mn-cs"/>
      </a:defRPr>
    </a:lvl5pPr>
    <a:lvl6pPr marL="2286000" algn="l" defTabSz="914400" rtl="0" eaLnBrk="1" latinLnBrk="0" hangingPunct="1">
      <a:defRPr sz="2800" kern="1200">
        <a:solidFill>
          <a:schemeClr val="tx2"/>
        </a:solidFill>
        <a:latin typeface="Comic Sans MS" panose="030F0702030302020204" pitchFamily="66" charset="0"/>
        <a:ea typeface="+mn-ea"/>
        <a:cs typeface="+mn-cs"/>
      </a:defRPr>
    </a:lvl6pPr>
    <a:lvl7pPr marL="2743200" algn="l" defTabSz="914400" rtl="0" eaLnBrk="1" latinLnBrk="0" hangingPunct="1">
      <a:defRPr sz="2800" kern="1200">
        <a:solidFill>
          <a:schemeClr val="tx2"/>
        </a:solidFill>
        <a:latin typeface="Comic Sans MS" panose="030F0702030302020204" pitchFamily="66" charset="0"/>
        <a:ea typeface="+mn-ea"/>
        <a:cs typeface="+mn-cs"/>
      </a:defRPr>
    </a:lvl7pPr>
    <a:lvl8pPr marL="3200400" algn="l" defTabSz="914400" rtl="0" eaLnBrk="1" latinLnBrk="0" hangingPunct="1">
      <a:defRPr sz="2800" kern="1200">
        <a:solidFill>
          <a:schemeClr val="tx2"/>
        </a:solidFill>
        <a:latin typeface="Comic Sans MS" panose="030F0702030302020204" pitchFamily="66" charset="0"/>
        <a:ea typeface="+mn-ea"/>
        <a:cs typeface="+mn-cs"/>
      </a:defRPr>
    </a:lvl8pPr>
    <a:lvl9pPr marL="3657600" algn="l" defTabSz="914400" rtl="0" eaLnBrk="1" latinLnBrk="0" hangingPunct="1">
      <a:defRPr sz="2800" kern="1200">
        <a:solidFill>
          <a:schemeClr val="tx2"/>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04" autoAdjust="0"/>
  </p:normalViewPr>
  <p:slideViewPr>
    <p:cSldViewPr>
      <p:cViewPr varScale="1">
        <p:scale>
          <a:sx n="58" d="100"/>
          <a:sy n="58" d="100"/>
        </p:scale>
        <p:origin x="21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ED9E5BB-2598-9490-3E3A-BE0FDECACA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 charset="0"/>
              </a:defRPr>
            </a:lvl1pPr>
          </a:lstStyle>
          <a:p>
            <a:pPr>
              <a:defRPr/>
            </a:pPr>
            <a:endParaRPr lang="en-US"/>
          </a:p>
        </p:txBody>
      </p:sp>
      <p:sp>
        <p:nvSpPr>
          <p:cNvPr id="79875" name="Rectangle 3">
            <a:extLst>
              <a:ext uri="{FF2B5EF4-FFF2-40B4-BE49-F238E27FC236}">
                <a16:creationId xmlns:a16="http://schemas.microsoft.com/office/drawing/2014/main" id="{710B7FC8-1E4F-A626-511D-908D6E0651D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 charset="0"/>
              </a:defRPr>
            </a:lvl1pPr>
          </a:lstStyle>
          <a:p>
            <a:pPr>
              <a:defRPr/>
            </a:pPr>
            <a:endParaRPr lang="en-US"/>
          </a:p>
        </p:txBody>
      </p:sp>
      <p:sp>
        <p:nvSpPr>
          <p:cNvPr id="20484" name="Rectangle 4">
            <a:extLst>
              <a:ext uri="{FF2B5EF4-FFF2-40B4-BE49-F238E27FC236}">
                <a16:creationId xmlns:a16="http://schemas.microsoft.com/office/drawing/2014/main" id="{DA17E357-3F44-3377-CF01-1F0483A929D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a:extLst>
              <a:ext uri="{FF2B5EF4-FFF2-40B4-BE49-F238E27FC236}">
                <a16:creationId xmlns:a16="http://schemas.microsoft.com/office/drawing/2014/main" id="{98A90FA2-E262-DE14-D289-FB0E6E427BE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9878" name="Rectangle 6">
            <a:extLst>
              <a:ext uri="{FF2B5EF4-FFF2-40B4-BE49-F238E27FC236}">
                <a16:creationId xmlns:a16="http://schemas.microsoft.com/office/drawing/2014/main" id="{765BD2B4-DFD1-4645-6C8F-39A81487F34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 charset="0"/>
              </a:defRPr>
            </a:lvl1pPr>
          </a:lstStyle>
          <a:p>
            <a:pPr>
              <a:defRPr/>
            </a:pPr>
            <a:endParaRPr lang="en-US"/>
          </a:p>
        </p:txBody>
      </p:sp>
      <p:sp>
        <p:nvSpPr>
          <p:cNvPr id="79879" name="Rectangle 7">
            <a:extLst>
              <a:ext uri="{FF2B5EF4-FFF2-40B4-BE49-F238E27FC236}">
                <a16:creationId xmlns:a16="http://schemas.microsoft.com/office/drawing/2014/main" id="{3474E118-F7BA-0D44-1981-065D6F9EAA7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CF1B1DD8-77E8-4F05-A9D1-7427979EF9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311C91F-CCA6-3E69-3302-39DC275D8D13}"/>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796908C4-6C4D-7970-EC9B-FD0D3BC26289}"/>
              </a:ext>
            </a:extLst>
          </p:cNvPr>
          <p:cNvSpPr>
            <a:spLocks noGrp="1"/>
          </p:cNvSpPr>
          <p:nvPr>
            <p:ph type="body" idx="1"/>
          </p:nvPr>
        </p:nvSpPr>
        <p:spPr>
          <a:noFill/>
        </p:spPr>
        <p:txBody>
          <a:bodyPr/>
          <a:lstStyle/>
          <a:p>
            <a:endParaRPr lang="en-US" altLang="en-US">
              <a:latin typeface="Times New Roman" panose="02020603050405020304" pitchFamily="18" charset="0"/>
            </a:endParaRPr>
          </a:p>
        </p:txBody>
      </p:sp>
      <p:sp>
        <p:nvSpPr>
          <p:cNvPr id="21508" name="Slide Number Placeholder 3">
            <a:extLst>
              <a:ext uri="{FF2B5EF4-FFF2-40B4-BE49-F238E27FC236}">
                <a16:creationId xmlns:a16="http://schemas.microsoft.com/office/drawing/2014/main" id="{4942AD52-DDA9-3D97-F546-7DF784741169}"/>
              </a:ext>
            </a:extLst>
          </p:cNvPr>
          <p:cNvSpPr>
            <a:spLocks noGrp="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058167A9-BE17-487D-BBCD-7DB55A04D020}" type="slidenum">
              <a:rPr lang="en-US" altLang="en-US" sz="1200">
                <a:solidFill>
                  <a:schemeClr val="tx1"/>
                </a:solidFill>
                <a:latin typeface="Times New Roman" panose="02020603050405020304" pitchFamily="18" charset="0"/>
              </a:rPr>
              <a:pPr/>
              <a:t>1</a:t>
            </a:fld>
            <a:endParaRPr lang="en-US" altLang="en-US" sz="1200">
              <a:solidFill>
                <a:schemeClr val="tx1"/>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AED610B-6DC9-0BF3-D31F-49A2B4B28ABA}"/>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49FFC353-5272-46EC-9A48-AFD5DDD07A32}" type="slidenum">
              <a:rPr lang="en-US" altLang="en-US" sz="1200">
                <a:solidFill>
                  <a:schemeClr val="tx1"/>
                </a:solidFill>
                <a:latin typeface="Times New Roman" panose="02020603050405020304" pitchFamily="18" charset="0"/>
              </a:rPr>
              <a:pPr/>
              <a:t>13</a:t>
            </a:fld>
            <a:endParaRPr lang="en-US" altLang="en-US" sz="120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AE77208D-2866-ABE1-122E-B6E243DD2241}"/>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06B00E01-D578-580B-B4FD-9EFB0B73D8ED}"/>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99F8A7C-5981-73A3-7074-16098A2D1B4B}"/>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C91F2841-B6FA-E29A-A926-5C9FA6F5B874}"/>
              </a:ext>
            </a:extLst>
          </p:cNvPr>
          <p:cNvSpPr>
            <a:spLocks noGrp="1"/>
          </p:cNvSpPr>
          <p:nvPr>
            <p:ph type="body" idx="1"/>
          </p:nvPr>
        </p:nvSpPr>
        <p:spPr/>
        <p:txBody>
          <a:bodyPr>
            <a:normAutofit/>
          </a:bodyPr>
          <a:lstStyle/>
          <a:p>
            <a:pPr eaLnBrk="1" hangingPunct="1">
              <a:lnSpc>
                <a:spcPct val="90000"/>
              </a:lnSpc>
              <a:defRPr/>
            </a:pPr>
            <a:r>
              <a:rPr lang="en-US" b="1" dirty="0">
                <a:solidFill>
                  <a:schemeClr val="bg1"/>
                </a:solidFill>
                <a:effectLst>
                  <a:outerShdw blurRad="38100" dist="38100" dir="2700000" algn="tl">
                    <a:srgbClr val="C0C0C0"/>
                  </a:outerShdw>
                </a:effectLst>
              </a:rPr>
              <a:t>Alphanumeric Keys:</a:t>
            </a:r>
            <a:r>
              <a:rPr lang="en-US" dirty="0">
                <a:solidFill>
                  <a:schemeClr val="bg1"/>
                </a:solidFill>
                <a:effectLst>
                  <a:outerShdw blurRad="38100" dist="38100" dir="2700000" algn="tl">
                    <a:srgbClr val="C0C0C0"/>
                  </a:outerShdw>
                </a:effectLst>
              </a:rPr>
              <a:t> These keys are used for entering letters and numbers.</a:t>
            </a:r>
          </a:p>
          <a:p>
            <a:pPr eaLnBrk="1" hangingPunct="1">
              <a:lnSpc>
                <a:spcPct val="90000"/>
              </a:lnSpc>
              <a:defRPr/>
            </a:pPr>
            <a:endParaRPr lang="en-US" dirty="0">
              <a:solidFill>
                <a:schemeClr val="bg1"/>
              </a:solidFill>
              <a:effectLst>
                <a:outerShdw blurRad="38100" dist="38100" dir="2700000" algn="tl">
                  <a:srgbClr val="C0C0C0"/>
                </a:outerShdw>
              </a:effectLst>
            </a:endParaRPr>
          </a:p>
          <a:p>
            <a:pPr eaLnBrk="1" hangingPunct="1">
              <a:lnSpc>
                <a:spcPct val="90000"/>
              </a:lnSpc>
              <a:defRPr/>
            </a:pPr>
            <a:r>
              <a:rPr lang="en-US" b="1" dirty="0">
                <a:solidFill>
                  <a:schemeClr val="bg1"/>
                </a:solidFill>
                <a:effectLst>
                  <a:outerShdw blurRad="38100" dist="38100" dir="2700000" algn="tl">
                    <a:srgbClr val="C0C0C0"/>
                  </a:outerShdw>
                </a:effectLst>
              </a:rPr>
              <a:t>Special Keys:</a:t>
            </a:r>
            <a:r>
              <a:rPr lang="en-US" dirty="0">
                <a:solidFill>
                  <a:schemeClr val="bg1"/>
                </a:solidFill>
                <a:effectLst>
                  <a:outerShdw blurRad="38100" dist="38100" dir="2700000" algn="tl">
                    <a:srgbClr val="C0C0C0"/>
                  </a:outerShdw>
                </a:effectLst>
              </a:rPr>
              <a:t> Keys such as Control (CTRL), SHIFT, SPACEBAR, ALT, CAPS LOCK, and TAB are special keys. These special keys perform special functions depending on when and where they are used.</a:t>
            </a:r>
          </a:p>
          <a:p>
            <a:pPr eaLnBrk="1" hangingPunct="1">
              <a:lnSpc>
                <a:spcPct val="90000"/>
              </a:lnSpc>
              <a:defRPr/>
            </a:pPr>
            <a:endParaRPr lang="en-US" dirty="0">
              <a:solidFill>
                <a:schemeClr val="bg1"/>
              </a:solidFill>
              <a:effectLst>
                <a:outerShdw blurRad="38100" dist="38100" dir="2700000" algn="tl">
                  <a:srgbClr val="C0C0C0"/>
                </a:outerShdw>
              </a:effectLst>
            </a:endParaRPr>
          </a:p>
          <a:p>
            <a:pPr eaLnBrk="1" hangingPunct="1">
              <a:lnSpc>
                <a:spcPct val="90000"/>
              </a:lnSpc>
              <a:defRPr/>
            </a:pPr>
            <a:r>
              <a:rPr lang="en-US" b="1" dirty="0">
                <a:solidFill>
                  <a:schemeClr val="bg1"/>
                </a:solidFill>
                <a:effectLst>
                  <a:outerShdw blurRad="38100" dist="38100" dir="2700000" algn="tl">
                    <a:srgbClr val="C0C0C0"/>
                  </a:outerShdw>
                </a:effectLst>
              </a:rPr>
              <a:t>Punctuation Keys:</a:t>
            </a:r>
            <a:r>
              <a:rPr lang="en-US" dirty="0">
                <a:solidFill>
                  <a:schemeClr val="bg1"/>
                </a:solidFill>
                <a:effectLst>
                  <a:outerShdw blurRad="38100" dist="38100" dir="2700000" algn="tl">
                    <a:srgbClr val="C0C0C0"/>
                  </a:outerShdw>
                </a:effectLst>
              </a:rPr>
              <a:t> Punctuation keys include keys for punctuation marks, such as colon (:), semicolon (;), question mark (?), single quotation marks (‘ ’), and double quotation marks (“ ”).</a:t>
            </a:r>
          </a:p>
          <a:p>
            <a:pPr eaLnBrk="1" hangingPunct="1">
              <a:lnSpc>
                <a:spcPct val="90000"/>
              </a:lnSpc>
              <a:defRPr/>
            </a:pPr>
            <a:endParaRPr lang="en-US" dirty="0">
              <a:solidFill>
                <a:schemeClr val="bg1"/>
              </a:solidFill>
              <a:effectLst>
                <a:outerShdw blurRad="38100" dist="38100" dir="2700000" algn="tl">
                  <a:srgbClr val="C0C0C0"/>
                </a:outerShdw>
              </a:effectLst>
            </a:endParaRPr>
          </a:p>
          <a:p>
            <a:pPr eaLnBrk="1" hangingPunct="1">
              <a:lnSpc>
                <a:spcPct val="90000"/>
              </a:lnSpc>
              <a:defRPr/>
            </a:pPr>
            <a:r>
              <a:rPr lang="en-US" b="1" dirty="0">
                <a:solidFill>
                  <a:schemeClr val="bg1"/>
                </a:solidFill>
                <a:effectLst>
                  <a:outerShdw blurRad="38100" dist="38100" dir="2700000" algn="tl">
                    <a:srgbClr val="C0C0C0"/>
                  </a:outerShdw>
                </a:effectLst>
              </a:rPr>
              <a:t>Command Keys:</a:t>
            </a:r>
            <a:r>
              <a:rPr lang="en-US" dirty="0">
                <a:solidFill>
                  <a:schemeClr val="bg1"/>
                </a:solidFill>
                <a:effectLst>
                  <a:outerShdw blurRad="38100" dist="38100" dir="2700000" algn="tl">
                    <a:srgbClr val="C0C0C0"/>
                  </a:outerShdw>
                </a:effectLst>
              </a:rPr>
              <a:t> Keys such as INSERT (INS), DELETE (DEL), and BACKSPACE are command keys. You use these keys to insert and delete text and objects. You can turn the INSERT key either ON or OFF. When turned ON, the INSERT key helps you overwrite characters to the right of the insertion point. When turned OFF, the INSERT key helps you enter text or characters to the right of the insertion point, without overwriting this text or characters. An insertion point is the blinking vertical line that indicates the location at which the inserted text appears. The DELETE key is used to remove typed text, characters, and other objects on the right side of the insertion point. The BACKSPACE key is used to remove typed text, characters, and other objects on the left side of the insertion point.</a:t>
            </a:r>
          </a:p>
          <a:p>
            <a:pPr eaLnBrk="1" hangingPunct="1">
              <a:lnSpc>
                <a:spcPct val="90000"/>
              </a:lnSpc>
              <a:defRPr/>
            </a:pPr>
            <a:endParaRPr lang="en-US" dirty="0"/>
          </a:p>
          <a:p>
            <a:pPr eaLnBrk="1" hangingPunct="1">
              <a:defRPr/>
            </a:pPr>
            <a:endParaRPr lang="en-US" dirty="0"/>
          </a:p>
        </p:txBody>
      </p:sp>
      <p:sp>
        <p:nvSpPr>
          <p:cNvPr id="31748" name="Slide Number Placeholder 3">
            <a:extLst>
              <a:ext uri="{FF2B5EF4-FFF2-40B4-BE49-F238E27FC236}">
                <a16:creationId xmlns:a16="http://schemas.microsoft.com/office/drawing/2014/main" id="{E8003108-ADF1-3FFF-7C5D-3E9FF59EBA9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BA18AB95-D4C9-4D01-B19A-1E2114965FC8}" type="slidenum">
              <a:rPr lang="en-US" altLang="en-US" sz="1200">
                <a:solidFill>
                  <a:schemeClr val="tx1"/>
                </a:solidFill>
                <a:latin typeface="Arial" panose="020B0604020202020204" pitchFamily="34" charset="0"/>
              </a:rPr>
              <a:pPr/>
              <a:t>14</a:t>
            </a:fld>
            <a:endParaRPr lang="en-US" altLang="en-US" sz="120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677D299-31A8-D0D3-2E58-8E4805252661}"/>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D7F2E8FE-81A1-4FC1-901A-57EBBBEC2810}" type="slidenum">
              <a:rPr lang="en-US" altLang="en-US" sz="1200">
                <a:solidFill>
                  <a:schemeClr val="tx1"/>
                </a:solidFill>
                <a:latin typeface="Times New Roman" panose="02020603050405020304" pitchFamily="18" charset="0"/>
              </a:rPr>
              <a:pPr/>
              <a:t>15</a:t>
            </a:fld>
            <a:endParaRPr lang="en-US" altLang="en-US" sz="120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9F7F0099-6DD6-D96F-CEE3-40FFA5203D8A}"/>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58BB104E-A68A-BDFD-5282-882F90423CCB}"/>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2F3161A-12A7-F82C-560A-BF984E1F6CBC}"/>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EA3CFAFF-445A-416D-B261-0070F893D4A9}" type="slidenum">
              <a:rPr lang="en-US" altLang="en-US" sz="1200">
                <a:solidFill>
                  <a:schemeClr val="tx1"/>
                </a:solidFill>
                <a:latin typeface="Times New Roman" panose="02020603050405020304" pitchFamily="18" charset="0"/>
              </a:rPr>
              <a:pPr/>
              <a:t>16</a:t>
            </a:fld>
            <a:endParaRPr lang="en-US" altLang="en-US" sz="120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429CA8E8-D3FC-0309-D57B-069F87695277}"/>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FE3681A6-51A6-ACFA-4A9F-14FD9C0DCBC1}"/>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AF84F51-D26F-FE25-24F3-E8F254CEAE57}"/>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EB629F49-A38B-41FA-8587-C0F43ABE79D5}" type="slidenum">
              <a:rPr lang="en-US" altLang="en-US" sz="1200">
                <a:solidFill>
                  <a:schemeClr val="tx1"/>
                </a:solidFill>
                <a:latin typeface="Times New Roman" panose="02020603050405020304" pitchFamily="18" charset="0"/>
              </a:rPr>
              <a:pPr/>
              <a:t>17</a:t>
            </a:fld>
            <a:endParaRPr lang="en-US" altLang="en-US" sz="1200">
              <a:solidFill>
                <a:schemeClr val="tx1"/>
              </a:solidFill>
              <a:latin typeface="Times New Roman" panose="02020603050405020304" pitchFamily="18" charset="0"/>
            </a:endParaRPr>
          </a:p>
        </p:txBody>
      </p:sp>
      <p:sp>
        <p:nvSpPr>
          <p:cNvPr id="34819" name="Rectangle 2">
            <a:extLst>
              <a:ext uri="{FF2B5EF4-FFF2-40B4-BE49-F238E27FC236}">
                <a16:creationId xmlns:a16="http://schemas.microsoft.com/office/drawing/2014/main" id="{30A34F0B-7621-1C33-A545-701F333929D5}"/>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5263A9AE-5FA5-426D-EC9D-B0832AFF6EA3}"/>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FC7175A-0BAC-E083-9491-6B5DA0F92578}"/>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6F0366B3-D3D5-5B86-05AA-AFC0CA2366D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a:latin typeface="Times New Roman" panose="02020603050405020304" pitchFamily="18" charset="0"/>
              </a:rPr>
              <a:t>Hardware</a:t>
            </a:r>
            <a:r>
              <a:rPr lang="en-US" altLang="en-US">
                <a:latin typeface="Times New Roman" panose="02020603050405020304" pitchFamily="18" charset="0"/>
              </a:rPr>
              <a:t> refers to all the physical components of a computer. It includes all input devices, processing devices, storage devices, and output devices. The keyboard, mouse, motherboard, monitor, hard disk, cables, and printer are all examples of hardware.</a:t>
            </a:r>
          </a:p>
          <a:p>
            <a:r>
              <a:rPr lang="en-US" altLang="en-US">
                <a:latin typeface="Times New Roman" panose="02020603050405020304" pitchFamily="18" charset="0"/>
              </a:rPr>
              <a:t>You use hardware to provide input to a computer and also to get the desired output. For example, when you play a musical instrument, such as a piano, you provide input by pressing the keys and get the desired output in the form of music. Similarly, computers also need input and output devices to perform tasks.</a:t>
            </a:r>
          </a:p>
          <a:p>
            <a:r>
              <a:rPr lang="en-US" altLang="en-US">
                <a:latin typeface="Times New Roman" panose="02020603050405020304" pitchFamily="18" charset="0"/>
              </a:rPr>
              <a:t>You use a keyboard and a mouse to provide input and to select and run programs. You can view the output on a monitor that is similar to a television set, or use the printer to view the output on paper.</a:t>
            </a:r>
          </a:p>
          <a:p>
            <a:r>
              <a:rPr lang="en-US" altLang="en-US">
                <a:latin typeface="Times New Roman" panose="02020603050405020304" pitchFamily="18" charset="0"/>
              </a:rPr>
              <a:t>Apart from input and output devices, a computer uses processing devices to work on the input data and generate the desired output. The most important processing device is the CPU. The CPU is the brain of the computer. It processes the input to perform calculations and produce output.</a:t>
            </a:r>
          </a:p>
          <a:p>
            <a:r>
              <a:rPr lang="en-US" altLang="en-US">
                <a:latin typeface="Times New Roman" panose="02020603050405020304" pitchFamily="18" charset="0"/>
              </a:rPr>
              <a:t>A motherboard is a large circuit board that connects input, output, and processing devices. The motherboard circuits provide pathways that allow data to pass through these various components. It also contains chips that determine how, when, and where data can flow through the computer.</a:t>
            </a:r>
          </a:p>
          <a:p>
            <a:r>
              <a:rPr lang="en-US" altLang="en-US">
                <a:latin typeface="Times New Roman" panose="02020603050405020304" pitchFamily="18" charset="0"/>
              </a:rPr>
              <a:t>Depending on the task that you want your computer to perform, you can choose the appropriate hardware. For example, you can use a NIC to connect your computer to other computers. You can also use expansion cards, such as video cards, to add new features or enhance the performance of your computer. All of these devices are plugged into the motherboard.</a:t>
            </a:r>
          </a:p>
          <a:p>
            <a:pPr eaLnBrk="1" hangingPunct="1"/>
            <a:endParaRPr lang="en-US" altLang="en-US">
              <a:latin typeface="Times New Roman" panose="02020603050405020304" pitchFamily="18" charset="0"/>
            </a:endParaRPr>
          </a:p>
        </p:txBody>
      </p:sp>
      <p:sp>
        <p:nvSpPr>
          <p:cNvPr id="22532" name="Slide Number Placeholder 3">
            <a:extLst>
              <a:ext uri="{FF2B5EF4-FFF2-40B4-BE49-F238E27FC236}">
                <a16:creationId xmlns:a16="http://schemas.microsoft.com/office/drawing/2014/main" id="{009EF4A8-9F3A-059C-B702-694870D48D3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993EB9E1-5108-4A11-9130-007B26DD660E}" type="slidenum">
              <a:rPr lang="en-US" altLang="en-US" sz="1200">
                <a:solidFill>
                  <a:schemeClr val="tx1"/>
                </a:solidFill>
                <a:latin typeface="Arial" panose="020B0604020202020204" pitchFamily="34" charset="0"/>
              </a:rPr>
              <a:pPr/>
              <a:t>5</a:t>
            </a:fld>
            <a:endParaRPr lang="en-US" altLang="en-US" sz="12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76EF00A-F8E6-418C-3F24-C9FF8186BEEA}"/>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48264D7A-1A34-4D0B-A3D2-1249F1285DDB}" type="slidenum">
              <a:rPr lang="en-US" altLang="en-US" sz="1200">
                <a:solidFill>
                  <a:schemeClr val="tx1"/>
                </a:solidFill>
                <a:latin typeface="Times New Roman" panose="02020603050405020304" pitchFamily="18" charset="0"/>
              </a:rPr>
              <a:pPr/>
              <a:t>6</a:t>
            </a:fld>
            <a:endParaRPr lang="en-US" altLang="en-US" sz="1200">
              <a:solidFill>
                <a:schemeClr val="tx1"/>
              </a:solidFill>
              <a:latin typeface="Times New Roman" panose="02020603050405020304" pitchFamily="18" charset="0"/>
            </a:endParaRPr>
          </a:p>
        </p:txBody>
      </p:sp>
      <p:sp>
        <p:nvSpPr>
          <p:cNvPr id="23555" name="Rectangle 2">
            <a:extLst>
              <a:ext uri="{FF2B5EF4-FFF2-40B4-BE49-F238E27FC236}">
                <a16:creationId xmlns:a16="http://schemas.microsoft.com/office/drawing/2014/main" id="{F04C315D-8586-84BC-809E-38FC95525287}"/>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AABE303F-6CF8-9256-DB2B-D4B843F924A5}"/>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5734A8C-D911-C02B-0E09-CF8568DC7529}"/>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B687DD3A-A9B6-4C89-A156-9F275BBEB343}" type="slidenum">
              <a:rPr lang="en-US" altLang="en-US" sz="1200">
                <a:solidFill>
                  <a:schemeClr val="tx1"/>
                </a:solidFill>
                <a:latin typeface="Times New Roman" panose="02020603050405020304" pitchFamily="18" charset="0"/>
              </a:rPr>
              <a:pPr/>
              <a:t>7</a:t>
            </a:fld>
            <a:endParaRPr lang="en-US" altLang="en-US" sz="120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991AB424-5590-4674-76B9-65531C9781E8}"/>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9037D729-953D-C584-AB48-690C3A0964CA}"/>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280C6D1-9437-5C51-E08F-07CDFDD95A87}"/>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11D4D22E-8252-46D0-911B-92F8F4A37A64}" type="slidenum">
              <a:rPr lang="en-US" altLang="en-US" sz="1200">
                <a:solidFill>
                  <a:schemeClr val="tx1"/>
                </a:solidFill>
                <a:latin typeface="Times New Roman" panose="02020603050405020304" pitchFamily="18" charset="0"/>
              </a:rPr>
              <a:pPr/>
              <a:t>8</a:t>
            </a:fld>
            <a:endParaRPr lang="en-US" altLang="en-US" sz="1200">
              <a:solidFill>
                <a:schemeClr val="tx1"/>
              </a:solidFill>
              <a:latin typeface="Times New Roman" panose="02020603050405020304" pitchFamily="18" charset="0"/>
            </a:endParaRPr>
          </a:p>
        </p:txBody>
      </p:sp>
      <p:sp>
        <p:nvSpPr>
          <p:cNvPr id="25603" name="Rectangle 2">
            <a:extLst>
              <a:ext uri="{FF2B5EF4-FFF2-40B4-BE49-F238E27FC236}">
                <a16:creationId xmlns:a16="http://schemas.microsoft.com/office/drawing/2014/main" id="{337F90FB-63B0-8D21-CE9E-6C5CCE9AD101}"/>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6D352A48-5DB1-2F55-D33C-CED4236E863A}"/>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4E388A8C-FB95-06D7-AEB7-51A3F4453EF3}"/>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47C11681-730B-4CD6-A1FD-8B50E75B34D7}" type="slidenum">
              <a:rPr lang="en-US" altLang="en-US" sz="1200">
                <a:solidFill>
                  <a:schemeClr val="tx1"/>
                </a:solidFill>
                <a:latin typeface="Times New Roman" panose="02020603050405020304" pitchFamily="18" charset="0"/>
              </a:rPr>
              <a:pPr/>
              <a:t>9</a:t>
            </a:fld>
            <a:endParaRPr lang="en-US" altLang="en-US" sz="120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147C207C-CB46-FFA8-A4D0-6EB64402B3D1}"/>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EE7851A8-1D40-D076-9E27-DE114E81D6E1}"/>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CF90099-41F6-D7BA-6504-69C0FA8CC62B}"/>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C01FEFE0-23C0-4C30-8DDF-76F52064FDB5}" type="slidenum">
              <a:rPr lang="en-US" altLang="en-US" sz="1200">
                <a:solidFill>
                  <a:schemeClr val="tx1"/>
                </a:solidFill>
                <a:latin typeface="Times New Roman" panose="02020603050405020304" pitchFamily="18" charset="0"/>
              </a:rPr>
              <a:pPr/>
              <a:t>10</a:t>
            </a:fld>
            <a:endParaRPr lang="en-US" altLang="en-US" sz="12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448CA41E-BB73-F4C7-81B9-1F20C268EA17}"/>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628642FC-049E-CA90-3359-F23E9F6A7BCE}"/>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66805476-2E20-B5F5-A82B-D4998CBCA769}"/>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51CCA2C2-B8BF-4158-BD8A-BBBE4EF6FE2D}" type="slidenum">
              <a:rPr lang="en-US" altLang="en-US" sz="1200">
                <a:solidFill>
                  <a:schemeClr val="tx1"/>
                </a:solidFill>
                <a:latin typeface="Times New Roman" panose="02020603050405020304" pitchFamily="18" charset="0"/>
              </a:rPr>
              <a:pPr/>
              <a:t>11</a:t>
            </a:fld>
            <a:endParaRPr lang="en-US" altLang="en-US" sz="120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08823EED-EC82-10A6-2AB3-5EE1CB0569E4}"/>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CFD8573D-00E0-9A53-C332-F651075C6B5C}"/>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3D5129-B4F8-6F3F-3904-FE40F98002DE}"/>
              </a:ext>
            </a:extLst>
          </p:cNvPr>
          <p:cNvSpPr>
            <a:spLocks noGrp="1" noChangeArrowheads="1"/>
          </p:cNvSpPr>
          <p:nvPr>
            <p:ph type="sldNum" sz="quarter" idx="5"/>
          </p:nvPr>
        </p:nvSpPr>
        <p:spPr>
          <a:noFill/>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fld id="{1D0C3106-19E8-4AB0-A26A-D92D9F589C8B}" type="slidenum">
              <a:rPr lang="en-US" altLang="en-US" sz="1200">
                <a:solidFill>
                  <a:schemeClr val="tx1"/>
                </a:solidFill>
                <a:latin typeface="Times New Roman" panose="02020603050405020304" pitchFamily="18" charset="0"/>
              </a:rPr>
              <a:pPr/>
              <a:t>12</a:t>
            </a:fld>
            <a:endParaRPr lang="en-US" altLang="en-US" sz="1200">
              <a:solidFill>
                <a:schemeClr val="tx1"/>
              </a:solidFill>
              <a:latin typeface="Times New Roman" panose="02020603050405020304" pitchFamily="18" charset="0"/>
            </a:endParaRPr>
          </a:p>
        </p:txBody>
      </p:sp>
      <p:sp>
        <p:nvSpPr>
          <p:cNvPr id="29699" name="Rectangle 2">
            <a:extLst>
              <a:ext uri="{FF2B5EF4-FFF2-40B4-BE49-F238E27FC236}">
                <a16:creationId xmlns:a16="http://schemas.microsoft.com/office/drawing/2014/main" id="{501555BB-7D88-8431-ECB1-3FE9B64E1B95}"/>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21CCDD1D-4A8A-7B1F-7896-27DEEC32EFD7}"/>
              </a:ext>
            </a:extLst>
          </p:cNvPr>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7" descr="paint">
            <a:extLst>
              <a:ext uri="{FF2B5EF4-FFF2-40B4-BE49-F238E27FC236}">
                <a16:creationId xmlns:a16="http://schemas.microsoft.com/office/drawing/2014/main" id="{F119837E-22EB-A426-4919-173E653DA470}"/>
              </a:ext>
            </a:extLst>
          </p:cNvPr>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914400" y="685800"/>
            <a:ext cx="77216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2133600" y="3886200"/>
            <a:ext cx="6400800" cy="1771650"/>
          </a:xfrm>
        </p:spPr>
        <p:txBody>
          <a:bodyPr/>
          <a:lstStyle>
            <a:lvl1pPr marL="0" indent="0">
              <a:buFont typeface="Monotype Sorts" pitchFamily="1" charset="2"/>
              <a:buNone/>
              <a:defRPr>
                <a:latin typeface="Arial Black" pitchFamily="1" charset="0"/>
              </a:defRPr>
            </a:lvl1pPr>
          </a:lstStyle>
          <a:p>
            <a:pPr lvl="0"/>
            <a:r>
              <a:rPr lang="en-US" noProof="0"/>
              <a:t>Click to edit Master subtitle style</a:t>
            </a:r>
          </a:p>
        </p:txBody>
      </p:sp>
      <p:sp>
        <p:nvSpPr>
          <p:cNvPr id="3" name="Date Placeholder 2">
            <a:extLst>
              <a:ext uri="{FF2B5EF4-FFF2-40B4-BE49-F238E27FC236}">
                <a16:creationId xmlns:a16="http://schemas.microsoft.com/office/drawing/2014/main" id="{6B8F5F4B-6C2E-D01C-4AC4-C7364235F8ED}"/>
              </a:ext>
            </a:extLst>
          </p:cNvPr>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4" name="Footer Placeholder 3">
            <a:extLst>
              <a:ext uri="{FF2B5EF4-FFF2-40B4-BE49-F238E27FC236}">
                <a16:creationId xmlns:a16="http://schemas.microsoft.com/office/drawing/2014/main" id="{5E6B56DA-D8A5-87E0-6DCE-03EB8EAE8E2C}"/>
              </a:ext>
            </a:extLst>
          </p:cNvPr>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5" name="Slide Number Placeholder 4">
            <a:extLst>
              <a:ext uri="{FF2B5EF4-FFF2-40B4-BE49-F238E27FC236}">
                <a16:creationId xmlns:a16="http://schemas.microsoft.com/office/drawing/2014/main" id="{872DF17C-8761-95B2-A9F1-F35E2CCF75AB}"/>
              </a:ext>
            </a:extLst>
          </p:cNvPr>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DE2A112F-97C5-444D-9A4C-21F8F9A33ADE}" type="slidenum">
              <a:rPr lang="en-US" altLang="en-US"/>
              <a:pPr/>
              <a:t>‹#›</a:t>
            </a:fld>
            <a:endParaRPr lang="en-US" altLang="en-US"/>
          </a:p>
        </p:txBody>
      </p:sp>
    </p:spTree>
    <p:extLst>
      <p:ext uri="{BB962C8B-B14F-4D97-AF65-F5344CB8AC3E}">
        <p14:creationId xmlns:p14="http://schemas.microsoft.com/office/powerpoint/2010/main" val="202466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B92E33-FEC6-D08E-AEA1-1FE5DB02A8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6F2DE0D-1105-965E-447D-38A112C13D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3CF0CA-086D-08BE-1A68-E4A94EAB6735}"/>
              </a:ext>
            </a:extLst>
          </p:cNvPr>
          <p:cNvSpPr>
            <a:spLocks noGrp="1" noChangeArrowheads="1"/>
          </p:cNvSpPr>
          <p:nvPr>
            <p:ph type="sldNum" sz="quarter" idx="12"/>
          </p:nvPr>
        </p:nvSpPr>
        <p:spPr>
          <a:ln/>
        </p:spPr>
        <p:txBody>
          <a:bodyPr/>
          <a:lstStyle>
            <a:lvl1pPr>
              <a:defRPr/>
            </a:lvl1pPr>
          </a:lstStyle>
          <a:p>
            <a:fld id="{7848E6E3-1F3D-4BEB-868D-F6EBD9654552}" type="slidenum">
              <a:rPr lang="en-US" altLang="en-US"/>
              <a:pPr/>
              <a:t>‹#›</a:t>
            </a:fld>
            <a:endParaRPr lang="en-US" altLang="en-US"/>
          </a:p>
        </p:txBody>
      </p:sp>
    </p:spTree>
    <p:extLst>
      <p:ext uri="{BB962C8B-B14F-4D97-AF65-F5344CB8AC3E}">
        <p14:creationId xmlns:p14="http://schemas.microsoft.com/office/powerpoint/2010/main" val="12165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9EE75E-1574-A1E2-EDA6-CA381FDE3B7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264B7A-0B97-C00A-EDD6-E7B5006755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E9C391-140A-A40C-C107-A44A33FB4D4D}"/>
              </a:ext>
            </a:extLst>
          </p:cNvPr>
          <p:cNvSpPr>
            <a:spLocks noGrp="1" noChangeArrowheads="1"/>
          </p:cNvSpPr>
          <p:nvPr>
            <p:ph type="sldNum" sz="quarter" idx="12"/>
          </p:nvPr>
        </p:nvSpPr>
        <p:spPr>
          <a:ln/>
        </p:spPr>
        <p:txBody>
          <a:bodyPr/>
          <a:lstStyle>
            <a:lvl1pPr>
              <a:defRPr/>
            </a:lvl1pPr>
          </a:lstStyle>
          <a:p>
            <a:fld id="{4C61A45D-10D4-4F96-9957-FED31B799AB1}" type="slidenum">
              <a:rPr lang="en-US" altLang="en-US"/>
              <a:pPr/>
              <a:t>‹#›</a:t>
            </a:fld>
            <a:endParaRPr lang="en-US" altLang="en-US"/>
          </a:p>
        </p:txBody>
      </p:sp>
    </p:spTree>
    <p:extLst>
      <p:ext uri="{BB962C8B-B14F-4D97-AF65-F5344CB8AC3E}">
        <p14:creationId xmlns:p14="http://schemas.microsoft.com/office/powerpoint/2010/main" val="376651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5DDCD3D-C9CC-BC76-93F0-B8D737900D1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8D9F38E-15F5-1135-085A-54B2372432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7A8A823-8745-0593-9BCC-A90A24349504}"/>
              </a:ext>
            </a:extLst>
          </p:cNvPr>
          <p:cNvSpPr>
            <a:spLocks noGrp="1" noChangeArrowheads="1"/>
          </p:cNvSpPr>
          <p:nvPr>
            <p:ph type="sldNum" sz="quarter" idx="12"/>
          </p:nvPr>
        </p:nvSpPr>
        <p:spPr>
          <a:ln/>
        </p:spPr>
        <p:txBody>
          <a:bodyPr/>
          <a:lstStyle>
            <a:lvl1pPr>
              <a:defRPr/>
            </a:lvl1pPr>
          </a:lstStyle>
          <a:p>
            <a:fld id="{21AA7D8C-1F5D-40AB-A227-ED4E7F5B09A0}" type="slidenum">
              <a:rPr lang="en-US" altLang="en-US"/>
              <a:pPr/>
              <a:t>‹#›</a:t>
            </a:fld>
            <a:endParaRPr lang="en-US" altLang="en-US"/>
          </a:p>
        </p:txBody>
      </p:sp>
    </p:spTree>
    <p:extLst>
      <p:ext uri="{BB962C8B-B14F-4D97-AF65-F5344CB8AC3E}">
        <p14:creationId xmlns:p14="http://schemas.microsoft.com/office/powerpoint/2010/main" val="384798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C75022-7019-D161-CD0E-13168CD399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26EA470-40D8-5C1E-76D0-1E11549A58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ECCD55-AC98-E271-6CA9-796C35DAB3AE}"/>
              </a:ext>
            </a:extLst>
          </p:cNvPr>
          <p:cNvSpPr>
            <a:spLocks noGrp="1" noChangeArrowheads="1"/>
          </p:cNvSpPr>
          <p:nvPr>
            <p:ph type="sldNum" sz="quarter" idx="12"/>
          </p:nvPr>
        </p:nvSpPr>
        <p:spPr>
          <a:ln/>
        </p:spPr>
        <p:txBody>
          <a:bodyPr/>
          <a:lstStyle>
            <a:lvl1pPr>
              <a:defRPr/>
            </a:lvl1pPr>
          </a:lstStyle>
          <a:p>
            <a:fld id="{7F41DBCF-46F5-4DAC-A75B-2BAC6EA9A697}" type="slidenum">
              <a:rPr lang="en-US" altLang="en-US"/>
              <a:pPr/>
              <a:t>‹#›</a:t>
            </a:fld>
            <a:endParaRPr lang="en-US" altLang="en-US"/>
          </a:p>
        </p:txBody>
      </p:sp>
    </p:spTree>
    <p:extLst>
      <p:ext uri="{BB962C8B-B14F-4D97-AF65-F5344CB8AC3E}">
        <p14:creationId xmlns:p14="http://schemas.microsoft.com/office/powerpoint/2010/main" val="365234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074EC6B-6741-6D30-7727-47BD765FBC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7A4BDFC-EFC2-AA58-69B8-B5FAA503001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7EE6F6C-F220-81C2-E089-6BCE80584BC4}"/>
              </a:ext>
            </a:extLst>
          </p:cNvPr>
          <p:cNvSpPr>
            <a:spLocks noGrp="1" noChangeArrowheads="1"/>
          </p:cNvSpPr>
          <p:nvPr>
            <p:ph type="sldNum" sz="quarter" idx="12"/>
          </p:nvPr>
        </p:nvSpPr>
        <p:spPr>
          <a:ln/>
        </p:spPr>
        <p:txBody>
          <a:bodyPr/>
          <a:lstStyle>
            <a:lvl1pPr>
              <a:defRPr/>
            </a:lvl1pPr>
          </a:lstStyle>
          <a:p>
            <a:fld id="{DB29EDB7-2B7D-4D42-BBD2-44037BF31B48}" type="slidenum">
              <a:rPr lang="en-US" altLang="en-US"/>
              <a:pPr/>
              <a:t>‹#›</a:t>
            </a:fld>
            <a:endParaRPr lang="en-US" altLang="en-US"/>
          </a:p>
        </p:txBody>
      </p:sp>
    </p:spTree>
    <p:extLst>
      <p:ext uri="{BB962C8B-B14F-4D97-AF65-F5344CB8AC3E}">
        <p14:creationId xmlns:p14="http://schemas.microsoft.com/office/powerpoint/2010/main" val="259248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F60E94-DB79-20D1-7D4B-5DA3D6BBF66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FD2B81-35A7-CB8B-A45C-DB5A731731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ADB6FBD-8903-919C-0BAA-3AEA371325AE}"/>
              </a:ext>
            </a:extLst>
          </p:cNvPr>
          <p:cNvSpPr>
            <a:spLocks noGrp="1" noChangeArrowheads="1"/>
          </p:cNvSpPr>
          <p:nvPr>
            <p:ph type="sldNum" sz="quarter" idx="12"/>
          </p:nvPr>
        </p:nvSpPr>
        <p:spPr>
          <a:ln/>
        </p:spPr>
        <p:txBody>
          <a:bodyPr/>
          <a:lstStyle>
            <a:lvl1pPr>
              <a:defRPr/>
            </a:lvl1pPr>
          </a:lstStyle>
          <a:p>
            <a:fld id="{B921AC2F-853F-4704-B74D-5A06369E6680}" type="slidenum">
              <a:rPr lang="en-US" altLang="en-US"/>
              <a:pPr/>
              <a:t>‹#›</a:t>
            </a:fld>
            <a:endParaRPr lang="en-US" altLang="en-US"/>
          </a:p>
        </p:txBody>
      </p:sp>
    </p:spTree>
    <p:extLst>
      <p:ext uri="{BB962C8B-B14F-4D97-AF65-F5344CB8AC3E}">
        <p14:creationId xmlns:p14="http://schemas.microsoft.com/office/powerpoint/2010/main" val="195275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9E3C571-0FBC-7F23-FEAD-4F25F1CC8C4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A832D21-9F96-2559-50F9-F20809DAAC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C0A546D-D01F-D78A-A9E9-EEB8317C1A65}"/>
              </a:ext>
            </a:extLst>
          </p:cNvPr>
          <p:cNvSpPr>
            <a:spLocks noGrp="1" noChangeArrowheads="1"/>
          </p:cNvSpPr>
          <p:nvPr>
            <p:ph type="sldNum" sz="quarter" idx="12"/>
          </p:nvPr>
        </p:nvSpPr>
        <p:spPr>
          <a:ln/>
        </p:spPr>
        <p:txBody>
          <a:bodyPr/>
          <a:lstStyle>
            <a:lvl1pPr>
              <a:defRPr/>
            </a:lvl1pPr>
          </a:lstStyle>
          <a:p>
            <a:fld id="{375E378F-8432-45D7-A6F0-0D3E48005E67}" type="slidenum">
              <a:rPr lang="en-US" altLang="en-US"/>
              <a:pPr/>
              <a:t>‹#›</a:t>
            </a:fld>
            <a:endParaRPr lang="en-US" altLang="en-US"/>
          </a:p>
        </p:txBody>
      </p:sp>
    </p:spTree>
    <p:extLst>
      <p:ext uri="{BB962C8B-B14F-4D97-AF65-F5344CB8AC3E}">
        <p14:creationId xmlns:p14="http://schemas.microsoft.com/office/powerpoint/2010/main" val="356612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1BCD692-C32C-098C-703C-A08D56581E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ED6B080-73D6-13DA-3529-177854B486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EA16605-C582-6BEB-7190-FCBE47833B46}"/>
              </a:ext>
            </a:extLst>
          </p:cNvPr>
          <p:cNvSpPr>
            <a:spLocks noGrp="1" noChangeArrowheads="1"/>
          </p:cNvSpPr>
          <p:nvPr>
            <p:ph type="sldNum" sz="quarter" idx="12"/>
          </p:nvPr>
        </p:nvSpPr>
        <p:spPr>
          <a:ln/>
        </p:spPr>
        <p:txBody>
          <a:bodyPr/>
          <a:lstStyle>
            <a:lvl1pPr>
              <a:defRPr/>
            </a:lvl1pPr>
          </a:lstStyle>
          <a:p>
            <a:fld id="{E1B5A768-E270-4D91-A7EE-2B2A41121BDA}" type="slidenum">
              <a:rPr lang="en-US" altLang="en-US"/>
              <a:pPr/>
              <a:t>‹#›</a:t>
            </a:fld>
            <a:endParaRPr lang="en-US" altLang="en-US"/>
          </a:p>
        </p:txBody>
      </p:sp>
    </p:spTree>
    <p:extLst>
      <p:ext uri="{BB962C8B-B14F-4D97-AF65-F5344CB8AC3E}">
        <p14:creationId xmlns:p14="http://schemas.microsoft.com/office/powerpoint/2010/main" val="63527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2B07D3-A639-B822-5D64-88715831CE9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5556C82-B2D9-4C95-5900-D4E7CA991E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95ACBCB-6682-108E-562C-2BD2F8AFB8D0}"/>
              </a:ext>
            </a:extLst>
          </p:cNvPr>
          <p:cNvSpPr>
            <a:spLocks noGrp="1" noChangeArrowheads="1"/>
          </p:cNvSpPr>
          <p:nvPr>
            <p:ph type="sldNum" sz="quarter" idx="12"/>
          </p:nvPr>
        </p:nvSpPr>
        <p:spPr>
          <a:ln/>
        </p:spPr>
        <p:txBody>
          <a:bodyPr/>
          <a:lstStyle>
            <a:lvl1pPr>
              <a:defRPr/>
            </a:lvl1pPr>
          </a:lstStyle>
          <a:p>
            <a:fld id="{0E8E0797-2C61-4EE7-B3F4-BAAFC159A786}" type="slidenum">
              <a:rPr lang="en-US" altLang="en-US"/>
              <a:pPr/>
              <a:t>‹#›</a:t>
            </a:fld>
            <a:endParaRPr lang="en-US" altLang="en-US"/>
          </a:p>
        </p:txBody>
      </p:sp>
    </p:spTree>
    <p:extLst>
      <p:ext uri="{BB962C8B-B14F-4D97-AF65-F5344CB8AC3E}">
        <p14:creationId xmlns:p14="http://schemas.microsoft.com/office/powerpoint/2010/main" val="132920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1ADB590-7058-20BD-F0EE-287CB1D1D2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03EA8AE-855A-F0C6-A739-53C7DFF3AE7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87A724-EC00-F8C6-0A08-2CFCE26E4672}"/>
              </a:ext>
            </a:extLst>
          </p:cNvPr>
          <p:cNvSpPr>
            <a:spLocks noGrp="1" noChangeArrowheads="1"/>
          </p:cNvSpPr>
          <p:nvPr>
            <p:ph type="sldNum" sz="quarter" idx="12"/>
          </p:nvPr>
        </p:nvSpPr>
        <p:spPr>
          <a:ln/>
        </p:spPr>
        <p:txBody>
          <a:bodyPr/>
          <a:lstStyle>
            <a:lvl1pPr>
              <a:defRPr/>
            </a:lvl1pPr>
          </a:lstStyle>
          <a:p>
            <a:fld id="{82EC2F97-FF30-402D-87D4-04419ECDB59B}" type="slidenum">
              <a:rPr lang="en-US" altLang="en-US"/>
              <a:pPr/>
              <a:t>‹#›</a:t>
            </a:fld>
            <a:endParaRPr lang="en-US" altLang="en-US"/>
          </a:p>
        </p:txBody>
      </p:sp>
    </p:spTree>
    <p:extLst>
      <p:ext uri="{BB962C8B-B14F-4D97-AF65-F5344CB8AC3E}">
        <p14:creationId xmlns:p14="http://schemas.microsoft.com/office/powerpoint/2010/main" val="54535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43D859A-37AC-FEF6-1B86-A4ED03BB6F3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5DD7A3-D99C-CA75-8F3F-E9272E3AD6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3EBF24-7ED7-5F80-8A91-C9BC92FB1273}"/>
              </a:ext>
            </a:extLst>
          </p:cNvPr>
          <p:cNvSpPr>
            <a:spLocks noGrp="1" noChangeArrowheads="1"/>
          </p:cNvSpPr>
          <p:nvPr>
            <p:ph type="sldNum" sz="quarter" idx="12"/>
          </p:nvPr>
        </p:nvSpPr>
        <p:spPr>
          <a:ln/>
        </p:spPr>
        <p:txBody>
          <a:bodyPr/>
          <a:lstStyle>
            <a:lvl1pPr>
              <a:defRPr/>
            </a:lvl1pPr>
          </a:lstStyle>
          <a:p>
            <a:fld id="{54C48818-57F9-4341-A549-9DC3F6E99C47}" type="slidenum">
              <a:rPr lang="en-US" altLang="en-US"/>
              <a:pPr/>
              <a:t>‹#›</a:t>
            </a:fld>
            <a:endParaRPr lang="en-US" altLang="en-US"/>
          </a:p>
        </p:txBody>
      </p:sp>
    </p:spTree>
    <p:extLst>
      <p:ext uri="{BB962C8B-B14F-4D97-AF65-F5344CB8AC3E}">
        <p14:creationId xmlns:p14="http://schemas.microsoft.com/office/powerpoint/2010/main" val="16354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EDC771-F43D-A00A-61A8-52FBE9BB4CAA}"/>
              </a:ext>
            </a:extLst>
          </p:cNvPr>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6D7927A-2D9E-12C9-1801-3EA4B3B11A3F}"/>
              </a:ext>
            </a:extLst>
          </p:cNvPr>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605D190D-5E6F-5370-D963-55F760E202CA}"/>
              </a:ext>
            </a:extLst>
          </p:cNvPr>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p>
        </p:txBody>
      </p:sp>
      <p:sp>
        <p:nvSpPr>
          <p:cNvPr id="3077" name="Rectangle 5">
            <a:extLst>
              <a:ext uri="{FF2B5EF4-FFF2-40B4-BE49-F238E27FC236}">
                <a16:creationId xmlns:a16="http://schemas.microsoft.com/office/drawing/2014/main" id="{E4C25F3C-457A-C353-9070-C8F458655CEE}"/>
              </a:ext>
            </a:extLst>
          </p:cNvPr>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p>
        </p:txBody>
      </p:sp>
      <p:sp>
        <p:nvSpPr>
          <p:cNvPr id="3078" name="Rectangle 6">
            <a:extLst>
              <a:ext uri="{FF2B5EF4-FFF2-40B4-BE49-F238E27FC236}">
                <a16:creationId xmlns:a16="http://schemas.microsoft.com/office/drawing/2014/main" id="{DC66DB22-3ED7-4D3C-06C9-C558DFDB9D5C}"/>
              </a:ext>
            </a:extLst>
          </p:cNvPr>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anose="020B0604020202020204" pitchFamily="34" charset="0"/>
              </a:defRPr>
            </a:lvl1pPr>
          </a:lstStyle>
          <a:p>
            <a:fld id="{54FDF67B-55B2-4E45-9C83-2FD4F8CE5D94}" type="slidenum">
              <a:rPr lang="en-US" altLang="en-US"/>
              <a:pPr/>
              <a:t>‹#›</a:t>
            </a:fld>
            <a:endParaRPr lang="en-US" altLang="en-US"/>
          </a:p>
        </p:txBody>
      </p:sp>
      <p:pic>
        <p:nvPicPr>
          <p:cNvPr id="1031" name="Picture 7" descr="paint">
            <a:extLst>
              <a:ext uri="{FF2B5EF4-FFF2-40B4-BE49-F238E27FC236}">
                <a16:creationId xmlns:a16="http://schemas.microsoft.com/office/drawing/2014/main" id="{86E9DC0B-AE33-DDC5-0EB3-1916DD198FD1}"/>
              </a:ext>
            </a:extLst>
          </p:cNvPr>
          <p:cNvPicPr>
            <a:picLocks noChangeAspect="1" noChangeArrowheads="1"/>
          </p:cNvPicPr>
          <p:nvPr/>
        </p:nvPicPr>
        <p:blipFill>
          <a:blip r:embed="rId14">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1" charset="0"/>
        </a:defRPr>
      </a:lvl2pPr>
      <a:lvl3pPr algn="l" rtl="0" eaLnBrk="0" fontAlgn="base" hangingPunct="0">
        <a:spcBef>
          <a:spcPct val="0"/>
        </a:spcBef>
        <a:spcAft>
          <a:spcPct val="0"/>
        </a:spcAft>
        <a:defRPr kumimoji="1" sz="4000">
          <a:solidFill>
            <a:schemeClr val="tx2"/>
          </a:solidFill>
          <a:latin typeface="Arial Black" pitchFamily="1" charset="0"/>
        </a:defRPr>
      </a:lvl3pPr>
      <a:lvl4pPr algn="l" rtl="0" eaLnBrk="0" fontAlgn="base" hangingPunct="0">
        <a:spcBef>
          <a:spcPct val="0"/>
        </a:spcBef>
        <a:spcAft>
          <a:spcPct val="0"/>
        </a:spcAft>
        <a:defRPr kumimoji="1" sz="4000">
          <a:solidFill>
            <a:schemeClr val="tx2"/>
          </a:solidFill>
          <a:latin typeface="Arial Black" pitchFamily="1" charset="0"/>
        </a:defRPr>
      </a:lvl4pPr>
      <a:lvl5pPr algn="l" rtl="0" eaLnBrk="0" fontAlgn="base" hangingPunct="0">
        <a:spcBef>
          <a:spcPct val="0"/>
        </a:spcBef>
        <a:spcAft>
          <a:spcPct val="0"/>
        </a:spcAft>
        <a:defRPr kumimoji="1" sz="4000">
          <a:solidFill>
            <a:schemeClr val="tx2"/>
          </a:solidFill>
          <a:latin typeface="Arial Black" pitchFamily="1" charset="0"/>
        </a:defRPr>
      </a:lvl5pPr>
      <a:lvl6pPr marL="457200" algn="l" rtl="0" eaLnBrk="0" fontAlgn="base" hangingPunct="0">
        <a:spcBef>
          <a:spcPct val="0"/>
        </a:spcBef>
        <a:spcAft>
          <a:spcPct val="0"/>
        </a:spcAft>
        <a:defRPr kumimoji="1" sz="4000">
          <a:solidFill>
            <a:schemeClr val="tx2"/>
          </a:solidFill>
          <a:latin typeface="Arial Black" pitchFamily="1" charset="0"/>
        </a:defRPr>
      </a:lvl6pPr>
      <a:lvl7pPr marL="914400" algn="l" rtl="0" eaLnBrk="0" fontAlgn="base" hangingPunct="0">
        <a:spcBef>
          <a:spcPct val="0"/>
        </a:spcBef>
        <a:spcAft>
          <a:spcPct val="0"/>
        </a:spcAft>
        <a:defRPr kumimoji="1" sz="4000">
          <a:solidFill>
            <a:schemeClr val="tx2"/>
          </a:solidFill>
          <a:latin typeface="Arial Black" pitchFamily="1" charset="0"/>
        </a:defRPr>
      </a:lvl7pPr>
      <a:lvl8pPr marL="1371600" algn="l" rtl="0" eaLnBrk="0" fontAlgn="base" hangingPunct="0">
        <a:spcBef>
          <a:spcPct val="0"/>
        </a:spcBef>
        <a:spcAft>
          <a:spcPct val="0"/>
        </a:spcAft>
        <a:defRPr kumimoji="1" sz="4000">
          <a:solidFill>
            <a:schemeClr val="tx2"/>
          </a:solidFill>
          <a:latin typeface="Arial Black" pitchFamily="1" charset="0"/>
        </a:defRPr>
      </a:lvl8pPr>
      <a:lvl9pPr marL="1828800" algn="l" rtl="0" eaLnBrk="0" fontAlgn="base" hangingPunct="0">
        <a:spcBef>
          <a:spcPct val="0"/>
        </a:spcBef>
        <a:spcAft>
          <a:spcPct val="0"/>
        </a:spcAft>
        <a:defRPr kumimoji="1" sz="4000">
          <a:solidFill>
            <a:schemeClr val="tx2"/>
          </a:solidFill>
          <a:latin typeface="Arial Black" pitchFamily="1" charset="0"/>
        </a:defRPr>
      </a:lvl9pPr>
    </p:titleStyle>
    <p:bodyStyle>
      <a:lvl1pPr marL="342900" indent="-342900" algn="l" rtl="0" eaLnBrk="0" fontAlgn="base" hangingPunct="0">
        <a:spcBef>
          <a:spcPct val="20000"/>
        </a:spcBef>
        <a:spcAft>
          <a:spcPct val="0"/>
        </a:spcAft>
        <a:buClr>
          <a:schemeClr val="accent2"/>
        </a:buClr>
        <a:buFont typeface="Monotype Sorts" pitchFamily="1"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chool.discovery.com/clipart/clip/cd.html" TargetMode="External"/><Relationship Id="rId13" Type="http://schemas.openxmlformats.org/officeDocument/2006/relationships/image" Target="http://classroomclipart.com/images/gallery/Computers/TN_Disk2Red.jpg" TargetMode="External"/><Relationship Id="rId3" Type="http://schemas.openxmlformats.org/officeDocument/2006/relationships/image" Target="../media/image4.png"/><Relationship Id="rId7" Type="http://schemas.openxmlformats.org/officeDocument/2006/relationships/image" Target="http://school.discovery.com/clipart/small/comp-twr.gif" TargetMode="External"/><Relationship Id="rId12" Type="http://schemas.openxmlformats.org/officeDocument/2006/relationships/image" Target="../media/image7.jpeg"/><Relationship Id="rId2" Type="http://schemas.openxmlformats.org/officeDocument/2006/relationships/hyperlink" Target="http://school.discovery.com/clipart/clip/cmpsilho.html" TargetMode="Externa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hyperlink" Target="http://classroomclipart.com/cgi-bin/kids/imageFolio.cgi?action=view&amp;link=Computers&amp;image=Disk2Red.gif&amp;img=&amp;tt=" TargetMode="External"/><Relationship Id="rId5" Type="http://schemas.openxmlformats.org/officeDocument/2006/relationships/hyperlink" Target="http://school.discovery.com/clipart/clip/comp-twr.html" TargetMode="External"/><Relationship Id="rId15" Type="http://schemas.openxmlformats.org/officeDocument/2006/relationships/hyperlink" Target="http://searchwinit.techtarget.com/definition/computer" TargetMode="External"/><Relationship Id="rId10" Type="http://schemas.openxmlformats.org/officeDocument/2006/relationships/image" Target="http://school.discovery.com/clipart/small/cd.gif" TargetMode="External"/><Relationship Id="rId4" Type="http://schemas.openxmlformats.org/officeDocument/2006/relationships/image" Target="http://school.discovery.com/clipart/small/cmpsilho.gif" TargetMode="External"/><Relationship Id="rId9" Type="http://schemas.openxmlformats.org/officeDocument/2006/relationships/image" Target="../media/image6.png"/><Relationship Id="rId14" Type="http://schemas.openxmlformats.org/officeDocument/2006/relationships/hyperlink" Target="http://searchsoftwarequality.techtarget.com/definition/progra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BC334B3E-F40F-2AB2-14E9-AE589FD20DE0}"/>
              </a:ext>
            </a:extLst>
          </p:cNvPr>
          <p:cNvSpPr>
            <a:spLocks noGrp="1" noChangeArrowheads="1"/>
          </p:cNvSpPr>
          <p:nvPr>
            <p:ph type="title"/>
          </p:nvPr>
        </p:nvSpPr>
        <p:spPr>
          <a:xfrm>
            <a:off x="1295400" y="228600"/>
            <a:ext cx="7085013" cy="1600200"/>
          </a:xfrm>
        </p:spPr>
        <p:txBody>
          <a:bodyPr/>
          <a:lstStyle/>
          <a:p>
            <a:r>
              <a:rPr lang="en-US" altLang="en-US" b="1"/>
              <a:t>THIS IS A FEW OF THE</a:t>
            </a:r>
          </a:p>
        </p:txBody>
      </p:sp>
      <p:grpSp>
        <p:nvGrpSpPr>
          <p:cNvPr id="3075" name="Group 11">
            <a:extLst>
              <a:ext uri="{FF2B5EF4-FFF2-40B4-BE49-F238E27FC236}">
                <a16:creationId xmlns:a16="http://schemas.microsoft.com/office/drawing/2014/main" id="{2C18CD60-70E3-3538-CE42-3BFEB3200D4A}"/>
              </a:ext>
            </a:extLst>
          </p:cNvPr>
          <p:cNvGrpSpPr>
            <a:grpSpLocks noChangeAspect="1"/>
          </p:cNvGrpSpPr>
          <p:nvPr/>
        </p:nvGrpSpPr>
        <p:grpSpPr bwMode="auto">
          <a:xfrm>
            <a:off x="1524000" y="1905000"/>
            <a:ext cx="6169025" cy="4524375"/>
            <a:chOff x="1008" y="1008"/>
            <a:chExt cx="3886" cy="2850"/>
          </a:xfrm>
        </p:grpSpPr>
        <p:sp>
          <p:nvSpPr>
            <p:cNvPr id="3078" name="AutoShape 10">
              <a:extLst>
                <a:ext uri="{FF2B5EF4-FFF2-40B4-BE49-F238E27FC236}">
                  <a16:creationId xmlns:a16="http://schemas.microsoft.com/office/drawing/2014/main" id="{0F496B71-F69B-5E3A-8A79-AE9E69728B03}"/>
                </a:ext>
              </a:extLst>
            </p:cNvPr>
            <p:cNvSpPr>
              <a:spLocks noChangeAspect="1" noChangeArrowheads="1" noTextEdit="1"/>
            </p:cNvSpPr>
            <p:nvPr/>
          </p:nvSpPr>
          <p:spPr bwMode="auto">
            <a:xfrm>
              <a:off x="1008" y="1008"/>
              <a:ext cx="3886"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3079" name="Group 212">
              <a:extLst>
                <a:ext uri="{FF2B5EF4-FFF2-40B4-BE49-F238E27FC236}">
                  <a16:creationId xmlns:a16="http://schemas.microsoft.com/office/drawing/2014/main" id="{FBC22031-700D-1FAC-F8EC-72FD512EBCC3}"/>
                </a:ext>
              </a:extLst>
            </p:cNvPr>
            <p:cNvGrpSpPr>
              <a:grpSpLocks/>
            </p:cNvGrpSpPr>
            <p:nvPr/>
          </p:nvGrpSpPr>
          <p:grpSpPr bwMode="auto">
            <a:xfrm>
              <a:off x="1111" y="1016"/>
              <a:ext cx="3732" cy="2295"/>
              <a:chOff x="1111" y="1016"/>
              <a:chExt cx="3732" cy="2295"/>
            </a:xfrm>
          </p:grpSpPr>
          <p:sp>
            <p:nvSpPr>
              <p:cNvPr id="3353" name="Rectangle 12">
                <a:extLst>
                  <a:ext uri="{FF2B5EF4-FFF2-40B4-BE49-F238E27FC236}">
                    <a16:creationId xmlns:a16="http://schemas.microsoft.com/office/drawing/2014/main" id="{82B2FEAE-B481-8B58-EC2A-21FA9AC5C766}"/>
                  </a:ext>
                </a:extLst>
              </p:cNvPr>
              <p:cNvSpPr>
                <a:spLocks noChangeArrowheads="1"/>
              </p:cNvSpPr>
              <p:nvPr/>
            </p:nvSpPr>
            <p:spPr bwMode="auto">
              <a:xfrm>
                <a:off x="1569" y="1016"/>
                <a:ext cx="273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3200" b="1">
                    <a:solidFill>
                      <a:srgbClr val="000000"/>
                    </a:solidFill>
                  </a:rPr>
                  <a:t>DIFFERENT TYPES of </a:t>
                </a:r>
                <a:endParaRPr lang="en-US" altLang="en-US" b="1">
                  <a:solidFill>
                    <a:schemeClr val="bg1"/>
                  </a:solidFill>
                  <a:latin typeface="Times New Roman" panose="02020603050405020304" pitchFamily="18" charset="0"/>
                </a:endParaRPr>
              </a:p>
            </p:txBody>
          </p:sp>
          <p:sp>
            <p:nvSpPr>
              <p:cNvPr id="3354" name="Rectangle 13">
                <a:extLst>
                  <a:ext uri="{FF2B5EF4-FFF2-40B4-BE49-F238E27FC236}">
                    <a16:creationId xmlns:a16="http://schemas.microsoft.com/office/drawing/2014/main" id="{FB70B41F-9D1E-1CBA-EDD6-62F5EE7C1F05}"/>
                  </a:ext>
                </a:extLst>
              </p:cNvPr>
              <p:cNvSpPr>
                <a:spLocks noChangeArrowheads="1"/>
              </p:cNvSpPr>
              <p:nvPr/>
            </p:nvSpPr>
            <p:spPr bwMode="auto">
              <a:xfrm>
                <a:off x="2054" y="1300"/>
                <a:ext cx="163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3200" b="1">
                    <a:solidFill>
                      <a:srgbClr val="000000"/>
                    </a:solidFill>
                  </a:rPr>
                  <a:t>COMPUTERS</a:t>
                </a:r>
                <a:endParaRPr lang="en-US" altLang="en-US" b="1">
                  <a:solidFill>
                    <a:schemeClr val="bg1"/>
                  </a:solidFill>
                  <a:latin typeface="Times New Roman" panose="02020603050405020304" pitchFamily="18" charset="0"/>
                </a:endParaRPr>
              </a:p>
            </p:txBody>
          </p:sp>
          <p:sp>
            <p:nvSpPr>
              <p:cNvPr id="3355" name="Rectangle 14">
                <a:extLst>
                  <a:ext uri="{FF2B5EF4-FFF2-40B4-BE49-F238E27FC236}">
                    <a16:creationId xmlns:a16="http://schemas.microsoft.com/office/drawing/2014/main" id="{B66EABAD-1EE3-119C-477E-BF86D31C4B51}"/>
                  </a:ext>
                </a:extLst>
              </p:cNvPr>
              <p:cNvSpPr>
                <a:spLocks noChangeArrowheads="1"/>
              </p:cNvSpPr>
              <p:nvPr/>
            </p:nvSpPr>
            <p:spPr bwMode="auto">
              <a:xfrm>
                <a:off x="1111" y="1632"/>
                <a:ext cx="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2300">
                    <a:solidFill>
                      <a:srgbClr val="000000"/>
                    </a:solidFill>
                  </a:rPr>
                  <a:t>•</a:t>
                </a:r>
                <a:endParaRPr lang="en-US" altLang="en-US">
                  <a:solidFill>
                    <a:schemeClr val="bg1"/>
                  </a:solidFill>
                  <a:latin typeface="Times New Roman" panose="02020603050405020304" pitchFamily="18" charset="0"/>
                </a:endParaRPr>
              </a:p>
            </p:txBody>
          </p:sp>
          <p:sp>
            <p:nvSpPr>
              <p:cNvPr id="3356" name="Rectangle 15">
                <a:extLst>
                  <a:ext uri="{FF2B5EF4-FFF2-40B4-BE49-F238E27FC236}">
                    <a16:creationId xmlns:a16="http://schemas.microsoft.com/office/drawing/2014/main" id="{C38E5752-08B4-3F72-E760-FECD90E6C47C}"/>
                  </a:ext>
                </a:extLst>
              </p:cNvPr>
              <p:cNvSpPr>
                <a:spLocks noChangeArrowheads="1"/>
              </p:cNvSpPr>
              <p:nvPr/>
            </p:nvSpPr>
            <p:spPr bwMode="auto">
              <a:xfrm>
                <a:off x="1265" y="1629"/>
                <a:ext cx="7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2300">
                    <a:solidFill>
                      <a:srgbClr val="000000"/>
                    </a:solidFill>
                  </a:rPr>
                  <a:t>Desk top</a:t>
                </a:r>
                <a:endParaRPr lang="en-US" altLang="en-US">
                  <a:solidFill>
                    <a:schemeClr val="bg1"/>
                  </a:solidFill>
                  <a:latin typeface="Times New Roman" panose="02020603050405020304" pitchFamily="18" charset="0"/>
                </a:endParaRPr>
              </a:p>
            </p:txBody>
          </p:sp>
          <p:sp>
            <p:nvSpPr>
              <p:cNvPr id="3357" name="Freeform 16">
                <a:extLst>
                  <a:ext uri="{FF2B5EF4-FFF2-40B4-BE49-F238E27FC236}">
                    <a16:creationId xmlns:a16="http://schemas.microsoft.com/office/drawing/2014/main" id="{049DC504-7570-ADC8-FEFA-A36AE139A04B}"/>
                  </a:ext>
                </a:extLst>
              </p:cNvPr>
              <p:cNvSpPr>
                <a:spLocks/>
              </p:cNvSpPr>
              <p:nvPr/>
            </p:nvSpPr>
            <p:spPr bwMode="auto">
              <a:xfrm>
                <a:off x="1834" y="2801"/>
                <a:ext cx="2" cy="2"/>
              </a:xfrm>
              <a:custGeom>
                <a:avLst/>
                <a:gdLst>
                  <a:gd name="T0" fmla="*/ 0 w 12"/>
                  <a:gd name="T1" fmla="*/ 0 h 10"/>
                  <a:gd name="T2" fmla="*/ 0 w 12"/>
                  <a:gd name="T3" fmla="*/ 0 h 10"/>
                  <a:gd name="T4" fmla="*/ 0 w 12"/>
                  <a:gd name="T5" fmla="*/ 0 h 10"/>
                  <a:gd name="T6" fmla="*/ 0 w 12"/>
                  <a:gd name="T7" fmla="*/ 0 h 10"/>
                  <a:gd name="T8" fmla="*/ 0 w 12"/>
                  <a:gd name="T9" fmla="*/ 0 h 10"/>
                  <a:gd name="T10" fmla="*/ 0 w 12"/>
                  <a:gd name="T11" fmla="*/ 0 h 10"/>
                  <a:gd name="T12" fmla="*/ 0 w 12"/>
                  <a:gd name="T13" fmla="*/ 0 h 10"/>
                  <a:gd name="T14" fmla="*/ 0 w 12"/>
                  <a:gd name="T15" fmla="*/ 0 h 10"/>
                  <a:gd name="T16" fmla="*/ 0 w 12"/>
                  <a:gd name="T17" fmla="*/ 0 h 10"/>
                  <a:gd name="T18" fmla="*/ 0 w 12"/>
                  <a:gd name="T19" fmla="*/ 0 h 10"/>
                  <a:gd name="T20" fmla="*/ 0 w 12"/>
                  <a:gd name="T21" fmla="*/ 0 h 10"/>
                  <a:gd name="T22" fmla="*/ 0 w 12"/>
                  <a:gd name="T23" fmla="*/ 0 h 10"/>
                  <a:gd name="T24" fmla="*/ 0 w 12"/>
                  <a:gd name="T25" fmla="*/ 0 h 10"/>
                  <a:gd name="T26" fmla="*/ 0 w 12"/>
                  <a:gd name="T27" fmla="*/ 0 h 10"/>
                  <a:gd name="T28" fmla="*/ 0 w 12"/>
                  <a:gd name="T29" fmla="*/ 0 h 10"/>
                  <a:gd name="T30" fmla="*/ 0 w 12"/>
                  <a:gd name="T31" fmla="*/ 0 h 10"/>
                  <a:gd name="T32" fmla="*/ 0 w 12"/>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10">
                    <a:moveTo>
                      <a:pt x="0" y="4"/>
                    </a:moveTo>
                    <a:lnTo>
                      <a:pt x="6" y="6"/>
                    </a:lnTo>
                    <a:lnTo>
                      <a:pt x="8" y="7"/>
                    </a:lnTo>
                    <a:lnTo>
                      <a:pt x="12" y="10"/>
                    </a:lnTo>
                    <a:lnTo>
                      <a:pt x="12" y="8"/>
                    </a:lnTo>
                    <a:lnTo>
                      <a:pt x="12" y="7"/>
                    </a:lnTo>
                    <a:lnTo>
                      <a:pt x="7" y="5"/>
                    </a:lnTo>
                    <a:lnTo>
                      <a:pt x="5" y="2"/>
                    </a:lnTo>
                    <a:lnTo>
                      <a:pt x="0" y="0"/>
                    </a:lnTo>
                    <a:lnTo>
                      <a:pt x="0" y="2"/>
                    </a:lnTo>
                    <a:lnTo>
                      <a:pt x="0" y="3"/>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58" name="Freeform 17">
                <a:extLst>
                  <a:ext uri="{FF2B5EF4-FFF2-40B4-BE49-F238E27FC236}">
                    <a16:creationId xmlns:a16="http://schemas.microsoft.com/office/drawing/2014/main" id="{EA8F7090-4A07-5E27-0C19-D711B8A9634B}"/>
                  </a:ext>
                </a:extLst>
              </p:cNvPr>
              <p:cNvSpPr>
                <a:spLocks/>
              </p:cNvSpPr>
              <p:nvPr/>
            </p:nvSpPr>
            <p:spPr bwMode="auto">
              <a:xfrm>
                <a:off x="1834" y="2801"/>
                <a:ext cx="2" cy="2"/>
              </a:xfrm>
              <a:custGeom>
                <a:avLst/>
                <a:gdLst>
                  <a:gd name="T0" fmla="*/ 0 w 12"/>
                  <a:gd name="T1" fmla="*/ 0 h 10"/>
                  <a:gd name="T2" fmla="*/ 0 w 12"/>
                  <a:gd name="T3" fmla="*/ 0 h 10"/>
                  <a:gd name="T4" fmla="*/ 0 w 12"/>
                  <a:gd name="T5" fmla="*/ 0 h 10"/>
                  <a:gd name="T6" fmla="*/ 0 w 12"/>
                  <a:gd name="T7" fmla="*/ 0 h 10"/>
                  <a:gd name="T8" fmla="*/ 0 w 12"/>
                  <a:gd name="T9" fmla="*/ 0 h 10"/>
                  <a:gd name="T10" fmla="*/ 0 w 12"/>
                  <a:gd name="T11" fmla="*/ 0 h 10"/>
                  <a:gd name="T12" fmla="*/ 0 w 12"/>
                  <a:gd name="T13" fmla="*/ 0 h 10"/>
                  <a:gd name="T14" fmla="*/ 0 w 12"/>
                  <a:gd name="T15" fmla="*/ 0 h 10"/>
                  <a:gd name="T16" fmla="*/ 0 w 12"/>
                  <a:gd name="T17" fmla="*/ 0 h 10"/>
                  <a:gd name="T18" fmla="*/ 0 w 12"/>
                  <a:gd name="T19" fmla="*/ 0 h 10"/>
                  <a:gd name="T20" fmla="*/ 0 w 12"/>
                  <a:gd name="T21" fmla="*/ 0 h 10"/>
                  <a:gd name="T22" fmla="*/ 0 w 12"/>
                  <a:gd name="T23" fmla="*/ 0 h 10"/>
                  <a:gd name="T24" fmla="*/ 0 w 12"/>
                  <a:gd name="T25" fmla="*/ 0 h 10"/>
                  <a:gd name="T26" fmla="*/ 0 w 12"/>
                  <a:gd name="T27" fmla="*/ 0 h 10"/>
                  <a:gd name="T28" fmla="*/ 0 w 12"/>
                  <a:gd name="T29" fmla="*/ 0 h 10"/>
                  <a:gd name="T30" fmla="*/ 0 w 12"/>
                  <a:gd name="T31" fmla="*/ 0 h 10"/>
                  <a:gd name="T32" fmla="*/ 0 w 12"/>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10">
                    <a:moveTo>
                      <a:pt x="0" y="4"/>
                    </a:moveTo>
                    <a:lnTo>
                      <a:pt x="6" y="6"/>
                    </a:lnTo>
                    <a:lnTo>
                      <a:pt x="8" y="7"/>
                    </a:lnTo>
                    <a:lnTo>
                      <a:pt x="12" y="10"/>
                    </a:lnTo>
                    <a:lnTo>
                      <a:pt x="12" y="8"/>
                    </a:lnTo>
                    <a:lnTo>
                      <a:pt x="12" y="7"/>
                    </a:lnTo>
                    <a:lnTo>
                      <a:pt x="7" y="5"/>
                    </a:lnTo>
                    <a:lnTo>
                      <a:pt x="5" y="2"/>
                    </a:lnTo>
                    <a:lnTo>
                      <a:pt x="0" y="0"/>
                    </a:lnTo>
                    <a:lnTo>
                      <a:pt x="0" y="2"/>
                    </a:lnTo>
                    <a:lnTo>
                      <a:pt x="0" y="3"/>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59" name="Freeform 18">
                <a:extLst>
                  <a:ext uri="{FF2B5EF4-FFF2-40B4-BE49-F238E27FC236}">
                    <a16:creationId xmlns:a16="http://schemas.microsoft.com/office/drawing/2014/main" id="{A0B5964D-77B3-D5D6-6380-7A0420DFE194}"/>
                  </a:ext>
                </a:extLst>
              </p:cNvPr>
              <p:cNvSpPr>
                <a:spLocks/>
              </p:cNvSpPr>
              <p:nvPr/>
            </p:nvSpPr>
            <p:spPr bwMode="auto">
              <a:xfrm>
                <a:off x="2086" y="2216"/>
                <a:ext cx="1" cy="68"/>
              </a:xfrm>
              <a:custGeom>
                <a:avLst/>
                <a:gdLst>
                  <a:gd name="T0" fmla="*/ 0 w 9"/>
                  <a:gd name="T1" fmla="*/ 10 h 473"/>
                  <a:gd name="T2" fmla="*/ 0 w 9"/>
                  <a:gd name="T3" fmla="*/ 9 h 473"/>
                  <a:gd name="T4" fmla="*/ 0 w 9"/>
                  <a:gd name="T5" fmla="*/ 8 h 473"/>
                  <a:gd name="T6" fmla="*/ 0 w 9"/>
                  <a:gd name="T7" fmla="*/ 7 h 473"/>
                  <a:gd name="T8" fmla="*/ 0 w 9"/>
                  <a:gd name="T9" fmla="*/ 6 h 473"/>
                  <a:gd name="T10" fmla="*/ 0 w 9"/>
                  <a:gd name="T11" fmla="*/ 5 h 473"/>
                  <a:gd name="T12" fmla="*/ 0 w 9"/>
                  <a:gd name="T13" fmla="*/ 4 h 473"/>
                  <a:gd name="T14" fmla="*/ 0 w 9"/>
                  <a:gd name="T15" fmla="*/ 3 h 473"/>
                  <a:gd name="T16" fmla="*/ 0 w 9"/>
                  <a:gd name="T17" fmla="*/ 2 h 473"/>
                  <a:gd name="T18" fmla="*/ 0 w 9"/>
                  <a:gd name="T19" fmla="*/ 1 h 473"/>
                  <a:gd name="T20" fmla="*/ 0 w 9"/>
                  <a:gd name="T21" fmla="*/ 0 h 473"/>
                  <a:gd name="T22" fmla="*/ 0 w 9"/>
                  <a:gd name="T23" fmla="*/ 0 h 473"/>
                  <a:gd name="T24" fmla="*/ 0 w 9"/>
                  <a:gd name="T25" fmla="*/ 1 h 473"/>
                  <a:gd name="T26" fmla="*/ 0 w 9"/>
                  <a:gd name="T27" fmla="*/ 2 h 473"/>
                  <a:gd name="T28" fmla="*/ 0 w 9"/>
                  <a:gd name="T29" fmla="*/ 3 h 473"/>
                  <a:gd name="T30" fmla="*/ 0 w 9"/>
                  <a:gd name="T31" fmla="*/ 4 h 473"/>
                  <a:gd name="T32" fmla="*/ 0 w 9"/>
                  <a:gd name="T33" fmla="*/ 5 h 473"/>
                  <a:gd name="T34" fmla="*/ 0 w 9"/>
                  <a:gd name="T35" fmla="*/ 6 h 473"/>
                  <a:gd name="T36" fmla="*/ 0 w 9"/>
                  <a:gd name="T37" fmla="*/ 7 h 473"/>
                  <a:gd name="T38" fmla="*/ 0 w 9"/>
                  <a:gd name="T39" fmla="*/ 8 h 473"/>
                  <a:gd name="T40" fmla="*/ 0 w 9"/>
                  <a:gd name="T41" fmla="*/ 9 h 473"/>
                  <a:gd name="T42" fmla="*/ 0 w 9"/>
                  <a:gd name="T43" fmla="*/ 10 h 473"/>
                  <a:gd name="T44" fmla="*/ 0 w 9"/>
                  <a:gd name="T45" fmla="*/ 10 h 4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 h="473">
                    <a:moveTo>
                      <a:pt x="0" y="473"/>
                    </a:moveTo>
                    <a:lnTo>
                      <a:pt x="1" y="426"/>
                    </a:lnTo>
                    <a:lnTo>
                      <a:pt x="2" y="379"/>
                    </a:lnTo>
                    <a:lnTo>
                      <a:pt x="3" y="332"/>
                    </a:lnTo>
                    <a:lnTo>
                      <a:pt x="3" y="285"/>
                    </a:lnTo>
                    <a:lnTo>
                      <a:pt x="5" y="237"/>
                    </a:lnTo>
                    <a:lnTo>
                      <a:pt x="6" y="191"/>
                    </a:lnTo>
                    <a:lnTo>
                      <a:pt x="6" y="143"/>
                    </a:lnTo>
                    <a:lnTo>
                      <a:pt x="7" y="95"/>
                    </a:lnTo>
                    <a:lnTo>
                      <a:pt x="8" y="48"/>
                    </a:lnTo>
                    <a:lnTo>
                      <a:pt x="9" y="0"/>
                    </a:lnTo>
                    <a:lnTo>
                      <a:pt x="7" y="48"/>
                    </a:lnTo>
                    <a:lnTo>
                      <a:pt x="5" y="95"/>
                    </a:lnTo>
                    <a:lnTo>
                      <a:pt x="3" y="143"/>
                    </a:lnTo>
                    <a:lnTo>
                      <a:pt x="2" y="191"/>
                    </a:lnTo>
                    <a:lnTo>
                      <a:pt x="1" y="237"/>
                    </a:lnTo>
                    <a:lnTo>
                      <a:pt x="0" y="285"/>
                    </a:lnTo>
                    <a:lnTo>
                      <a:pt x="0" y="332"/>
                    </a:lnTo>
                    <a:lnTo>
                      <a:pt x="0" y="379"/>
                    </a:lnTo>
                    <a:lnTo>
                      <a:pt x="0" y="426"/>
                    </a:lnTo>
                    <a:lnTo>
                      <a:pt x="0" y="47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0" name="Freeform 19">
                <a:extLst>
                  <a:ext uri="{FF2B5EF4-FFF2-40B4-BE49-F238E27FC236}">
                    <a16:creationId xmlns:a16="http://schemas.microsoft.com/office/drawing/2014/main" id="{5647AF4C-63DB-3EE5-7AED-E5D3E9D1B6C2}"/>
                  </a:ext>
                </a:extLst>
              </p:cNvPr>
              <p:cNvSpPr>
                <a:spLocks/>
              </p:cNvSpPr>
              <p:nvPr/>
            </p:nvSpPr>
            <p:spPr bwMode="auto">
              <a:xfrm>
                <a:off x="2086" y="2216"/>
                <a:ext cx="1" cy="68"/>
              </a:xfrm>
              <a:custGeom>
                <a:avLst/>
                <a:gdLst>
                  <a:gd name="T0" fmla="*/ 0 w 9"/>
                  <a:gd name="T1" fmla="*/ 10 h 473"/>
                  <a:gd name="T2" fmla="*/ 0 w 9"/>
                  <a:gd name="T3" fmla="*/ 9 h 473"/>
                  <a:gd name="T4" fmla="*/ 0 w 9"/>
                  <a:gd name="T5" fmla="*/ 8 h 473"/>
                  <a:gd name="T6" fmla="*/ 0 w 9"/>
                  <a:gd name="T7" fmla="*/ 7 h 473"/>
                  <a:gd name="T8" fmla="*/ 0 w 9"/>
                  <a:gd name="T9" fmla="*/ 6 h 473"/>
                  <a:gd name="T10" fmla="*/ 0 w 9"/>
                  <a:gd name="T11" fmla="*/ 5 h 473"/>
                  <a:gd name="T12" fmla="*/ 0 w 9"/>
                  <a:gd name="T13" fmla="*/ 4 h 473"/>
                  <a:gd name="T14" fmla="*/ 0 w 9"/>
                  <a:gd name="T15" fmla="*/ 3 h 473"/>
                  <a:gd name="T16" fmla="*/ 0 w 9"/>
                  <a:gd name="T17" fmla="*/ 2 h 473"/>
                  <a:gd name="T18" fmla="*/ 0 w 9"/>
                  <a:gd name="T19" fmla="*/ 1 h 473"/>
                  <a:gd name="T20" fmla="*/ 0 w 9"/>
                  <a:gd name="T21" fmla="*/ 0 h 473"/>
                  <a:gd name="T22" fmla="*/ 0 w 9"/>
                  <a:gd name="T23" fmla="*/ 0 h 473"/>
                  <a:gd name="T24" fmla="*/ 0 w 9"/>
                  <a:gd name="T25" fmla="*/ 1 h 473"/>
                  <a:gd name="T26" fmla="*/ 0 w 9"/>
                  <a:gd name="T27" fmla="*/ 2 h 473"/>
                  <a:gd name="T28" fmla="*/ 0 w 9"/>
                  <a:gd name="T29" fmla="*/ 3 h 473"/>
                  <a:gd name="T30" fmla="*/ 0 w 9"/>
                  <a:gd name="T31" fmla="*/ 4 h 473"/>
                  <a:gd name="T32" fmla="*/ 0 w 9"/>
                  <a:gd name="T33" fmla="*/ 5 h 473"/>
                  <a:gd name="T34" fmla="*/ 0 w 9"/>
                  <a:gd name="T35" fmla="*/ 6 h 473"/>
                  <a:gd name="T36" fmla="*/ 0 w 9"/>
                  <a:gd name="T37" fmla="*/ 7 h 473"/>
                  <a:gd name="T38" fmla="*/ 0 w 9"/>
                  <a:gd name="T39" fmla="*/ 8 h 473"/>
                  <a:gd name="T40" fmla="*/ 0 w 9"/>
                  <a:gd name="T41" fmla="*/ 9 h 473"/>
                  <a:gd name="T42" fmla="*/ 0 w 9"/>
                  <a:gd name="T43" fmla="*/ 10 h 473"/>
                  <a:gd name="T44" fmla="*/ 0 w 9"/>
                  <a:gd name="T45" fmla="*/ 10 h 4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 h="473">
                    <a:moveTo>
                      <a:pt x="0" y="473"/>
                    </a:moveTo>
                    <a:lnTo>
                      <a:pt x="1" y="426"/>
                    </a:lnTo>
                    <a:lnTo>
                      <a:pt x="2" y="379"/>
                    </a:lnTo>
                    <a:lnTo>
                      <a:pt x="3" y="332"/>
                    </a:lnTo>
                    <a:lnTo>
                      <a:pt x="3" y="285"/>
                    </a:lnTo>
                    <a:lnTo>
                      <a:pt x="5" y="237"/>
                    </a:lnTo>
                    <a:lnTo>
                      <a:pt x="6" y="191"/>
                    </a:lnTo>
                    <a:lnTo>
                      <a:pt x="6" y="143"/>
                    </a:lnTo>
                    <a:lnTo>
                      <a:pt x="7" y="95"/>
                    </a:lnTo>
                    <a:lnTo>
                      <a:pt x="8" y="48"/>
                    </a:lnTo>
                    <a:lnTo>
                      <a:pt x="9" y="0"/>
                    </a:lnTo>
                    <a:lnTo>
                      <a:pt x="7" y="48"/>
                    </a:lnTo>
                    <a:lnTo>
                      <a:pt x="5" y="95"/>
                    </a:lnTo>
                    <a:lnTo>
                      <a:pt x="3" y="143"/>
                    </a:lnTo>
                    <a:lnTo>
                      <a:pt x="2" y="191"/>
                    </a:lnTo>
                    <a:lnTo>
                      <a:pt x="1" y="237"/>
                    </a:lnTo>
                    <a:lnTo>
                      <a:pt x="0" y="285"/>
                    </a:lnTo>
                    <a:lnTo>
                      <a:pt x="0" y="332"/>
                    </a:lnTo>
                    <a:lnTo>
                      <a:pt x="0" y="379"/>
                    </a:lnTo>
                    <a:lnTo>
                      <a:pt x="0" y="426"/>
                    </a:lnTo>
                    <a:lnTo>
                      <a:pt x="0" y="4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1" name="Freeform 20">
                <a:extLst>
                  <a:ext uri="{FF2B5EF4-FFF2-40B4-BE49-F238E27FC236}">
                    <a16:creationId xmlns:a16="http://schemas.microsoft.com/office/drawing/2014/main" id="{10BDAD1A-BC77-B959-178C-F67FC12B3193}"/>
                  </a:ext>
                </a:extLst>
              </p:cNvPr>
              <p:cNvSpPr>
                <a:spLocks/>
              </p:cNvSpPr>
              <p:nvPr/>
            </p:nvSpPr>
            <p:spPr bwMode="auto">
              <a:xfrm>
                <a:off x="1501" y="2077"/>
                <a:ext cx="32" cy="1"/>
              </a:xfrm>
              <a:custGeom>
                <a:avLst/>
                <a:gdLst>
                  <a:gd name="T0" fmla="*/ 2 w 229"/>
                  <a:gd name="T1" fmla="*/ 0 h 6"/>
                  <a:gd name="T2" fmla="*/ 3 w 229"/>
                  <a:gd name="T3" fmla="*/ 0 h 6"/>
                  <a:gd name="T4" fmla="*/ 4 w 229"/>
                  <a:gd name="T5" fmla="*/ 0 h 6"/>
                  <a:gd name="T6" fmla="*/ 4 w 229"/>
                  <a:gd name="T7" fmla="*/ 0 h 6"/>
                  <a:gd name="T8" fmla="*/ 4 w 229"/>
                  <a:gd name="T9" fmla="*/ 0 h 6"/>
                  <a:gd name="T10" fmla="*/ 3 w 229"/>
                  <a:gd name="T11" fmla="*/ 0 h 6"/>
                  <a:gd name="T12" fmla="*/ 2 w 229"/>
                  <a:gd name="T13" fmla="*/ 0 h 6"/>
                  <a:gd name="T14" fmla="*/ 1 w 229"/>
                  <a:gd name="T15" fmla="*/ 0 h 6"/>
                  <a:gd name="T16" fmla="*/ 0 w 229"/>
                  <a:gd name="T17" fmla="*/ 0 h 6"/>
                  <a:gd name="T18" fmla="*/ 0 w 229"/>
                  <a:gd name="T19" fmla="*/ 0 h 6"/>
                  <a:gd name="T20" fmla="*/ 1 w 229"/>
                  <a:gd name="T21" fmla="*/ 0 h 6"/>
                  <a:gd name="T22" fmla="*/ 1 w 229"/>
                  <a:gd name="T23" fmla="*/ 0 h 6"/>
                  <a:gd name="T24" fmla="*/ 2 w 229"/>
                  <a:gd name="T25" fmla="*/ 0 h 6"/>
                  <a:gd name="T26" fmla="*/ 2 w 229"/>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9" h="6">
                    <a:moveTo>
                      <a:pt x="114" y="6"/>
                    </a:moveTo>
                    <a:lnTo>
                      <a:pt x="153" y="4"/>
                    </a:lnTo>
                    <a:lnTo>
                      <a:pt x="191" y="3"/>
                    </a:lnTo>
                    <a:lnTo>
                      <a:pt x="229" y="0"/>
                    </a:lnTo>
                    <a:lnTo>
                      <a:pt x="172" y="0"/>
                    </a:lnTo>
                    <a:lnTo>
                      <a:pt x="114" y="1"/>
                    </a:lnTo>
                    <a:lnTo>
                      <a:pt x="57" y="1"/>
                    </a:lnTo>
                    <a:lnTo>
                      <a:pt x="0" y="2"/>
                    </a:lnTo>
                    <a:lnTo>
                      <a:pt x="38" y="4"/>
                    </a:lnTo>
                    <a:lnTo>
                      <a:pt x="75" y="6"/>
                    </a:lnTo>
                    <a:lnTo>
                      <a:pt x="114"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2" name="Freeform 21">
                <a:extLst>
                  <a:ext uri="{FF2B5EF4-FFF2-40B4-BE49-F238E27FC236}">
                    <a16:creationId xmlns:a16="http://schemas.microsoft.com/office/drawing/2014/main" id="{0530B19D-CDDD-1911-29A7-626A18EACDF3}"/>
                  </a:ext>
                </a:extLst>
              </p:cNvPr>
              <p:cNvSpPr>
                <a:spLocks/>
              </p:cNvSpPr>
              <p:nvPr/>
            </p:nvSpPr>
            <p:spPr bwMode="auto">
              <a:xfrm>
                <a:off x="1501" y="2077"/>
                <a:ext cx="32" cy="1"/>
              </a:xfrm>
              <a:custGeom>
                <a:avLst/>
                <a:gdLst>
                  <a:gd name="T0" fmla="*/ 2 w 229"/>
                  <a:gd name="T1" fmla="*/ 0 h 6"/>
                  <a:gd name="T2" fmla="*/ 3 w 229"/>
                  <a:gd name="T3" fmla="*/ 0 h 6"/>
                  <a:gd name="T4" fmla="*/ 4 w 229"/>
                  <a:gd name="T5" fmla="*/ 0 h 6"/>
                  <a:gd name="T6" fmla="*/ 4 w 229"/>
                  <a:gd name="T7" fmla="*/ 0 h 6"/>
                  <a:gd name="T8" fmla="*/ 4 w 229"/>
                  <a:gd name="T9" fmla="*/ 0 h 6"/>
                  <a:gd name="T10" fmla="*/ 3 w 229"/>
                  <a:gd name="T11" fmla="*/ 0 h 6"/>
                  <a:gd name="T12" fmla="*/ 2 w 229"/>
                  <a:gd name="T13" fmla="*/ 0 h 6"/>
                  <a:gd name="T14" fmla="*/ 1 w 229"/>
                  <a:gd name="T15" fmla="*/ 0 h 6"/>
                  <a:gd name="T16" fmla="*/ 0 w 229"/>
                  <a:gd name="T17" fmla="*/ 0 h 6"/>
                  <a:gd name="T18" fmla="*/ 0 w 229"/>
                  <a:gd name="T19" fmla="*/ 0 h 6"/>
                  <a:gd name="T20" fmla="*/ 1 w 229"/>
                  <a:gd name="T21" fmla="*/ 0 h 6"/>
                  <a:gd name="T22" fmla="*/ 1 w 229"/>
                  <a:gd name="T23" fmla="*/ 0 h 6"/>
                  <a:gd name="T24" fmla="*/ 2 w 229"/>
                  <a:gd name="T25" fmla="*/ 0 h 6"/>
                  <a:gd name="T26" fmla="*/ 2 w 229"/>
                  <a:gd name="T27" fmla="*/ 0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9" h="6">
                    <a:moveTo>
                      <a:pt x="114" y="6"/>
                    </a:moveTo>
                    <a:lnTo>
                      <a:pt x="153" y="4"/>
                    </a:lnTo>
                    <a:lnTo>
                      <a:pt x="191" y="3"/>
                    </a:lnTo>
                    <a:lnTo>
                      <a:pt x="229" y="0"/>
                    </a:lnTo>
                    <a:lnTo>
                      <a:pt x="172" y="0"/>
                    </a:lnTo>
                    <a:lnTo>
                      <a:pt x="114" y="1"/>
                    </a:lnTo>
                    <a:lnTo>
                      <a:pt x="57" y="1"/>
                    </a:lnTo>
                    <a:lnTo>
                      <a:pt x="0" y="2"/>
                    </a:lnTo>
                    <a:lnTo>
                      <a:pt x="38" y="4"/>
                    </a:lnTo>
                    <a:lnTo>
                      <a:pt x="75" y="6"/>
                    </a:lnTo>
                    <a:lnTo>
                      <a:pt x="114"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3" name="Freeform 22">
                <a:extLst>
                  <a:ext uri="{FF2B5EF4-FFF2-40B4-BE49-F238E27FC236}">
                    <a16:creationId xmlns:a16="http://schemas.microsoft.com/office/drawing/2014/main" id="{C6DA9342-0102-AE94-9B88-87A1BFD610C9}"/>
                  </a:ext>
                </a:extLst>
              </p:cNvPr>
              <p:cNvSpPr>
                <a:spLocks/>
              </p:cNvSpPr>
              <p:nvPr/>
            </p:nvSpPr>
            <p:spPr bwMode="auto">
              <a:xfrm>
                <a:off x="1844" y="2783"/>
                <a:ext cx="51" cy="35"/>
              </a:xfrm>
              <a:custGeom>
                <a:avLst/>
                <a:gdLst>
                  <a:gd name="T0" fmla="*/ 0 w 352"/>
                  <a:gd name="T1" fmla="*/ 0 h 246"/>
                  <a:gd name="T2" fmla="*/ 1 w 352"/>
                  <a:gd name="T3" fmla="*/ 1 h 246"/>
                  <a:gd name="T4" fmla="*/ 1 w 352"/>
                  <a:gd name="T5" fmla="*/ 1 h 246"/>
                  <a:gd name="T6" fmla="*/ 2 w 352"/>
                  <a:gd name="T7" fmla="*/ 2 h 246"/>
                  <a:gd name="T8" fmla="*/ 2 w 352"/>
                  <a:gd name="T9" fmla="*/ 2 h 246"/>
                  <a:gd name="T10" fmla="*/ 2 w 352"/>
                  <a:gd name="T11" fmla="*/ 2 h 246"/>
                  <a:gd name="T12" fmla="*/ 2 w 352"/>
                  <a:gd name="T13" fmla="*/ 3 h 246"/>
                  <a:gd name="T14" fmla="*/ 3 w 352"/>
                  <a:gd name="T15" fmla="*/ 3 h 246"/>
                  <a:gd name="T16" fmla="*/ 3 w 352"/>
                  <a:gd name="T17" fmla="*/ 3 h 246"/>
                  <a:gd name="T18" fmla="*/ 3 w 352"/>
                  <a:gd name="T19" fmla="*/ 4 h 246"/>
                  <a:gd name="T20" fmla="*/ 3 w 352"/>
                  <a:gd name="T21" fmla="*/ 4 h 246"/>
                  <a:gd name="T22" fmla="*/ 3 w 352"/>
                  <a:gd name="T23" fmla="*/ 5 h 246"/>
                  <a:gd name="T24" fmla="*/ 3 w 352"/>
                  <a:gd name="T25" fmla="*/ 5 h 246"/>
                  <a:gd name="T26" fmla="*/ 3 w 352"/>
                  <a:gd name="T27" fmla="*/ 5 h 246"/>
                  <a:gd name="T28" fmla="*/ 3 w 352"/>
                  <a:gd name="T29" fmla="*/ 5 h 246"/>
                  <a:gd name="T30" fmla="*/ 3 w 352"/>
                  <a:gd name="T31" fmla="*/ 5 h 246"/>
                  <a:gd name="T32" fmla="*/ 3 w 352"/>
                  <a:gd name="T33" fmla="*/ 5 h 246"/>
                  <a:gd name="T34" fmla="*/ 3 w 352"/>
                  <a:gd name="T35" fmla="*/ 5 h 246"/>
                  <a:gd name="T36" fmla="*/ 3 w 352"/>
                  <a:gd name="T37" fmla="*/ 5 h 246"/>
                  <a:gd name="T38" fmla="*/ 3 w 352"/>
                  <a:gd name="T39" fmla="*/ 4 h 246"/>
                  <a:gd name="T40" fmla="*/ 3 w 352"/>
                  <a:gd name="T41" fmla="*/ 4 h 246"/>
                  <a:gd name="T42" fmla="*/ 3 w 352"/>
                  <a:gd name="T43" fmla="*/ 4 h 246"/>
                  <a:gd name="T44" fmla="*/ 3 w 352"/>
                  <a:gd name="T45" fmla="*/ 4 h 246"/>
                  <a:gd name="T46" fmla="*/ 4 w 352"/>
                  <a:gd name="T47" fmla="*/ 4 h 246"/>
                  <a:gd name="T48" fmla="*/ 4 w 352"/>
                  <a:gd name="T49" fmla="*/ 4 h 246"/>
                  <a:gd name="T50" fmla="*/ 4 w 352"/>
                  <a:gd name="T51" fmla="*/ 4 h 246"/>
                  <a:gd name="T52" fmla="*/ 4 w 352"/>
                  <a:gd name="T53" fmla="*/ 4 h 246"/>
                  <a:gd name="T54" fmla="*/ 4 w 352"/>
                  <a:gd name="T55" fmla="*/ 4 h 246"/>
                  <a:gd name="T56" fmla="*/ 4 w 352"/>
                  <a:gd name="T57" fmla="*/ 4 h 246"/>
                  <a:gd name="T58" fmla="*/ 4 w 352"/>
                  <a:gd name="T59" fmla="*/ 4 h 246"/>
                  <a:gd name="T60" fmla="*/ 4 w 352"/>
                  <a:gd name="T61" fmla="*/ 4 h 246"/>
                  <a:gd name="T62" fmla="*/ 4 w 352"/>
                  <a:gd name="T63" fmla="*/ 4 h 246"/>
                  <a:gd name="T64" fmla="*/ 4 w 352"/>
                  <a:gd name="T65" fmla="*/ 4 h 246"/>
                  <a:gd name="T66" fmla="*/ 5 w 352"/>
                  <a:gd name="T67" fmla="*/ 3 h 246"/>
                  <a:gd name="T68" fmla="*/ 5 w 352"/>
                  <a:gd name="T69" fmla="*/ 2 h 246"/>
                  <a:gd name="T70" fmla="*/ 5 w 352"/>
                  <a:gd name="T71" fmla="*/ 2 h 246"/>
                  <a:gd name="T72" fmla="*/ 5 w 352"/>
                  <a:gd name="T73" fmla="*/ 2 h 246"/>
                  <a:gd name="T74" fmla="*/ 6 w 352"/>
                  <a:gd name="T75" fmla="*/ 1 h 246"/>
                  <a:gd name="T76" fmla="*/ 6 w 352"/>
                  <a:gd name="T77" fmla="*/ 1 h 246"/>
                  <a:gd name="T78" fmla="*/ 7 w 352"/>
                  <a:gd name="T79" fmla="*/ 0 h 246"/>
                  <a:gd name="T80" fmla="*/ 7 w 352"/>
                  <a:gd name="T81" fmla="*/ 0 h 246"/>
                  <a:gd name="T82" fmla="*/ 6 w 352"/>
                  <a:gd name="T83" fmla="*/ 0 h 246"/>
                  <a:gd name="T84" fmla="*/ 5 w 352"/>
                  <a:gd name="T85" fmla="*/ 0 h 246"/>
                  <a:gd name="T86" fmla="*/ 4 w 352"/>
                  <a:gd name="T87" fmla="*/ 0 h 246"/>
                  <a:gd name="T88" fmla="*/ 4 w 352"/>
                  <a:gd name="T89" fmla="*/ 0 h 246"/>
                  <a:gd name="T90" fmla="*/ 2 w 352"/>
                  <a:gd name="T91" fmla="*/ 0 h 246"/>
                  <a:gd name="T92" fmla="*/ 1 w 352"/>
                  <a:gd name="T93" fmla="*/ 0 h 246"/>
                  <a:gd name="T94" fmla="*/ 0 w 352"/>
                  <a:gd name="T95" fmla="*/ 0 h 246"/>
                  <a:gd name="T96" fmla="*/ 0 w 352"/>
                  <a:gd name="T97" fmla="*/ 0 h 24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2" h="246">
                    <a:moveTo>
                      <a:pt x="0" y="5"/>
                    </a:moveTo>
                    <a:lnTo>
                      <a:pt x="31" y="35"/>
                    </a:lnTo>
                    <a:lnTo>
                      <a:pt x="57" y="70"/>
                    </a:lnTo>
                    <a:lnTo>
                      <a:pt x="86" y="104"/>
                    </a:lnTo>
                    <a:lnTo>
                      <a:pt x="98" y="120"/>
                    </a:lnTo>
                    <a:lnTo>
                      <a:pt x="111" y="136"/>
                    </a:lnTo>
                    <a:lnTo>
                      <a:pt x="121" y="153"/>
                    </a:lnTo>
                    <a:lnTo>
                      <a:pt x="136" y="183"/>
                    </a:lnTo>
                    <a:lnTo>
                      <a:pt x="143" y="213"/>
                    </a:lnTo>
                    <a:lnTo>
                      <a:pt x="140" y="246"/>
                    </a:lnTo>
                    <a:lnTo>
                      <a:pt x="140" y="245"/>
                    </a:lnTo>
                    <a:lnTo>
                      <a:pt x="141" y="244"/>
                    </a:lnTo>
                    <a:lnTo>
                      <a:pt x="144" y="234"/>
                    </a:lnTo>
                    <a:lnTo>
                      <a:pt x="144" y="223"/>
                    </a:lnTo>
                    <a:lnTo>
                      <a:pt x="144" y="212"/>
                    </a:lnTo>
                    <a:lnTo>
                      <a:pt x="154" y="207"/>
                    </a:lnTo>
                    <a:lnTo>
                      <a:pt x="162" y="202"/>
                    </a:lnTo>
                    <a:lnTo>
                      <a:pt x="172" y="199"/>
                    </a:lnTo>
                    <a:lnTo>
                      <a:pt x="183" y="193"/>
                    </a:lnTo>
                    <a:lnTo>
                      <a:pt x="194" y="187"/>
                    </a:lnTo>
                    <a:lnTo>
                      <a:pt x="205" y="182"/>
                    </a:lnTo>
                    <a:lnTo>
                      <a:pt x="206" y="182"/>
                    </a:lnTo>
                    <a:lnTo>
                      <a:pt x="206" y="180"/>
                    </a:lnTo>
                    <a:lnTo>
                      <a:pt x="207" y="180"/>
                    </a:lnTo>
                    <a:lnTo>
                      <a:pt x="218" y="152"/>
                    </a:lnTo>
                    <a:lnTo>
                      <a:pt x="229" y="122"/>
                    </a:lnTo>
                    <a:lnTo>
                      <a:pt x="241" y="92"/>
                    </a:lnTo>
                    <a:lnTo>
                      <a:pt x="262" y="68"/>
                    </a:lnTo>
                    <a:lnTo>
                      <a:pt x="298" y="36"/>
                    </a:lnTo>
                    <a:lnTo>
                      <a:pt x="352" y="0"/>
                    </a:lnTo>
                    <a:lnTo>
                      <a:pt x="291" y="1"/>
                    </a:lnTo>
                    <a:lnTo>
                      <a:pt x="233" y="1"/>
                    </a:lnTo>
                    <a:lnTo>
                      <a:pt x="174" y="2"/>
                    </a:lnTo>
                    <a:lnTo>
                      <a:pt x="116" y="3"/>
                    </a:lnTo>
                    <a:lnTo>
                      <a:pt x="58" y="4"/>
                    </a:lnTo>
                    <a:lnTo>
                      <a:pt x="0" y="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4" name="Freeform 23">
                <a:extLst>
                  <a:ext uri="{FF2B5EF4-FFF2-40B4-BE49-F238E27FC236}">
                    <a16:creationId xmlns:a16="http://schemas.microsoft.com/office/drawing/2014/main" id="{7C4C4FCF-E30A-D27B-370C-AFB9033E0393}"/>
                  </a:ext>
                </a:extLst>
              </p:cNvPr>
              <p:cNvSpPr>
                <a:spLocks/>
              </p:cNvSpPr>
              <p:nvPr/>
            </p:nvSpPr>
            <p:spPr bwMode="auto">
              <a:xfrm>
                <a:off x="1844" y="2783"/>
                <a:ext cx="51" cy="35"/>
              </a:xfrm>
              <a:custGeom>
                <a:avLst/>
                <a:gdLst>
                  <a:gd name="T0" fmla="*/ 0 w 352"/>
                  <a:gd name="T1" fmla="*/ 0 h 246"/>
                  <a:gd name="T2" fmla="*/ 1 w 352"/>
                  <a:gd name="T3" fmla="*/ 1 h 246"/>
                  <a:gd name="T4" fmla="*/ 1 w 352"/>
                  <a:gd name="T5" fmla="*/ 1 h 246"/>
                  <a:gd name="T6" fmla="*/ 2 w 352"/>
                  <a:gd name="T7" fmla="*/ 2 h 246"/>
                  <a:gd name="T8" fmla="*/ 2 w 352"/>
                  <a:gd name="T9" fmla="*/ 2 h 246"/>
                  <a:gd name="T10" fmla="*/ 2 w 352"/>
                  <a:gd name="T11" fmla="*/ 2 h 246"/>
                  <a:gd name="T12" fmla="*/ 2 w 352"/>
                  <a:gd name="T13" fmla="*/ 3 h 246"/>
                  <a:gd name="T14" fmla="*/ 3 w 352"/>
                  <a:gd name="T15" fmla="*/ 3 h 246"/>
                  <a:gd name="T16" fmla="*/ 3 w 352"/>
                  <a:gd name="T17" fmla="*/ 3 h 246"/>
                  <a:gd name="T18" fmla="*/ 3 w 352"/>
                  <a:gd name="T19" fmla="*/ 4 h 246"/>
                  <a:gd name="T20" fmla="*/ 3 w 352"/>
                  <a:gd name="T21" fmla="*/ 4 h 246"/>
                  <a:gd name="T22" fmla="*/ 3 w 352"/>
                  <a:gd name="T23" fmla="*/ 5 h 246"/>
                  <a:gd name="T24" fmla="*/ 3 w 352"/>
                  <a:gd name="T25" fmla="*/ 5 h 246"/>
                  <a:gd name="T26" fmla="*/ 3 w 352"/>
                  <a:gd name="T27" fmla="*/ 5 h 246"/>
                  <a:gd name="T28" fmla="*/ 3 w 352"/>
                  <a:gd name="T29" fmla="*/ 5 h 246"/>
                  <a:gd name="T30" fmla="*/ 3 w 352"/>
                  <a:gd name="T31" fmla="*/ 5 h 246"/>
                  <a:gd name="T32" fmla="*/ 3 w 352"/>
                  <a:gd name="T33" fmla="*/ 5 h 246"/>
                  <a:gd name="T34" fmla="*/ 3 w 352"/>
                  <a:gd name="T35" fmla="*/ 5 h 246"/>
                  <a:gd name="T36" fmla="*/ 3 w 352"/>
                  <a:gd name="T37" fmla="*/ 5 h 246"/>
                  <a:gd name="T38" fmla="*/ 3 w 352"/>
                  <a:gd name="T39" fmla="*/ 4 h 246"/>
                  <a:gd name="T40" fmla="*/ 3 w 352"/>
                  <a:gd name="T41" fmla="*/ 4 h 246"/>
                  <a:gd name="T42" fmla="*/ 3 w 352"/>
                  <a:gd name="T43" fmla="*/ 4 h 246"/>
                  <a:gd name="T44" fmla="*/ 3 w 352"/>
                  <a:gd name="T45" fmla="*/ 4 h 246"/>
                  <a:gd name="T46" fmla="*/ 4 w 352"/>
                  <a:gd name="T47" fmla="*/ 4 h 246"/>
                  <a:gd name="T48" fmla="*/ 4 w 352"/>
                  <a:gd name="T49" fmla="*/ 4 h 246"/>
                  <a:gd name="T50" fmla="*/ 4 w 352"/>
                  <a:gd name="T51" fmla="*/ 4 h 246"/>
                  <a:gd name="T52" fmla="*/ 4 w 352"/>
                  <a:gd name="T53" fmla="*/ 4 h 246"/>
                  <a:gd name="T54" fmla="*/ 4 w 352"/>
                  <a:gd name="T55" fmla="*/ 4 h 246"/>
                  <a:gd name="T56" fmla="*/ 4 w 352"/>
                  <a:gd name="T57" fmla="*/ 4 h 246"/>
                  <a:gd name="T58" fmla="*/ 4 w 352"/>
                  <a:gd name="T59" fmla="*/ 4 h 246"/>
                  <a:gd name="T60" fmla="*/ 4 w 352"/>
                  <a:gd name="T61" fmla="*/ 4 h 246"/>
                  <a:gd name="T62" fmla="*/ 4 w 352"/>
                  <a:gd name="T63" fmla="*/ 4 h 246"/>
                  <a:gd name="T64" fmla="*/ 4 w 352"/>
                  <a:gd name="T65" fmla="*/ 4 h 246"/>
                  <a:gd name="T66" fmla="*/ 5 w 352"/>
                  <a:gd name="T67" fmla="*/ 3 h 246"/>
                  <a:gd name="T68" fmla="*/ 5 w 352"/>
                  <a:gd name="T69" fmla="*/ 2 h 246"/>
                  <a:gd name="T70" fmla="*/ 5 w 352"/>
                  <a:gd name="T71" fmla="*/ 2 h 246"/>
                  <a:gd name="T72" fmla="*/ 5 w 352"/>
                  <a:gd name="T73" fmla="*/ 2 h 246"/>
                  <a:gd name="T74" fmla="*/ 6 w 352"/>
                  <a:gd name="T75" fmla="*/ 1 h 246"/>
                  <a:gd name="T76" fmla="*/ 6 w 352"/>
                  <a:gd name="T77" fmla="*/ 1 h 246"/>
                  <a:gd name="T78" fmla="*/ 7 w 352"/>
                  <a:gd name="T79" fmla="*/ 0 h 246"/>
                  <a:gd name="T80" fmla="*/ 7 w 352"/>
                  <a:gd name="T81" fmla="*/ 0 h 246"/>
                  <a:gd name="T82" fmla="*/ 6 w 352"/>
                  <a:gd name="T83" fmla="*/ 0 h 246"/>
                  <a:gd name="T84" fmla="*/ 5 w 352"/>
                  <a:gd name="T85" fmla="*/ 0 h 246"/>
                  <a:gd name="T86" fmla="*/ 4 w 352"/>
                  <a:gd name="T87" fmla="*/ 0 h 246"/>
                  <a:gd name="T88" fmla="*/ 4 w 352"/>
                  <a:gd name="T89" fmla="*/ 0 h 246"/>
                  <a:gd name="T90" fmla="*/ 2 w 352"/>
                  <a:gd name="T91" fmla="*/ 0 h 246"/>
                  <a:gd name="T92" fmla="*/ 1 w 352"/>
                  <a:gd name="T93" fmla="*/ 0 h 246"/>
                  <a:gd name="T94" fmla="*/ 0 w 352"/>
                  <a:gd name="T95" fmla="*/ 0 h 246"/>
                  <a:gd name="T96" fmla="*/ 0 w 352"/>
                  <a:gd name="T97" fmla="*/ 0 h 24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2" h="246">
                    <a:moveTo>
                      <a:pt x="0" y="5"/>
                    </a:moveTo>
                    <a:lnTo>
                      <a:pt x="31" y="35"/>
                    </a:lnTo>
                    <a:lnTo>
                      <a:pt x="57" y="70"/>
                    </a:lnTo>
                    <a:lnTo>
                      <a:pt x="86" y="104"/>
                    </a:lnTo>
                    <a:lnTo>
                      <a:pt x="98" y="120"/>
                    </a:lnTo>
                    <a:lnTo>
                      <a:pt x="111" y="136"/>
                    </a:lnTo>
                    <a:lnTo>
                      <a:pt x="121" y="153"/>
                    </a:lnTo>
                    <a:lnTo>
                      <a:pt x="136" y="183"/>
                    </a:lnTo>
                    <a:lnTo>
                      <a:pt x="143" y="213"/>
                    </a:lnTo>
                    <a:lnTo>
                      <a:pt x="140" y="246"/>
                    </a:lnTo>
                    <a:lnTo>
                      <a:pt x="140" y="245"/>
                    </a:lnTo>
                    <a:lnTo>
                      <a:pt x="141" y="244"/>
                    </a:lnTo>
                    <a:lnTo>
                      <a:pt x="144" y="234"/>
                    </a:lnTo>
                    <a:lnTo>
                      <a:pt x="144" y="223"/>
                    </a:lnTo>
                    <a:lnTo>
                      <a:pt x="144" y="212"/>
                    </a:lnTo>
                    <a:lnTo>
                      <a:pt x="154" y="207"/>
                    </a:lnTo>
                    <a:lnTo>
                      <a:pt x="162" y="202"/>
                    </a:lnTo>
                    <a:lnTo>
                      <a:pt x="172" y="199"/>
                    </a:lnTo>
                    <a:lnTo>
                      <a:pt x="183" y="193"/>
                    </a:lnTo>
                    <a:lnTo>
                      <a:pt x="194" y="187"/>
                    </a:lnTo>
                    <a:lnTo>
                      <a:pt x="205" y="182"/>
                    </a:lnTo>
                    <a:lnTo>
                      <a:pt x="206" y="182"/>
                    </a:lnTo>
                    <a:lnTo>
                      <a:pt x="206" y="180"/>
                    </a:lnTo>
                    <a:lnTo>
                      <a:pt x="207" y="180"/>
                    </a:lnTo>
                    <a:lnTo>
                      <a:pt x="218" y="152"/>
                    </a:lnTo>
                    <a:lnTo>
                      <a:pt x="229" y="122"/>
                    </a:lnTo>
                    <a:lnTo>
                      <a:pt x="241" y="92"/>
                    </a:lnTo>
                    <a:lnTo>
                      <a:pt x="262" y="68"/>
                    </a:lnTo>
                    <a:lnTo>
                      <a:pt x="298" y="36"/>
                    </a:lnTo>
                    <a:lnTo>
                      <a:pt x="352" y="0"/>
                    </a:lnTo>
                    <a:lnTo>
                      <a:pt x="291" y="1"/>
                    </a:lnTo>
                    <a:lnTo>
                      <a:pt x="233" y="1"/>
                    </a:lnTo>
                    <a:lnTo>
                      <a:pt x="174" y="2"/>
                    </a:lnTo>
                    <a:lnTo>
                      <a:pt x="116" y="3"/>
                    </a:lnTo>
                    <a:lnTo>
                      <a:pt x="58" y="4"/>
                    </a:lnTo>
                    <a:lnTo>
                      <a:pt x="0"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5" name="Freeform 24">
                <a:extLst>
                  <a:ext uri="{FF2B5EF4-FFF2-40B4-BE49-F238E27FC236}">
                    <a16:creationId xmlns:a16="http://schemas.microsoft.com/office/drawing/2014/main" id="{0C17C128-7056-9F55-2DF6-3ED6510E0AC6}"/>
                  </a:ext>
                </a:extLst>
              </p:cNvPr>
              <p:cNvSpPr>
                <a:spLocks/>
              </p:cNvSpPr>
              <p:nvPr/>
            </p:nvSpPr>
            <p:spPr bwMode="auto">
              <a:xfrm>
                <a:off x="2206" y="2820"/>
                <a:ext cx="4" cy="6"/>
              </a:xfrm>
              <a:custGeom>
                <a:avLst/>
                <a:gdLst>
                  <a:gd name="T0" fmla="*/ 0 w 27"/>
                  <a:gd name="T1" fmla="*/ 0 h 42"/>
                  <a:gd name="T2" fmla="*/ 0 w 27"/>
                  <a:gd name="T3" fmla="*/ 0 h 42"/>
                  <a:gd name="T4" fmla="*/ 0 w 27"/>
                  <a:gd name="T5" fmla="*/ 0 h 42"/>
                  <a:gd name="T6" fmla="*/ 0 w 27"/>
                  <a:gd name="T7" fmla="*/ 0 h 42"/>
                  <a:gd name="T8" fmla="*/ 0 w 27"/>
                  <a:gd name="T9" fmla="*/ 0 h 42"/>
                  <a:gd name="T10" fmla="*/ 0 w 27"/>
                  <a:gd name="T11" fmla="*/ 0 h 42"/>
                  <a:gd name="T12" fmla="*/ 0 w 27"/>
                  <a:gd name="T13" fmla="*/ 0 h 42"/>
                  <a:gd name="T14" fmla="*/ 1 w 27"/>
                  <a:gd name="T15" fmla="*/ 0 h 42"/>
                  <a:gd name="T16" fmla="*/ 1 w 27"/>
                  <a:gd name="T17" fmla="*/ 0 h 42"/>
                  <a:gd name="T18" fmla="*/ 0 w 27"/>
                  <a:gd name="T19" fmla="*/ 0 h 42"/>
                  <a:gd name="T20" fmla="*/ 0 w 27"/>
                  <a:gd name="T21" fmla="*/ 0 h 42"/>
                  <a:gd name="T22" fmla="*/ 0 w 27"/>
                  <a:gd name="T23" fmla="*/ 1 h 42"/>
                  <a:gd name="T24" fmla="*/ 0 w 27"/>
                  <a:gd name="T25" fmla="*/ 1 h 42"/>
                  <a:gd name="T26" fmla="*/ 0 w 27"/>
                  <a:gd name="T27" fmla="*/ 1 h 42"/>
                  <a:gd name="T28" fmla="*/ 0 w 27"/>
                  <a:gd name="T29" fmla="*/ 1 h 42"/>
                  <a:gd name="T30" fmla="*/ 0 w 27"/>
                  <a:gd name="T31" fmla="*/ 1 h 42"/>
                  <a:gd name="T32" fmla="*/ 0 w 27"/>
                  <a:gd name="T33" fmla="*/ 1 h 42"/>
                  <a:gd name="T34" fmla="*/ 0 w 27"/>
                  <a:gd name="T35" fmla="*/ 1 h 42"/>
                  <a:gd name="T36" fmla="*/ 0 w 27"/>
                  <a:gd name="T37" fmla="*/ 1 h 42"/>
                  <a:gd name="T38" fmla="*/ 0 w 27"/>
                  <a:gd name="T39" fmla="*/ 0 h 42"/>
                  <a:gd name="T40" fmla="*/ 0 w 27"/>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42">
                    <a:moveTo>
                      <a:pt x="19" y="22"/>
                    </a:moveTo>
                    <a:lnTo>
                      <a:pt x="19" y="22"/>
                    </a:lnTo>
                    <a:lnTo>
                      <a:pt x="19" y="14"/>
                    </a:lnTo>
                    <a:lnTo>
                      <a:pt x="23" y="6"/>
                    </a:lnTo>
                    <a:lnTo>
                      <a:pt x="27" y="0"/>
                    </a:lnTo>
                    <a:lnTo>
                      <a:pt x="14" y="1"/>
                    </a:lnTo>
                    <a:lnTo>
                      <a:pt x="4" y="10"/>
                    </a:lnTo>
                    <a:lnTo>
                      <a:pt x="0" y="25"/>
                    </a:lnTo>
                    <a:lnTo>
                      <a:pt x="8" y="31"/>
                    </a:lnTo>
                    <a:lnTo>
                      <a:pt x="15" y="37"/>
                    </a:lnTo>
                    <a:lnTo>
                      <a:pt x="23" y="42"/>
                    </a:lnTo>
                    <a:lnTo>
                      <a:pt x="22" y="35"/>
                    </a:lnTo>
                    <a:lnTo>
                      <a:pt x="21" y="30"/>
                    </a:lnTo>
                    <a:lnTo>
                      <a:pt x="19" y="2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6" name="Freeform 25">
                <a:extLst>
                  <a:ext uri="{FF2B5EF4-FFF2-40B4-BE49-F238E27FC236}">
                    <a16:creationId xmlns:a16="http://schemas.microsoft.com/office/drawing/2014/main" id="{74B342F9-C7CA-9354-315A-C06DA19FDF26}"/>
                  </a:ext>
                </a:extLst>
              </p:cNvPr>
              <p:cNvSpPr>
                <a:spLocks/>
              </p:cNvSpPr>
              <p:nvPr/>
            </p:nvSpPr>
            <p:spPr bwMode="auto">
              <a:xfrm>
                <a:off x="2206" y="2820"/>
                <a:ext cx="4" cy="6"/>
              </a:xfrm>
              <a:custGeom>
                <a:avLst/>
                <a:gdLst>
                  <a:gd name="T0" fmla="*/ 0 w 27"/>
                  <a:gd name="T1" fmla="*/ 0 h 42"/>
                  <a:gd name="T2" fmla="*/ 0 w 27"/>
                  <a:gd name="T3" fmla="*/ 0 h 42"/>
                  <a:gd name="T4" fmla="*/ 0 w 27"/>
                  <a:gd name="T5" fmla="*/ 0 h 42"/>
                  <a:gd name="T6" fmla="*/ 0 w 27"/>
                  <a:gd name="T7" fmla="*/ 0 h 42"/>
                  <a:gd name="T8" fmla="*/ 0 w 27"/>
                  <a:gd name="T9" fmla="*/ 0 h 42"/>
                  <a:gd name="T10" fmla="*/ 0 w 27"/>
                  <a:gd name="T11" fmla="*/ 0 h 42"/>
                  <a:gd name="T12" fmla="*/ 0 w 27"/>
                  <a:gd name="T13" fmla="*/ 0 h 42"/>
                  <a:gd name="T14" fmla="*/ 1 w 27"/>
                  <a:gd name="T15" fmla="*/ 0 h 42"/>
                  <a:gd name="T16" fmla="*/ 1 w 27"/>
                  <a:gd name="T17" fmla="*/ 0 h 42"/>
                  <a:gd name="T18" fmla="*/ 0 w 27"/>
                  <a:gd name="T19" fmla="*/ 0 h 42"/>
                  <a:gd name="T20" fmla="*/ 0 w 27"/>
                  <a:gd name="T21" fmla="*/ 0 h 42"/>
                  <a:gd name="T22" fmla="*/ 0 w 27"/>
                  <a:gd name="T23" fmla="*/ 1 h 42"/>
                  <a:gd name="T24" fmla="*/ 0 w 27"/>
                  <a:gd name="T25" fmla="*/ 1 h 42"/>
                  <a:gd name="T26" fmla="*/ 0 w 27"/>
                  <a:gd name="T27" fmla="*/ 1 h 42"/>
                  <a:gd name="T28" fmla="*/ 0 w 27"/>
                  <a:gd name="T29" fmla="*/ 1 h 42"/>
                  <a:gd name="T30" fmla="*/ 0 w 27"/>
                  <a:gd name="T31" fmla="*/ 1 h 42"/>
                  <a:gd name="T32" fmla="*/ 0 w 27"/>
                  <a:gd name="T33" fmla="*/ 1 h 42"/>
                  <a:gd name="T34" fmla="*/ 0 w 27"/>
                  <a:gd name="T35" fmla="*/ 1 h 42"/>
                  <a:gd name="T36" fmla="*/ 0 w 27"/>
                  <a:gd name="T37" fmla="*/ 1 h 42"/>
                  <a:gd name="T38" fmla="*/ 0 w 27"/>
                  <a:gd name="T39" fmla="*/ 0 h 42"/>
                  <a:gd name="T40" fmla="*/ 0 w 27"/>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42">
                    <a:moveTo>
                      <a:pt x="19" y="22"/>
                    </a:moveTo>
                    <a:lnTo>
                      <a:pt x="19" y="22"/>
                    </a:lnTo>
                    <a:lnTo>
                      <a:pt x="19" y="14"/>
                    </a:lnTo>
                    <a:lnTo>
                      <a:pt x="23" y="6"/>
                    </a:lnTo>
                    <a:lnTo>
                      <a:pt x="27" y="0"/>
                    </a:lnTo>
                    <a:lnTo>
                      <a:pt x="14" y="1"/>
                    </a:lnTo>
                    <a:lnTo>
                      <a:pt x="4" y="10"/>
                    </a:lnTo>
                    <a:lnTo>
                      <a:pt x="0" y="25"/>
                    </a:lnTo>
                    <a:lnTo>
                      <a:pt x="8" y="31"/>
                    </a:lnTo>
                    <a:lnTo>
                      <a:pt x="15" y="37"/>
                    </a:lnTo>
                    <a:lnTo>
                      <a:pt x="23" y="42"/>
                    </a:lnTo>
                    <a:lnTo>
                      <a:pt x="22" y="35"/>
                    </a:lnTo>
                    <a:lnTo>
                      <a:pt x="21" y="30"/>
                    </a:lnTo>
                    <a:lnTo>
                      <a:pt x="19"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7" name="Freeform 26">
                <a:extLst>
                  <a:ext uri="{FF2B5EF4-FFF2-40B4-BE49-F238E27FC236}">
                    <a16:creationId xmlns:a16="http://schemas.microsoft.com/office/drawing/2014/main" id="{ACFEDFBF-64D2-7033-23BA-9D9EFE371930}"/>
                  </a:ext>
                </a:extLst>
              </p:cNvPr>
              <p:cNvSpPr>
                <a:spLocks/>
              </p:cNvSpPr>
              <p:nvPr/>
            </p:nvSpPr>
            <p:spPr bwMode="auto">
              <a:xfrm>
                <a:off x="2099" y="2761"/>
                <a:ext cx="1" cy="7"/>
              </a:xfrm>
              <a:custGeom>
                <a:avLst/>
                <a:gdLst>
                  <a:gd name="T0" fmla="*/ 0 w 4"/>
                  <a:gd name="T1" fmla="*/ 1 h 51"/>
                  <a:gd name="T2" fmla="*/ 0 w 4"/>
                  <a:gd name="T3" fmla="*/ 1 h 51"/>
                  <a:gd name="T4" fmla="*/ 0 w 4"/>
                  <a:gd name="T5" fmla="*/ 0 h 51"/>
                  <a:gd name="T6" fmla="*/ 0 w 4"/>
                  <a:gd name="T7" fmla="*/ 0 h 51"/>
                  <a:gd name="T8" fmla="*/ 0 w 4"/>
                  <a:gd name="T9" fmla="*/ 0 h 51"/>
                  <a:gd name="T10" fmla="*/ 0 w 4"/>
                  <a:gd name="T11" fmla="*/ 0 h 51"/>
                  <a:gd name="T12" fmla="*/ 0 w 4"/>
                  <a:gd name="T13" fmla="*/ 0 h 51"/>
                  <a:gd name="T14" fmla="*/ 0 w 4"/>
                  <a:gd name="T15" fmla="*/ 0 h 51"/>
                  <a:gd name="T16" fmla="*/ 0 w 4"/>
                  <a:gd name="T17" fmla="*/ 0 h 51"/>
                  <a:gd name="T18" fmla="*/ 0 w 4"/>
                  <a:gd name="T19" fmla="*/ 0 h 51"/>
                  <a:gd name="T20" fmla="*/ 0 w 4"/>
                  <a:gd name="T21" fmla="*/ 1 h 51"/>
                  <a:gd name="T22" fmla="*/ 0 w 4"/>
                  <a:gd name="T23" fmla="*/ 1 h 51"/>
                  <a:gd name="T24" fmla="*/ 0 w 4"/>
                  <a:gd name="T25" fmla="*/ 1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 h="51">
                    <a:moveTo>
                      <a:pt x="0" y="51"/>
                    </a:moveTo>
                    <a:lnTo>
                      <a:pt x="3" y="34"/>
                    </a:lnTo>
                    <a:lnTo>
                      <a:pt x="4" y="17"/>
                    </a:lnTo>
                    <a:lnTo>
                      <a:pt x="2" y="0"/>
                    </a:lnTo>
                    <a:lnTo>
                      <a:pt x="1" y="0"/>
                    </a:lnTo>
                    <a:lnTo>
                      <a:pt x="0" y="0"/>
                    </a:lnTo>
                    <a:lnTo>
                      <a:pt x="2" y="17"/>
                    </a:lnTo>
                    <a:lnTo>
                      <a:pt x="2" y="34"/>
                    </a:lnTo>
                    <a:lnTo>
                      <a:pt x="0" y="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8" name="Freeform 27">
                <a:extLst>
                  <a:ext uri="{FF2B5EF4-FFF2-40B4-BE49-F238E27FC236}">
                    <a16:creationId xmlns:a16="http://schemas.microsoft.com/office/drawing/2014/main" id="{37552D67-50AE-078F-5C77-7FB9C83F179C}"/>
                  </a:ext>
                </a:extLst>
              </p:cNvPr>
              <p:cNvSpPr>
                <a:spLocks/>
              </p:cNvSpPr>
              <p:nvPr/>
            </p:nvSpPr>
            <p:spPr bwMode="auto">
              <a:xfrm>
                <a:off x="2099" y="2761"/>
                <a:ext cx="1" cy="7"/>
              </a:xfrm>
              <a:custGeom>
                <a:avLst/>
                <a:gdLst>
                  <a:gd name="T0" fmla="*/ 0 w 4"/>
                  <a:gd name="T1" fmla="*/ 1 h 51"/>
                  <a:gd name="T2" fmla="*/ 0 w 4"/>
                  <a:gd name="T3" fmla="*/ 1 h 51"/>
                  <a:gd name="T4" fmla="*/ 0 w 4"/>
                  <a:gd name="T5" fmla="*/ 0 h 51"/>
                  <a:gd name="T6" fmla="*/ 0 w 4"/>
                  <a:gd name="T7" fmla="*/ 0 h 51"/>
                  <a:gd name="T8" fmla="*/ 0 w 4"/>
                  <a:gd name="T9" fmla="*/ 0 h 51"/>
                  <a:gd name="T10" fmla="*/ 0 w 4"/>
                  <a:gd name="T11" fmla="*/ 0 h 51"/>
                  <a:gd name="T12" fmla="*/ 0 w 4"/>
                  <a:gd name="T13" fmla="*/ 0 h 51"/>
                  <a:gd name="T14" fmla="*/ 0 w 4"/>
                  <a:gd name="T15" fmla="*/ 0 h 51"/>
                  <a:gd name="T16" fmla="*/ 0 w 4"/>
                  <a:gd name="T17" fmla="*/ 0 h 51"/>
                  <a:gd name="T18" fmla="*/ 0 w 4"/>
                  <a:gd name="T19" fmla="*/ 0 h 51"/>
                  <a:gd name="T20" fmla="*/ 0 w 4"/>
                  <a:gd name="T21" fmla="*/ 1 h 51"/>
                  <a:gd name="T22" fmla="*/ 0 w 4"/>
                  <a:gd name="T23" fmla="*/ 1 h 51"/>
                  <a:gd name="T24" fmla="*/ 0 w 4"/>
                  <a:gd name="T25" fmla="*/ 1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 h="51">
                    <a:moveTo>
                      <a:pt x="0" y="51"/>
                    </a:moveTo>
                    <a:lnTo>
                      <a:pt x="3" y="34"/>
                    </a:lnTo>
                    <a:lnTo>
                      <a:pt x="4" y="17"/>
                    </a:lnTo>
                    <a:lnTo>
                      <a:pt x="2" y="0"/>
                    </a:lnTo>
                    <a:lnTo>
                      <a:pt x="1" y="0"/>
                    </a:lnTo>
                    <a:lnTo>
                      <a:pt x="0" y="0"/>
                    </a:lnTo>
                    <a:lnTo>
                      <a:pt x="2" y="17"/>
                    </a:lnTo>
                    <a:lnTo>
                      <a:pt x="2" y="34"/>
                    </a:lnTo>
                    <a:lnTo>
                      <a:pt x="0"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69" name="Freeform 28">
                <a:extLst>
                  <a:ext uri="{FF2B5EF4-FFF2-40B4-BE49-F238E27FC236}">
                    <a16:creationId xmlns:a16="http://schemas.microsoft.com/office/drawing/2014/main" id="{C4B83B95-540B-86AD-C75C-0C1D259E5BDF}"/>
                  </a:ext>
                </a:extLst>
              </p:cNvPr>
              <p:cNvSpPr>
                <a:spLocks/>
              </p:cNvSpPr>
              <p:nvPr/>
            </p:nvSpPr>
            <p:spPr bwMode="auto">
              <a:xfrm>
                <a:off x="1191" y="2748"/>
                <a:ext cx="1229" cy="329"/>
              </a:xfrm>
              <a:custGeom>
                <a:avLst/>
                <a:gdLst>
                  <a:gd name="T0" fmla="*/ 168 w 8605"/>
                  <a:gd name="T1" fmla="*/ 14 h 2306"/>
                  <a:gd name="T2" fmla="*/ 157 w 8605"/>
                  <a:gd name="T3" fmla="*/ 7 h 2306"/>
                  <a:gd name="T4" fmla="*/ 149 w 8605"/>
                  <a:gd name="T5" fmla="*/ 2 h 2306"/>
                  <a:gd name="T6" fmla="*/ 144 w 8605"/>
                  <a:gd name="T7" fmla="*/ 0 h 2306"/>
                  <a:gd name="T8" fmla="*/ 132 w 8605"/>
                  <a:gd name="T9" fmla="*/ 0 h 2306"/>
                  <a:gd name="T10" fmla="*/ 132 w 8605"/>
                  <a:gd name="T11" fmla="*/ 1 h 2306"/>
                  <a:gd name="T12" fmla="*/ 128 w 8605"/>
                  <a:gd name="T13" fmla="*/ 4 h 2306"/>
                  <a:gd name="T14" fmla="*/ 118 w 8605"/>
                  <a:gd name="T15" fmla="*/ 5 h 2306"/>
                  <a:gd name="T16" fmla="*/ 108 w 8605"/>
                  <a:gd name="T17" fmla="*/ 5 h 2306"/>
                  <a:gd name="T18" fmla="*/ 98 w 8605"/>
                  <a:gd name="T19" fmla="*/ 7 h 2306"/>
                  <a:gd name="T20" fmla="*/ 97 w 8605"/>
                  <a:gd name="T21" fmla="*/ 9 h 2306"/>
                  <a:gd name="T22" fmla="*/ 96 w 8605"/>
                  <a:gd name="T23" fmla="*/ 10 h 2306"/>
                  <a:gd name="T24" fmla="*/ 97 w 8605"/>
                  <a:gd name="T25" fmla="*/ 10 h 2306"/>
                  <a:gd name="T26" fmla="*/ 107 w 8605"/>
                  <a:gd name="T27" fmla="*/ 10 h 2306"/>
                  <a:gd name="T28" fmla="*/ 115 w 8605"/>
                  <a:gd name="T29" fmla="*/ 10 h 2306"/>
                  <a:gd name="T30" fmla="*/ 124 w 8605"/>
                  <a:gd name="T31" fmla="*/ 10 h 2306"/>
                  <a:gd name="T32" fmla="*/ 135 w 8605"/>
                  <a:gd name="T33" fmla="*/ 10 h 2306"/>
                  <a:gd name="T34" fmla="*/ 143 w 8605"/>
                  <a:gd name="T35" fmla="*/ 10 h 2306"/>
                  <a:gd name="T36" fmla="*/ 146 w 8605"/>
                  <a:gd name="T37" fmla="*/ 10 h 2306"/>
                  <a:gd name="T38" fmla="*/ 150 w 8605"/>
                  <a:gd name="T39" fmla="*/ 19 h 2306"/>
                  <a:gd name="T40" fmla="*/ 154 w 8605"/>
                  <a:gd name="T41" fmla="*/ 29 h 2306"/>
                  <a:gd name="T42" fmla="*/ 155 w 8605"/>
                  <a:gd name="T43" fmla="*/ 35 h 2306"/>
                  <a:gd name="T44" fmla="*/ 155 w 8605"/>
                  <a:gd name="T45" fmla="*/ 38 h 2306"/>
                  <a:gd name="T46" fmla="*/ 154 w 8605"/>
                  <a:gd name="T47" fmla="*/ 40 h 2306"/>
                  <a:gd name="T48" fmla="*/ 145 w 8605"/>
                  <a:gd name="T49" fmla="*/ 40 h 2306"/>
                  <a:gd name="T50" fmla="*/ 135 w 8605"/>
                  <a:gd name="T51" fmla="*/ 40 h 2306"/>
                  <a:gd name="T52" fmla="*/ 124 w 8605"/>
                  <a:gd name="T53" fmla="*/ 40 h 2306"/>
                  <a:gd name="T54" fmla="*/ 115 w 8605"/>
                  <a:gd name="T55" fmla="*/ 41 h 2306"/>
                  <a:gd name="T56" fmla="*/ 105 w 8605"/>
                  <a:gd name="T57" fmla="*/ 41 h 2306"/>
                  <a:gd name="T58" fmla="*/ 94 w 8605"/>
                  <a:gd name="T59" fmla="*/ 41 h 2306"/>
                  <a:gd name="T60" fmla="*/ 84 w 8605"/>
                  <a:gd name="T61" fmla="*/ 41 h 2306"/>
                  <a:gd name="T62" fmla="*/ 74 w 8605"/>
                  <a:gd name="T63" fmla="*/ 41 h 2306"/>
                  <a:gd name="T64" fmla="*/ 64 w 8605"/>
                  <a:gd name="T65" fmla="*/ 41 h 2306"/>
                  <a:gd name="T66" fmla="*/ 54 w 8605"/>
                  <a:gd name="T67" fmla="*/ 41 h 2306"/>
                  <a:gd name="T68" fmla="*/ 43 w 8605"/>
                  <a:gd name="T69" fmla="*/ 42 h 2306"/>
                  <a:gd name="T70" fmla="*/ 34 w 8605"/>
                  <a:gd name="T71" fmla="*/ 42 h 2306"/>
                  <a:gd name="T72" fmla="*/ 23 w 8605"/>
                  <a:gd name="T73" fmla="*/ 42 h 2306"/>
                  <a:gd name="T74" fmla="*/ 14 w 8605"/>
                  <a:gd name="T75" fmla="*/ 42 h 2306"/>
                  <a:gd name="T76" fmla="*/ 3 w 8605"/>
                  <a:gd name="T77" fmla="*/ 43 h 2306"/>
                  <a:gd name="T78" fmla="*/ 5 w 8605"/>
                  <a:gd name="T79" fmla="*/ 45 h 2306"/>
                  <a:gd name="T80" fmla="*/ 15 w 8605"/>
                  <a:gd name="T81" fmla="*/ 46 h 2306"/>
                  <a:gd name="T82" fmla="*/ 25 w 8605"/>
                  <a:gd name="T83" fmla="*/ 47 h 2306"/>
                  <a:gd name="T84" fmla="*/ 35 w 8605"/>
                  <a:gd name="T85" fmla="*/ 47 h 2306"/>
                  <a:gd name="T86" fmla="*/ 45 w 8605"/>
                  <a:gd name="T87" fmla="*/ 47 h 2306"/>
                  <a:gd name="T88" fmla="*/ 55 w 8605"/>
                  <a:gd name="T89" fmla="*/ 47 h 2306"/>
                  <a:gd name="T90" fmla="*/ 65 w 8605"/>
                  <a:gd name="T91" fmla="*/ 47 h 2306"/>
                  <a:gd name="T92" fmla="*/ 76 w 8605"/>
                  <a:gd name="T93" fmla="*/ 47 h 2306"/>
                  <a:gd name="T94" fmla="*/ 85 w 8605"/>
                  <a:gd name="T95" fmla="*/ 47 h 2306"/>
                  <a:gd name="T96" fmla="*/ 95 w 8605"/>
                  <a:gd name="T97" fmla="*/ 47 h 2306"/>
                  <a:gd name="T98" fmla="*/ 106 w 8605"/>
                  <a:gd name="T99" fmla="*/ 47 h 2306"/>
                  <a:gd name="T100" fmla="*/ 116 w 8605"/>
                  <a:gd name="T101" fmla="*/ 47 h 2306"/>
                  <a:gd name="T102" fmla="*/ 126 w 8605"/>
                  <a:gd name="T103" fmla="*/ 46 h 2306"/>
                  <a:gd name="T104" fmla="*/ 136 w 8605"/>
                  <a:gd name="T105" fmla="*/ 46 h 2306"/>
                  <a:gd name="T106" fmla="*/ 146 w 8605"/>
                  <a:gd name="T107" fmla="*/ 46 h 2306"/>
                  <a:gd name="T108" fmla="*/ 156 w 8605"/>
                  <a:gd name="T109" fmla="*/ 46 h 2306"/>
                  <a:gd name="T110" fmla="*/ 164 w 8605"/>
                  <a:gd name="T111" fmla="*/ 44 h 2306"/>
                  <a:gd name="T112" fmla="*/ 167 w 8605"/>
                  <a:gd name="T113" fmla="*/ 40 h 2306"/>
                  <a:gd name="T114" fmla="*/ 161 w 8605"/>
                  <a:gd name="T115" fmla="*/ 32 h 2306"/>
                  <a:gd name="T116" fmla="*/ 166 w 8605"/>
                  <a:gd name="T117" fmla="*/ 27 h 2306"/>
                  <a:gd name="T118" fmla="*/ 173 w 8605"/>
                  <a:gd name="T119" fmla="*/ 24 h 23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605" h="2306">
                    <a:moveTo>
                      <a:pt x="8542" y="924"/>
                    </a:moveTo>
                    <a:lnTo>
                      <a:pt x="8525" y="909"/>
                    </a:lnTo>
                    <a:lnTo>
                      <a:pt x="8506" y="892"/>
                    </a:lnTo>
                    <a:lnTo>
                      <a:pt x="8482" y="873"/>
                    </a:lnTo>
                    <a:lnTo>
                      <a:pt x="8456" y="853"/>
                    </a:lnTo>
                    <a:lnTo>
                      <a:pt x="8428" y="831"/>
                    </a:lnTo>
                    <a:lnTo>
                      <a:pt x="8399" y="809"/>
                    </a:lnTo>
                    <a:lnTo>
                      <a:pt x="8366" y="785"/>
                    </a:lnTo>
                    <a:lnTo>
                      <a:pt x="8332" y="761"/>
                    </a:lnTo>
                    <a:lnTo>
                      <a:pt x="8296" y="734"/>
                    </a:lnTo>
                    <a:lnTo>
                      <a:pt x="8259" y="709"/>
                    </a:lnTo>
                    <a:lnTo>
                      <a:pt x="8219" y="680"/>
                    </a:lnTo>
                    <a:lnTo>
                      <a:pt x="8178" y="652"/>
                    </a:lnTo>
                    <a:lnTo>
                      <a:pt x="8136" y="623"/>
                    </a:lnTo>
                    <a:lnTo>
                      <a:pt x="8095" y="595"/>
                    </a:lnTo>
                    <a:lnTo>
                      <a:pt x="8052" y="566"/>
                    </a:lnTo>
                    <a:lnTo>
                      <a:pt x="8009" y="537"/>
                    </a:lnTo>
                    <a:lnTo>
                      <a:pt x="7964" y="506"/>
                    </a:lnTo>
                    <a:lnTo>
                      <a:pt x="7920" y="478"/>
                    </a:lnTo>
                    <a:lnTo>
                      <a:pt x="7875" y="448"/>
                    </a:lnTo>
                    <a:lnTo>
                      <a:pt x="7830" y="420"/>
                    </a:lnTo>
                    <a:lnTo>
                      <a:pt x="7787" y="391"/>
                    </a:lnTo>
                    <a:lnTo>
                      <a:pt x="7743" y="364"/>
                    </a:lnTo>
                    <a:lnTo>
                      <a:pt x="7698" y="337"/>
                    </a:lnTo>
                    <a:lnTo>
                      <a:pt x="7656" y="310"/>
                    </a:lnTo>
                    <a:lnTo>
                      <a:pt x="7614" y="284"/>
                    </a:lnTo>
                    <a:lnTo>
                      <a:pt x="7574" y="258"/>
                    </a:lnTo>
                    <a:lnTo>
                      <a:pt x="7535" y="233"/>
                    </a:lnTo>
                    <a:lnTo>
                      <a:pt x="7496" y="211"/>
                    </a:lnTo>
                    <a:lnTo>
                      <a:pt x="7458" y="190"/>
                    </a:lnTo>
                    <a:lnTo>
                      <a:pt x="7423" y="171"/>
                    </a:lnTo>
                    <a:lnTo>
                      <a:pt x="7390" y="151"/>
                    </a:lnTo>
                    <a:lnTo>
                      <a:pt x="7360" y="134"/>
                    </a:lnTo>
                    <a:lnTo>
                      <a:pt x="7330" y="118"/>
                    </a:lnTo>
                    <a:lnTo>
                      <a:pt x="7304" y="105"/>
                    </a:lnTo>
                    <a:lnTo>
                      <a:pt x="7279" y="93"/>
                    </a:lnTo>
                    <a:lnTo>
                      <a:pt x="7258" y="84"/>
                    </a:lnTo>
                    <a:lnTo>
                      <a:pt x="7254" y="82"/>
                    </a:lnTo>
                    <a:lnTo>
                      <a:pt x="7250" y="81"/>
                    </a:lnTo>
                    <a:lnTo>
                      <a:pt x="7247" y="79"/>
                    </a:lnTo>
                    <a:lnTo>
                      <a:pt x="7207" y="60"/>
                    </a:lnTo>
                    <a:lnTo>
                      <a:pt x="7149" y="37"/>
                    </a:lnTo>
                    <a:lnTo>
                      <a:pt x="7105" y="25"/>
                    </a:lnTo>
                    <a:lnTo>
                      <a:pt x="7083" y="21"/>
                    </a:lnTo>
                    <a:lnTo>
                      <a:pt x="7056" y="16"/>
                    </a:lnTo>
                    <a:lnTo>
                      <a:pt x="7022" y="10"/>
                    </a:lnTo>
                    <a:lnTo>
                      <a:pt x="6983" y="8"/>
                    </a:lnTo>
                    <a:lnTo>
                      <a:pt x="6939" y="5"/>
                    </a:lnTo>
                    <a:lnTo>
                      <a:pt x="6892" y="4"/>
                    </a:lnTo>
                    <a:lnTo>
                      <a:pt x="6842" y="1"/>
                    </a:lnTo>
                    <a:lnTo>
                      <a:pt x="6789" y="0"/>
                    </a:lnTo>
                    <a:lnTo>
                      <a:pt x="6734" y="0"/>
                    </a:lnTo>
                    <a:lnTo>
                      <a:pt x="6681" y="0"/>
                    </a:lnTo>
                    <a:lnTo>
                      <a:pt x="6625" y="0"/>
                    </a:lnTo>
                    <a:lnTo>
                      <a:pt x="6572" y="1"/>
                    </a:lnTo>
                    <a:lnTo>
                      <a:pt x="6518" y="2"/>
                    </a:lnTo>
                    <a:lnTo>
                      <a:pt x="6467" y="4"/>
                    </a:lnTo>
                    <a:lnTo>
                      <a:pt x="6466" y="6"/>
                    </a:lnTo>
                    <a:lnTo>
                      <a:pt x="6466" y="8"/>
                    </a:lnTo>
                    <a:lnTo>
                      <a:pt x="6466" y="10"/>
                    </a:lnTo>
                    <a:lnTo>
                      <a:pt x="6461" y="18"/>
                    </a:lnTo>
                    <a:lnTo>
                      <a:pt x="6459" y="26"/>
                    </a:lnTo>
                    <a:lnTo>
                      <a:pt x="6455" y="33"/>
                    </a:lnTo>
                    <a:lnTo>
                      <a:pt x="6431" y="66"/>
                    </a:lnTo>
                    <a:lnTo>
                      <a:pt x="6398" y="84"/>
                    </a:lnTo>
                    <a:lnTo>
                      <a:pt x="6359" y="92"/>
                    </a:lnTo>
                    <a:lnTo>
                      <a:pt x="6361" y="109"/>
                    </a:lnTo>
                    <a:lnTo>
                      <a:pt x="6360" y="126"/>
                    </a:lnTo>
                    <a:lnTo>
                      <a:pt x="6357" y="143"/>
                    </a:lnTo>
                    <a:lnTo>
                      <a:pt x="6344" y="171"/>
                    </a:lnTo>
                    <a:lnTo>
                      <a:pt x="6323" y="194"/>
                    </a:lnTo>
                    <a:lnTo>
                      <a:pt x="6294" y="207"/>
                    </a:lnTo>
                    <a:lnTo>
                      <a:pt x="6249" y="217"/>
                    </a:lnTo>
                    <a:lnTo>
                      <a:pt x="6203" y="224"/>
                    </a:lnTo>
                    <a:lnTo>
                      <a:pt x="6157" y="229"/>
                    </a:lnTo>
                    <a:lnTo>
                      <a:pt x="6108" y="232"/>
                    </a:lnTo>
                    <a:lnTo>
                      <a:pt x="6060" y="233"/>
                    </a:lnTo>
                    <a:lnTo>
                      <a:pt x="6011" y="233"/>
                    </a:lnTo>
                    <a:lnTo>
                      <a:pt x="5963" y="233"/>
                    </a:lnTo>
                    <a:lnTo>
                      <a:pt x="5916" y="232"/>
                    </a:lnTo>
                    <a:lnTo>
                      <a:pt x="5869" y="231"/>
                    </a:lnTo>
                    <a:lnTo>
                      <a:pt x="5821" y="230"/>
                    </a:lnTo>
                    <a:lnTo>
                      <a:pt x="5776" y="231"/>
                    </a:lnTo>
                    <a:lnTo>
                      <a:pt x="5729" y="231"/>
                    </a:lnTo>
                    <a:lnTo>
                      <a:pt x="5680" y="232"/>
                    </a:lnTo>
                    <a:lnTo>
                      <a:pt x="5634" y="233"/>
                    </a:lnTo>
                    <a:lnTo>
                      <a:pt x="5587" y="233"/>
                    </a:lnTo>
                    <a:lnTo>
                      <a:pt x="5540" y="233"/>
                    </a:lnTo>
                    <a:lnTo>
                      <a:pt x="5494" y="234"/>
                    </a:lnTo>
                    <a:lnTo>
                      <a:pt x="5446" y="236"/>
                    </a:lnTo>
                    <a:lnTo>
                      <a:pt x="5399" y="237"/>
                    </a:lnTo>
                    <a:lnTo>
                      <a:pt x="5353" y="237"/>
                    </a:lnTo>
                    <a:lnTo>
                      <a:pt x="5305" y="238"/>
                    </a:lnTo>
                    <a:lnTo>
                      <a:pt x="5257" y="239"/>
                    </a:lnTo>
                    <a:lnTo>
                      <a:pt x="5211" y="239"/>
                    </a:lnTo>
                    <a:lnTo>
                      <a:pt x="5164" y="239"/>
                    </a:lnTo>
                    <a:lnTo>
                      <a:pt x="5117" y="241"/>
                    </a:lnTo>
                    <a:lnTo>
                      <a:pt x="5070" y="242"/>
                    </a:lnTo>
                    <a:lnTo>
                      <a:pt x="5023" y="244"/>
                    </a:lnTo>
                    <a:lnTo>
                      <a:pt x="4975" y="244"/>
                    </a:lnTo>
                    <a:lnTo>
                      <a:pt x="4929" y="245"/>
                    </a:lnTo>
                    <a:lnTo>
                      <a:pt x="4875" y="281"/>
                    </a:lnTo>
                    <a:lnTo>
                      <a:pt x="4839" y="313"/>
                    </a:lnTo>
                    <a:lnTo>
                      <a:pt x="4818" y="337"/>
                    </a:lnTo>
                    <a:lnTo>
                      <a:pt x="4806" y="367"/>
                    </a:lnTo>
                    <a:lnTo>
                      <a:pt x="4795" y="397"/>
                    </a:lnTo>
                    <a:lnTo>
                      <a:pt x="4784" y="425"/>
                    </a:lnTo>
                    <a:lnTo>
                      <a:pt x="4783" y="425"/>
                    </a:lnTo>
                    <a:lnTo>
                      <a:pt x="4783" y="427"/>
                    </a:lnTo>
                    <a:lnTo>
                      <a:pt x="4782" y="427"/>
                    </a:lnTo>
                    <a:lnTo>
                      <a:pt x="4771" y="432"/>
                    </a:lnTo>
                    <a:lnTo>
                      <a:pt x="4760" y="438"/>
                    </a:lnTo>
                    <a:lnTo>
                      <a:pt x="4749" y="444"/>
                    </a:lnTo>
                    <a:lnTo>
                      <a:pt x="4739" y="447"/>
                    </a:lnTo>
                    <a:lnTo>
                      <a:pt x="4731" y="452"/>
                    </a:lnTo>
                    <a:lnTo>
                      <a:pt x="4721" y="457"/>
                    </a:lnTo>
                    <a:lnTo>
                      <a:pt x="4721" y="468"/>
                    </a:lnTo>
                    <a:lnTo>
                      <a:pt x="4721" y="479"/>
                    </a:lnTo>
                    <a:lnTo>
                      <a:pt x="4718" y="489"/>
                    </a:lnTo>
                    <a:lnTo>
                      <a:pt x="4717" y="490"/>
                    </a:lnTo>
                    <a:lnTo>
                      <a:pt x="4717" y="491"/>
                    </a:lnTo>
                    <a:lnTo>
                      <a:pt x="4716" y="493"/>
                    </a:lnTo>
                    <a:lnTo>
                      <a:pt x="4716" y="494"/>
                    </a:lnTo>
                    <a:lnTo>
                      <a:pt x="4716" y="495"/>
                    </a:lnTo>
                    <a:lnTo>
                      <a:pt x="4716" y="496"/>
                    </a:lnTo>
                    <a:lnTo>
                      <a:pt x="4715" y="497"/>
                    </a:lnTo>
                    <a:lnTo>
                      <a:pt x="4720" y="497"/>
                    </a:lnTo>
                    <a:lnTo>
                      <a:pt x="4726" y="497"/>
                    </a:lnTo>
                    <a:lnTo>
                      <a:pt x="4732" y="498"/>
                    </a:lnTo>
                    <a:lnTo>
                      <a:pt x="4778" y="498"/>
                    </a:lnTo>
                    <a:lnTo>
                      <a:pt x="4823" y="498"/>
                    </a:lnTo>
                    <a:lnTo>
                      <a:pt x="4870" y="499"/>
                    </a:lnTo>
                    <a:lnTo>
                      <a:pt x="4916" y="499"/>
                    </a:lnTo>
                    <a:lnTo>
                      <a:pt x="4963" y="499"/>
                    </a:lnTo>
                    <a:lnTo>
                      <a:pt x="5008" y="499"/>
                    </a:lnTo>
                    <a:lnTo>
                      <a:pt x="5056" y="499"/>
                    </a:lnTo>
                    <a:lnTo>
                      <a:pt x="5103" y="499"/>
                    </a:lnTo>
                    <a:lnTo>
                      <a:pt x="5148" y="501"/>
                    </a:lnTo>
                    <a:lnTo>
                      <a:pt x="5194" y="501"/>
                    </a:lnTo>
                    <a:lnTo>
                      <a:pt x="5239" y="499"/>
                    </a:lnTo>
                    <a:lnTo>
                      <a:pt x="5258" y="497"/>
                    </a:lnTo>
                    <a:lnTo>
                      <a:pt x="5280" y="497"/>
                    </a:lnTo>
                    <a:lnTo>
                      <a:pt x="5311" y="495"/>
                    </a:lnTo>
                    <a:lnTo>
                      <a:pt x="5354" y="494"/>
                    </a:lnTo>
                    <a:lnTo>
                      <a:pt x="5414" y="493"/>
                    </a:lnTo>
                    <a:lnTo>
                      <a:pt x="5493" y="493"/>
                    </a:lnTo>
                    <a:lnTo>
                      <a:pt x="5597" y="494"/>
                    </a:lnTo>
                    <a:lnTo>
                      <a:pt x="5604" y="495"/>
                    </a:lnTo>
                    <a:lnTo>
                      <a:pt x="5610" y="496"/>
                    </a:lnTo>
                    <a:lnTo>
                      <a:pt x="5617" y="497"/>
                    </a:lnTo>
                    <a:lnTo>
                      <a:pt x="5660" y="497"/>
                    </a:lnTo>
                    <a:lnTo>
                      <a:pt x="5703" y="496"/>
                    </a:lnTo>
                    <a:lnTo>
                      <a:pt x="5747" y="496"/>
                    </a:lnTo>
                    <a:lnTo>
                      <a:pt x="5792" y="495"/>
                    </a:lnTo>
                    <a:lnTo>
                      <a:pt x="5834" y="494"/>
                    </a:lnTo>
                    <a:lnTo>
                      <a:pt x="5878" y="493"/>
                    </a:lnTo>
                    <a:lnTo>
                      <a:pt x="5920" y="493"/>
                    </a:lnTo>
                    <a:lnTo>
                      <a:pt x="5963" y="491"/>
                    </a:lnTo>
                    <a:lnTo>
                      <a:pt x="6007" y="491"/>
                    </a:lnTo>
                    <a:lnTo>
                      <a:pt x="6049" y="490"/>
                    </a:lnTo>
                    <a:lnTo>
                      <a:pt x="6094" y="490"/>
                    </a:lnTo>
                    <a:lnTo>
                      <a:pt x="6137" y="489"/>
                    </a:lnTo>
                    <a:lnTo>
                      <a:pt x="6181" y="488"/>
                    </a:lnTo>
                    <a:lnTo>
                      <a:pt x="6224" y="487"/>
                    </a:lnTo>
                    <a:lnTo>
                      <a:pt x="6267" y="487"/>
                    </a:lnTo>
                    <a:lnTo>
                      <a:pt x="6310" y="486"/>
                    </a:lnTo>
                    <a:lnTo>
                      <a:pt x="6353" y="486"/>
                    </a:lnTo>
                    <a:lnTo>
                      <a:pt x="6397" y="486"/>
                    </a:lnTo>
                    <a:lnTo>
                      <a:pt x="6440" y="485"/>
                    </a:lnTo>
                    <a:lnTo>
                      <a:pt x="6483" y="485"/>
                    </a:lnTo>
                    <a:lnTo>
                      <a:pt x="6527" y="483"/>
                    </a:lnTo>
                    <a:lnTo>
                      <a:pt x="6571" y="483"/>
                    </a:lnTo>
                    <a:lnTo>
                      <a:pt x="6614" y="483"/>
                    </a:lnTo>
                    <a:lnTo>
                      <a:pt x="6657" y="482"/>
                    </a:lnTo>
                    <a:lnTo>
                      <a:pt x="6700" y="482"/>
                    </a:lnTo>
                    <a:lnTo>
                      <a:pt x="6743" y="482"/>
                    </a:lnTo>
                    <a:lnTo>
                      <a:pt x="6787" y="482"/>
                    </a:lnTo>
                    <a:lnTo>
                      <a:pt x="6831" y="482"/>
                    </a:lnTo>
                    <a:lnTo>
                      <a:pt x="6874" y="482"/>
                    </a:lnTo>
                    <a:lnTo>
                      <a:pt x="6916" y="482"/>
                    </a:lnTo>
                    <a:lnTo>
                      <a:pt x="6960" y="483"/>
                    </a:lnTo>
                    <a:lnTo>
                      <a:pt x="6979" y="486"/>
                    </a:lnTo>
                    <a:lnTo>
                      <a:pt x="6991" y="491"/>
                    </a:lnTo>
                    <a:lnTo>
                      <a:pt x="7003" y="502"/>
                    </a:lnTo>
                    <a:lnTo>
                      <a:pt x="7039" y="504"/>
                    </a:lnTo>
                    <a:lnTo>
                      <a:pt x="7074" y="514"/>
                    </a:lnTo>
                    <a:lnTo>
                      <a:pt x="7107" y="531"/>
                    </a:lnTo>
                    <a:lnTo>
                      <a:pt x="7111" y="516"/>
                    </a:lnTo>
                    <a:lnTo>
                      <a:pt x="7121" y="507"/>
                    </a:lnTo>
                    <a:lnTo>
                      <a:pt x="7134" y="506"/>
                    </a:lnTo>
                    <a:lnTo>
                      <a:pt x="7145" y="501"/>
                    </a:lnTo>
                    <a:lnTo>
                      <a:pt x="7156" y="502"/>
                    </a:lnTo>
                    <a:lnTo>
                      <a:pt x="7167" y="511"/>
                    </a:lnTo>
                    <a:lnTo>
                      <a:pt x="7190" y="554"/>
                    </a:lnTo>
                    <a:lnTo>
                      <a:pt x="7212" y="596"/>
                    </a:lnTo>
                    <a:lnTo>
                      <a:pt x="7231" y="639"/>
                    </a:lnTo>
                    <a:lnTo>
                      <a:pt x="7250" y="684"/>
                    </a:lnTo>
                    <a:lnTo>
                      <a:pt x="7269" y="728"/>
                    </a:lnTo>
                    <a:lnTo>
                      <a:pt x="7287" y="772"/>
                    </a:lnTo>
                    <a:lnTo>
                      <a:pt x="7304" y="818"/>
                    </a:lnTo>
                    <a:lnTo>
                      <a:pt x="7320" y="864"/>
                    </a:lnTo>
                    <a:lnTo>
                      <a:pt x="7337" y="909"/>
                    </a:lnTo>
                    <a:lnTo>
                      <a:pt x="7353" y="954"/>
                    </a:lnTo>
                    <a:lnTo>
                      <a:pt x="7371" y="1001"/>
                    </a:lnTo>
                    <a:lnTo>
                      <a:pt x="7388" y="1047"/>
                    </a:lnTo>
                    <a:lnTo>
                      <a:pt x="7406" y="1093"/>
                    </a:lnTo>
                    <a:lnTo>
                      <a:pt x="7424" y="1141"/>
                    </a:lnTo>
                    <a:lnTo>
                      <a:pt x="7443" y="1188"/>
                    </a:lnTo>
                    <a:lnTo>
                      <a:pt x="7461" y="1236"/>
                    </a:lnTo>
                    <a:lnTo>
                      <a:pt x="7480" y="1284"/>
                    </a:lnTo>
                    <a:lnTo>
                      <a:pt x="7497" y="1331"/>
                    </a:lnTo>
                    <a:lnTo>
                      <a:pt x="7516" y="1378"/>
                    </a:lnTo>
                    <a:lnTo>
                      <a:pt x="7538" y="1425"/>
                    </a:lnTo>
                    <a:lnTo>
                      <a:pt x="7560" y="1472"/>
                    </a:lnTo>
                    <a:lnTo>
                      <a:pt x="7581" y="1518"/>
                    </a:lnTo>
                    <a:lnTo>
                      <a:pt x="7601" y="1566"/>
                    </a:lnTo>
                    <a:lnTo>
                      <a:pt x="7617" y="1615"/>
                    </a:lnTo>
                    <a:lnTo>
                      <a:pt x="7628" y="1663"/>
                    </a:lnTo>
                    <a:lnTo>
                      <a:pt x="7628" y="1689"/>
                    </a:lnTo>
                    <a:lnTo>
                      <a:pt x="7620" y="1712"/>
                    </a:lnTo>
                    <a:lnTo>
                      <a:pt x="7606" y="1729"/>
                    </a:lnTo>
                    <a:lnTo>
                      <a:pt x="7606" y="1730"/>
                    </a:lnTo>
                    <a:lnTo>
                      <a:pt x="7604" y="1730"/>
                    </a:lnTo>
                    <a:lnTo>
                      <a:pt x="7602" y="1732"/>
                    </a:lnTo>
                    <a:lnTo>
                      <a:pt x="7605" y="1732"/>
                    </a:lnTo>
                    <a:lnTo>
                      <a:pt x="7607" y="1732"/>
                    </a:lnTo>
                    <a:lnTo>
                      <a:pt x="7610" y="1733"/>
                    </a:lnTo>
                    <a:lnTo>
                      <a:pt x="7612" y="1735"/>
                    </a:lnTo>
                    <a:lnTo>
                      <a:pt x="7614" y="1739"/>
                    </a:lnTo>
                    <a:lnTo>
                      <a:pt x="7615" y="1742"/>
                    </a:lnTo>
                    <a:lnTo>
                      <a:pt x="7619" y="1805"/>
                    </a:lnTo>
                    <a:lnTo>
                      <a:pt x="7620" y="1868"/>
                    </a:lnTo>
                    <a:lnTo>
                      <a:pt x="7609" y="1930"/>
                    </a:lnTo>
                    <a:lnTo>
                      <a:pt x="7602" y="1941"/>
                    </a:lnTo>
                    <a:lnTo>
                      <a:pt x="7590" y="1947"/>
                    </a:lnTo>
                    <a:lnTo>
                      <a:pt x="7579" y="1947"/>
                    </a:lnTo>
                    <a:lnTo>
                      <a:pt x="7570" y="1953"/>
                    </a:lnTo>
                    <a:lnTo>
                      <a:pt x="7560" y="1953"/>
                    </a:lnTo>
                    <a:lnTo>
                      <a:pt x="7549" y="1951"/>
                    </a:lnTo>
                    <a:lnTo>
                      <a:pt x="7547" y="1953"/>
                    </a:lnTo>
                    <a:lnTo>
                      <a:pt x="7544" y="1953"/>
                    </a:lnTo>
                    <a:lnTo>
                      <a:pt x="7541" y="1953"/>
                    </a:lnTo>
                    <a:lnTo>
                      <a:pt x="7498" y="1956"/>
                    </a:lnTo>
                    <a:lnTo>
                      <a:pt x="7457" y="1958"/>
                    </a:lnTo>
                    <a:lnTo>
                      <a:pt x="7414" y="1962"/>
                    </a:lnTo>
                    <a:lnTo>
                      <a:pt x="7372" y="1964"/>
                    </a:lnTo>
                    <a:lnTo>
                      <a:pt x="7330" y="1966"/>
                    </a:lnTo>
                    <a:lnTo>
                      <a:pt x="7287" y="1969"/>
                    </a:lnTo>
                    <a:lnTo>
                      <a:pt x="7246" y="1970"/>
                    </a:lnTo>
                    <a:lnTo>
                      <a:pt x="7203" y="1972"/>
                    </a:lnTo>
                    <a:lnTo>
                      <a:pt x="7161" y="1974"/>
                    </a:lnTo>
                    <a:lnTo>
                      <a:pt x="7117" y="1975"/>
                    </a:lnTo>
                    <a:lnTo>
                      <a:pt x="7075" y="1976"/>
                    </a:lnTo>
                    <a:lnTo>
                      <a:pt x="7033" y="1978"/>
                    </a:lnTo>
                    <a:lnTo>
                      <a:pt x="6991" y="1979"/>
                    </a:lnTo>
                    <a:lnTo>
                      <a:pt x="6948" y="1980"/>
                    </a:lnTo>
                    <a:lnTo>
                      <a:pt x="6906" y="1981"/>
                    </a:lnTo>
                    <a:lnTo>
                      <a:pt x="6864" y="1981"/>
                    </a:lnTo>
                    <a:lnTo>
                      <a:pt x="6822" y="1981"/>
                    </a:lnTo>
                    <a:lnTo>
                      <a:pt x="6779" y="1981"/>
                    </a:lnTo>
                    <a:lnTo>
                      <a:pt x="6736" y="1982"/>
                    </a:lnTo>
                    <a:lnTo>
                      <a:pt x="6693" y="1982"/>
                    </a:lnTo>
                    <a:lnTo>
                      <a:pt x="6652" y="1982"/>
                    </a:lnTo>
                    <a:lnTo>
                      <a:pt x="6609" y="1983"/>
                    </a:lnTo>
                    <a:lnTo>
                      <a:pt x="6567" y="1983"/>
                    </a:lnTo>
                    <a:lnTo>
                      <a:pt x="6524" y="1983"/>
                    </a:lnTo>
                    <a:lnTo>
                      <a:pt x="6482" y="1983"/>
                    </a:lnTo>
                    <a:lnTo>
                      <a:pt x="6439" y="1983"/>
                    </a:lnTo>
                    <a:lnTo>
                      <a:pt x="6397" y="1983"/>
                    </a:lnTo>
                    <a:lnTo>
                      <a:pt x="6354" y="1983"/>
                    </a:lnTo>
                    <a:lnTo>
                      <a:pt x="6311" y="1983"/>
                    </a:lnTo>
                    <a:lnTo>
                      <a:pt x="6269" y="1983"/>
                    </a:lnTo>
                    <a:lnTo>
                      <a:pt x="6227" y="1983"/>
                    </a:lnTo>
                    <a:lnTo>
                      <a:pt x="6185" y="1983"/>
                    </a:lnTo>
                    <a:lnTo>
                      <a:pt x="6143" y="1983"/>
                    </a:lnTo>
                    <a:lnTo>
                      <a:pt x="6100" y="1983"/>
                    </a:lnTo>
                    <a:lnTo>
                      <a:pt x="6057" y="1983"/>
                    </a:lnTo>
                    <a:lnTo>
                      <a:pt x="6015" y="1983"/>
                    </a:lnTo>
                    <a:lnTo>
                      <a:pt x="5972" y="1983"/>
                    </a:lnTo>
                    <a:lnTo>
                      <a:pt x="5929" y="1984"/>
                    </a:lnTo>
                    <a:lnTo>
                      <a:pt x="5888" y="1984"/>
                    </a:lnTo>
                    <a:lnTo>
                      <a:pt x="5845" y="1986"/>
                    </a:lnTo>
                    <a:lnTo>
                      <a:pt x="5804" y="1986"/>
                    </a:lnTo>
                    <a:lnTo>
                      <a:pt x="5762" y="1987"/>
                    </a:lnTo>
                    <a:lnTo>
                      <a:pt x="5718" y="1987"/>
                    </a:lnTo>
                    <a:lnTo>
                      <a:pt x="5676" y="1988"/>
                    </a:lnTo>
                    <a:lnTo>
                      <a:pt x="5633" y="1988"/>
                    </a:lnTo>
                    <a:lnTo>
                      <a:pt x="5592" y="1989"/>
                    </a:lnTo>
                    <a:lnTo>
                      <a:pt x="5548" y="1990"/>
                    </a:lnTo>
                    <a:lnTo>
                      <a:pt x="5507" y="1991"/>
                    </a:lnTo>
                    <a:lnTo>
                      <a:pt x="5464" y="1992"/>
                    </a:lnTo>
                    <a:lnTo>
                      <a:pt x="5422" y="1992"/>
                    </a:lnTo>
                    <a:lnTo>
                      <a:pt x="5380" y="1992"/>
                    </a:lnTo>
                    <a:lnTo>
                      <a:pt x="5337" y="1995"/>
                    </a:lnTo>
                    <a:lnTo>
                      <a:pt x="5294" y="1995"/>
                    </a:lnTo>
                    <a:lnTo>
                      <a:pt x="5252" y="1996"/>
                    </a:lnTo>
                    <a:lnTo>
                      <a:pt x="5210" y="1997"/>
                    </a:lnTo>
                    <a:lnTo>
                      <a:pt x="5167" y="1997"/>
                    </a:lnTo>
                    <a:lnTo>
                      <a:pt x="5125" y="1998"/>
                    </a:lnTo>
                    <a:lnTo>
                      <a:pt x="5083" y="1998"/>
                    </a:lnTo>
                    <a:lnTo>
                      <a:pt x="5041" y="1999"/>
                    </a:lnTo>
                    <a:lnTo>
                      <a:pt x="4998" y="1999"/>
                    </a:lnTo>
                    <a:lnTo>
                      <a:pt x="4956" y="1999"/>
                    </a:lnTo>
                    <a:lnTo>
                      <a:pt x="4914" y="1999"/>
                    </a:lnTo>
                    <a:lnTo>
                      <a:pt x="4871" y="2000"/>
                    </a:lnTo>
                    <a:lnTo>
                      <a:pt x="4829" y="2000"/>
                    </a:lnTo>
                    <a:lnTo>
                      <a:pt x="4787" y="2001"/>
                    </a:lnTo>
                    <a:lnTo>
                      <a:pt x="4743" y="2001"/>
                    </a:lnTo>
                    <a:lnTo>
                      <a:pt x="4702" y="2003"/>
                    </a:lnTo>
                    <a:lnTo>
                      <a:pt x="4659" y="2003"/>
                    </a:lnTo>
                    <a:lnTo>
                      <a:pt x="4617" y="2004"/>
                    </a:lnTo>
                    <a:lnTo>
                      <a:pt x="4574" y="2004"/>
                    </a:lnTo>
                    <a:lnTo>
                      <a:pt x="4532" y="2005"/>
                    </a:lnTo>
                    <a:lnTo>
                      <a:pt x="4489" y="2005"/>
                    </a:lnTo>
                    <a:lnTo>
                      <a:pt x="4447" y="2005"/>
                    </a:lnTo>
                    <a:lnTo>
                      <a:pt x="4405" y="2005"/>
                    </a:lnTo>
                    <a:lnTo>
                      <a:pt x="4363" y="2006"/>
                    </a:lnTo>
                    <a:lnTo>
                      <a:pt x="4320" y="2006"/>
                    </a:lnTo>
                    <a:lnTo>
                      <a:pt x="4277" y="2006"/>
                    </a:lnTo>
                    <a:lnTo>
                      <a:pt x="4235" y="2007"/>
                    </a:lnTo>
                    <a:lnTo>
                      <a:pt x="4193" y="2007"/>
                    </a:lnTo>
                    <a:lnTo>
                      <a:pt x="4150" y="2008"/>
                    </a:lnTo>
                    <a:lnTo>
                      <a:pt x="4108" y="2008"/>
                    </a:lnTo>
                    <a:lnTo>
                      <a:pt x="4065" y="2009"/>
                    </a:lnTo>
                    <a:lnTo>
                      <a:pt x="4024" y="2009"/>
                    </a:lnTo>
                    <a:lnTo>
                      <a:pt x="3980" y="2011"/>
                    </a:lnTo>
                    <a:lnTo>
                      <a:pt x="3938" y="2011"/>
                    </a:lnTo>
                    <a:lnTo>
                      <a:pt x="3895" y="2011"/>
                    </a:lnTo>
                    <a:lnTo>
                      <a:pt x="3852" y="2011"/>
                    </a:lnTo>
                    <a:lnTo>
                      <a:pt x="3811" y="2012"/>
                    </a:lnTo>
                    <a:lnTo>
                      <a:pt x="3768" y="2012"/>
                    </a:lnTo>
                    <a:lnTo>
                      <a:pt x="3727" y="2013"/>
                    </a:lnTo>
                    <a:lnTo>
                      <a:pt x="3683" y="2013"/>
                    </a:lnTo>
                    <a:lnTo>
                      <a:pt x="3642" y="2014"/>
                    </a:lnTo>
                    <a:lnTo>
                      <a:pt x="3600" y="2015"/>
                    </a:lnTo>
                    <a:lnTo>
                      <a:pt x="3556" y="2015"/>
                    </a:lnTo>
                    <a:lnTo>
                      <a:pt x="3514" y="2016"/>
                    </a:lnTo>
                    <a:lnTo>
                      <a:pt x="3472" y="2016"/>
                    </a:lnTo>
                    <a:lnTo>
                      <a:pt x="3430" y="2016"/>
                    </a:lnTo>
                    <a:lnTo>
                      <a:pt x="3389" y="2017"/>
                    </a:lnTo>
                    <a:lnTo>
                      <a:pt x="3347" y="2019"/>
                    </a:lnTo>
                    <a:lnTo>
                      <a:pt x="3305" y="2020"/>
                    </a:lnTo>
                    <a:lnTo>
                      <a:pt x="3262" y="2020"/>
                    </a:lnTo>
                    <a:lnTo>
                      <a:pt x="3220" y="2021"/>
                    </a:lnTo>
                    <a:lnTo>
                      <a:pt x="3178" y="2022"/>
                    </a:lnTo>
                    <a:lnTo>
                      <a:pt x="3135" y="2022"/>
                    </a:lnTo>
                    <a:lnTo>
                      <a:pt x="3094" y="2023"/>
                    </a:lnTo>
                    <a:lnTo>
                      <a:pt x="3052" y="2024"/>
                    </a:lnTo>
                    <a:lnTo>
                      <a:pt x="3010" y="2025"/>
                    </a:lnTo>
                    <a:lnTo>
                      <a:pt x="2969" y="2026"/>
                    </a:lnTo>
                    <a:lnTo>
                      <a:pt x="2925" y="2028"/>
                    </a:lnTo>
                    <a:lnTo>
                      <a:pt x="2883" y="2028"/>
                    </a:lnTo>
                    <a:lnTo>
                      <a:pt x="2840" y="2029"/>
                    </a:lnTo>
                    <a:lnTo>
                      <a:pt x="2798" y="2030"/>
                    </a:lnTo>
                    <a:lnTo>
                      <a:pt x="2756" y="2031"/>
                    </a:lnTo>
                    <a:lnTo>
                      <a:pt x="2714" y="2032"/>
                    </a:lnTo>
                    <a:lnTo>
                      <a:pt x="2672" y="2033"/>
                    </a:lnTo>
                    <a:lnTo>
                      <a:pt x="2631" y="2033"/>
                    </a:lnTo>
                    <a:lnTo>
                      <a:pt x="2589" y="2034"/>
                    </a:lnTo>
                    <a:lnTo>
                      <a:pt x="2547" y="2036"/>
                    </a:lnTo>
                    <a:lnTo>
                      <a:pt x="2505" y="2038"/>
                    </a:lnTo>
                    <a:lnTo>
                      <a:pt x="2461" y="2039"/>
                    </a:lnTo>
                    <a:lnTo>
                      <a:pt x="2419" y="2039"/>
                    </a:lnTo>
                    <a:lnTo>
                      <a:pt x="2376" y="2040"/>
                    </a:lnTo>
                    <a:lnTo>
                      <a:pt x="2335" y="2041"/>
                    </a:lnTo>
                    <a:lnTo>
                      <a:pt x="2293" y="2044"/>
                    </a:lnTo>
                    <a:lnTo>
                      <a:pt x="2251" y="2045"/>
                    </a:lnTo>
                    <a:lnTo>
                      <a:pt x="2210" y="2045"/>
                    </a:lnTo>
                    <a:lnTo>
                      <a:pt x="2167" y="2046"/>
                    </a:lnTo>
                    <a:lnTo>
                      <a:pt x="2124" y="2048"/>
                    </a:lnTo>
                    <a:lnTo>
                      <a:pt x="2083" y="2049"/>
                    </a:lnTo>
                    <a:lnTo>
                      <a:pt x="2040" y="2050"/>
                    </a:lnTo>
                    <a:lnTo>
                      <a:pt x="1999" y="2050"/>
                    </a:lnTo>
                    <a:lnTo>
                      <a:pt x="1956" y="2053"/>
                    </a:lnTo>
                    <a:lnTo>
                      <a:pt x="1913" y="2054"/>
                    </a:lnTo>
                    <a:lnTo>
                      <a:pt x="1873" y="2055"/>
                    </a:lnTo>
                    <a:lnTo>
                      <a:pt x="1830" y="2056"/>
                    </a:lnTo>
                    <a:lnTo>
                      <a:pt x="1788" y="2057"/>
                    </a:lnTo>
                    <a:lnTo>
                      <a:pt x="1745" y="2058"/>
                    </a:lnTo>
                    <a:lnTo>
                      <a:pt x="1703" y="2059"/>
                    </a:lnTo>
                    <a:lnTo>
                      <a:pt x="1661" y="2062"/>
                    </a:lnTo>
                    <a:lnTo>
                      <a:pt x="1618" y="2062"/>
                    </a:lnTo>
                    <a:lnTo>
                      <a:pt x="1576" y="2063"/>
                    </a:lnTo>
                    <a:lnTo>
                      <a:pt x="1533" y="2064"/>
                    </a:lnTo>
                    <a:lnTo>
                      <a:pt x="1492" y="2066"/>
                    </a:lnTo>
                    <a:lnTo>
                      <a:pt x="1448" y="2067"/>
                    </a:lnTo>
                    <a:lnTo>
                      <a:pt x="1405" y="2067"/>
                    </a:lnTo>
                    <a:lnTo>
                      <a:pt x="1363" y="2069"/>
                    </a:lnTo>
                    <a:lnTo>
                      <a:pt x="1320" y="2070"/>
                    </a:lnTo>
                    <a:lnTo>
                      <a:pt x="1278" y="2071"/>
                    </a:lnTo>
                    <a:lnTo>
                      <a:pt x="1235" y="2072"/>
                    </a:lnTo>
                    <a:lnTo>
                      <a:pt x="1193" y="2073"/>
                    </a:lnTo>
                    <a:lnTo>
                      <a:pt x="1149" y="2073"/>
                    </a:lnTo>
                    <a:lnTo>
                      <a:pt x="1107" y="2074"/>
                    </a:lnTo>
                    <a:lnTo>
                      <a:pt x="1064" y="2074"/>
                    </a:lnTo>
                    <a:lnTo>
                      <a:pt x="1021" y="2075"/>
                    </a:lnTo>
                    <a:lnTo>
                      <a:pt x="978" y="2075"/>
                    </a:lnTo>
                    <a:lnTo>
                      <a:pt x="936" y="2077"/>
                    </a:lnTo>
                    <a:lnTo>
                      <a:pt x="894" y="2077"/>
                    </a:lnTo>
                    <a:lnTo>
                      <a:pt x="852" y="2077"/>
                    </a:lnTo>
                    <a:lnTo>
                      <a:pt x="807" y="2077"/>
                    </a:lnTo>
                    <a:lnTo>
                      <a:pt x="765" y="2077"/>
                    </a:lnTo>
                    <a:lnTo>
                      <a:pt x="722" y="2077"/>
                    </a:lnTo>
                    <a:lnTo>
                      <a:pt x="679" y="2075"/>
                    </a:lnTo>
                    <a:lnTo>
                      <a:pt x="628" y="2079"/>
                    </a:lnTo>
                    <a:lnTo>
                      <a:pt x="575" y="2082"/>
                    </a:lnTo>
                    <a:lnTo>
                      <a:pt x="523" y="2084"/>
                    </a:lnTo>
                    <a:lnTo>
                      <a:pt x="472" y="2088"/>
                    </a:lnTo>
                    <a:lnTo>
                      <a:pt x="424" y="2090"/>
                    </a:lnTo>
                    <a:lnTo>
                      <a:pt x="375" y="2094"/>
                    </a:lnTo>
                    <a:lnTo>
                      <a:pt x="327" y="2096"/>
                    </a:lnTo>
                    <a:lnTo>
                      <a:pt x="279" y="2098"/>
                    </a:lnTo>
                    <a:lnTo>
                      <a:pt x="231" y="2100"/>
                    </a:lnTo>
                    <a:lnTo>
                      <a:pt x="183" y="2102"/>
                    </a:lnTo>
                    <a:lnTo>
                      <a:pt x="135" y="2104"/>
                    </a:lnTo>
                    <a:lnTo>
                      <a:pt x="89" y="2106"/>
                    </a:lnTo>
                    <a:lnTo>
                      <a:pt x="40" y="2107"/>
                    </a:lnTo>
                    <a:lnTo>
                      <a:pt x="6" y="2127"/>
                    </a:lnTo>
                    <a:lnTo>
                      <a:pt x="0" y="2164"/>
                    </a:lnTo>
                    <a:lnTo>
                      <a:pt x="28" y="2190"/>
                    </a:lnTo>
                    <a:lnTo>
                      <a:pt x="69" y="2198"/>
                    </a:lnTo>
                    <a:lnTo>
                      <a:pt x="111" y="2206"/>
                    </a:lnTo>
                    <a:lnTo>
                      <a:pt x="151" y="2213"/>
                    </a:lnTo>
                    <a:lnTo>
                      <a:pt x="192" y="2221"/>
                    </a:lnTo>
                    <a:lnTo>
                      <a:pt x="234" y="2227"/>
                    </a:lnTo>
                    <a:lnTo>
                      <a:pt x="275" y="2233"/>
                    </a:lnTo>
                    <a:lnTo>
                      <a:pt x="316" y="2239"/>
                    </a:lnTo>
                    <a:lnTo>
                      <a:pt x="358" y="2244"/>
                    </a:lnTo>
                    <a:lnTo>
                      <a:pt x="399" y="2249"/>
                    </a:lnTo>
                    <a:lnTo>
                      <a:pt x="442" y="2253"/>
                    </a:lnTo>
                    <a:lnTo>
                      <a:pt x="482" y="2257"/>
                    </a:lnTo>
                    <a:lnTo>
                      <a:pt x="524" y="2262"/>
                    </a:lnTo>
                    <a:lnTo>
                      <a:pt x="566" y="2265"/>
                    </a:lnTo>
                    <a:lnTo>
                      <a:pt x="607" y="2268"/>
                    </a:lnTo>
                    <a:lnTo>
                      <a:pt x="648" y="2271"/>
                    </a:lnTo>
                    <a:lnTo>
                      <a:pt x="690" y="2273"/>
                    </a:lnTo>
                    <a:lnTo>
                      <a:pt x="732" y="2277"/>
                    </a:lnTo>
                    <a:lnTo>
                      <a:pt x="773" y="2279"/>
                    </a:lnTo>
                    <a:lnTo>
                      <a:pt x="816" y="2280"/>
                    </a:lnTo>
                    <a:lnTo>
                      <a:pt x="858" y="2282"/>
                    </a:lnTo>
                    <a:lnTo>
                      <a:pt x="898" y="2283"/>
                    </a:lnTo>
                    <a:lnTo>
                      <a:pt x="940" y="2285"/>
                    </a:lnTo>
                    <a:lnTo>
                      <a:pt x="982" y="2285"/>
                    </a:lnTo>
                    <a:lnTo>
                      <a:pt x="1023" y="2287"/>
                    </a:lnTo>
                    <a:lnTo>
                      <a:pt x="1066" y="2288"/>
                    </a:lnTo>
                    <a:lnTo>
                      <a:pt x="1108" y="2289"/>
                    </a:lnTo>
                    <a:lnTo>
                      <a:pt x="1149" y="2289"/>
                    </a:lnTo>
                    <a:lnTo>
                      <a:pt x="1190" y="2289"/>
                    </a:lnTo>
                    <a:lnTo>
                      <a:pt x="1234" y="2290"/>
                    </a:lnTo>
                    <a:lnTo>
                      <a:pt x="1274" y="2290"/>
                    </a:lnTo>
                    <a:lnTo>
                      <a:pt x="1317" y="2290"/>
                    </a:lnTo>
                    <a:lnTo>
                      <a:pt x="1359" y="2289"/>
                    </a:lnTo>
                    <a:lnTo>
                      <a:pt x="1400" y="2289"/>
                    </a:lnTo>
                    <a:lnTo>
                      <a:pt x="1443" y="2289"/>
                    </a:lnTo>
                    <a:lnTo>
                      <a:pt x="1485" y="2289"/>
                    </a:lnTo>
                    <a:lnTo>
                      <a:pt x="1526" y="2288"/>
                    </a:lnTo>
                    <a:lnTo>
                      <a:pt x="1567" y="2288"/>
                    </a:lnTo>
                    <a:lnTo>
                      <a:pt x="1609" y="2288"/>
                    </a:lnTo>
                    <a:lnTo>
                      <a:pt x="1651" y="2287"/>
                    </a:lnTo>
                    <a:lnTo>
                      <a:pt x="1693" y="2287"/>
                    </a:lnTo>
                    <a:lnTo>
                      <a:pt x="1735" y="2287"/>
                    </a:lnTo>
                    <a:lnTo>
                      <a:pt x="1777" y="2287"/>
                    </a:lnTo>
                    <a:lnTo>
                      <a:pt x="1819" y="2285"/>
                    </a:lnTo>
                    <a:lnTo>
                      <a:pt x="1860" y="2285"/>
                    </a:lnTo>
                    <a:lnTo>
                      <a:pt x="1902" y="2285"/>
                    </a:lnTo>
                    <a:lnTo>
                      <a:pt x="1943" y="2287"/>
                    </a:lnTo>
                    <a:lnTo>
                      <a:pt x="1986" y="2287"/>
                    </a:lnTo>
                    <a:lnTo>
                      <a:pt x="2027" y="2287"/>
                    </a:lnTo>
                    <a:lnTo>
                      <a:pt x="2070" y="2287"/>
                    </a:lnTo>
                    <a:lnTo>
                      <a:pt x="2112" y="2287"/>
                    </a:lnTo>
                    <a:lnTo>
                      <a:pt x="2156" y="2288"/>
                    </a:lnTo>
                    <a:lnTo>
                      <a:pt x="2198" y="2288"/>
                    </a:lnTo>
                    <a:lnTo>
                      <a:pt x="2240" y="2289"/>
                    </a:lnTo>
                    <a:lnTo>
                      <a:pt x="2282" y="2289"/>
                    </a:lnTo>
                    <a:lnTo>
                      <a:pt x="2324" y="2290"/>
                    </a:lnTo>
                    <a:lnTo>
                      <a:pt x="2366" y="2290"/>
                    </a:lnTo>
                    <a:lnTo>
                      <a:pt x="2408" y="2291"/>
                    </a:lnTo>
                    <a:lnTo>
                      <a:pt x="2449" y="2291"/>
                    </a:lnTo>
                    <a:lnTo>
                      <a:pt x="2493" y="2291"/>
                    </a:lnTo>
                    <a:lnTo>
                      <a:pt x="2535" y="2293"/>
                    </a:lnTo>
                    <a:lnTo>
                      <a:pt x="2577" y="2293"/>
                    </a:lnTo>
                    <a:lnTo>
                      <a:pt x="2621" y="2294"/>
                    </a:lnTo>
                    <a:lnTo>
                      <a:pt x="2662" y="2295"/>
                    </a:lnTo>
                    <a:lnTo>
                      <a:pt x="2704" y="2295"/>
                    </a:lnTo>
                    <a:lnTo>
                      <a:pt x="2746" y="2296"/>
                    </a:lnTo>
                    <a:lnTo>
                      <a:pt x="2788" y="2297"/>
                    </a:lnTo>
                    <a:lnTo>
                      <a:pt x="2830" y="2297"/>
                    </a:lnTo>
                    <a:lnTo>
                      <a:pt x="2874" y="2297"/>
                    </a:lnTo>
                    <a:lnTo>
                      <a:pt x="2916" y="2298"/>
                    </a:lnTo>
                    <a:lnTo>
                      <a:pt x="2957" y="2298"/>
                    </a:lnTo>
                    <a:lnTo>
                      <a:pt x="3000" y="2299"/>
                    </a:lnTo>
                    <a:lnTo>
                      <a:pt x="3042" y="2301"/>
                    </a:lnTo>
                    <a:lnTo>
                      <a:pt x="3083" y="2301"/>
                    </a:lnTo>
                    <a:lnTo>
                      <a:pt x="3127" y="2302"/>
                    </a:lnTo>
                    <a:lnTo>
                      <a:pt x="3168" y="2302"/>
                    </a:lnTo>
                    <a:lnTo>
                      <a:pt x="3210" y="2303"/>
                    </a:lnTo>
                    <a:lnTo>
                      <a:pt x="3254" y="2303"/>
                    </a:lnTo>
                    <a:lnTo>
                      <a:pt x="3296" y="2303"/>
                    </a:lnTo>
                    <a:lnTo>
                      <a:pt x="3338" y="2304"/>
                    </a:lnTo>
                    <a:lnTo>
                      <a:pt x="3380" y="2304"/>
                    </a:lnTo>
                    <a:lnTo>
                      <a:pt x="3422" y="2304"/>
                    </a:lnTo>
                    <a:lnTo>
                      <a:pt x="3464" y="2305"/>
                    </a:lnTo>
                    <a:lnTo>
                      <a:pt x="3506" y="2305"/>
                    </a:lnTo>
                    <a:lnTo>
                      <a:pt x="3548" y="2305"/>
                    </a:lnTo>
                    <a:lnTo>
                      <a:pt x="3591" y="2306"/>
                    </a:lnTo>
                    <a:lnTo>
                      <a:pt x="3634" y="2306"/>
                    </a:lnTo>
                    <a:lnTo>
                      <a:pt x="3676" y="2306"/>
                    </a:lnTo>
                    <a:lnTo>
                      <a:pt x="3718" y="2306"/>
                    </a:lnTo>
                    <a:lnTo>
                      <a:pt x="3761" y="2306"/>
                    </a:lnTo>
                    <a:lnTo>
                      <a:pt x="3802" y="2306"/>
                    </a:lnTo>
                    <a:lnTo>
                      <a:pt x="3844" y="2306"/>
                    </a:lnTo>
                    <a:lnTo>
                      <a:pt x="3886" y="2305"/>
                    </a:lnTo>
                    <a:lnTo>
                      <a:pt x="3928" y="2305"/>
                    </a:lnTo>
                    <a:lnTo>
                      <a:pt x="3970" y="2305"/>
                    </a:lnTo>
                    <a:lnTo>
                      <a:pt x="4012" y="2305"/>
                    </a:lnTo>
                    <a:lnTo>
                      <a:pt x="4052" y="2304"/>
                    </a:lnTo>
                    <a:lnTo>
                      <a:pt x="4096" y="2304"/>
                    </a:lnTo>
                    <a:lnTo>
                      <a:pt x="4137" y="2304"/>
                    </a:lnTo>
                    <a:lnTo>
                      <a:pt x="4178" y="2303"/>
                    </a:lnTo>
                    <a:lnTo>
                      <a:pt x="4219" y="2303"/>
                    </a:lnTo>
                    <a:lnTo>
                      <a:pt x="4261" y="2303"/>
                    </a:lnTo>
                    <a:lnTo>
                      <a:pt x="4303" y="2303"/>
                    </a:lnTo>
                    <a:lnTo>
                      <a:pt x="4344" y="2303"/>
                    </a:lnTo>
                    <a:lnTo>
                      <a:pt x="4385" y="2303"/>
                    </a:lnTo>
                    <a:lnTo>
                      <a:pt x="4426" y="2302"/>
                    </a:lnTo>
                    <a:lnTo>
                      <a:pt x="4468" y="2302"/>
                    </a:lnTo>
                    <a:lnTo>
                      <a:pt x="4509" y="2301"/>
                    </a:lnTo>
                    <a:lnTo>
                      <a:pt x="4551" y="2301"/>
                    </a:lnTo>
                    <a:lnTo>
                      <a:pt x="4592" y="2301"/>
                    </a:lnTo>
                    <a:lnTo>
                      <a:pt x="4634" y="2299"/>
                    </a:lnTo>
                    <a:lnTo>
                      <a:pt x="4675" y="2299"/>
                    </a:lnTo>
                    <a:lnTo>
                      <a:pt x="4717" y="2299"/>
                    </a:lnTo>
                    <a:lnTo>
                      <a:pt x="4758" y="2298"/>
                    </a:lnTo>
                    <a:lnTo>
                      <a:pt x="4800" y="2298"/>
                    </a:lnTo>
                    <a:lnTo>
                      <a:pt x="4840" y="2297"/>
                    </a:lnTo>
                    <a:lnTo>
                      <a:pt x="4882" y="2297"/>
                    </a:lnTo>
                    <a:lnTo>
                      <a:pt x="4924" y="2297"/>
                    </a:lnTo>
                    <a:lnTo>
                      <a:pt x="4965" y="2297"/>
                    </a:lnTo>
                    <a:lnTo>
                      <a:pt x="5006" y="2297"/>
                    </a:lnTo>
                    <a:lnTo>
                      <a:pt x="5048" y="2296"/>
                    </a:lnTo>
                    <a:lnTo>
                      <a:pt x="5090" y="2296"/>
                    </a:lnTo>
                    <a:lnTo>
                      <a:pt x="5131" y="2295"/>
                    </a:lnTo>
                    <a:lnTo>
                      <a:pt x="5172" y="2295"/>
                    </a:lnTo>
                    <a:lnTo>
                      <a:pt x="5213" y="2294"/>
                    </a:lnTo>
                    <a:lnTo>
                      <a:pt x="5255" y="2294"/>
                    </a:lnTo>
                    <a:lnTo>
                      <a:pt x="5296" y="2293"/>
                    </a:lnTo>
                    <a:lnTo>
                      <a:pt x="5338" y="2293"/>
                    </a:lnTo>
                    <a:lnTo>
                      <a:pt x="5380" y="2291"/>
                    </a:lnTo>
                    <a:lnTo>
                      <a:pt x="5422" y="2291"/>
                    </a:lnTo>
                    <a:lnTo>
                      <a:pt x="5462" y="2291"/>
                    </a:lnTo>
                    <a:lnTo>
                      <a:pt x="5504" y="2291"/>
                    </a:lnTo>
                    <a:lnTo>
                      <a:pt x="5545" y="2290"/>
                    </a:lnTo>
                    <a:lnTo>
                      <a:pt x="5586" y="2289"/>
                    </a:lnTo>
                    <a:lnTo>
                      <a:pt x="5627" y="2289"/>
                    </a:lnTo>
                    <a:lnTo>
                      <a:pt x="5668" y="2288"/>
                    </a:lnTo>
                    <a:lnTo>
                      <a:pt x="5710" y="2288"/>
                    </a:lnTo>
                    <a:lnTo>
                      <a:pt x="5753" y="2287"/>
                    </a:lnTo>
                    <a:lnTo>
                      <a:pt x="5794" y="2285"/>
                    </a:lnTo>
                    <a:lnTo>
                      <a:pt x="5835" y="2285"/>
                    </a:lnTo>
                    <a:lnTo>
                      <a:pt x="5877" y="2285"/>
                    </a:lnTo>
                    <a:lnTo>
                      <a:pt x="5918" y="2283"/>
                    </a:lnTo>
                    <a:lnTo>
                      <a:pt x="5959" y="2282"/>
                    </a:lnTo>
                    <a:lnTo>
                      <a:pt x="6000" y="2282"/>
                    </a:lnTo>
                    <a:lnTo>
                      <a:pt x="6042" y="2281"/>
                    </a:lnTo>
                    <a:lnTo>
                      <a:pt x="6083" y="2280"/>
                    </a:lnTo>
                    <a:lnTo>
                      <a:pt x="6124" y="2279"/>
                    </a:lnTo>
                    <a:lnTo>
                      <a:pt x="6167" y="2279"/>
                    </a:lnTo>
                    <a:lnTo>
                      <a:pt x="6208" y="2279"/>
                    </a:lnTo>
                    <a:lnTo>
                      <a:pt x="6249" y="2278"/>
                    </a:lnTo>
                    <a:lnTo>
                      <a:pt x="6290" y="2277"/>
                    </a:lnTo>
                    <a:lnTo>
                      <a:pt x="6332" y="2276"/>
                    </a:lnTo>
                    <a:lnTo>
                      <a:pt x="6373" y="2274"/>
                    </a:lnTo>
                    <a:lnTo>
                      <a:pt x="6414" y="2273"/>
                    </a:lnTo>
                    <a:lnTo>
                      <a:pt x="6456" y="2273"/>
                    </a:lnTo>
                    <a:lnTo>
                      <a:pt x="6498" y="2273"/>
                    </a:lnTo>
                    <a:lnTo>
                      <a:pt x="6539" y="2272"/>
                    </a:lnTo>
                    <a:lnTo>
                      <a:pt x="6581" y="2271"/>
                    </a:lnTo>
                    <a:lnTo>
                      <a:pt x="6622" y="2270"/>
                    </a:lnTo>
                    <a:lnTo>
                      <a:pt x="6663" y="2269"/>
                    </a:lnTo>
                    <a:lnTo>
                      <a:pt x="6705" y="2268"/>
                    </a:lnTo>
                    <a:lnTo>
                      <a:pt x="6744" y="2268"/>
                    </a:lnTo>
                    <a:lnTo>
                      <a:pt x="6787" y="2266"/>
                    </a:lnTo>
                    <a:lnTo>
                      <a:pt x="6829" y="2264"/>
                    </a:lnTo>
                    <a:lnTo>
                      <a:pt x="6871" y="2263"/>
                    </a:lnTo>
                    <a:lnTo>
                      <a:pt x="6910" y="2262"/>
                    </a:lnTo>
                    <a:lnTo>
                      <a:pt x="6953" y="2262"/>
                    </a:lnTo>
                    <a:lnTo>
                      <a:pt x="6995" y="2261"/>
                    </a:lnTo>
                    <a:lnTo>
                      <a:pt x="7036" y="2260"/>
                    </a:lnTo>
                    <a:lnTo>
                      <a:pt x="7076" y="2257"/>
                    </a:lnTo>
                    <a:lnTo>
                      <a:pt x="7117" y="2256"/>
                    </a:lnTo>
                    <a:lnTo>
                      <a:pt x="7159" y="2256"/>
                    </a:lnTo>
                    <a:lnTo>
                      <a:pt x="7202" y="2255"/>
                    </a:lnTo>
                    <a:lnTo>
                      <a:pt x="7242" y="2253"/>
                    </a:lnTo>
                    <a:lnTo>
                      <a:pt x="7283" y="2252"/>
                    </a:lnTo>
                    <a:lnTo>
                      <a:pt x="7325" y="2250"/>
                    </a:lnTo>
                    <a:lnTo>
                      <a:pt x="7366" y="2249"/>
                    </a:lnTo>
                    <a:lnTo>
                      <a:pt x="7407" y="2248"/>
                    </a:lnTo>
                    <a:lnTo>
                      <a:pt x="7449" y="2246"/>
                    </a:lnTo>
                    <a:lnTo>
                      <a:pt x="7490" y="2245"/>
                    </a:lnTo>
                    <a:lnTo>
                      <a:pt x="7532" y="2244"/>
                    </a:lnTo>
                    <a:lnTo>
                      <a:pt x="7580" y="2241"/>
                    </a:lnTo>
                    <a:lnTo>
                      <a:pt x="7627" y="2239"/>
                    </a:lnTo>
                    <a:lnTo>
                      <a:pt x="7674" y="2237"/>
                    </a:lnTo>
                    <a:lnTo>
                      <a:pt x="7720" y="2233"/>
                    </a:lnTo>
                    <a:lnTo>
                      <a:pt x="7769" y="2228"/>
                    </a:lnTo>
                    <a:lnTo>
                      <a:pt x="7815" y="2222"/>
                    </a:lnTo>
                    <a:lnTo>
                      <a:pt x="7862" y="2213"/>
                    </a:lnTo>
                    <a:lnTo>
                      <a:pt x="7908" y="2198"/>
                    </a:lnTo>
                    <a:lnTo>
                      <a:pt x="7943" y="2173"/>
                    </a:lnTo>
                    <a:lnTo>
                      <a:pt x="7969" y="2141"/>
                    </a:lnTo>
                    <a:lnTo>
                      <a:pt x="7999" y="2160"/>
                    </a:lnTo>
                    <a:lnTo>
                      <a:pt x="8028" y="2171"/>
                    </a:lnTo>
                    <a:lnTo>
                      <a:pt x="8058" y="2175"/>
                    </a:lnTo>
                    <a:lnTo>
                      <a:pt x="8088" y="2173"/>
                    </a:lnTo>
                    <a:lnTo>
                      <a:pt x="8116" y="2164"/>
                    </a:lnTo>
                    <a:lnTo>
                      <a:pt x="8142" y="2152"/>
                    </a:lnTo>
                    <a:lnTo>
                      <a:pt x="8166" y="2135"/>
                    </a:lnTo>
                    <a:lnTo>
                      <a:pt x="8187" y="2113"/>
                    </a:lnTo>
                    <a:lnTo>
                      <a:pt x="8204" y="2090"/>
                    </a:lnTo>
                    <a:lnTo>
                      <a:pt x="8216" y="2063"/>
                    </a:lnTo>
                    <a:lnTo>
                      <a:pt x="8221" y="2037"/>
                    </a:lnTo>
                    <a:lnTo>
                      <a:pt x="8220" y="2008"/>
                    </a:lnTo>
                    <a:lnTo>
                      <a:pt x="8212" y="1980"/>
                    </a:lnTo>
                    <a:lnTo>
                      <a:pt x="8196" y="1953"/>
                    </a:lnTo>
                    <a:lnTo>
                      <a:pt x="8171" y="1928"/>
                    </a:lnTo>
                    <a:lnTo>
                      <a:pt x="8143" y="1900"/>
                    </a:lnTo>
                    <a:lnTo>
                      <a:pt x="8115" y="1870"/>
                    </a:lnTo>
                    <a:lnTo>
                      <a:pt x="8087" y="1834"/>
                    </a:lnTo>
                    <a:lnTo>
                      <a:pt x="8061" y="1799"/>
                    </a:lnTo>
                    <a:lnTo>
                      <a:pt x="8034" y="1762"/>
                    </a:lnTo>
                    <a:lnTo>
                      <a:pt x="8010" y="1722"/>
                    </a:lnTo>
                    <a:lnTo>
                      <a:pt x="7985" y="1681"/>
                    </a:lnTo>
                    <a:lnTo>
                      <a:pt x="7960" y="1640"/>
                    </a:lnTo>
                    <a:lnTo>
                      <a:pt x="7937" y="1599"/>
                    </a:lnTo>
                    <a:lnTo>
                      <a:pt x="7914" y="1558"/>
                    </a:lnTo>
                    <a:lnTo>
                      <a:pt x="7892" y="1518"/>
                    </a:lnTo>
                    <a:lnTo>
                      <a:pt x="7868" y="1480"/>
                    </a:lnTo>
                    <a:lnTo>
                      <a:pt x="7846" y="1443"/>
                    </a:lnTo>
                    <a:lnTo>
                      <a:pt x="7825" y="1407"/>
                    </a:lnTo>
                    <a:lnTo>
                      <a:pt x="7869" y="1397"/>
                    </a:lnTo>
                    <a:lnTo>
                      <a:pt x="7914" y="1385"/>
                    </a:lnTo>
                    <a:lnTo>
                      <a:pt x="7959" y="1374"/>
                    </a:lnTo>
                    <a:lnTo>
                      <a:pt x="8002" y="1362"/>
                    </a:lnTo>
                    <a:lnTo>
                      <a:pt x="8045" y="1350"/>
                    </a:lnTo>
                    <a:lnTo>
                      <a:pt x="8089" y="1336"/>
                    </a:lnTo>
                    <a:lnTo>
                      <a:pt x="8132" y="1323"/>
                    </a:lnTo>
                    <a:lnTo>
                      <a:pt x="8176" y="1308"/>
                    </a:lnTo>
                    <a:lnTo>
                      <a:pt x="8219" y="1293"/>
                    </a:lnTo>
                    <a:lnTo>
                      <a:pt x="8262" y="1277"/>
                    </a:lnTo>
                    <a:lnTo>
                      <a:pt x="8306" y="1259"/>
                    </a:lnTo>
                    <a:lnTo>
                      <a:pt x="8348" y="1242"/>
                    </a:lnTo>
                    <a:lnTo>
                      <a:pt x="8390" y="1225"/>
                    </a:lnTo>
                    <a:lnTo>
                      <a:pt x="8400" y="1219"/>
                    </a:lnTo>
                    <a:lnTo>
                      <a:pt x="8418" y="1212"/>
                    </a:lnTo>
                    <a:lnTo>
                      <a:pt x="8441" y="1202"/>
                    </a:lnTo>
                    <a:lnTo>
                      <a:pt x="8467" y="1188"/>
                    </a:lnTo>
                    <a:lnTo>
                      <a:pt x="8494" y="1173"/>
                    </a:lnTo>
                    <a:lnTo>
                      <a:pt x="8522" y="1153"/>
                    </a:lnTo>
                    <a:lnTo>
                      <a:pt x="8548" y="1133"/>
                    </a:lnTo>
                    <a:lnTo>
                      <a:pt x="8570" y="1108"/>
                    </a:lnTo>
                    <a:lnTo>
                      <a:pt x="8587" y="1082"/>
                    </a:lnTo>
                    <a:lnTo>
                      <a:pt x="8600" y="1053"/>
                    </a:lnTo>
                    <a:lnTo>
                      <a:pt x="8605" y="1025"/>
                    </a:lnTo>
                    <a:lnTo>
                      <a:pt x="8594" y="992"/>
                    </a:lnTo>
                    <a:lnTo>
                      <a:pt x="8575" y="959"/>
                    </a:lnTo>
                    <a:lnTo>
                      <a:pt x="8542" y="924"/>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0" name="Freeform 29">
                <a:extLst>
                  <a:ext uri="{FF2B5EF4-FFF2-40B4-BE49-F238E27FC236}">
                    <a16:creationId xmlns:a16="http://schemas.microsoft.com/office/drawing/2014/main" id="{F1DC2FE5-08BE-69FC-76EC-C798DC5D1D95}"/>
                  </a:ext>
                </a:extLst>
              </p:cNvPr>
              <p:cNvSpPr>
                <a:spLocks/>
              </p:cNvSpPr>
              <p:nvPr/>
            </p:nvSpPr>
            <p:spPr bwMode="auto">
              <a:xfrm>
                <a:off x="1191" y="2748"/>
                <a:ext cx="1229" cy="329"/>
              </a:xfrm>
              <a:custGeom>
                <a:avLst/>
                <a:gdLst>
                  <a:gd name="T0" fmla="*/ 168 w 8605"/>
                  <a:gd name="T1" fmla="*/ 14 h 2306"/>
                  <a:gd name="T2" fmla="*/ 157 w 8605"/>
                  <a:gd name="T3" fmla="*/ 7 h 2306"/>
                  <a:gd name="T4" fmla="*/ 149 w 8605"/>
                  <a:gd name="T5" fmla="*/ 2 h 2306"/>
                  <a:gd name="T6" fmla="*/ 144 w 8605"/>
                  <a:gd name="T7" fmla="*/ 0 h 2306"/>
                  <a:gd name="T8" fmla="*/ 132 w 8605"/>
                  <a:gd name="T9" fmla="*/ 0 h 2306"/>
                  <a:gd name="T10" fmla="*/ 132 w 8605"/>
                  <a:gd name="T11" fmla="*/ 1 h 2306"/>
                  <a:gd name="T12" fmla="*/ 128 w 8605"/>
                  <a:gd name="T13" fmla="*/ 4 h 2306"/>
                  <a:gd name="T14" fmla="*/ 118 w 8605"/>
                  <a:gd name="T15" fmla="*/ 5 h 2306"/>
                  <a:gd name="T16" fmla="*/ 108 w 8605"/>
                  <a:gd name="T17" fmla="*/ 5 h 2306"/>
                  <a:gd name="T18" fmla="*/ 98 w 8605"/>
                  <a:gd name="T19" fmla="*/ 7 h 2306"/>
                  <a:gd name="T20" fmla="*/ 97 w 8605"/>
                  <a:gd name="T21" fmla="*/ 9 h 2306"/>
                  <a:gd name="T22" fmla="*/ 96 w 8605"/>
                  <a:gd name="T23" fmla="*/ 10 h 2306"/>
                  <a:gd name="T24" fmla="*/ 97 w 8605"/>
                  <a:gd name="T25" fmla="*/ 10 h 2306"/>
                  <a:gd name="T26" fmla="*/ 107 w 8605"/>
                  <a:gd name="T27" fmla="*/ 10 h 2306"/>
                  <a:gd name="T28" fmla="*/ 115 w 8605"/>
                  <a:gd name="T29" fmla="*/ 10 h 2306"/>
                  <a:gd name="T30" fmla="*/ 124 w 8605"/>
                  <a:gd name="T31" fmla="*/ 10 h 2306"/>
                  <a:gd name="T32" fmla="*/ 135 w 8605"/>
                  <a:gd name="T33" fmla="*/ 10 h 2306"/>
                  <a:gd name="T34" fmla="*/ 143 w 8605"/>
                  <a:gd name="T35" fmla="*/ 10 h 2306"/>
                  <a:gd name="T36" fmla="*/ 146 w 8605"/>
                  <a:gd name="T37" fmla="*/ 10 h 2306"/>
                  <a:gd name="T38" fmla="*/ 150 w 8605"/>
                  <a:gd name="T39" fmla="*/ 19 h 2306"/>
                  <a:gd name="T40" fmla="*/ 154 w 8605"/>
                  <a:gd name="T41" fmla="*/ 29 h 2306"/>
                  <a:gd name="T42" fmla="*/ 155 w 8605"/>
                  <a:gd name="T43" fmla="*/ 35 h 2306"/>
                  <a:gd name="T44" fmla="*/ 155 w 8605"/>
                  <a:gd name="T45" fmla="*/ 38 h 2306"/>
                  <a:gd name="T46" fmla="*/ 154 w 8605"/>
                  <a:gd name="T47" fmla="*/ 40 h 2306"/>
                  <a:gd name="T48" fmla="*/ 145 w 8605"/>
                  <a:gd name="T49" fmla="*/ 40 h 2306"/>
                  <a:gd name="T50" fmla="*/ 135 w 8605"/>
                  <a:gd name="T51" fmla="*/ 40 h 2306"/>
                  <a:gd name="T52" fmla="*/ 124 w 8605"/>
                  <a:gd name="T53" fmla="*/ 40 h 2306"/>
                  <a:gd name="T54" fmla="*/ 115 w 8605"/>
                  <a:gd name="T55" fmla="*/ 41 h 2306"/>
                  <a:gd name="T56" fmla="*/ 105 w 8605"/>
                  <a:gd name="T57" fmla="*/ 41 h 2306"/>
                  <a:gd name="T58" fmla="*/ 94 w 8605"/>
                  <a:gd name="T59" fmla="*/ 41 h 2306"/>
                  <a:gd name="T60" fmla="*/ 84 w 8605"/>
                  <a:gd name="T61" fmla="*/ 41 h 2306"/>
                  <a:gd name="T62" fmla="*/ 74 w 8605"/>
                  <a:gd name="T63" fmla="*/ 41 h 2306"/>
                  <a:gd name="T64" fmla="*/ 64 w 8605"/>
                  <a:gd name="T65" fmla="*/ 41 h 2306"/>
                  <a:gd name="T66" fmla="*/ 54 w 8605"/>
                  <a:gd name="T67" fmla="*/ 41 h 2306"/>
                  <a:gd name="T68" fmla="*/ 43 w 8605"/>
                  <a:gd name="T69" fmla="*/ 42 h 2306"/>
                  <a:gd name="T70" fmla="*/ 34 w 8605"/>
                  <a:gd name="T71" fmla="*/ 42 h 2306"/>
                  <a:gd name="T72" fmla="*/ 23 w 8605"/>
                  <a:gd name="T73" fmla="*/ 42 h 2306"/>
                  <a:gd name="T74" fmla="*/ 14 w 8605"/>
                  <a:gd name="T75" fmla="*/ 42 h 2306"/>
                  <a:gd name="T76" fmla="*/ 3 w 8605"/>
                  <a:gd name="T77" fmla="*/ 43 h 2306"/>
                  <a:gd name="T78" fmla="*/ 5 w 8605"/>
                  <a:gd name="T79" fmla="*/ 45 h 2306"/>
                  <a:gd name="T80" fmla="*/ 15 w 8605"/>
                  <a:gd name="T81" fmla="*/ 46 h 2306"/>
                  <a:gd name="T82" fmla="*/ 25 w 8605"/>
                  <a:gd name="T83" fmla="*/ 47 h 2306"/>
                  <a:gd name="T84" fmla="*/ 35 w 8605"/>
                  <a:gd name="T85" fmla="*/ 47 h 2306"/>
                  <a:gd name="T86" fmla="*/ 45 w 8605"/>
                  <a:gd name="T87" fmla="*/ 47 h 2306"/>
                  <a:gd name="T88" fmla="*/ 55 w 8605"/>
                  <a:gd name="T89" fmla="*/ 47 h 2306"/>
                  <a:gd name="T90" fmla="*/ 65 w 8605"/>
                  <a:gd name="T91" fmla="*/ 47 h 2306"/>
                  <a:gd name="T92" fmla="*/ 76 w 8605"/>
                  <a:gd name="T93" fmla="*/ 47 h 2306"/>
                  <a:gd name="T94" fmla="*/ 85 w 8605"/>
                  <a:gd name="T95" fmla="*/ 47 h 2306"/>
                  <a:gd name="T96" fmla="*/ 95 w 8605"/>
                  <a:gd name="T97" fmla="*/ 47 h 2306"/>
                  <a:gd name="T98" fmla="*/ 106 w 8605"/>
                  <a:gd name="T99" fmla="*/ 47 h 2306"/>
                  <a:gd name="T100" fmla="*/ 116 w 8605"/>
                  <a:gd name="T101" fmla="*/ 47 h 2306"/>
                  <a:gd name="T102" fmla="*/ 126 w 8605"/>
                  <a:gd name="T103" fmla="*/ 46 h 2306"/>
                  <a:gd name="T104" fmla="*/ 136 w 8605"/>
                  <a:gd name="T105" fmla="*/ 46 h 2306"/>
                  <a:gd name="T106" fmla="*/ 146 w 8605"/>
                  <a:gd name="T107" fmla="*/ 46 h 2306"/>
                  <a:gd name="T108" fmla="*/ 156 w 8605"/>
                  <a:gd name="T109" fmla="*/ 46 h 2306"/>
                  <a:gd name="T110" fmla="*/ 164 w 8605"/>
                  <a:gd name="T111" fmla="*/ 44 h 2306"/>
                  <a:gd name="T112" fmla="*/ 167 w 8605"/>
                  <a:gd name="T113" fmla="*/ 40 h 2306"/>
                  <a:gd name="T114" fmla="*/ 161 w 8605"/>
                  <a:gd name="T115" fmla="*/ 32 h 2306"/>
                  <a:gd name="T116" fmla="*/ 166 w 8605"/>
                  <a:gd name="T117" fmla="*/ 27 h 2306"/>
                  <a:gd name="T118" fmla="*/ 173 w 8605"/>
                  <a:gd name="T119" fmla="*/ 24 h 23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605" h="2306">
                    <a:moveTo>
                      <a:pt x="8542" y="924"/>
                    </a:moveTo>
                    <a:lnTo>
                      <a:pt x="8525" y="909"/>
                    </a:lnTo>
                    <a:lnTo>
                      <a:pt x="8506" y="892"/>
                    </a:lnTo>
                    <a:lnTo>
                      <a:pt x="8482" y="873"/>
                    </a:lnTo>
                    <a:lnTo>
                      <a:pt x="8456" y="853"/>
                    </a:lnTo>
                    <a:lnTo>
                      <a:pt x="8428" y="831"/>
                    </a:lnTo>
                    <a:lnTo>
                      <a:pt x="8399" y="809"/>
                    </a:lnTo>
                    <a:lnTo>
                      <a:pt x="8366" y="785"/>
                    </a:lnTo>
                    <a:lnTo>
                      <a:pt x="8332" y="761"/>
                    </a:lnTo>
                    <a:lnTo>
                      <a:pt x="8296" y="734"/>
                    </a:lnTo>
                    <a:lnTo>
                      <a:pt x="8259" y="709"/>
                    </a:lnTo>
                    <a:lnTo>
                      <a:pt x="8219" y="680"/>
                    </a:lnTo>
                    <a:lnTo>
                      <a:pt x="8178" y="652"/>
                    </a:lnTo>
                    <a:lnTo>
                      <a:pt x="8136" y="623"/>
                    </a:lnTo>
                    <a:lnTo>
                      <a:pt x="8095" y="595"/>
                    </a:lnTo>
                    <a:lnTo>
                      <a:pt x="8052" y="566"/>
                    </a:lnTo>
                    <a:lnTo>
                      <a:pt x="8009" y="537"/>
                    </a:lnTo>
                    <a:lnTo>
                      <a:pt x="7964" y="506"/>
                    </a:lnTo>
                    <a:lnTo>
                      <a:pt x="7920" y="478"/>
                    </a:lnTo>
                    <a:lnTo>
                      <a:pt x="7875" y="448"/>
                    </a:lnTo>
                    <a:lnTo>
                      <a:pt x="7830" y="420"/>
                    </a:lnTo>
                    <a:lnTo>
                      <a:pt x="7787" y="391"/>
                    </a:lnTo>
                    <a:lnTo>
                      <a:pt x="7743" y="364"/>
                    </a:lnTo>
                    <a:lnTo>
                      <a:pt x="7698" y="337"/>
                    </a:lnTo>
                    <a:lnTo>
                      <a:pt x="7656" y="310"/>
                    </a:lnTo>
                    <a:lnTo>
                      <a:pt x="7614" y="284"/>
                    </a:lnTo>
                    <a:lnTo>
                      <a:pt x="7574" y="258"/>
                    </a:lnTo>
                    <a:lnTo>
                      <a:pt x="7535" y="233"/>
                    </a:lnTo>
                    <a:lnTo>
                      <a:pt x="7496" y="211"/>
                    </a:lnTo>
                    <a:lnTo>
                      <a:pt x="7458" y="190"/>
                    </a:lnTo>
                    <a:lnTo>
                      <a:pt x="7423" y="171"/>
                    </a:lnTo>
                    <a:lnTo>
                      <a:pt x="7390" y="151"/>
                    </a:lnTo>
                    <a:lnTo>
                      <a:pt x="7360" y="134"/>
                    </a:lnTo>
                    <a:lnTo>
                      <a:pt x="7330" y="118"/>
                    </a:lnTo>
                    <a:lnTo>
                      <a:pt x="7304" y="105"/>
                    </a:lnTo>
                    <a:lnTo>
                      <a:pt x="7279" y="93"/>
                    </a:lnTo>
                    <a:lnTo>
                      <a:pt x="7258" y="84"/>
                    </a:lnTo>
                    <a:lnTo>
                      <a:pt x="7254" y="82"/>
                    </a:lnTo>
                    <a:lnTo>
                      <a:pt x="7250" y="81"/>
                    </a:lnTo>
                    <a:lnTo>
                      <a:pt x="7247" y="79"/>
                    </a:lnTo>
                    <a:lnTo>
                      <a:pt x="7207" y="60"/>
                    </a:lnTo>
                    <a:lnTo>
                      <a:pt x="7149" y="37"/>
                    </a:lnTo>
                    <a:lnTo>
                      <a:pt x="7105" y="25"/>
                    </a:lnTo>
                    <a:lnTo>
                      <a:pt x="7083" y="21"/>
                    </a:lnTo>
                    <a:lnTo>
                      <a:pt x="7056" y="16"/>
                    </a:lnTo>
                    <a:lnTo>
                      <a:pt x="7022" y="10"/>
                    </a:lnTo>
                    <a:lnTo>
                      <a:pt x="6983" y="8"/>
                    </a:lnTo>
                    <a:lnTo>
                      <a:pt x="6939" y="5"/>
                    </a:lnTo>
                    <a:lnTo>
                      <a:pt x="6892" y="4"/>
                    </a:lnTo>
                    <a:lnTo>
                      <a:pt x="6842" y="1"/>
                    </a:lnTo>
                    <a:lnTo>
                      <a:pt x="6789" y="0"/>
                    </a:lnTo>
                    <a:lnTo>
                      <a:pt x="6734" y="0"/>
                    </a:lnTo>
                    <a:lnTo>
                      <a:pt x="6681" y="0"/>
                    </a:lnTo>
                    <a:lnTo>
                      <a:pt x="6625" y="0"/>
                    </a:lnTo>
                    <a:lnTo>
                      <a:pt x="6572" y="1"/>
                    </a:lnTo>
                    <a:lnTo>
                      <a:pt x="6518" y="2"/>
                    </a:lnTo>
                    <a:lnTo>
                      <a:pt x="6467" y="4"/>
                    </a:lnTo>
                    <a:lnTo>
                      <a:pt x="6466" y="6"/>
                    </a:lnTo>
                    <a:lnTo>
                      <a:pt x="6466" y="8"/>
                    </a:lnTo>
                    <a:lnTo>
                      <a:pt x="6466" y="10"/>
                    </a:lnTo>
                    <a:lnTo>
                      <a:pt x="6461" y="18"/>
                    </a:lnTo>
                    <a:lnTo>
                      <a:pt x="6459" y="26"/>
                    </a:lnTo>
                    <a:lnTo>
                      <a:pt x="6455" y="33"/>
                    </a:lnTo>
                    <a:lnTo>
                      <a:pt x="6431" y="66"/>
                    </a:lnTo>
                    <a:lnTo>
                      <a:pt x="6398" y="84"/>
                    </a:lnTo>
                    <a:lnTo>
                      <a:pt x="6359" y="92"/>
                    </a:lnTo>
                    <a:lnTo>
                      <a:pt x="6361" y="109"/>
                    </a:lnTo>
                    <a:lnTo>
                      <a:pt x="6360" y="126"/>
                    </a:lnTo>
                    <a:lnTo>
                      <a:pt x="6357" y="143"/>
                    </a:lnTo>
                    <a:lnTo>
                      <a:pt x="6344" y="171"/>
                    </a:lnTo>
                    <a:lnTo>
                      <a:pt x="6323" y="194"/>
                    </a:lnTo>
                    <a:lnTo>
                      <a:pt x="6294" y="207"/>
                    </a:lnTo>
                    <a:lnTo>
                      <a:pt x="6249" y="217"/>
                    </a:lnTo>
                    <a:lnTo>
                      <a:pt x="6203" y="224"/>
                    </a:lnTo>
                    <a:lnTo>
                      <a:pt x="6157" y="229"/>
                    </a:lnTo>
                    <a:lnTo>
                      <a:pt x="6108" y="232"/>
                    </a:lnTo>
                    <a:lnTo>
                      <a:pt x="6060" y="233"/>
                    </a:lnTo>
                    <a:lnTo>
                      <a:pt x="6011" y="233"/>
                    </a:lnTo>
                    <a:lnTo>
                      <a:pt x="5963" y="233"/>
                    </a:lnTo>
                    <a:lnTo>
                      <a:pt x="5916" y="232"/>
                    </a:lnTo>
                    <a:lnTo>
                      <a:pt x="5869" y="231"/>
                    </a:lnTo>
                    <a:lnTo>
                      <a:pt x="5821" y="230"/>
                    </a:lnTo>
                    <a:lnTo>
                      <a:pt x="5776" y="231"/>
                    </a:lnTo>
                    <a:lnTo>
                      <a:pt x="5729" y="231"/>
                    </a:lnTo>
                    <a:lnTo>
                      <a:pt x="5680" y="232"/>
                    </a:lnTo>
                    <a:lnTo>
                      <a:pt x="5634" y="233"/>
                    </a:lnTo>
                    <a:lnTo>
                      <a:pt x="5587" y="233"/>
                    </a:lnTo>
                    <a:lnTo>
                      <a:pt x="5540" y="233"/>
                    </a:lnTo>
                    <a:lnTo>
                      <a:pt x="5494" y="234"/>
                    </a:lnTo>
                    <a:lnTo>
                      <a:pt x="5446" y="236"/>
                    </a:lnTo>
                    <a:lnTo>
                      <a:pt x="5399" y="237"/>
                    </a:lnTo>
                    <a:lnTo>
                      <a:pt x="5353" y="237"/>
                    </a:lnTo>
                    <a:lnTo>
                      <a:pt x="5305" y="238"/>
                    </a:lnTo>
                    <a:lnTo>
                      <a:pt x="5257" y="239"/>
                    </a:lnTo>
                    <a:lnTo>
                      <a:pt x="5211" y="239"/>
                    </a:lnTo>
                    <a:lnTo>
                      <a:pt x="5164" y="239"/>
                    </a:lnTo>
                    <a:lnTo>
                      <a:pt x="5117" y="241"/>
                    </a:lnTo>
                    <a:lnTo>
                      <a:pt x="5070" y="242"/>
                    </a:lnTo>
                    <a:lnTo>
                      <a:pt x="5023" y="244"/>
                    </a:lnTo>
                    <a:lnTo>
                      <a:pt x="4975" y="244"/>
                    </a:lnTo>
                    <a:lnTo>
                      <a:pt x="4929" y="245"/>
                    </a:lnTo>
                    <a:lnTo>
                      <a:pt x="4875" y="281"/>
                    </a:lnTo>
                    <a:lnTo>
                      <a:pt x="4839" y="313"/>
                    </a:lnTo>
                    <a:lnTo>
                      <a:pt x="4818" y="337"/>
                    </a:lnTo>
                    <a:lnTo>
                      <a:pt x="4806" y="367"/>
                    </a:lnTo>
                    <a:lnTo>
                      <a:pt x="4795" y="397"/>
                    </a:lnTo>
                    <a:lnTo>
                      <a:pt x="4784" y="425"/>
                    </a:lnTo>
                    <a:lnTo>
                      <a:pt x="4783" y="425"/>
                    </a:lnTo>
                    <a:lnTo>
                      <a:pt x="4783" y="427"/>
                    </a:lnTo>
                    <a:lnTo>
                      <a:pt x="4782" y="427"/>
                    </a:lnTo>
                    <a:lnTo>
                      <a:pt x="4771" y="432"/>
                    </a:lnTo>
                    <a:lnTo>
                      <a:pt x="4760" y="438"/>
                    </a:lnTo>
                    <a:lnTo>
                      <a:pt x="4749" y="444"/>
                    </a:lnTo>
                    <a:lnTo>
                      <a:pt x="4739" y="447"/>
                    </a:lnTo>
                    <a:lnTo>
                      <a:pt x="4731" y="452"/>
                    </a:lnTo>
                    <a:lnTo>
                      <a:pt x="4721" y="457"/>
                    </a:lnTo>
                    <a:lnTo>
                      <a:pt x="4721" y="468"/>
                    </a:lnTo>
                    <a:lnTo>
                      <a:pt x="4721" y="479"/>
                    </a:lnTo>
                    <a:lnTo>
                      <a:pt x="4718" y="489"/>
                    </a:lnTo>
                    <a:lnTo>
                      <a:pt x="4717" y="490"/>
                    </a:lnTo>
                    <a:lnTo>
                      <a:pt x="4717" y="491"/>
                    </a:lnTo>
                    <a:lnTo>
                      <a:pt x="4716" y="493"/>
                    </a:lnTo>
                    <a:lnTo>
                      <a:pt x="4716" y="494"/>
                    </a:lnTo>
                    <a:lnTo>
                      <a:pt x="4716" y="495"/>
                    </a:lnTo>
                    <a:lnTo>
                      <a:pt x="4716" y="496"/>
                    </a:lnTo>
                    <a:lnTo>
                      <a:pt x="4715" y="497"/>
                    </a:lnTo>
                    <a:lnTo>
                      <a:pt x="4720" y="497"/>
                    </a:lnTo>
                    <a:lnTo>
                      <a:pt x="4726" y="497"/>
                    </a:lnTo>
                    <a:lnTo>
                      <a:pt x="4732" y="498"/>
                    </a:lnTo>
                    <a:lnTo>
                      <a:pt x="4778" y="498"/>
                    </a:lnTo>
                    <a:lnTo>
                      <a:pt x="4823" y="498"/>
                    </a:lnTo>
                    <a:lnTo>
                      <a:pt x="4870" y="499"/>
                    </a:lnTo>
                    <a:lnTo>
                      <a:pt x="4916" y="499"/>
                    </a:lnTo>
                    <a:lnTo>
                      <a:pt x="4963" y="499"/>
                    </a:lnTo>
                    <a:lnTo>
                      <a:pt x="5008" y="499"/>
                    </a:lnTo>
                    <a:lnTo>
                      <a:pt x="5056" y="499"/>
                    </a:lnTo>
                    <a:lnTo>
                      <a:pt x="5103" y="499"/>
                    </a:lnTo>
                    <a:lnTo>
                      <a:pt x="5148" y="501"/>
                    </a:lnTo>
                    <a:lnTo>
                      <a:pt x="5194" y="501"/>
                    </a:lnTo>
                    <a:lnTo>
                      <a:pt x="5239" y="499"/>
                    </a:lnTo>
                    <a:lnTo>
                      <a:pt x="5258" y="497"/>
                    </a:lnTo>
                    <a:lnTo>
                      <a:pt x="5280" y="497"/>
                    </a:lnTo>
                    <a:lnTo>
                      <a:pt x="5311" y="495"/>
                    </a:lnTo>
                    <a:lnTo>
                      <a:pt x="5354" y="494"/>
                    </a:lnTo>
                    <a:lnTo>
                      <a:pt x="5414" y="493"/>
                    </a:lnTo>
                    <a:lnTo>
                      <a:pt x="5493" y="493"/>
                    </a:lnTo>
                    <a:lnTo>
                      <a:pt x="5597" y="494"/>
                    </a:lnTo>
                    <a:lnTo>
                      <a:pt x="5604" y="495"/>
                    </a:lnTo>
                    <a:lnTo>
                      <a:pt x="5610" y="496"/>
                    </a:lnTo>
                    <a:lnTo>
                      <a:pt x="5617" y="497"/>
                    </a:lnTo>
                    <a:lnTo>
                      <a:pt x="5660" y="497"/>
                    </a:lnTo>
                    <a:lnTo>
                      <a:pt x="5703" y="496"/>
                    </a:lnTo>
                    <a:lnTo>
                      <a:pt x="5747" y="496"/>
                    </a:lnTo>
                    <a:lnTo>
                      <a:pt x="5792" y="495"/>
                    </a:lnTo>
                    <a:lnTo>
                      <a:pt x="5834" y="494"/>
                    </a:lnTo>
                    <a:lnTo>
                      <a:pt x="5878" y="493"/>
                    </a:lnTo>
                    <a:lnTo>
                      <a:pt x="5920" y="493"/>
                    </a:lnTo>
                    <a:lnTo>
                      <a:pt x="5963" y="491"/>
                    </a:lnTo>
                    <a:lnTo>
                      <a:pt x="6007" y="491"/>
                    </a:lnTo>
                    <a:lnTo>
                      <a:pt x="6049" y="490"/>
                    </a:lnTo>
                    <a:lnTo>
                      <a:pt x="6094" y="490"/>
                    </a:lnTo>
                    <a:lnTo>
                      <a:pt x="6137" y="489"/>
                    </a:lnTo>
                    <a:lnTo>
                      <a:pt x="6181" y="488"/>
                    </a:lnTo>
                    <a:lnTo>
                      <a:pt x="6224" y="487"/>
                    </a:lnTo>
                    <a:lnTo>
                      <a:pt x="6267" y="487"/>
                    </a:lnTo>
                    <a:lnTo>
                      <a:pt x="6310" y="486"/>
                    </a:lnTo>
                    <a:lnTo>
                      <a:pt x="6353" y="486"/>
                    </a:lnTo>
                    <a:lnTo>
                      <a:pt x="6397" y="486"/>
                    </a:lnTo>
                    <a:lnTo>
                      <a:pt x="6440" y="485"/>
                    </a:lnTo>
                    <a:lnTo>
                      <a:pt x="6483" y="485"/>
                    </a:lnTo>
                    <a:lnTo>
                      <a:pt x="6527" y="483"/>
                    </a:lnTo>
                    <a:lnTo>
                      <a:pt x="6571" y="483"/>
                    </a:lnTo>
                    <a:lnTo>
                      <a:pt x="6614" y="483"/>
                    </a:lnTo>
                    <a:lnTo>
                      <a:pt x="6657" y="482"/>
                    </a:lnTo>
                    <a:lnTo>
                      <a:pt x="6700" y="482"/>
                    </a:lnTo>
                    <a:lnTo>
                      <a:pt x="6743" y="482"/>
                    </a:lnTo>
                    <a:lnTo>
                      <a:pt x="6787" y="482"/>
                    </a:lnTo>
                    <a:lnTo>
                      <a:pt x="6831" y="482"/>
                    </a:lnTo>
                    <a:lnTo>
                      <a:pt x="6874" y="482"/>
                    </a:lnTo>
                    <a:lnTo>
                      <a:pt x="6916" y="482"/>
                    </a:lnTo>
                    <a:lnTo>
                      <a:pt x="6960" y="483"/>
                    </a:lnTo>
                    <a:lnTo>
                      <a:pt x="6979" y="486"/>
                    </a:lnTo>
                    <a:lnTo>
                      <a:pt x="6991" y="491"/>
                    </a:lnTo>
                    <a:lnTo>
                      <a:pt x="7003" y="502"/>
                    </a:lnTo>
                    <a:lnTo>
                      <a:pt x="7039" y="504"/>
                    </a:lnTo>
                    <a:lnTo>
                      <a:pt x="7074" y="514"/>
                    </a:lnTo>
                    <a:lnTo>
                      <a:pt x="7107" y="531"/>
                    </a:lnTo>
                    <a:lnTo>
                      <a:pt x="7111" y="516"/>
                    </a:lnTo>
                    <a:lnTo>
                      <a:pt x="7121" y="507"/>
                    </a:lnTo>
                    <a:lnTo>
                      <a:pt x="7134" y="506"/>
                    </a:lnTo>
                    <a:lnTo>
                      <a:pt x="7145" y="501"/>
                    </a:lnTo>
                    <a:lnTo>
                      <a:pt x="7156" y="502"/>
                    </a:lnTo>
                    <a:lnTo>
                      <a:pt x="7167" y="511"/>
                    </a:lnTo>
                    <a:lnTo>
                      <a:pt x="7190" y="554"/>
                    </a:lnTo>
                    <a:lnTo>
                      <a:pt x="7212" y="596"/>
                    </a:lnTo>
                    <a:lnTo>
                      <a:pt x="7231" y="639"/>
                    </a:lnTo>
                    <a:lnTo>
                      <a:pt x="7250" y="684"/>
                    </a:lnTo>
                    <a:lnTo>
                      <a:pt x="7269" y="728"/>
                    </a:lnTo>
                    <a:lnTo>
                      <a:pt x="7287" y="772"/>
                    </a:lnTo>
                    <a:lnTo>
                      <a:pt x="7304" y="818"/>
                    </a:lnTo>
                    <a:lnTo>
                      <a:pt x="7320" y="864"/>
                    </a:lnTo>
                    <a:lnTo>
                      <a:pt x="7337" y="909"/>
                    </a:lnTo>
                    <a:lnTo>
                      <a:pt x="7353" y="954"/>
                    </a:lnTo>
                    <a:lnTo>
                      <a:pt x="7371" y="1001"/>
                    </a:lnTo>
                    <a:lnTo>
                      <a:pt x="7388" y="1047"/>
                    </a:lnTo>
                    <a:lnTo>
                      <a:pt x="7406" y="1093"/>
                    </a:lnTo>
                    <a:lnTo>
                      <a:pt x="7424" y="1141"/>
                    </a:lnTo>
                    <a:lnTo>
                      <a:pt x="7443" y="1188"/>
                    </a:lnTo>
                    <a:lnTo>
                      <a:pt x="7461" y="1236"/>
                    </a:lnTo>
                    <a:lnTo>
                      <a:pt x="7480" y="1284"/>
                    </a:lnTo>
                    <a:lnTo>
                      <a:pt x="7497" y="1331"/>
                    </a:lnTo>
                    <a:lnTo>
                      <a:pt x="7516" y="1378"/>
                    </a:lnTo>
                    <a:lnTo>
                      <a:pt x="7538" y="1425"/>
                    </a:lnTo>
                    <a:lnTo>
                      <a:pt x="7560" y="1472"/>
                    </a:lnTo>
                    <a:lnTo>
                      <a:pt x="7581" y="1518"/>
                    </a:lnTo>
                    <a:lnTo>
                      <a:pt x="7601" y="1566"/>
                    </a:lnTo>
                    <a:lnTo>
                      <a:pt x="7617" y="1615"/>
                    </a:lnTo>
                    <a:lnTo>
                      <a:pt x="7628" y="1663"/>
                    </a:lnTo>
                    <a:lnTo>
                      <a:pt x="7628" y="1689"/>
                    </a:lnTo>
                    <a:lnTo>
                      <a:pt x="7620" y="1712"/>
                    </a:lnTo>
                    <a:lnTo>
                      <a:pt x="7606" y="1729"/>
                    </a:lnTo>
                    <a:lnTo>
                      <a:pt x="7606" y="1730"/>
                    </a:lnTo>
                    <a:lnTo>
                      <a:pt x="7604" y="1730"/>
                    </a:lnTo>
                    <a:lnTo>
                      <a:pt x="7602" y="1732"/>
                    </a:lnTo>
                    <a:lnTo>
                      <a:pt x="7605" y="1732"/>
                    </a:lnTo>
                    <a:lnTo>
                      <a:pt x="7607" y="1732"/>
                    </a:lnTo>
                    <a:lnTo>
                      <a:pt x="7610" y="1733"/>
                    </a:lnTo>
                    <a:lnTo>
                      <a:pt x="7612" y="1735"/>
                    </a:lnTo>
                    <a:lnTo>
                      <a:pt x="7614" y="1739"/>
                    </a:lnTo>
                    <a:lnTo>
                      <a:pt x="7615" y="1742"/>
                    </a:lnTo>
                    <a:lnTo>
                      <a:pt x="7619" y="1805"/>
                    </a:lnTo>
                    <a:lnTo>
                      <a:pt x="7620" y="1868"/>
                    </a:lnTo>
                    <a:lnTo>
                      <a:pt x="7609" y="1930"/>
                    </a:lnTo>
                    <a:lnTo>
                      <a:pt x="7602" y="1941"/>
                    </a:lnTo>
                    <a:lnTo>
                      <a:pt x="7590" y="1947"/>
                    </a:lnTo>
                    <a:lnTo>
                      <a:pt x="7579" y="1947"/>
                    </a:lnTo>
                    <a:lnTo>
                      <a:pt x="7570" y="1953"/>
                    </a:lnTo>
                    <a:lnTo>
                      <a:pt x="7560" y="1953"/>
                    </a:lnTo>
                    <a:lnTo>
                      <a:pt x="7549" y="1951"/>
                    </a:lnTo>
                    <a:lnTo>
                      <a:pt x="7547" y="1953"/>
                    </a:lnTo>
                    <a:lnTo>
                      <a:pt x="7544" y="1953"/>
                    </a:lnTo>
                    <a:lnTo>
                      <a:pt x="7541" y="1953"/>
                    </a:lnTo>
                    <a:lnTo>
                      <a:pt x="7498" y="1956"/>
                    </a:lnTo>
                    <a:lnTo>
                      <a:pt x="7457" y="1958"/>
                    </a:lnTo>
                    <a:lnTo>
                      <a:pt x="7414" y="1962"/>
                    </a:lnTo>
                    <a:lnTo>
                      <a:pt x="7372" y="1964"/>
                    </a:lnTo>
                    <a:lnTo>
                      <a:pt x="7330" y="1966"/>
                    </a:lnTo>
                    <a:lnTo>
                      <a:pt x="7287" y="1969"/>
                    </a:lnTo>
                    <a:lnTo>
                      <a:pt x="7246" y="1970"/>
                    </a:lnTo>
                    <a:lnTo>
                      <a:pt x="7203" y="1972"/>
                    </a:lnTo>
                    <a:lnTo>
                      <a:pt x="7161" y="1974"/>
                    </a:lnTo>
                    <a:lnTo>
                      <a:pt x="7117" y="1975"/>
                    </a:lnTo>
                    <a:lnTo>
                      <a:pt x="7075" y="1976"/>
                    </a:lnTo>
                    <a:lnTo>
                      <a:pt x="7033" y="1978"/>
                    </a:lnTo>
                    <a:lnTo>
                      <a:pt x="6991" y="1979"/>
                    </a:lnTo>
                    <a:lnTo>
                      <a:pt x="6948" y="1980"/>
                    </a:lnTo>
                    <a:lnTo>
                      <a:pt x="6906" y="1981"/>
                    </a:lnTo>
                    <a:lnTo>
                      <a:pt x="6864" y="1981"/>
                    </a:lnTo>
                    <a:lnTo>
                      <a:pt x="6822" y="1981"/>
                    </a:lnTo>
                    <a:lnTo>
                      <a:pt x="6779" y="1981"/>
                    </a:lnTo>
                    <a:lnTo>
                      <a:pt x="6736" y="1982"/>
                    </a:lnTo>
                    <a:lnTo>
                      <a:pt x="6693" y="1982"/>
                    </a:lnTo>
                    <a:lnTo>
                      <a:pt x="6652" y="1982"/>
                    </a:lnTo>
                    <a:lnTo>
                      <a:pt x="6609" y="1983"/>
                    </a:lnTo>
                    <a:lnTo>
                      <a:pt x="6567" y="1983"/>
                    </a:lnTo>
                    <a:lnTo>
                      <a:pt x="6524" y="1983"/>
                    </a:lnTo>
                    <a:lnTo>
                      <a:pt x="6482" y="1983"/>
                    </a:lnTo>
                    <a:lnTo>
                      <a:pt x="6439" y="1983"/>
                    </a:lnTo>
                    <a:lnTo>
                      <a:pt x="6397" y="1983"/>
                    </a:lnTo>
                    <a:lnTo>
                      <a:pt x="6354" y="1983"/>
                    </a:lnTo>
                    <a:lnTo>
                      <a:pt x="6311" y="1983"/>
                    </a:lnTo>
                    <a:lnTo>
                      <a:pt x="6269" y="1983"/>
                    </a:lnTo>
                    <a:lnTo>
                      <a:pt x="6227" y="1983"/>
                    </a:lnTo>
                    <a:lnTo>
                      <a:pt x="6185" y="1983"/>
                    </a:lnTo>
                    <a:lnTo>
                      <a:pt x="6143" y="1983"/>
                    </a:lnTo>
                    <a:lnTo>
                      <a:pt x="6100" y="1983"/>
                    </a:lnTo>
                    <a:lnTo>
                      <a:pt x="6057" y="1983"/>
                    </a:lnTo>
                    <a:lnTo>
                      <a:pt x="6015" y="1983"/>
                    </a:lnTo>
                    <a:lnTo>
                      <a:pt x="5972" y="1983"/>
                    </a:lnTo>
                    <a:lnTo>
                      <a:pt x="5929" y="1984"/>
                    </a:lnTo>
                    <a:lnTo>
                      <a:pt x="5888" y="1984"/>
                    </a:lnTo>
                    <a:lnTo>
                      <a:pt x="5845" y="1986"/>
                    </a:lnTo>
                    <a:lnTo>
                      <a:pt x="5804" y="1986"/>
                    </a:lnTo>
                    <a:lnTo>
                      <a:pt x="5762" y="1987"/>
                    </a:lnTo>
                    <a:lnTo>
                      <a:pt x="5718" y="1987"/>
                    </a:lnTo>
                    <a:lnTo>
                      <a:pt x="5676" y="1988"/>
                    </a:lnTo>
                    <a:lnTo>
                      <a:pt x="5633" y="1988"/>
                    </a:lnTo>
                    <a:lnTo>
                      <a:pt x="5592" y="1989"/>
                    </a:lnTo>
                    <a:lnTo>
                      <a:pt x="5548" y="1990"/>
                    </a:lnTo>
                    <a:lnTo>
                      <a:pt x="5507" y="1991"/>
                    </a:lnTo>
                    <a:lnTo>
                      <a:pt x="5464" y="1992"/>
                    </a:lnTo>
                    <a:lnTo>
                      <a:pt x="5422" y="1992"/>
                    </a:lnTo>
                    <a:lnTo>
                      <a:pt x="5380" y="1992"/>
                    </a:lnTo>
                    <a:lnTo>
                      <a:pt x="5337" y="1995"/>
                    </a:lnTo>
                    <a:lnTo>
                      <a:pt x="5294" y="1995"/>
                    </a:lnTo>
                    <a:lnTo>
                      <a:pt x="5252" y="1996"/>
                    </a:lnTo>
                    <a:lnTo>
                      <a:pt x="5210" y="1997"/>
                    </a:lnTo>
                    <a:lnTo>
                      <a:pt x="5167" y="1997"/>
                    </a:lnTo>
                    <a:lnTo>
                      <a:pt x="5125" y="1998"/>
                    </a:lnTo>
                    <a:lnTo>
                      <a:pt x="5083" y="1998"/>
                    </a:lnTo>
                    <a:lnTo>
                      <a:pt x="5041" y="1999"/>
                    </a:lnTo>
                    <a:lnTo>
                      <a:pt x="4998" y="1999"/>
                    </a:lnTo>
                    <a:lnTo>
                      <a:pt x="4956" y="1999"/>
                    </a:lnTo>
                    <a:lnTo>
                      <a:pt x="4914" y="1999"/>
                    </a:lnTo>
                    <a:lnTo>
                      <a:pt x="4871" y="2000"/>
                    </a:lnTo>
                    <a:lnTo>
                      <a:pt x="4829" y="2000"/>
                    </a:lnTo>
                    <a:lnTo>
                      <a:pt x="4787" y="2001"/>
                    </a:lnTo>
                    <a:lnTo>
                      <a:pt x="4743" y="2001"/>
                    </a:lnTo>
                    <a:lnTo>
                      <a:pt x="4702" y="2003"/>
                    </a:lnTo>
                    <a:lnTo>
                      <a:pt x="4659" y="2003"/>
                    </a:lnTo>
                    <a:lnTo>
                      <a:pt x="4617" y="2004"/>
                    </a:lnTo>
                    <a:lnTo>
                      <a:pt x="4574" y="2004"/>
                    </a:lnTo>
                    <a:lnTo>
                      <a:pt x="4532" y="2005"/>
                    </a:lnTo>
                    <a:lnTo>
                      <a:pt x="4489" y="2005"/>
                    </a:lnTo>
                    <a:lnTo>
                      <a:pt x="4447" y="2005"/>
                    </a:lnTo>
                    <a:lnTo>
                      <a:pt x="4405" y="2005"/>
                    </a:lnTo>
                    <a:lnTo>
                      <a:pt x="4363" y="2006"/>
                    </a:lnTo>
                    <a:lnTo>
                      <a:pt x="4320" y="2006"/>
                    </a:lnTo>
                    <a:lnTo>
                      <a:pt x="4277" y="2006"/>
                    </a:lnTo>
                    <a:lnTo>
                      <a:pt x="4235" y="2007"/>
                    </a:lnTo>
                    <a:lnTo>
                      <a:pt x="4193" y="2007"/>
                    </a:lnTo>
                    <a:lnTo>
                      <a:pt x="4150" y="2008"/>
                    </a:lnTo>
                    <a:lnTo>
                      <a:pt x="4108" y="2008"/>
                    </a:lnTo>
                    <a:lnTo>
                      <a:pt x="4065" y="2009"/>
                    </a:lnTo>
                    <a:lnTo>
                      <a:pt x="4024" y="2009"/>
                    </a:lnTo>
                    <a:lnTo>
                      <a:pt x="3980" y="2011"/>
                    </a:lnTo>
                    <a:lnTo>
                      <a:pt x="3938" y="2011"/>
                    </a:lnTo>
                    <a:lnTo>
                      <a:pt x="3895" y="2011"/>
                    </a:lnTo>
                    <a:lnTo>
                      <a:pt x="3852" y="2011"/>
                    </a:lnTo>
                    <a:lnTo>
                      <a:pt x="3811" y="2012"/>
                    </a:lnTo>
                    <a:lnTo>
                      <a:pt x="3768" y="2012"/>
                    </a:lnTo>
                    <a:lnTo>
                      <a:pt x="3727" y="2013"/>
                    </a:lnTo>
                    <a:lnTo>
                      <a:pt x="3683" y="2013"/>
                    </a:lnTo>
                    <a:lnTo>
                      <a:pt x="3642" y="2014"/>
                    </a:lnTo>
                    <a:lnTo>
                      <a:pt x="3600" y="2015"/>
                    </a:lnTo>
                    <a:lnTo>
                      <a:pt x="3556" y="2015"/>
                    </a:lnTo>
                    <a:lnTo>
                      <a:pt x="3514" y="2016"/>
                    </a:lnTo>
                    <a:lnTo>
                      <a:pt x="3472" y="2016"/>
                    </a:lnTo>
                    <a:lnTo>
                      <a:pt x="3430" y="2016"/>
                    </a:lnTo>
                    <a:lnTo>
                      <a:pt x="3389" y="2017"/>
                    </a:lnTo>
                    <a:lnTo>
                      <a:pt x="3347" y="2019"/>
                    </a:lnTo>
                    <a:lnTo>
                      <a:pt x="3305" y="2020"/>
                    </a:lnTo>
                    <a:lnTo>
                      <a:pt x="3262" y="2020"/>
                    </a:lnTo>
                    <a:lnTo>
                      <a:pt x="3220" y="2021"/>
                    </a:lnTo>
                    <a:lnTo>
                      <a:pt x="3178" y="2022"/>
                    </a:lnTo>
                    <a:lnTo>
                      <a:pt x="3135" y="2022"/>
                    </a:lnTo>
                    <a:lnTo>
                      <a:pt x="3094" y="2023"/>
                    </a:lnTo>
                    <a:lnTo>
                      <a:pt x="3052" y="2024"/>
                    </a:lnTo>
                    <a:lnTo>
                      <a:pt x="3010" y="2025"/>
                    </a:lnTo>
                    <a:lnTo>
                      <a:pt x="2969" y="2026"/>
                    </a:lnTo>
                    <a:lnTo>
                      <a:pt x="2925" y="2028"/>
                    </a:lnTo>
                    <a:lnTo>
                      <a:pt x="2883" y="2028"/>
                    </a:lnTo>
                    <a:lnTo>
                      <a:pt x="2840" y="2029"/>
                    </a:lnTo>
                    <a:lnTo>
                      <a:pt x="2798" y="2030"/>
                    </a:lnTo>
                    <a:lnTo>
                      <a:pt x="2756" y="2031"/>
                    </a:lnTo>
                    <a:lnTo>
                      <a:pt x="2714" y="2032"/>
                    </a:lnTo>
                    <a:lnTo>
                      <a:pt x="2672" y="2033"/>
                    </a:lnTo>
                    <a:lnTo>
                      <a:pt x="2631" y="2033"/>
                    </a:lnTo>
                    <a:lnTo>
                      <a:pt x="2589" y="2034"/>
                    </a:lnTo>
                    <a:lnTo>
                      <a:pt x="2547" y="2036"/>
                    </a:lnTo>
                    <a:lnTo>
                      <a:pt x="2505" y="2038"/>
                    </a:lnTo>
                    <a:lnTo>
                      <a:pt x="2461" y="2039"/>
                    </a:lnTo>
                    <a:lnTo>
                      <a:pt x="2419" y="2039"/>
                    </a:lnTo>
                    <a:lnTo>
                      <a:pt x="2376" y="2040"/>
                    </a:lnTo>
                    <a:lnTo>
                      <a:pt x="2335" y="2041"/>
                    </a:lnTo>
                    <a:lnTo>
                      <a:pt x="2293" y="2044"/>
                    </a:lnTo>
                    <a:lnTo>
                      <a:pt x="2251" y="2045"/>
                    </a:lnTo>
                    <a:lnTo>
                      <a:pt x="2210" y="2045"/>
                    </a:lnTo>
                    <a:lnTo>
                      <a:pt x="2167" y="2046"/>
                    </a:lnTo>
                    <a:lnTo>
                      <a:pt x="2124" y="2048"/>
                    </a:lnTo>
                    <a:lnTo>
                      <a:pt x="2083" y="2049"/>
                    </a:lnTo>
                    <a:lnTo>
                      <a:pt x="2040" y="2050"/>
                    </a:lnTo>
                    <a:lnTo>
                      <a:pt x="1999" y="2050"/>
                    </a:lnTo>
                    <a:lnTo>
                      <a:pt x="1956" y="2053"/>
                    </a:lnTo>
                    <a:lnTo>
                      <a:pt x="1913" y="2054"/>
                    </a:lnTo>
                    <a:lnTo>
                      <a:pt x="1873" y="2055"/>
                    </a:lnTo>
                    <a:lnTo>
                      <a:pt x="1830" y="2056"/>
                    </a:lnTo>
                    <a:lnTo>
                      <a:pt x="1788" y="2057"/>
                    </a:lnTo>
                    <a:lnTo>
                      <a:pt x="1745" y="2058"/>
                    </a:lnTo>
                    <a:lnTo>
                      <a:pt x="1703" y="2059"/>
                    </a:lnTo>
                    <a:lnTo>
                      <a:pt x="1661" y="2062"/>
                    </a:lnTo>
                    <a:lnTo>
                      <a:pt x="1618" y="2062"/>
                    </a:lnTo>
                    <a:lnTo>
                      <a:pt x="1576" y="2063"/>
                    </a:lnTo>
                    <a:lnTo>
                      <a:pt x="1533" y="2064"/>
                    </a:lnTo>
                    <a:lnTo>
                      <a:pt x="1492" y="2066"/>
                    </a:lnTo>
                    <a:lnTo>
                      <a:pt x="1448" y="2067"/>
                    </a:lnTo>
                    <a:lnTo>
                      <a:pt x="1405" y="2067"/>
                    </a:lnTo>
                    <a:lnTo>
                      <a:pt x="1363" y="2069"/>
                    </a:lnTo>
                    <a:lnTo>
                      <a:pt x="1320" y="2070"/>
                    </a:lnTo>
                    <a:lnTo>
                      <a:pt x="1278" y="2071"/>
                    </a:lnTo>
                    <a:lnTo>
                      <a:pt x="1235" y="2072"/>
                    </a:lnTo>
                    <a:lnTo>
                      <a:pt x="1193" y="2073"/>
                    </a:lnTo>
                    <a:lnTo>
                      <a:pt x="1149" y="2073"/>
                    </a:lnTo>
                    <a:lnTo>
                      <a:pt x="1107" y="2074"/>
                    </a:lnTo>
                    <a:lnTo>
                      <a:pt x="1064" y="2074"/>
                    </a:lnTo>
                    <a:lnTo>
                      <a:pt x="1021" y="2075"/>
                    </a:lnTo>
                    <a:lnTo>
                      <a:pt x="978" y="2075"/>
                    </a:lnTo>
                    <a:lnTo>
                      <a:pt x="936" y="2077"/>
                    </a:lnTo>
                    <a:lnTo>
                      <a:pt x="894" y="2077"/>
                    </a:lnTo>
                    <a:lnTo>
                      <a:pt x="852" y="2077"/>
                    </a:lnTo>
                    <a:lnTo>
                      <a:pt x="807" y="2077"/>
                    </a:lnTo>
                    <a:lnTo>
                      <a:pt x="765" y="2077"/>
                    </a:lnTo>
                    <a:lnTo>
                      <a:pt x="722" y="2077"/>
                    </a:lnTo>
                    <a:lnTo>
                      <a:pt x="679" y="2075"/>
                    </a:lnTo>
                    <a:lnTo>
                      <a:pt x="628" y="2079"/>
                    </a:lnTo>
                    <a:lnTo>
                      <a:pt x="575" y="2082"/>
                    </a:lnTo>
                    <a:lnTo>
                      <a:pt x="523" y="2084"/>
                    </a:lnTo>
                    <a:lnTo>
                      <a:pt x="472" y="2088"/>
                    </a:lnTo>
                    <a:lnTo>
                      <a:pt x="424" y="2090"/>
                    </a:lnTo>
                    <a:lnTo>
                      <a:pt x="375" y="2094"/>
                    </a:lnTo>
                    <a:lnTo>
                      <a:pt x="327" y="2096"/>
                    </a:lnTo>
                    <a:lnTo>
                      <a:pt x="279" y="2098"/>
                    </a:lnTo>
                    <a:lnTo>
                      <a:pt x="231" y="2100"/>
                    </a:lnTo>
                    <a:lnTo>
                      <a:pt x="183" y="2102"/>
                    </a:lnTo>
                    <a:lnTo>
                      <a:pt x="135" y="2104"/>
                    </a:lnTo>
                    <a:lnTo>
                      <a:pt x="89" y="2106"/>
                    </a:lnTo>
                    <a:lnTo>
                      <a:pt x="40" y="2107"/>
                    </a:lnTo>
                    <a:lnTo>
                      <a:pt x="6" y="2127"/>
                    </a:lnTo>
                    <a:lnTo>
                      <a:pt x="0" y="2164"/>
                    </a:lnTo>
                    <a:lnTo>
                      <a:pt x="28" y="2190"/>
                    </a:lnTo>
                    <a:lnTo>
                      <a:pt x="69" y="2198"/>
                    </a:lnTo>
                    <a:lnTo>
                      <a:pt x="111" y="2206"/>
                    </a:lnTo>
                    <a:lnTo>
                      <a:pt x="151" y="2213"/>
                    </a:lnTo>
                    <a:lnTo>
                      <a:pt x="192" y="2221"/>
                    </a:lnTo>
                    <a:lnTo>
                      <a:pt x="234" y="2227"/>
                    </a:lnTo>
                    <a:lnTo>
                      <a:pt x="275" y="2233"/>
                    </a:lnTo>
                    <a:lnTo>
                      <a:pt x="316" y="2239"/>
                    </a:lnTo>
                    <a:lnTo>
                      <a:pt x="358" y="2244"/>
                    </a:lnTo>
                    <a:lnTo>
                      <a:pt x="399" y="2249"/>
                    </a:lnTo>
                    <a:lnTo>
                      <a:pt x="442" y="2253"/>
                    </a:lnTo>
                    <a:lnTo>
                      <a:pt x="482" y="2257"/>
                    </a:lnTo>
                    <a:lnTo>
                      <a:pt x="524" y="2262"/>
                    </a:lnTo>
                    <a:lnTo>
                      <a:pt x="566" y="2265"/>
                    </a:lnTo>
                    <a:lnTo>
                      <a:pt x="607" y="2268"/>
                    </a:lnTo>
                    <a:lnTo>
                      <a:pt x="648" y="2271"/>
                    </a:lnTo>
                    <a:lnTo>
                      <a:pt x="690" y="2273"/>
                    </a:lnTo>
                    <a:lnTo>
                      <a:pt x="732" y="2277"/>
                    </a:lnTo>
                    <a:lnTo>
                      <a:pt x="773" y="2279"/>
                    </a:lnTo>
                    <a:lnTo>
                      <a:pt x="816" y="2280"/>
                    </a:lnTo>
                    <a:lnTo>
                      <a:pt x="858" y="2282"/>
                    </a:lnTo>
                    <a:lnTo>
                      <a:pt x="898" y="2283"/>
                    </a:lnTo>
                    <a:lnTo>
                      <a:pt x="940" y="2285"/>
                    </a:lnTo>
                    <a:lnTo>
                      <a:pt x="982" y="2285"/>
                    </a:lnTo>
                    <a:lnTo>
                      <a:pt x="1023" y="2287"/>
                    </a:lnTo>
                    <a:lnTo>
                      <a:pt x="1066" y="2288"/>
                    </a:lnTo>
                    <a:lnTo>
                      <a:pt x="1108" y="2289"/>
                    </a:lnTo>
                    <a:lnTo>
                      <a:pt x="1149" y="2289"/>
                    </a:lnTo>
                    <a:lnTo>
                      <a:pt x="1190" y="2289"/>
                    </a:lnTo>
                    <a:lnTo>
                      <a:pt x="1234" y="2290"/>
                    </a:lnTo>
                    <a:lnTo>
                      <a:pt x="1274" y="2290"/>
                    </a:lnTo>
                    <a:lnTo>
                      <a:pt x="1317" y="2290"/>
                    </a:lnTo>
                    <a:lnTo>
                      <a:pt x="1359" y="2289"/>
                    </a:lnTo>
                    <a:lnTo>
                      <a:pt x="1400" y="2289"/>
                    </a:lnTo>
                    <a:lnTo>
                      <a:pt x="1443" y="2289"/>
                    </a:lnTo>
                    <a:lnTo>
                      <a:pt x="1485" y="2289"/>
                    </a:lnTo>
                    <a:lnTo>
                      <a:pt x="1526" y="2288"/>
                    </a:lnTo>
                    <a:lnTo>
                      <a:pt x="1567" y="2288"/>
                    </a:lnTo>
                    <a:lnTo>
                      <a:pt x="1609" y="2288"/>
                    </a:lnTo>
                    <a:lnTo>
                      <a:pt x="1651" y="2287"/>
                    </a:lnTo>
                    <a:lnTo>
                      <a:pt x="1693" y="2287"/>
                    </a:lnTo>
                    <a:lnTo>
                      <a:pt x="1735" y="2287"/>
                    </a:lnTo>
                    <a:lnTo>
                      <a:pt x="1777" y="2287"/>
                    </a:lnTo>
                    <a:lnTo>
                      <a:pt x="1819" y="2285"/>
                    </a:lnTo>
                    <a:lnTo>
                      <a:pt x="1860" y="2285"/>
                    </a:lnTo>
                    <a:lnTo>
                      <a:pt x="1902" y="2285"/>
                    </a:lnTo>
                    <a:lnTo>
                      <a:pt x="1943" y="2287"/>
                    </a:lnTo>
                    <a:lnTo>
                      <a:pt x="1986" y="2287"/>
                    </a:lnTo>
                    <a:lnTo>
                      <a:pt x="2027" y="2287"/>
                    </a:lnTo>
                    <a:lnTo>
                      <a:pt x="2070" y="2287"/>
                    </a:lnTo>
                    <a:lnTo>
                      <a:pt x="2112" y="2287"/>
                    </a:lnTo>
                    <a:lnTo>
                      <a:pt x="2156" y="2288"/>
                    </a:lnTo>
                    <a:lnTo>
                      <a:pt x="2198" y="2288"/>
                    </a:lnTo>
                    <a:lnTo>
                      <a:pt x="2240" y="2289"/>
                    </a:lnTo>
                    <a:lnTo>
                      <a:pt x="2282" y="2289"/>
                    </a:lnTo>
                    <a:lnTo>
                      <a:pt x="2324" y="2290"/>
                    </a:lnTo>
                    <a:lnTo>
                      <a:pt x="2366" y="2290"/>
                    </a:lnTo>
                    <a:lnTo>
                      <a:pt x="2408" y="2291"/>
                    </a:lnTo>
                    <a:lnTo>
                      <a:pt x="2449" y="2291"/>
                    </a:lnTo>
                    <a:lnTo>
                      <a:pt x="2493" y="2291"/>
                    </a:lnTo>
                    <a:lnTo>
                      <a:pt x="2535" y="2293"/>
                    </a:lnTo>
                    <a:lnTo>
                      <a:pt x="2577" y="2293"/>
                    </a:lnTo>
                    <a:lnTo>
                      <a:pt x="2621" y="2294"/>
                    </a:lnTo>
                    <a:lnTo>
                      <a:pt x="2662" y="2295"/>
                    </a:lnTo>
                    <a:lnTo>
                      <a:pt x="2704" y="2295"/>
                    </a:lnTo>
                    <a:lnTo>
                      <a:pt x="2746" y="2296"/>
                    </a:lnTo>
                    <a:lnTo>
                      <a:pt x="2788" y="2297"/>
                    </a:lnTo>
                    <a:lnTo>
                      <a:pt x="2830" y="2297"/>
                    </a:lnTo>
                    <a:lnTo>
                      <a:pt x="2874" y="2297"/>
                    </a:lnTo>
                    <a:lnTo>
                      <a:pt x="2916" y="2298"/>
                    </a:lnTo>
                    <a:lnTo>
                      <a:pt x="2957" y="2298"/>
                    </a:lnTo>
                    <a:lnTo>
                      <a:pt x="3000" y="2299"/>
                    </a:lnTo>
                    <a:lnTo>
                      <a:pt x="3042" y="2301"/>
                    </a:lnTo>
                    <a:lnTo>
                      <a:pt x="3083" y="2301"/>
                    </a:lnTo>
                    <a:lnTo>
                      <a:pt x="3127" y="2302"/>
                    </a:lnTo>
                    <a:lnTo>
                      <a:pt x="3168" y="2302"/>
                    </a:lnTo>
                    <a:lnTo>
                      <a:pt x="3210" y="2303"/>
                    </a:lnTo>
                    <a:lnTo>
                      <a:pt x="3254" y="2303"/>
                    </a:lnTo>
                    <a:lnTo>
                      <a:pt x="3296" y="2303"/>
                    </a:lnTo>
                    <a:lnTo>
                      <a:pt x="3338" y="2304"/>
                    </a:lnTo>
                    <a:lnTo>
                      <a:pt x="3380" y="2304"/>
                    </a:lnTo>
                    <a:lnTo>
                      <a:pt x="3422" y="2304"/>
                    </a:lnTo>
                    <a:lnTo>
                      <a:pt x="3464" y="2305"/>
                    </a:lnTo>
                    <a:lnTo>
                      <a:pt x="3506" y="2305"/>
                    </a:lnTo>
                    <a:lnTo>
                      <a:pt x="3548" y="2305"/>
                    </a:lnTo>
                    <a:lnTo>
                      <a:pt x="3591" y="2306"/>
                    </a:lnTo>
                    <a:lnTo>
                      <a:pt x="3634" y="2306"/>
                    </a:lnTo>
                    <a:lnTo>
                      <a:pt x="3676" y="2306"/>
                    </a:lnTo>
                    <a:lnTo>
                      <a:pt x="3718" y="2306"/>
                    </a:lnTo>
                    <a:lnTo>
                      <a:pt x="3761" y="2306"/>
                    </a:lnTo>
                    <a:lnTo>
                      <a:pt x="3802" y="2306"/>
                    </a:lnTo>
                    <a:lnTo>
                      <a:pt x="3844" y="2306"/>
                    </a:lnTo>
                    <a:lnTo>
                      <a:pt x="3886" y="2305"/>
                    </a:lnTo>
                    <a:lnTo>
                      <a:pt x="3928" y="2305"/>
                    </a:lnTo>
                    <a:lnTo>
                      <a:pt x="3970" y="2305"/>
                    </a:lnTo>
                    <a:lnTo>
                      <a:pt x="4012" y="2305"/>
                    </a:lnTo>
                    <a:lnTo>
                      <a:pt x="4052" y="2304"/>
                    </a:lnTo>
                    <a:lnTo>
                      <a:pt x="4096" y="2304"/>
                    </a:lnTo>
                    <a:lnTo>
                      <a:pt x="4137" y="2304"/>
                    </a:lnTo>
                    <a:lnTo>
                      <a:pt x="4178" y="2303"/>
                    </a:lnTo>
                    <a:lnTo>
                      <a:pt x="4219" y="2303"/>
                    </a:lnTo>
                    <a:lnTo>
                      <a:pt x="4261" y="2303"/>
                    </a:lnTo>
                    <a:lnTo>
                      <a:pt x="4303" y="2303"/>
                    </a:lnTo>
                    <a:lnTo>
                      <a:pt x="4344" y="2303"/>
                    </a:lnTo>
                    <a:lnTo>
                      <a:pt x="4385" y="2303"/>
                    </a:lnTo>
                    <a:lnTo>
                      <a:pt x="4426" y="2302"/>
                    </a:lnTo>
                    <a:lnTo>
                      <a:pt x="4468" y="2302"/>
                    </a:lnTo>
                    <a:lnTo>
                      <a:pt x="4509" y="2301"/>
                    </a:lnTo>
                    <a:lnTo>
                      <a:pt x="4551" y="2301"/>
                    </a:lnTo>
                    <a:lnTo>
                      <a:pt x="4592" y="2301"/>
                    </a:lnTo>
                    <a:lnTo>
                      <a:pt x="4634" y="2299"/>
                    </a:lnTo>
                    <a:lnTo>
                      <a:pt x="4675" y="2299"/>
                    </a:lnTo>
                    <a:lnTo>
                      <a:pt x="4717" y="2299"/>
                    </a:lnTo>
                    <a:lnTo>
                      <a:pt x="4758" y="2298"/>
                    </a:lnTo>
                    <a:lnTo>
                      <a:pt x="4800" y="2298"/>
                    </a:lnTo>
                    <a:lnTo>
                      <a:pt x="4840" y="2297"/>
                    </a:lnTo>
                    <a:lnTo>
                      <a:pt x="4882" y="2297"/>
                    </a:lnTo>
                    <a:lnTo>
                      <a:pt x="4924" y="2297"/>
                    </a:lnTo>
                    <a:lnTo>
                      <a:pt x="4965" y="2297"/>
                    </a:lnTo>
                    <a:lnTo>
                      <a:pt x="5006" y="2297"/>
                    </a:lnTo>
                    <a:lnTo>
                      <a:pt x="5048" y="2296"/>
                    </a:lnTo>
                    <a:lnTo>
                      <a:pt x="5090" y="2296"/>
                    </a:lnTo>
                    <a:lnTo>
                      <a:pt x="5131" y="2295"/>
                    </a:lnTo>
                    <a:lnTo>
                      <a:pt x="5172" y="2295"/>
                    </a:lnTo>
                    <a:lnTo>
                      <a:pt x="5213" y="2294"/>
                    </a:lnTo>
                    <a:lnTo>
                      <a:pt x="5255" y="2294"/>
                    </a:lnTo>
                    <a:lnTo>
                      <a:pt x="5296" y="2293"/>
                    </a:lnTo>
                    <a:lnTo>
                      <a:pt x="5338" y="2293"/>
                    </a:lnTo>
                    <a:lnTo>
                      <a:pt x="5380" y="2291"/>
                    </a:lnTo>
                    <a:lnTo>
                      <a:pt x="5422" y="2291"/>
                    </a:lnTo>
                    <a:lnTo>
                      <a:pt x="5462" y="2291"/>
                    </a:lnTo>
                    <a:lnTo>
                      <a:pt x="5504" y="2291"/>
                    </a:lnTo>
                    <a:lnTo>
                      <a:pt x="5545" y="2290"/>
                    </a:lnTo>
                    <a:lnTo>
                      <a:pt x="5586" y="2289"/>
                    </a:lnTo>
                    <a:lnTo>
                      <a:pt x="5627" y="2289"/>
                    </a:lnTo>
                    <a:lnTo>
                      <a:pt x="5668" y="2288"/>
                    </a:lnTo>
                    <a:lnTo>
                      <a:pt x="5710" y="2288"/>
                    </a:lnTo>
                    <a:lnTo>
                      <a:pt x="5753" y="2287"/>
                    </a:lnTo>
                    <a:lnTo>
                      <a:pt x="5794" y="2285"/>
                    </a:lnTo>
                    <a:lnTo>
                      <a:pt x="5835" y="2285"/>
                    </a:lnTo>
                    <a:lnTo>
                      <a:pt x="5877" y="2285"/>
                    </a:lnTo>
                    <a:lnTo>
                      <a:pt x="5918" y="2283"/>
                    </a:lnTo>
                    <a:lnTo>
                      <a:pt x="5959" y="2282"/>
                    </a:lnTo>
                    <a:lnTo>
                      <a:pt x="6000" y="2282"/>
                    </a:lnTo>
                    <a:lnTo>
                      <a:pt x="6042" y="2281"/>
                    </a:lnTo>
                    <a:lnTo>
                      <a:pt x="6083" y="2280"/>
                    </a:lnTo>
                    <a:lnTo>
                      <a:pt x="6124" y="2279"/>
                    </a:lnTo>
                    <a:lnTo>
                      <a:pt x="6167" y="2279"/>
                    </a:lnTo>
                    <a:lnTo>
                      <a:pt x="6208" y="2279"/>
                    </a:lnTo>
                    <a:lnTo>
                      <a:pt x="6249" y="2278"/>
                    </a:lnTo>
                    <a:lnTo>
                      <a:pt x="6290" y="2277"/>
                    </a:lnTo>
                    <a:lnTo>
                      <a:pt x="6332" y="2276"/>
                    </a:lnTo>
                    <a:lnTo>
                      <a:pt x="6373" y="2274"/>
                    </a:lnTo>
                    <a:lnTo>
                      <a:pt x="6414" y="2273"/>
                    </a:lnTo>
                    <a:lnTo>
                      <a:pt x="6456" y="2273"/>
                    </a:lnTo>
                    <a:lnTo>
                      <a:pt x="6498" y="2273"/>
                    </a:lnTo>
                    <a:lnTo>
                      <a:pt x="6539" y="2272"/>
                    </a:lnTo>
                    <a:lnTo>
                      <a:pt x="6581" y="2271"/>
                    </a:lnTo>
                    <a:lnTo>
                      <a:pt x="6622" y="2270"/>
                    </a:lnTo>
                    <a:lnTo>
                      <a:pt x="6663" y="2269"/>
                    </a:lnTo>
                    <a:lnTo>
                      <a:pt x="6705" y="2268"/>
                    </a:lnTo>
                    <a:lnTo>
                      <a:pt x="6744" y="2268"/>
                    </a:lnTo>
                    <a:lnTo>
                      <a:pt x="6787" y="2266"/>
                    </a:lnTo>
                    <a:lnTo>
                      <a:pt x="6829" y="2264"/>
                    </a:lnTo>
                    <a:lnTo>
                      <a:pt x="6871" y="2263"/>
                    </a:lnTo>
                    <a:lnTo>
                      <a:pt x="6910" y="2262"/>
                    </a:lnTo>
                    <a:lnTo>
                      <a:pt x="6953" y="2262"/>
                    </a:lnTo>
                    <a:lnTo>
                      <a:pt x="6995" y="2261"/>
                    </a:lnTo>
                    <a:lnTo>
                      <a:pt x="7036" y="2260"/>
                    </a:lnTo>
                    <a:lnTo>
                      <a:pt x="7076" y="2257"/>
                    </a:lnTo>
                    <a:lnTo>
                      <a:pt x="7117" y="2256"/>
                    </a:lnTo>
                    <a:lnTo>
                      <a:pt x="7159" y="2256"/>
                    </a:lnTo>
                    <a:lnTo>
                      <a:pt x="7202" y="2255"/>
                    </a:lnTo>
                    <a:lnTo>
                      <a:pt x="7242" y="2253"/>
                    </a:lnTo>
                    <a:lnTo>
                      <a:pt x="7283" y="2252"/>
                    </a:lnTo>
                    <a:lnTo>
                      <a:pt x="7325" y="2250"/>
                    </a:lnTo>
                    <a:lnTo>
                      <a:pt x="7366" y="2249"/>
                    </a:lnTo>
                    <a:lnTo>
                      <a:pt x="7407" y="2248"/>
                    </a:lnTo>
                    <a:lnTo>
                      <a:pt x="7449" y="2246"/>
                    </a:lnTo>
                    <a:lnTo>
                      <a:pt x="7490" y="2245"/>
                    </a:lnTo>
                    <a:lnTo>
                      <a:pt x="7532" y="2244"/>
                    </a:lnTo>
                    <a:lnTo>
                      <a:pt x="7580" y="2241"/>
                    </a:lnTo>
                    <a:lnTo>
                      <a:pt x="7627" y="2239"/>
                    </a:lnTo>
                    <a:lnTo>
                      <a:pt x="7674" y="2237"/>
                    </a:lnTo>
                    <a:lnTo>
                      <a:pt x="7720" y="2233"/>
                    </a:lnTo>
                    <a:lnTo>
                      <a:pt x="7769" y="2228"/>
                    </a:lnTo>
                    <a:lnTo>
                      <a:pt x="7815" y="2222"/>
                    </a:lnTo>
                    <a:lnTo>
                      <a:pt x="7862" y="2213"/>
                    </a:lnTo>
                    <a:lnTo>
                      <a:pt x="7908" y="2198"/>
                    </a:lnTo>
                    <a:lnTo>
                      <a:pt x="7943" y="2173"/>
                    </a:lnTo>
                    <a:lnTo>
                      <a:pt x="7969" y="2141"/>
                    </a:lnTo>
                    <a:lnTo>
                      <a:pt x="7999" y="2160"/>
                    </a:lnTo>
                    <a:lnTo>
                      <a:pt x="8028" y="2171"/>
                    </a:lnTo>
                    <a:lnTo>
                      <a:pt x="8058" y="2175"/>
                    </a:lnTo>
                    <a:lnTo>
                      <a:pt x="8088" y="2173"/>
                    </a:lnTo>
                    <a:lnTo>
                      <a:pt x="8116" y="2164"/>
                    </a:lnTo>
                    <a:lnTo>
                      <a:pt x="8142" y="2152"/>
                    </a:lnTo>
                    <a:lnTo>
                      <a:pt x="8166" y="2135"/>
                    </a:lnTo>
                    <a:lnTo>
                      <a:pt x="8187" y="2113"/>
                    </a:lnTo>
                    <a:lnTo>
                      <a:pt x="8204" y="2090"/>
                    </a:lnTo>
                    <a:lnTo>
                      <a:pt x="8216" y="2063"/>
                    </a:lnTo>
                    <a:lnTo>
                      <a:pt x="8221" y="2037"/>
                    </a:lnTo>
                    <a:lnTo>
                      <a:pt x="8220" y="2008"/>
                    </a:lnTo>
                    <a:lnTo>
                      <a:pt x="8212" y="1980"/>
                    </a:lnTo>
                    <a:lnTo>
                      <a:pt x="8196" y="1953"/>
                    </a:lnTo>
                    <a:lnTo>
                      <a:pt x="8171" y="1928"/>
                    </a:lnTo>
                    <a:lnTo>
                      <a:pt x="8143" y="1900"/>
                    </a:lnTo>
                    <a:lnTo>
                      <a:pt x="8115" y="1870"/>
                    </a:lnTo>
                    <a:lnTo>
                      <a:pt x="8087" y="1834"/>
                    </a:lnTo>
                    <a:lnTo>
                      <a:pt x="8061" y="1799"/>
                    </a:lnTo>
                    <a:lnTo>
                      <a:pt x="8034" y="1762"/>
                    </a:lnTo>
                    <a:lnTo>
                      <a:pt x="8010" y="1722"/>
                    </a:lnTo>
                    <a:lnTo>
                      <a:pt x="7985" y="1681"/>
                    </a:lnTo>
                    <a:lnTo>
                      <a:pt x="7960" y="1640"/>
                    </a:lnTo>
                    <a:lnTo>
                      <a:pt x="7937" y="1599"/>
                    </a:lnTo>
                    <a:lnTo>
                      <a:pt x="7914" y="1558"/>
                    </a:lnTo>
                    <a:lnTo>
                      <a:pt x="7892" y="1518"/>
                    </a:lnTo>
                    <a:lnTo>
                      <a:pt x="7868" y="1480"/>
                    </a:lnTo>
                    <a:lnTo>
                      <a:pt x="7846" y="1443"/>
                    </a:lnTo>
                    <a:lnTo>
                      <a:pt x="7825" y="1407"/>
                    </a:lnTo>
                    <a:lnTo>
                      <a:pt x="7869" y="1397"/>
                    </a:lnTo>
                    <a:lnTo>
                      <a:pt x="7914" y="1385"/>
                    </a:lnTo>
                    <a:lnTo>
                      <a:pt x="7959" y="1374"/>
                    </a:lnTo>
                    <a:lnTo>
                      <a:pt x="8002" y="1362"/>
                    </a:lnTo>
                    <a:lnTo>
                      <a:pt x="8045" y="1350"/>
                    </a:lnTo>
                    <a:lnTo>
                      <a:pt x="8089" y="1336"/>
                    </a:lnTo>
                    <a:lnTo>
                      <a:pt x="8132" y="1323"/>
                    </a:lnTo>
                    <a:lnTo>
                      <a:pt x="8176" y="1308"/>
                    </a:lnTo>
                    <a:lnTo>
                      <a:pt x="8219" y="1293"/>
                    </a:lnTo>
                    <a:lnTo>
                      <a:pt x="8262" y="1277"/>
                    </a:lnTo>
                    <a:lnTo>
                      <a:pt x="8306" y="1259"/>
                    </a:lnTo>
                    <a:lnTo>
                      <a:pt x="8348" y="1242"/>
                    </a:lnTo>
                    <a:lnTo>
                      <a:pt x="8390" y="1225"/>
                    </a:lnTo>
                    <a:lnTo>
                      <a:pt x="8400" y="1219"/>
                    </a:lnTo>
                    <a:lnTo>
                      <a:pt x="8418" y="1212"/>
                    </a:lnTo>
                    <a:lnTo>
                      <a:pt x="8441" y="1202"/>
                    </a:lnTo>
                    <a:lnTo>
                      <a:pt x="8467" y="1188"/>
                    </a:lnTo>
                    <a:lnTo>
                      <a:pt x="8494" y="1173"/>
                    </a:lnTo>
                    <a:lnTo>
                      <a:pt x="8522" y="1153"/>
                    </a:lnTo>
                    <a:lnTo>
                      <a:pt x="8548" y="1133"/>
                    </a:lnTo>
                    <a:lnTo>
                      <a:pt x="8570" y="1108"/>
                    </a:lnTo>
                    <a:lnTo>
                      <a:pt x="8587" y="1082"/>
                    </a:lnTo>
                    <a:lnTo>
                      <a:pt x="8600" y="1053"/>
                    </a:lnTo>
                    <a:lnTo>
                      <a:pt x="8605" y="1025"/>
                    </a:lnTo>
                    <a:lnTo>
                      <a:pt x="8594" y="992"/>
                    </a:lnTo>
                    <a:lnTo>
                      <a:pt x="8575" y="959"/>
                    </a:lnTo>
                    <a:lnTo>
                      <a:pt x="8542" y="9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1" name="Freeform 30">
                <a:extLst>
                  <a:ext uri="{FF2B5EF4-FFF2-40B4-BE49-F238E27FC236}">
                    <a16:creationId xmlns:a16="http://schemas.microsoft.com/office/drawing/2014/main" id="{858B9489-CE99-0C4D-46CF-494C2832CC61}"/>
                  </a:ext>
                </a:extLst>
              </p:cNvPr>
              <p:cNvSpPr>
                <a:spLocks/>
              </p:cNvSpPr>
              <p:nvPr/>
            </p:nvSpPr>
            <p:spPr bwMode="auto">
              <a:xfrm>
                <a:off x="1570" y="2784"/>
                <a:ext cx="273" cy="35"/>
              </a:xfrm>
              <a:custGeom>
                <a:avLst/>
                <a:gdLst>
                  <a:gd name="T0" fmla="*/ 38 w 1910"/>
                  <a:gd name="T1" fmla="*/ 3 h 247"/>
                  <a:gd name="T2" fmla="*/ 38 w 1910"/>
                  <a:gd name="T3" fmla="*/ 3 h 247"/>
                  <a:gd name="T4" fmla="*/ 38 w 1910"/>
                  <a:gd name="T5" fmla="*/ 3 h 247"/>
                  <a:gd name="T6" fmla="*/ 38 w 1910"/>
                  <a:gd name="T7" fmla="*/ 3 h 247"/>
                  <a:gd name="T8" fmla="*/ 38 w 1910"/>
                  <a:gd name="T9" fmla="*/ 1 h 247"/>
                  <a:gd name="T10" fmla="*/ 38 w 1910"/>
                  <a:gd name="T11" fmla="*/ 0 h 247"/>
                  <a:gd name="T12" fmla="*/ 38 w 1910"/>
                  <a:gd name="T13" fmla="*/ 0 h 247"/>
                  <a:gd name="T14" fmla="*/ 36 w 1910"/>
                  <a:gd name="T15" fmla="*/ 0 h 247"/>
                  <a:gd name="T16" fmla="*/ 34 w 1910"/>
                  <a:gd name="T17" fmla="*/ 0 h 247"/>
                  <a:gd name="T18" fmla="*/ 31 w 1910"/>
                  <a:gd name="T19" fmla="*/ 0 h 247"/>
                  <a:gd name="T20" fmla="*/ 29 w 1910"/>
                  <a:gd name="T21" fmla="*/ 0 h 247"/>
                  <a:gd name="T22" fmla="*/ 26 w 1910"/>
                  <a:gd name="T23" fmla="*/ 0 h 247"/>
                  <a:gd name="T24" fmla="*/ 23 w 1910"/>
                  <a:gd name="T25" fmla="*/ 0 h 247"/>
                  <a:gd name="T26" fmla="*/ 21 w 1910"/>
                  <a:gd name="T27" fmla="*/ 0 h 247"/>
                  <a:gd name="T28" fmla="*/ 18 w 1910"/>
                  <a:gd name="T29" fmla="*/ 0 h 247"/>
                  <a:gd name="T30" fmla="*/ 15 w 1910"/>
                  <a:gd name="T31" fmla="*/ 0 h 247"/>
                  <a:gd name="T32" fmla="*/ 13 w 1910"/>
                  <a:gd name="T33" fmla="*/ 0 h 247"/>
                  <a:gd name="T34" fmla="*/ 10 w 1910"/>
                  <a:gd name="T35" fmla="*/ 0 h 247"/>
                  <a:gd name="T36" fmla="*/ 7 w 1910"/>
                  <a:gd name="T37" fmla="*/ 0 h 247"/>
                  <a:gd name="T38" fmla="*/ 5 w 1910"/>
                  <a:gd name="T39" fmla="*/ 0 h 247"/>
                  <a:gd name="T40" fmla="*/ 2 w 1910"/>
                  <a:gd name="T41" fmla="*/ 0 h 247"/>
                  <a:gd name="T42" fmla="*/ 1 w 1910"/>
                  <a:gd name="T43" fmla="*/ 0 h 247"/>
                  <a:gd name="T44" fmla="*/ 1 w 1910"/>
                  <a:gd name="T45" fmla="*/ 1 h 247"/>
                  <a:gd name="T46" fmla="*/ 1 w 1910"/>
                  <a:gd name="T47" fmla="*/ 3 h 247"/>
                  <a:gd name="T48" fmla="*/ 0 w 1910"/>
                  <a:gd name="T49" fmla="*/ 4 h 247"/>
                  <a:gd name="T50" fmla="*/ 0 w 1910"/>
                  <a:gd name="T51" fmla="*/ 5 h 247"/>
                  <a:gd name="T52" fmla="*/ 0 w 1910"/>
                  <a:gd name="T53" fmla="*/ 5 h 247"/>
                  <a:gd name="T54" fmla="*/ 4 w 1910"/>
                  <a:gd name="T55" fmla="*/ 5 h 247"/>
                  <a:gd name="T56" fmla="*/ 6 w 1910"/>
                  <a:gd name="T57" fmla="*/ 5 h 247"/>
                  <a:gd name="T58" fmla="*/ 8 w 1910"/>
                  <a:gd name="T59" fmla="*/ 5 h 247"/>
                  <a:gd name="T60" fmla="*/ 11 w 1910"/>
                  <a:gd name="T61" fmla="*/ 5 h 247"/>
                  <a:gd name="T62" fmla="*/ 14 w 1910"/>
                  <a:gd name="T63" fmla="*/ 5 h 247"/>
                  <a:gd name="T64" fmla="*/ 16 w 1910"/>
                  <a:gd name="T65" fmla="*/ 5 h 247"/>
                  <a:gd name="T66" fmla="*/ 19 w 1910"/>
                  <a:gd name="T67" fmla="*/ 5 h 247"/>
                  <a:gd name="T68" fmla="*/ 22 w 1910"/>
                  <a:gd name="T69" fmla="*/ 5 h 247"/>
                  <a:gd name="T70" fmla="*/ 25 w 1910"/>
                  <a:gd name="T71" fmla="*/ 5 h 247"/>
                  <a:gd name="T72" fmla="*/ 27 w 1910"/>
                  <a:gd name="T73" fmla="*/ 5 h 247"/>
                  <a:gd name="T74" fmla="*/ 29 w 1910"/>
                  <a:gd name="T75" fmla="*/ 5 h 247"/>
                  <a:gd name="T76" fmla="*/ 32 w 1910"/>
                  <a:gd name="T77" fmla="*/ 5 h 247"/>
                  <a:gd name="T78" fmla="*/ 35 w 1910"/>
                  <a:gd name="T79" fmla="*/ 5 h 247"/>
                  <a:gd name="T80" fmla="*/ 38 w 1910"/>
                  <a:gd name="T81" fmla="*/ 5 h 247"/>
                  <a:gd name="T82" fmla="*/ 39 w 1910"/>
                  <a:gd name="T83" fmla="*/ 4 h 247"/>
                  <a:gd name="T84" fmla="*/ 38 w 1910"/>
                  <a:gd name="T85" fmla="*/ 3 h 247"/>
                  <a:gd name="T86" fmla="*/ 38 w 1910"/>
                  <a:gd name="T87" fmla="*/ 3 h 2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0" h="247">
                    <a:moveTo>
                      <a:pt x="1861" y="135"/>
                    </a:moveTo>
                    <a:lnTo>
                      <a:pt x="1857" y="132"/>
                    </a:lnTo>
                    <a:lnTo>
                      <a:pt x="1855" y="131"/>
                    </a:lnTo>
                    <a:lnTo>
                      <a:pt x="1849" y="129"/>
                    </a:lnTo>
                    <a:lnTo>
                      <a:pt x="1849" y="128"/>
                    </a:lnTo>
                    <a:lnTo>
                      <a:pt x="1849" y="127"/>
                    </a:lnTo>
                    <a:lnTo>
                      <a:pt x="1849" y="125"/>
                    </a:lnTo>
                    <a:lnTo>
                      <a:pt x="1854" y="127"/>
                    </a:lnTo>
                    <a:lnTo>
                      <a:pt x="1856" y="130"/>
                    </a:lnTo>
                    <a:lnTo>
                      <a:pt x="1861" y="132"/>
                    </a:lnTo>
                    <a:lnTo>
                      <a:pt x="1853" y="94"/>
                    </a:lnTo>
                    <a:lnTo>
                      <a:pt x="1852" y="56"/>
                    </a:lnTo>
                    <a:lnTo>
                      <a:pt x="1859" y="19"/>
                    </a:lnTo>
                    <a:lnTo>
                      <a:pt x="1862" y="13"/>
                    </a:lnTo>
                    <a:lnTo>
                      <a:pt x="1867" y="6"/>
                    </a:lnTo>
                    <a:lnTo>
                      <a:pt x="1872" y="0"/>
                    </a:lnTo>
                    <a:lnTo>
                      <a:pt x="1828" y="2"/>
                    </a:lnTo>
                    <a:lnTo>
                      <a:pt x="1787" y="2"/>
                    </a:lnTo>
                    <a:lnTo>
                      <a:pt x="1744" y="2"/>
                    </a:lnTo>
                    <a:lnTo>
                      <a:pt x="1702" y="3"/>
                    </a:lnTo>
                    <a:lnTo>
                      <a:pt x="1657" y="3"/>
                    </a:lnTo>
                    <a:lnTo>
                      <a:pt x="1614" y="4"/>
                    </a:lnTo>
                    <a:lnTo>
                      <a:pt x="1571" y="4"/>
                    </a:lnTo>
                    <a:lnTo>
                      <a:pt x="1529" y="5"/>
                    </a:lnTo>
                    <a:lnTo>
                      <a:pt x="1486" y="5"/>
                    </a:lnTo>
                    <a:lnTo>
                      <a:pt x="1442" y="6"/>
                    </a:lnTo>
                    <a:lnTo>
                      <a:pt x="1398" y="6"/>
                    </a:lnTo>
                    <a:lnTo>
                      <a:pt x="1355" y="7"/>
                    </a:lnTo>
                    <a:lnTo>
                      <a:pt x="1314" y="7"/>
                    </a:lnTo>
                    <a:lnTo>
                      <a:pt x="1268" y="7"/>
                    </a:lnTo>
                    <a:lnTo>
                      <a:pt x="1226" y="7"/>
                    </a:lnTo>
                    <a:lnTo>
                      <a:pt x="1183" y="8"/>
                    </a:lnTo>
                    <a:lnTo>
                      <a:pt x="1141" y="8"/>
                    </a:lnTo>
                    <a:lnTo>
                      <a:pt x="1097" y="8"/>
                    </a:lnTo>
                    <a:lnTo>
                      <a:pt x="1055" y="9"/>
                    </a:lnTo>
                    <a:lnTo>
                      <a:pt x="1010" y="9"/>
                    </a:lnTo>
                    <a:lnTo>
                      <a:pt x="968" y="11"/>
                    </a:lnTo>
                    <a:lnTo>
                      <a:pt x="925" y="11"/>
                    </a:lnTo>
                    <a:lnTo>
                      <a:pt x="882" y="11"/>
                    </a:lnTo>
                    <a:lnTo>
                      <a:pt x="839" y="12"/>
                    </a:lnTo>
                    <a:lnTo>
                      <a:pt x="796" y="12"/>
                    </a:lnTo>
                    <a:lnTo>
                      <a:pt x="753" y="12"/>
                    </a:lnTo>
                    <a:lnTo>
                      <a:pt x="710" y="13"/>
                    </a:lnTo>
                    <a:lnTo>
                      <a:pt x="668" y="13"/>
                    </a:lnTo>
                    <a:lnTo>
                      <a:pt x="625" y="13"/>
                    </a:lnTo>
                    <a:lnTo>
                      <a:pt x="582" y="13"/>
                    </a:lnTo>
                    <a:lnTo>
                      <a:pt x="536" y="13"/>
                    </a:lnTo>
                    <a:lnTo>
                      <a:pt x="494" y="13"/>
                    </a:lnTo>
                    <a:lnTo>
                      <a:pt x="451" y="13"/>
                    </a:lnTo>
                    <a:lnTo>
                      <a:pt x="409" y="13"/>
                    </a:lnTo>
                    <a:lnTo>
                      <a:pt x="366" y="13"/>
                    </a:lnTo>
                    <a:lnTo>
                      <a:pt x="324" y="14"/>
                    </a:lnTo>
                    <a:lnTo>
                      <a:pt x="280" y="14"/>
                    </a:lnTo>
                    <a:lnTo>
                      <a:pt x="237" y="14"/>
                    </a:lnTo>
                    <a:lnTo>
                      <a:pt x="171" y="14"/>
                    </a:lnTo>
                    <a:lnTo>
                      <a:pt x="109" y="14"/>
                    </a:lnTo>
                    <a:lnTo>
                      <a:pt x="45" y="14"/>
                    </a:lnTo>
                    <a:lnTo>
                      <a:pt x="49" y="19"/>
                    </a:lnTo>
                    <a:lnTo>
                      <a:pt x="52" y="23"/>
                    </a:lnTo>
                    <a:lnTo>
                      <a:pt x="53" y="29"/>
                    </a:lnTo>
                    <a:lnTo>
                      <a:pt x="55" y="75"/>
                    </a:lnTo>
                    <a:lnTo>
                      <a:pt x="45" y="120"/>
                    </a:lnTo>
                    <a:lnTo>
                      <a:pt x="29" y="164"/>
                    </a:lnTo>
                    <a:lnTo>
                      <a:pt x="20" y="193"/>
                    </a:lnTo>
                    <a:lnTo>
                      <a:pt x="11" y="219"/>
                    </a:lnTo>
                    <a:lnTo>
                      <a:pt x="0" y="244"/>
                    </a:lnTo>
                    <a:lnTo>
                      <a:pt x="3" y="244"/>
                    </a:lnTo>
                    <a:lnTo>
                      <a:pt x="10" y="244"/>
                    </a:lnTo>
                    <a:lnTo>
                      <a:pt x="13" y="244"/>
                    </a:lnTo>
                    <a:lnTo>
                      <a:pt x="70" y="244"/>
                    </a:lnTo>
                    <a:lnTo>
                      <a:pt x="126" y="243"/>
                    </a:lnTo>
                    <a:lnTo>
                      <a:pt x="183" y="243"/>
                    </a:lnTo>
                    <a:lnTo>
                      <a:pt x="241" y="243"/>
                    </a:lnTo>
                    <a:lnTo>
                      <a:pt x="284" y="243"/>
                    </a:lnTo>
                    <a:lnTo>
                      <a:pt x="327" y="243"/>
                    </a:lnTo>
                    <a:lnTo>
                      <a:pt x="371" y="243"/>
                    </a:lnTo>
                    <a:lnTo>
                      <a:pt x="415" y="241"/>
                    </a:lnTo>
                    <a:lnTo>
                      <a:pt x="457" y="241"/>
                    </a:lnTo>
                    <a:lnTo>
                      <a:pt x="501" y="241"/>
                    </a:lnTo>
                    <a:lnTo>
                      <a:pt x="544" y="241"/>
                    </a:lnTo>
                    <a:lnTo>
                      <a:pt x="589" y="241"/>
                    </a:lnTo>
                    <a:lnTo>
                      <a:pt x="634" y="241"/>
                    </a:lnTo>
                    <a:lnTo>
                      <a:pt x="677" y="241"/>
                    </a:lnTo>
                    <a:lnTo>
                      <a:pt x="719" y="241"/>
                    </a:lnTo>
                    <a:lnTo>
                      <a:pt x="764" y="241"/>
                    </a:lnTo>
                    <a:lnTo>
                      <a:pt x="807" y="241"/>
                    </a:lnTo>
                    <a:lnTo>
                      <a:pt x="850" y="241"/>
                    </a:lnTo>
                    <a:lnTo>
                      <a:pt x="894" y="241"/>
                    </a:lnTo>
                    <a:lnTo>
                      <a:pt x="939" y="241"/>
                    </a:lnTo>
                    <a:lnTo>
                      <a:pt x="982" y="241"/>
                    </a:lnTo>
                    <a:lnTo>
                      <a:pt x="1026" y="241"/>
                    </a:lnTo>
                    <a:lnTo>
                      <a:pt x="1070" y="241"/>
                    </a:lnTo>
                    <a:lnTo>
                      <a:pt x="1113" y="241"/>
                    </a:lnTo>
                    <a:lnTo>
                      <a:pt x="1157" y="241"/>
                    </a:lnTo>
                    <a:lnTo>
                      <a:pt x="1200" y="241"/>
                    </a:lnTo>
                    <a:lnTo>
                      <a:pt x="1243" y="241"/>
                    </a:lnTo>
                    <a:lnTo>
                      <a:pt x="1288" y="241"/>
                    </a:lnTo>
                    <a:lnTo>
                      <a:pt x="1331" y="243"/>
                    </a:lnTo>
                    <a:lnTo>
                      <a:pt x="1375" y="243"/>
                    </a:lnTo>
                    <a:lnTo>
                      <a:pt x="1419" y="243"/>
                    </a:lnTo>
                    <a:lnTo>
                      <a:pt x="1469" y="243"/>
                    </a:lnTo>
                    <a:lnTo>
                      <a:pt x="1517" y="244"/>
                    </a:lnTo>
                    <a:lnTo>
                      <a:pt x="1566" y="244"/>
                    </a:lnTo>
                    <a:lnTo>
                      <a:pt x="1615" y="244"/>
                    </a:lnTo>
                    <a:lnTo>
                      <a:pt x="1665" y="245"/>
                    </a:lnTo>
                    <a:lnTo>
                      <a:pt x="1713" y="245"/>
                    </a:lnTo>
                    <a:lnTo>
                      <a:pt x="1763" y="246"/>
                    </a:lnTo>
                    <a:lnTo>
                      <a:pt x="1811" y="246"/>
                    </a:lnTo>
                    <a:lnTo>
                      <a:pt x="1861" y="247"/>
                    </a:lnTo>
                    <a:lnTo>
                      <a:pt x="1910" y="247"/>
                    </a:lnTo>
                    <a:lnTo>
                      <a:pt x="1893" y="221"/>
                    </a:lnTo>
                    <a:lnTo>
                      <a:pt x="1878" y="194"/>
                    </a:lnTo>
                    <a:lnTo>
                      <a:pt x="1869" y="165"/>
                    </a:lnTo>
                    <a:lnTo>
                      <a:pt x="1867" y="155"/>
                    </a:lnTo>
                    <a:lnTo>
                      <a:pt x="1863" y="145"/>
                    </a:lnTo>
                    <a:lnTo>
                      <a:pt x="1861" y="13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2" name="Freeform 31">
                <a:extLst>
                  <a:ext uri="{FF2B5EF4-FFF2-40B4-BE49-F238E27FC236}">
                    <a16:creationId xmlns:a16="http://schemas.microsoft.com/office/drawing/2014/main" id="{74C229E0-CDB5-4C59-F6EC-B411426787F9}"/>
                  </a:ext>
                </a:extLst>
              </p:cNvPr>
              <p:cNvSpPr>
                <a:spLocks/>
              </p:cNvSpPr>
              <p:nvPr/>
            </p:nvSpPr>
            <p:spPr bwMode="auto">
              <a:xfrm>
                <a:off x="1570" y="2784"/>
                <a:ext cx="273" cy="35"/>
              </a:xfrm>
              <a:custGeom>
                <a:avLst/>
                <a:gdLst>
                  <a:gd name="T0" fmla="*/ 38 w 1910"/>
                  <a:gd name="T1" fmla="*/ 3 h 247"/>
                  <a:gd name="T2" fmla="*/ 38 w 1910"/>
                  <a:gd name="T3" fmla="*/ 3 h 247"/>
                  <a:gd name="T4" fmla="*/ 38 w 1910"/>
                  <a:gd name="T5" fmla="*/ 3 h 247"/>
                  <a:gd name="T6" fmla="*/ 38 w 1910"/>
                  <a:gd name="T7" fmla="*/ 3 h 247"/>
                  <a:gd name="T8" fmla="*/ 38 w 1910"/>
                  <a:gd name="T9" fmla="*/ 1 h 247"/>
                  <a:gd name="T10" fmla="*/ 38 w 1910"/>
                  <a:gd name="T11" fmla="*/ 0 h 247"/>
                  <a:gd name="T12" fmla="*/ 38 w 1910"/>
                  <a:gd name="T13" fmla="*/ 0 h 247"/>
                  <a:gd name="T14" fmla="*/ 36 w 1910"/>
                  <a:gd name="T15" fmla="*/ 0 h 247"/>
                  <a:gd name="T16" fmla="*/ 34 w 1910"/>
                  <a:gd name="T17" fmla="*/ 0 h 247"/>
                  <a:gd name="T18" fmla="*/ 31 w 1910"/>
                  <a:gd name="T19" fmla="*/ 0 h 247"/>
                  <a:gd name="T20" fmla="*/ 29 w 1910"/>
                  <a:gd name="T21" fmla="*/ 0 h 247"/>
                  <a:gd name="T22" fmla="*/ 26 w 1910"/>
                  <a:gd name="T23" fmla="*/ 0 h 247"/>
                  <a:gd name="T24" fmla="*/ 23 w 1910"/>
                  <a:gd name="T25" fmla="*/ 0 h 247"/>
                  <a:gd name="T26" fmla="*/ 21 w 1910"/>
                  <a:gd name="T27" fmla="*/ 0 h 247"/>
                  <a:gd name="T28" fmla="*/ 18 w 1910"/>
                  <a:gd name="T29" fmla="*/ 0 h 247"/>
                  <a:gd name="T30" fmla="*/ 15 w 1910"/>
                  <a:gd name="T31" fmla="*/ 0 h 247"/>
                  <a:gd name="T32" fmla="*/ 13 w 1910"/>
                  <a:gd name="T33" fmla="*/ 0 h 247"/>
                  <a:gd name="T34" fmla="*/ 10 w 1910"/>
                  <a:gd name="T35" fmla="*/ 0 h 247"/>
                  <a:gd name="T36" fmla="*/ 7 w 1910"/>
                  <a:gd name="T37" fmla="*/ 0 h 247"/>
                  <a:gd name="T38" fmla="*/ 5 w 1910"/>
                  <a:gd name="T39" fmla="*/ 0 h 247"/>
                  <a:gd name="T40" fmla="*/ 2 w 1910"/>
                  <a:gd name="T41" fmla="*/ 0 h 247"/>
                  <a:gd name="T42" fmla="*/ 1 w 1910"/>
                  <a:gd name="T43" fmla="*/ 0 h 247"/>
                  <a:gd name="T44" fmla="*/ 1 w 1910"/>
                  <a:gd name="T45" fmla="*/ 1 h 247"/>
                  <a:gd name="T46" fmla="*/ 1 w 1910"/>
                  <a:gd name="T47" fmla="*/ 3 h 247"/>
                  <a:gd name="T48" fmla="*/ 0 w 1910"/>
                  <a:gd name="T49" fmla="*/ 4 h 247"/>
                  <a:gd name="T50" fmla="*/ 0 w 1910"/>
                  <a:gd name="T51" fmla="*/ 5 h 247"/>
                  <a:gd name="T52" fmla="*/ 0 w 1910"/>
                  <a:gd name="T53" fmla="*/ 5 h 247"/>
                  <a:gd name="T54" fmla="*/ 4 w 1910"/>
                  <a:gd name="T55" fmla="*/ 5 h 247"/>
                  <a:gd name="T56" fmla="*/ 6 w 1910"/>
                  <a:gd name="T57" fmla="*/ 5 h 247"/>
                  <a:gd name="T58" fmla="*/ 8 w 1910"/>
                  <a:gd name="T59" fmla="*/ 5 h 247"/>
                  <a:gd name="T60" fmla="*/ 11 w 1910"/>
                  <a:gd name="T61" fmla="*/ 5 h 247"/>
                  <a:gd name="T62" fmla="*/ 14 w 1910"/>
                  <a:gd name="T63" fmla="*/ 5 h 247"/>
                  <a:gd name="T64" fmla="*/ 16 w 1910"/>
                  <a:gd name="T65" fmla="*/ 5 h 247"/>
                  <a:gd name="T66" fmla="*/ 19 w 1910"/>
                  <a:gd name="T67" fmla="*/ 5 h 247"/>
                  <a:gd name="T68" fmla="*/ 22 w 1910"/>
                  <a:gd name="T69" fmla="*/ 5 h 247"/>
                  <a:gd name="T70" fmla="*/ 25 w 1910"/>
                  <a:gd name="T71" fmla="*/ 5 h 247"/>
                  <a:gd name="T72" fmla="*/ 27 w 1910"/>
                  <a:gd name="T73" fmla="*/ 5 h 247"/>
                  <a:gd name="T74" fmla="*/ 29 w 1910"/>
                  <a:gd name="T75" fmla="*/ 5 h 247"/>
                  <a:gd name="T76" fmla="*/ 32 w 1910"/>
                  <a:gd name="T77" fmla="*/ 5 h 247"/>
                  <a:gd name="T78" fmla="*/ 35 w 1910"/>
                  <a:gd name="T79" fmla="*/ 5 h 247"/>
                  <a:gd name="T80" fmla="*/ 38 w 1910"/>
                  <a:gd name="T81" fmla="*/ 5 h 247"/>
                  <a:gd name="T82" fmla="*/ 39 w 1910"/>
                  <a:gd name="T83" fmla="*/ 4 h 247"/>
                  <a:gd name="T84" fmla="*/ 38 w 1910"/>
                  <a:gd name="T85" fmla="*/ 3 h 247"/>
                  <a:gd name="T86" fmla="*/ 38 w 1910"/>
                  <a:gd name="T87" fmla="*/ 3 h 2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10" h="247">
                    <a:moveTo>
                      <a:pt x="1861" y="135"/>
                    </a:moveTo>
                    <a:lnTo>
                      <a:pt x="1857" y="132"/>
                    </a:lnTo>
                    <a:lnTo>
                      <a:pt x="1855" y="131"/>
                    </a:lnTo>
                    <a:lnTo>
                      <a:pt x="1849" y="129"/>
                    </a:lnTo>
                    <a:lnTo>
                      <a:pt x="1849" y="128"/>
                    </a:lnTo>
                    <a:lnTo>
                      <a:pt x="1849" y="127"/>
                    </a:lnTo>
                    <a:lnTo>
                      <a:pt x="1849" y="125"/>
                    </a:lnTo>
                    <a:lnTo>
                      <a:pt x="1854" y="127"/>
                    </a:lnTo>
                    <a:lnTo>
                      <a:pt x="1856" y="130"/>
                    </a:lnTo>
                    <a:lnTo>
                      <a:pt x="1861" y="132"/>
                    </a:lnTo>
                    <a:lnTo>
                      <a:pt x="1853" y="94"/>
                    </a:lnTo>
                    <a:lnTo>
                      <a:pt x="1852" y="56"/>
                    </a:lnTo>
                    <a:lnTo>
                      <a:pt x="1859" y="19"/>
                    </a:lnTo>
                    <a:lnTo>
                      <a:pt x="1862" y="13"/>
                    </a:lnTo>
                    <a:lnTo>
                      <a:pt x="1867" y="6"/>
                    </a:lnTo>
                    <a:lnTo>
                      <a:pt x="1872" y="0"/>
                    </a:lnTo>
                    <a:lnTo>
                      <a:pt x="1828" y="2"/>
                    </a:lnTo>
                    <a:lnTo>
                      <a:pt x="1787" y="2"/>
                    </a:lnTo>
                    <a:lnTo>
                      <a:pt x="1744" y="2"/>
                    </a:lnTo>
                    <a:lnTo>
                      <a:pt x="1702" y="3"/>
                    </a:lnTo>
                    <a:lnTo>
                      <a:pt x="1657" y="3"/>
                    </a:lnTo>
                    <a:lnTo>
                      <a:pt x="1614" y="4"/>
                    </a:lnTo>
                    <a:lnTo>
                      <a:pt x="1571" y="4"/>
                    </a:lnTo>
                    <a:lnTo>
                      <a:pt x="1529" y="5"/>
                    </a:lnTo>
                    <a:lnTo>
                      <a:pt x="1486" y="5"/>
                    </a:lnTo>
                    <a:lnTo>
                      <a:pt x="1442" y="6"/>
                    </a:lnTo>
                    <a:lnTo>
                      <a:pt x="1398" y="6"/>
                    </a:lnTo>
                    <a:lnTo>
                      <a:pt x="1355" y="7"/>
                    </a:lnTo>
                    <a:lnTo>
                      <a:pt x="1314" y="7"/>
                    </a:lnTo>
                    <a:lnTo>
                      <a:pt x="1268" y="7"/>
                    </a:lnTo>
                    <a:lnTo>
                      <a:pt x="1226" y="7"/>
                    </a:lnTo>
                    <a:lnTo>
                      <a:pt x="1183" y="8"/>
                    </a:lnTo>
                    <a:lnTo>
                      <a:pt x="1141" y="8"/>
                    </a:lnTo>
                    <a:lnTo>
                      <a:pt x="1097" y="8"/>
                    </a:lnTo>
                    <a:lnTo>
                      <a:pt x="1055" y="9"/>
                    </a:lnTo>
                    <a:lnTo>
                      <a:pt x="1010" y="9"/>
                    </a:lnTo>
                    <a:lnTo>
                      <a:pt x="968" y="11"/>
                    </a:lnTo>
                    <a:lnTo>
                      <a:pt x="925" y="11"/>
                    </a:lnTo>
                    <a:lnTo>
                      <a:pt x="882" y="11"/>
                    </a:lnTo>
                    <a:lnTo>
                      <a:pt x="839" y="12"/>
                    </a:lnTo>
                    <a:lnTo>
                      <a:pt x="796" y="12"/>
                    </a:lnTo>
                    <a:lnTo>
                      <a:pt x="753" y="12"/>
                    </a:lnTo>
                    <a:lnTo>
                      <a:pt x="710" y="13"/>
                    </a:lnTo>
                    <a:lnTo>
                      <a:pt x="668" y="13"/>
                    </a:lnTo>
                    <a:lnTo>
                      <a:pt x="625" y="13"/>
                    </a:lnTo>
                    <a:lnTo>
                      <a:pt x="582" y="13"/>
                    </a:lnTo>
                    <a:lnTo>
                      <a:pt x="536" y="13"/>
                    </a:lnTo>
                    <a:lnTo>
                      <a:pt x="494" y="13"/>
                    </a:lnTo>
                    <a:lnTo>
                      <a:pt x="451" y="13"/>
                    </a:lnTo>
                    <a:lnTo>
                      <a:pt x="409" y="13"/>
                    </a:lnTo>
                    <a:lnTo>
                      <a:pt x="366" y="13"/>
                    </a:lnTo>
                    <a:lnTo>
                      <a:pt x="324" y="14"/>
                    </a:lnTo>
                    <a:lnTo>
                      <a:pt x="280" y="14"/>
                    </a:lnTo>
                    <a:lnTo>
                      <a:pt x="237" y="14"/>
                    </a:lnTo>
                    <a:lnTo>
                      <a:pt x="171" y="14"/>
                    </a:lnTo>
                    <a:lnTo>
                      <a:pt x="109" y="14"/>
                    </a:lnTo>
                    <a:lnTo>
                      <a:pt x="45" y="14"/>
                    </a:lnTo>
                    <a:lnTo>
                      <a:pt x="49" y="19"/>
                    </a:lnTo>
                    <a:lnTo>
                      <a:pt x="52" y="23"/>
                    </a:lnTo>
                    <a:lnTo>
                      <a:pt x="53" y="29"/>
                    </a:lnTo>
                    <a:lnTo>
                      <a:pt x="55" y="75"/>
                    </a:lnTo>
                    <a:lnTo>
                      <a:pt x="45" y="120"/>
                    </a:lnTo>
                    <a:lnTo>
                      <a:pt x="29" y="164"/>
                    </a:lnTo>
                    <a:lnTo>
                      <a:pt x="20" y="193"/>
                    </a:lnTo>
                    <a:lnTo>
                      <a:pt x="11" y="219"/>
                    </a:lnTo>
                    <a:lnTo>
                      <a:pt x="0" y="244"/>
                    </a:lnTo>
                    <a:lnTo>
                      <a:pt x="3" y="244"/>
                    </a:lnTo>
                    <a:lnTo>
                      <a:pt x="10" y="244"/>
                    </a:lnTo>
                    <a:lnTo>
                      <a:pt x="13" y="244"/>
                    </a:lnTo>
                    <a:lnTo>
                      <a:pt x="70" y="244"/>
                    </a:lnTo>
                    <a:lnTo>
                      <a:pt x="126" y="243"/>
                    </a:lnTo>
                    <a:lnTo>
                      <a:pt x="183" y="243"/>
                    </a:lnTo>
                    <a:lnTo>
                      <a:pt x="241" y="243"/>
                    </a:lnTo>
                    <a:lnTo>
                      <a:pt x="284" y="243"/>
                    </a:lnTo>
                    <a:lnTo>
                      <a:pt x="327" y="243"/>
                    </a:lnTo>
                    <a:lnTo>
                      <a:pt x="371" y="243"/>
                    </a:lnTo>
                    <a:lnTo>
                      <a:pt x="415" y="241"/>
                    </a:lnTo>
                    <a:lnTo>
                      <a:pt x="457" y="241"/>
                    </a:lnTo>
                    <a:lnTo>
                      <a:pt x="501" y="241"/>
                    </a:lnTo>
                    <a:lnTo>
                      <a:pt x="544" y="241"/>
                    </a:lnTo>
                    <a:lnTo>
                      <a:pt x="589" y="241"/>
                    </a:lnTo>
                    <a:lnTo>
                      <a:pt x="634" y="241"/>
                    </a:lnTo>
                    <a:lnTo>
                      <a:pt x="677" y="241"/>
                    </a:lnTo>
                    <a:lnTo>
                      <a:pt x="719" y="241"/>
                    </a:lnTo>
                    <a:lnTo>
                      <a:pt x="764" y="241"/>
                    </a:lnTo>
                    <a:lnTo>
                      <a:pt x="807" y="241"/>
                    </a:lnTo>
                    <a:lnTo>
                      <a:pt x="850" y="241"/>
                    </a:lnTo>
                    <a:lnTo>
                      <a:pt x="894" y="241"/>
                    </a:lnTo>
                    <a:lnTo>
                      <a:pt x="939" y="241"/>
                    </a:lnTo>
                    <a:lnTo>
                      <a:pt x="982" y="241"/>
                    </a:lnTo>
                    <a:lnTo>
                      <a:pt x="1026" y="241"/>
                    </a:lnTo>
                    <a:lnTo>
                      <a:pt x="1070" y="241"/>
                    </a:lnTo>
                    <a:lnTo>
                      <a:pt x="1113" y="241"/>
                    </a:lnTo>
                    <a:lnTo>
                      <a:pt x="1157" y="241"/>
                    </a:lnTo>
                    <a:lnTo>
                      <a:pt x="1200" y="241"/>
                    </a:lnTo>
                    <a:lnTo>
                      <a:pt x="1243" y="241"/>
                    </a:lnTo>
                    <a:lnTo>
                      <a:pt x="1288" y="241"/>
                    </a:lnTo>
                    <a:lnTo>
                      <a:pt x="1331" y="243"/>
                    </a:lnTo>
                    <a:lnTo>
                      <a:pt x="1375" y="243"/>
                    </a:lnTo>
                    <a:lnTo>
                      <a:pt x="1419" y="243"/>
                    </a:lnTo>
                    <a:lnTo>
                      <a:pt x="1469" y="243"/>
                    </a:lnTo>
                    <a:lnTo>
                      <a:pt x="1517" y="244"/>
                    </a:lnTo>
                    <a:lnTo>
                      <a:pt x="1566" y="244"/>
                    </a:lnTo>
                    <a:lnTo>
                      <a:pt x="1615" y="244"/>
                    </a:lnTo>
                    <a:lnTo>
                      <a:pt x="1665" y="245"/>
                    </a:lnTo>
                    <a:lnTo>
                      <a:pt x="1713" y="245"/>
                    </a:lnTo>
                    <a:lnTo>
                      <a:pt x="1763" y="246"/>
                    </a:lnTo>
                    <a:lnTo>
                      <a:pt x="1811" y="246"/>
                    </a:lnTo>
                    <a:lnTo>
                      <a:pt x="1861" y="247"/>
                    </a:lnTo>
                    <a:lnTo>
                      <a:pt x="1910" y="247"/>
                    </a:lnTo>
                    <a:lnTo>
                      <a:pt x="1893" y="221"/>
                    </a:lnTo>
                    <a:lnTo>
                      <a:pt x="1878" y="194"/>
                    </a:lnTo>
                    <a:lnTo>
                      <a:pt x="1869" y="165"/>
                    </a:lnTo>
                    <a:lnTo>
                      <a:pt x="1867" y="155"/>
                    </a:lnTo>
                    <a:lnTo>
                      <a:pt x="1863" y="145"/>
                    </a:lnTo>
                    <a:lnTo>
                      <a:pt x="1861"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3" name="Freeform 32">
                <a:extLst>
                  <a:ext uri="{FF2B5EF4-FFF2-40B4-BE49-F238E27FC236}">
                    <a16:creationId xmlns:a16="http://schemas.microsoft.com/office/drawing/2014/main" id="{23E6E49D-1593-5231-9486-BCEA20FEC394}"/>
                  </a:ext>
                </a:extLst>
              </p:cNvPr>
              <p:cNvSpPr>
                <a:spLocks/>
              </p:cNvSpPr>
              <p:nvPr/>
            </p:nvSpPr>
            <p:spPr bwMode="auto">
              <a:xfrm>
                <a:off x="1304" y="2095"/>
                <a:ext cx="1" cy="11"/>
              </a:xfrm>
              <a:custGeom>
                <a:avLst/>
                <a:gdLst>
                  <a:gd name="T0" fmla="*/ 0 w 6"/>
                  <a:gd name="T1" fmla="*/ 2 h 74"/>
                  <a:gd name="T2" fmla="*/ 0 w 6"/>
                  <a:gd name="T3" fmla="*/ 1 h 74"/>
                  <a:gd name="T4" fmla="*/ 0 w 6"/>
                  <a:gd name="T5" fmla="*/ 1 h 74"/>
                  <a:gd name="T6" fmla="*/ 0 w 6"/>
                  <a:gd name="T7" fmla="*/ 0 h 74"/>
                  <a:gd name="T8" fmla="*/ 0 w 6"/>
                  <a:gd name="T9" fmla="*/ 0 h 74"/>
                  <a:gd name="T10" fmla="*/ 0 w 6"/>
                  <a:gd name="T11" fmla="*/ 1 h 74"/>
                  <a:gd name="T12" fmla="*/ 0 w 6"/>
                  <a:gd name="T13" fmla="*/ 1 h 74"/>
                  <a:gd name="T14" fmla="*/ 0 w 6"/>
                  <a:gd name="T15" fmla="*/ 2 h 74"/>
                  <a:gd name="T16" fmla="*/ 0 w 6"/>
                  <a:gd name="T17" fmla="*/ 2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4">
                    <a:moveTo>
                      <a:pt x="4" y="74"/>
                    </a:moveTo>
                    <a:lnTo>
                      <a:pt x="5" y="49"/>
                    </a:lnTo>
                    <a:lnTo>
                      <a:pt x="5" y="25"/>
                    </a:lnTo>
                    <a:lnTo>
                      <a:pt x="6" y="0"/>
                    </a:lnTo>
                    <a:lnTo>
                      <a:pt x="3" y="24"/>
                    </a:lnTo>
                    <a:lnTo>
                      <a:pt x="0" y="49"/>
                    </a:lnTo>
                    <a:lnTo>
                      <a:pt x="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4" name="Freeform 33">
                <a:extLst>
                  <a:ext uri="{FF2B5EF4-FFF2-40B4-BE49-F238E27FC236}">
                    <a16:creationId xmlns:a16="http://schemas.microsoft.com/office/drawing/2014/main" id="{EFAA4F34-5B0C-A2F6-ADF2-E55D8F5DD142}"/>
                  </a:ext>
                </a:extLst>
              </p:cNvPr>
              <p:cNvSpPr>
                <a:spLocks/>
              </p:cNvSpPr>
              <p:nvPr/>
            </p:nvSpPr>
            <p:spPr bwMode="auto">
              <a:xfrm>
                <a:off x="1304" y="2095"/>
                <a:ext cx="1" cy="11"/>
              </a:xfrm>
              <a:custGeom>
                <a:avLst/>
                <a:gdLst>
                  <a:gd name="T0" fmla="*/ 0 w 6"/>
                  <a:gd name="T1" fmla="*/ 2 h 74"/>
                  <a:gd name="T2" fmla="*/ 0 w 6"/>
                  <a:gd name="T3" fmla="*/ 1 h 74"/>
                  <a:gd name="T4" fmla="*/ 0 w 6"/>
                  <a:gd name="T5" fmla="*/ 1 h 74"/>
                  <a:gd name="T6" fmla="*/ 0 w 6"/>
                  <a:gd name="T7" fmla="*/ 0 h 74"/>
                  <a:gd name="T8" fmla="*/ 0 w 6"/>
                  <a:gd name="T9" fmla="*/ 0 h 74"/>
                  <a:gd name="T10" fmla="*/ 0 w 6"/>
                  <a:gd name="T11" fmla="*/ 1 h 74"/>
                  <a:gd name="T12" fmla="*/ 0 w 6"/>
                  <a:gd name="T13" fmla="*/ 1 h 74"/>
                  <a:gd name="T14" fmla="*/ 0 w 6"/>
                  <a:gd name="T15" fmla="*/ 2 h 74"/>
                  <a:gd name="T16" fmla="*/ 0 w 6"/>
                  <a:gd name="T17" fmla="*/ 2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74">
                    <a:moveTo>
                      <a:pt x="4" y="74"/>
                    </a:moveTo>
                    <a:lnTo>
                      <a:pt x="5" y="49"/>
                    </a:lnTo>
                    <a:lnTo>
                      <a:pt x="5" y="25"/>
                    </a:lnTo>
                    <a:lnTo>
                      <a:pt x="6" y="0"/>
                    </a:lnTo>
                    <a:lnTo>
                      <a:pt x="3" y="24"/>
                    </a:lnTo>
                    <a:lnTo>
                      <a:pt x="0" y="49"/>
                    </a:lnTo>
                    <a:lnTo>
                      <a:pt x="4"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5" name="Freeform 34">
                <a:extLst>
                  <a:ext uri="{FF2B5EF4-FFF2-40B4-BE49-F238E27FC236}">
                    <a16:creationId xmlns:a16="http://schemas.microsoft.com/office/drawing/2014/main" id="{A34E2324-5639-9902-9D43-2FEC0A208A0F}"/>
                  </a:ext>
                </a:extLst>
              </p:cNvPr>
              <p:cNvSpPr>
                <a:spLocks/>
              </p:cNvSpPr>
              <p:nvPr/>
            </p:nvSpPr>
            <p:spPr bwMode="auto">
              <a:xfrm>
                <a:off x="2092" y="2096"/>
                <a:ext cx="3" cy="27"/>
              </a:xfrm>
              <a:custGeom>
                <a:avLst/>
                <a:gdLst>
                  <a:gd name="T0" fmla="*/ 0 w 21"/>
                  <a:gd name="T1" fmla="*/ 0 h 193"/>
                  <a:gd name="T2" fmla="*/ 0 w 21"/>
                  <a:gd name="T3" fmla="*/ 0 h 193"/>
                  <a:gd name="T4" fmla="*/ 0 w 21"/>
                  <a:gd name="T5" fmla="*/ 0 h 193"/>
                  <a:gd name="T6" fmla="*/ 0 w 21"/>
                  <a:gd name="T7" fmla="*/ 0 h 193"/>
                  <a:gd name="T8" fmla="*/ 0 w 21"/>
                  <a:gd name="T9" fmla="*/ 0 h 193"/>
                  <a:gd name="T10" fmla="*/ 0 w 21"/>
                  <a:gd name="T11" fmla="*/ 1 h 193"/>
                  <a:gd name="T12" fmla="*/ 0 w 21"/>
                  <a:gd name="T13" fmla="*/ 3 h 193"/>
                  <a:gd name="T14" fmla="*/ 0 w 21"/>
                  <a:gd name="T15" fmla="*/ 4 h 193"/>
                  <a:gd name="T16" fmla="*/ 0 w 21"/>
                  <a:gd name="T17" fmla="*/ 4 h 193"/>
                  <a:gd name="T18" fmla="*/ 0 w 21"/>
                  <a:gd name="T19" fmla="*/ 3 h 193"/>
                  <a:gd name="T20" fmla="*/ 0 w 21"/>
                  <a:gd name="T21" fmla="*/ 1 h 193"/>
                  <a:gd name="T22" fmla="*/ 0 w 21"/>
                  <a:gd name="T23" fmla="*/ 0 h 193"/>
                  <a:gd name="T24" fmla="*/ 0 w 21"/>
                  <a:gd name="T25" fmla="*/ 0 h 1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93">
                    <a:moveTo>
                      <a:pt x="0" y="2"/>
                    </a:moveTo>
                    <a:lnTo>
                      <a:pt x="0" y="1"/>
                    </a:lnTo>
                    <a:lnTo>
                      <a:pt x="0" y="0"/>
                    </a:lnTo>
                    <a:lnTo>
                      <a:pt x="6" y="65"/>
                    </a:lnTo>
                    <a:lnTo>
                      <a:pt x="11" y="127"/>
                    </a:lnTo>
                    <a:lnTo>
                      <a:pt x="16" y="193"/>
                    </a:lnTo>
                    <a:lnTo>
                      <a:pt x="21" y="127"/>
                    </a:lnTo>
                    <a:lnTo>
                      <a:pt x="17" y="64"/>
                    </a:lnTo>
                    <a:lnTo>
                      <a:pt x="0" y="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6" name="Freeform 35">
                <a:extLst>
                  <a:ext uri="{FF2B5EF4-FFF2-40B4-BE49-F238E27FC236}">
                    <a16:creationId xmlns:a16="http://schemas.microsoft.com/office/drawing/2014/main" id="{77D6540E-728B-E1B0-C5E9-AC983A4EE2FD}"/>
                  </a:ext>
                </a:extLst>
              </p:cNvPr>
              <p:cNvSpPr>
                <a:spLocks/>
              </p:cNvSpPr>
              <p:nvPr/>
            </p:nvSpPr>
            <p:spPr bwMode="auto">
              <a:xfrm>
                <a:off x="2092" y="2096"/>
                <a:ext cx="3" cy="27"/>
              </a:xfrm>
              <a:custGeom>
                <a:avLst/>
                <a:gdLst>
                  <a:gd name="T0" fmla="*/ 0 w 21"/>
                  <a:gd name="T1" fmla="*/ 0 h 193"/>
                  <a:gd name="T2" fmla="*/ 0 w 21"/>
                  <a:gd name="T3" fmla="*/ 0 h 193"/>
                  <a:gd name="T4" fmla="*/ 0 w 21"/>
                  <a:gd name="T5" fmla="*/ 0 h 193"/>
                  <a:gd name="T6" fmla="*/ 0 w 21"/>
                  <a:gd name="T7" fmla="*/ 0 h 193"/>
                  <a:gd name="T8" fmla="*/ 0 w 21"/>
                  <a:gd name="T9" fmla="*/ 0 h 193"/>
                  <a:gd name="T10" fmla="*/ 0 w 21"/>
                  <a:gd name="T11" fmla="*/ 1 h 193"/>
                  <a:gd name="T12" fmla="*/ 0 w 21"/>
                  <a:gd name="T13" fmla="*/ 3 h 193"/>
                  <a:gd name="T14" fmla="*/ 0 w 21"/>
                  <a:gd name="T15" fmla="*/ 4 h 193"/>
                  <a:gd name="T16" fmla="*/ 0 w 21"/>
                  <a:gd name="T17" fmla="*/ 4 h 193"/>
                  <a:gd name="T18" fmla="*/ 0 w 21"/>
                  <a:gd name="T19" fmla="*/ 3 h 193"/>
                  <a:gd name="T20" fmla="*/ 0 w 21"/>
                  <a:gd name="T21" fmla="*/ 1 h 193"/>
                  <a:gd name="T22" fmla="*/ 0 w 21"/>
                  <a:gd name="T23" fmla="*/ 0 h 193"/>
                  <a:gd name="T24" fmla="*/ 0 w 21"/>
                  <a:gd name="T25" fmla="*/ 0 h 1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93">
                    <a:moveTo>
                      <a:pt x="0" y="2"/>
                    </a:moveTo>
                    <a:lnTo>
                      <a:pt x="0" y="1"/>
                    </a:lnTo>
                    <a:lnTo>
                      <a:pt x="0" y="0"/>
                    </a:lnTo>
                    <a:lnTo>
                      <a:pt x="6" y="65"/>
                    </a:lnTo>
                    <a:lnTo>
                      <a:pt x="11" y="127"/>
                    </a:lnTo>
                    <a:lnTo>
                      <a:pt x="16" y="193"/>
                    </a:lnTo>
                    <a:lnTo>
                      <a:pt x="21" y="127"/>
                    </a:lnTo>
                    <a:lnTo>
                      <a:pt x="17" y="64"/>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7" name="Freeform 36">
                <a:extLst>
                  <a:ext uri="{FF2B5EF4-FFF2-40B4-BE49-F238E27FC236}">
                    <a16:creationId xmlns:a16="http://schemas.microsoft.com/office/drawing/2014/main" id="{5E0E3ECF-B15F-3981-7619-5FAB136F5B7B}"/>
                  </a:ext>
                </a:extLst>
              </p:cNvPr>
              <p:cNvSpPr>
                <a:spLocks noEditPoints="1"/>
              </p:cNvSpPr>
              <p:nvPr/>
            </p:nvSpPr>
            <p:spPr bwMode="auto">
              <a:xfrm>
                <a:off x="1296" y="2076"/>
                <a:ext cx="792" cy="689"/>
              </a:xfrm>
              <a:custGeom>
                <a:avLst/>
                <a:gdLst>
                  <a:gd name="T0" fmla="*/ 57 w 5540"/>
                  <a:gd name="T1" fmla="*/ 97 h 4822"/>
                  <a:gd name="T2" fmla="*/ 71 w 5540"/>
                  <a:gd name="T3" fmla="*/ 97 h 4822"/>
                  <a:gd name="T4" fmla="*/ 84 w 5540"/>
                  <a:gd name="T5" fmla="*/ 97 h 4822"/>
                  <a:gd name="T6" fmla="*/ 98 w 5540"/>
                  <a:gd name="T7" fmla="*/ 97 h 4822"/>
                  <a:gd name="T8" fmla="*/ 113 w 5540"/>
                  <a:gd name="T9" fmla="*/ 96 h 4822"/>
                  <a:gd name="T10" fmla="*/ 112 w 5540"/>
                  <a:gd name="T11" fmla="*/ 84 h 4822"/>
                  <a:gd name="T12" fmla="*/ 112 w 5540"/>
                  <a:gd name="T13" fmla="*/ 70 h 4822"/>
                  <a:gd name="T14" fmla="*/ 112 w 5540"/>
                  <a:gd name="T15" fmla="*/ 56 h 4822"/>
                  <a:gd name="T16" fmla="*/ 113 w 5540"/>
                  <a:gd name="T17" fmla="*/ 43 h 4822"/>
                  <a:gd name="T18" fmla="*/ 113 w 5540"/>
                  <a:gd name="T19" fmla="*/ 30 h 4822"/>
                  <a:gd name="T20" fmla="*/ 113 w 5540"/>
                  <a:gd name="T21" fmla="*/ 16 h 4822"/>
                  <a:gd name="T22" fmla="*/ 113 w 5540"/>
                  <a:gd name="T23" fmla="*/ 2 h 4822"/>
                  <a:gd name="T24" fmla="*/ 105 w 5540"/>
                  <a:gd name="T25" fmla="*/ 1 h 4822"/>
                  <a:gd name="T26" fmla="*/ 92 w 5540"/>
                  <a:gd name="T27" fmla="*/ 1 h 4822"/>
                  <a:gd name="T28" fmla="*/ 79 w 5540"/>
                  <a:gd name="T29" fmla="*/ 0 h 4822"/>
                  <a:gd name="T30" fmla="*/ 65 w 5540"/>
                  <a:gd name="T31" fmla="*/ 0 h 4822"/>
                  <a:gd name="T32" fmla="*/ 52 w 5540"/>
                  <a:gd name="T33" fmla="*/ 0 h 4822"/>
                  <a:gd name="T34" fmla="*/ 38 w 5540"/>
                  <a:gd name="T35" fmla="*/ 0 h 4822"/>
                  <a:gd name="T36" fmla="*/ 27 w 5540"/>
                  <a:gd name="T37" fmla="*/ 0 h 4822"/>
                  <a:gd name="T38" fmla="*/ 13 w 5540"/>
                  <a:gd name="T39" fmla="*/ 0 h 4822"/>
                  <a:gd name="T40" fmla="*/ 3 w 5540"/>
                  <a:gd name="T41" fmla="*/ 0 h 4822"/>
                  <a:gd name="T42" fmla="*/ 2 w 5540"/>
                  <a:gd name="T43" fmla="*/ 5 h 4822"/>
                  <a:gd name="T44" fmla="*/ 2 w 5540"/>
                  <a:gd name="T45" fmla="*/ 18 h 4822"/>
                  <a:gd name="T46" fmla="*/ 2 w 5540"/>
                  <a:gd name="T47" fmla="*/ 31 h 4822"/>
                  <a:gd name="T48" fmla="*/ 2 w 5540"/>
                  <a:gd name="T49" fmla="*/ 45 h 4822"/>
                  <a:gd name="T50" fmla="*/ 2 w 5540"/>
                  <a:gd name="T51" fmla="*/ 58 h 4822"/>
                  <a:gd name="T52" fmla="*/ 3 w 5540"/>
                  <a:gd name="T53" fmla="*/ 72 h 4822"/>
                  <a:gd name="T54" fmla="*/ 3 w 5540"/>
                  <a:gd name="T55" fmla="*/ 85 h 4822"/>
                  <a:gd name="T56" fmla="*/ 3 w 5540"/>
                  <a:gd name="T57" fmla="*/ 97 h 4822"/>
                  <a:gd name="T58" fmla="*/ 3 w 5540"/>
                  <a:gd name="T59" fmla="*/ 98 h 4822"/>
                  <a:gd name="T60" fmla="*/ 17 w 5540"/>
                  <a:gd name="T61" fmla="*/ 98 h 4822"/>
                  <a:gd name="T62" fmla="*/ 31 w 5540"/>
                  <a:gd name="T63" fmla="*/ 98 h 4822"/>
                  <a:gd name="T64" fmla="*/ 45 w 5540"/>
                  <a:gd name="T65" fmla="*/ 98 h 4822"/>
                  <a:gd name="T66" fmla="*/ 100 w 5540"/>
                  <a:gd name="T67" fmla="*/ 93 h 4822"/>
                  <a:gd name="T68" fmla="*/ 97 w 5540"/>
                  <a:gd name="T69" fmla="*/ 91 h 4822"/>
                  <a:gd name="T70" fmla="*/ 103 w 5540"/>
                  <a:gd name="T71" fmla="*/ 91 h 4822"/>
                  <a:gd name="T72" fmla="*/ 23 w 5540"/>
                  <a:gd name="T73" fmla="*/ 12 h 4822"/>
                  <a:gd name="T74" fmla="*/ 37 w 5540"/>
                  <a:gd name="T75" fmla="*/ 12 h 4822"/>
                  <a:gd name="T76" fmla="*/ 50 w 5540"/>
                  <a:gd name="T77" fmla="*/ 13 h 4822"/>
                  <a:gd name="T78" fmla="*/ 65 w 5540"/>
                  <a:gd name="T79" fmla="*/ 12 h 4822"/>
                  <a:gd name="T80" fmla="*/ 78 w 5540"/>
                  <a:gd name="T81" fmla="*/ 12 h 4822"/>
                  <a:gd name="T82" fmla="*/ 92 w 5540"/>
                  <a:gd name="T83" fmla="*/ 11 h 4822"/>
                  <a:gd name="T84" fmla="*/ 102 w 5540"/>
                  <a:gd name="T85" fmla="*/ 13 h 4822"/>
                  <a:gd name="T86" fmla="*/ 104 w 5540"/>
                  <a:gd name="T87" fmla="*/ 19 h 4822"/>
                  <a:gd name="T88" fmla="*/ 104 w 5540"/>
                  <a:gd name="T89" fmla="*/ 33 h 4822"/>
                  <a:gd name="T90" fmla="*/ 104 w 5540"/>
                  <a:gd name="T91" fmla="*/ 47 h 4822"/>
                  <a:gd name="T92" fmla="*/ 104 w 5540"/>
                  <a:gd name="T93" fmla="*/ 55 h 4822"/>
                  <a:gd name="T94" fmla="*/ 104 w 5540"/>
                  <a:gd name="T95" fmla="*/ 66 h 4822"/>
                  <a:gd name="T96" fmla="*/ 105 w 5540"/>
                  <a:gd name="T97" fmla="*/ 75 h 4822"/>
                  <a:gd name="T98" fmla="*/ 98 w 5540"/>
                  <a:gd name="T99" fmla="*/ 84 h 4822"/>
                  <a:gd name="T100" fmla="*/ 84 w 5540"/>
                  <a:gd name="T101" fmla="*/ 84 h 4822"/>
                  <a:gd name="T102" fmla="*/ 70 w 5540"/>
                  <a:gd name="T103" fmla="*/ 83 h 4822"/>
                  <a:gd name="T104" fmla="*/ 59 w 5540"/>
                  <a:gd name="T105" fmla="*/ 83 h 4822"/>
                  <a:gd name="T106" fmla="*/ 46 w 5540"/>
                  <a:gd name="T107" fmla="*/ 83 h 4822"/>
                  <a:gd name="T108" fmla="*/ 32 w 5540"/>
                  <a:gd name="T109" fmla="*/ 83 h 4822"/>
                  <a:gd name="T110" fmla="*/ 20 w 5540"/>
                  <a:gd name="T111" fmla="*/ 84 h 4822"/>
                  <a:gd name="T112" fmla="*/ 12 w 5540"/>
                  <a:gd name="T113" fmla="*/ 81 h 4822"/>
                  <a:gd name="T114" fmla="*/ 12 w 5540"/>
                  <a:gd name="T115" fmla="*/ 68 h 4822"/>
                  <a:gd name="T116" fmla="*/ 12 w 5540"/>
                  <a:gd name="T117" fmla="*/ 55 h 4822"/>
                  <a:gd name="T118" fmla="*/ 12 w 5540"/>
                  <a:gd name="T119" fmla="*/ 41 h 4822"/>
                  <a:gd name="T120" fmla="*/ 11 w 5540"/>
                  <a:gd name="T121" fmla="*/ 28 h 48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540" h="4822">
                    <a:moveTo>
                      <a:pt x="2181" y="4787"/>
                    </a:moveTo>
                    <a:lnTo>
                      <a:pt x="2222" y="4786"/>
                    </a:lnTo>
                    <a:lnTo>
                      <a:pt x="2264" y="4784"/>
                    </a:lnTo>
                    <a:lnTo>
                      <a:pt x="2306" y="4784"/>
                    </a:lnTo>
                    <a:lnTo>
                      <a:pt x="2347" y="4784"/>
                    </a:lnTo>
                    <a:lnTo>
                      <a:pt x="2389" y="4783"/>
                    </a:lnTo>
                    <a:lnTo>
                      <a:pt x="2431" y="4783"/>
                    </a:lnTo>
                    <a:lnTo>
                      <a:pt x="2473" y="4782"/>
                    </a:lnTo>
                    <a:lnTo>
                      <a:pt x="2516" y="4781"/>
                    </a:lnTo>
                    <a:lnTo>
                      <a:pt x="2558" y="4780"/>
                    </a:lnTo>
                    <a:lnTo>
                      <a:pt x="2601" y="4779"/>
                    </a:lnTo>
                    <a:lnTo>
                      <a:pt x="2643" y="4779"/>
                    </a:lnTo>
                    <a:lnTo>
                      <a:pt x="2684" y="4779"/>
                    </a:lnTo>
                    <a:lnTo>
                      <a:pt x="2726" y="4778"/>
                    </a:lnTo>
                    <a:lnTo>
                      <a:pt x="2768" y="4776"/>
                    </a:lnTo>
                    <a:lnTo>
                      <a:pt x="2809" y="4775"/>
                    </a:lnTo>
                    <a:lnTo>
                      <a:pt x="2853" y="4774"/>
                    </a:lnTo>
                    <a:lnTo>
                      <a:pt x="2895" y="4773"/>
                    </a:lnTo>
                    <a:lnTo>
                      <a:pt x="2937" y="4773"/>
                    </a:lnTo>
                    <a:lnTo>
                      <a:pt x="2979" y="4772"/>
                    </a:lnTo>
                    <a:lnTo>
                      <a:pt x="3020" y="4771"/>
                    </a:lnTo>
                    <a:lnTo>
                      <a:pt x="3062" y="4770"/>
                    </a:lnTo>
                    <a:lnTo>
                      <a:pt x="3104" y="4768"/>
                    </a:lnTo>
                    <a:lnTo>
                      <a:pt x="3145" y="4767"/>
                    </a:lnTo>
                    <a:lnTo>
                      <a:pt x="3188" y="4767"/>
                    </a:lnTo>
                    <a:lnTo>
                      <a:pt x="3232" y="4766"/>
                    </a:lnTo>
                    <a:lnTo>
                      <a:pt x="3272" y="4765"/>
                    </a:lnTo>
                    <a:lnTo>
                      <a:pt x="3315" y="4764"/>
                    </a:lnTo>
                    <a:lnTo>
                      <a:pt x="3358" y="4763"/>
                    </a:lnTo>
                    <a:lnTo>
                      <a:pt x="3399" y="4762"/>
                    </a:lnTo>
                    <a:lnTo>
                      <a:pt x="3442" y="4762"/>
                    </a:lnTo>
                    <a:lnTo>
                      <a:pt x="3483" y="4760"/>
                    </a:lnTo>
                    <a:lnTo>
                      <a:pt x="3525" y="4759"/>
                    </a:lnTo>
                    <a:lnTo>
                      <a:pt x="3569" y="4758"/>
                    </a:lnTo>
                    <a:lnTo>
                      <a:pt x="3610" y="4757"/>
                    </a:lnTo>
                    <a:lnTo>
                      <a:pt x="3652" y="4756"/>
                    </a:lnTo>
                    <a:lnTo>
                      <a:pt x="3694" y="4756"/>
                    </a:lnTo>
                    <a:lnTo>
                      <a:pt x="3737" y="4755"/>
                    </a:lnTo>
                    <a:lnTo>
                      <a:pt x="3781" y="4754"/>
                    </a:lnTo>
                    <a:lnTo>
                      <a:pt x="3825" y="4751"/>
                    </a:lnTo>
                    <a:lnTo>
                      <a:pt x="3867" y="4750"/>
                    </a:lnTo>
                    <a:lnTo>
                      <a:pt x="3911" y="4750"/>
                    </a:lnTo>
                    <a:lnTo>
                      <a:pt x="3956" y="4749"/>
                    </a:lnTo>
                    <a:lnTo>
                      <a:pt x="3998" y="4748"/>
                    </a:lnTo>
                    <a:lnTo>
                      <a:pt x="4042" y="4747"/>
                    </a:lnTo>
                    <a:lnTo>
                      <a:pt x="4084" y="4745"/>
                    </a:lnTo>
                    <a:lnTo>
                      <a:pt x="4127" y="4745"/>
                    </a:lnTo>
                    <a:lnTo>
                      <a:pt x="4173" y="4745"/>
                    </a:lnTo>
                    <a:lnTo>
                      <a:pt x="4215" y="4743"/>
                    </a:lnTo>
                    <a:lnTo>
                      <a:pt x="4258" y="4742"/>
                    </a:lnTo>
                    <a:lnTo>
                      <a:pt x="4303" y="4741"/>
                    </a:lnTo>
                    <a:lnTo>
                      <a:pt x="4346" y="4740"/>
                    </a:lnTo>
                    <a:lnTo>
                      <a:pt x="4389" y="4739"/>
                    </a:lnTo>
                    <a:lnTo>
                      <a:pt x="4432" y="4739"/>
                    </a:lnTo>
                    <a:lnTo>
                      <a:pt x="4475" y="4737"/>
                    </a:lnTo>
                    <a:lnTo>
                      <a:pt x="4519" y="4737"/>
                    </a:lnTo>
                    <a:lnTo>
                      <a:pt x="4562" y="4734"/>
                    </a:lnTo>
                    <a:lnTo>
                      <a:pt x="4606" y="4733"/>
                    </a:lnTo>
                    <a:lnTo>
                      <a:pt x="4654" y="4733"/>
                    </a:lnTo>
                    <a:lnTo>
                      <a:pt x="4700" y="4732"/>
                    </a:lnTo>
                    <a:lnTo>
                      <a:pt x="4748" y="4730"/>
                    </a:lnTo>
                    <a:lnTo>
                      <a:pt x="4795" y="4730"/>
                    </a:lnTo>
                    <a:lnTo>
                      <a:pt x="4841" y="4728"/>
                    </a:lnTo>
                    <a:lnTo>
                      <a:pt x="4889" y="4728"/>
                    </a:lnTo>
                    <a:lnTo>
                      <a:pt x="4936" y="4726"/>
                    </a:lnTo>
                    <a:lnTo>
                      <a:pt x="4984" y="4725"/>
                    </a:lnTo>
                    <a:lnTo>
                      <a:pt x="5031" y="4724"/>
                    </a:lnTo>
                    <a:lnTo>
                      <a:pt x="5079" y="4723"/>
                    </a:lnTo>
                    <a:lnTo>
                      <a:pt x="5125" y="4722"/>
                    </a:lnTo>
                    <a:lnTo>
                      <a:pt x="5171" y="4720"/>
                    </a:lnTo>
                    <a:lnTo>
                      <a:pt x="5218" y="4716"/>
                    </a:lnTo>
                    <a:lnTo>
                      <a:pt x="5266" y="4715"/>
                    </a:lnTo>
                    <a:lnTo>
                      <a:pt x="5313" y="4713"/>
                    </a:lnTo>
                    <a:lnTo>
                      <a:pt x="5360" y="4712"/>
                    </a:lnTo>
                    <a:lnTo>
                      <a:pt x="5409" y="4713"/>
                    </a:lnTo>
                    <a:lnTo>
                      <a:pt x="5455" y="4715"/>
                    </a:lnTo>
                    <a:lnTo>
                      <a:pt x="5502" y="4720"/>
                    </a:lnTo>
                    <a:lnTo>
                      <a:pt x="5486" y="4680"/>
                    </a:lnTo>
                    <a:lnTo>
                      <a:pt x="5476" y="4637"/>
                    </a:lnTo>
                    <a:lnTo>
                      <a:pt x="5469" y="4594"/>
                    </a:lnTo>
                    <a:lnTo>
                      <a:pt x="5467" y="4550"/>
                    </a:lnTo>
                    <a:lnTo>
                      <a:pt x="5465" y="4505"/>
                    </a:lnTo>
                    <a:lnTo>
                      <a:pt x="5466" y="4459"/>
                    </a:lnTo>
                    <a:lnTo>
                      <a:pt x="5468" y="4415"/>
                    </a:lnTo>
                    <a:lnTo>
                      <a:pt x="5469" y="4370"/>
                    </a:lnTo>
                    <a:lnTo>
                      <a:pt x="5472" y="4326"/>
                    </a:lnTo>
                    <a:lnTo>
                      <a:pt x="5474" y="4283"/>
                    </a:lnTo>
                    <a:lnTo>
                      <a:pt x="5474" y="4237"/>
                    </a:lnTo>
                    <a:lnTo>
                      <a:pt x="5474" y="4192"/>
                    </a:lnTo>
                    <a:lnTo>
                      <a:pt x="5474" y="4146"/>
                    </a:lnTo>
                    <a:lnTo>
                      <a:pt x="5475" y="4099"/>
                    </a:lnTo>
                    <a:lnTo>
                      <a:pt x="5476" y="4052"/>
                    </a:lnTo>
                    <a:lnTo>
                      <a:pt x="5476" y="4007"/>
                    </a:lnTo>
                    <a:lnTo>
                      <a:pt x="5477" y="3961"/>
                    </a:lnTo>
                    <a:lnTo>
                      <a:pt x="5478" y="3916"/>
                    </a:lnTo>
                    <a:lnTo>
                      <a:pt x="5478" y="3869"/>
                    </a:lnTo>
                    <a:lnTo>
                      <a:pt x="5479" y="3824"/>
                    </a:lnTo>
                    <a:lnTo>
                      <a:pt x="5479" y="3778"/>
                    </a:lnTo>
                    <a:lnTo>
                      <a:pt x="5479" y="3735"/>
                    </a:lnTo>
                    <a:lnTo>
                      <a:pt x="5480" y="3692"/>
                    </a:lnTo>
                    <a:lnTo>
                      <a:pt x="5482" y="3650"/>
                    </a:lnTo>
                    <a:lnTo>
                      <a:pt x="5483" y="3607"/>
                    </a:lnTo>
                    <a:lnTo>
                      <a:pt x="5483" y="3564"/>
                    </a:lnTo>
                    <a:lnTo>
                      <a:pt x="5484" y="3522"/>
                    </a:lnTo>
                    <a:lnTo>
                      <a:pt x="5485" y="3477"/>
                    </a:lnTo>
                    <a:lnTo>
                      <a:pt x="5485" y="3435"/>
                    </a:lnTo>
                    <a:lnTo>
                      <a:pt x="5486" y="3393"/>
                    </a:lnTo>
                    <a:lnTo>
                      <a:pt x="5487" y="3349"/>
                    </a:lnTo>
                    <a:lnTo>
                      <a:pt x="5487" y="3307"/>
                    </a:lnTo>
                    <a:lnTo>
                      <a:pt x="5488" y="3265"/>
                    </a:lnTo>
                    <a:lnTo>
                      <a:pt x="5490" y="3222"/>
                    </a:lnTo>
                    <a:lnTo>
                      <a:pt x="5491" y="3179"/>
                    </a:lnTo>
                    <a:lnTo>
                      <a:pt x="5491" y="3137"/>
                    </a:lnTo>
                    <a:lnTo>
                      <a:pt x="5492" y="3094"/>
                    </a:lnTo>
                    <a:lnTo>
                      <a:pt x="5493" y="3051"/>
                    </a:lnTo>
                    <a:lnTo>
                      <a:pt x="5494" y="3009"/>
                    </a:lnTo>
                    <a:lnTo>
                      <a:pt x="5495" y="2967"/>
                    </a:lnTo>
                    <a:lnTo>
                      <a:pt x="5496" y="2924"/>
                    </a:lnTo>
                    <a:lnTo>
                      <a:pt x="5496" y="2880"/>
                    </a:lnTo>
                    <a:lnTo>
                      <a:pt x="5498" y="2838"/>
                    </a:lnTo>
                    <a:lnTo>
                      <a:pt x="5498" y="2796"/>
                    </a:lnTo>
                    <a:lnTo>
                      <a:pt x="5499" y="2752"/>
                    </a:lnTo>
                    <a:lnTo>
                      <a:pt x="5500" y="2709"/>
                    </a:lnTo>
                    <a:lnTo>
                      <a:pt x="5501" y="2668"/>
                    </a:lnTo>
                    <a:lnTo>
                      <a:pt x="5502" y="2625"/>
                    </a:lnTo>
                    <a:lnTo>
                      <a:pt x="5502" y="2581"/>
                    </a:lnTo>
                    <a:lnTo>
                      <a:pt x="5503" y="2538"/>
                    </a:lnTo>
                    <a:lnTo>
                      <a:pt x="5504" y="2494"/>
                    </a:lnTo>
                    <a:lnTo>
                      <a:pt x="5504" y="2451"/>
                    </a:lnTo>
                    <a:lnTo>
                      <a:pt x="5505" y="2408"/>
                    </a:lnTo>
                    <a:lnTo>
                      <a:pt x="5507" y="2365"/>
                    </a:lnTo>
                    <a:lnTo>
                      <a:pt x="5508" y="2321"/>
                    </a:lnTo>
                    <a:lnTo>
                      <a:pt x="5508" y="2276"/>
                    </a:lnTo>
                    <a:lnTo>
                      <a:pt x="5509" y="2234"/>
                    </a:lnTo>
                    <a:lnTo>
                      <a:pt x="5510" y="2190"/>
                    </a:lnTo>
                    <a:lnTo>
                      <a:pt x="5511" y="2146"/>
                    </a:lnTo>
                    <a:lnTo>
                      <a:pt x="5513" y="2103"/>
                    </a:lnTo>
                    <a:lnTo>
                      <a:pt x="5513" y="2060"/>
                    </a:lnTo>
                    <a:lnTo>
                      <a:pt x="5515" y="2016"/>
                    </a:lnTo>
                    <a:lnTo>
                      <a:pt x="5516" y="1972"/>
                    </a:lnTo>
                    <a:lnTo>
                      <a:pt x="5517" y="1929"/>
                    </a:lnTo>
                    <a:lnTo>
                      <a:pt x="5518" y="1886"/>
                    </a:lnTo>
                    <a:lnTo>
                      <a:pt x="5519" y="1843"/>
                    </a:lnTo>
                    <a:lnTo>
                      <a:pt x="5519" y="1798"/>
                    </a:lnTo>
                    <a:lnTo>
                      <a:pt x="5520" y="1756"/>
                    </a:lnTo>
                    <a:lnTo>
                      <a:pt x="5521" y="1712"/>
                    </a:lnTo>
                    <a:lnTo>
                      <a:pt x="5523" y="1668"/>
                    </a:lnTo>
                    <a:lnTo>
                      <a:pt x="5524" y="1624"/>
                    </a:lnTo>
                    <a:lnTo>
                      <a:pt x="5525" y="1580"/>
                    </a:lnTo>
                    <a:lnTo>
                      <a:pt x="5525" y="1538"/>
                    </a:lnTo>
                    <a:lnTo>
                      <a:pt x="5526" y="1495"/>
                    </a:lnTo>
                    <a:lnTo>
                      <a:pt x="5527" y="1450"/>
                    </a:lnTo>
                    <a:lnTo>
                      <a:pt x="5527" y="1403"/>
                    </a:lnTo>
                    <a:lnTo>
                      <a:pt x="5527" y="1356"/>
                    </a:lnTo>
                    <a:lnTo>
                      <a:pt x="5527" y="1309"/>
                    </a:lnTo>
                    <a:lnTo>
                      <a:pt x="5527" y="1262"/>
                    </a:lnTo>
                    <a:lnTo>
                      <a:pt x="5528" y="1214"/>
                    </a:lnTo>
                    <a:lnTo>
                      <a:pt x="5529" y="1168"/>
                    </a:lnTo>
                    <a:lnTo>
                      <a:pt x="5530" y="1120"/>
                    </a:lnTo>
                    <a:lnTo>
                      <a:pt x="5532" y="1072"/>
                    </a:lnTo>
                    <a:lnTo>
                      <a:pt x="5534" y="1025"/>
                    </a:lnTo>
                    <a:lnTo>
                      <a:pt x="5536" y="977"/>
                    </a:lnTo>
                    <a:lnTo>
                      <a:pt x="5536" y="934"/>
                    </a:lnTo>
                    <a:lnTo>
                      <a:pt x="5536" y="892"/>
                    </a:lnTo>
                    <a:lnTo>
                      <a:pt x="5536" y="848"/>
                    </a:lnTo>
                    <a:lnTo>
                      <a:pt x="5537" y="806"/>
                    </a:lnTo>
                    <a:lnTo>
                      <a:pt x="5537" y="763"/>
                    </a:lnTo>
                    <a:lnTo>
                      <a:pt x="5538" y="720"/>
                    </a:lnTo>
                    <a:lnTo>
                      <a:pt x="5538" y="677"/>
                    </a:lnTo>
                    <a:lnTo>
                      <a:pt x="5538" y="634"/>
                    </a:lnTo>
                    <a:lnTo>
                      <a:pt x="5538" y="591"/>
                    </a:lnTo>
                    <a:lnTo>
                      <a:pt x="5538" y="548"/>
                    </a:lnTo>
                    <a:lnTo>
                      <a:pt x="5540" y="504"/>
                    </a:lnTo>
                    <a:lnTo>
                      <a:pt x="5540" y="461"/>
                    </a:lnTo>
                    <a:lnTo>
                      <a:pt x="5540" y="418"/>
                    </a:lnTo>
                    <a:lnTo>
                      <a:pt x="5538" y="376"/>
                    </a:lnTo>
                    <a:lnTo>
                      <a:pt x="5538" y="333"/>
                    </a:lnTo>
                    <a:lnTo>
                      <a:pt x="5538" y="291"/>
                    </a:lnTo>
                    <a:lnTo>
                      <a:pt x="5538" y="246"/>
                    </a:lnTo>
                    <a:lnTo>
                      <a:pt x="5537" y="203"/>
                    </a:lnTo>
                    <a:lnTo>
                      <a:pt x="5537" y="160"/>
                    </a:lnTo>
                    <a:lnTo>
                      <a:pt x="5536" y="118"/>
                    </a:lnTo>
                    <a:lnTo>
                      <a:pt x="5536" y="75"/>
                    </a:lnTo>
                    <a:lnTo>
                      <a:pt x="5527" y="62"/>
                    </a:lnTo>
                    <a:lnTo>
                      <a:pt x="5518" y="51"/>
                    </a:lnTo>
                    <a:lnTo>
                      <a:pt x="5508" y="40"/>
                    </a:lnTo>
                    <a:lnTo>
                      <a:pt x="5499" y="43"/>
                    </a:lnTo>
                    <a:lnTo>
                      <a:pt x="5491" y="45"/>
                    </a:lnTo>
                    <a:lnTo>
                      <a:pt x="5480" y="45"/>
                    </a:lnTo>
                    <a:lnTo>
                      <a:pt x="5434" y="45"/>
                    </a:lnTo>
                    <a:lnTo>
                      <a:pt x="5387" y="44"/>
                    </a:lnTo>
                    <a:lnTo>
                      <a:pt x="5339" y="44"/>
                    </a:lnTo>
                    <a:lnTo>
                      <a:pt x="5294" y="43"/>
                    </a:lnTo>
                    <a:lnTo>
                      <a:pt x="5247" y="42"/>
                    </a:lnTo>
                    <a:lnTo>
                      <a:pt x="5201" y="40"/>
                    </a:lnTo>
                    <a:lnTo>
                      <a:pt x="5154" y="39"/>
                    </a:lnTo>
                    <a:lnTo>
                      <a:pt x="5109" y="39"/>
                    </a:lnTo>
                    <a:lnTo>
                      <a:pt x="5068" y="38"/>
                    </a:lnTo>
                    <a:lnTo>
                      <a:pt x="5026" y="38"/>
                    </a:lnTo>
                    <a:lnTo>
                      <a:pt x="4982" y="37"/>
                    </a:lnTo>
                    <a:lnTo>
                      <a:pt x="4940" y="36"/>
                    </a:lnTo>
                    <a:lnTo>
                      <a:pt x="4898" y="35"/>
                    </a:lnTo>
                    <a:lnTo>
                      <a:pt x="4857" y="34"/>
                    </a:lnTo>
                    <a:lnTo>
                      <a:pt x="4815" y="33"/>
                    </a:lnTo>
                    <a:lnTo>
                      <a:pt x="4773" y="31"/>
                    </a:lnTo>
                    <a:lnTo>
                      <a:pt x="4732" y="30"/>
                    </a:lnTo>
                    <a:lnTo>
                      <a:pt x="4690" y="29"/>
                    </a:lnTo>
                    <a:lnTo>
                      <a:pt x="4648" y="28"/>
                    </a:lnTo>
                    <a:lnTo>
                      <a:pt x="4606" y="28"/>
                    </a:lnTo>
                    <a:lnTo>
                      <a:pt x="4563" y="27"/>
                    </a:lnTo>
                    <a:lnTo>
                      <a:pt x="4521" y="25"/>
                    </a:lnTo>
                    <a:lnTo>
                      <a:pt x="4479" y="23"/>
                    </a:lnTo>
                    <a:lnTo>
                      <a:pt x="4437" y="22"/>
                    </a:lnTo>
                    <a:lnTo>
                      <a:pt x="4396" y="22"/>
                    </a:lnTo>
                    <a:lnTo>
                      <a:pt x="4354" y="21"/>
                    </a:lnTo>
                    <a:lnTo>
                      <a:pt x="4312" y="20"/>
                    </a:lnTo>
                    <a:lnTo>
                      <a:pt x="4271" y="18"/>
                    </a:lnTo>
                    <a:lnTo>
                      <a:pt x="4228" y="17"/>
                    </a:lnTo>
                    <a:lnTo>
                      <a:pt x="4185" y="17"/>
                    </a:lnTo>
                    <a:lnTo>
                      <a:pt x="4143" y="15"/>
                    </a:lnTo>
                    <a:lnTo>
                      <a:pt x="4101" y="14"/>
                    </a:lnTo>
                    <a:lnTo>
                      <a:pt x="4059" y="13"/>
                    </a:lnTo>
                    <a:lnTo>
                      <a:pt x="4018" y="12"/>
                    </a:lnTo>
                    <a:lnTo>
                      <a:pt x="3976" y="11"/>
                    </a:lnTo>
                    <a:lnTo>
                      <a:pt x="3934" y="11"/>
                    </a:lnTo>
                    <a:lnTo>
                      <a:pt x="3892" y="10"/>
                    </a:lnTo>
                    <a:lnTo>
                      <a:pt x="3850" y="9"/>
                    </a:lnTo>
                    <a:lnTo>
                      <a:pt x="3808" y="8"/>
                    </a:lnTo>
                    <a:lnTo>
                      <a:pt x="3767" y="6"/>
                    </a:lnTo>
                    <a:lnTo>
                      <a:pt x="3724" y="5"/>
                    </a:lnTo>
                    <a:lnTo>
                      <a:pt x="3683" y="5"/>
                    </a:lnTo>
                    <a:lnTo>
                      <a:pt x="3641" y="5"/>
                    </a:lnTo>
                    <a:lnTo>
                      <a:pt x="3599" y="4"/>
                    </a:lnTo>
                    <a:lnTo>
                      <a:pt x="3558" y="3"/>
                    </a:lnTo>
                    <a:lnTo>
                      <a:pt x="3515" y="3"/>
                    </a:lnTo>
                    <a:lnTo>
                      <a:pt x="3471" y="2"/>
                    </a:lnTo>
                    <a:lnTo>
                      <a:pt x="3430" y="1"/>
                    </a:lnTo>
                    <a:lnTo>
                      <a:pt x="3390" y="1"/>
                    </a:lnTo>
                    <a:lnTo>
                      <a:pt x="3346" y="1"/>
                    </a:lnTo>
                    <a:lnTo>
                      <a:pt x="3304" y="0"/>
                    </a:lnTo>
                    <a:lnTo>
                      <a:pt x="3263" y="0"/>
                    </a:lnTo>
                    <a:lnTo>
                      <a:pt x="3220" y="0"/>
                    </a:lnTo>
                    <a:lnTo>
                      <a:pt x="3178" y="0"/>
                    </a:lnTo>
                    <a:lnTo>
                      <a:pt x="3136" y="0"/>
                    </a:lnTo>
                    <a:lnTo>
                      <a:pt x="3094" y="0"/>
                    </a:lnTo>
                    <a:lnTo>
                      <a:pt x="3053" y="0"/>
                    </a:lnTo>
                    <a:lnTo>
                      <a:pt x="3010" y="0"/>
                    </a:lnTo>
                    <a:lnTo>
                      <a:pt x="2969" y="0"/>
                    </a:lnTo>
                    <a:lnTo>
                      <a:pt x="2926" y="0"/>
                    </a:lnTo>
                    <a:lnTo>
                      <a:pt x="2884" y="0"/>
                    </a:lnTo>
                    <a:lnTo>
                      <a:pt x="2842" y="0"/>
                    </a:lnTo>
                    <a:lnTo>
                      <a:pt x="2798" y="0"/>
                    </a:lnTo>
                    <a:lnTo>
                      <a:pt x="2756" y="0"/>
                    </a:lnTo>
                    <a:lnTo>
                      <a:pt x="2714" y="0"/>
                    </a:lnTo>
                    <a:lnTo>
                      <a:pt x="2672" y="0"/>
                    </a:lnTo>
                    <a:lnTo>
                      <a:pt x="2630" y="0"/>
                    </a:lnTo>
                    <a:lnTo>
                      <a:pt x="2588" y="0"/>
                    </a:lnTo>
                    <a:lnTo>
                      <a:pt x="2547" y="0"/>
                    </a:lnTo>
                    <a:lnTo>
                      <a:pt x="2504" y="0"/>
                    </a:lnTo>
                    <a:lnTo>
                      <a:pt x="2461" y="0"/>
                    </a:lnTo>
                    <a:lnTo>
                      <a:pt x="2419" y="0"/>
                    </a:lnTo>
                    <a:lnTo>
                      <a:pt x="2377" y="1"/>
                    </a:lnTo>
                    <a:lnTo>
                      <a:pt x="2334" y="1"/>
                    </a:lnTo>
                    <a:lnTo>
                      <a:pt x="2292" y="1"/>
                    </a:lnTo>
                    <a:lnTo>
                      <a:pt x="2250" y="1"/>
                    </a:lnTo>
                    <a:lnTo>
                      <a:pt x="2208" y="1"/>
                    </a:lnTo>
                    <a:lnTo>
                      <a:pt x="2166" y="1"/>
                    </a:lnTo>
                    <a:lnTo>
                      <a:pt x="2125" y="1"/>
                    </a:lnTo>
                    <a:lnTo>
                      <a:pt x="2080" y="1"/>
                    </a:lnTo>
                    <a:lnTo>
                      <a:pt x="2039" y="1"/>
                    </a:lnTo>
                    <a:lnTo>
                      <a:pt x="1997" y="1"/>
                    </a:lnTo>
                    <a:lnTo>
                      <a:pt x="1954" y="1"/>
                    </a:lnTo>
                    <a:lnTo>
                      <a:pt x="1913" y="1"/>
                    </a:lnTo>
                    <a:lnTo>
                      <a:pt x="1871" y="1"/>
                    </a:lnTo>
                    <a:lnTo>
                      <a:pt x="1829" y="2"/>
                    </a:lnTo>
                    <a:lnTo>
                      <a:pt x="1786" y="2"/>
                    </a:lnTo>
                    <a:lnTo>
                      <a:pt x="1743" y="2"/>
                    </a:lnTo>
                    <a:lnTo>
                      <a:pt x="1701" y="2"/>
                    </a:lnTo>
                    <a:lnTo>
                      <a:pt x="1658" y="2"/>
                    </a:lnTo>
                    <a:lnTo>
                      <a:pt x="1620" y="5"/>
                    </a:lnTo>
                    <a:lnTo>
                      <a:pt x="1582" y="6"/>
                    </a:lnTo>
                    <a:lnTo>
                      <a:pt x="1543" y="8"/>
                    </a:lnTo>
                    <a:lnTo>
                      <a:pt x="1504" y="8"/>
                    </a:lnTo>
                    <a:lnTo>
                      <a:pt x="1467" y="6"/>
                    </a:lnTo>
                    <a:lnTo>
                      <a:pt x="1429" y="4"/>
                    </a:lnTo>
                    <a:lnTo>
                      <a:pt x="1384" y="4"/>
                    </a:lnTo>
                    <a:lnTo>
                      <a:pt x="1342" y="4"/>
                    </a:lnTo>
                    <a:lnTo>
                      <a:pt x="1298" y="5"/>
                    </a:lnTo>
                    <a:lnTo>
                      <a:pt x="1254" y="5"/>
                    </a:lnTo>
                    <a:lnTo>
                      <a:pt x="1211" y="5"/>
                    </a:lnTo>
                    <a:lnTo>
                      <a:pt x="1168" y="5"/>
                    </a:lnTo>
                    <a:lnTo>
                      <a:pt x="1125" y="5"/>
                    </a:lnTo>
                    <a:lnTo>
                      <a:pt x="1082" y="6"/>
                    </a:lnTo>
                    <a:lnTo>
                      <a:pt x="1038" y="6"/>
                    </a:lnTo>
                    <a:lnTo>
                      <a:pt x="995" y="8"/>
                    </a:lnTo>
                    <a:lnTo>
                      <a:pt x="951" y="8"/>
                    </a:lnTo>
                    <a:lnTo>
                      <a:pt x="909" y="9"/>
                    </a:lnTo>
                    <a:lnTo>
                      <a:pt x="864" y="9"/>
                    </a:lnTo>
                    <a:lnTo>
                      <a:pt x="820" y="10"/>
                    </a:lnTo>
                    <a:lnTo>
                      <a:pt x="778" y="11"/>
                    </a:lnTo>
                    <a:lnTo>
                      <a:pt x="734" y="11"/>
                    </a:lnTo>
                    <a:lnTo>
                      <a:pt x="692" y="11"/>
                    </a:lnTo>
                    <a:lnTo>
                      <a:pt x="647" y="12"/>
                    </a:lnTo>
                    <a:lnTo>
                      <a:pt x="604" y="12"/>
                    </a:lnTo>
                    <a:lnTo>
                      <a:pt x="561" y="13"/>
                    </a:lnTo>
                    <a:lnTo>
                      <a:pt x="518" y="14"/>
                    </a:lnTo>
                    <a:lnTo>
                      <a:pt x="473" y="15"/>
                    </a:lnTo>
                    <a:lnTo>
                      <a:pt x="431" y="17"/>
                    </a:lnTo>
                    <a:lnTo>
                      <a:pt x="387" y="17"/>
                    </a:lnTo>
                    <a:lnTo>
                      <a:pt x="345" y="18"/>
                    </a:lnTo>
                    <a:lnTo>
                      <a:pt x="299" y="19"/>
                    </a:lnTo>
                    <a:lnTo>
                      <a:pt x="257" y="20"/>
                    </a:lnTo>
                    <a:lnTo>
                      <a:pt x="214" y="21"/>
                    </a:lnTo>
                    <a:lnTo>
                      <a:pt x="170" y="22"/>
                    </a:lnTo>
                    <a:lnTo>
                      <a:pt x="167" y="22"/>
                    </a:lnTo>
                    <a:lnTo>
                      <a:pt x="164" y="22"/>
                    </a:lnTo>
                    <a:lnTo>
                      <a:pt x="162" y="22"/>
                    </a:lnTo>
                    <a:lnTo>
                      <a:pt x="154" y="21"/>
                    </a:lnTo>
                    <a:lnTo>
                      <a:pt x="148" y="17"/>
                    </a:lnTo>
                    <a:lnTo>
                      <a:pt x="144" y="11"/>
                    </a:lnTo>
                    <a:lnTo>
                      <a:pt x="128" y="14"/>
                    </a:lnTo>
                    <a:lnTo>
                      <a:pt x="113" y="22"/>
                    </a:lnTo>
                    <a:lnTo>
                      <a:pt x="100" y="35"/>
                    </a:lnTo>
                    <a:lnTo>
                      <a:pt x="95" y="42"/>
                    </a:lnTo>
                    <a:lnTo>
                      <a:pt x="90" y="50"/>
                    </a:lnTo>
                    <a:lnTo>
                      <a:pt x="87" y="56"/>
                    </a:lnTo>
                    <a:lnTo>
                      <a:pt x="86" y="97"/>
                    </a:lnTo>
                    <a:lnTo>
                      <a:pt x="84" y="138"/>
                    </a:lnTo>
                    <a:lnTo>
                      <a:pt x="84" y="179"/>
                    </a:lnTo>
                    <a:lnTo>
                      <a:pt x="83" y="221"/>
                    </a:lnTo>
                    <a:lnTo>
                      <a:pt x="83" y="262"/>
                    </a:lnTo>
                    <a:lnTo>
                      <a:pt x="83" y="303"/>
                    </a:lnTo>
                    <a:lnTo>
                      <a:pt x="83" y="345"/>
                    </a:lnTo>
                    <a:lnTo>
                      <a:pt x="83" y="386"/>
                    </a:lnTo>
                    <a:lnTo>
                      <a:pt x="83" y="427"/>
                    </a:lnTo>
                    <a:lnTo>
                      <a:pt x="82" y="468"/>
                    </a:lnTo>
                    <a:lnTo>
                      <a:pt x="82" y="510"/>
                    </a:lnTo>
                    <a:lnTo>
                      <a:pt x="82" y="551"/>
                    </a:lnTo>
                    <a:lnTo>
                      <a:pt x="82" y="593"/>
                    </a:lnTo>
                    <a:lnTo>
                      <a:pt x="82" y="634"/>
                    </a:lnTo>
                    <a:lnTo>
                      <a:pt x="82" y="675"/>
                    </a:lnTo>
                    <a:lnTo>
                      <a:pt x="82" y="716"/>
                    </a:lnTo>
                    <a:lnTo>
                      <a:pt x="82" y="757"/>
                    </a:lnTo>
                    <a:lnTo>
                      <a:pt x="82" y="799"/>
                    </a:lnTo>
                    <a:lnTo>
                      <a:pt x="82" y="840"/>
                    </a:lnTo>
                    <a:lnTo>
                      <a:pt x="82" y="882"/>
                    </a:lnTo>
                    <a:lnTo>
                      <a:pt x="82" y="922"/>
                    </a:lnTo>
                    <a:lnTo>
                      <a:pt x="82" y="964"/>
                    </a:lnTo>
                    <a:lnTo>
                      <a:pt x="83" y="1005"/>
                    </a:lnTo>
                    <a:lnTo>
                      <a:pt x="83" y="1046"/>
                    </a:lnTo>
                    <a:lnTo>
                      <a:pt x="83" y="1088"/>
                    </a:lnTo>
                    <a:lnTo>
                      <a:pt x="83" y="1129"/>
                    </a:lnTo>
                    <a:lnTo>
                      <a:pt x="83" y="1171"/>
                    </a:lnTo>
                    <a:lnTo>
                      <a:pt x="83" y="1212"/>
                    </a:lnTo>
                    <a:lnTo>
                      <a:pt x="84" y="1253"/>
                    </a:lnTo>
                    <a:lnTo>
                      <a:pt x="84" y="1294"/>
                    </a:lnTo>
                    <a:lnTo>
                      <a:pt x="86" y="1334"/>
                    </a:lnTo>
                    <a:lnTo>
                      <a:pt x="86" y="1375"/>
                    </a:lnTo>
                    <a:lnTo>
                      <a:pt x="87" y="1416"/>
                    </a:lnTo>
                    <a:lnTo>
                      <a:pt x="87" y="1458"/>
                    </a:lnTo>
                    <a:lnTo>
                      <a:pt x="88" y="1500"/>
                    </a:lnTo>
                    <a:lnTo>
                      <a:pt x="89" y="1540"/>
                    </a:lnTo>
                    <a:lnTo>
                      <a:pt x="89" y="1581"/>
                    </a:lnTo>
                    <a:lnTo>
                      <a:pt x="89" y="1622"/>
                    </a:lnTo>
                    <a:lnTo>
                      <a:pt x="90" y="1664"/>
                    </a:lnTo>
                    <a:lnTo>
                      <a:pt x="91" y="1706"/>
                    </a:lnTo>
                    <a:lnTo>
                      <a:pt x="91" y="1747"/>
                    </a:lnTo>
                    <a:lnTo>
                      <a:pt x="92" y="1788"/>
                    </a:lnTo>
                    <a:lnTo>
                      <a:pt x="93" y="1829"/>
                    </a:lnTo>
                    <a:lnTo>
                      <a:pt x="95" y="1871"/>
                    </a:lnTo>
                    <a:lnTo>
                      <a:pt x="95" y="1912"/>
                    </a:lnTo>
                    <a:lnTo>
                      <a:pt x="96" y="1953"/>
                    </a:lnTo>
                    <a:lnTo>
                      <a:pt x="97" y="1993"/>
                    </a:lnTo>
                    <a:lnTo>
                      <a:pt x="98" y="2036"/>
                    </a:lnTo>
                    <a:lnTo>
                      <a:pt x="99" y="2077"/>
                    </a:lnTo>
                    <a:lnTo>
                      <a:pt x="100" y="2118"/>
                    </a:lnTo>
                    <a:lnTo>
                      <a:pt x="100" y="2159"/>
                    </a:lnTo>
                    <a:lnTo>
                      <a:pt x="101" y="2200"/>
                    </a:lnTo>
                    <a:lnTo>
                      <a:pt x="103" y="2241"/>
                    </a:lnTo>
                    <a:lnTo>
                      <a:pt x="104" y="2282"/>
                    </a:lnTo>
                    <a:lnTo>
                      <a:pt x="105" y="2325"/>
                    </a:lnTo>
                    <a:lnTo>
                      <a:pt x="106" y="2366"/>
                    </a:lnTo>
                    <a:lnTo>
                      <a:pt x="107" y="2407"/>
                    </a:lnTo>
                    <a:lnTo>
                      <a:pt x="108" y="2448"/>
                    </a:lnTo>
                    <a:lnTo>
                      <a:pt x="109" y="2489"/>
                    </a:lnTo>
                    <a:lnTo>
                      <a:pt x="111" y="2530"/>
                    </a:lnTo>
                    <a:lnTo>
                      <a:pt x="112" y="2570"/>
                    </a:lnTo>
                    <a:lnTo>
                      <a:pt x="113" y="2613"/>
                    </a:lnTo>
                    <a:lnTo>
                      <a:pt x="114" y="2653"/>
                    </a:lnTo>
                    <a:lnTo>
                      <a:pt x="116" y="2694"/>
                    </a:lnTo>
                    <a:lnTo>
                      <a:pt x="117" y="2735"/>
                    </a:lnTo>
                    <a:lnTo>
                      <a:pt x="117" y="2776"/>
                    </a:lnTo>
                    <a:lnTo>
                      <a:pt x="120" y="2818"/>
                    </a:lnTo>
                    <a:lnTo>
                      <a:pt x="121" y="2858"/>
                    </a:lnTo>
                    <a:lnTo>
                      <a:pt x="122" y="2901"/>
                    </a:lnTo>
                    <a:lnTo>
                      <a:pt x="123" y="2942"/>
                    </a:lnTo>
                    <a:lnTo>
                      <a:pt x="124" y="2984"/>
                    </a:lnTo>
                    <a:lnTo>
                      <a:pt x="126" y="3024"/>
                    </a:lnTo>
                    <a:lnTo>
                      <a:pt x="128" y="3065"/>
                    </a:lnTo>
                    <a:lnTo>
                      <a:pt x="129" y="3106"/>
                    </a:lnTo>
                    <a:lnTo>
                      <a:pt x="130" y="3147"/>
                    </a:lnTo>
                    <a:lnTo>
                      <a:pt x="132" y="3190"/>
                    </a:lnTo>
                    <a:lnTo>
                      <a:pt x="133" y="3231"/>
                    </a:lnTo>
                    <a:lnTo>
                      <a:pt x="134" y="3271"/>
                    </a:lnTo>
                    <a:lnTo>
                      <a:pt x="136" y="3312"/>
                    </a:lnTo>
                    <a:lnTo>
                      <a:pt x="138" y="3354"/>
                    </a:lnTo>
                    <a:lnTo>
                      <a:pt x="139" y="3395"/>
                    </a:lnTo>
                    <a:lnTo>
                      <a:pt x="140" y="3437"/>
                    </a:lnTo>
                    <a:lnTo>
                      <a:pt x="142" y="3477"/>
                    </a:lnTo>
                    <a:lnTo>
                      <a:pt x="144" y="3519"/>
                    </a:lnTo>
                    <a:lnTo>
                      <a:pt x="146" y="3562"/>
                    </a:lnTo>
                    <a:lnTo>
                      <a:pt x="146" y="3603"/>
                    </a:lnTo>
                    <a:lnTo>
                      <a:pt x="148" y="3644"/>
                    </a:lnTo>
                    <a:lnTo>
                      <a:pt x="150" y="3685"/>
                    </a:lnTo>
                    <a:lnTo>
                      <a:pt x="151" y="3725"/>
                    </a:lnTo>
                    <a:lnTo>
                      <a:pt x="153" y="3767"/>
                    </a:lnTo>
                    <a:lnTo>
                      <a:pt x="155" y="3809"/>
                    </a:lnTo>
                    <a:lnTo>
                      <a:pt x="156" y="3850"/>
                    </a:lnTo>
                    <a:lnTo>
                      <a:pt x="157" y="3891"/>
                    </a:lnTo>
                    <a:lnTo>
                      <a:pt x="159" y="3932"/>
                    </a:lnTo>
                    <a:lnTo>
                      <a:pt x="161" y="3972"/>
                    </a:lnTo>
                    <a:lnTo>
                      <a:pt x="163" y="4013"/>
                    </a:lnTo>
                    <a:lnTo>
                      <a:pt x="164" y="4054"/>
                    </a:lnTo>
                    <a:lnTo>
                      <a:pt x="165" y="4096"/>
                    </a:lnTo>
                    <a:lnTo>
                      <a:pt x="167" y="4137"/>
                    </a:lnTo>
                    <a:lnTo>
                      <a:pt x="169" y="4179"/>
                    </a:lnTo>
                    <a:lnTo>
                      <a:pt x="170" y="4220"/>
                    </a:lnTo>
                    <a:lnTo>
                      <a:pt x="172" y="4261"/>
                    </a:lnTo>
                    <a:lnTo>
                      <a:pt x="174" y="4303"/>
                    </a:lnTo>
                    <a:lnTo>
                      <a:pt x="175" y="4343"/>
                    </a:lnTo>
                    <a:lnTo>
                      <a:pt x="176" y="4385"/>
                    </a:lnTo>
                    <a:lnTo>
                      <a:pt x="179" y="4426"/>
                    </a:lnTo>
                    <a:lnTo>
                      <a:pt x="180" y="4468"/>
                    </a:lnTo>
                    <a:lnTo>
                      <a:pt x="181" y="4509"/>
                    </a:lnTo>
                    <a:lnTo>
                      <a:pt x="183" y="4550"/>
                    </a:lnTo>
                    <a:lnTo>
                      <a:pt x="186" y="4590"/>
                    </a:lnTo>
                    <a:lnTo>
                      <a:pt x="187" y="4631"/>
                    </a:lnTo>
                    <a:lnTo>
                      <a:pt x="188" y="4674"/>
                    </a:lnTo>
                    <a:lnTo>
                      <a:pt x="181" y="4712"/>
                    </a:lnTo>
                    <a:lnTo>
                      <a:pt x="162" y="4739"/>
                    </a:lnTo>
                    <a:lnTo>
                      <a:pt x="132" y="4756"/>
                    </a:lnTo>
                    <a:lnTo>
                      <a:pt x="98" y="4760"/>
                    </a:lnTo>
                    <a:lnTo>
                      <a:pt x="64" y="4754"/>
                    </a:lnTo>
                    <a:lnTo>
                      <a:pt x="36" y="4734"/>
                    </a:lnTo>
                    <a:lnTo>
                      <a:pt x="16" y="4705"/>
                    </a:lnTo>
                    <a:lnTo>
                      <a:pt x="0" y="4745"/>
                    </a:lnTo>
                    <a:lnTo>
                      <a:pt x="6" y="4786"/>
                    </a:lnTo>
                    <a:lnTo>
                      <a:pt x="31" y="4822"/>
                    </a:lnTo>
                    <a:lnTo>
                      <a:pt x="33" y="4818"/>
                    </a:lnTo>
                    <a:lnTo>
                      <a:pt x="38" y="4817"/>
                    </a:lnTo>
                    <a:lnTo>
                      <a:pt x="43" y="4816"/>
                    </a:lnTo>
                    <a:lnTo>
                      <a:pt x="86" y="4816"/>
                    </a:lnTo>
                    <a:lnTo>
                      <a:pt x="128" y="4816"/>
                    </a:lnTo>
                    <a:lnTo>
                      <a:pt x="169" y="4816"/>
                    </a:lnTo>
                    <a:lnTo>
                      <a:pt x="211" y="4816"/>
                    </a:lnTo>
                    <a:lnTo>
                      <a:pt x="253" y="4815"/>
                    </a:lnTo>
                    <a:lnTo>
                      <a:pt x="294" y="4815"/>
                    </a:lnTo>
                    <a:lnTo>
                      <a:pt x="336" y="4815"/>
                    </a:lnTo>
                    <a:lnTo>
                      <a:pt x="378" y="4814"/>
                    </a:lnTo>
                    <a:lnTo>
                      <a:pt x="420" y="4814"/>
                    </a:lnTo>
                    <a:lnTo>
                      <a:pt x="461" y="4814"/>
                    </a:lnTo>
                    <a:lnTo>
                      <a:pt x="504" y="4813"/>
                    </a:lnTo>
                    <a:lnTo>
                      <a:pt x="545" y="4813"/>
                    </a:lnTo>
                    <a:lnTo>
                      <a:pt x="587" y="4813"/>
                    </a:lnTo>
                    <a:lnTo>
                      <a:pt x="629" y="4813"/>
                    </a:lnTo>
                    <a:lnTo>
                      <a:pt x="670" y="4812"/>
                    </a:lnTo>
                    <a:lnTo>
                      <a:pt x="713" y="4812"/>
                    </a:lnTo>
                    <a:lnTo>
                      <a:pt x="755" y="4811"/>
                    </a:lnTo>
                    <a:lnTo>
                      <a:pt x="796" y="4811"/>
                    </a:lnTo>
                    <a:lnTo>
                      <a:pt x="838" y="4809"/>
                    </a:lnTo>
                    <a:lnTo>
                      <a:pt x="880" y="4808"/>
                    </a:lnTo>
                    <a:lnTo>
                      <a:pt x="922" y="4808"/>
                    </a:lnTo>
                    <a:lnTo>
                      <a:pt x="964" y="4807"/>
                    </a:lnTo>
                    <a:lnTo>
                      <a:pt x="1006" y="4807"/>
                    </a:lnTo>
                    <a:lnTo>
                      <a:pt x="1049" y="4806"/>
                    </a:lnTo>
                    <a:lnTo>
                      <a:pt x="1091" y="4806"/>
                    </a:lnTo>
                    <a:lnTo>
                      <a:pt x="1133" y="4805"/>
                    </a:lnTo>
                    <a:lnTo>
                      <a:pt x="1174" y="4804"/>
                    </a:lnTo>
                    <a:lnTo>
                      <a:pt x="1216" y="4804"/>
                    </a:lnTo>
                    <a:lnTo>
                      <a:pt x="1258" y="4803"/>
                    </a:lnTo>
                    <a:lnTo>
                      <a:pt x="1299" y="4801"/>
                    </a:lnTo>
                    <a:lnTo>
                      <a:pt x="1342" y="4801"/>
                    </a:lnTo>
                    <a:lnTo>
                      <a:pt x="1383" y="4800"/>
                    </a:lnTo>
                    <a:lnTo>
                      <a:pt x="1426" y="4800"/>
                    </a:lnTo>
                    <a:lnTo>
                      <a:pt x="1468" y="4799"/>
                    </a:lnTo>
                    <a:lnTo>
                      <a:pt x="1509" y="4798"/>
                    </a:lnTo>
                    <a:lnTo>
                      <a:pt x="1551" y="4797"/>
                    </a:lnTo>
                    <a:lnTo>
                      <a:pt x="1593" y="4796"/>
                    </a:lnTo>
                    <a:lnTo>
                      <a:pt x="1634" y="4796"/>
                    </a:lnTo>
                    <a:lnTo>
                      <a:pt x="1676" y="4796"/>
                    </a:lnTo>
                    <a:lnTo>
                      <a:pt x="1719" y="4795"/>
                    </a:lnTo>
                    <a:lnTo>
                      <a:pt x="1761" y="4793"/>
                    </a:lnTo>
                    <a:lnTo>
                      <a:pt x="1803" y="4792"/>
                    </a:lnTo>
                    <a:lnTo>
                      <a:pt x="1846" y="4792"/>
                    </a:lnTo>
                    <a:lnTo>
                      <a:pt x="1886" y="4791"/>
                    </a:lnTo>
                    <a:lnTo>
                      <a:pt x="1929" y="4790"/>
                    </a:lnTo>
                    <a:lnTo>
                      <a:pt x="1971" y="4790"/>
                    </a:lnTo>
                    <a:lnTo>
                      <a:pt x="2012" y="4790"/>
                    </a:lnTo>
                    <a:lnTo>
                      <a:pt x="2054" y="4789"/>
                    </a:lnTo>
                    <a:lnTo>
                      <a:pt x="2096" y="4788"/>
                    </a:lnTo>
                    <a:lnTo>
                      <a:pt x="2139" y="4788"/>
                    </a:lnTo>
                    <a:lnTo>
                      <a:pt x="2181" y="4787"/>
                    </a:lnTo>
                    <a:close/>
                    <a:moveTo>
                      <a:pt x="5022" y="4473"/>
                    </a:moveTo>
                    <a:lnTo>
                      <a:pt x="5023" y="4474"/>
                    </a:lnTo>
                    <a:lnTo>
                      <a:pt x="5023" y="4475"/>
                    </a:lnTo>
                    <a:lnTo>
                      <a:pt x="5023" y="4476"/>
                    </a:lnTo>
                    <a:lnTo>
                      <a:pt x="5028" y="4491"/>
                    </a:lnTo>
                    <a:lnTo>
                      <a:pt x="5023" y="4505"/>
                    </a:lnTo>
                    <a:lnTo>
                      <a:pt x="5015" y="4518"/>
                    </a:lnTo>
                    <a:lnTo>
                      <a:pt x="4971" y="4540"/>
                    </a:lnTo>
                    <a:lnTo>
                      <a:pt x="4920" y="4544"/>
                    </a:lnTo>
                    <a:lnTo>
                      <a:pt x="4870" y="4530"/>
                    </a:lnTo>
                    <a:lnTo>
                      <a:pt x="4869" y="4532"/>
                    </a:lnTo>
                    <a:lnTo>
                      <a:pt x="4865" y="4533"/>
                    </a:lnTo>
                    <a:lnTo>
                      <a:pt x="4862" y="4533"/>
                    </a:lnTo>
                    <a:lnTo>
                      <a:pt x="4846" y="4535"/>
                    </a:lnTo>
                    <a:lnTo>
                      <a:pt x="4829" y="4536"/>
                    </a:lnTo>
                    <a:lnTo>
                      <a:pt x="4814" y="4536"/>
                    </a:lnTo>
                    <a:lnTo>
                      <a:pt x="4807" y="4536"/>
                    </a:lnTo>
                    <a:lnTo>
                      <a:pt x="4804" y="4535"/>
                    </a:lnTo>
                    <a:lnTo>
                      <a:pt x="4801" y="4533"/>
                    </a:lnTo>
                    <a:lnTo>
                      <a:pt x="4786" y="4538"/>
                    </a:lnTo>
                    <a:lnTo>
                      <a:pt x="4771" y="4533"/>
                    </a:lnTo>
                    <a:lnTo>
                      <a:pt x="4763" y="4525"/>
                    </a:lnTo>
                    <a:lnTo>
                      <a:pt x="4757" y="4481"/>
                    </a:lnTo>
                    <a:lnTo>
                      <a:pt x="4749" y="4439"/>
                    </a:lnTo>
                    <a:lnTo>
                      <a:pt x="4744" y="4395"/>
                    </a:lnTo>
                    <a:lnTo>
                      <a:pt x="4747" y="4386"/>
                    </a:lnTo>
                    <a:lnTo>
                      <a:pt x="4758" y="4381"/>
                    </a:lnTo>
                    <a:lnTo>
                      <a:pt x="4772" y="4378"/>
                    </a:lnTo>
                    <a:lnTo>
                      <a:pt x="4816" y="4378"/>
                    </a:lnTo>
                    <a:lnTo>
                      <a:pt x="4865" y="4378"/>
                    </a:lnTo>
                    <a:lnTo>
                      <a:pt x="4915" y="4383"/>
                    </a:lnTo>
                    <a:lnTo>
                      <a:pt x="4962" y="4391"/>
                    </a:lnTo>
                    <a:lnTo>
                      <a:pt x="5003" y="4406"/>
                    </a:lnTo>
                    <a:lnTo>
                      <a:pt x="5029" y="4427"/>
                    </a:lnTo>
                    <a:lnTo>
                      <a:pt x="5037" y="4457"/>
                    </a:lnTo>
                    <a:lnTo>
                      <a:pt x="5035" y="4464"/>
                    </a:lnTo>
                    <a:lnTo>
                      <a:pt x="5029" y="4469"/>
                    </a:lnTo>
                    <a:lnTo>
                      <a:pt x="5022" y="4473"/>
                    </a:lnTo>
                    <a:close/>
                    <a:moveTo>
                      <a:pt x="681" y="786"/>
                    </a:moveTo>
                    <a:lnTo>
                      <a:pt x="711" y="751"/>
                    </a:lnTo>
                    <a:lnTo>
                      <a:pt x="744" y="720"/>
                    </a:lnTo>
                    <a:lnTo>
                      <a:pt x="779" y="694"/>
                    </a:lnTo>
                    <a:lnTo>
                      <a:pt x="814" y="672"/>
                    </a:lnTo>
                    <a:lnTo>
                      <a:pt x="853" y="652"/>
                    </a:lnTo>
                    <a:lnTo>
                      <a:pt x="892" y="637"/>
                    </a:lnTo>
                    <a:lnTo>
                      <a:pt x="933" y="624"/>
                    </a:lnTo>
                    <a:lnTo>
                      <a:pt x="975" y="615"/>
                    </a:lnTo>
                    <a:lnTo>
                      <a:pt x="1017" y="607"/>
                    </a:lnTo>
                    <a:lnTo>
                      <a:pt x="1061" y="601"/>
                    </a:lnTo>
                    <a:lnTo>
                      <a:pt x="1104" y="598"/>
                    </a:lnTo>
                    <a:lnTo>
                      <a:pt x="1149" y="595"/>
                    </a:lnTo>
                    <a:lnTo>
                      <a:pt x="1199" y="594"/>
                    </a:lnTo>
                    <a:lnTo>
                      <a:pt x="1249" y="594"/>
                    </a:lnTo>
                    <a:lnTo>
                      <a:pt x="1299" y="594"/>
                    </a:lnTo>
                    <a:lnTo>
                      <a:pt x="1342" y="595"/>
                    </a:lnTo>
                    <a:lnTo>
                      <a:pt x="1385" y="595"/>
                    </a:lnTo>
                    <a:lnTo>
                      <a:pt x="1429" y="597"/>
                    </a:lnTo>
                    <a:lnTo>
                      <a:pt x="1471" y="598"/>
                    </a:lnTo>
                    <a:lnTo>
                      <a:pt x="1515" y="600"/>
                    </a:lnTo>
                    <a:lnTo>
                      <a:pt x="1558" y="601"/>
                    </a:lnTo>
                    <a:lnTo>
                      <a:pt x="1600" y="602"/>
                    </a:lnTo>
                    <a:lnTo>
                      <a:pt x="1643" y="603"/>
                    </a:lnTo>
                    <a:lnTo>
                      <a:pt x="1686" y="606"/>
                    </a:lnTo>
                    <a:lnTo>
                      <a:pt x="1731" y="607"/>
                    </a:lnTo>
                    <a:lnTo>
                      <a:pt x="1774" y="608"/>
                    </a:lnTo>
                    <a:lnTo>
                      <a:pt x="1817" y="610"/>
                    </a:lnTo>
                    <a:lnTo>
                      <a:pt x="1860" y="612"/>
                    </a:lnTo>
                    <a:lnTo>
                      <a:pt x="1902" y="612"/>
                    </a:lnTo>
                    <a:lnTo>
                      <a:pt x="1946" y="615"/>
                    </a:lnTo>
                    <a:lnTo>
                      <a:pt x="1989" y="616"/>
                    </a:lnTo>
                    <a:lnTo>
                      <a:pt x="2032" y="618"/>
                    </a:lnTo>
                    <a:lnTo>
                      <a:pt x="2074" y="618"/>
                    </a:lnTo>
                    <a:lnTo>
                      <a:pt x="2120" y="620"/>
                    </a:lnTo>
                    <a:lnTo>
                      <a:pt x="2163" y="622"/>
                    </a:lnTo>
                    <a:lnTo>
                      <a:pt x="2205" y="623"/>
                    </a:lnTo>
                    <a:lnTo>
                      <a:pt x="2248" y="624"/>
                    </a:lnTo>
                    <a:lnTo>
                      <a:pt x="2291" y="624"/>
                    </a:lnTo>
                    <a:lnTo>
                      <a:pt x="2336" y="624"/>
                    </a:lnTo>
                    <a:lnTo>
                      <a:pt x="2379" y="624"/>
                    </a:lnTo>
                    <a:lnTo>
                      <a:pt x="2421" y="624"/>
                    </a:lnTo>
                    <a:lnTo>
                      <a:pt x="2465" y="624"/>
                    </a:lnTo>
                    <a:lnTo>
                      <a:pt x="2510" y="624"/>
                    </a:lnTo>
                    <a:lnTo>
                      <a:pt x="2554" y="624"/>
                    </a:lnTo>
                    <a:lnTo>
                      <a:pt x="2598" y="623"/>
                    </a:lnTo>
                    <a:lnTo>
                      <a:pt x="2641" y="622"/>
                    </a:lnTo>
                    <a:lnTo>
                      <a:pt x="2685" y="620"/>
                    </a:lnTo>
                    <a:lnTo>
                      <a:pt x="2729" y="619"/>
                    </a:lnTo>
                    <a:lnTo>
                      <a:pt x="2772" y="618"/>
                    </a:lnTo>
                    <a:lnTo>
                      <a:pt x="2815" y="617"/>
                    </a:lnTo>
                    <a:lnTo>
                      <a:pt x="2861" y="615"/>
                    </a:lnTo>
                    <a:lnTo>
                      <a:pt x="2904" y="612"/>
                    </a:lnTo>
                    <a:lnTo>
                      <a:pt x="2947" y="611"/>
                    </a:lnTo>
                    <a:lnTo>
                      <a:pt x="2992" y="609"/>
                    </a:lnTo>
                    <a:lnTo>
                      <a:pt x="3035" y="607"/>
                    </a:lnTo>
                    <a:lnTo>
                      <a:pt x="3078" y="606"/>
                    </a:lnTo>
                    <a:lnTo>
                      <a:pt x="3122" y="603"/>
                    </a:lnTo>
                    <a:lnTo>
                      <a:pt x="3166" y="601"/>
                    </a:lnTo>
                    <a:lnTo>
                      <a:pt x="3209" y="600"/>
                    </a:lnTo>
                    <a:lnTo>
                      <a:pt x="3252" y="598"/>
                    </a:lnTo>
                    <a:lnTo>
                      <a:pt x="3294" y="595"/>
                    </a:lnTo>
                    <a:lnTo>
                      <a:pt x="3336" y="593"/>
                    </a:lnTo>
                    <a:lnTo>
                      <a:pt x="3379" y="591"/>
                    </a:lnTo>
                    <a:lnTo>
                      <a:pt x="3424" y="590"/>
                    </a:lnTo>
                    <a:lnTo>
                      <a:pt x="3465" y="586"/>
                    </a:lnTo>
                    <a:lnTo>
                      <a:pt x="3508" y="584"/>
                    </a:lnTo>
                    <a:lnTo>
                      <a:pt x="3552" y="583"/>
                    </a:lnTo>
                    <a:lnTo>
                      <a:pt x="3594" y="581"/>
                    </a:lnTo>
                    <a:lnTo>
                      <a:pt x="3637" y="578"/>
                    </a:lnTo>
                    <a:lnTo>
                      <a:pt x="3679" y="576"/>
                    </a:lnTo>
                    <a:lnTo>
                      <a:pt x="3723" y="574"/>
                    </a:lnTo>
                    <a:lnTo>
                      <a:pt x="3766" y="573"/>
                    </a:lnTo>
                    <a:lnTo>
                      <a:pt x="3808" y="570"/>
                    </a:lnTo>
                    <a:lnTo>
                      <a:pt x="3850" y="568"/>
                    </a:lnTo>
                    <a:lnTo>
                      <a:pt x="3893" y="567"/>
                    </a:lnTo>
                    <a:lnTo>
                      <a:pt x="3936" y="565"/>
                    </a:lnTo>
                    <a:lnTo>
                      <a:pt x="3980" y="562"/>
                    </a:lnTo>
                    <a:lnTo>
                      <a:pt x="4022" y="561"/>
                    </a:lnTo>
                    <a:lnTo>
                      <a:pt x="4064" y="560"/>
                    </a:lnTo>
                    <a:lnTo>
                      <a:pt x="4106" y="559"/>
                    </a:lnTo>
                    <a:lnTo>
                      <a:pt x="4149" y="558"/>
                    </a:lnTo>
                    <a:lnTo>
                      <a:pt x="4192" y="556"/>
                    </a:lnTo>
                    <a:lnTo>
                      <a:pt x="4235" y="554"/>
                    </a:lnTo>
                    <a:lnTo>
                      <a:pt x="4279" y="554"/>
                    </a:lnTo>
                    <a:lnTo>
                      <a:pt x="4321" y="553"/>
                    </a:lnTo>
                    <a:lnTo>
                      <a:pt x="4363" y="553"/>
                    </a:lnTo>
                    <a:lnTo>
                      <a:pt x="4406" y="552"/>
                    </a:lnTo>
                    <a:lnTo>
                      <a:pt x="4448" y="552"/>
                    </a:lnTo>
                    <a:lnTo>
                      <a:pt x="4491" y="553"/>
                    </a:lnTo>
                    <a:lnTo>
                      <a:pt x="4533" y="553"/>
                    </a:lnTo>
                    <a:lnTo>
                      <a:pt x="4575" y="553"/>
                    </a:lnTo>
                    <a:lnTo>
                      <a:pt x="4619" y="554"/>
                    </a:lnTo>
                    <a:lnTo>
                      <a:pt x="4663" y="554"/>
                    </a:lnTo>
                    <a:lnTo>
                      <a:pt x="4705" y="558"/>
                    </a:lnTo>
                    <a:lnTo>
                      <a:pt x="4748" y="559"/>
                    </a:lnTo>
                    <a:lnTo>
                      <a:pt x="4790" y="561"/>
                    </a:lnTo>
                    <a:lnTo>
                      <a:pt x="4834" y="562"/>
                    </a:lnTo>
                    <a:lnTo>
                      <a:pt x="4881" y="566"/>
                    </a:lnTo>
                    <a:lnTo>
                      <a:pt x="4931" y="568"/>
                    </a:lnTo>
                    <a:lnTo>
                      <a:pt x="4980" y="571"/>
                    </a:lnTo>
                    <a:lnTo>
                      <a:pt x="5000" y="581"/>
                    </a:lnTo>
                    <a:lnTo>
                      <a:pt x="5004" y="598"/>
                    </a:lnTo>
                    <a:lnTo>
                      <a:pt x="4995" y="614"/>
                    </a:lnTo>
                    <a:lnTo>
                      <a:pt x="5025" y="652"/>
                    </a:lnTo>
                    <a:lnTo>
                      <a:pt x="5037" y="709"/>
                    </a:lnTo>
                    <a:lnTo>
                      <a:pt x="5042" y="761"/>
                    </a:lnTo>
                    <a:lnTo>
                      <a:pt x="5043" y="765"/>
                    </a:lnTo>
                    <a:lnTo>
                      <a:pt x="5043" y="767"/>
                    </a:lnTo>
                    <a:lnTo>
                      <a:pt x="5043" y="770"/>
                    </a:lnTo>
                    <a:lnTo>
                      <a:pt x="5045" y="774"/>
                    </a:lnTo>
                    <a:lnTo>
                      <a:pt x="5046" y="778"/>
                    </a:lnTo>
                    <a:lnTo>
                      <a:pt x="5046" y="783"/>
                    </a:lnTo>
                    <a:lnTo>
                      <a:pt x="5053" y="828"/>
                    </a:lnTo>
                    <a:lnTo>
                      <a:pt x="5059" y="876"/>
                    </a:lnTo>
                    <a:lnTo>
                      <a:pt x="5063" y="923"/>
                    </a:lnTo>
                    <a:lnTo>
                      <a:pt x="5065" y="971"/>
                    </a:lnTo>
                    <a:lnTo>
                      <a:pt x="5069" y="1018"/>
                    </a:lnTo>
                    <a:lnTo>
                      <a:pt x="5069" y="1065"/>
                    </a:lnTo>
                    <a:lnTo>
                      <a:pt x="5071" y="1113"/>
                    </a:lnTo>
                    <a:lnTo>
                      <a:pt x="5072" y="1162"/>
                    </a:lnTo>
                    <a:lnTo>
                      <a:pt x="5075" y="1208"/>
                    </a:lnTo>
                    <a:lnTo>
                      <a:pt x="5076" y="1255"/>
                    </a:lnTo>
                    <a:lnTo>
                      <a:pt x="5078" y="1303"/>
                    </a:lnTo>
                    <a:lnTo>
                      <a:pt x="5080" y="1349"/>
                    </a:lnTo>
                    <a:lnTo>
                      <a:pt x="5083" y="1397"/>
                    </a:lnTo>
                    <a:lnTo>
                      <a:pt x="5085" y="1445"/>
                    </a:lnTo>
                    <a:lnTo>
                      <a:pt x="5086" y="1491"/>
                    </a:lnTo>
                    <a:lnTo>
                      <a:pt x="5087" y="1539"/>
                    </a:lnTo>
                    <a:lnTo>
                      <a:pt x="5089" y="1586"/>
                    </a:lnTo>
                    <a:lnTo>
                      <a:pt x="5090" y="1632"/>
                    </a:lnTo>
                    <a:lnTo>
                      <a:pt x="5092" y="1680"/>
                    </a:lnTo>
                    <a:lnTo>
                      <a:pt x="5093" y="1730"/>
                    </a:lnTo>
                    <a:lnTo>
                      <a:pt x="5094" y="1775"/>
                    </a:lnTo>
                    <a:lnTo>
                      <a:pt x="5095" y="1820"/>
                    </a:lnTo>
                    <a:lnTo>
                      <a:pt x="5096" y="1864"/>
                    </a:lnTo>
                    <a:lnTo>
                      <a:pt x="5097" y="1909"/>
                    </a:lnTo>
                    <a:lnTo>
                      <a:pt x="5097" y="1954"/>
                    </a:lnTo>
                    <a:lnTo>
                      <a:pt x="5098" y="1999"/>
                    </a:lnTo>
                    <a:lnTo>
                      <a:pt x="5100" y="2045"/>
                    </a:lnTo>
                    <a:lnTo>
                      <a:pt x="5101" y="2091"/>
                    </a:lnTo>
                    <a:lnTo>
                      <a:pt x="5102" y="2135"/>
                    </a:lnTo>
                    <a:lnTo>
                      <a:pt x="5102" y="2179"/>
                    </a:lnTo>
                    <a:lnTo>
                      <a:pt x="5103" y="2225"/>
                    </a:lnTo>
                    <a:lnTo>
                      <a:pt x="5103" y="2269"/>
                    </a:lnTo>
                    <a:lnTo>
                      <a:pt x="5103" y="2316"/>
                    </a:lnTo>
                    <a:lnTo>
                      <a:pt x="5103" y="2361"/>
                    </a:lnTo>
                    <a:lnTo>
                      <a:pt x="5102" y="2406"/>
                    </a:lnTo>
                    <a:lnTo>
                      <a:pt x="5102" y="2451"/>
                    </a:lnTo>
                    <a:lnTo>
                      <a:pt x="5101" y="2497"/>
                    </a:lnTo>
                    <a:lnTo>
                      <a:pt x="5098" y="2541"/>
                    </a:lnTo>
                    <a:lnTo>
                      <a:pt x="5100" y="2561"/>
                    </a:lnTo>
                    <a:lnTo>
                      <a:pt x="5100" y="2583"/>
                    </a:lnTo>
                    <a:lnTo>
                      <a:pt x="5097" y="2606"/>
                    </a:lnTo>
                    <a:lnTo>
                      <a:pt x="5096" y="2640"/>
                    </a:lnTo>
                    <a:lnTo>
                      <a:pt x="5095" y="2674"/>
                    </a:lnTo>
                    <a:lnTo>
                      <a:pt x="5093" y="2708"/>
                    </a:lnTo>
                    <a:lnTo>
                      <a:pt x="5092" y="2715"/>
                    </a:lnTo>
                    <a:lnTo>
                      <a:pt x="5086" y="2718"/>
                    </a:lnTo>
                    <a:lnTo>
                      <a:pt x="5080" y="2719"/>
                    </a:lnTo>
                    <a:lnTo>
                      <a:pt x="5080" y="2735"/>
                    </a:lnTo>
                    <a:lnTo>
                      <a:pt x="5081" y="2752"/>
                    </a:lnTo>
                    <a:lnTo>
                      <a:pt x="5081" y="2769"/>
                    </a:lnTo>
                    <a:lnTo>
                      <a:pt x="5084" y="2816"/>
                    </a:lnTo>
                    <a:lnTo>
                      <a:pt x="5085" y="2863"/>
                    </a:lnTo>
                    <a:lnTo>
                      <a:pt x="5086" y="2912"/>
                    </a:lnTo>
                    <a:lnTo>
                      <a:pt x="5088" y="2958"/>
                    </a:lnTo>
                    <a:lnTo>
                      <a:pt x="5089" y="3006"/>
                    </a:lnTo>
                    <a:lnTo>
                      <a:pt x="5092" y="3053"/>
                    </a:lnTo>
                    <a:lnTo>
                      <a:pt x="5092" y="3099"/>
                    </a:lnTo>
                    <a:lnTo>
                      <a:pt x="5093" y="3146"/>
                    </a:lnTo>
                    <a:lnTo>
                      <a:pt x="5095" y="3194"/>
                    </a:lnTo>
                    <a:lnTo>
                      <a:pt x="5095" y="3241"/>
                    </a:lnTo>
                    <a:lnTo>
                      <a:pt x="5096" y="3288"/>
                    </a:lnTo>
                    <a:lnTo>
                      <a:pt x="5096" y="3333"/>
                    </a:lnTo>
                    <a:lnTo>
                      <a:pt x="5103" y="3337"/>
                    </a:lnTo>
                    <a:lnTo>
                      <a:pt x="5108" y="3341"/>
                    </a:lnTo>
                    <a:lnTo>
                      <a:pt x="5109" y="3352"/>
                    </a:lnTo>
                    <a:lnTo>
                      <a:pt x="5111" y="3386"/>
                    </a:lnTo>
                    <a:lnTo>
                      <a:pt x="5112" y="3420"/>
                    </a:lnTo>
                    <a:lnTo>
                      <a:pt x="5114" y="3460"/>
                    </a:lnTo>
                    <a:lnTo>
                      <a:pt x="5115" y="3497"/>
                    </a:lnTo>
                    <a:lnTo>
                      <a:pt x="5117" y="3537"/>
                    </a:lnTo>
                    <a:lnTo>
                      <a:pt x="5118" y="3576"/>
                    </a:lnTo>
                    <a:lnTo>
                      <a:pt x="5119" y="3615"/>
                    </a:lnTo>
                    <a:lnTo>
                      <a:pt x="5118" y="3655"/>
                    </a:lnTo>
                    <a:lnTo>
                      <a:pt x="5115" y="3694"/>
                    </a:lnTo>
                    <a:lnTo>
                      <a:pt x="5112" y="3731"/>
                    </a:lnTo>
                    <a:lnTo>
                      <a:pt x="5108" y="3770"/>
                    </a:lnTo>
                    <a:lnTo>
                      <a:pt x="5100" y="3806"/>
                    </a:lnTo>
                    <a:lnTo>
                      <a:pt x="5092" y="3843"/>
                    </a:lnTo>
                    <a:lnTo>
                      <a:pt x="5080" y="3876"/>
                    </a:lnTo>
                    <a:lnTo>
                      <a:pt x="5067" y="3909"/>
                    </a:lnTo>
                    <a:lnTo>
                      <a:pt x="5050" y="3940"/>
                    </a:lnTo>
                    <a:lnTo>
                      <a:pt x="5030" y="3969"/>
                    </a:lnTo>
                    <a:lnTo>
                      <a:pt x="5007" y="3994"/>
                    </a:lnTo>
                    <a:lnTo>
                      <a:pt x="4980" y="4019"/>
                    </a:lnTo>
                    <a:lnTo>
                      <a:pt x="4951" y="4041"/>
                    </a:lnTo>
                    <a:lnTo>
                      <a:pt x="4917" y="4059"/>
                    </a:lnTo>
                    <a:lnTo>
                      <a:pt x="4880" y="4075"/>
                    </a:lnTo>
                    <a:lnTo>
                      <a:pt x="4838" y="4087"/>
                    </a:lnTo>
                    <a:lnTo>
                      <a:pt x="4796" y="4098"/>
                    </a:lnTo>
                    <a:lnTo>
                      <a:pt x="4755" y="4106"/>
                    </a:lnTo>
                    <a:lnTo>
                      <a:pt x="4713" y="4112"/>
                    </a:lnTo>
                    <a:lnTo>
                      <a:pt x="4670" y="4118"/>
                    </a:lnTo>
                    <a:lnTo>
                      <a:pt x="4627" y="4123"/>
                    </a:lnTo>
                    <a:lnTo>
                      <a:pt x="4583" y="4126"/>
                    </a:lnTo>
                    <a:lnTo>
                      <a:pt x="4539" y="4129"/>
                    </a:lnTo>
                    <a:lnTo>
                      <a:pt x="4497" y="4132"/>
                    </a:lnTo>
                    <a:lnTo>
                      <a:pt x="4453" y="4133"/>
                    </a:lnTo>
                    <a:lnTo>
                      <a:pt x="4409" y="4134"/>
                    </a:lnTo>
                    <a:lnTo>
                      <a:pt x="4366" y="4133"/>
                    </a:lnTo>
                    <a:lnTo>
                      <a:pt x="4322" y="4133"/>
                    </a:lnTo>
                    <a:lnTo>
                      <a:pt x="4279" y="4132"/>
                    </a:lnTo>
                    <a:lnTo>
                      <a:pt x="4234" y="4129"/>
                    </a:lnTo>
                    <a:lnTo>
                      <a:pt x="4190" y="4126"/>
                    </a:lnTo>
                    <a:lnTo>
                      <a:pt x="4147" y="4125"/>
                    </a:lnTo>
                    <a:lnTo>
                      <a:pt x="4104" y="4123"/>
                    </a:lnTo>
                    <a:lnTo>
                      <a:pt x="4059" y="4119"/>
                    </a:lnTo>
                    <a:lnTo>
                      <a:pt x="4017" y="4116"/>
                    </a:lnTo>
                    <a:lnTo>
                      <a:pt x="3974" y="4113"/>
                    </a:lnTo>
                    <a:lnTo>
                      <a:pt x="3932" y="4109"/>
                    </a:lnTo>
                    <a:lnTo>
                      <a:pt x="3888" y="4107"/>
                    </a:lnTo>
                    <a:lnTo>
                      <a:pt x="3847" y="4103"/>
                    </a:lnTo>
                    <a:lnTo>
                      <a:pt x="3801" y="4101"/>
                    </a:lnTo>
                    <a:lnTo>
                      <a:pt x="3757" y="4098"/>
                    </a:lnTo>
                    <a:lnTo>
                      <a:pt x="3710" y="4095"/>
                    </a:lnTo>
                    <a:lnTo>
                      <a:pt x="3666" y="4092"/>
                    </a:lnTo>
                    <a:lnTo>
                      <a:pt x="3620" y="4091"/>
                    </a:lnTo>
                    <a:lnTo>
                      <a:pt x="3575" y="4087"/>
                    </a:lnTo>
                    <a:lnTo>
                      <a:pt x="3528" y="4085"/>
                    </a:lnTo>
                    <a:lnTo>
                      <a:pt x="3483" y="4083"/>
                    </a:lnTo>
                    <a:lnTo>
                      <a:pt x="3437" y="4081"/>
                    </a:lnTo>
                    <a:lnTo>
                      <a:pt x="3392" y="4078"/>
                    </a:lnTo>
                    <a:lnTo>
                      <a:pt x="3346" y="4076"/>
                    </a:lnTo>
                    <a:lnTo>
                      <a:pt x="3302" y="4075"/>
                    </a:lnTo>
                    <a:lnTo>
                      <a:pt x="3280" y="4076"/>
                    </a:lnTo>
                    <a:lnTo>
                      <a:pt x="3260" y="4076"/>
                    </a:lnTo>
                    <a:lnTo>
                      <a:pt x="3242" y="4071"/>
                    </a:lnTo>
                    <a:lnTo>
                      <a:pt x="3200" y="4069"/>
                    </a:lnTo>
                    <a:lnTo>
                      <a:pt x="3156" y="4069"/>
                    </a:lnTo>
                    <a:lnTo>
                      <a:pt x="3114" y="4067"/>
                    </a:lnTo>
                    <a:lnTo>
                      <a:pt x="3072" y="4066"/>
                    </a:lnTo>
                    <a:lnTo>
                      <a:pt x="3031" y="4062"/>
                    </a:lnTo>
                    <a:lnTo>
                      <a:pt x="2989" y="4062"/>
                    </a:lnTo>
                    <a:lnTo>
                      <a:pt x="2947" y="4061"/>
                    </a:lnTo>
                    <a:lnTo>
                      <a:pt x="2905" y="4059"/>
                    </a:lnTo>
                    <a:lnTo>
                      <a:pt x="2862" y="4058"/>
                    </a:lnTo>
                    <a:lnTo>
                      <a:pt x="2820" y="4057"/>
                    </a:lnTo>
                    <a:lnTo>
                      <a:pt x="2778" y="4057"/>
                    </a:lnTo>
                    <a:lnTo>
                      <a:pt x="2736" y="4057"/>
                    </a:lnTo>
                    <a:lnTo>
                      <a:pt x="2695" y="4055"/>
                    </a:lnTo>
                    <a:lnTo>
                      <a:pt x="2652" y="4054"/>
                    </a:lnTo>
                    <a:lnTo>
                      <a:pt x="2610" y="4054"/>
                    </a:lnTo>
                    <a:lnTo>
                      <a:pt x="2569" y="4053"/>
                    </a:lnTo>
                    <a:lnTo>
                      <a:pt x="2525" y="4053"/>
                    </a:lnTo>
                    <a:lnTo>
                      <a:pt x="2483" y="4053"/>
                    </a:lnTo>
                    <a:lnTo>
                      <a:pt x="2440" y="4053"/>
                    </a:lnTo>
                    <a:lnTo>
                      <a:pt x="2398" y="4053"/>
                    </a:lnTo>
                    <a:lnTo>
                      <a:pt x="2357" y="4053"/>
                    </a:lnTo>
                    <a:lnTo>
                      <a:pt x="2315" y="4054"/>
                    </a:lnTo>
                    <a:lnTo>
                      <a:pt x="2273" y="4054"/>
                    </a:lnTo>
                    <a:lnTo>
                      <a:pt x="2231" y="4054"/>
                    </a:lnTo>
                    <a:lnTo>
                      <a:pt x="2189" y="4055"/>
                    </a:lnTo>
                    <a:lnTo>
                      <a:pt x="2148" y="4057"/>
                    </a:lnTo>
                    <a:lnTo>
                      <a:pt x="2104" y="4057"/>
                    </a:lnTo>
                    <a:lnTo>
                      <a:pt x="2062" y="4058"/>
                    </a:lnTo>
                    <a:lnTo>
                      <a:pt x="2020" y="4059"/>
                    </a:lnTo>
                    <a:lnTo>
                      <a:pt x="1977" y="4060"/>
                    </a:lnTo>
                    <a:lnTo>
                      <a:pt x="1937" y="4061"/>
                    </a:lnTo>
                    <a:lnTo>
                      <a:pt x="1894" y="4062"/>
                    </a:lnTo>
                    <a:lnTo>
                      <a:pt x="1852" y="4066"/>
                    </a:lnTo>
                    <a:lnTo>
                      <a:pt x="1810" y="4067"/>
                    </a:lnTo>
                    <a:lnTo>
                      <a:pt x="1768" y="4069"/>
                    </a:lnTo>
                    <a:lnTo>
                      <a:pt x="1725" y="4070"/>
                    </a:lnTo>
                    <a:lnTo>
                      <a:pt x="1683" y="4073"/>
                    </a:lnTo>
                    <a:lnTo>
                      <a:pt x="1641" y="4075"/>
                    </a:lnTo>
                    <a:lnTo>
                      <a:pt x="1600" y="4077"/>
                    </a:lnTo>
                    <a:lnTo>
                      <a:pt x="1558" y="4081"/>
                    </a:lnTo>
                    <a:lnTo>
                      <a:pt x="1516" y="4083"/>
                    </a:lnTo>
                    <a:lnTo>
                      <a:pt x="1475" y="4085"/>
                    </a:lnTo>
                    <a:lnTo>
                      <a:pt x="1433" y="4087"/>
                    </a:lnTo>
                    <a:lnTo>
                      <a:pt x="1390" y="4092"/>
                    </a:lnTo>
                    <a:lnTo>
                      <a:pt x="1349" y="4094"/>
                    </a:lnTo>
                    <a:lnTo>
                      <a:pt x="1305" y="4098"/>
                    </a:lnTo>
                    <a:lnTo>
                      <a:pt x="1263" y="4101"/>
                    </a:lnTo>
                    <a:lnTo>
                      <a:pt x="1223" y="4104"/>
                    </a:lnTo>
                    <a:lnTo>
                      <a:pt x="1180" y="4109"/>
                    </a:lnTo>
                    <a:lnTo>
                      <a:pt x="1138" y="4112"/>
                    </a:lnTo>
                    <a:lnTo>
                      <a:pt x="1097" y="4116"/>
                    </a:lnTo>
                    <a:lnTo>
                      <a:pt x="1057" y="4120"/>
                    </a:lnTo>
                    <a:lnTo>
                      <a:pt x="1013" y="4125"/>
                    </a:lnTo>
                    <a:lnTo>
                      <a:pt x="972" y="4129"/>
                    </a:lnTo>
                    <a:lnTo>
                      <a:pt x="969" y="4129"/>
                    </a:lnTo>
                    <a:lnTo>
                      <a:pt x="967" y="4129"/>
                    </a:lnTo>
                    <a:lnTo>
                      <a:pt x="966" y="4127"/>
                    </a:lnTo>
                    <a:lnTo>
                      <a:pt x="914" y="4149"/>
                    </a:lnTo>
                    <a:lnTo>
                      <a:pt x="859" y="4160"/>
                    </a:lnTo>
                    <a:lnTo>
                      <a:pt x="806" y="4161"/>
                    </a:lnTo>
                    <a:lnTo>
                      <a:pt x="756" y="4154"/>
                    </a:lnTo>
                    <a:lnTo>
                      <a:pt x="710" y="4136"/>
                    </a:lnTo>
                    <a:lnTo>
                      <a:pt x="664" y="4115"/>
                    </a:lnTo>
                    <a:lnTo>
                      <a:pt x="631" y="4078"/>
                    </a:lnTo>
                    <a:lnTo>
                      <a:pt x="607" y="4032"/>
                    </a:lnTo>
                    <a:lnTo>
                      <a:pt x="595" y="3983"/>
                    </a:lnTo>
                    <a:lnTo>
                      <a:pt x="590" y="3971"/>
                    </a:lnTo>
                    <a:lnTo>
                      <a:pt x="588" y="3959"/>
                    </a:lnTo>
                    <a:lnTo>
                      <a:pt x="588" y="3944"/>
                    </a:lnTo>
                    <a:lnTo>
                      <a:pt x="590" y="3902"/>
                    </a:lnTo>
                    <a:lnTo>
                      <a:pt x="594" y="3860"/>
                    </a:lnTo>
                    <a:lnTo>
                      <a:pt x="596" y="3817"/>
                    </a:lnTo>
                    <a:lnTo>
                      <a:pt x="597" y="3775"/>
                    </a:lnTo>
                    <a:lnTo>
                      <a:pt x="599" y="3731"/>
                    </a:lnTo>
                    <a:lnTo>
                      <a:pt x="601" y="3689"/>
                    </a:lnTo>
                    <a:lnTo>
                      <a:pt x="602" y="3646"/>
                    </a:lnTo>
                    <a:lnTo>
                      <a:pt x="602" y="3604"/>
                    </a:lnTo>
                    <a:lnTo>
                      <a:pt x="603" y="3562"/>
                    </a:lnTo>
                    <a:lnTo>
                      <a:pt x="604" y="3519"/>
                    </a:lnTo>
                    <a:lnTo>
                      <a:pt x="604" y="3476"/>
                    </a:lnTo>
                    <a:lnTo>
                      <a:pt x="604" y="3432"/>
                    </a:lnTo>
                    <a:lnTo>
                      <a:pt x="604" y="3390"/>
                    </a:lnTo>
                    <a:lnTo>
                      <a:pt x="604" y="3347"/>
                    </a:lnTo>
                    <a:lnTo>
                      <a:pt x="603" y="3305"/>
                    </a:lnTo>
                    <a:lnTo>
                      <a:pt x="603" y="3262"/>
                    </a:lnTo>
                    <a:lnTo>
                      <a:pt x="602" y="3220"/>
                    </a:lnTo>
                    <a:lnTo>
                      <a:pt x="602" y="3177"/>
                    </a:lnTo>
                    <a:lnTo>
                      <a:pt x="602" y="3133"/>
                    </a:lnTo>
                    <a:lnTo>
                      <a:pt x="601" y="3092"/>
                    </a:lnTo>
                    <a:lnTo>
                      <a:pt x="599" y="3049"/>
                    </a:lnTo>
                    <a:lnTo>
                      <a:pt x="598" y="3007"/>
                    </a:lnTo>
                    <a:lnTo>
                      <a:pt x="597" y="2965"/>
                    </a:lnTo>
                    <a:lnTo>
                      <a:pt x="596" y="2922"/>
                    </a:lnTo>
                    <a:lnTo>
                      <a:pt x="595" y="2877"/>
                    </a:lnTo>
                    <a:lnTo>
                      <a:pt x="594" y="2835"/>
                    </a:lnTo>
                    <a:lnTo>
                      <a:pt x="591" y="2793"/>
                    </a:lnTo>
                    <a:lnTo>
                      <a:pt x="590" y="2751"/>
                    </a:lnTo>
                    <a:lnTo>
                      <a:pt x="590" y="2709"/>
                    </a:lnTo>
                    <a:lnTo>
                      <a:pt x="588" y="2667"/>
                    </a:lnTo>
                    <a:lnTo>
                      <a:pt x="587" y="2624"/>
                    </a:lnTo>
                    <a:lnTo>
                      <a:pt x="585" y="2581"/>
                    </a:lnTo>
                    <a:lnTo>
                      <a:pt x="585" y="2539"/>
                    </a:lnTo>
                    <a:lnTo>
                      <a:pt x="582" y="2497"/>
                    </a:lnTo>
                    <a:lnTo>
                      <a:pt x="581" y="2453"/>
                    </a:lnTo>
                    <a:lnTo>
                      <a:pt x="579" y="2411"/>
                    </a:lnTo>
                    <a:lnTo>
                      <a:pt x="578" y="2369"/>
                    </a:lnTo>
                    <a:lnTo>
                      <a:pt x="577" y="2326"/>
                    </a:lnTo>
                    <a:lnTo>
                      <a:pt x="574" y="2283"/>
                    </a:lnTo>
                    <a:lnTo>
                      <a:pt x="573" y="2240"/>
                    </a:lnTo>
                    <a:lnTo>
                      <a:pt x="572" y="2198"/>
                    </a:lnTo>
                    <a:lnTo>
                      <a:pt x="571" y="2155"/>
                    </a:lnTo>
                    <a:lnTo>
                      <a:pt x="570" y="2113"/>
                    </a:lnTo>
                    <a:lnTo>
                      <a:pt x="568" y="2070"/>
                    </a:lnTo>
                    <a:lnTo>
                      <a:pt x="568" y="2028"/>
                    </a:lnTo>
                    <a:lnTo>
                      <a:pt x="566" y="1985"/>
                    </a:lnTo>
                    <a:lnTo>
                      <a:pt x="564" y="1942"/>
                    </a:lnTo>
                    <a:lnTo>
                      <a:pt x="563" y="1901"/>
                    </a:lnTo>
                    <a:lnTo>
                      <a:pt x="562" y="1858"/>
                    </a:lnTo>
                    <a:lnTo>
                      <a:pt x="562" y="1815"/>
                    </a:lnTo>
                    <a:lnTo>
                      <a:pt x="561" y="1773"/>
                    </a:lnTo>
                    <a:lnTo>
                      <a:pt x="561" y="1730"/>
                    </a:lnTo>
                    <a:lnTo>
                      <a:pt x="560" y="1686"/>
                    </a:lnTo>
                    <a:lnTo>
                      <a:pt x="559" y="1644"/>
                    </a:lnTo>
                    <a:lnTo>
                      <a:pt x="559" y="1602"/>
                    </a:lnTo>
                    <a:lnTo>
                      <a:pt x="559" y="1558"/>
                    </a:lnTo>
                    <a:lnTo>
                      <a:pt x="557" y="1518"/>
                    </a:lnTo>
                    <a:lnTo>
                      <a:pt x="557" y="1474"/>
                    </a:lnTo>
                    <a:lnTo>
                      <a:pt x="557" y="1431"/>
                    </a:lnTo>
                    <a:lnTo>
                      <a:pt x="557" y="1389"/>
                    </a:lnTo>
                    <a:lnTo>
                      <a:pt x="559" y="1346"/>
                    </a:lnTo>
                    <a:lnTo>
                      <a:pt x="559" y="1302"/>
                    </a:lnTo>
                    <a:lnTo>
                      <a:pt x="559" y="1257"/>
                    </a:lnTo>
                    <a:lnTo>
                      <a:pt x="561" y="1213"/>
                    </a:lnTo>
                    <a:lnTo>
                      <a:pt x="562" y="1167"/>
                    </a:lnTo>
                    <a:lnTo>
                      <a:pt x="566" y="1121"/>
                    </a:lnTo>
                    <a:lnTo>
                      <a:pt x="571" y="1075"/>
                    </a:lnTo>
                    <a:lnTo>
                      <a:pt x="579" y="1031"/>
                    </a:lnTo>
                    <a:lnTo>
                      <a:pt x="587" y="987"/>
                    </a:lnTo>
                    <a:lnTo>
                      <a:pt x="599" y="944"/>
                    </a:lnTo>
                    <a:lnTo>
                      <a:pt x="614" y="902"/>
                    </a:lnTo>
                    <a:lnTo>
                      <a:pt x="632" y="863"/>
                    </a:lnTo>
                    <a:lnTo>
                      <a:pt x="654" y="824"/>
                    </a:lnTo>
                    <a:lnTo>
                      <a:pt x="681" y="786"/>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8" name="Freeform 37">
                <a:extLst>
                  <a:ext uri="{FF2B5EF4-FFF2-40B4-BE49-F238E27FC236}">
                    <a16:creationId xmlns:a16="http://schemas.microsoft.com/office/drawing/2014/main" id="{2A93350D-A921-5797-D79B-BE280AA4C125}"/>
                  </a:ext>
                </a:extLst>
              </p:cNvPr>
              <p:cNvSpPr>
                <a:spLocks/>
              </p:cNvSpPr>
              <p:nvPr/>
            </p:nvSpPr>
            <p:spPr bwMode="auto">
              <a:xfrm>
                <a:off x="1399" y="2294"/>
                <a:ext cx="1" cy="12"/>
              </a:xfrm>
              <a:custGeom>
                <a:avLst/>
                <a:gdLst>
                  <a:gd name="T0" fmla="*/ 0 w 5"/>
                  <a:gd name="T1" fmla="*/ 0 h 81"/>
                  <a:gd name="T2" fmla="*/ 0 w 5"/>
                  <a:gd name="T3" fmla="*/ 1 h 81"/>
                  <a:gd name="T4" fmla="*/ 0 w 5"/>
                  <a:gd name="T5" fmla="*/ 1 h 81"/>
                  <a:gd name="T6" fmla="*/ 0 w 5"/>
                  <a:gd name="T7" fmla="*/ 2 h 81"/>
                  <a:gd name="T8" fmla="*/ 0 w 5"/>
                  <a:gd name="T9" fmla="*/ 2 h 81"/>
                  <a:gd name="T10" fmla="*/ 0 w 5"/>
                  <a:gd name="T11" fmla="*/ 1 h 81"/>
                  <a:gd name="T12" fmla="*/ 0 w 5"/>
                  <a:gd name="T13" fmla="*/ 1 h 81"/>
                  <a:gd name="T14" fmla="*/ 0 w 5"/>
                  <a:gd name="T15" fmla="*/ 0 h 81"/>
                  <a:gd name="T16" fmla="*/ 0 w 5"/>
                  <a:gd name="T17" fmla="*/ 0 h 81"/>
                  <a:gd name="T18" fmla="*/ 0 w 5"/>
                  <a:gd name="T19" fmla="*/ 0 h 81"/>
                  <a:gd name="T20" fmla="*/ 0 w 5"/>
                  <a:gd name="T21" fmla="*/ 0 h 81"/>
                  <a:gd name="T22" fmla="*/ 0 w 5"/>
                  <a:gd name="T23" fmla="*/ 0 h 81"/>
                  <a:gd name="T24" fmla="*/ 0 w 5"/>
                  <a:gd name="T25" fmla="*/ 0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81">
                    <a:moveTo>
                      <a:pt x="0" y="0"/>
                    </a:moveTo>
                    <a:lnTo>
                      <a:pt x="2" y="29"/>
                    </a:lnTo>
                    <a:lnTo>
                      <a:pt x="3" y="55"/>
                    </a:lnTo>
                    <a:lnTo>
                      <a:pt x="4" y="81"/>
                    </a:lnTo>
                    <a:lnTo>
                      <a:pt x="5" y="56"/>
                    </a:lnTo>
                    <a:lnTo>
                      <a:pt x="5" y="31"/>
                    </a:lnTo>
                    <a:lnTo>
                      <a:pt x="5" y="6"/>
                    </a:lnTo>
                    <a:lnTo>
                      <a:pt x="3" y="5"/>
                    </a:lnTo>
                    <a:lnTo>
                      <a:pt x="2" y="3"/>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79" name="Freeform 38">
                <a:extLst>
                  <a:ext uri="{FF2B5EF4-FFF2-40B4-BE49-F238E27FC236}">
                    <a16:creationId xmlns:a16="http://schemas.microsoft.com/office/drawing/2014/main" id="{FE5A7647-5C90-8B9D-1B61-36FD277FB29F}"/>
                  </a:ext>
                </a:extLst>
              </p:cNvPr>
              <p:cNvSpPr>
                <a:spLocks/>
              </p:cNvSpPr>
              <p:nvPr/>
            </p:nvSpPr>
            <p:spPr bwMode="auto">
              <a:xfrm>
                <a:off x="1399" y="2294"/>
                <a:ext cx="1" cy="12"/>
              </a:xfrm>
              <a:custGeom>
                <a:avLst/>
                <a:gdLst>
                  <a:gd name="T0" fmla="*/ 0 w 5"/>
                  <a:gd name="T1" fmla="*/ 0 h 81"/>
                  <a:gd name="T2" fmla="*/ 0 w 5"/>
                  <a:gd name="T3" fmla="*/ 1 h 81"/>
                  <a:gd name="T4" fmla="*/ 0 w 5"/>
                  <a:gd name="T5" fmla="*/ 1 h 81"/>
                  <a:gd name="T6" fmla="*/ 0 w 5"/>
                  <a:gd name="T7" fmla="*/ 2 h 81"/>
                  <a:gd name="T8" fmla="*/ 0 w 5"/>
                  <a:gd name="T9" fmla="*/ 2 h 81"/>
                  <a:gd name="T10" fmla="*/ 0 w 5"/>
                  <a:gd name="T11" fmla="*/ 1 h 81"/>
                  <a:gd name="T12" fmla="*/ 0 w 5"/>
                  <a:gd name="T13" fmla="*/ 1 h 81"/>
                  <a:gd name="T14" fmla="*/ 0 w 5"/>
                  <a:gd name="T15" fmla="*/ 0 h 81"/>
                  <a:gd name="T16" fmla="*/ 0 w 5"/>
                  <a:gd name="T17" fmla="*/ 0 h 81"/>
                  <a:gd name="T18" fmla="*/ 0 w 5"/>
                  <a:gd name="T19" fmla="*/ 0 h 81"/>
                  <a:gd name="T20" fmla="*/ 0 w 5"/>
                  <a:gd name="T21" fmla="*/ 0 h 81"/>
                  <a:gd name="T22" fmla="*/ 0 w 5"/>
                  <a:gd name="T23" fmla="*/ 0 h 81"/>
                  <a:gd name="T24" fmla="*/ 0 w 5"/>
                  <a:gd name="T25" fmla="*/ 0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81">
                    <a:moveTo>
                      <a:pt x="0" y="0"/>
                    </a:moveTo>
                    <a:lnTo>
                      <a:pt x="2" y="29"/>
                    </a:lnTo>
                    <a:lnTo>
                      <a:pt x="3" y="55"/>
                    </a:lnTo>
                    <a:lnTo>
                      <a:pt x="4" y="81"/>
                    </a:lnTo>
                    <a:lnTo>
                      <a:pt x="5" y="56"/>
                    </a:lnTo>
                    <a:lnTo>
                      <a:pt x="5" y="31"/>
                    </a:lnTo>
                    <a:lnTo>
                      <a:pt x="5" y="6"/>
                    </a:lnTo>
                    <a:lnTo>
                      <a:pt x="3" y="5"/>
                    </a:lnTo>
                    <a:lnTo>
                      <a:pt x="2"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0" name="Freeform 39">
                <a:extLst>
                  <a:ext uri="{FF2B5EF4-FFF2-40B4-BE49-F238E27FC236}">
                    <a16:creationId xmlns:a16="http://schemas.microsoft.com/office/drawing/2014/main" id="{6B4CF760-7233-114B-CF65-DA025CD9BFEE}"/>
                  </a:ext>
                </a:extLst>
              </p:cNvPr>
              <p:cNvSpPr>
                <a:spLocks/>
              </p:cNvSpPr>
              <p:nvPr/>
            </p:nvSpPr>
            <p:spPr bwMode="auto">
              <a:xfrm>
                <a:off x="1300" y="2174"/>
                <a:ext cx="2" cy="41"/>
              </a:xfrm>
              <a:custGeom>
                <a:avLst/>
                <a:gdLst>
                  <a:gd name="T0" fmla="*/ 0 w 12"/>
                  <a:gd name="T1" fmla="*/ 3 h 286"/>
                  <a:gd name="T2" fmla="*/ 0 w 12"/>
                  <a:gd name="T3" fmla="*/ 4 h 286"/>
                  <a:gd name="T4" fmla="*/ 0 w 12"/>
                  <a:gd name="T5" fmla="*/ 5 h 286"/>
                  <a:gd name="T6" fmla="*/ 0 w 12"/>
                  <a:gd name="T7" fmla="*/ 6 h 286"/>
                  <a:gd name="T8" fmla="*/ 0 w 12"/>
                  <a:gd name="T9" fmla="*/ 6 h 286"/>
                  <a:gd name="T10" fmla="*/ 0 w 12"/>
                  <a:gd name="T11" fmla="*/ 5 h 286"/>
                  <a:gd name="T12" fmla="*/ 0 w 12"/>
                  <a:gd name="T13" fmla="*/ 4 h 286"/>
                  <a:gd name="T14" fmla="*/ 0 w 12"/>
                  <a:gd name="T15" fmla="*/ 3 h 286"/>
                  <a:gd name="T16" fmla="*/ 0 w 12"/>
                  <a:gd name="T17" fmla="*/ 2 h 286"/>
                  <a:gd name="T18" fmla="*/ 0 w 12"/>
                  <a:gd name="T19" fmla="*/ 1 h 286"/>
                  <a:gd name="T20" fmla="*/ 0 w 12"/>
                  <a:gd name="T21" fmla="*/ 0 h 286"/>
                  <a:gd name="T22" fmla="*/ 0 w 12"/>
                  <a:gd name="T23" fmla="*/ 0 h 286"/>
                  <a:gd name="T24" fmla="*/ 0 w 12"/>
                  <a:gd name="T25" fmla="*/ 1 h 286"/>
                  <a:gd name="T26" fmla="*/ 0 w 12"/>
                  <a:gd name="T27" fmla="*/ 2 h 286"/>
                  <a:gd name="T28" fmla="*/ 0 w 12"/>
                  <a:gd name="T29" fmla="*/ 3 h 286"/>
                  <a:gd name="T30" fmla="*/ 0 w 12"/>
                  <a:gd name="T31" fmla="*/ 3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 h="286">
                    <a:moveTo>
                      <a:pt x="0" y="160"/>
                    </a:moveTo>
                    <a:lnTo>
                      <a:pt x="0" y="202"/>
                    </a:lnTo>
                    <a:lnTo>
                      <a:pt x="2" y="245"/>
                    </a:lnTo>
                    <a:lnTo>
                      <a:pt x="3" y="286"/>
                    </a:lnTo>
                    <a:lnTo>
                      <a:pt x="5" y="240"/>
                    </a:lnTo>
                    <a:lnTo>
                      <a:pt x="6" y="191"/>
                    </a:lnTo>
                    <a:lnTo>
                      <a:pt x="6" y="143"/>
                    </a:lnTo>
                    <a:lnTo>
                      <a:pt x="8" y="95"/>
                    </a:lnTo>
                    <a:lnTo>
                      <a:pt x="10" y="47"/>
                    </a:lnTo>
                    <a:lnTo>
                      <a:pt x="12" y="0"/>
                    </a:lnTo>
                    <a:lnTo>
                      <a:pt x="5" y="52"/>
                    </a:lnTo>
                    <a:lnTo>
                      <a:pt x="0" y="105"/>
                    </a:lnTo>
                    <a:lnTo>
                      <a:pt x="0" y="16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1" name="Freeform 40">
                <a:extLst>
                  <a:ext uri="{FF2B5EF4-FFF2-40B4-BE49-F238E27FC236}">
                    <a16:creationId xmlns:a16="http://schemas.microsoft.com/office/drawing/2014/main" id="{F34EE0AE-84C7-2A96-EE5E-0972F9060DAD}"/>
                  </a:ext>
                </a:extLst>
              </p:cNvPr>
              <p:cNvSpPr>
                <a:spLocks/>
              </p:cNvSpPr>
              <p:nvPr/>
            </p:nvSpPr>
            <p:spPr bwMode="auto">
              <a:xfrm>
                <a:off x="1300" y="2174"/>
                <a:ext cx="2" cy="41"/>
              </a:xfrm>
              <a:custGeom>
                <a:avLst/>
                <a:gdLst>
                  <a:gd name="T0" fmla="*/ 0 w 12"/>
                  <a:gd name="T1" fmla="*/ 3 h 286"/>
                  <a:gd name="T2" fmla="*/ 0 w 12"/>
                  <a:gd name="T3" fmla="*/ 4 h 286"/>
                  <a:gd name="T4" fmla="*/ 0 w 12"/>
                  <a:gd name="T5" fmla="*/ 5 h 286"/>
                  <a:gd name="T6" fmla="*/ 0 w 12"/>
                  <a:gd name="T7" fmla="*/ 6 h 286"/>
                  <a:gd name="T8" fmla="*/ 0 w 12"/>
                  <a:gd name="T9" fmla="*/ 6 h 286"/>
                  <a:gd name="T10" fmla="*/ 0 w 12"/>
                  <a:gd name="T11" fmla="*/ 5 h 286"/>
                  <a:gd name="T12" fmla="*/ 0 w 12"/>
                  <a:gd name="T13" fmla="*/ 4 h 286"/>
                  <a:gd name="T14" fmla="*/ 0 w 12"/>
                  <a:gd name="T15" fmla="*/ 3 h 286"/>
                  <a:gd name="T16" fmla="*/ 0 w 12"/>
                  <a:gd name="T17" fmla="*/ 2 h 286"/>
                  <a:gd name="T18" fmla="*/ 0 w 12"/>
                  <a:gd name="T19" fmla="*/ 1 h 286"/>
                  <a:gd name="T20" fmla="*/ 0 w 12"/>
                  <a:gd name="T21" fmla="*/ 0 h 286"/>
                  <a:gd name="T22" fmla="*/ 0 w 12"/>
                  <a:gd name="T23" fmla="*/ 0 h 286"/>
                  <a:gd name="T24" fmla="*/ 0 w 12"/>
                  <a:gd name="T25" fmla="*/ 1 h 286"/>
                  <a:gd name="T26" fmla="*/ 0 w 12"/>
                  <a:gd name="T27" fmla="*/ 2 h 286"/>
                  <a:gd name="T28" fmla="*/ 0 w 12"/>
                  <a:gd name="T29" fmla="*/ 3 h 286"/>
                  <a:gd name="T30" fmla="*/ 0 w 12"/>
                  <a:gd name="T31" fmla="*/ 3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 h="286">
                    <a:moveTo>
                      <a:pt x="0" y="160"/>
                    </a:moveTo>
                    <a:lnTo>
                      <a:pt x="0" y="202"/>
                    </a:lnTo>
                    <a:lnTo>
                      <a:pt x="2" y="245"/>
                    </a:lnTo>
                    <a:lnTo>
                      <a:pt x="3" y="286"/>
                    </a:lnTo>
                    <a:lnTo>
                      <a:pt x="5" y="240"/>
                    </a:lnTo>
                    <a:lnTo>
                      <a:pt x="6" y="191"/>
                    </a:lnTo>
                    <a:lnTo>
                      <a:pt x="6" y="143"/>
                    </a:lnTo>
                    <a:lnTo>
                      <a:pt x="8" y="95"/>
                    </a:lnTo>
                    <a:lnTo>
                      <a:pt x="10" y="47"/>
                    </a:lnTo>
                    <a:lnTo>
                      <a:pt x="12" y="0"/>
                    </a:lnTo>
                    <a:lnTo>
                      <a:pt x="5" y="52"/>
                    </a:lnTo>
                    <a:lnTo>
                      <a:pt x="0" y="105"/>
                    </a:lnTo>
                    <a:lnTo>
                      <a:pt x="0"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2" name="Freeform 41">
                <a:extLst>
                  <a:ext uri="{FF2B5EF4-FFF2-40B4-BE49-F238E27FC236}">
                    <a16:creationId xmlns:a16="http://schemas.microsoft.com/office/drawing/2014/main" id="{372FC0F6-0D9C-3377-4BD4-488D66717662}"/>
                  </a:ext>
                </a:extLst>
              </p:cNvPr>
              <p:cNvSpPr>
                <a:spLocks/>
              </p:cNvSpPr>
              <p:nvPr/>
            </p:nvSpPr>
            <p:spPr bwMode="auto">
              <a:xfrm>
                <a:off x="1458" y="2182"/>
                <a:ext cx="7" cy="1"/>
              </a:xfrm>
              <a:custGeom>
                <a:avLst/>
                <a:gdLst>
                  <a:gd name="T0" fmla="*/ 1 w 44"/>
                  <a:gd name="T1" fmla="*/ 0 h 4"/>
                  <a:gd name="T2" fmla="*/ 1 w 44"/>
                  <a:gd name="T3" fmla="*/ 0 h 4"/>
                  <a:gd name="T4" fmla="*/ 0 w 44"/>
                  <a:gd name="T5" fmla="*/ 0 h 4"/>
                  <a:gd name="T6" fmla="*/ 0 w 44"/>
                  <a:gd name="T7" fmla="*/ 0 h 4"/>
                  <a:gd name="T8" fmla="*/ 0 w 44"/>
                  <a:gd name="T9" fmla="*/ 0 h 4"/>
                  <a:gd name="T10" fmla="*/ 0 w 44"/>
                  <a:gd name="T11" fmla="*/ 0 h 4"/>
                  <a:gd name="T12" fmla="*/ 0 w 44"/>
                  <a:gd name="T13" fmla="*/ 0 h 4"/>
                  <a:gd name="T14" fmla="*/ 1 w 44"/>
                  <a:gd name="T15" fmla="*/ 0 h 4"/>
                  <a:gd name="T16" fmla="*/ 1 w 44"/>
                  <a:gd name="T17" fmla="*/ 0 h 4"/>
                  <a:gd name="T18" fmla="*/ 1 w 44"/>
                  <a:gd name="T19" fmla="*/ 0 h 4"/>
                  <a:gd name="T20" fmla="*/ 1 w 44"/>
                  <a:gd name="T21" fmla="*/ 0 h 4"/>
                  <a:gd name="T22" fmla="*/ 1 w 44"/>
                  <a:gd name="T23" fmla="*/ 0 h 4"/>
                  <a:gd name="T24" fmla="*/ 1 w 44"/>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4">
                    <a:moveTo>
                      <a:pt x="44" y="0"/>
                    </a:moveTo>
                    <a:lnTo>
                      <a:pt x="31" y="2"/>
                    </a:lnTo>
                    <a:lnTo>
                      <a:pt x="16" y="2"/>
                    </a:lnTo>
                    <a:lnTo>
                      <a:pt x="0" y="3"/>
                    </a:lnTo>
                    <a:lnTo>
                      <a:pt x="10" y="3"/>
                    </a:lnTo>
                    <a:lnTo>
                      <a:pt x="20" y="3"/>
                    </a:lnTo>
                    <a:lnTo>
                      <a:pt x="29" y="4"/>
                    </a:lnTo>
                    <a:lnTo>
                      <a:pt x="35" y="3"/>
                    </a:lnTo>
                    <a:lnTo>
                      <a:pt x="40" y="2"/>
                    </a:lnTo>
                    <a:lnTo>
                      <a:pt x="4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3" name="Freeform 42">
                <a:extLst>
                  <a:ext uri="{FF2B5EF4-FFF2-40B4-BE49-F238E27FC236}">
                    <a16:creationId xmlns:a16="http://schemas.microsoft.com/office/drawing/2014/main" id="{F8D756D2-6F0A-7356-21DA-56C6AC5E30B0}"/>
                  </a:ext>
                </a:extLst>
              </p:cNvPr>
              <p:cNvSpPr>
                <a:spLocks/>
              </p:cNvSpPr>
              <p:nvPr/>
            </p:nvSpPr>
            <p:spPr bwMode="auto">
              <a:xfrm>
                <a:off x="1458" y="2182"/>
                <a:ext cx="7" cy="1"/>
              </a:xfrm>
              <a:custGeom>
                <a:avLst/>
                <a:gdLst>
                  <a:gd name="T0" fmla="*/ 1 w 44"/>
                  <a:gd name="T1" fmla="*/ 0 h 4"/>
                  <a:gd name="T2" fmla="*/ 1 w 44"/>
                  <a:gd name="T3" fmla="*/ 0 h 4"/>
                  <a:gd name="T4" fmla="*/ 0 w 44"/>
                  <a:gd name="T5" fmla="*/ 0 h 4"/>
                  <a:gd name="T6" fmla="*/ 0 w 44"/>
                  <a:gd name="T7" fmla="*/ 0 h 4"/>
                  <a:gd name="T8" fmla="*/ 0 w 44"/>
                  <a:gd name="T9" fmla="*/ 0 h 4"/>
                  <a:gd name="T10" fmla="*/ 0 w 44"/>
                  <a:gd name="T11" fmla="*/ 0 h 4"/>
                  <a:gd name="T12" fmla="*/ 0 w 44"/>
                  <a:gd name="T13" fmla="*/ 0 h 4"/>
                  <a:gd name="T14" fmla="*/ 1 w 44"/>
                  <a:gd name="T15" fmla="*/ 0 h 4"/>
                  <a:gd name="T16" fmla="*/ 1 w 44"/>
                  <a:gd name="T17" fmla="*/ 0 h 4"/>
                  <a:gd name="T18" fmla="*/ 1 w 44"/>
                  <a:gd name="T19" fmla="*/ 0 h 4"/>
                  <a:gd name="T20" fmla="*/ 1 w 44"/>
                  <a:gd name="T21" fmla="*/ 0 h 4"/>
                  <a:gd name="T22" fmla="*/ 1 w 44"/>
                  <a:gd name="T23" fmla="*/ 0 h 4"/>
                  <a:gd name="T24" fmla="*/ 1 w 44"/>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4">
                    <a:moveTo>
                      <a:pt x="44" y="0"/>
                    </a:moveTo>
                    <a:lnTo>
                      <a:pt x="31" y="2"/>
                    </a:lnTo>
                    <a:lnTo>
                      <a:pt x="16" y="2"/>
                    </a:lnTo>
                    <a:lnTo>
                      <a:pt x="0" y="3"/>
                    </a:lnTo>
                    <a:lnTo>
                      <a:pt x="10" y="3"/>
                    </a:lnTo>
                    <a:lnTo>
                      <a:pt x="20" y="3"/>
                    </a:lnTo>
                    <a:lnTo>
                      <a:pt x="29" y="4"/>
                    </a:lnTo>
                    <a:lnTo>
                      <a:pt x="35" y="3"/>
                    </a:lnTo>
                    <a:lnTo>
                      <a:pt x="40" y="2"/>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4" name="Freeform 43">
                <a:extLst>
                  <a:ext uri="{FF2B5EF4-FFF2-40B4-BE49-F238E27FC236}">
                    <a16:creationId xmlns:a16="http://schemas.microsoft.com/office/drawing/2014/main" id="{40B50B76-FD26-7B89-A47F-C757DC0C8690}"/>
                  </a:ext>
                </a:extLst>
              </p:cNvPr>
              <p:cNvSpPr>
                <a:spLocks/>
              </p:cNvSpPr>
              <p:nvPr/>
            </p:nvSpPr>
            <p:spPr bwMode="auto">
              <a:xfrm>
                <a:off x="1551" y="2592"/>
                <a:ext cx="9" cy="6"/>
              </a:xfrm>
              <a:custGeom>
                <a:avLst/>
                <a:gdLst>
                  <a:gd name="T0" fmla="*/ 1 w 63"/>
                  <a:gd name="T1" fmla="*/ 0 h 45"/>
                  <a:gd name="T2" fmla="*/ 1 w 63"/>
                  <a:gd name="T3" fmla="*/ 0 h 45"/>
                  <a:gd name="T4" fmla="*/ 0 w 63"/>
                  <a:gd name="T5" fmla="*/ 1 h 45"/>
                  <a:gd name="T6" fmla="*/ 0 w 63"/>
                  <a:gd name="T7" fmla="*/ 1 h 45"/>
                  <a:gd name="T8" fmla="*/ 0 w 63"/>
                  <a:gd name="T9" fmla="*/ 1 h 45"/>
                  <a:gd name="T10" fmla="*/ 0 w 63"/>
                  <a:gd name="T11" fmla="*/ 1 h 45"/>
                  <a:gd name="T12" fmla="*/ 0 w 63"/>
                  <a:gd name="T13" fmla="*/ 1 h 45"/>
                  <a:gd name="T14" fmla="*/ 0 w 63"/>
                  <a:gd name="T15" fmla="*/ 1 h 45"/>
                  <a:gd name="T16" fmla="*/ 0 w 63"/>
                  <a:gd name="T17" fmla="*/ 1 h 45"/>
                  <a:gd name="T18" fmla="*/ 0 w 63"/>
                  <a:gd name="T19" fmla="*/ 1 h 45"/>
                  <a:gd name="T20" fmla="*/ 0 w 63"/>
                  <a:gd name="T21" fmla="*/ 1 h 45"/>
                  <a:gd name="T22" fmla="*/ 1 w 63"/>
                  <a:gd name="T23" fmla="*/ 1 h 45"/>
                  <a:gd name="T24" fmla="*/ 1 w 63"/>
                  <a:gd name="T25" fmla="*/ 1 h 45"/>
                  <a:gd name="T26" fmla="*/ 1 w 63"/>
                  <a:gd name="T27" fmla="*/ 0 h 45"/>
                  <a:gd name="T28" fmla="*/ 1 w 63"/>
                  <a:gd name="T29" fmla="*/ 0 h 45"/>
                  <a:gd name="T30" fmla="*/ 1 w 63"/>
                  <a:gd name="T31" fmla="*/ 0 h 45"/>
                  <a:gd name="T32" fmla="*/ 1 w 63"/>
                  <a:gd name="T33" fmla="*/ 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 h="45">
                    <a:moveTo>
                      <a:pt x="63" y="0"/>
                    </a:moveTo>
                    <a:lnTo>
                      <a:pt x="42" y="14"/>
                    </a:lnTo>
                    <a:lnTo>
                      <a:pt x="20" y="30"/>
                    </a:lnTo>
                    <a:lnTo>
                      <a:pt x="0" y="45"/>
                    </a:lnTo>
                    <a:lnTo>
                      <a:pt x="6" y="44"/>
                    </a:lnTo>
                    <a:lnTo>
                      <a:pt x="11" y="44"/>
                    </a:lnTo>
                    <a:lnTo>
                      <a:pt x="17" y="43"/>
                    </a:lnTo>
                    <a:lnTo>
                      <a:pt x="20" y="40"/>
                    </a:lnTo>
                    <a:lnTo>
                      <a:pt x="23" y="37"/>
                    </a:lnTo>
                    <a:lnTo>
                      <a:pt x="26" y="35"/>
                    </a:lnTo>
                    <a:lnTo>
                      <a:pt x="39" y="22"/>
                    </a:lnTo>
                    <a:lnTo>
                      <a:pt x="51" y="11"/>
                    </a:lnTo>
                    <a:lnTo>
                      <a:pt x="6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5" name="Freeform 44">
                <a:extLst>
                  <a:ext uri="{FF2B5EF4-FFF2-40B4-BE49-F238E27FC236}">
                    <a16:creationId xmlns:a16="http://schemas.microsoft.com/office/drawing/2014/main" id="{C73106DA-B8FE-8DC0-C2FF-62CE192C5265}"/>
                  </a:ext>
                </a:extLst>
              </p:cNvPr>
              <p:cNvSpPr>
                <a:spLocks/>
              </p:cNvSpPr>
              <p:nvPr/>
            </p:nvSpPr>
            <p:spPr bwMode="auto">
              <a:xfrm>
                <a:off x="1551" y="2592"/>
                <a:ext cx="9" cy="6"/>
              </a:xfrm>
              <a:custGeom>
                <a:avLst/>
                <a:gdLst>
                  <a:gd name="T0" fmla="*/ 1 w 63"/>
                  <a:gd name="T1" fmla="*/ 0 h 45"/>
                  <a:gd name="T2" fmla="*/ 1 w 63"/>
                  <a:gd name="T3" fmla="*/ 0 h 45"/>
                  <a:gd name="T4" fmla="*/ 0 w 63"/>
                  <a:gd name="T5" fmla="*/ 1 h 45"/>
                  <a:gd name="T6" fmla="*/ 0 w 63"/>
                  <a:gd name="T7" fmla="*/ 1 h 45"/>
                  <a:gd name="T8" fmla="*/ 0 w 63"/>
                  <a:gd name="T9" fmla="*/ 1 h 45"/>
                  <a:gd name="T10" fmla="*/ 0 w 63"/>
                  <a:gd name="T11" fmla="*/ 1 h 45"/>
                  <a:gd name="T12" fmla="*/ 0 w 63"/>
                  <a:gd name="T13" fmla="*/ 1 h 45"/>
                  <a:gd name="T14" fmla="*/ 0 w 63"/>
                  <a:gd name="T15" fmla="*/ 1 h 45"/>
                  <a:gd name="T16" fmla="*/ 0 w 63"/>
                  <a:gd name="T17" fmla="*/ 1 h 45"/>
                  <a:gd name="T18" fmla="*/ 0 w 63"/>
                  <a:gd name="T19" fmla="*/ 1 h 45"/>
                  <a:gd name="T20" fmla="*/ 0 w 63"/>
                  <a:gd name="T21" fmla="*/ 1 h 45"/>
                  <a:gd name="T22" fmla="*/ 1 w 63"/>
                  <a:gd name="T23" fmla="*/ 1 h 45"/>
                  <a:gd name="T24" fmla="*/ 1 w 63"/>
                  <a:gd name="T25" fmla="*/ 1 h 45"/>
                  <a:gd name="T26" fmla="*/ 1 w 63"/>
                  <a:gd name="T27" fmla="*/ 0 h 45"/>
                  <a:gd name="T28" fmla="*/ 1 w 63"/>
                  <a:gd name="T29" fmla="*/ 0 h 45"/>
                  <a:gd name="T30" fmla="*/ 1 w 63"/>
                  <a:gd name="T31" fmla="*/ 0 h 45"/>
                  <a:gd name="T32" fmla="*/ 1 w 63"/>
                  <a:gd name="T33" fmla="*/ 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 h="45">
                    <a:moveTo>
                      <a:pt x="63" y="0"/>
                    </a:moveTo>
                    <a:lnTo>
                      <a:pt x="42" y="14"/>
                    </a:lnTo>
                    <a:lnTo>
                      <a:pt x="20" y="30"/>
                    </a:lnTo>
                    <a:lnTo>
                      <a:pt x="0" y="45"/>
                    </a:lnTo>
                    <a:lnTo>
                      <a:pt x="6" y="44"/>
                    </a:lnTo>
                    <a:lnTo>
                      <a:pt x="11" y="44"/>
                    </a:lnTo>
                    <a:lnTo>
                      <a:pt x="17" y="43"/>
                    </a:lnTo>
                    <a:lnTo>
                      <a:pt x="20" y="40"/>
                    </a:lnTo>
                    <a:lnTo>
                      <a:pt x="23" y="37"/>
                    </a:lnTo>
                    <a:lnTo>
                      <a:pt x="26" y="35"/>
                    </a:lnTo>
                    <a:lnTo>
                      <a:pt x="39" y="22"/>
                    </a:lnTo>
                    <a:lnTo>
                      <a:pt x="51" y="11"/>
                    </a:lnTo>
                    <a:lnTo>
                      <a:pt x="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6" name="Freeform 45">
                <a:extLst>
                  <a:ext uri="{FF2B5EF4-FFF2-40B4-BE49-F238E27FC236}">
                    <a16:creationId xmlns:a16="http://schemas.microsoft.com/office/drawing/2014/main" id="{EA46F549-5913-148F-480A-BAAA968113D0}"/>
                  </a:ext>
                </a:extLst>
              </p:cNvPr>
              <p:cNvSpPr>
                <a:spLocks/>
              </p:cNvSpPr>
              <p:nvPr/>
            </p:nvSpPr>
            <p:spPr bwMode="auto">
              <a:xfrm>
                <a:off x="1419" y="2193"/>
                <a:ext cx="592" cy="450"/>
              </a:xfrm>
              <a:custGeom>
                <a:avLst/>
                <a:gdLst>
                  <a:gd name="T0" fmla="*/ 79 w 4142"/>
                  <a:gd name="T1" fmla="*/ 4 h 3148"/>
                  <a:gd name="T2" fmla="*/ 75 w 4142"/>
                  <a:gd name="T3" fmla="*/ 6 h 3148"/>
                  <a:gd name="T4" fmla="*/ 69 w 4142"/>
                  <a:gd name="T5" fmla="*/ 2 h 3148"/>
                  <a:gd name="T6" fmla="*/ 63 w 4142"/>
                  <a:gd name="T7" fmla="*/ 6 h 3148"/>
                  <a:gd name="T8" fmla="*/ 56 w 4142"/>
                  <a:gd name="T9" fmla="*/ 10 h 3148"/>
                  <a:gd name="T10" fmla="*/ 51 w 4142"/>
                  <a:gd name="T11" fmla="*/ 15 h 3148"/>
                  <a:gd name="T12" fmla="*/ 44 w 4142"/>
                  <a:gd name="T13" fmla="*/ 20 h 3148"/>
                  <a:gd name="T14" fmla="*/ 38 w 4142"/>
                  <a:gd name="T15" fmla="*/ 25 h 3148"/>
                  <a:gd name="T16" fmla="*/ 33 w 4142"/>
                  <a:gd name="T17" fmla="*/ 29 h 3148"/>
                  <a:gd name="T18" fmla="*/ 34 w 4142"/>
                  <a:gd name="T19" fmla="*/ 26 h 3148"/>
                  <a:gd name="T20" fmla="*/ 35 w 4142"/>
                  <a:gd name="T21" fmla="*/ 19 h 3148"/>
                  <a:gd name="T22" fmla="*/ 30 w 4142"/>
                  <a:gd name="T23" fmla="*/ 16 h 3148"/>
                  <a:gd name="T24" fmla="*/ 23 w 4142"/>
                  <a:gd name="T25" fmla="*/ 20 h 3148"/>
                  <a:gd name="T26" fmla="*/ 17 w 4142"/>
                  <a:gd name="T27" fmla="*/ 25 h 3148"/>
                  <a:gd name="T28" fmla="*/ 13 w 4142"/>
                  <a:gd name="T29" fmla="*/ 31 h 3148"/>
                  <a:gd name="T30" fmla="*/ 8 w 4142"/>
                  <a:gd name="T31" fmla="*/ 36 h 3148"/>
                  <a:gd name="T32" fmla="*/ 2 w 4142"/>
                  <a:gd name="T33" fmla="*/ 40 h 3148"/>
                  <a:gd name="T34" fmla="*/ 0 w 4142"/>
                  <a:gd name="T35" fmla="*/ 41 h 3148"/>
                  <a:gd name="T36" fmla="*/ 3 w 4142"/>
                  <a:gd name="T37" fmla="*/ 44 h 3148"/>
                  <a:gd name="T38" fmla="*/ 10 w 4142"/>
                  <a:gd name="T39" fmla="*/ 41 h 3148"/>
                  <a:gd name="T40" fmla="*/ 16 w 4142"/>
                  <a:gd name="T41" fmla="*/ 36 h 3148"/>
                  <a:gd name="T42" fmla="*/ 21 w 4142"/>
                  <a:gd name="T43" fmla="*/ 30 h 3148"/>
                  <a:gd name="T44" fmla="*/ 25 w 4142"/>
                  <a:gd name="T45" fmla="*/ 27 h 3148"/>
                  <a:gd name="T46" fmla="*/ 21 w 4142"/>
                  <a:gd name="T47" fmla="*/ 33 h 3148"/>
                  <a:gd name="T48" fmla="*/ 16 w 4142"/>
                  <a:gd name="T49" fmla="*/ 38 h 3148"/>
                  <a:gd name="T50" fmla="*/ 11 w 4142"/>
                  <a:gd name="T51" fmla="*/ 44 h 3148"/>
                  <a:gd name="T52" fmla="*/ 6 w 4142"/>
                  <a:gd name="T53" fmla="*/ 51 h 3148"/>
                  <a:gd name="T54" fmla="*/ 3 w 4142"/>
                  <a:gd name="T55" fmla="*/ 57 h 3148"/>
                  <a:gd name="T56" fmla="*/ 2 w 4142"/>
                  <a:gd name="T57" fmla="*/ 60 h 3148"/>
                  <a:gd name="T58" fmla="*/ 2 w 4142"/>
                  <a:gd name="T59" fmla="*/ 60 h 3148"/>
                  <a:gd name="T60" fmla="*/ 2 w 4142"/>
                  <a:gd name="T61" fmla="*/ 60 h 3148"/>
                  <a:gd name="T62" fmla="*/ 2 w 4142"/>
                  <a:gd name="T63" fmla="*/ 61 h 3148"/>
                  <a:gd name="T64" fmla="*/ 2 w 4142"/>
                  <a:gd name="T65" fmla="*/ 61 h 3148"/>
                  <a:gd name="T66" fmla="*/ 2 w 4142"/>
                  <a:gd name="T67" fmla="*/ 62 h 3148"/>
                  <a:gd name="T68" fmla="*/ 2 w 4142"/>
                  <a:gd name="T69" fmla="*/ 62 h 3148"/>
                  <a:gd name="T70" fmla="*/ 2 w 4142"/>
                  <a:gd name="T71" fmla="*/ 62 h 3148"/>
                  <a:gd name="T72" fmla="*/ 2 w 4142"/>
                  <a:gd name="T73" fmla="*/ 63 h 3148"/>
                  <a:gd name="T74" fmla="*/ 3 w 4142"/>
                  <a:gd name="T75" fmla="*/ 63 h 3148"/>
                  <a:gd name="T76" fmla="*/ 3 w 4142"/>
                  <a:gd name="T77" fmla="*/ 63 h 3148"/>
                  <a:gd name="T78" fmla="*/ 5 w 4142"/>
                  <a:gd name="T79" fmla="*/ 64 h 3148"/>
                  <a:gd name="T80" fmla="*/ 9 w 4142"/>
                  <a:gd name="T81" fmla="*/ 62 h 3148"/>
                  <a:gd name="T82" fmla="*/ 15 w 4142"/>
                  <a:gd name="T83" fmla="*/ 57 h 3148"/>
                  <a:gd name="T84" fmla="*/ 20 w 4142"/>
                  <a:gd name="T85" fmla="*/ 52 h 3148"/>
                  <a:gd name="T86" fmla="*/ 26 w 4142"/>
                  <a:gd name="T87" fmla="*/ 46 h 3148"/>
                  <a:gd name="T88" fmla="*/ 32 w 4142"/>
                  <a:gd name="T89" fmla="*/ 41 h 3148"/>
                  <a:gd name="T90" fmla="*/ 38 w 4142"/>
                  <a:gd name="T91" fmla="*/ 36 h 3148"/>
                  <a:gd name="T92" fmla="*/ 41 w 4142"/>
                  <a:gd name="T93" fmla="*/ 35 h 3148"/>
                  <a:gd name="T94" fmla="*/ 37 w 4142"/>
                  <a:gd name="T95" fmla="*/ 41 h 3148"/>
                  <a:gd name="T96" fmla="*/ 40 w 4142"/>
                  <a:gd name="T97" fmla="*/ 46 h 3148"/>
                  <a:gd name="T98" fmla="*/ 45 w 4142"/>
                  <a:gd name="T99" fmla="*/ 45 h 3148"/>
                  <a:gd name="T100" fmla="*/ 51 w 4142"/>
                  <a:gd name="T101" fmla="*/ 39 h 3148"/>
                  <a:gd name="T102" fmla="*/ 57 w 4142"/>
                  <a:gd name="T103" fmla="*/ 34 h 3148"/>
                  <a:gd name="T104" fmla="*/ 63 w 4142"/>
                  <a:gd name="T105" fmla="*/ 29 h 3148"/>
                  <a:gd name="T106" fmla="*/ 69 w 4142"/>
                  <a:gd name="T107" fmla="*/ 24 h 3148"/>
                  <a:gd name="T108" fmla="*/ 74 w 4142"/>
                  <a:gd name="T109" fmla="*/ 19 h 3148"/>
                  <a:gd name="T110" fmla="*/ 79 w 4142"/>
                  <a:gd name="T111" fmla="*/ 15 h 3148"/>
                  <a:gd name="T112" fmla="*/ 85 w 4142"/>
                  <a:gd name="T113" fmla="*/ 10 h 3148"/>
                  <a:gd name="T114" fmla="*/ 84 w 4142"/>
                  <a:gd name="T115" fmla="*/ 3 h 31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42" h="3148">
                    <a:moveTo>
                      <a:pt x="4113" y="0"/>
                    </a:moveTo>
                    <a:lnTo>
                      <a:pt x="4067" y="40"/>
                    </a:lnTo>
                    <a:lnTo>
                      <a:pt x="4019" y="79"/>
                    </a:lnTo>
                    <a:lnTo>
                      <a:pt x="3971" y="116"/>
                    </a:lnTo>
                    <a:lnTo>
                      <a:pt x="3924" y="155"/>
                    </a:lnTo>
                    <a:lnTo>
                      <a:pt x="3902" y="172"/>
                    </a:lnTo>
                    <a:lnTo>
                      <a:pt x="3879" y="190"/>
                    </a:lnTo>
                    <a:lnTo>
                      <a:pt x="3856" y="208"/>
                    </a:lnTo>
                    <a:lnTo>
                      <a:pt x="3815" y="241"/>
                    </a:lnTo>
                    <a:lnTo>
                      <a:pt x="3773" y="277"/>
                    </a:lnTo>
                    <a:lnTo>
                      <a:pt x="3730" y="311"/>
                    </a:lnTo>
                    <a:lnTo>
                      <a:pt x="3687" y="346"/>
                    </a:lnTo>
                    <a:lnTo>
                      <a:pt x="3645" y="380"/>
                    </a:lnTo>
                    <a:lnTo>
                      <a:pt x="3664" y="332"/>
                    </a:lnTo>
                    <a:lnTo>
                      <a:pt x="3668" y="281"/>
                    </a:lnTo>
                    <a:lnTo>
                      <a:pt x="3657" y="233"/>
                    </a:lnTo>
                    <a:lnTo>
                      <a:pt x="3637" y="189"/>
                    </a:lnTo>
                    <a:lnTo>
                      <a:pt x="3611" y="154"/>
                    </a:lnTo>
                    <a:lnTo>
                      <a:pt x="3577" y="124"/>
                    </a:lnTo>
                    <a:lnTo>
                      <a:pt x="3538" y="101"/>
                    </a:lnTo>
                    <a:lnTo>
                      <a:pt x="3496" y="87"/>
                    </a:lnTo>
                    <a:lnTo>
                      <a:pt x="3450" y="81"/>
                    </a:lnTo>
                    <a:lnTo>
                      <a:pt x="3401" y="88"/>
                    </a:lnTo>
                    <a:lnTo>
                      <a:pt x="3354" y="106"/>
                    </a:lnTo>
                    <a:lnTo>
                      <a:pt x="3313" y="128"/>
                    </a:lnTo>
                    <a:lnTo>
                      <a:pt x="3272" y="150"/>
                    </a:lnTo>
                    <a:lnTo>
                      <a:pt x="3231" y="174"/>
                    </a:lnTo>
                    <a:lnTo>
                      <a:pt x="3192" y="198"/>
                    </a:lnTo>
                    <a:lnTo>
                      <a:pt x="3152" y="223"/>
                    </a:lnTo>
                    <a:lnTo>
                      <a:pt x="3114" y="247"/>
                    </a:lnTo>
                    <a:lnTo>
                      <a:pt x="3075" y="274"/>
                    </a:lnTo>
                    <a:lnTo>
                      <a:pt x="3035" y="299"/>
                    </a:lnTo>
                    <a:lnTo>
                      <a:pt x="2997" y="328"/>
                    </a:lnTo>
                    <a:lnTo>
                      <a:pt x="2959" y="354"/>
                    </a:lnTo>
                    <a:lnTo>
                      <a:pt x="2922" y="381"/>
                    </a:lnTo>
                    <a:lnTo>
                      <a:pt x="2883" y="408"/>
                    </a:lnTo>
                    <a:lnTo>
                      <a:pt x="2843" y="437"/>
                    </a:lnTo>
                    <a:lnTo>
                      <a:pt x="2805" y="466"/>
                    </a:lnTo>
                    <a:lnTo>
                      <a:pt x="2766" y="496"/>
                    </a:lnTo>
                    <a:lnTo>
                      <a:pt x="2727" y="527"/>
                    </a:lnTo>
                    <a:lnTo>
                      <a:pt x="2686" y="556"/>
                    </a:lnTo>
                    <a:lnTo>
                      <a:pt x="2647" y="585"/>
                    </a:lnTo>
                    <a:lnTo>
                      <a:pt x="2612" y="612"/>
                    </a:lnTo>
                    <a:lnTo>
                      <a:pt x="2581" y="638"/>
                    </a:lnTo>
                    <a:lnTo>
                      <a:pt x="2545" y="664"/>
                    </a:lnTo>
                    <a:lnTo>
                      <a:pt x="2514" y="690"/>
                    </a:lnTo>
                    <a:lnTo>
                      <a:pt x="2479" y="717"/>
                    </a:lnTo>
                    <a:lnTo>
                      <a:pt x="2445" y="743"/>
                    </a:lnTo>
                    <a:lnTo>
                      <a:pt x="2412" y="769"/>
                    </a:lnTo>
                    <a:lnTo>
                      <a:pt x="2378" y="796"/>
                    </a:lnTo>
                    <a:lnTo>
                      <a:pt x="2345" y="822"/>
                    </a:lnTo>
                    <a:lnTo>
                      <a:pt x="2311" y="849"/>
                    </a:lnTo>
                    <a:lnTo>
                      <a:pt x="2278" y="877"/>
                    </a:lnTo>
                    <a:lnTo>
                      <a:pt x="2245" y="903"/>
                    </a:lnTo>
                    <a:lnTo>
                      <a:pt x="2212" y="932"/>
                    </a:lnTo>
                    <a:lnTo>
                      <a:pt x="2179" y="958"/>
                    </a:lnTo>
                    <a:lnTo>
                      <a:pt x="2146" y="985"/>
                    </a:lnTo>
                    <a:lnTo>
                      <a:pt x="2114" y="1012"/>
                    </a:lnTo>
                    <a:lnTo>
                      <a:pt x="2081" y="1038"/>
                    </a:lnTo>
                    <a:lnTo>
                      <a:pt x="2047" y="1066"/>
                    </a:lnTo>
                    <a:lnTo>
                      <a:pt x="2014" y="1094"/>
                    </a:lnTo>
                    <a:lnTo>
                      <a:pt x="1983" y="1120"/>
                    </a:lnTo>
                    <a:lnTo>
                      <a:pt x="1950" y="1148"/>
                    </a:lnTo>
                    <a:lnTo>
                      <a:pt x="1915" y="1175"/>
                    </a:lnTo>
                    <a:lnTo>
                      <a:pt x="1884" y="1203"/>
                    </a:lnTo>
                    <a:lnTo>
                      <a:pt x="1852" y="1231"/>
                    </a:lnTo>
                    <a:lnTo>
                      <a:pt x="1819" y="1258"/>
                    </a:lnTo>
                    <a:lnTo>
                      <a:pt x="1787" y="1285"/>
                    </a:lnTo>
                    <a:lnTo>
                      <a:pt x="1754" y="1312"/>
                    </a:lnTo>
                    <a:lnTo>
                      <a:pt x="1722" y="1341"/>
                    </a:lnTo>
                    <a:lnTo>
                      <a:pt x="1689" y="1368"/>
                    </a:lnTo>
                    <a:lnTo>
                      <a:pt x="1656" y="1395"/>
                    </a:lnTo>
                    <a:lnTo>
                      <a:pt x="1621" y="1426"/>
                    </a:lnTo>
                    <a:lnTo>
                      <a:pt x="1585" y="1456"/>
                    </a:lnTo>
                    <a:lnTo>
                      <a:pt x="1549" y="1488"/>
                    </a:lnTo>
                    <a:lnTo>
                      <a:pt x="1570" y="1449"/>
                    </a:lnTo>
                    <a:lnTo>
                      <a:pt x="1590" y="1410"/>
                    </a:lnTo>
                    <a:lnTo>
                      <a:pt x="1608" y="1370"/>
                    </a:lnTo>
                    <a:lnTo>
                      <a:pt x="1628" y="1331"/>
                    </a:lnTo>
                    <a:lnTo>
                      <a:pt x="1645" y="1291"/>
                    </a:lnTo>
                    <a:lnTo>
                      <a:pt x="1661" y="1250"/>
                    </a:lnTo>
                    <a:lnTo>
                      <a:pt x="1677" y="1210"/>
                    </a:lnTo>
                    <a:lnTo>
                      <a:pt x="1690" y="1167"/>
                    </a:lnTo>
                    <a:lnTo>
                      <a:pt x="1703" y="1125"/>
                    </a:lnTo>
                    <a:lnTo>
                      <a:pt x="1714" y="1083"/>
                    </a:lnTo>
                    <a:lnTo>
                      <a:pt x="1723" y="1040"/>
                    </a:lnTo>
                    <a:lnTo>
                      <a:pt x="1731" y="997"/>
                    </a:lnTo>
                    <a:lnTo>
                      <a:pt x="1738" y="953"/>
                    </a:lnTo>
                    <a:lnTo>
                      <a:pt x="1736" y="912"/>
                    </a:lnTo>
                    <a:lnTo>
                      <a:pt x="1723" y="875"/>
                    </a:lnTo>
                    <a:lnTo>
                      <a:pt x="1701" y="843"/>
                    </a:lnTo>
                    <a:lnTo>
                      <a:pt x="1671" y="817"/>
                    </a:lnTo>
                    <a:lnTo>
                      <a:pt x="1636" y="797"/>
                    </a:lnTo>
                    <a:lnTo>
                      <a:pt x="1596" y="785"/>
                    </a:lnTo>
                    <a:lnTo>
                      <a:pt x="1556" y="781"/>
                    </a:lnTo>
                    <a:lnTo>
                      <a:pt x="1519" y="786"/>
                    </a:lnTo>
                    <a:lnTo>
                      <a:pt x="1477" y="797"/>
                    </a:lnTo>
                    <a:lnTo>
                      <a:pt x="1435" y="811"/>
                    </a:lnTo>
                    <a:lnTo>
                      <a:pt x="1394" y="826"/>
                    </a:lnTo>
                    <a:lnTo>
                      <a:pt x="1354" y="843"/>
                    </a:lnTo>
                    <a:lnTo>
                      <a:pt x="1315" y="860"/>
                    </a:lnTo>
                    <a:lnTo>
                      <a:pt x="1278" y="880"/>
                    </a:lnTo>
                    <a:lnTo>
                      <a:pt x="1238" y="900"/>
                    </a:lnTo>
                    <a:lnTo>
                      <a:pt x="1203" y="924"/>
                    </a:lnTo>
                    <a:lnTo>
                      <a:pt x="1167" y="946"/>
                    </a:lnTo>
                    <a:lnTo>
                      <a:pt x="1132" y="969"/>
                    </a:lnTo>
                    <a:lnTo>
                      <a:pt x="1099" y="995"/>
                    </a:lnTo>
                    <a:lnTo>
                      <a:pt x="1066" y="1020"/>
                    </a:lnTo>
                    <a:lnTo>
                      <a:pt x="1033" y="1049"/>
                    </a:lnTo>
                    <a:lnTo>
                      <a:pt x="1001" y="1076"/>
                    </a:lnTo>
                    <a:lnTo>
                      <a:pt x="970" y="1104"/>
                    </a:lnTo>
                    <a:lnTo>
                      <a:pt x="940" y="1134"/>
                    </a:lnTo>
                    <a:lnTo>
                      <a:pt x="909" y="1163"/>
                    </a:lnTo>
                    <a:lnTo>
                      <a:pt x="879" y="1195"/>
                    </a:lnTo>
                    <a:lnTo>
                      <a:pt x="849" y="1227"/>
                    </a:lnTo>
                    <a:lnTo>
                      <a:pt x="821" y="1260"/>
                    </a:lnTo>
                    <a:lnTo>
                      <a:pt x="792" y="1292"/>
                    </a:lnTo>
                    <a:lnTo>
                      <a:pt x="764" y="1325"/>
                    </a:lnTo>
                    <a:lnTo>
                      <a:pt x="735" y="1358"/>
                    </a:lnTo>
                    <a:lnTo>
                      <a:pt x="708" y="1392"/>
                    </a:lnTo>
                    <a:lnTo>
                      <a:pt x="680" y="1427"/>
                    </a:lnTo>
                    <a:lnTo>
                      <a:pt x="651" y="1461"/>
                    </a:lnTo>
                    <a:lnTo>
                      <a:pt x="623" y="1498"/>
                    </a:lnTo>
                    <a:lnTo>
                      <a:pt x="593" y="1533"/>
                    </a:lnTo>
                    <a:lnTo>
                      <a:pt x="565" y="1567"/>
                    </a:lnTo>
                    <a:lnTo>
                      <a:pt x="536" y="1601"/>
                    </a:lnTo>
                    <a:lnTo>
                      <a:pt x="504" y="1634"/>
                    </a:lnTo>
                    <a:lnTo>
                      <a:pt x="474" y="1668"/>
                    </a:lnTo>
                    <a:lnTo>
                      <a:pt x="442" y="1701"/>
                    </a:lnTo>
                    <a:lnTo>
                      <a:pt x="410" y="1732"/>
                    </a:lnTo>
                    <a:lnTo>
                      <a:pt x="377" y="1764"/>
                    </a:lnTo>
                    <a:lnTo>
                      <a:pt x="333" y="1805"/>
                    </a:lnTo>
                    <a:lnTo>
                      <a:pt x="286" y="1840"/>
                    </a:lnTo>
                    <a:lnTo>
                      <a:pt x="237" y="1874"/>
                    </a:lnTo>
                    <a:lnTo>
                      <a:pt x="186" y="1905"/>
                    </a:lnTo>
                    <a:lnTo>
                      <a:pt x="159" y="1923"/>
                    </a:lnTo>
                    <a:lnTo>
                      <a:pt x="142" y="1938"/>
                    </a:lnTo>
                    <a:lnTo>
                      <a:pt x="122" y="1953"/>
                    </a:lnTo>
                    <a:lnTo>
                      <a:pt x="96" y="1940"/>
                    </a:lnTo>
                    <a:lnTo>
                      <a:pt x="69" y="1938"/>
                    </a:lnTo>
                    <a:lnTo>
                      <a:pt x="43" y="1947"/>
                    </a:lnTo>
                    <a:lnTo>
                      <a:pt x="33" y="1955"/>
                    </a:lnTo>
                    <a:lnTo>
                      <a:pt x="25" y="1966"/>
                    </a:lnTo>
                    <a:lnTo>
                      <a:pt x="20" y="1980"/>
                    </a:lnTo>
                    <a:lnTo>
                      <a:pt x="14" y="2008"/>
                    </a:lnTo>
                    <a:lnTo>
                      <a:pt x="6" y="2036"/>
                    </a:lnTo>
                    <a:lnTo>
                      <a:pt x="1" y="2064"/>
                    </a:lnTo>
                    <a:lnTo>
                      <a:pt x="0" y="2094"/>
                    </a:lnTo>
                    <a:lnTo>
                      <a:pt x="10" y="2121"/>
                    </a:lnTo>
                    <a:lnTo>
                      <a:pt x="30" y="2139"/>
                    </a:lnTo>
                    <a:lnTo>
                      <a:pt x="87" y="2156"/>
                    </a:lnTo>
                    <a:lnTo>
                      <a:pt x="143" y="2161"/>
                    </a:lnTo>
                    <a:lnTo>
                      <a:pt x="201" y="2155"/>
                    </a:lnTo>
                    <a:lnTo>
                      <a:pt x="250" y="2142"/>
                    </a:lnTo>
                    <a:lnTo>
                      <a:pt x="298" y="2124"/>
                    </a:lnTo>
                    <a:lnTo>
                      <a:pt x="344" y="2103"/>
                    </a:lnTo>
                    <a:lnTo>
                      <a:pt x="390" y="2075"/>
                    </a:lnTo>
                    <a:lnTo>
                      <a:pt x="433" y="2049"/>
                    </a:lnTo>
                    <a:lnTo>
                      <a:pt x="474" y="2022"/>
                    </a:lnTo>
                    <a:lnTo>
                      <a:pt x="511" y="1995"/>
                    </a:lnTo>
                    <a:lnTo>
                      <a:pt x="548" y="1967"/>
                    </a:lnTo>
                    <a:lnTo>
                      <a:pt x="583" y="1938"/>
                    </a:lnTo>
                    <a:lnTo>
                      <a:pt x="617" y="1908"/>
                    </a:lnTo>
                    <a:lnTo>
                      <a:pt x="650" y="1879"/>
                    </a:lnTo>
                    <a:lnTo>
                      <a:pt x="684" y="1847"/>
                    </a:lnTo>
                    <a:lnTo>
                      <a:pt x="716" y="1815"/>
                    </a:lnTo>
                    <a:lnTo>
                      <a:pt x="747" y="1782"/>
                    </a:lnTo>
                    <a:lnTo>
                      <a:pt x="778" y="1748"/>
                    </a:lnTo>
                    <a:lnTo>
                      <a:pt x="809" y="1716"/>
                    </a:lnTo>
                    <a:lnTo>
                      <a:pt x="840" y="1682"/>
                    </a:lnTo>
                    <a:lnTo>
                      <a:pt x="872" y="1649"/>
                    </a:lnTo>
                    <a:lnTo>
                      <a:pt x="904" y="1616"/>
                    </a:lnTo>
                    <a:lnTo>
                      <a:pt x="934" y="1582"/>
                    </a:lnTo>
                    <a:lnTo>
                      <a:pt x="965" y="1548"/>
                    </a:lnTo>
                    <a:lnTo>
                      <a:pt x="996" y="1516"/>
                    </a:lnTo>
                    <a:lnTo>
                      <a:pt x="1026" y="1482"/>
                    </a:lnTo>
                    <a:lnTo>
                      <a:pt x="1059" y="1449"/>
                    </a:lnTo>
                    <a:lnTo>
                      <a:pt x="1091" y="1417"/>
                    </a:lnTo>
                    <a:lnTo>
                      <a:pt x="1123" y="1387"/>
                    </a:lnTo>
                    <a:lnTo>
                      <a:pt x="1157" y="1357"/>
                    </a:lnTo>
                    <a:lnTo>
                      <a:pt x="1191" y="1328"/>
                    </a:lnTo>
                    <a:lnTo>
                      <a:pt x="1225" y="1301"/>
                    </a:lnTo>
                    <a:lnTo>
                      <a:pt x="1214" y="1318"/>
                    </a:lnTo>
                    <a:lnTo>
                      <a:pt x="1204" y="1335"/>
                    </a:lnTo>
                    <a:lnTo>
                      <a:pt x="1193" y="1351"/>
                    </a:lnTo>
                    <a:lnTo>
                      <a:pt x="1170" y="1387"/>
                    </a:lnTo>
                    <a:lnTo>
                      <a:pt x="1146" y="1424"/>
                    </a:lnTo>
                    <a:lnTo>
                      <a:pt x="1121" y="1460"/>
                    </a:lnTo>
                    <a:lnTo>
                      <a:pt x="1096" y="1498"/>
                    </a:lnTo>
                    <a:lnTo>
                      <a:pt x="1071" y="1533"/>
                    </a:lnTo>
                    <a:lnTo>
                      <a:pt x="1045" y="1568"/>
                    </a:lnTo>
                    <a:lnTo>
                      <a:pt x="1018" y="1604"/>
                    </a:lnTo>
                    <a:lnTo>
                      <a:pt x="992" y="1638"/>
                    </a:lnTo>
                    <a:lnTo>
                      <a:pt x="965" y="1673"/>
                    </a:lnTo>
                    <a:lnTo>
                      <a:pt x="939" y="1707"/>
                    </a:lnTo>
                    <a:lnTo>
                      <a:pt x="912" y="1741"/>
                    </a:lnTo>
                    <a:lnTo>
                      <a:pt x="883" y="1775"/>
                    </a:lnTo>
                    <a:lnTo>
                      <a:pt x="855" y="1810"/>
                    </a:lnTo>
                    <a:lnTo>
                      <a:pt x="826" y="1845"/>
                    </a:lnTo>
                    <a:lnTo>
                      <a:pt x="799" y="1878"/>
                    </a:lnTo>
                    <a:lnTo>
                      <a:pt x="773" y="1911"/>
                    </a:lnTo>
                    <a:lnTo>
                      <a:pt x="746" y="1944"/>
                    </a:lnTo>
                    <a:lnTo>
                      <a:pt x="718" y="1978"/>
                    </a:lnTo>
                    <a:lnTo>
                      <a:pt x="691" y="2011"/>
                    </a:lnTo>
                    <a:lnTo>
                      <a:pt x="664" y="2044"/>
                    </a:lnTo>
                    <a:lnTo>
                      <a:pt x="636" y="2078"/>
                    </a:lnTo>
                    <a:lnTo>
                      <a:pt x="609" y="2112"/>
                    </a:lnTo>
                    <a:lnTo>
                      <a:pt x="582" y="2146"/>
                    </a:lnTo>
                    <a:lnTo>
                      <a:pt x="553" y="2179"/>
                    </a:lnTo>
                    <a:lnTo>
                      <a:pt x="525" y="2213"/>
                    </a:lnTo>
                    <a:lnTo>
                      <a:pt x="499" y="2247"/>
                    </a:lnTo>
                    <a:lnTo>
                      <a:pt x="472" y="2281"/>
                    </a:lnTo>
                    <a:lnTo>
                      <a:pt x="444" y="2315"/>
                    </a:lnTo>
                    <a:lnTo>
                      <a:pt x="418" y="2349"/>
                    </a:lnTo>
                    <a:lnTo>
                      <a:pt x="392" y="2386"/>
                    </a:lnTo>
                    <a:lnTo>
                      <a:pt x="366" y="2421"/>
                    </a:lnTo>
                    <a:lnTo>
                      <a:pt x="342" y="2456"/>
                    </a:lnTo>
                    <a:lnTo>
                      <a:pt x="317" y="2492"/>
                    </a:lnTo>
                    <a:lnTo>
                      <a:pt x="292" y="2527"/>
                    </a:lnTo>
                    <a:lnTo>
                      <a:pt x="268" y="2563"/>
                    </a:lnTo>
                    <a:lnTo>
                      <a:pt x="245" y="2602"/>
                    </a:lnTo>
                    <a:lnTo>
                      <a:pt x="221" y="2642"/>
                    </a:lnTo>
                    <a:lnTo>
                      <a:pt x="198" y="2684"/>
                    </a:lnTo>
                    <a:lnTo>
                      <a:pt x="174" y="2726"/>
                    </a:lnTo>
                    <a:lnTo>
                      <a:pt x="152" y="2768"/>
                    </a:lnTo>
                    <a:lnTo>
                      <a:pt x="130" y="2809"/>
                    </a:lnTo>
                    <a:lnTo>
                      <a:pt x="111" y="2852"/>
                    </a:lnTo>
                    <a:lnTo>
                      <a:pt x="92" y="2895"/>
                    </a:lnTo>
                    <a:lnTo>
                      <a:pt x="89" y="2901"/>
                    </a:lnTo>
                    <a:lnTo>
                      <a:pt x="87" y="2908"/>
                    </a:lnTo>
                    <a:lnTo>
                      <a:pt x="85" y="2913"/>
                    </a:lnTo>
                    <a:lnTo>
                      <a:pt x="85" y="2916"/>
                    </a:lnTo>
                    <a:lnTo>
                      <a:pt x="85" y="2918"/>
                    </a:lnTo>
                    <a:lnTo>
                      <a:pt x="84" y="2919"/>
                    </a:lnTo>
                    <a:lnTo>
                      <a:pt x="83" y="2924"/>
                    </a:lnTo>
                    <a:lnTo>
                      <a:pt x="82" y="2928"/>
                    </a:lnTo>
                    <a:lnTo>
                      <a:pt x="80" y="2932"/>
                    </a:lnTo>
                    <a:lnTo>
                      <a:pt x="80" y="2934"/>
                    </a:lnTo>
                    <a:lnTo>
                      <a:pt x="80" y="2936"/>
                    </a:lnTo>
                    <a:lnTo>
                      <a:pt x="79" y="2938"/>
                    </a:lnTo>
                    <a:lnTo>
                      <a:pt x="79" y="2942"/>
                    </a:lnTo>
                    <a:lnTo>
                      <a:pt x="79" y="2946"/>
                    </a:lnTo>
                    <a:lnTo>
                      <a:pt x="79" y="2949"/>
                    </a:lnTo>
                    <a:lnTo>
                      <a:pt x="79" y="2952"/>
                    </a:lnTo>
                    <a:lnTo>
                      <a:pt x="79" y="2954"/>
                    </a:lnTo>
                    <a:lnTo>
                      <a:pt x="78" y="2958"/>
                    </a:lnTo>
                    <a:lnTo>
                      <a:pt x="78" y="2961"/>
                    </a:lnTo>
                    <a:lnTo>
                      <a:pt x="78" y="2965"/>
                    </a:lnTo>
                    <a:lnTo>
                      <a:pt x="78" y="2968"/>
                    </a:lnTo>
                    <a:lnTo>
                      <a:pt x="78" y="2970"/>
                    </a:lnTo>
                    <a:lnTo>
                      <a:pt x="79" y="2971"/>
                    </a:lnTo>
                    <a:lnTo>
                      <a:pt x="79" y="2975"/>
                    </a:lnTo>
                    <a:lnTo>
                      <a:pt x="79" y="2977"/>
                    </a:lnTo>
                    <a:lnTo>
                      <a:pt x="79" y="2982"/>
                    </a:lnTo>
                    <a:lnTo>
                      <a:pt x="79" y="2984"/>
                    </a:lnTo>
                    <a:lnTo>
                      <a:pt x="79" y="2987"/>
                    </a:lnTo>
                    <a:lnTo>
                      <a:pt x="79" y="2988"/>
                    </a:lnTo>
                    <a:lnTo>
                      <a:pt x="80" y="2991"/>
                    </a:lnTo>
                    <a:lnTo>
                      <a:pt x="82" y="2994"/>
                    </a:lnTo>
                    <a:lnTo>
                      <a:pt x="82" y="2998"/>
                    </a:lnTo>
                    <a:lnTo>
                      <a:pt x="83" y="3001"/>
                    </a:lnTo>
                    <a:lnTo>
                      <a:pt x="84" y="3003"/>
                    </a:lnTo>
                    <a:lnTo>
                      <a:pt x="84" y="3004"/>
                    </a:lnTo>
                    <a:lnTo>
                      <a:pt x="85" y="3007"/>
                    </a:lnTo>
                    <a:lnTo>
                      <a:pt x="85" y="3011"/>
                    </a:lnTo>
                    <a:lnTo>
                      <a:pt x="87" y="3016"/>
                    </a:lnTo>
                    <a:lnTo>
                      <a:pt x="89" y="3021"/>
                    </a:lnTo>
                    <a:lnTo>
                      <a:pt x="91" y="3024"/>
                    </a:lnTo>
                    <a:lnTo>
                      <a:pt x="91" y="3026"/>
                    </a:lnTo>
                    <a:lnTo>
                      <a:pt x="92" y="3027"/>
                    </a:lnTo>
                    <a:lnTo>
                      <a:pt x="94" y="3031"/>
                    </a:lnTo>
                    <a:lnTo>
                      <a:pt x="95" y="3033"/>
                    </a:lnTo>
                    <a:lnTo>
                      <a:pt x="96" y="3035"/>
                    </a:lnTo>
                    <a:lnTo>
                      <a:pt x="97" y="3039"/>
                    </a:lnTo>
                    <a:lnTo>
                      <a:pt x="99" y="3041"/>
                    </a:lnTo>
                    <a:lnTo>
                      <a:pt x="101" y="3043"/>
                    </a:lnTo>
                    <a:lnTo>
                      <a:pt x="102" y="3044"/>
                    </a:lnTo>
                    <a:lnTo>
                      <a:pt x="102" y="3048"/>
                    </a:lnTo>
                    <a:lnTo>
                      <a:pt x="104" y="3050"/>
                    </a:lnTo>
                    <a:lnTo>
                      <a:pt x="107" y="3051"/>
                    </a:lnTo>
                    <a:lnTo>
                      <a:pt x="108" y="3054"/>
                    </a:lnTo>
                    <a:lnTo>
                      <a:pt x="109" y="3056"/>
                    </a:lnTo>
                    <a:lnTo>
                      <a:pt x="111" y="3058"/>
                    </a:lnTo>
                    <a:lnTo>
                      <a:pt x="112" y="3060"/>
                    </a:lnTo>
                    <a:lnTo>
                      <a:pt x="113" y="3061"/>
                    </a:lnTo>
                    <a:lnTo>
                      <a:pt x="116" y="3065"/>
                    </a:lnTo>
                    <a:lnTo>
                      <a:pt x="118" y="3067"/>
                    </a:lnTo>
                    <a:lnTo>
                      <a:pt x="119" y="3069"/>
                    </a:lnTo>
                    <a:lnTo>
                      <a:pt x="120" y="3071"/>
                    </a:lnTo>
                    <a:lnTo>
                      <a:pt x="122" y="3073"/>
                    </a:lnTo>
                    <a:lnTo>
                      <a:pt x="125" y="3074"/>
                    </a:lnTo>
                    <a:lnTo>
                      <a:pt x="126" y="3076"/>
                    </a:lnTo>
                    <a:lnTo>
                      <a:pt x="128" y="3078"/>
                    </a:lnTo>
                    <a:lnTo>
                      <a:pt x="130" y="3081"/>
                    </a:lnTo>
                    <a:lnTo>
                      <a:pt x="132" y="3083"/>
                    </a:lnTo>
                    <a:lnTo>
                      <a:pt x="134" y="3084"/>
                    </a:lnTo>
                    <a:lnTo>
                      <a:pt x="135" y="3084"/>
                    </a:lnTo>
                    <a:lnTo>
                      <a:pt x="137" y="3087"/>
                    </a:lnTo>
                    <a:lnTo>
                      <a:pt x="141" y="3090"/>
                    </a:lnTo>
                    <a:lnTo>
                      <a:pt x="143" y="3092"/>
                    </a:lnTo>
                    <a:lnTo>
                      <a:pt x="143" y="3093"/>
                    </a:lnTo>
                    <a:lnTo>
                      <a:pt x="144" y="3093"/>
                    </a:lnTo>
                    <a:lnTo>
                      <a:pt x="162" y="3107"/>
                    </a:lnTo>
                    <a:lnTo>
                      <a:pt x="183" y="3118"/>
                    </a:lnTo>
                    <a:lnTo>
                      <a:pt x="203" y="3128"/>
                    </a:lnTo>
                    <a:lnTo>
                      <a:pt x="250" y="3142"/>
                    </a:lnTo>
                    <a:lnTo>
                      <a:pt x="299" y="3148"/>
                    </a:lnTo>
                    <a:lnTo>
                      <a:pt x="346" y="3142"/>
                    </a:lnTo>
                    <a:lnTo>
                      <a:pt x="391" y="3124"/>
                    </a:lnTo>
                    <a:lnTo>
                      <a:pt x="431" y="3093"/>
                    </a:lnTo>
                    <a:lnTo>
                      <a:pt x="442" y="3082"/>
                    </a:lnTo>
                    <a:lnTo>
                      <a:pt x="453" y="3071"/>
                    </a:lnTo>
                    <a:lnTo>
                      <a:pt x="464" y="3060"/>
                    </a:lnTo>
                    <a:lnTo>
                      <a:pt x="493" y="3031"/>
                    </a:lnTo>
                    <a:lnTo>
                      <a:pt x="523" y="3000"/>
                    </a:lnTo>
                    <a:lnTo>
                      <a:pt x="553" y="2970"/>
                    </a:lnTo>
                    <a:lnTo>
                      <a:pt x="582" y="2941"/>
                    </a:lnTo>
                    <a:lnTo>
                      <a:pt x="611" y="2911"/>
                    </a:lnTo>
                    <a:lnTo>
                      <a:pt x="641" y="2880"/>
                    </a:lnTo>
                    <a:lnTo>
                      <a:pt x="672" y="2851"/>
                    </a:lnTo>
                    <a:lnTo>
                      <a:pt x="701" y="2822"/>
                    </a:lnTo>
                    <a:lnTo>
                      <a:pt x="731" y="2793"/>
                    </a:lnTo>
                    <a:lnTo>
                      <a:pt x="760" y="2763"/>
                    </a:lnTo>
                    <a:lnTo>
                      <a:pt x="791" y="2735"/>
                    </a:lnTo>
                    <a:lnTo>
                      <a:pt x="821" y="2706"/>
                    </a:lnTo>
                    <a:lnTo>
                      <a:pt x="851" y="2676"/>
                    </a:lnTo>
                    <a:lnTo>
                      <a:pt x="882" y="2646"/>
                    </a:lnTo>
                    <a:lnTo>
                      <a:pt x="913" y="2617"/>
                    </a:lnTo>
                    <a:lnTo>
                      <a:pt x="943" y="2587"/>
                    </a:lnTo>
                    <a:lnTo>
                      <a:pt x="974" y="2559"/>
                    </a:lnTo>
                    <a:lnTo>
                      <a:pt x="1004" y="2530"/>
                    </a:lnTo>
                    <a:lnTo>
                      <a:pt x="1034" y="2502"/>
                    </a:lnTo>
                    <a:lnTo>
                      <a:pt x="1066" y="2472"/>
                    </a:lnTo>
                    <a:lnTo>
                      <a:pt x="1096" y="2445"/>
                    </a:lnTo>
                    <a:lnTo>
                      <a:pt x="1126" y="2417"/>
                    </a:lnTo>
                    <a:lnTo>
                      <a:pt x="1157" y="2388"/>
                    </a:lnTo>
                    <a:lnTo>
                      <a:pt x="1188" y="2359"/>
                    </a:lnTo>
                    <a:lnTo>
                      <a:pt x="1220" y="2330"/>
                    </a:lnTo>
                    <a:lnTo>
                      <a:pt x="1249" y="2303"/>
                    </a:lnTo>
                    <a:lnTo>
                      <a:pt x="1283" y="2274"/>
                    </a:lnTo>
                    <a:lnTo>
                      <a:pt x="1314" y="2246"/>
                    </a:lnTo>
                    <a:lnTo>
                      <a:pt x="1346" y="2218"/>
                    </a:lnTo>
                    <a:lnTo>
                      <a:pt x="1375" y="2190"/>
                    </a:lnTo>
                    <a:lnTo>
                      <a:pt x="1407" y="2162"/>
                    </a:lnTo>
                    <a:lnTo>
                      <a:pt x="1438" y="2135"/>
                    </a:lnTo>
                    <a:lnTo>
                      <a:pt x="1470" y="2107"/>
                    </a:lnTo>
                    <a:lnTo>
                      <a:pt x="1500" y="2078"/>
                    </a:lnTo>
                    <a:lnTo>
                      <a:pt x="1532" y="2049"/>
                    </a:lnTo>
                    <a:lnTo>
                      <a:pt x="1563" y="2022"/>
                    </a:lnTo>
                    <a:lnTo>
                      <a:pt x="1595" y="1995"/>
                    </a:lnTo>
                    <a:lnTo>
                      <a:pt x="1627" y="1966"/>
                    </a:lnTo>
                    <a:lnTo>
                      <a:pt x="1660" y="1939"/>
                    </a:lnTo>
                    <a:lnTo>
                      <a:pt x="1691" y="1912"/>
                    </a:lnTo>
                    <a:lnTo>
                      <a:pt x="1722" y="1884"/>
                    </a:lnTo>
                    <a:lnTo>
                      <a:pt x="1754" y="1857"/>
                    </a:lnTo>
                    <a:lnTo>
                      <a:pt x="1786" y="1830"/>
                    </a:lnTo>
                    <a:lnTo>
                      <a:pt x="1818" y="1803"/>
                    </a:lnTo>
                    <a:lnTo>
                      <a:pt x="1848" y="1774"/>
                    </a:lnTo>
                    <a:lnTo>
                      <a:pt x="1881" y="1748"/>
                    </a:lnTo>
                    <a:lnTo>
                      <a:pt x="1922" y="1712"/>
                    </a:lnTo>
                    <a:lnTo>
                      <a:pt x="1964" y="1676"/>
                    </a:lnTo>
                    <a:lnTo>
                      <a:pt x="2008" y="1640"/>
                    </a:lnTo>
                    <a:lnTo>
                      <a:pt x="2048" y="1605"/>
                    </a:lnTo>
                    <a:lnTo>
                      <a:pt x="2022" y="1648"/>
                    </a:lnTo>
                    <a:lnTo>
                      <a:pt x="1996" y="1691"/>
                    </a:lnTo>
                    <a:lnTo>
                      <a:pt x="1970" y="1734"/>
                    </a:lnTo>
                    <a:lnTo>
                      <a:pt x="1945" y="1777"/>
                    </a:lnTo>
                    <a:lnTo>
                      <a:pt x="1921" y="1823"/>
                    </a:lnTo>
                    <a:lnTo>
                      <a:pt x="1897" y="1867"/>
                    </a:lnTo>
                    <a:lnTo>
                      <a:pt x="1873" y="1912"/>
                    </a:lnTo>
                    <a:lnTo>
                      <a:pt x="1851" y="1956"/>
                    </a:lnTo>
                    <a:lnTo>
                      <a:pt x="1836" y="1991"/>
                    </a:lnTo>
                    <a:lnTo>
                      <a:pt x="1827" y="2025"/>
                    </a:lnTo>
                    <a:lnTo>
                      <a:pt x="1825" y="2059"/>
                    </a:lnTo>
                    <a:lnTo>
                      <a:pt x="1827" y="2092"/>
                    </a:lnTo>
                    <a:lnTo>
                      <a:pt x="1835" y="2123"/>
                    </a:lnTo>
                    <a:lnTo>
                      <a:pt x="1846" y="2152"/>
                    </a:lnTo>
                    <a:lnTo>
                      <a:pt x="1862" y="2178"/>
                    </a:lnTo>
                    <a:lnTo>
                      <a:pt x="1881" y="2200"/>
                    </a:lnTo>
                    <a:lnTo>
                      <a:pt x="1904" y="2221"/>
                    </a:lnTo>
                    <a:lnTo>
                      <a:pt x="1930" y="2238"/>
                    </a:lnTo>
                    <a:lnTo>
                      <a:pt x="1958" y="2252"/>
                    </a:lnTo>
                    <a:lnTo>
                      <a:pt x="1988" y="2260"/>
                    </a:lnTo>
                    <a:lnTo>
                      <a:pt x="2019" y="2264"/>
                    </a:lnTo>
                    <a:lnTo>
                      <a:pt x="2051" y="2264"/>
                    </a:lnTo>
                    <a:lnTo>
                      <a:pt x="2083" y="2258"/>
                    </a:lnTo>
                    <a:lnTo>
                      <a:pt x="2116" y="2247"/>
                    </a:lnTo>
                    <a:lnTo>
                      <a:pt x="2146" y="2231"/>
                    </a:lnTo>
                    <a:lnTo>
                      <a:pt x="2176" y="2208"/>
                    </a:lnTo>
                    <a:lnTo>
                      <a:pt x="2208" y="2180"/>
                    </a:lnTo>
                    <a:lnTo>
                      <a:pt x="2241" y="2153"/>
                    </a:lnTo>
                    <a:lnTo>
                      <a:pt x="2271" y="2124"/>
                    </a:lnTo>
                    <a:lnTo>
                      <a:pt x="2303" y="2097"/>
                    </a:lnTo>
                    <a:lnTo>
                      <a:pt x="2336" y="2067"/>
                    </a:lnTo>
                    <a:lnTo>
                      <a:pt x="2368" y="2039"/>
                    </a:lnTo>
                    <a:lnTo>
                      <a:pt x="2401" y="2012"/>
                    </a:lnTo>
                    <a:lnTo>
                      <a:pt x="2432" y="1983"/>
                    </a:lnTo>
                    <a:lnTo>
                      <a:pt x="2465" y="1955"/>
                    </a:lnTo>
                    <a:lnTo>
                      <a:pt x="2496" y="1926"/>
                    </a:lnTo>
                    <a:lnTo>
                      <a:pt x="2528" y="1899"/>
                    </a:lnTo>
                    <a:lnTo>
                      <a:pt x="2561" y="1871"/>
                    </a:lnTo>
                    <a:lnTo>
                      <a:pt x="2593" y="1843"/>
                    </a:lnTo>
                    <a:lnTo>
                      <a:pt x="2625" y="1815"/>
                    </a:lnTo>
                    <a:lnTo>
                      <a:pt x="2657" y="1788"/>
                    </a:lnTo>
                    <a:lnTo>
                      <a:pt x="2689" y="1758"/>
                    </a:lnTo>
                    <a:lnTo>
                      <a:pt x="2722" y="1731"/>
                    </a:lnTo>
                    <a:lnTo>
                      <a:pt x="2753" y="1702"/>
                    </a:lnTo>
                    <a:lnTo>
                      <a:pt x="2785" y="1674"/>
                    </a:lnTo>
                    <a:lnTo>
                      <a:pt x="2817" y="1647"/>
                    </a:lnTo>
                    <a:lnTo>
                      <a:pt x="2849" y="1618"/>
                    </a:lnTo>
                    <a:lnTo>
                      <a:pt x="2881" y="1591"/>
                    </a:lnTo>
                    <a:lnTo>
                      <a:pt x="2914" y="1563"/>
                    </a:lnTo>
                    <a:lnTo>
                      <a:pt x="2946" y="1535"/>
                    </a:lnTo>
                    <a:lnTo>
                      <a:pt x="2977" y="1508"/>
                    </a:lnTo>
                    <a:lnTo>
                      <a:pt x="3009" y="1477"/>
                    </a:lnTo>
                    <a:lnTo>
                      <a:pt x="3041" y="1450"/>
                    </a:lnTo>
                    <a:lnTo>
                      <a:pt x="3075" y="1422"/>
                    </a:lnTo>
                    <a:lnTo>
                      <a:pt x="3106" y="1393"/>
                    </a:lnTo>
                    <a:lnTo>
                      <a:pt x="3138" y="1366"/>
                    </a:lnTo>
                    <a:lnTo>
                      <a:pt x="3171" y="1339"/>
                    </a:lnTo>
                    <a:lnTo>
                      <a:pt x="3203" y="1311"/>
                    </a:lnTo>
                    <a:lnTo>
                      <a:pt x="3234" y="1283"/>
                    </a:lnTo>
                    <a:lnTo>
                      <a:pt x="3266" y="1256"/>
                    </a:lnTo>
                    <a:lnTo>
                      <a:pt x="3298" y="1227"/>
                    </a:lnTo>
                    <a:lnTo>
                      <a:pt x="3331" y="1199"/>
                    </a:lnTo>
                    <a:lnTo>
                      <a:pt x="3364" y="1171"/>
                    </a:lnTo>
                    <a:lnTo>
                      <a:pt x="3396" y="1144"/>
                    </a:lnTo>
                    <a:lnTo>
                      <a:pt x="3429" y="1117"/>
                    </a:lnTo>
                    <a:lnTo>
                      <a:pt x="3463" y="1087"/>
                    </a:lnTo>
                    <a:lnTo>
                      <a:pt x="3498" y="1057"/>
                    </a:lnTo>
                    <a:lnTo>
                      <a:pt x="3533" y="1027"/>
                    </a:lnTo>
                    <a:lnTo>
                      <a:pt x="3567" y="997"/>
                    </a:lnTo>
                    <a:lnTo>
                      <a:pt x="3603" y="969"/>
                    </a:lnTo>
                    <a:lnTo>
                      <a:pt x="3638" y="939"/>
                    </a:lnTo>
                    <a:lnTo>
                      <a:pt x="3673" y="910"/>
                    </a:lnTo>
                    <a:lnTo>
                      <a:pt x="3707" y="880"/>
                    </a:lnTo>
                    <a:lnTo>
                      <a:pt x="3744" y="850"/>
                    </a:lnTo>
                    <a:lnTo>
                      <a:pt x="3780" y="820"/>
                    </a:lnTo>
                    <a:lnTo>
                      <a:pt x="3814" y="793"/>
                    </a:lnTo>
                    <a:lnTo>
                      <a:pt x="3848" y="764"/>
                    </a:lnTo>
                    <a:lnTo>
                      <a:pt x="3882" y="737"/>
                    </a:lnTo>
                    <a:lnTo>
                      <a:pt x="3918" y="704"/>
                    </a:lnTo>
                    <a:lnTo>
                      <a:pt x="3953" y="672"/>
                    </a:lnTo>
                    <a:lnTo>
                      <a:pt x="3990" y="640"/>
                    </a:lnTo>
                    <a:lnTo>
                      <a:pt x="4027" y="609"/>
                    </a:lnTo>
                    <a:lnTo>
                      <a:pt x="4065" y="579"/>
                    </a:lnTo>
                    <a:lnTo>
                      <a:pt x="4102" y="548"/>
                    </a:lnTo>
                    <a:lnTo>
                      <a:pt x="4142" y="519"/>
                    </a:lnTo>
                    <a:lnTo>
                      <a:pt x="4139" y="491"/>
                    </a:lnTo>
                    <a:lnTo>
                      <a:pt x="4137" y="464"/>
                    </a:lnTo>
                    <a:lnTo>
                      <a:pt x="4136" y="437"/>
                    </a:lnTo>
                    <a:lnTo>
                      <a:pt x="4133" y="390"/>
                    </a:lnTo>
                    <a:lnTo>
                      <a:pt x="4129" y="341"/>
                    </a:lnTo>
                    <a:lnTo>
                      <a:pt x="4123" y="292"/>
                    </a:lnTo>
                    <a:lnTo>
                      <a:pt x="4118" y="242"/>
                    </a:lnTo>
                    <a:lnTo>
                      <a:pt x="4116" y="195"/>
                    </a:lnTo>
                    <a:lnTo>
                      <a:pt x="4112" y="145"/>
                    </a:lnTo>
                    <a:lnTo>
                      <a:pt x="4112" y="97"/>
                    </a:lnTo>
                    <a:lnTo>
                      <a:pt x="4112" y="48"/>
                    </a:lnTo>
                    <a:lnTo>
                      <a:pt x="4113"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7" name="Freeform 46">
                <a:extLst>
                  <a:ext uri="{FF2B5EF4-FFF2-40B4-BE49-F238E27FC236}">
                    <a16:creationId xmlns:a16="http://schemas.microsoft.com/office/drawing/2014/main" id="{5F1D227E-9C18-7361-6335-75584BCF5A53}"/>
                  </a:ext>
                </a:extLst>
              </p:cNvPr>
              <p:cNvSpPr>
                <a:spLocks/>
              </p:cNvSpPr>
              <p:nvPr/>
            </p:nvSpPr>
            <p:spPr bwMode="auto">
              <a:xfrm>
                <a:off x="1419" y="2193"/>
                <a:ext cx="592" cy="450"/>
              </a:xfrm>
              <a:custGeom>
                <a:avLst/>
                <a:gdLst>
                  <a:gd name="T0" fmla="*/ 79 w 4142"/>
                  <a:gd name="T1" fmla="*/ 4 h 3148"/>
                  <a:gd name="T2" fmla="*/ 75 w 4142"/>
                  <a:gd name="T3" fmla="*/ 6 h 3148"/>
                  <a:gd name="T4" fmla="*/ 69 w 4142"/>
                  <a:gd name="T5" fmla="*/ 2 h 3148"/>
                  <a:gd name="T6" fmla="*/ 63 w 4142"/>
                  <a:gd name="T7" fmla="*/ 6 h 3148"/>
                  <a:gd name="T8" fmla="*/ 56 w 4142"/>
                  <a:gd name="T9" fmla="*/ 10 h 3148"/>
                  <a:gd name="T10" fmla="*/ 51 w 4142"/>
                  <a:gd name="T11" fmla="*/ 15 h 3148"/>
                  <a:gd name="T12" fmla="*/ 44 w 4142"/>
                  <a:gd name="T13" fmla="*/ 20 h 3148"/>
                  <a:gd name="T14" fmla="*/ 38 w 4142"/>
                  <a:gd name="T15" fmla="*/ 25 h 3148"/>
                  <a:gd name="T16" fmla="*/ 33 w 4142"/>
                  <a:gd name="T17" fmla="*/ 29 h 3148"/>
                  <a:gd name="T18" fmla="*/ 34 w 4142"/>
                  <a:gd name="T19" fmla="*/ 26 h 3148"/>
                  <a:gd name="T20" fmla="*/ 35 w 4142"/>
                  <a:gd name="T21" fmla="*/ 19 h 3148"/>
                  <a:gd name="T22" fmla="*/ 30 w 4142"/>
                  <a:gd name="T23" fmla="*/ 16 h 3148"/>
                  <a:gd name="T24" fmla="*/ 23 w 4142"/>
                  <a:gd name="T25" fmla="*/ 20 h 3148"/>
                  <a:gd name="T26" fmla="*/ 17 w 4142"/>
                  <a:gd name="T27" fmla="*/ 25 h 3148"/>
                  <a:gd name="T28" fmla="*/ 13 w 4142"/>
                  <a:gd name="T29" fmla="*/ 31 h 3148"/>
                  <a:gd name="T30" fmla="*/ 8 w 4142"/>
                  <a:gd name="T31" fmla="*/ 36 h 3148"/>
                  <a:gd name="T32" fmla="*/ 2 w 4142"/>
                  <a:gd name="T33" fmla="*/ 40 h 3148"/>
                  <a:gd name="T34" fmla="*/ 0 w 4142"/>
                  <a:gd name="T35" fmla="*/ 41 h 3148"/>
                  <a:gd name="T36" fmla="*/ 3 w 4142"/>
                  <a:gd name="T37" fmla="*/ 44 h 3148"/>
                  <a:gd name="T38" fmla="*/ 10 w 4142"/>
                  <a:gd name="T39" fmla="*/ 41 h 3148"/>
                  <a:gd name="T40" fmla="*/ 16 w 4142"/>
                  <a:gd name="T41" fmla="*/ 36 h 3148"/>
                  <a:gd name="T42" fmla="*/ 21 w 4142"/>
                  <a:gd name="T43" fmla="*/ 30 h 3148"/>
                  <a:gd name="T44" fmla="*/ 25 w 4142"/>
                  <a:gd name="T45" fmla="*/ 27 h 3148"/>
                  <a:gd name="T46" fmla="*/ 21 w 4142"/>
                  <a:gd name="T47" fmla="*/ 33 h 3148"/>
                  <a:gd name="T48" fmla="*/ 16 w 4142"/>
                  <a:gd name="T49" fmla="*/ 38 h 3148"/>
                  <a:gd name="T50" fmla="*/ 11 w 4142"/>
                  <a:gd name="T51" fmla="*/ 44 h 3148"/>
                  <a:gd name="T52" fmla="*/ 6 w 4142"/>
                  <a:gd name="T53" fmla="*/ 51 h 3148"/>
                  <a:gd name="T54" fmla="*/ 3 w 4142"/>
                  <a:gd name="T55" fmla="*/ 57 h 3148"/>
                  <a:gd name="T56" fmla="*/ 2 w 4142"/>
                  <a:gd name="T57" fmla="*/ 60 h 3148"/>
                  <a:gd name="T58" fmla="*/ 2 w 4142"/>
                  <a:gd name="T59" fmla="*/ 60 h 3148"/>
                  <a:gd name="T60" fmla="*/ 2 w 4142"/>
                  <a:gd name="T61" fmla="*/ 60 h 3148"/>
                  <a:gd name="T62" fmla="*/ 2 w 4142"/>
                  <a:gd name="T63" fmla="*/ 61 h 3148"/>
                  <a:gd name="T64" fmla="*/ 2 w 4142"/>
                  <a:gd name="T65" fmla="*/ 61 h 3148"/>
                  <a:gd name="T66" fmla="*/ 2 w 4142"/>
                  <a:gd name="T67" fmla="*/ 62 h 3148"/>
                  <a:gd name="T68" fmla="*/ 2 w 4142"/>
                  <a:gd name="T69" fmla="*/ 62 h 3148"/>
                  <a:gd name="T70" fmla="*/ 2 w 4142"/>
                  <a:gd name="T71" fmla="*/ 62 h 3148"/>
                  <a:gd name="T72" fmla="*/ 2 w 4142"/>
                  <a:gd name="T73" fmla="*/ 63 h 3148"/>
                  <a:gd name="T74" fmla="*/ 3 w 4142"/>
                  <a:gd name="T75" fmla="*/ 63 h 3148"/>
                  <a:gd name="T76" fmla="*/ 3 w 4142"/>
                  <a:gd name="T77" fmla="*/ 63 h 3148"/>
                  <a:gd name="T78" fmla="*/ 5 w 4142"/>
                  <a:gd name="T79" fmla="*/ 64 h 3148"/>
                  <a:gd name="T80" fmla="*/ 9 w 4142"/>
                  <a:gd name="T81" fmla="*/ 62 h 3148"/>
                  <a:gd name="T82" fmla="*/ 15 w 4142"/>
                  <a:gd name="T83" fmla="*/ 57 h 3148"/>
                  <a:gd name="T84" fmla="*/ 20 w 4142"/>
                  <a:gd name="T85" fmla="*/ 52 h 3148"/>
                  <a:gd name="T86" fmla="*/ 26 w 4142"/>
                  <a:gd name="T87" fmla="*/ 46 h 3148"/>
                  <a:gd name="T88" fmla="*/ 32 w 4142"/>
                  <a:gd name="T89" fmla="*/ 41 h 3148"/>
                  <a:gd name="T90" fmla="*/ 38 w 4142"/>
                  <a:gd name="T91" fmla="*/ 36 h 3148"/>
                  <a:gd name="T92" fmla="*/ 41 w 4142"/>
                  <a:gd name="T93" fmla="*/ 35 h 3148"/>
                  <a:gd name="T94" fmla="*/ 37 w 4142"/>
                  <a:gd name="T95" fmla="*/ 41 h 3148"/>
                  <a:gd name="T96" fmla="*/ 40 w 4142"/>
                  <a:gd name="T97" fmla="*/ 46 h 3148"/>
                  <a:gd name="T98" fmla="*/ 45 w 4142"/>
                  <a:gd name="T99" fmla="*/ 45 h 3148"/>
                  <a:gd name="T100" fmla="*/ 51 w 4142"/>
                  <a:gd name="T101" fmla="*/ 39 h 3148"/>
                  <a:gd name="T102" fmla="*/ 57 w 4142"/>
                  <a:gd name="T103" fmla="*/ 34 h 3148"/>
                  <a:gd name="T104" fmla="*/ 63 w 4142"/>
                  <a:gd name="T105" fmla="*/ 29 h 3148"/>
                  <a:gd name="T106" fmla="*/ 69 w 4142"/>
                  <a:gd name="T107" fmla="*/ 24 h 3148"/>
                  <a:gd name="T108" fmla="*/ 74 w 4142"/>
                  <a:gd name="T109" fmla="*/ 19 h 3148"/>
                  <a:gd name="T110" fmla="*/ 79 w 4142"/>
                  <a:gd name="T111" fmla="*/ 15 h 3148"/>
                  <a:gd name="T112" fmla="*/ 85 w 4142"/>
                  <a:gd name="T113" fmla="*/ 10 h 3148"/>
                  <a:gd name="T114" fmla="*/ 84 w 4142"/>
                  <a:gd name="T115" fmla="*/ 3 h 31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42" h="3148">
                    <a:moveTo>
                      <a:pt x="4113" y="0"/>
                    </a:moveTo>
                    <a:lnTo>
                      <a:pt x="4067" y="40"/>
                    </a:lnTo>
                    <a:lnTo>
                      <a:pt x="4019" y="79"/>
                    </a:lnTo>
                    <a:lnTo>
                      <a:pt x="3971" y="116"/>
                    </a:lnTo>
                    <a:lnTo>
                      <a:pt x="3924" y="155"/>
                    </a:lnTo>
                    <a:lnTo>
                      <a:pt x="3902" y="172"/>
                    </a:lnTo>
                    <a:lnTo>
                      <a:pt x="3879" y="190"/>
                    </a:lnTo>
                    <a:lnTo>
                      <a:pt x="3856" y="208"/>
                    </a:lnTo>
                    <a:lnTo>
                      <a:pt x="3815" y="241"/>
                    </a:lnTo>
                    <a:lnTo>
                      <a:pt x="3773" y="277"/>
                    </a:lnTo>
                    <a:lnTo>
                      <a:pt x="3730" y="311"/>
                    </a:lnTo>
                    <a:lnTo>
                      <a:pt x="3687" y="346"/>
                    </a:lnTo>
                    <a:lnTo>
                      <a:pt x="3645" y="380"/>
                    </a:lnTo>
                    <a:lnTo>
                      <a:pt x="3664" y="332"/>
                    </a:lnTo>
                    <a:lnTo>
                      <a:pt x="3668" y="281"/>
                    </a:lnTo>
                    <a:lnTo>
                      <a:pt x="3657" y="233"/>
                    </a:lnTo>
                    <a:lnTo>
                      <a:pt x="3637" y="189"/>
                    </a:lnTo>
                    <a:lnTo>
                      <a:pt x="3611" y="154"/>
                    </a:lnTo>
                    <a:lnTo>
                      <a:pt x="3577" y="124"/>
                    </a:lnTo>
                    <a:lnTo>
                      <a:pt x="3538" y="101"/>
                    </a:lnTo>
                    <a:lnTo>
                      <a:pt x="3496" y="87"/>
                    </a:lnTo>
                    <a:lnTo>
                      <a:pt x="3450" y="81"/>
                    </a:lnTo>
                    <a:lnTo>
                      <a:pt x="3401" y="88"/>
                    </a:lnTo>
                    <a:lnTo>
                      <a:pt x="3354" y="106"/>
                    </a:lnTo>
                    <a:lnTo>
                      <a:pt x="3313" y="128"/>
                    </a:lnTo>
                    <a:lnTo>
                      <a:pt x="3272" y="150"/>
                    </a:lnTo>
                    <a:lnTo>
                      <a:pt x="3231" y="174"/>
                    </a:lnTo>
                    <a:lnTo>
                      <a:pt x="3192" y="198"/>
                    </a:lnTo>
                    <a:lnTo>
                      <a:pt x="3152" y="223"/>
                    </a:lnTo>
                    <a:lnTo>
                      <a:pt x="3114" y="247"/>
                    </a:lnTo>
                    <a:lnTo>
                      <a:pt x="3075" y="274"/>
                    </a:lnTo>
                    <a:lnTo>
                      <a:pt x="3035" y="299"/>
                    </a:lnTo>
                    <a:lnTo>
                      <a:pt x="2997" y="328"/>
                    </a:lnTo>
                    <a:lnTo>
                      <a:pt x="2959" y="354"/>
                    </a:lnTo>
                    <a:lnTo>
                      <a:pt x="2922" y="381"/>
                    </a:lnTo>
                    <a:lnTo>
                      <a:pt x="2883" y="408"/>
                    </a:lnTo>
                    <a:lnTo>
                      <a:pt x="2843" y="437"/>
                    </a:lnTo>
                    <a:lnTo>
                      <a:pt x="2805" y="466"/>
                    </a:lnTo>
                    <a:lnTo>
                      <a:pt x="2766" y="496"/>
                    </a:lnTo>
                    <a:lnTo>
                      <a:pt x="2727" y="527"/>
                    </a:lnTo>
                    <a:lnTo>
                      <a:pt x="2686" y="556"/>
                    </a:lnTo>
                    <a:lnTo>
                      <a:pt x="2647" y="585"/>
                    </a:lnTo>
                    <a:lnTo>
                      <a:pt x="2612" y="612"/>
                    </a:lnTo>
                    <a:lnTo>
                      <a:pt x="2581" y="638"/>
                    </a:lnTo>
                    <a:lnTo>
                      <a:pt x="2545" y="664"/>
                    </a:lnTo>
                    <a:lnTo>
                      <a:pt x="2514" y="690"/>
                    </a:lnTo>
                    <a:lnTo>
                      <a:pt x="2479" y="717"/>
                    </a:lnTo>
                    <a:lnTo>
                      <a:pt x="2445" y="743"/>
                    </a:lnTo>
                    <a:lnTo>
                      <a:pt x="2412" y="769"/>
                    </a:lnTo>
                    <a:lnTo>
                      <a:pt x="2378" y="796"/>
                    </a:lnTo>
                    <a:lnTo>
                      <a:pt x="2345" y="822"/>
                    </a:lnTo>
                    <a:lnTo>
                      <a:pt x="2311" y="849"/>
                    </a:lnTo>
                    <a:lnTo>
                      <a:pt x="2278" y="877"/>
                    </a:lnTo>
                    <a:lnTo>
                      <a:pt x="2245" y="903"/>
                    </a:lnTo>
                    <a:lnTo>
                      <a:pt x="2212" y="932"/>
                    </a:lnTo>
                    <a:lnTo>
                      <a:pt x="2179" y="958"/>
                    </a:lnTo>
                    <a:lnTo>
                      <a:pt x="2146" y="985"/>
                    </a:lnTo>
                    <a:lnTo>
                      <a:pt x="2114" y="1012"/>
                    </a:lnTo>
                    <a:lnTo>
                      <a:pt x="2081" y="1038"/>
                    </a:lnTo>
                    <a:lnTo>
                      <a:pt x="2047" y="1066"/>
                    </a:lnTo>
                    <a:lnTo>
                      <a:pt x="2014" y="1094"/>
                    </a:lnTo>
                    <a:lnTo>
                      <a:pt x="1983" y="1120"/>
                    </a:lnTo>
                    <a:lnTo>
                      <a:pt x="1950" y="1148"/>
                    </a:lnTo>
                    <a:lnTo>
                      <a:pt x="1915" y="1175"/>
                    </a:lnTo>
                    <a:lnTo>
                      <a:pt x="1884" y="1203"/>
                    </a:lnTo>
                    <a:lnTo>
                      <a:pt x="1852" y="1231"/>
                    </a:lnTo>
                    <a:lnTo>
                      <a:pt x="1819" y="1258"/>
                    </a:lnTo>
                    <a:lnTo>
                      <a:pt x="1787" y="1285"/>
                    </a:lnTo>
                    <a:lnTo>
                      <a:pt x="1754" y="1312"/>
                    </a:lnTo>
                    <a:lnTo>
                      <a:pt x="1722" y="1341"/>
                    </a:lnTo>
                    <a:lnTo>
                      <a:pt x="1689" y="1368"/>
                    </a:lnTo>
                    <a:lnTo>
                      <a:pt x="1656" y="1395"/>
                    </a:lnTo>
                    <a:lnTo>
                      <a:pt x="1621" y="1426"/>
                    </a:lnTo>
                    <a:lnTo>
                      <a:pt x="1585" y="1456"/>
                    </a:lnTo>
                    <a:lnTo>
                      <a:pt x="1549" y="1488"/>
                    </a:lnTo>
                    <a:lnTo>
                      <a:pt x="1570" y="1449"/>
                    </a:lnTo>
                    <a:lnTo>
                      <a:pt x="1590" y="1410"/>
                    </a:lnTo>
                    <a:lnTo>
                      <a:pt x="1608" y="1370"/>
                    </a:lnTo>
                    <a:lnTo>
                      <a:pt x="1628" y="1331"/>
                    </a:lnTo>
                    <a:lnTo>
                      <a:pt x="1645" y="1291"/>
                    </a:lnTo>
                    <a:lnTo>
                      <a:pt x="1661" y="1250"/>
                    </a:lnTo>
                    <a:lnTo>
                      <a:pt x="1677" y="1210"/>
                    </a:lnTo>
                    <a:lnTo>
                      <a:pt x="1690" y="1167"/>
                    </a:lnTo>
                    <a:lnTo>
                      <a:pt x="1703" y="1125"/>
                    </a:lnTo>
                    <a:lnTo>
                      <a:pt x="1714" y="1083"/>
                    </a:lnTo>
                    <a:lnTo>
                      <a:pt x="1723" y="1040"/>
                    </a:lnTo>
                    <a:lnTo>
                      <a:pt x="1731" y="997"/>
                    </a:lnTo>
                    <a:lnTo>
                      <a:pt x="1738" y="953"/>
                    </a:lnTo>
                    <a:lnTo>
                      <a:pt x="1736" y="912"/>
                    </a:lnTo>
                    <a:lnTo>
                      <a:pt x="1723" y="875"/>
                    </a:lnTo>
                    <a:lnTo>
                      <a:pt x="1701" y="843"/>
                    </a:lnTo>
                    <a:lnTo>
                      <a:pt x="1671" y="817"/>
                    </a:lnTo>
                    <a:lnTo>
                      <a:pt x="1636" y="797"/>
                    </a:lnTo>
                    <a:lnTo>
                      <a:pt x="1596" y="785"/>
                    </a:lnTo>
                    <a:lnTo>
                      <a:pt x="1556" y="781"/>
                    </a:lnTo>
                    <a:lnTo>
                      <a:pt x="1519" y="786"/>
                    </a:lnTo>
                    <a:lnTo>
                      <a:pt x="1477" y="797"/>
                    </a:lnTo>
                    <a:lnTo>
                      <a:pt x="1435" y="811"/>
                    </a:lnTo>
                    <a:lnTo>
                      <a:pt x="1394" y="826"/>
                    </a:lnTo>
                    <a:lnTo>
                      <a:pt x="1354" y="843"/>
                    </a:lnTo>
                    <a:lnTo>
                      <a:pt x="1315" y="860"/>
                    </a:lnTo>
                    <a:lnTo>
                      <a:pt x="1278" y="880"/>
                    </a:lnTo>
                    <a:lnTo>
                      <a:pt x="1238" y="900"/>
                    </a:lnTo>
                    <a:lnTo>
                      <a:pt x="1203" y="924"/>
                    </a:lnTo>
                    <a:lnTo>
                      <a:pt x="1167" y="946"/>
                    </a:lnTo>
                    <a:lnTo>
                      <a:pt x="1132" y="969"/>
                    </a:lnTo>
                    <a:lnTo>
                      <a:pt x="1099" y="995"/>
                    </a:lnTo>
                    <a:lnTo>
                      <a:pt x="1066" y="1020"/>
                    </a:lnTo>
                    <a:lnTo>
                      <a:pt x="1033" y="1049"/>
                    </a:lnTo>
                    <a:lnTo>
                      <a:pt x="1001" y="1076"/>
                    </a:lnTo>
                    <a:lnTo>
                      <a:pt x="970" y="1104"/>
                    </a:lnTo>
                    <a:lnTo>
                      <a:pt x="940" y="1134"/>
                    </a:lnTo>
                    <a:lnTo>
                      <a:pt x="909" y="1163"/>
                    </a:lnTo>
                    <a:lnTo>
                      <a:pt x="879" y="1195"/>
                    </a:lnTo>
                    <a:lnTo>
                      <a:pt x="849" y="1227"/>
                    </a:lnTo>
                    <a:lnTo>
                      <a:pt x="821" y="1260"/>
                    </a:lnTo>
                    <a:lnTo>
                      <a:pt x="792" y="1292"/>
                    </a:lnTo>
                    <a:lnTo>
                      <a:pt x="764" y="1325"/>
                    </a:lnTo>
                    <a:lnTo>
                      <a:pt x="735" y="1358"/>
                    </a:lnTo>
                    <a:lnTo>
                      <a:pt x="708" y="1392"/>
                    </a:lnTo>
                    <a:lnTo>
                      <a:pt x="680" y="1427"/>
                    </a:lnTo>
                    <a:lnTo>
                      <a:pt x="651" y="1461"/>
                    </a:lnTo>
                    <a:lnTo>
                      <a:pt x="623" y="1498"/>
                    </a:lnTo>
                    <a:lnTo>
                      <a:pt x="593" y="1533"/>
                    </a:lnTo>
                    <a:lnTo>
                      <a:pt x="565" y="1567"/>
                    </a:lnTo>
                    <a:lnTo>
                      <a:pt x="536" y="1601"/>
                    </a:lnTo>
                    <a:lnTo>
                      <a:pt x="504" y="1634"/>
                    </a:lnTo>
                    <a:lnTo>
                      <a:pt x="474" y="1668"/>
                    </a:lnTo>
                    <a:lnTo>
                      <a:pt x="442" y="1701"/>
                    </a:lnTo>
                    <a:lnTo>
                      <a:pt x="410" y="1732"/>
                    </a:lnTo>
                    <a:lnTo>
                      <a:pt x="377" y="1764"/>
                    </a:lnTo>
                    <a:lnTo>
                      <a:pt x="333" y="1805"/>
                    </a:lnTo>
                    <a:lnTo>
                      <a:pt x="286" y="1840"/>
                    </a:lnTo>
                    <a:lnTo>
                      <a:pt x="237" y="1874"/>
                    </a:lnTo>
                    <a:lnTo>
                      <a:pt x="186" y="1905"/>
                    </a:lnTo>
                    <a:lnTo>
                      <a:pt x="159" y="1923"/>
                    </a:lnTo>
                    <a:lnTo>
                      <a:pt x="142" y="1938"/>
                    </a:lnTo>
                    <a:lnTo>
                      <a:pt x="122" y="1953"/>
                    </a:lnTo>
                    <a:lnTo>
                      <a:pt x="96" y="1940"/>
                    </a:lnTo>
                    <a:lnTo>
                      <a:pt x="69" y="1938"/>
                    </a:lnTo>
                    <a:lnTo>
                      <a:pt x="43" y="1947"/>
                    </a:lnTo>
                    <a:lnTo>
                      <a:pt x="33" y="1955"/>
                    </a:lnTo>
                    <a:lnTo>
                      <a:pt x="25" y="1966"/>
                    </a:lnTo>
                    <a:lnTo>
                      <a:pt x="20" y="1980"/>
                    </a:lnTo>
                    <a:lnTo>
                      <a:pt x="14" y="2008"/>
                    </a:lnTo>
                    <a:lnTo>
                      <a:pt x="6" y="2036"/>
                    </a:lnTo>
                    <a:lnTo>
                      <a:pt x="1" y="2064"/>
                    </a:lnTo>
                    <a:lnTo>
                      <a:pt x="0" y="2094"/>
                    </a:lnTo>
                    <a:lnTo>
                      <a:pt x="10" y="2121"/>
                    </a:lnTo>
                    <a:lnTo>
                      <a:pt x="30" y="2139"/>
                    </a:lnTo>
                    <a:lnTo>
                      <a:pt x="87" y="2156"/>
                    </a:lnTo>
                    <a:lnTo>
                      <a:pt x="143" y="2161"/>
                    </a:lnTo>
                    <a:lnTo>
                      <a:pt x="201" y="2155"/>
                    </a:lnTo>
                    <a:lnTo>
                      <a:pt x="250" y="2142"/>
                    </a:lnTo>
                    <a:lnTo>
                      <a:pt x="298" y="2124"/>
                    </a:lnTo>
                    <a:lnTo>
                      <a:pt x="344" y="2103"/>
                    </a:lnTo>
                    <a:lnTo>
                      <a:pt x="390" y="2075"/>
                    </a:lnTo>
                    <a:lnTo>
                      <a:pt x="433" y="2049"/>
                    </a:lnTo>
                    <a:lnTo>
                      <a:pt x="474" y="2022"/>
                    </a:lnTo>
                    <a:lnTo>
                      <a:pt x="511" y="1995"/>
                    </a:lnTo>
                    <a:lnTo>
                      <a:pt x="548" y="1967"/>
                    </a:lnTo>
                    <a:lnTo>
                      <a:pt x="583" y="1938"/>
                    </a:lnTo>
                    <a:lnTo>
                      <a:pt x="617" y="1908"/>
                    </a:lnTo>
                    <a:lnTo>
                      <a:pt x="650" y="1879"/>
                    </a:lnTo>
                    <a:lnTo>
                      <a:pt x="684" y="1847"/>
                    </a:lnTo>
                    <a:lnTo>
                      <a:pt x="716" y="1815"/>
                    </a:lnTo>
                    <a:lnTo>
                      <a:pt x="747" y="1782"/>
                    </a:lnTo>
                    <a:lnTo>
                      <a:pt x="778" y="1748"/>
                    </a:lnTo>
                    <a:lnTo>
                      <a:pt x="809" y="1716"/>
                    </a:lnTo>
                    <a:lnTo>
                      <a:pt x="840" y="1682"/>
                    </a:lnTo>
                    <a:lnTo>
                      <a:pt x="872" y="1649"/>
                    </a:lnTo>
                    <a:lnTo>
                      <a:pt x="904" y="1616"/>
                    </a:lnTo>
                    <a:lnTo>
                      <a:pt x="934" y="1582"/>
                    </a:lnTo>
                    <a:lnTo>
                      <a:pt x="965" y="1548"/>
                    </a:lnTo>
                    <a:lnTo>
                      <a:pt x="996" y="1516"/>
                    </a:lnTo>
                    <a:lnTo>
                      <a:pt x="1026" y="1482"/>
                    </a:lnTo>
                    <a:lnTo>
                      <a:pt x="1059" y="1449"/>
                    </a:lnTo>
                    <a:lnTo>
                      <a:pt x="1091" y="1417"/>
                    </a:lnTo>
                    <a:lnTo>
                      <a:pt x="1123" y="1387"/>
                    </a:lnTo>
                    <a:lnTo>
                      <a:pt x="1157" y="1357"/>
                    </a:lnTo>
                    <a:lnTo>
                      <a:pt x="1191" y="1328"/>
                    </a:lnTo>
                    <a:lnTo>
                      <a:pt x="1225" y="1301"/>
                    </a:lnTo>
                    <a:lnTo>
                      <a:pt x="1214" y="1318"/>
                    </a:lnTo>
                    <a:lnTo>
                      <a:pt x="1204" y="1335"/>
                    </a:lnTo>
                    <a:lnTo>
                      <a:pt x="1193" y="1351"/>
                    </a:lnTo>
                    <a:lnTo>
                      <a:pt x="1170" y="1387"/>
                    </a:lnTo>
                    <a:lnTo>
                      <a:pt x="1146" y="1424"/>
                    </a:lnTo>
                    <a:lnTo>
                      <a:pt x="1121" y="1460"/>
                    </a:lnTo>
                    <a:lnTo>
                      <a:pt x="1096" y="1498"/>
                    </a:lnTo>
                    <a:lnTo>
                      <a:pt x="1071" y="1533"/>
                    </a:lnTo>
                    <a:lnTo>
                      <a:pt x="1045" y="1568"/>
                    </a:lnTo>
                    <a:lnTo>
                      <a:pt x="1018" y="1604"/>
                    </a:lnTo>
                    <a:lnTo>
                      <a:pt x="992" y="1638"/>
                    </a:lnTo>
                    <a:lnTo>
                      <a:pt x="965" y="1673"/>
                    </a:lnTo>
                    <a:lnTo>
                      <a:pt x="939" y="1707"/>
                    </a:lnTo>
                    <a:lnTo>
                      <a:pt x="912" y="1741"/>
                    </a:lnTo>
                    <a:lnTo>
                      <a:pt x="883" y="1775"/>
                    </a:lnTo>
                    <a:lnTo>
                      <a:pt x="855" y="1810"/>
                    </a:lnTo>
                    <a:lnTo>
                      <a:pt x="826" y="1845"/>
                    </a:lnTo>
                    <a:lnTo>
                      <a:pt x="799" y="1878"/>
                    </a:lnTo>
                    <a:lnTo>
                      <a:pt x="773" y="1911"/>
                    </a:lnTo>
                    <a:lnTo>
                      <a:pt x="746" y="1944"/>
                    </a:lnTo>
                    <a:lnTo>
                      <a:pt x="718" y="1978"/>
                    </a:lnTo>
                    <a:lnTo>
                      <a:pt x="691" y="2011"/>
                    </a:lnTo>
                    <a:lnTo>
                      <a:pt x="664" y="2044"/>
                    </a:lnTo>
                    <a:lnTo>
                      <a:pt x="636" y="2078"/>
                    </a:lnTo>
                    <a:lnTo>
                      <a:pt x="609" y="2112"/>
                    </a:lnTo>
                    <a:lnTo>
                      <a:pt x="582" y="2146"/>
                    </a:lnTo>
                    <a:lnTo>
                      <a:pt x="553" y="2179"/>
                    </a:lnTo>
                    <a:lnTo>
                      <a:pt x="525" y="2213"/>
                    </a:lnTo>
                    <a:lnTo>
                      <a:pt x="499" y="2247"/>
                    </a:lnTo>
                    <a:lnTo>
                      <a:pt x="472" y="2281"/>
                    </a:lnTo>
                    <a:lnTo>
                      <a:pt x="444" y="2315"/>
                    </a:lnTo>
                    <a:lnTo>
                      <a:pt x="418" y="2349"/>
                    </a:lnTo>
                    <a:lnTo>
                      <a:pt x="392" y="2386"/>
                    </a:lnTo>
                    <a:lnTo>
                      <a:pt x="366" y="2421"/>
                    </a:lnTo>
                    <a:lnTo>
                      <a:pt x="342" y="2456"/>
                    </a:lnTo>
                    <a:lnTo>
                      <a:pt x="317" y="2492"/>
                    </a:lnTo>
                    <a:lnTo>
                      <a:pt x="292" y="2527"/>
                    </a:lnTo>
                    <a:lnTo>
                      <a:pt x="268" y="2563"/>
                    </a:lnTo>
                    <a:lnTo>
                      <a:pt x="245" y="2602"/>
                    </a:lnTo>
                    <a:lnTo>
                      <a:pt x="221" y="2642"/>
                    </a:lnTo>
                    <a:lnTo>
                      <a:pt x="198" y="2684"/>
                    </a:lnTo>
                    <a:lnTo>
                      <a:pt x="174" y="2726"/>
                    </a:lnTo>
                    <a:lnTo>
                      <a:pt x="152" y="2768"/>
                    </a:lnTo>
                    <a:lnTo>
                      <a:pt x="130" y="2809"/>
                    </a:lnTo>
                    <a:lnTo>
                      <a:pt x="111" y="2852"/>
                    </a:lnTo>
                    <a:lnTo>
                      <a:pt x="92" y="2895"/>
                    </a:lnTo>
                    <a:lnTo>
                      <a:pt x="89" y="2901"/>
                    </a:lnTo>
                    <a:lnTo>
                      <a:pt x="87" y="2908"/>
                    </a:lnTo>
                    <a:lnTo>
                      <a:pt x="85" y="2913"/>
                    </a:lnTo>
                    <a:lnTo>
                      <a:pt x="85" y="2916"/>
                    </a:lnTo>
                    <a:lnTo>
                      <a:pt x="85" y="2918"/>
                    </a:lnTo>
                    <a:lnTo>
                      <a:pt x="84" y="2919"/>
                    </a:lnTo>
                    <a:lnTo>
                      <a:pt x="83" y="2924"/>
                    </a:lnTo>
                    <a:lnTo>
                      <a:pt x="82" y="2928"/>
                    </a:lnTo>
                    <a:lnTo>
                      <a:pt x="80" y="2932"/>
                    </a:lnTo>
                    <a:lnTo>
                      <a:pt x="80" y="2934"/>
                    </a:lnTo>
                    <a:lnTo>
                      <a:pt x="80" y="2936"/>
                    </a:lnTo>
                    <a:lnTo>
                      <a:pt x="79" y="2938"/>
                    </a:lnTo>
                    <a:lnTo>
                      <a:pt x="79" y="2942"/>
                    </a:lnTo>
                    <a:lnTo>
                      <a:pt x="79" y="2946"/>
                    </a:lnTo>
                    <a:lnTo>
                      <a:pt x="79" y="2949"/>
                    </a:lnTo>
                    <a:lnTo>
                      <a:pt x="79" y="2952"/>
                    </a:lnTo>
                    <a:lnTo>
                      <a:pt x="79" y="2954"/>
                    </a:lnTo>
                    <a:lnTo>
                      <a:pt x="78" y="2958"/>
                    </a:lnTo>
                    <a:lnTo>
                      <a:pt x="78" y="2961"/>
                    </a:lnTo>
                    <a:lnTo>
                      <a:pt x="78" y="2965"/>
                    </a:lnTo>
                    <a:lnTo>
                      <a:pt x="78" y="2968"/>
                    </a:lnTo>
                    <a:lnTo>
                      <a:pt x="78" y="2970"/>
                    </a:lnTo>
                    <a:lnTo>
                      <a:pt x="79" y="2971"/>
                    </a:lnTo>
                    <a:lnTo>
                      <a:pt x="79" y="2975"/>
                    </a:lnTo>
                    <a:lnTo>
                      <a:pt x="79" y="2977"/>
                    </a:lnTo>
                    <a:lnTo>
                      <a:pt x="79" y="2982"/>
                    </a:lnTo>
                    <a:lnTo>
                      <a:pt x="79" y="2984"/>
                    </a:lnTo>
                    <a:lnTo>
                      <a:pt x="79" y="2987"/>
                    </a:lnTo>
                    <a:lnTo>
                      <a:pt x="79" y="2988"/>
                    </a:lnTo>
                    <a:lnTo>
                      <a:pt x="80" y="2991"/>
                    </a:lnTo>
                    <a:lnTo>
                      <a:pt x="82" y="2994"/>
                    </a:lnTo>
                    <a:lnTo>
                      <a:pt x="82" y="2998"/>
                    </a:lnTo>
                    <a:lnTo>
                      <a:pt x="83" y="3001"/>
                    </a:lnTo>
                    <a:lnTo>
                      <a:pt x="84" y="3003"/>
                    </a:lnTo>
                    <a:lnTo>
                      <a:pt x="84" y="3004"/>
                    </a:lnTo>
                    <a:lnTo>
                      <a:pt x="85" y="3007"/>
                    </a:lnTo>
                    <a:lnTo>
                      <a:pt x="85" y="3011"/>
                    </a:lnTo>
                    <a:lnTo>
                      <a:pt x="87" y="3016"/>
                    </a:lnTo>
                    <a:lnTo>
                      <a:pt x="89" y="3021"/>
                    </a:lnTo>
                    <a:lnTo>
                      <a:pt x="91" y="3024"/>
                    </a:lnTo>
                    <a:lnTo>
                      <a:pt x="91" y="3026"/>
                    </a:lnTo>
                    <a:lnTo>
                      <a:pt x="92" y="3027"/>
                    </a:lnTo>
                    <a:lnTo>
                      <a:pt x="94" y="3031"/>
                    </a:lnTo>
                    <a:lnTo>
                      <a:pt x="95" y="3033"/>
                    </a:lnTo>
                    <a:lnTo>
                      <a:pt x="96" y="3035"/>
                    </a:lnTo>
                    <a:lnTo>
                      <a:pt x="97" y="3039"/>
                    </a:lnTo>
                    <a:lnTo>
                      <a:pt x="99" y="3041"/>
                    </a:lnTo>
                    <a:lnTo>
                      <a:pt x="101" y="3043"/>
                    </a:lnTo>
                    <a:lnTo>
                      <a:pt x="102" y="3044"/>
                    </a:lnTo>
                    <a:lnTo>
                      <a:pt x="102" y="3048"/>
                    </a:lnTo>
                    <a:lnTo>
                      <a:pt x="104" y="3050"/>
                    </a:lnTo>
                    <a:lnTo>
                      <a:pt x="107" y="3051"/>
                    </a:lnTo>
                    <a:lnTo>
                      <a:pt x="108" y="3054"/>
                    </a:lnTo>
                    <a:lnTo>
                      <a:pt x="109" y="3056"/>
                    </a:lnTo>
                    <a:lnTo>
                      <a:pt x="111" y="3058"/>
                    </a:lnTo>
                    <a:lnTo>
                      <a:pt x="112" y="3060"/>
                    </a:lnTo>
                    <a:lnTo>
                      <a:pt x="113" y="3061"/>
                    </a:lnTo>
                    <a:lnTo>
                      <a:pt x="116" y="3065"/>
                    </a:lnTo>
                    <a:lnTo>
                      <a:pt x="118" y="3067"/>
                    </a:lnTo>
                    <a:lnTo>
                      <a:pt x="119" y="3069"/>
                    </a:lnTo>
                    <a:lnTo>
                      <a:pt x="120" y="3071"/>
                    </a:lnTo>
                    <a:lnTo>
                      <a:pt x="122" y="3073"/>
                    </a:lnTo>
                    <a:lnTo>
                      <a:pt x="125" y="3074"/>
                    </a:lnTo>
                    <a:lnTo>
                      <a:pt x="126" y="3076"/>
                    </a:lnTo>
                    <a:lnTo>
                      <a:pt x="128" y="3078"/>
                    </a:lnTo>
                    <a:lnTo>
                      <a:pt x="130" y="3081"/>
                    </a:lnTo>
                    <a:lnTo>
                      <a:pt x="132" y="3083"/>
                    </a:lnTo>
                    <a:lnTo>
                      <a:pt x="134" y="3084"/>
                    </a:lnTo>
                    <a:lnTo>
                      <a:pt x="135" y="3084"/>
                    </a:lnTo>
                    <a:lnTo>
                      <a:pt x="137" y="3087"/>
                    </a:lnTo>
                    <a:lnTo>
                      <a:pt x="141" y="3090"/>
                    </a:lnTo>
                    <a:lnTo>
                      <a:pt x="143" y="3092"/>
                    </a:lnTo>
                    <a:lnTo>
                      <a:pt x="143" y="3093"/>
                    </a:lnTo>
                    <a:lnTo>
                      <a:pt x="144" y="3093"/>
                    </a:lnTo>
                    <a:lnTo>
                      <a:pt x="162" y="3107"/>
                    </a:lnTo>
                    <a:lnTo>
                      <a:pt x="183" y="3118"/>
                    </a:lnTo>
                    <a:lnTo>
                      <a:pt x="203" y="3128"/>
                    </a:lnTo>
                    <a:lnTo>
                      <a:pt x="250" y="3142"/>
                    </a:lnTo>
                    <a:lnTo>
                      <a:pt x="299" y="3148"/>
                    </a:lnTo>
                    <a:lnTo>
                      <a:pt x="346" y="3142"/>
                    </a:lnTo>
                    <a:lnTo>
                      <a:pt x="391" y="3124"/>
                    </a:lnTo>
                    <a:lnTo>
                      <a:pt x="431" y="3093"/>
                    </a:lnTo>
                    <a:lnTo>
                      <a:pt x="442" y="3082"/>
                    </a:lnTo>
                    <a:lnTo>
                      <a:pt x="453" y="3071"/>
                    </a:lnTo>
                    <a:lnTo>
                      <a:pt x="464" y="3060"/>
                    </a:lnTo>
                    <a:lnTo>
                      <a:pt x="493" y="3031"/>
                    </a:lnTo>
                    <a:lnTo>
                      <a:pt x="523" y="3000"/>
                    </a:lnTo>
                    <a:lnTo>
                      <a:pt x="553" y="2970"/>
                    </a:lnTo>
                    <a:lnTo>
                      <a:pt x="582" y="2941"/>
                    </a:lnTo>
                    <a:lnTo>
                      <a:pt x="611" y="2911"/>
                    </a:lnTo>
                    <a:lnTo>
                      <a:pt x="641" y="2880"/>
                    </a:lnTo>
                    <a:lnTo>
                      <a:pt x="672" y="2851"/>
                    </a:lnTo>
                    <a:lnTo>
                      <a:pt x="701" y="2822"/>
                    </a:lnTo>
                    <a:lnTo>
                      <a:pt x="731" y="2793"/>
                    </a:lnTo>
                    <a:lnTo>
                      <a:pt x="760" y="2763"/>
                    </a:lnTo>
                    <a:lnTo>
                      <a:pt x="791" y="2735"/>
                    </a:lnTo>
                    <a:lnTo>
                      <a:pt x="821" y="2706"/>
                    </a:lnTo>
                    <a:lnTo>
                      <a:pt x="851" y="2676"/>
                    </a:lnTo>
                    <a:lnTo>
                      <a:pt x="882" y="2646"/>
                    </a:lnTo>
                    <a:lnTo>
                      <a:pt x="913" y="2617"/>
                    </a:lnTo>
                    <a:lnTo>
                      <a:pt x="943" y="2587"/>
                    </a:lnTo>
                    <a:lnTo>
                      <a:pt x="974" y="2559"/>
                    </a:lnTo>
                    <a:lnTo>
                      <a:pt x="1004" y="2530"/>
                    </a:lnTo>
                    <a:lnTo>
                      <a:pt x="1034" y="2502"/>
                    </a:lnTo>
                    <a:lnTo>
                      <a:pt x="1066" y="2472"/>
                    </a:lnTo>
                    <a:lnTo>
                      <a:pt x="1096" y="2445"/>
                    </a:lnTo>
                    <a:lnTo>
                      <a:pt x="1126" y="2417"/>
                    </a:lnTo>
                    <a:lnTo>
                      <a:pt x="1157" y="2388"/>
                    </a:lnTo>
                    <a:lnTo>
                      <a:pt x="1188" y="2359"/>
                    </a:lnTo>
                    <a:lnTo>
                      <a:pt x="1220" y="2330"/>
                    </a:lnTo>
                    <a:lnTo>
                      <a:pt x="1249" y="2303"/>
                    </a:lnTo>
                    <a:lnTo>
                      <a:pt x="1283" y="2274"/>
                    </a:lnTo>
                    <a:lnTo>
                      <a:pt x="1314" y="2246"/>
                    </a:lnTo>
                    <a:lnTo>
                      <a:pt x="1346" y="2218"/>
                    </a:lnTo>
                    <a:lnTo>
                      <a:pt x="1375" y="2190"/>
                    </a:lnTo>
                    <a:lnTo>
                      <a:pt x="1407" y="2162"/>
                    </a:lnTo>
                    <a:lnTo>
                      <a:pt x="1438" y="2135"/>
                    </a:lnTo>
                    <a:lnTo>
                      <a:pt x="1470" y="2107"/>
                    </a:lnTo>
                    <a:lnTo>
                      <a:pt x="1500" y="2078"/>
                    </a:lnTo>
                    <a:lnTo>
                      <a:pt x="1532" y="2049"/>
                    </a:lnTo>
                    <a:lnTo>
                      <a:pt x="1563" y="2022"/>
                    </a:lnTo>
                    <a:lnTo>
                      <a:pt x="1595" y="1995"/>
                    </a:lnTo>
                    <a:lnTo>
                      <a:pt x="1627" y="1966"/>
                    </a:lnTo>
                    <a:lnTo>
                      <a:pt x="1660" y="1939"/>
                    </a:lnTo>
                    <a:lnTo>
                      <a:pt x="1691" y="1912"/>
                    </a:lnTo>
                    <a:lnTo>
                      <a:pt x="1722" y="1884"/>
                    </a:lnTo>
                    <a:lnTo>
                      <a:pt x="1754" y="1857"/>
                    </a:lnTo>
                    <a:lnTo>
                      <a:pt x="1786" y="1830"/>
                    </a:lnTo>
                    <a:lnTo>
                      <a:pt x="1818" y="1803"/>
                    </a:lnTo>
                    <a:lnTo>
                      <a:pt x="1848" y="1774"/>
                    </a:lnTo>
                    <a:lnTo>
                      <a:pt x="1881" y="1748"/>
                    </a:lnTo>
                    <a:lnTo>
                      <a:pt x="1922" y="1712"/>
                    </a:lnTo>
                    <a:lnTo>
                      <a:pt x="1964" y="1676"/>
                    </a:lnTo>
                    <a:lnTo>
                      <a:pt x="2008" y="1640"/>
                    </a:lnTo>
                    <a:lnTo>
                      <a:pt x="2048" y="1605"/>
                    </a:lnTo>
                    <a:lnTo>
                      <a:pt x="2022" y="1648"/>
                    </a:lnTo>
                    <a:lnTo>
                      <a:pt x="1996" y="1691"/>
                    </a:lnTo>
                    <a:lnTo>
                      <a:pt x="1970" y="1734"/>
                    </a:lnTo>
                    <a:lnTo>
                      <a:pt x="1945" y="1777"/>
                    </a:lnTo>
                    <a:lnTo>
                      <a:pt x="1921" y="1823"/>
                    </a:lnTo>
                    <a:lnTo>
                      <a:pt x="1897" y="1867"/>
                    </a:lnTo>
                    <a:lnTo>
                      <a:pt x="1873" y="1912"/>
                    </a:lnTo>
                    <a:lnTo>
                      <a:pt x="1851" y="1956"/>
                    </a:lnTo>
                    <a:lnTo>
                      <a:pt x="1836" y="1991"/>
                    </a:lnTo>
                    <a:lnTo>
                      <a:pt x="1827" y="2025"/>
                    </a:lnTo>
                    <a:lnTo>
                      <a:pt x="1825" y="2059"/>
                    </a:lnTo>
                    <a:lnTo>
                      <a:pt x="1827" y="2092"/>
                    </a:lnTo>
                    <a:lnTo>
                      <a:pt x="1835" y="2123"/>
                    </a:lnTo>
                    <a:lnTo>
                      <a:pt x="1846" y="2152"/>
                    </a:lnTo>
                    <a:lnTo>
                      <a:pt x="1862" y="2178"/>
                    </a:lnTo>
                    <a:lnTo>
                      <a:pt x="1881" y="2200"/>
                    </a:lnTo>
                    <a:lnTo>
                      <a:pt x="1904" y="2221"/>
                    </a:lnTo>
                    <a:lnTo>
                      <a:pt x="1930" y="2238"/>
                    </a:lnTo>
                    <a:lnTo>
                      <a:pt x="1958" y="2252"/>
                    </a:lnTo>
                    <a:lnTo>
                      <a:pt x="1988" y="2260"/>
                    </a:lnTo>
                    <a:lnTo>
                      <a:pt x="2019" y="2264"/>
                    </a:lnTo>
                    <a:lnTo>
                      <a:pt x="2051" y="2264"/>
                    </a:lnTo>
                    <a:lnTo>
                      <a:pt x="2083" y="2258"/>
                    </a:lnTo>
                    <a:lnTo>
                      <a:pt x="2116" y="2247"/>
                    </a:lnTo>
                    <a:lnTo>
                      <a:pt x="2146" y="2231"/>
                    </a:lnTo>
                    <a:lnTo>
                      <a:pt x="2176" y="2208"/>
                    </a:lnTo>
                    <a:lnTo>
                      <a:pt x="2208" y="2180"/>
                    </a:lnTo>
                    <a:lnTo>
                      <a:pt x="2241" y="2153"/>
                    </a:lnTo>
                    <a:lnTo>
                      <a:pt x="2271" y="2124"/>
                    </a:lnTo>
                    <a:lnTo>
                      <a:pt x="2303" y="2097"/>
                    </a:lnTo>
                    <a:lnTo>
                      <a:pt x="2336" y="2067"/>
                    </a:lnTo>
                    <a:lnTo>
                      <a:pt x="2368" y="2039"/>
                    </a:lnTo>
                    <a:lnTo>
                      <a:pt x="2401" y="2012"/>
                    </a:lnTo>
                    <a:lnTo>
                      <a:pt x="2432" y="1983"/>
                    </a:lnTo>
                    <a:lnTo>
                      <a:pt x="2465" y="1955"/>
                    </a:lnTo>
                    <a:lnTo>
                      <a:pt x="2496" y="1926"/>
                    </a:lnTo>
                    <a:lnTo>
                      <a:pt x="2528" y="1899"/>
                    </a:lnTo>
                    <a:lnTo>
                      <a:pt x="2561" y="1871"/>
                    </a:lnTo>
                    <a:lnTo>
                      <a:pt x="2593" y="1843"/>
                    </a:lnTo>
                    <a:lnTo>
                      <a:pt x="2625" y="1815"/>
                    </a:lnTo>
                    <a:lnTo>
                      <a:pt x="2657" y="1788"/>
                    </a:lnTo>
                    <a:lnTo>
                      <a:pt x="2689" y="1758"/>
                    </a:lnTo>
                    <a:lnTo>
                      <a:pt x="2722" y="1731"/>
                    </a:lnTo>
                    <a:lnTo>
                      <a:pt x="2753" y="1702"/>
                    </a:lnTo>
                    <a:lnTo>
                      <a:pt x="2785" y="1674"/>
                    </a:lnTo>
                    <a:lnTo>
                      <a:pt x="2817" y="1647"/>
                    </a:lnTo>
                    <a:lnTo>
                      <a:pt x="2849" y="1618"/>
                    </a:lnTo>
                    <a:lnTo>
                      <a:pt x="2881" y="1591"/>
                    </a:lnTo>
                    <a:lnTo>
                      <a:pt x="2914" y="1563"/>
                    </a:lnTo>
                    <a:lnTo>
                      <a:pt x="2946" y="1535"/>
                    </a:lnTo>
                    <a:lnTo>
                      <a:pt x="2977" y="1508"/>
                    </a:lnTo>
                    <a:lnTo>
                      <a:pt x="3009" y="1477"/>
                    </a:lnTo>
                    <a:lnTo>
                      <a:pt x="3041" y="1450"/>
                    </a:lnTo>
                    <a:lnTo>
                      <a:pt x="3075" y="1422"/>
                    </a:lnTo>
                    <a:lnTo>
                      <a:pt x="3106" y="1393"/>
                    </a:lnTo>
                    <a:lnTo>
                      <a:pt x="3138" y="1366"/>
                    </a:lnTo>
                    <a:lnTo>
                      <a:pt x="3171" y="1339"/>
                    </a:lnTo>
                    <a:lnTo>
                      <a:pt x="3203" y="1311"/>
                    </a:lnTo>
                    <a:lnTo>
                      <a:pt x="3234" y="1283"/>
                    </a:lnTo>
                    <a:lnTo>
                      <a:pt x="3266" y="1256"/>
                    </a:lnTo>
                    <a:lnTo>
                      <a:pt x="3298" y="1227"/>
                    </a:lnTo>
                    <a:lnTo>
                      <a:pt x="3331" y="1199"/>
                    </a:lnTo>
                    <a:lnTo>
                      <a:pt x="3364" y="1171"/>
                    </a:lnTo>
                    <a:lnTo>
                      <a:pt x="3396" y="1144"/>
                    </a:lnTo>
                    <a:lnTo>
                      <a:pt x="3429" y="1117"/>
                    </a:lnTo>
                    <a:lnTo>
                      <a:pt x="3463" y="1087"/>
                    </a:lnTo>
                    <a:lnTo>
                      <a:pt x="3498" y="1057"/>
                    </a:lnTo>
                    <a:lnTo>
                      <a:pt x="3533" y="1027"/>
                    </a:lnTo>
                    <a:lnTo>
                      <a:pt x="3567" y="997"/>
                    </a:lnTo>
                    <a:lnTo>
                      <a:pt x="3603" y="969"/>
                    </a:lnTo>
                    <a:lnTo>
                      <a:pt x="3638" y="939"/>
                    </a:lnTo>
                    <a:lnTo>
                      <a:pt x="3673" y="910"/>
                    </a:lnTo>
                    <a:lnTo>
                      <a:pt x="3707" y="880"/>
                    </a:lnTo>
                    <a:lnTo>
                      <a:pt x="3744" y="850"/>
                    </a:lnTo>
                    <a:lnTo>
                      <a:pt x="3780" y="820"/>
                    </a:lnTo>
                    <a:lnTo>
                      <a:pt x="3814" y="793"/>
                    </a:lnTo>
                    <a:lnTo>
                      <a:pt x="3848" y="764"/>
                    </a:lnTo>
                    <a:lnTo>
                      <a:pt x="3882" y="737"/>
                    </a:lnTo>
                    <a:lnTo>
                      <a:pt x="3918" y="704"/>
                    </a:lnTo>
                    <a:lnTo>
                      <a:pt x="3953" y="672"/>
                    </a:lnTo>
                    <a:lnTo>
                      <a:pt x="3990" y="640"/>
                    </a:lnTo>
                    <a:lnTo>
                      <a:pt x="4027" y="609"/>
                    </a:lnTo>
                    <a:lnTo>
                      <a:pt x="4065" y="579"/>
                    </a:lnTo>
                    <a:lnTo>
                      <a:pt x="4102" y="548"/>
                    </a:lnTo>
                    <a:lnTo>
                      <a:pt x="4142" y="519"/>
                    </a:lnTo>
                    <a:lnTo>
                      <a:pt x="4139" y="491"/>
                    </a:lnTo>
                    <a:lnTo>
                      <a:pt x="4137" y="464"/>
                    </a:lnTo>
                    <a:lnTo>
                      <a:pt x="4136" y="437"/>
                    </a:lnTo>
                    <a:lnTo>
                      <a:pt x="4133" y="390"/>
                    </a:lnTo>
                    <a:lnTo>
                      <a:pt x="4129" y="341"/>
                    </a:lnTo>
                    <a:lnTo>
                      <a:pt x="4123" y="292"/>
                    </a:lnTo>
                    <a:lnTo>
                      <a:pt x="4118" y="242"/>
                    </a:lnTo>
                    <a:lnTo>
                      <a:pt x="4116" y="195"/>
                    </a:lnTo>
                    <a:lnTo>
                      <a:pt x="4112" y="145"/>
                    </a:lnTo>
                    <a:lnTo>
                      <a:pt x="4112" y="97"/>
                    </a:lnTo>
                    <a:lnTo>
                      <a:pt x="4112" y="48"/>
                    </a:lnTo>
                    <a:lnTo>
                      <a:pt x="4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8" name="Freeform 47">
                <a:extLst>
                  <a:ext uri="{FF2B5EF4-FFF2-40B4-BE49-F238E27FC236}">
                    <a16:creationId xmlns:a16="http://schemas.microsoft.com/office/drawing/2014/main" id="{2E2D4F71-3B80-A8DF-66AB-30BBEB531EA9}"/>
                  </a:ext>
                </a:extLst>
              </p:cNvPr>
              <p:cNvSpPr>
                <a:spLocks/>
              </p:cNvSpPr>
              <p:nvPr/>
            </p:nvSpPr>
            <p:spPr bwMode="auto">
              <a:xfrm>
                <a:off x="1426" y="2217"/>
                <a:ext cx="273" cy="135"/>
              </a:xfrm>
              <a:custGeom>
                <a:avLst/>
                <a:gdLst>
                  <a:gd name="T0" fmla="*/ 36 w 1911"/>
                  <a:gd name="T1" fmla="*/ 0 h 944"/>
                  <a:gd name="T2" fmla="*/ 34 w 1911"/>
                  <a:gd name="T3" fmla="*/ 0 h 944"/>
                  <a:gd name="T4" fmla="*/ 31 w 1911"/>
                  <a:gd name="T5" fmla="*/ 0 h 944"/>
                  <a:gd name="T6" fmla="*/ 29 w 1911"/>
                  <a:gd name="T7" fmla="*/ 0 h 944"/>
                  <a:gd name="T8" fmla="*/ 26 w 1911"/>
                  <a:gd name="T9" fmla="*/ 0 h 944"/>
                  <a:gd name="T10" fmla="*/ 23 w 1911"/>
                  <a:gd name="T11" fmla="*/ 0 h 944"/>
                  <a:gd name="T12" fmla="*/ 21 w 1911"/>
                  <a:gd name="T13" fmla="*/ 0 h 944"/>
                  <a:gd name="T14" fmla="*/ 18 w 1911"/>
                  <a:gd name="T15" fmla="*/ 0 h 944"/>
                  <a:gd name="T16" fmla="*/ 16 w 1911"/>
                  <a:gd name="T17" fmla="*/ 0 h 944"/>
                  <a:gd name="T18" fmla="*/ 13 w 1911"/>
                  <a:gd name="T19" fmla="*/ 0 h 944"/>
                  <a:gd name="T20" fmla="*/ 10 w 1911"/>
                  <a:gd name="T21" fmla="*/ 0 h 944"/>
                  <a:gd name="T22" fmla="*/ 8 w 1911"/>
                  <a:gd name="T23" fmla="*/ 1 h 944"/>
                  <a:gd name="T24" fmla="*/ 6 w 1911"/>
                  <a:gd name="T25" fmla="*/ 1 h 944"/>
                  <a:gd name="T26" fmla="*/ 4 w 1911"/>
                  <a:gd name="T27" fmla="*/ 2 h 944"/>
                  <a:gd name="T28" fmla="*/ 2 w 1911"/>
                  <a:gd name="T29" fmla="*/ 3 h 944"/>
                  <a:gd name="T30" fmla="*/ 1 w 1911"/>
                  <a:gd name="T31" fmla="*/ 5 h 944"/>
                  <a:gd name="T32" fmla="*/ 0 w 1911"/>
                  <a:gd name="T33" fmla="*/ 7 h 944"/>
                  <a:gd name="T34" fmla="*/ 0 w 1911"/>
                  <a:gd name="T35" fmla="*/ 9 h 944"/>
                  <a:gd name="T36" fmla="*/ 0 w 1911"/>
                  <a:gd name="T37" fmla="*/ 11 h 944"/>
                  <a:gd name="T38" fmla="*/ 0 w 1911"/>
                  <a:gd name="T39" fmla="*/ 14 h 944"/>
                  <a:gd name="T40" fmla="*/ 1 w 1911"/>
                  <a:gd name="T41" fmla="*/ 16 h 944"/>
                  <a:gd name="T42" fmla="*/ 1 w 1911"/>
                  <a:gd name="T43" fmla="*/ 18 h 944"/>
                  <a:gd name="T44" fmla="*/ 1 w 1911"/>
                  <a:gd name="T45" fmla="*/ 19 h 944"/>
                  <a:gd name="T46" fmla="*/ 2 w 1911"/>
                  <a:gd name="T47" fmla="*/ 19 h 944"/>
                  <a:gd name="T48" fmla="*/ 2 w 1911"/>
                  <a:gd name="T49" fmla="*/ 16 h 944"/>
                  <a:gd name="T50" fmla="*/ 1 w 1911"/>
                  <a:gd name="T51" fmla="*/ 13 h 944"/>
                  <a:gd name="T52" fmla="*/ 1 w 1911"/>
                  <a:gd name="T53" fmla="*/ 10 h 944"/>
                  <a:gd name="T54" fmla="*/ 2 w 1911"/>
                  <a:gd name="T55" fmla="*/ 8 h 944"/>
                  <a:gd name="T56" fmla="*/ 3 w 1911"/>
                  <a:gd name="T57" fmla="*/ 6 h 944"/>
                  <a:gd name="T58" fmla="*/ 4 w 1911"/>
                  <a:gd name="T59" fmla="*/ 4 h 944"/>
                  <a:gd name="T60" fmla="*/ 7 w 1911"/>
                  <a:gd name="T61" fmla="*/ 3 h 944"/>
                  <a:gd name="T62" fmla="*/ 9 w 1911"/>
                  <a:gd name="T63" fmla="*/ 3 h 944"/>
                  <a:gd name="T64" fmla="*/ 11 w 1911"/>
                  <a:gd name="T65" fmla="*/ 3 h 944"/>
                  <a:gd name="T66" fmla="*/ 14 w 1911"/>
                  <a:gd name="T67" fmla="*/ 3 h 944"/>
                  <a:gd name="T68" fmla="*/ 16 w 1911"/>
                  <a:gd name="T69" fmla="*/ 4 h 944"/>
                  <a:gd name="T70" fmla="*/ 19 w 1911"/>
                  <a:gd name="T71" fmla="*/ 4 h 944"/>
                  <a:gd name="T72" fmla="*/ 22 w 1911"/>
                  <a:gd name="T73" fmla="*/ 4 h 944"/>
                  <a:gd name="T74" fmla="*/ 25 w 1911"/>
                  <a:gd name="T75" fmla="*/ 5 h 944"/>
                  <a:gd name="T76" fmla="*/ 27 w 1911"/>
                  <a:gd name="T77" fmla="*/ 5 h 944"/>
                  <a:gd name="T78" fmla="*/ 30 w 1911"/>
                  <a:gd name="T79" fmla="*/ 5 h 944"/>
                  <a:gd name="T80" fmla="*/ 32 w 1911"/>
                  <a:gd name="T81" fmla="*/ 5 h 944"/>
                  <a:gd name="T82" fmla="*/ 35 w 1911"/>
                  <a:gd name="T83" fmla="*/ 5 h 944"/>
                  <a:gd name="T84" fmla="*/ 38 w 1911"/>
                  <a:gd name="T85" fmla="*/ 5 h 944"/>
                  <a:gd name="T86" fmla="*/ 39 w 1911"/>
                  <a:gd name="T87" fmla="*/ 3 h 944"/>
                  <a:gd name="T88" fmla="*/ 38 w 1911"/>
                  <a:gd name="T89" fmla="*/ 1 h 9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11" h="944">
                    <a:moveTo>
                      <a:pt x="1862" y="34"/>
                    </a:moveTo>
                    <a:lnTo>
                      <a:pt x="1825" y="14"/>
                    </a:lnTo>
                    <a:lnTo>
                      <a:pt x="1784" y="4"/>
                    </a:lnTo>
                    <a:lnTo>
                      <a:pt x="1739" y="0"/>
                    </a:lnTo>
                    <a:lnTo>
                      <a:pt x="1693" y="0"/>
                    </a:lnTo>
                    <a:lnTo>
                      <a:pt x="1645" y="3"/>
                    </a:lnTo>
                    <a:lnTo>
                      <a:pt x="1597" y="7"/>
                    </a:lnTo>
                    <a:lnTo>
                      <a:pt x="1552" y="12"/>
                    </a:lnTo>
                    <a:lnTo>
                      <a:pt x="1511" y="14"/>
                    </a:lnTo>
                    <a:lnTo>
                      <a:pt x="1464" y="15"/>
                    </a:lnTo>
                    <a:lnTo>
                      <a:pt x="1416" y="15"/>
                    </a:lnTo>
                    <a:lnTo>
                      <a:pt x="1369" y="17"/>
                    </a:lnTo>
                    <a:lnTo>
                      <a:pt x="1321" y="17"/>
                    </a:lnTo>
                    <a:lnTo>
                      <a:pt x="1273" y="15"/>
                    </a:lnTo>
                    <a:lnTo>
                      <a:pt x="1227" y="14"/>
                    </a:lnTo>
                    <a:lnTo>
                      <a:pt x="1177" y="14"/>
                    </a:lnTo>
                    <a:lnTo>
                      <a:pt x="1129" y="14"/>
                    </a:lnTo>
                    <a:lnTo>
                      <a:pt x="1081" y="13"/>
                    </a:lnTo>
                    <a:lnTo>
                      <a:pt x="1038" y="12"/>
                    </a:lnTo>
                    <a:lnTo>
                      <a:pt x="992" y="11"/>
                    </a:lnTo>
                    <a:lnTo>
                      <a:pt x="949" y="10"/>
                    </a:lnTo>
                    <a:lnTo>
                      <a:pt x="905" y="9"/>
                    </a:lnTo>
                    <a:lnTo>
                      <a:pt x="861" y="9"/>
                    </a:lnTo>
                    <a:lnTo>
                      <a:pt x="815" y="7"/>
                    </a:lnTo>
                    <a:lnTo>
                      <a:pt x="770" y="7"/>
                    </a:lnTo>
                    <a:lnTo>
                      <a:pt x="725" y="9"/>
                    </a:lnTo>
                    <a:lnTo>
                      <a:pt x="681" y="9"/>
                    </a:lnTo>
                    <a:lnTo>
                      <a:pt x="638" y="10"/>
                    </a:lnTo>
                    <a:lnTo>
                      <a:pt x="593" y="12"/>
                    </a:lnTo>
                    <a:lnTo>
                      <a:pt x="548" y="14"/>
                    </a:lnTo>
                    <a:lnTo>
                      <a:pt x="505" y="18"/>
                    </a:lnTo>
                    <a:lnTo>
                      <a:pt x="459" y="22"/>
                    </a:lnTo>
                    <a:lnTo>
                      <a:pt x="416" y="27"/>
                    </a:lnTo>
                    <a:lnTo>
                      <a:pt x="370" y="33"/>
                    </a:lnTo>
                    <a:lnTo>
                      <a:pt x="327" y="42"/>
                    </a:lnTo>
                    <a:lnTo>
                      <a:pt x="286" y="52"/>
                    </a:lnTo>
                    <a:lnTo>
                      <a:pt x="250" y="67"/>
                    </a:lnTo>
                    <a:lnTo>
                      <a:pt x="216" y="81"/>
                    </a:lnTo>
                    <a:lnTo>
                      <a:pt x="184" y="101"/>
                    </a:lnTo>
                    <a:lnTo>
                      <a:pt x="156" y="121"/>
                    </a:lnTo>
                    <a:lnTo>
                      <a:pt x="131" y="143"/>
                    </a:lnTo>
                    <a:lnTo>
                      <a:pt x="107" y="168"/>
                    </a:lnTo>
                    <a:lnTo>
                      <a:pt x="86" y="194"/>
                    </a:lnTo>
                    <a:lnTo>
                      <a:pt x="68" y="221"/>
                    </a:lnTo>
                    <a:lnTo>
                      <a:pt x="53" y="250"/>
                    </a:lnTo>
                    <a:lnTo>
                      <a:pt x="40" y="282"/>
                    </a:lnTo>
                    <a:lnTo>
                      <a:pt x="28" y="312"/>
                    </a:lnTo>
                    <a:lnTo>
                      <a:pt x="19" y="346"/>
                    </a:lnTo>
                    <a:lnTo>
                      <a:pt x="12" y="380"/>
                    </a:lnTo>
                    <a:lnTo>
                      <a:pt x="7" y="415"/>
                    </a:lnTo>
                    <a:lnTo>
                      <a:pt x="3" y="451"/>
                    </a:lnTo>
                    <a:lnTo>
                      <a:pt x="0" y="487"/>
                    </a:lnTo>
                    <a:lnTo>
                      <a:pt x="0" y="525"/>
                    </a:lnTo>
                    <a:lnTo>
                      <a:pt x="0" y="561"/>
                    </a:lnTo>
                    <a:lnTo>
                      <a:pt x="2" y="599"/>
                    </a:lnTo>
                    <a:lnTo>
                      <a:pt x="6" y="636"/>
                    </a:lnTo>
                    <a:lnTo>
                      <a:pt x="9" y="674"/>
                    </a:lnTo>
                    <a:lnTo>
                      <a:pt x="13" y="712"/>
                    </a:lnTo>
                    <a:lnTo>
                      <a:pt x="18" y="750"/>
                    </a:lnTo>
                    <a:lnTo>
                      <a:pt x="25" y="788"/>
                    </a:lnTo>
                    <a:lnTo>
                      <a:pt x="32" y="824"/>
                    </a:lnTo>
                    <a:lnTo>
                      <a:pt x="38" y="859"/>
                    </a:lnTo>
                    <a:lnTo>
                      <a:pt x="45" y="894"/>
                    </a:lnTo>
                    <a:lnTo>
                      <a:pt x="53" y="930"/>
                    </a:lnTo>
                    <a:lnTo>
                      <a:pt x="68" y="944"/>
                    </a:lnTo>
                    <a:lnTo>
                      <a:pt x="89" y="939"/>
                    </a:lnTo>
                    <a:lnTo>
                      <a:pt x="96" y="917"/>
                    </a:lnTo>
                    <a:lnTo>
                      <a:pt x="90" y="874"/>
                    </a:lnTo>
                    <a:lnTo>
                      <a:pt x="83" y="828"/>
                    </a:lnTo>
                    <a:lnTo>
                      <a:pt x="77" y="784"/>
                    </a:lnTo>
                    <a:lnTo>
                      <a:pt x="73" y="737"/>
                    </a:lnTo>
                    <a:lnTo>
                      <a:pt x="68" y="692"/>
                    </a:lnTo>
                    <a:lnTo>
                      <a:pt x="66" y="648"/>
                    </a:lnTo>
                    <a:lnTo>
                      <a:pt x="64" y="602"/>
                    </a:lnTo>
                    <a:lnTo>
                      <a:pt x="65" y="558"/>
                    </a:lnTo>
                    <a:lnTo>
                      <a:pt x="68" y="513"/>
                    </a:lnTo>
                    <a:lnTo>
                      <a:pt x="73" y="468"/>
                    </a:lnTo>
                    <a:lnTo>
                      <a:pt x="81" y="424"/>
                    </a:lnTo>
                    <a:lnTo>
                      <a:pt x="91" y="379"/>
                    </a:lnTo>
                    <a:lnTo>
                      <a:pt x="107" y="334"/>
                    </a:lnTo>
                    <a:lnTo>
                      <a:pt x="128" y="294"/>
                    </a:lnTo>
                    <a:lnTo>
                      <a:pt x="152" y="261"/>
                    </a:lnTo>
                    <a:lnTo>
                      <a:pt x="181" y="233"/>
                    </a:lnTo>
                    <a:lnTo>
                      <a:pt x="211" y="210"/>
                    </a:lnTo>
                    <a:lnTo>
                      <a:pt x="245" y="193"/>
                    </a:lnTo>
                    <a:lnTo>
                      <a:pt x="282" y="179"/>
                    </a:lnTo>
                    <a:lnTo>
                      <a:pt x="319" y="170"/>
                    </a:lnTo>
                    <a:lnTo>
                      <a:pt x="359" y="163"/>
                    </a:lnTo>
                    <a:lnTo>
                      <a:pt x="402" y="159"/>
                    </a:lnTo>
                    <a:lnTo>
                      <a:pt x="444" y="158"/>
                    </a:lnTo>
                    <a:lnTo>
                      <a:pt x="489" y="158"/>
                    </a:lnTo>
                    <a:lnTo>
                      <a:pt x="531" y="159"/>
                    </a:lnTo>
                    <a:lnTo>
                      <a:pt x="576" y="161"/>
                    </a:lnTo>
                    <a:lnTo>
                      <a:pt x="622" y="164"/>
                    </a:lnTo>
                    <a:lnTo>
                      <a:pt x="667" y="168"/>
                    </a:lnTo>
                    <a:lnTo>
                      <a:pt x="713" y="171"/>
                    </a:lnTo>
                    <a:lnTo>
                      <a:pt x="758" y="176"/>
                    </a:lnTo>
                    <a:lnTo>
                      <a:pt x="805" y="180"/>
                    </a:lnTo>
                    <a:lnTo>
                      <a:pt x="851" y="185"/>
                    </a:lnTo>
                    <a:lnTo>
                      <a:pt x="897" y="191"/>
                    </a:lnTo>
                    <a:lnTo>
                      <a:pt x="942" y="195"/>
                    </a:lnTo>
                    <a:lnTo>
                      <a:pt x="988" y="201"/>
                    </a:lnTo>
                    <a:lnTo>
                      <a:pt x="1033" y="205"/>
                    </a:lnTo>
                    <a:lnTo>
                      <a:pt x="1078" y="211"/>
                    </a:lnTo>
                    <a:lnTo>
                      <a:pt x="1123" y="217"/>
                    </a:lnTo>
                    <a:lnTo>
                      <a:pt x="1169" y="221"/>
                    </a:lnTo>
                    <a:lnTo>
                      <a:pt x="1216" y="227"/>
                    </a:lnTo>
                    <a:lnTo>
                      <a:pt x="1268" y="231"/>
                    </a:lnTo>
                    <a:lnTo>
                      <a:pt x="1318" y="236"/>
                    </a:lnTo>
                    <a:lnTo>
                      <a:pt x="1369" y="241"/>
                    </a:lnTo>
                    <a:lnTo>
                      <a:pt x="1420" y="244"/>
                    </a:lnTo>
                    <a:lnTo>
                      <a:pt x="1471" y="249"/>
                    </a:lnTo>
                    <a:lnTo>
                      <a:pt x="1522" y="252"/>
                    </a:lnTo>
                    <a:lnTo>
                      <a:pt x="1575" y="255"/>
                    </a:lnTo>
                    <a:lnTo>
                      <a:pt x="1620" y="258"/>
                    </a:lnTo>
                    <a:lnTo>
                      <a:pt x="1668" y="260"/>
                    </a:lnTo>
                    <a:lnTo>
                      <a:pt x="1716" y="259"/>
                    </a:lnTo>
                    <a:lnTo>
                      <a:pt x="1761" y="255"/>
                    </a:lnTo>
                    <a:lnTo>
                      <a:pt x="1805" y="244"/>
                    </a:lnTo>
                    <a:lnTo>
                      <a:pt x="1846" y="227"/>
                    </a:lnTo>
                    <a:lnTo>
                      <a:pt x="1883" y="199"/>
                    </a:lnTo>
                    <a:lnTo>
                      <a:pt x="1909" y="159"/>
                    </a:lnTo>
                    <a:lnTo>
                      <a:pt x="1911" y="112"/>
                    </a:lnTo>
                    <a:lnTo>
                      <a:pt x="1895" y="68"/>
                    </a:lnTo>
                    <a:lnTo>
                      <a:pt x="1862" y="3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89" name="Freeform 48">
                <a:extLst>
                  <a:ext uri="{FF2B5EF4-FFF2-40B4-BE49-F238E27FC236}">
                    <a16:creationId xmlns:a16="http://schemas.microsoft.com/office/drawing/2014/main" id="{873D4E2B-D323-2E6D-7988-519FE2952D93}"/>
                  </a:ext>
                </a:extLst>
              </p:cNvPr>
              <p:cNvSpPr>
                <a:spLocks/>
              </p:cNvSpPr>
              <p:nvPr/>
            </p:nvSpPr>
            <p:spPr bwMode="auto">
              <a:xfrm>
                <a:off x="1426" y="2217"/>
                <a:ext cx="273" cy="135"/>
              </a:xfrm>
              <a:custGeom>
                <a:avLst/>
                <a:gdLst>
                  <a:gd name="T0" fmla="*/ 36 w 1911"/>
                  <a:gd name="T1" fmla="*/ 0 h 944"/>
                  <a:gd name="T2" fmla="*/ 34 w 1911"/>
                  <a:gd name="T3" fmla="*/ 0 h 944"/>
                  <a:gd name="T4" fmla="*/ 31 w 1911"/>
                  <a:gd name="T5" fmla="*/ 0 h 944"/>
                  <a:gd name="T6" fmla="*/ 29 w 1911"/>
                  <a:gd name="T7" fmla="*/ 0 h 944"/>
                  <a:gd name="T8" fmla="*/ 26 w 1911"/>
                  <a:gd name="T9" fmla="*/ 0 h 944"/>
                  <a:gd name="T10" fmla="*/ 23 w 1911"/>
                  <a:gd name="T11" fmla="*/ 0 h 944"/>
                  <a:gd name="T12" fmla="*/ 21 w 1911"/>
                  <a:gd name="T13" fmla="*/ 0 h 944"/>
                  <a:gd name="T14" fmla="*/ 18 w 1911"/>
                  <a:gd name="T15" fmla="*/ 0 h 944"/>
                  <a:gd name="T16" fmla="*/ 16 w 1911"/>
                  <a:gd name="T17" fmla="*/ 0 h 944"/>
                  <a:gd name="T18" fmla="*/ 13 w 1911"/>
                  <a:gd name="T19" fmla="*/ 0 h 944"/>
                  <a:gd name="T20" fmla="*/ 10 w 1911"/>
                  <a:gd name="T21" fmla="*/ 0 h 944"/>
                  <a:gd name="T22" fmla="*/ 8 w 1911"/>
                  <a:gd name="T23" fmla="*/ 1 h 944"/>
                  <a:gd name="T24" fmla="*/ 6 w 1911"/>
                  <a:gd name="T25" fmla="*/ 1 h 944"/>
                  <a:gd name="T26" fmla="*/ 4 w 1911"/>
                  <a:gd name="T27" fmla="*/ 2 h 944"/>
                  <a:gd name="T28" fmla="*/ 2 w 1911"/>
                  <a:gd name="T29" fmla="*/ 3 h 944"/>
                  <a:gd name="T30" fmla="*/ 1 w 1911"/>
                  <a:gd name="T31" fmla="*/ 5 h 944"/>
                  <a:gd name="T32" fmla="*/ 0 w 1911"/>
                  <a:gd name="T33" fmla="*/ 7 h 944"/>
                  <a:gd name="T34" fmla="*/ 0 w 1911"/>
                  <a:gd name="T35" fmla="*/ 9 h 944"/>
                  <a:gd name="T36" fmla="*/ 0 w 1911"/>
                  <a:gd name="T37" fmla="*/ 11 h 944"/>
                  <a:gd name="T38" fmla="*/ 0 w 1911"/>
                  <a:gd name="T39" fmla="*/ 14 h 944"/>
                  <a:gd name="T40" fmla="*/ 1 w 1911"/>
                  <a:gd name="T41" fmla="*/ 16 h 944"/>
                  <a:gd name="T42" fmla="*/ 1 w 1911"/>
                  <a:gd name="T43" fmla="*/ 18 h 944"/>
                  <a:gd name="T44" fmla="*/ 1 w 1911"/>
                  <a:gd name="T45" fmla="*/ 19 h 944"/>
                  <a:gd name="T46" fmla="*/ 2 w 1911"/>
                  <a:gd name="T47" fmla="*/ 19 h 944"/>
                  <a:gd name="T48" fmla="*/ 2 w 1911"/>
                  <a:gd name="T49" fmla="*/ 16 h 944"/>
                  <a:gd name="T50" fmla="*/ 1 w 1911"/>
                  <a:gd name="T51" fmla="*/ 13 h 944"/>
                  <a:gd name="T52" fmla="*/ 1 w 1911"/>
                  <a:gd name="T53" fmla="*/ 10 h 944"/>
                  <a:gd name="T54" fmla="*/ 2 w 1911"/>
                  <a:gd name="T55" fmla="*/ 8 h 944"/>
                  <a:gd name="T56" fmla="*/ 3 w 1911"/>
                  <a:gd name="T57" fmla="*/ 6 h 944"/>
                  <a:gd name="T58" fmla="*/ 4 w 1911"/>
                  <a:gd name="T59" fmla="*/ 4 h 944"/>
                  <a:gd name="T60" fmla="*/ 7 w 1911"/>
                  <a:gd name="T61" fmla="*/ 3 h 944"/>
                  <a:gd name="T62" fmla="*/ 9 w 1911"/>
                  <a:gd name="T63" fmla="*/ 3 h 944"/>
                  <a:gd name="T64" fmla="*/ 11 w 1911"/>
                  <a:gd name="T65" fmla="*/ 3 h 944"/>
                  <a:gd name="T66" fmla="*/ 14 w 1911"/>
                  <a:gd name="T67" fmla="*/ 3 h 944"/>
                  <a:gd name="T68" fmla="*/ 16 w 1911"/>
                  <a:gd name="T69" fmla="*/ 4 h 944"/>
                  <a:gd name="T70" fmla="*/ 19 w 1911"/>
                  <a:gd name="T71" fmla="*/ 4 h 944"/>
                  <a:gd name="T72" fmla="*/ 22 w 1911"/>
                  <a:gd name="T73" fmla="*/ 4 h 944"/>
                  <a:gd name="T74" fmla="*/ 25 w 1911"/>
                  <a:gd name="T75" fmla="*/ 5 h 944"/>
                  <a:gd name="T76" fmla="*/ 27 w 1911"/>
                  <a:gd name="T77" fmla="*/ 5 h 944"/>
                  <a:gd name="T78" fmla="*/ 30 w 1911"/>
                  <a:gd name="T79" fmla="*/ 5 h 944"/>
                  <a:gd name="T80" fmla="*/ 32 w 1911"/>
                  <a:gd name="T81" fmla="*/ 5 h 944"/>
                  <a:gd name="T82" fmla="*/ 35 w 1911"/>
                  <a:gd name="T83" fmla="*/ 5 h 944"/>
                  <a:gd name="T84" fmla="*/ 38 w 1911"/>
                  <a:gd name="T85" fmla="*/ 5 h 944"/>
                  <a:gd name="T86" fmla="*/ 39 w 1911"/>
                  <a:gd name="T87" fmla="*/ 3 h 944"/>
                  <a:gd name="T88" fmla="*/ 38 w 1911"/>
                  <a:gd name="T89" fmla="*/ 1 h 9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11" h="944">
                    <a:moveTo>
                      <a:pt x="1862" y="34"/>
                    </a:moveTo>
                    <a:lnTo>
                      <a:pt x="1825" y="14"/>
                    </a:lnTo>
                    <a:lnTo>
                      <a:pt x="1784" y="4"/>
                    </a:lnTo>
                    <a:lnTo>
                      <a:pt x="1739" y="0"/>
                    </a:lnTo>
                    <a:lnTo>
                      <a:pt x="1693" y="0"/>
                    </a:lnTo>
                    <a:lnTo>
                      <a:pt x="1645" y="3"/>
                    </a:lnTo>
                    <a:lnTo>
                      <a:pt x="1597" y="7"/>
                    </a:lnTo>
                    <a:lnTo>
                      <a:pt x="1552" y="12"/>
                    </a:lnTo>
                    <a:lnTo>
                      <a:pt x="1511" y="14"/>
                    </a:lnTo>
                    <a:lnTo>
                      <a:pt x="1464" y="15"/>
                    </a:lnTo>
                    <a:lnTo>
                      <a:pt x="1416" y="15"/>
                    </a:lnTo>
                    <a:lnTo>
                      <a:pt x="1369" y="17"/>
                    </a:lnTo>
                    <a:lnTo>
                      <a:pt x="1321" y="17"/>
                    </a:lnTo>
                    <a:lnTo>
                      <a:pt x="1273" y="15"/>
                    </a:lnTo>
                    <a:lnTo>
                      <a:pt x="1227" y="14"/>
                    </a:lnTo>
                    <a:lnTo>
                      <a:pt x="1177" y="14"/>
                    </a:lnTo>
                    <a:lnTo>
                      <a:pt x="1129" y="14"/>
                    </a:lnTo>
                    <a:lnTo>
                      <a:pt x="1081" y="13"/>
                    </a:lnTo>
                    <a:lnTo>
                      <a:pt x="1038" y="12"/>
                    </a:lnTo>
                    <a:lnTo>
                      <a:pt x="992" y="11"/>
                    </a:lnTo>
                    <a:lnTo>
                      <a:pt x="949" y="10"/>
                    </a:lnTo>
                    <a:lnTo>
                      <a:pt x="905" y="9"/>
                    </a:lnTo>
                    <a:lnTo>
                      <a:pt x="861" y="9"/>
                    </a:lnTo>
                    <a:lnTo>
                      <a:pt x="815" y="7"/>
                    </a:lnTo>
                    <a:lnTo>
                      <a:pt x="770" y="7"/>
                    </a:lnTo>
                    <a:lnTo>
                      <a:pt x="725" y="9"/>
                    </a:lnTo>
                    <a:lnTo>
                      <a:pt x="681" y="9"/>
                    </a:lnTo>
                    <a:lnTo>
                      <a:pt x="638" y="10"/>
                    </a:lnTo>
                    <a:lnTo>
                      <a:pt x="593" y="12"/>
                    </a:lnTo>
                    <a:lnTo>
                      <a:pt x="548" y="14"/>
                    </a:lnTo>
                    <a:lnTo>
                      <a:pt x="505" y="18"/>
                    </a:lnTo>
                    <a:lnTo>
                      <a:pt x="459" y="22"/>
                    </a:lnTo>
                    <a:lnTo>
                      <a:pt x="416" y="27"/>
                    </a:lnTo>
                    <a:lnTo>
                      <a:pt x="370" y="33"/>
                    </a:lnTo>
                    <a:lnTo>
                      <a:pt x="327" y="42"/>
                    </a:lnTo>
                    <a:lnTo>
                      <a:pt x="286" y="52"/>
                    </a:lnTo>
                    <a:lnTo>
                      <a:pt x="250" y="67"/>
                    </a:lnTo>
                    <a:lnTo>
                      <a:pt x="216" y="81"/>
                    </a:lnTo>
                    <a:lnTo>
                      <a:pt x="184" y="101"/>
                    </a:lnTo>
                    <a:lnTo>
                      <a:pt x="156" y="121"/>
                    </a:lnTo>
                    <a:lnTo>
                      <a:pt x="131" y="143"/>
                    </a:lnTo>
                    <a:lnTo>
                      <a:pt x="107" y="168"/>
                    </a:lnTo>
                    <a:lnTo>
                      <a:pt x="86" y="194"/>
                    </a:lnTo>
                    <a:lnTo>
                      <a:pt x="68" y="221"/>
                    </a:lnTo>
                    <a:lnTo>
                      <a:pt x="53" y="250"/>
                    </a:lnTo>
                    <a:lnTo>
                      <a:pt x="40" y="282"/>
                    </a:lnTo>
                    <a:lnTo>
                      <a:pt x="28" y="312"/>
                    </a:lnTo>
                    <a:lnTo>
                      <a:pt x="19" y="346"/>
                    </a:lnTo>
                    <a:lnTo>
                      <a:pt x="12" y="380"/>
                    </a:lnTo>
                    <a:lnTo>
                      <a:pt x="7" y="415"/>
                    </a:lnTo>
                    <a:lnTo>
                      <a:pt x="3" y="451"/>
                    </a:lnTo>
                    <a:lnTo>
                      <a:pt x="0" y="487"/>
                    </a:lnTo>
                    <a:lnTo>
                      <a:pt x="0" y="525"/>
                    </a:lnTo>
                    <a:lnTo>
                      <a:pt x="0" y="561"/>
                    </a:lnTo>
                    <a:lnTo>
                      <a:pt x="2" y="599"/>
                    </a:lnTo>
                    <a:lnTo>
                      <a:pt x="6" y="636"/>
                    </a:lnTo>
                    <a:lnTo>
                      <a:pt x="9" y="674"/>
                    </a:lnTo>
                    <a:lnTo>
                      <a:pt x="13" y="712"/>
                    </a:lnTo>
                    <a:lnTo>
                      <a:pt x="18" y="750"/>
                    </a:lnTo>
                    <a:lnTo>
                      <a:pt x="25" y="788"/>
                    </a:lnTo>
                    <a:lnTo>
                      <a:pt x="32" y="824"/>
                    </a:lnTo>
                    <a:lnTo>
                      <a:pt x="38" y="859"/>
                    </a:lnTo>
                    <a:lnTo>
                      <a:pt x="45" y="894"/>
                    </a:lnTo>
                    <a:lnTo>
                      <a:pt x="53" y="930"/>
                    </a:lnTo>
                    <a:lnTo>
                      <a:pt x="68" y="944"/>
                    </a:lnTo>
                    <a:lnTo>
                      <a:pt x="89" y="939"/>
                    </a:lnTo>
                    <a:lnTo>
                      <a:pt x="96" y="917"/>
                    </a:lnTo>
                    <a:lnTo>
                      <a:pt x="90" y="874"/>
                    </a:lnTo>
                    <a:lnTo>
                      <a:pt x="83" y="828"/>
                    </a:lnTo>
                    <a:lnTo>
                      <a:pt x="77" y="784"/>
                    </a:lnTo>
                    <a:lnTo>
                      <a:pt x="73" y="737"/>
                    </a:lnTo>
                    <a:lnTo>
                      <a:pt x="68" y="692"/>
                    </a:lnTo>
                    <a:lnTo>
                      <a:pt x="66" y="648"/>
                    </a:lnTo>
                    <a:lnTo>
                      <a:pt x="64" y="602"/>
                    </a:lnTo>
                    <a:lnTo>
                      <a:pt x="65" y="558"/>
                    </a:lnTo>
                    <a:lnTo>
                      <a:pt x="68" y="513"/>
                    </a:lnTo>
                    <a:lnTo>
                      <a:pt x="73" y="468"/>
                    </a:lnTo>
                    <a:lnTo>
                      <a:pt x="81" y="424"/>
                    </a:lnTo>
                    <a:lnTo>
                      <a:pt x="91" y="379"/>
                    </a:lnTo>
                    <a:lnTo>
                      <a:pt x="107" y="334"/>
                    </a:lnTo>
                    <a:lnTo>
                      <a:pt x="128" y="294"/>
                    </a:lnTo>
                    <a:lnTo>
                      <a:pt x="152" y="261"/>
                    </a:lnTo>
                    <a:lnTo>
                      <a:pt x="181" y="233"/>
                    </a:lnTo>
                    <a:lnTo>
                      <a:pt x="211" y="210"/>
                    </a:lnTo>
                    <a:lnTo>
                      <a:pt x="245" y="193"/>
                    </a:lnTo>
                    <a:lnTo>
                      <a:pt x="282" y="179"/>
                    </a:lnTo>
                    <a:lnTo>
                      <a:pt x="319" y="170"/>
                    </a:lnTo>
                    <a:lnTo>
                      <a:pt x="359" y="163"/>
                    </a:lnTo>
                    <a:lnTo>
                      <a:pt x="402" y="159"/>
                    </a:lnTo>
                    <a:lnTo>
                      <a:pt x="444" y="158"/>
                    </a:lnTo>
                    <a:lnTo>
                      <a:pt x="489" y="158"/>
                    </a:lnTo>
                    <a:lnTo>
                      <a:pt x="531" y="159"/>
                    </a:lnTo>
                    <a:lnTo>
                      <a:pt x="576" y="161"/>
                    </a:lnTo>
                    <a:lnTo>
                      <a:pt x="622" y="164"/>
                    </a:lnTo>
                    <a:lnTo>
                      <a:pt x="667" y="168"/>
                    </a:lnTo>
                    <a:lnTo>
                      <a:pt x="713" y="171"/>
                    </a:lnTo>
                    <a:lnTo>
                      <a:pt x="758" y="176"/>
                    </a:lnTo>
                    <a:lnTo>
                      <a:pt x="805" y="180"/>
                    </a:lnTo>
                    <a:lnTo>
                      <a:pt x="851" y="185"/>
                    </a:lnTo>
                    <a:lnTo>
                      <a:pt x="897" y="191"/>
                    </a:lnTo>
                    <a:lnTo>
                      <a:pt x="942" y="195"/>
                    </a:lnTo>
                    <a:lnTo>
                      <a:pt x="988" y="201"/>
                    </a:lnTo>
                    <a:lnTo>
                      <a:pt x="1033" y="205"/>
                    </a:lnTo>
                    <a:lnTo>
                      <a:pt x="1078" y="211"/>
                    </a:lnTo>
                    <a:lnTo>
                      <a:pt x="1123" y="217"/>
                    </a:lnTo>
                    <a:lnTo>
                      <a:pt x="1169" y="221"/>
                    </a:lnTo>
                    <a:lnTo>
                      <a:pt x="1216" y="227"/>
                    </a:lnTo>
                    <a:lnTo>
                      <a:pt x="1268" y="231"/>
                    </a:lnTo>
                    <a:lnTo>
                      <a:pt x="1318" y="236"/>
                    </a:lnTo>
                    <a:lnTo>
                      <a:pt x="1369" y="241"/>
                    </a:lnTo>
                    <a:lnTo>
                      <a:pt x="1420" y="244"/>
                    </a:lnTo>
                    <a:lnTo>
                      <a:pt x="1471" y="249"/>
                    </a:lnTo>
                    <a:lnTo>
                      <a:pt x="1522" y="252"/>
                    </a:lnTo>
                    <a:lnTo>
                      <a:pt x="1575" y="255"/>
                    </a:lnTo>
                    <a:lnTo>
                      <a:pt x="1620" y="258"/>
                    </a:lnTo>
                    <a:lnTo>
                      <a:pt x="1668" y="260"/>
                    </a:lnTo>
                    <a:lnTo>
                      <a:pt x="1716" y="259"/>
                    </a:lnTo>
                    <a:lnTo>
                      <a:pt x="1761" y="255"/>
                    </a:lnTo>
                    <a:lnTo>
                      <a:pt x="1805" y="244"/>
                    </a:lnTo>
                    <a:lnTo>
                      <a:pt x="1846" y="227"/>
                    </a:lnTo>
                    <a:lnTo>
                      <a:pt x="1883" y="199"/>
                    </a:lnTo>
                    <a:lnTo>
                      <a:pt x="1909" y="159"/>
                    </a:lnTo>
                    <a:lnTo>
                      <a:pt x="1911" y="112"/>
                    </a:lnTo>
                    <a:lnTo>
                      <a:pt x="1895" y="68"/>
                    </a:lnTo>
                    <a:lnTo>
                      <a:pt x="1862"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0" name="Freeform 49">
                <a:extLst>
                  <a:ext uri="{FF2B5EF4-FFF2-40B4-BE49-F238E27FC236}">
                    <a16:creationId xmlns:a16="http://schemas.microsoft.com/office/drawing/2014/main" id="{374755F4-5B82-EDA3-9B32-88382B1DA733}"/>
                  </a:ext>
                </a:extLst>
              </p:cNvPr>
              <p:cNvSpPr>
                <a:spLocks/>
              </p:cNvSpPr>
              <p:nvPr/>
            </p:nvSpPr>
            <p:spPr bwMode="auto">
              <a:xfrm>
                <a:off x="1689" y="2645"/>
                <a:ext cx="57" cy="3"/>
              </a:xfrm>
              <a:custGeom>
                <a:avLst/>
                <a:gdLst>
                  <a:gd name="T0" fmla="*/ 0 w 396"/>
                  <a:gd name="T1" fmla="*/ 0 h 19"/>
                  <a:gd name="T2" fmla="*/ 0 w 396"/>
                  <a:gd name="T3" fmla="*/ 0 h 19"/>
                  <a:gd name="T4" fmla="*/ 0 w 396"/>
                  <a:gd name="T5" fmla="*/ 0 h 19"/>
                  <a:gd name="T6" fmla="*/ 0 w 396"/>
                  <a:gd name="T7" fmla="*/ 0 h 19"/>
                  <a:gd name="T8" fmla="*/ 0 w 396"/>
                  <a:gd name="T9" fmla="*/ 0 h 19"/>
                  <a:gd name="T10" fmla="*/ 1 w 396"/>
                  <a:gd name="T11" fmla="*/ 0 h 19"/>
                  <a:gd name="T12" fmla="*/ 2 w 396"/>
                  <a:gd name="T13" fmla="*/ 0 h 19"/>
                  <a:gd name="T14" fmla="*/ 3 w 396"/>
                  <a:gd name="T15" fmla="*/ 0 h 19"/>
                  <a:gd name="T16" fmla="*/ 4 w 396"/>
                  <a:gd name="T17" fmla="*/ 0 h 19"/>
                  <a:gd name="T18" fmla="*/ 5 w 396"/>
                  <a:gd name="T19" fmla="*/ 0 h 19"/>
                  <a:gd name="T20" fmla="*/ 6 w 396"/>
                  <a:gd name="T21" fmla="*/ 0 h 19"/>
                  <a:gd name="T22" fmla="*/ 7 w 396"/>
                  <a:gd name="T23" fmla="*/ 0 h 19"/>
                  <a:gd name="T24" fmla="*/ 8 w 396"/>
                  <a:gd name="T25" fmla="*/ 0 h 19"/>
                  <a:gd name="T26" fmla="*/ 8 w 396"/>
                  <a:gd name="T27" fmla="*/ 0 h 19"/>
                  <a:gd name="T28" fmla="*/ 7 w 396"/>
                  <a:gd name="T29" fmla="*/ 0 h 19"/>
                  <a:gd name="T30" fmla="*/ 6 w 396"/>
                  <a:gd name="T31" fmla="*/ 0 h 19"/>
                  <a:gd name="T32" fmla="*/ 5 w 396"/>
                  <a:gd name="T33" fmla="*/ 0 h 19"/>
                  <a:gd name="T34" fmla="*/ 4 w 396"/>
                  <a:gd name="T35" fmla="*/ 0 h 19"/>
                  <a:gd name="T36" fmla="*/ 3 w 396"/>
                  <a:gd name="T37" fmla="*/ 0 h 19"/>
                  <a:gd name="T38" fmla="*/ 3 w 396"/>
                  <a:gd name="T39" fmla="*/ 0 h 19"/>
                  <a:gd name="T40" fmla="*/ 2 w 396"/>
                  <a:gd name="T41" fmla="*/ 0 h 19"/>
                  <a:gd name="T42" fmla="*/ 1 w 396"/>
                  <a:gd name="T43" fmla="*/ 0 h 19"/>
                  <a:gd name="T44" fmla="*/ 0 w 396"/>
                  <a:gd name="T45" fmla="*/ 0 h 19"/>
                  <a:gd name="T46" fmla="*/ 0 w 396"/>
                  <a:gd name="T47" fmla="*/ 0 h 19"/>
                  <a:gd name="T48" fmla="*/ 0 w 396"/>
                  <a:gd name="T49" fmla="*/ 0 h 19"/>
                  <a:gd name="T50" fmla="*/ 0 w 396"/>
                  <a:gd name="T51" fmla="*/ 0 h 19"/>
                  <a:gd name="T52" fmla="*/ 0 w 396"/>
                  <a:gd name="T53" fmla="*/ 0 h 19"/>
                  <a:gd name="T54" fmla="*/ 0 w 396"/>
                  <a:gd name="T55" fmla="*/ 0 h 19"/>
                  <a:gd name="T56" fmla="*/ 0 w 396"/>
                  <a:gd name="T57" fmla="*/ 0 h 19"/>
                  <a:gd name="T58" fmla="*/ 0 w 396"/>
                  <a:gd name="T59" fmla="*/ 0 h 19"/>
                  <a:gd name="T60" fmla="*/ 0 w 396"/>
                  <a:gd name="T61" fmla="*/ 0 h 19"/>
                  <a:gd name="T62" fmla="*/ 0 w 396"/>
                  <a:gd name="T63" fmla="*/ 0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19">
                    <a:moveTo>
                      <a:pt x="0" y="4"/>
                    </a:moveTo>
                    <a:lnTo>
                      <a:pt x="3" y="7"/>
                    </a:lnTo>
                    <a:lnTo>
                      <a:pt x="4" y="9"/>
                    </a:lnTo>
                    <a:lnTo>
                      <a:pt x="7" y="13"/>
                    </a:lnTo>
                    <a:lnTo>
                      <a:pt x="55" y="13"/>
                    </a:lnTo>
                    <a:lnTo>
                      <a:pt x="105" y="13"/>
                    </a:lnTo>
                    <a:lnTo>
                      <a:pt x="153" y="14"/>
                    </a:lnTo>
                    <a:lnTo>
                      <a:pt x="203" y="15"/>
                    </a:lnTo>
                    <a:lnTo>
                      <a:pt x="251" y="15"/>
                    </a:lnTo>
                    <a:lnTo>
                      <a:pt x="299" y="16"/>
                    </a:lnTo>
                    <a:lnTo>
                      <a:pt x="347" y="17"/>
                    </a:lnTo>
                    <a:lnTo>
                      <a:pt x="396" y="19"/>
                    </a:lnTo>
                    <a:lnTo>
                      <a:pt x="343" y="15"/>
                    </a:lnTo>
                    <a:lnTo>
                      <a:pt x="289" y="11"/>
                    </a:lnTo>
                    <a:lnTo>
                      <a:pt x="237" y="8"/>
                    </a:lnTo>
                    <a:lnTo>
                      <a:pt x="182" y="5"/>
                    </a:lnTo>
                    <a:lnTo>
                      <a:pt x="129" y="4"/>
                    </a:lnTo>
                    <a:lnTo>
                      <a:pt x="89" y="4"/>
                    </a:lnTo>
                    <a:lnTo>
                      <a:pt x="49" y="3"/>
                    </a:lnTo>
                    <a:lnTo>
                      <a:pt x="10" y="0"/>
                    </a:lnTo>
                    <a:lnTo>
                      <a:pt x="11" y="1"/>
                    </a:lnTo>
                    <a:lnTo>
                      <a:pt x="12" y="3"/>
                    </a:lnTo>
                    <a:lnTo>
                      <a:pt x="13" y="4"/>
                    </a:lnTo>
                    <a:lnTo>
                      <a:pt x="8" y="4"/>
                    </a:lnTo>
                    <a:lnTo>
                      <a:pt x="4" y="4"/>
                    </a:lnTo>
                    <a:lnTo>
                      <a:pt x="0" y="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1" name="Freeform 50">
                <a:extLst>
                  <a:ext uri="{FF2B5EF4-FFF2-40B4-BE49-F238E27FC236}">
                    <a16:creationId xmlns:a16="http://schemas.microsoft.com/office/drawing/2014/main" id="{C0ACBC38-6DF1-D2CF-55A3-2236E43C74AE}"/>
                  </a:ext>
                </a:extLst>
              </p:cNvPr>
              <p:cNvSpPr>
                <a:spLocks/>
              </p:cNvSpPr>
              <p:nvPr/>
            </p:nvSpPr>
            <p:spPr bwMode="auto">
              <a:xfrm>
                <a:off x="1689" y="2645"/>
                <a:ext cx="57" cy="3"/>
              </a:xfrm>
              <a:custGeom>
                <a:avLst/>
                <a:gdLst>
                  <a:gd name="T0" fmla="*/ 0 w 396"/>
                  <a:gd name="T1" fmla="*/ 0 h 19"/>
                  <a:gd name="T2" fmla="*/ 0 w 396"/>
                  <a:gd name="T3" fmla="*/ 0 h 19"/>
                  <a:gd name="T4" fmla="*/ 0 w 396"/>
                  <a:gd name="T5" fmla="*/ 0 h 19"/>
                  <a:gd name="T6" fmla="*/ 0 w 396"/>
                  <a:gd name="T7" fmla="*/ 0 h 19"/>
                  <a:gd name="T8" fmla="*/ 0 w 396"/>
                  <a:gd name="T9" fmla="*/ 0 h 19"/>
                  <a:gd name="T10" fmla="*/ 1 w 396"/>
                  <a:gd name="T11" fmla="*/ 0 h 19"/>
                  <a:gd name="T12" fmla="*/ 2 w 396"/>
                  <a:gd name="T13" fmla="*/ 0 h 19"/>
                  <a:gd name="T14" fmla="*/ 3 w 396"/>
                  <a:gd name="T15" fmla="*/ 0 h 19"/>
                  <a:gd name="T16" fmla="*/ 4 w 396"/>
                  <a:gd name="T17" fmla="*/ 0 h 19"/>
                  <a:gd name="T18" fmla="*/ 5 w 396"/>
                  <a:gd name="T19" fmla="*/ 0 h 19"/>
                  <a:gd name="T20" fmla="*/ 6 w 396"/>
                  <a:gd name="T21" fmla="*/ 0 h 19"/>
                  <a:gd name="T22" fmla="*/ 7 w 396"/>
                  <a:gd name="T23" fmla="*/ 0 h 19"/>
                  <a:gd name="T24" fmla="*/ 8 w 396"/>
                  <a:gd name="T25" fmla="*/ 0 h 19"/>
                  <a:gd name="T26" fmla="*/ 8 w 396"/>
                  <a:gd name="T27" fmla="*/ 0 h 19"/>
                  <a:gd name="T28" fmla="*/ 7 w 396"/>
                  <a:gd name="T29" fmla="*/ 0 h 19"/>
                  <a:gd name="T30" fmla="*/ 6 w 396"/>
                  <a:gd name="T31" fmla="*/ 0 h 19"/>
                  <a:gd name="T32" fmla="*/ 5 w 396"/>
                  <a:gd name="T33" fmla="*/ 0 h 19"/>
                  <a:gd name="T34" fmla="*/ 4 w 396"/>
                  <a:gd name="T35" fmla="*/ 0 h 19"/>
                  <a:gd name="T36" fmla="*/ 3 w 396"/>
                  <a:gd name="T37" fmla="*/ 0 h 19"/>
                  <a:gd name="T38" fmla="*/ 3 w 396"/>
                  <a:gd name="T39" fmla="*/ 0 h 19"/>
                  <a:gd name="T40" fmla="*/ 2 w 396"/>
                  <a:gd name="T41" fmla="*/ 0 h 19"/>
                  <a:gd name="T42" fmla="*/ 1 w 396"/>
                  <a:gd name="T43" fmla="*/ 0 h 19"/>
                  <a:gd name="T44" fmla="*/ 0 w 396"/>
                  <a:gd name="T45" fmla="*/ 0 h 19"/>
                  <a:gd name="T46" fmla="*/ 0 w 396"/>
                  <a:gd name="T47" fmla="*/ 0 h 19"/>
                  <a:gd name="T48" fmla="*/ 0 w 396"/>
                  <a:gd name="T49" fmla="*/ 0 h 19"/>
                  <a:gd name="T50" fmla="*/ 0 w 396"/>
                  <a:gd name="T51" fmla="*/ 0 h 19"/>
                  <a:gd name="T52" fmla="*/ 0 w 396"/>
                  <a:gd name="T53" fmla="*/ 0 h 19"/>
                  <a:gd name="T54" fmla="*/ 0 w 396"/>
                  <a:gd name="T55" fmla="*/ 0 h 19"/>
                  <a:gd name="T56" fmla="*/ 0 w 396"/>
                  <a:gd name="T57" fmla="*/ 0 h 19"/>
                  <a:gd name="T58" fmla="*/ 0 w 396"/>
                  <a:gd name="T59" fmla="*/ 0 h 19"/>
                  <a:gd name="T60" fmla="*/ 0 w 396"/>
                  <a:gd name="T61" fmla="*/ 0 h 19"/>
                  <a:gd name="T62" fmla="*/ 0 w 396"/>
                  <a:gd name="T63" fmla="*/ 0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19">
                    <a:moveTo>
                      <a:pt x="0" y="4"/>
                    </a:moveTo>
                    <a:lnTo>
                      <a:pt x="3" y="7"/>
                    </a:lnTo>
                    <a:lnTo>
                      <a:pt x="4" y="9"/>
                    </a:lnTo>
                    <a:lnTo>
                      <a:pt x="7" y="13"/>
                    </a:lnTo>
                    <a:lnTo>
                      <a:pt x="55" y="13"/>
                    </a:lnTo>
                    <a:lnTo>
                      <a:pt x="105" y="13"/>
                    </a:lnTo>
                    <a:lnTo>
                      <a:pt x="153" y="14"/>
                    </a:lnTo>
                    <a:lnTo>
                      <a:pt x="203" y="15"/>
                    </a:lnTo>
                    <a:lnTo>
                      <a:pt x="251" y="15"/>
                    </a:lnTo>
                    <a:lnTo>
                      <a:pt x="299" y="16"/>
                    </a:lnTo>
                    <a:lnTo>
                      <a:pt x="347" y="17"/>
                    </a:lnTo>
                    <a:lnTo>
                      <a:pt x="396" y="19"/>
                    </a:lnTo>
                    <a:lnTo>
                      <a:pt x="343" y="15"/>
                    </a:lnTo>
                    <a:lnTo>
                      <a:pt x="289" y="11"/>
                    </a:lnTo>
                    <a:lnTo>
                      <a:pt x="237" y="8"/>
                    </a:lnTo>
                    <a:lnTo>
                      <a:pt x="182" y="5"/>
                    </a:lnTo>
                    <a:lnTo>
                      <a:pt x="129" y="4"/>
                    </a:lnTo>
                    <a:lnTo>
                      <a:pt x="89" y="4"/>
                    </a:lnTo>
                    <a:lnTo>
                      <a:pt x="49" y="3"/>
                    </a:lnTo>
                    <a:lnTo>
                      <a:pt x="10" y="0"/>
                    </a:lnTo>
                    <a:lnTo>
                      <a:pt x="11" y="1"/>
                    </a:lnTo>
                    <a:lnTo>
                      <a:pt x="12" y="3"/>
                    </a:lnTo>
                    <a:lnTo>
                      <a:pt x="13" y="4"/>
                    </a:lnTo>
                    <a:lnTo>
                      <a:pt x="8" y="4"/>
                    </a:lnTo>
                    <a:lnTo>
                      <a:pt x="4" y="4"/>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2" name="Freeform 51">
                <a:extLst>
                  <a:ext uri="{FF2B5EF4-FFF2-40B4-BE49-F238E27FC236}">
                    <a16:creationId xmlns:a16="http://schemas.microsoft.com/office/drawing/2014/main" id="{FB920652-3962-DF98-3F8C-F9F383FAB844}"/>
                  </a:ext>
                </a:extLst>
              </p:cNvPr>
              <p:cNvSpPr>
                <a:spLocks/>
              </p:cNvSpPr>
              <p:nvPr/>
            </p:nvSpPr>
            <p:spPr bwMode="auto">
              <a:xfrm>
                <a:off x="1760" y="2658"/>
                <a:ext cx="8" cy="1"/>
              </a:xfrm>
              <a:custGeom>
                <a:avLst/>
                <a:gdLst>
                  <a:gd name="T0" fmla="*/ 1 w 60"/>
                  <a:gd name="T1" fmla="*/ 0 h 5"/>
                  <a:gd name="T2" fmla="*/ 1 w 60"/>
                  <a:gd name="T3" fmla="*/ 0 h 5"/>
                  <a:gd name="T4" fmla="*/ 0 w 60"/>
                  <a:gd name="T5" fmla="*/ 0 h 5"/>
                  <a:gd name="T6" fmla="*/ 0 w 60"/>
                  <a:gd name="T7" fmla="*/ 0 h 5"/>
                  <a:gd name="T8" fmla="*/ 0 w 60"/>
                  <a:gd name="T9" fmla="*/ 0 h 5"/>
                  <a:gd name="T10" fmla="*/ 0 w 60"/>
                  <a:gd name="T11" fmla="*/ 0 h 5"/>
                  <a:gd name="T12" fmla="*/ 1 w 60"/>
                  <a:gd name="T13" fmla="*/ 0 h 5"/>
                  <a:gd name="T14" fmla="*/ 1 w 60"/>
                  <a:gd name="T15" fmla="*/ 0 h 5"/>
                  <a:gd name="T16" fmla="*/ 1 w 60"/>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5">
                    <a:moveTo>
                      <a:pt x="60" y="4"/>
                    </a:moveTo>
                    <a:lnTo>
                      <a:pt x="41" y="3"/>
                    </a:lnTo>
                    <a:lnTo>
                      <a:pt x="19" y="2"/>
                    </a:lnTo>
                    <a:lnTo>
                      <a:pt x="0" y="0"/>
                    </a:lnTo>
                    <a:lnTo>
                      <a:pt x="18" y="5"/>
                    </a:lnTo>
                    <a:lnTo>
                      <a:pt x="38" y="5"/>
                    </a:lnTo>
                    <a:lnTo>
                      <a:pt x="60" y="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3" name="Freeform 52">
                <a:extLst>
                  <a:ext uri="{FF2B5EF4-FFF2-40B4-BE49-F238E27FC236}">
                    <a16:creationId xmlns:a16="http://schemas.microsoft.com/office/drawing/2014/main" id="{0443E845-6AB9-A5B2-624C-F1BC54CB1280}"/>
                  </a:ext>
                </a:extLst>
              </p:cNvPr>
              <p:cNvSpPr>
                <a:spLocks/>
              </p:cNvSpPr>
              <p:nvPr/>
            </p:nvSpPr>
            <p:spPr bwMode="auto">
              <a:xfrm>
                <a:off x="1760" y="2658"/>
                <a:ext cx="8" cy="1"/>
              </a:xfrm>
              <a:custGeom>
                <a:avLst/>
                <a:gdLst>
                  <a:gd name="T0" fmla="*/ 1 w 60"/>
                  <a:gd name="T1" fmla="*/ 0 h 5"/>
                  <a:gd name="T2" fmla="*/ 1 w 60"/>
                  <a:gd name="T3" fmla="*/ 0 h 5"/>
                  <a:gd name="T4" fmla="*/ 0 w 60"/>
                  <a:gd name="T5" fmla="*/ 0 h 5"/>
                  <a:gd name="T6" fmla="*/ 0 w 60"/>
                  <a:gd name="T7" fmla="*/ 0 h 5"/>
                  <a:gd name="T8" fmla="*/ 0 w 60"/>
                  <a:gd name="T9" fmla="*/ 0 h 5"/>
                  <a:gd name="T10" fmla="*/ 0 w 60"/>
                  <a:gd name="T11" fmla="*/ 0 h 5"/>
                  <a:gd name="T12" fmla="*/ 1 w 60"/>
                  <a:gd name="T13" fmla="*/ 0 h 5"/>
                  <a:gd name="T14" fmla="*/ 1 w 60"/>
                  <a:gd name="T15" fmla="*/ 0 h 5"/>
                  <a:gd name="T16" fmla="*/ 1 w 60"/>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5">
                    <a:moveTo>
                      <a:pt x="60" y="4"/>
                    </a:moveTo>
                    <a:lnTo>
                      <a:pt x="41" y="3"/>
                    </a:lnTo>
                    <a:lnTo>
                      <a:pt x="19" y="2"/>
                    </a:lnTo>
                    <a:lnTo>
                      <a:pt x="0" y="0"/>
                    </a:lnTo>
                    <a:lnTo>
                      <a:pt x="18" y="5"/>
                    </a:lnTo>
                    <a:lnTo>
                      <a:pt x="38" y="5"/>
                    </a:lnTo>
                    <a:lnTo>
                      <a:pt x="6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4" name="Freeform 53">
                <a:extLst>
                  <a:ext uri="{FF2B5EF4-FFF2-40B4-BE49-F238E27FC236}">
                    <a16:creationId xmlns:a16="http://schemas.microsoft.com/office/drawing/2014/main" id="{C5B541F0-5302-75BB-0232-3DF41FB7E79B}"/>
                  </a:ext>
                </a:extLst>
              </p:cNvPr>
              <p:cNvSpPr>
                <a:spLocks/>
              </p:cNvSpPr>
              <p:nvPr/>
            </p:nvSpPr>
            <p:spPr bwMode="auto">
              <a:xfrm>
                <a:off x="2025" y="2439"/>
                <a:ext cx="1" cy="10"/>
              </a:xfrm>
              <a:custGeom>
                <a:avLst/>
                <a:gdLst>
                  <a:gd name="T0" fmla="*/ 0 w 3"/>
                  <a:gd name="T1" fmla="*/ 0 h 65"/>
                  <a:gd name="T2" fmla="*/ 0 w 3"/>
                  <a:gd name="T3" fmla="*/ 0 h 65"/>
                  <a:gd name="T4" fmla="*/ 0 w 3"/>
                  <a:gd name="T5" fmla="*/ 1 h 65"/>
                  <a:gd name="T6" fmla="*/ 0 w 3"/>
                  <a:gd name="T7" fmla="*/ 2 h 65"/>
                  <a:gd name="T8" fmla="*/ 0 w 3"/>
                  <a:gd name="T9" fmla="*/ 2 h 65"/>
                  <a:gd name="T10" fmla="*/ 0 w 3"/>
                  <a:gd name="T11" fmla="*/ 1 h 65"/>
                  <a:gd name="T12" fmla="*/ 0 w 3"/>
                  <a:gd name="T13" fmla="*/ 0 h 65"/>
                  <a:gd name="T14" fmla="*/ 0 w 3"/>
                  <a:gd name="T15" fmla="*/ 0 h 65"/>
                  <a:gd name="T16" fmla="*/ 0 w 3"/>
                  <a:gd name="T17" fmla="*/ 0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65">
                    <a:moveTo>
                      <a:pt x="1" y="0"/>
                    </a:moveTo>
                    <a:lnTo>
                      <a:pt x="1" y="20"/>
                    </a:lnTo>
                    <a:lnTo>
                      <a:pt x="0" y="42"/>
                    </a:lnTo>
                    <a:lnTo>
                      <a:pt x="0" y="65"/>
                    </a:lnTo>
                    <a:lnTo>
                      <a:pt x="3" y="42"/>
                    </a:lnTo>
                    <a:lnTo>
                      <a:pt x="3" y="20"/>
                    </a:lnTo>
                    <a:lnTo>
                      <a:pt x="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5" name="Freeform 54">
                <a:extLst>
                  <a:ext uri="{FF2B5EF4-FFF2-40B4-BE49-F238E27FC236}">
                    <a16:creationId xmlns:a16="http://schemas.microsoft.com/office/drawing/2014/main" id="{30729C9D-08B2-460E-2CB9-4622EACD21E5}"/>
                  </a:ext>
                </a:extLst>
              </p:cNvPr>
              <p:cNvSpPr>
                <a:spLocks/>
              </p:cNvSpPr>
              <p:nvPr/>
            </p:nvSpPr>
            <p:spPr bwMode="auto">
              <a:xfrm>
                <a:off x="2025" y="2439"/>
                <a:ext cx="1" cy="10"/>
              </a:xfrm>
              <a:custGeom>
                <a:avLst/>
                <a:gdLst>
                  <a:gd name="T0" fmla="*/ 0 w 3"/>
                  <a:gd name="T1" fmla="*/ 0 h 65"/>
                  <a:gd name="T2" fmla="*/ 0 w 3"/>
                  <a:gd name="T3" fmla="*/ 0 h 65"/>
                  <a:gd name="T4" fmla="*/ 0 w 3"/>
                  <a:gd name="T5" fmla="*/ 1 h 65"/>
                  <a:gd name="T6" fmla="*/ 0 w 3"/>
                  <a:gd name="T7" fmla="*/ 2 h 65"/>
                  <a:gd name="T8" fmla="*/ 0 w 3"/>
                  <a:gd name="T9" fmla="*/ 2 h 65"/>
                  <a:gd name="T10" fmla="*/ 0 w 3"/>
                  <a:gd name="T11" fmla="*/ 1 h 65"/>
                  <a:gd name="T12" fmla="*/ 0 w 3"/>
                  <a:gd name="T13" fmla="*/ 0 h 65"/>
                  <a:gd name="T14" fmla="*/ 0 w 3"/>
                  <a:gd name="T15" fmla="*/ 0 h 65"/>
                  <a:gd name="T16" fmla="*/ 0 w 3"/>
                  <a:gd name="T17" fmla="*/ 0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65">
                    <a:moveTo>
                      <a:pt x="1" y="0"/>
                    </a:moveTo>
                    <a:lnTo>
                      <a:pt x="1" y="20"/>
                    </a:lnTo>
                    <a:lnTo>
                      <a:pt x="0" y="42"/>
                    </a:lnTo>
                    <a:lnTo>
                      <a:pt x="0" y="65"/>
                    </a:lnTo>
                    <a:lnTo>
                      <a:pt x="3" y="42"/>
                    </a:lnTo>
                    <a:lnTo>
                      <a:pt x="3" y="2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6" name="Freeform 55">
                <a:extLst>
                  <a:ext uri="{FF2B5EF4-FFF2-40B4-BE49-F238E27FC236}">
                    <a16:creationId xmlns:a16="http://schemas.microsoft.com/office/drawing/2014/main" id="{18AE965E-2630-6078-B657-9FDE2B3EE8A9}"/>
                  </a:ext>
                </a:extLst>
              </p:cNvPr>
              <p:cNvSpPr>
                <a:spLocks/>
              </p:cNvSpPr>
              <p:nvPr/>
            </p:nvSpPr>
            <p:spPr bwMode="auto">
              <a:xfrm>
                <a:off x="1882" y="2448"/>
                <a:ext cx="46" cy="53"/>
              </a:xfrm>
              <a:custGeom>
                <a:avLst/>
                <a:gdLst>
                  <a:gd name="T0" fmla="*/ 0 w 323"/>
                  <a:gd name="T1" fmla="*/ 8 h 373"/>
                  <a:gd name="T2" fmla="*/ 1 w 323"/>
                  <a:gd name="T3" fmla="*/ 7 h 373"/>
                  <a:gd name="T4" fmla="*/ 1 w 323"/>
                  <a:gd name="T5" fmla="*/ 6 h 373"/>
                  <a:gd name="T6" fmla="*/ 2 w 323"/>
                  <a:gd name="T7" fmla="*/ 5 h 373"/>
                  <a:gd name="T8" fmla="*/ 3 w 323"/>
                  <a:gd name="T9" fmla="*/ 5 h 373"/>
                  <a:gd name="T10" fmla="*/ 3 w 323"/>
                  <a:gd name="T11" fmla="*/ 4 h 373"/>
                  <a:gd name="T12" fmla="*/ 4 w 323"/>
                  <a:gd name="T13" fmla="*/ 3 h 373"/>
                  <a:gd name="T14" fmla="*/ 5 w 323"/>
                  <a:gd name="T15" fmla="*/ 2 h 373"/>
                  <a:gd name="T16" fmla="*/ 5 w 323"/>
                  <a:gd name="T17" fmla="*/ 2 h 373"/>
                  <a:gd name="T18" fmla="*/ 6 w 323"/>
                  <a:gd name="T19" fmla="*/ 1 h 373"/>
                  <a:gd name="T20" fmla="*/ 7 w 323"/>
                  <a:gd name="T21" fmla="*/ 0 h 373"/>
                  <a:gd name="T22" fmla="*/ 7 w 323"/>
                  <a:gd name="T23" fmla="*/ 0 h 373"/>
                  <a:gd name="T24" fmla="*/ 6 w 323"/>
                  <a:gd name="T25" fmla="*/ 1 h 373"/>
                  <a:gd name="T26" fmla="*/ 5 w 323"/>
                  <a:gd name="T27" fmla="*/ 1 h 373"/>
                  <a:gd name="T28" fmla="*/ 5 w 323"/>
                  <a:gd name="T29" fmla="*/ 2 h 373"/>
                  <a:gd name="T30" fmla="*/ 4 w 323"/>
                  <a:gd name="T31" fmla="*/ 3 h 373"/>
                  <a:gd name="T32" fmla="*/ 4 w 323"/>
                  <a:gd name="T33" fmla="*/ 4 h 373"/>
                  <a:gd name="T34" fmla="*/ 3 w 323"/>
                  <a:gd name="T35" fmla="*/ 4 h 373"/>
                  <a:gd name="T36" fmla="*/ 2 w 323"/>
                  <a:gd name="T37" fmla="*/ 5 h 373"/>
                  <a:gd name="T38" fmla="*/ 2 w 323"/>
                  <a:gd name="T39" fmla="*/ 6 h 373"/>
                  <a:gd name="T40" fmla="*/ 1 w 323"/>
                  <a:gd name="T41" fmla="*/ 6 h 373"/>
                  <a:gd name="T42" fmla="*/ 1 w 323"/>
                  <a:gd name="T43" fmla="*/ 7 h 373"/>
                  <a:gd name="T44" fmla="*/ 0 w 323"/>
                  <a:gd name="T45" fmla="*/ 8 h 373"/>
                  <a:gd name="T46" fmla="*/ 0 w 323"/>
                  <a:gd name="T47" fmla="*/ 8 h 373"/>
                  <a:gd name="T48" fmla="*/ 0 w 323"/>
                  <a:gd name="T49" fmla="*/ 8 h 373"/>
                  <a:gd name="T50" fmla="*/ 0 w 323"/>
                  <a:gd name="T51" fmla="*/ 8 h 373"/>
                  <a:gd name="T52" fmla="*/ 0 w 323"/>
                  <a:gd name="T53" fmla="*/ 8 h 373"/>
                  <a:gd name="T54" fmla="*/ 0 w 323"/>
                  <a:gd name="T55" fmla="*/ 8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373">
                    <a:moveTo>
                      <a:pt x="5" y="370"/>
                    </a:moveTo>
                    <a:lnTo>
                      <a:pt x="38" y="333"/>
                    </a:lnTo>
                    <a:lnTo>
                      <a:pt x="70" y="298"/>
                    </a:lnTo>
                    <a:lnTo>
                      <a:pt x="104" y="260"/>
                    </a:lnTo>
                    <a:lnTo>
                      <a:pt x="137" y="224"/>
                    </a:lnTo>
                    <a:lnTo>
                      <a:pt x="169" y="189"/>
                    </a:lnTo>
                    <a:lnTo>
                      <a:pt x="202" y="152"/>
                    </a:lnTo>
                    <a:lnTo>
                      <a:pt x="233" y="115"/>
                    </a:lnTo>
                    <a:lnTo>
                      <a:pt x="264" y="79"/>
                    </a:lnTo>
                    <a:lnTo>
                      <a:pt x="293" y="41"/>
                    </a:lnTo>
                    <a:lnTo>
                      <a:pt x="323" y="0"/>
                    </a:lnTo>
                    <a:lnTo>
                      <a:pt x="295" y="36"/>
                    </a:lnTo>
                    <a:lnTo>
                      <a:pt x="268" y="72"/>
                    </a:lnTo>
                    <a:lnTo>
                      <a:pt x="240" y="106"/>
                    </a:lnTo>
                    <a:lnTo>
                      <a:pt x="211" y="140"/>
                    </a:lnTo>
                    <a:lnTo>
                      <a:pt x="182" y="174"/>
                    </a:lnTo>
                    <a:lnTo>
                      <a:pt x="151" y="207"/>
                    </a:lnTo>
                    <a:lnTo>
                      <a:pt x="121" y="241"/>
                    </a:lnTo>
                    <a:lnTo>
                      <a:pt x="92" y="274"/>
                    </a:lnTo>
                    <a:lnTo>
                      <a:pt x="60" y="308"/>
                    </a:lnTo>
                    <a:lnTo>
                      <a:pt x="30" y="340"/>
                    </a:lnTo>
                    <a:lnTo>
                      <a:pt x="0" y="373"/>
                    </a:lnTo>
                    <a:lnTo>
                      <a:pt x="2" y="372"/>
                    </a:lnTo>
                    <a:lnTo>
                      <a:pt x="3" y="371"/>
                    </a:lnTo>
                    <a:lnTo>
                      <a:pt x="5" y="37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7" name="Freeform 56">
                <a:extLst>
                  <a:ext uri="{FF2B5EF4-FFF2-40B4-BE49-F238E27FC236}">
                    <a16:creationId xmlns:a16="http://schemas.microsoft.com/office/drawing/2014/main" id="{7B0F7E97-5862-B448-89E1-756083EB9026}"/>
                  </a:ext>
                </a:extLst>
              </p:cNvPr>
              <p:cNvSpPr>
                <a:spLocks/>
              </p:cNvSpPr>
              <p:nvPr/>
            </p:nvSpPr>
            <p:spPr bwMode="auto">
              <a:xfrm>
                <a:off x="1882" y="2448"/>
                <a:ext cx="46" cy="53"/>
              </a:xfrm>
              <a:custGeom>
                <a:avLst/>
                <a:gdLst>
                  <a:gd name="T0" fmla="*/ 0 w 323"/>
                  <a:gd name="T1" fmla="*/ 8 h 373"/>
                  <a:gd name="T2" fmla="*/ 1 w 323"/>
                  <a:gd name="T3" fmla="*/ 7 h 373"/>
                  <a:gd name="T4" fmla="*/ 1 w 323"/>
                  <a:gd name="T5" fmla="*/ 6 h 373"/>
                  <a:gd name="T6" fmla="*/ 2 w 323"/>
                  <a:gd name="T7" fmla="*/ 5 h 373"/>
                  <a:gd name="T8" fmla="*/ 3 w 323"/>
                  <a:gd name="T9" fmla="*/ 5 h 373"/>
                  <a:gd name="T10" fmla="*/ 3 w 323"/>
                  <a:gd name="T11" fmla="*/ 4 h 373"/>
                  <a:gd name="T12" fmla="*/ 4 w 323"/>
                  <a:gd name="T13" fmla="*/ 3 h 373"/>
                  <a:gd name="T14" fmla="*/ 5 w 323"/>
                  <a:gd name="T15" fmla="*/ 2 h 373"/>
                  <a:gd name="T16" fmla="*/ 5 w 323"/>
                  <a:gd name="T17" fmla="*/ 2 h 373"/>
                  <a:gd name="T18" fmla="*/ 6 w 323"/>
                  <a:gd name="T19" fmla="*/ 1 h 373"/>
                  <a:gd name="T20" fmla="*/ 7 w 323"/>
                  <a:gd name="T21" fmla="*/ 0 h 373"/>
                  <a:gd name="T22" fmla="*/ 7 w 323"/>
                  <a:gd name="T23" fmla="*/ 0 h 373"/>
                  <a:gd name="T24" fmla="*/ 6 w 323"/>
                  <a:gd name="T25" fmla="*/ 1 h 373"/>
                  <a:gd name="T26" fmla="*/ 5 w 323"/>
                  <a:gd name="T27" fmla="*/ 1 h 373"/>
                  <a:gd name="T28" fmla="*/ 5 w 323"/>
                  <a:gd name="T29" fmla="*/ 2 h 373"/>
                  <a:gd name="T30" fmla="*/ 4 w 323"/>
                  <a:gd name="T31" fmla="*/ 3 h 373"/>
                  <a:gd name="T32" fmla="*/ 4 w 323"/>
                  <a:gd name="T33" fmla="*/ 4 h 373"/>
                  <a:gd name="T34" fmla="*/ 3 w 323"/>
                  <a:gd name="T35" fmla="*/ 4 h 373"/>
                  <a:gd name="T36" fmla="*/ 2 w 323"/>
                  <a:gd name="T37" fmla="*/ 5 h 373"/>
                  <a:gd name="T38" fmla="*/ 2 w 323"/>
                  <a:gd name="T39" fmla="*/ 6 h 373"/>
                  <a:gd name="T40" fmla="*/ 1 w 323"/>
                  <a:gd name="T41" fmla="*/ 6 h 373"/>
                  <a:gd name="T42" fmla="*/ 1 w 323"/>
                  <a:gd name="T43" fmla="*/ 7 h 373"/>
                  <a:gd name="T44" fmla="*/ 0 w 323"/>
                  <a:gd name="T45" fmla="*/ 8 h 373"/>
                  <a:gd name="T46" fmla="*/ 0 w 323"/>
                  <a:gd name="T47" fmla="*/ 8 h 373"/>
                  <a:gd name="T48" fmla="*/ 0 w 323"/>
                  <a:gd name="T49" fmla="*/ 8 h 373"/>
                  <a:gd name="T50" fmla="*/ 0 w 323"/>
                  <a:gd name="T51" fmla="*/ 8 h 373"/>
                  <a:gd name="T52" fmla="*/ 0 w 323"/>
                  <a:gd name="T53" fmla="*/ 8 h 373"/>
                  <a:gd name="T54" fmla="*/ 0 w 323"/>
                  <a:gd name="T55" fmla="*/ 8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373">
                    <a:moveTo>
                      <a:pt x="5" y="370"/>
                    </a:moveTo>
                    <a:lnTo>
                      <a:pt x="38" y="333"/>
                    </a:lnTo>
                    <a:lnTo>
                      <a:pt x="70" y="298"/>
                    </a:lnTo>
                    <a:lnTo>
                      <a:pt x="104" y="260"/>
                    </a:lnTo>
                    <a:lnTo>
                      <a:pt x="137" y="224"/>
                    </a:lnTo>
                    <a:lnTo>
                      <a:pt x="169" y="189"/>
                    </a:lnTo>
                    <a:lnTo>
                      <a:pt x="202" y="152"/>
                    </a:lnTo>
                    <a:lnTo>
                      <a:pt x="233" y="115"/>
                    </a:lnTo>
                    <a:lnTo>
                      <a:pt x="264" y="79"/>
                    </a:lnTo>
                    <a:lnTo>
                      <a:pt x="293" y="41"/>
                    </a:lnTo>
                    <a:lnTo>
                      <a:pt x="323" y="0"/>
                    </a:lnTo>
                    <a:lnTo>
                      <a:pt x="295" y="36"/>
                    </a:lnTo>
                    <a:lnTo>
                      <a:pt x="268" y="72"/>
                    </a:lnTo>
                    <a:lnTo>
                      <a:pt x="240" y="106"/>
                    </a:lnTo>
                    <a:lnTo>
                      <a:pt x="211" y="140"/>
                    </a:lnTo>
                    <a:lnTo>
                      <a:pt x="182" y="174"/>
                    </a:lnTo>
                    <a:lnTo>
                      <a:pt x="151" y="207"/>
                    </a:lnTo>
                    <a:lnTo>
                      <a:pt x="121" y="241"/>
                    </a:lnTo>
                    <a:lnTo>
                      <a:pt x="92" y="274"/>
                    </a:lnTo>
                    <a:lnTo>
                      <a:pt x="60" y="308"/>
                    </a:lnTo>
                    <a:lnTo>
                      <a:pt x="30" y="340"/>
                    </a:lnTo>
                    <a:lnTo>
                      <a:pt x="0" y="373"/>
                    </a:lnTo>
                    <a:lnTo>
                      <a:pt x="2" y="372"/>
                    </a:lnTo>
                    <a:lnTo>
                      <a:pt x="3" y="371"/>
                    </a:lnTo>
                    <a:lnTo>
                      <a:pt x="5" y="3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8" name="Freeform 57">
                <a:extLst>
                  <a:ext uri="{FF2B5EF4-FFF2-40B4-BE49-F238E27FC236}">
                    <a16:creationId xmlns:a16="http://schemas.microsoft.com/office/drawing/2014/main" id="{05569B84-FB3A-1839-A7CB-30291292FE93}"/>
                  </a:ext>
                </a:extLst>
              </p:cNvPr>
              <p:cNvSpPr>
                <a:spLocks/>
              </p:cNvSpPr>
              <p:nvPr/>
            </p:nvSpPr>
            <p:spPr bwMode="auto">
              <a:xfrm>
                <a:off x="1676" y="2556"/>
                <a:ext cx="21" cy="26"/>
              </a:xfrm>
              <a:custGeom>
                <a:avLst/>
                <a:gdLst>
                  <a:gd name="T0" fmla="*/ 0 w 144"/>
                  <a:gd name="T1" fmla="*/ 4 h 182"/>
                  <a:gd name="T2" fmla="*/ 1 w 144"/>
                  <a:gd name="T3" fmla="*/ 3 h 182"/>
                  <a:gd name="T4" fmla="*/ 1 w 144"/>
                  <a:gd name="T5" fmla="*/ 2 h 182"/>
                  <a:gd name="T6" fmla="*/ 2 w 144"/>
                  <a:gd name="T7" fmla="*/ 1 h 182"/>
                  <a:gd name="T8" fmla="*/ 3 w 144"/>
                  <a:gd name="T9" fmla="*/ 0 h 182"/>
                  <a:gd name="T10" fmla="*/ 3 w 144"/>
                  <a:gd name="T11" fmla="*/ 0 h 182"/>
                  <a:gd name="T12" fmla="*/ 3 w 144"/>
                  <a:gd name="T13" fmla="*/ 0 h 182"/>
                  <a:gd name="T14" fmla="*/ 3 w 144"/>
                  <a:gd name="T15" fmla="*/ 0 h 182"/>
                  <a:gd name="T16" fmla="*/ 3 w 144"/>
                  <a:gd name="T17" fmla="*/ 0 h 182"/>
                  <a:gd name="T18" fmla="*/ 3 w 144"/>
                  <a:gd name="T19" fmla="*/ 0 h 182"/>
                  <a:gd name="T20" fmla="*/ 3 w 144"/>
                  <a:gd name="T21" fmla="*/ 0 h 182"/>
                  <a:gd name="T22" fmla="*/ 3 w 144"/>
                  <a:gd name="T23" fmla="*/ 0 h 182"/>
                  <a:gd name="T24" fmla="*/ 3 w 144"/>
                  <a:gd name="T25" fmla="*/ 0 h 182"/>
                  <a:gd name="T26" fmla="*/ 3 w 144"/>
                  <a:gd name="T27" fmla="*/ 0 h 182"/>
                  <a:gd name="T28" fmla="*/ 2 w 144"/>
                  <a:gd name="T29" fmla="*/ 1 h 182"/>
                  <a:gd name="T30" fmla="*/ 1 w 144"/>
                  <a:gd name="T31" fmla="*/ 2 h 182"/>
                  <a:gd name="T32" fmla="*/ 1 w 144"/>
                  <a:gd name="T33" fmla="*/ 3 h 182"/>
                  <a:gd name="T34" fmla="*/ 0 w 144"/>
                  <a:gd name="T35" fmla="*/ 4 h 182"/>
                  <a:gd name="T36" fmla="*/ 0 w 144"/>
                  <a:gd name="T37" fmla="*/ 4 h 1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4" h="182">
                    <a:moveTo>
                      <a:pt x="0" y="182"/>
                    </a:moveTo>
                    <a:lnTo>
                      <a:pt x="32" y="137"/>
                    </a:lnTo>
                    <a:lnTo>
                      <a:pt x="64" y="94"/>
                    </a:lnTo>
                    <a:lnTo>
                      <a:pt x="98" y="55"/>
                    </a:lnTo>
                    <a:lnTo>
                      <a:pt x="133" y="16"/>
                    </a:lnTo>
                    <a:lnTo>
                      <a:pt x="137" y="9"/>
                    </a:lnTo>
                    <a:lnTo>
                      <a:pt x="140" y="4"/>
                    </a:lnTo>
                    <a:lnTo>
                      <a:pt x="144" y="0"/>
                    </a:lnTo>
                    <a:lnTo>
                      <a:pt x="142" y="2"/>
                    </a:lnTo>
                    <a:lnTo>
                      <a:pt x="140" y="3"/>
                    </a:lnTo>
                    <a:lnTo>
                      <a:pt x="139" y="6"/>
                    </a:lnTo>
                    <a:lnTo>
                      <a:pt x="103" y="47"/>
                    </a:lnTo>
                    <a:lnTo>
                      <a:pt x="66" y="89"/>
                    </a:lnTo>
                    <a:lnTo>
                      <a:pt x="32" y="135"/>
                    </a:lnTo>
                    <a:lnTo>
                      <a:pt x="0" y="18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99" name="Freeform 58">
                <a:extLst>
                  <a:ext uri="{FF2B5EF4-FFF2-40B4-BE49-F238E27FC236}">
                    <a16:creationId xmlns:a16="http://schemas.microsoft.com/office/drawing/2014/main" id="{1070089D-0B2B-23C8-FA3F-2900CEE8B10A}"/>
                  </a:ext>
                </a:extLst>
              </p:cNvPr>
              <p:cNvSpPr>
                <a:spLocks/>
              </p:cNvSpPr>
              <p:nvPr/>
            </p:nvSpPr>
            <p:spPr bwMode="auto">
              <a:xfrm>
                <a:off x="1676" y="2556"/>
                <a:ext cx="21" cy="26"/>
              </a:xfrm>
              <a:custGeom>
                <a:avLst/>
                <a:gdLst>
                  <a:gd name="T0" fmla="*/ 0 w 144"/>
                  <a:gd name="T1" fmla="*/ 4 h 182"/>
                  <a:gd name="T2" fmla="*/ 1 w 144"/>
                  <a:gd name="T3" fmla="*/ 3 h 182"/>
                  <a:gd name="T4" fmla="*/ 1 w 144"/>
                  <a:gd name="T5" fmla="*/ 2 h 182"/>
                  <a:gd name="T6" fmla="*/ 2 w 144"/>
                  <a:gd name="T7" fmla="*/ 1 h 182"/>
                  <a:gd name="T8" fmla="*/ 3 w 144"/>
                  <a:gd name="T9" fmla="*/ 0 h 182"/>
                  <a:gd name="T10" fmla="*/ 3 w 144"/>
                  <a:gd name="T11" fmla="*/ 0 h 182"/>
                  <a:gd name="T12" fmla="*/ 3 w 144"/>
                  <a:gd name="T13" fmla="*/ 0 h 182"/>
                  <a:gd name="T14" fmla="*/ 3 w 144"/>
                  <a:gd name="T15" fmla="*/ 0 h 182"/>
                  <a:gd name="T16" fmla="*/ 3 w 144"/>
                  <a:gd name="T17" fmla="*/ 0 h 182"/>
                  <a:gd name="T18" fmla="*/ 3 w 144"/>
                  <a:gd name="T19" fmla="*/ 0 h 182"/>
                  <a:gd name="T20" fmla="*/ 3 w 144"/>
                  <a:gd name="T21" fmla="*/ 0 h 182"/>
                  <a:gd name="T22" fmla="*/ 3 w 144"/>
                  <a:gd name="T23" fmla="*/ 0 h 182"/>
                  <a:gd name="T24" fmla="*/ 3 w 144"/>
                  <a:gd name="T25" fmla="*/ 0 h 182"/>
                  <a:gd name="T26" fmla="*/ 3 w 144"/>
                  <a:gd name="T27" fmla="*/ 0 h 182"/>
                  <a:gd name="T28" fmla="*/ 2 w 144"/>
                  <a:gd name="T29" fmla="*/ 1 h 182"/>
                  <a:gd name="T30" fmla="*/ 1 w 144"/>
                  <a:gd name="T31" fmla="*/ 2 h 182"/>
                  <a:gd name="T32" fmla="*/ 1 w 144"/>
                  <a:gd name="T33" fmla="*/ 3 h 182"/>
                  <a:gd name="T34" fmla="*/ 0 w 144"/>
                  <a:gd name="T35" fmla="*/ 4 h 182"/>
                  <a:gd name="T36" fmla="*/ 0 w 144"/>
                  <a:gd name="T37" fmla="*/ 4 h 1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4" h="182">
                    <a:moveTo>
                      <a:pt x="0" y="182"/>
                    </a:moveTo>
                    <a:lnTo>
                      <a:pt x="32" y="137"/>
                    </a:lnTo>
                    <a:lnTo>
                      <a:pt x="64" y="94"/>
                    </a:lnTo>
                    <a:lnTo>
                      <a:pt x="98" y="55"/>
                    </a:lnTo>
                    <a:lnTo>
                      <a:pt x="133" y="16"/>
                    </a:lnTo>
                    <a:lnTo>
                      <a:pt x="137" y="9"/>
                    </a:lnTo>
                    <a:lnTo>
                      <a:pt x="140" y="4"/>
                    </a:lnTo>
                    <a:lnTo>
                      <a:pt x="144" y="0"/>
                    </a:lnTo>
                    <a:lnTo>
                      <a:pt x="142" y="2"/>
                    </a:lnTo>
                    <a:lnTo>
                      <a:pt x="140" y="3"/>
                    </a:lnTo>
                    <a:lnTo>
                      <a:pt x="139" y="6"/>
                    </a:lnTo>
                    <a:lnTo>
                      <a:pt x="103" y="47"/>
                    </a:lnTo>
                    <a:lnTo>
                      <a:pt x="66" y="89"/>
                    </a:lnTo>
                    <a:lnTo>
                      <a:pt x="32" y="135"/>
                    </a:lnTo>
                    <a:lnTo>
                      <a:pt x="0" y="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0" name="Freeform 59">
                <a:extLst>
                  <a:ext uri="{FF2B5EF4-FFF2-40B4-BE49-F238E27FC236}">
                    <a16:creationId xmlns:a16="http://schemas.microsoft.com/office/drawing/2014/main" id="{046A23FF-3F5C-B64A-440E-65529B62F7AF}"/>
                  </a:ext>
                </a:extLst>
              </p:cNvPr>
              <p:cNvSpPr>
                <a:spLocks/>
              </p:cNvSpPr>
              <p:nvPr/>
            </p:nvSpPr>
            <p:spPr bwMode="auto">
              <a:xfrm>
                <a:off x="1540" y="2606"/>
                <a:ext cx="20" cy="28"/>
              </a:xfrm>
              <a:custGeom>
                <a:avLst/>
                <a:gdLst>
                  <a:gd name="T0" fmla="*/ 0 w 139"/>
                  <a:gd name="T1" fmla="*/ 2 h 197"/>
                  <a:gd name="T2" fmla="*/ 0 w 139"/>
                  <a:gd name="T3" fmla="*/ 2 h 197"/>
                  <a:gd name="T4" fmla="*/ 0 w 139"/>
                  <a:gd name="T5" fmla="*/ 2 h 197"/>
                  <a:gd name="T6" fmla="*/ 0 w 139"/>
                  <a:gd name="T7" fmla="*/ 2 h 197"/>
                  <a:gd name="T8" fmla="*/ 0 w 139"/>
                  <a:gd name="T9" fmla="*/ 2 h 197"/>
                  <a:gd name="T10" fmla="*/ 0 w 139"/>
                  <a:gd name="T11" fmla="*/ 1 h 197"/>
                  <a:gd name="T12" fmla="*/ 1 w 139"/>
                  <a:gd name="T13" fmla="*/ 1 h 197"/>
                  <a:gd name="T14" fmla="*/ 1 w 139"/>
                  <a:gd name="T15" fmla="*/ 0 h 197"/>
                  <a:gd name="T16" fmla="*/ 1 w 139"/>
                  <a:gd name="T17" fmla="*/ 0 h 197"/>
                  <a:gd name="T18" fmla="*/ 1 w 139"/>
                  <a:gd name="T19" fmla="*/ 1 h 197"/>
                  <a:gd name="T20" fmla="*/ 0 w 139"/>
                  <a:gd name="T21" fmla="*/ 2 h 197"/>
                  <a:gd name="T22" fmla="*/ 0 w 139"/>
                  <a:gd name="T23" fmla="*/ 2 h 197"/>
                  <a:gd name="T24" fmla="*/ 0 w 139"/>
                  <a:gd name="T25" fmla="*/ 2 h 197"/>
                  <a:gd name="T26" fmla="*/ 0 w 139"/>
                  <a:gd name="T27" fmla="*/ 2 h 197"/>
                  <a:gd name="T28" fmla="*/ 0 w 139"/>
                  <a:gd name="T29" fmla="*/ 2 h 197"/>
                  <a:gd name="T30" fmla="*/ 0 w 139"/>
                  <a:gd name="T31" fmla="*/ 3 h 197"/>
                  <a:gd name="T32" fmla="*/ 0 w 139"/>
                  <a:gd name="T33" fmla="*/ 3 h 197"/>
                  <a:gd name="T34" fmla="*/ 0 w 139"/>
                  <a:gd name="T35" fmla="*/ 3 h 197"/>
                  <a:gd name="T36" fmla="*/ 1 w 139"/>
                  <a:gd name="T37" fmla="*/ 4 h 197"/>
                  <a:gd name="T38" fmla="*/ 2 w 139"/>
                  <a:gd name="T39" fmla="*/ 4 h 197"/>
                  <a:gd name="T40" fmla="*/ 2 w 139"/>
                  <a:gd name="T41" fmla="*/ 4 h 197"/>
                  <a:gd name="T42" fmla="*/ 3 w 139"/>
                  <a:gd name="T43" fmla="*/ 3 h 197"/>
                  <a:gd name="T44" fmla="*/ 3 w 139"/>
                  <a:gd name="T45" fmla="*/ 3 h 197"/>
                  <a:gd name="T46" fmla="*/ 2 w 139"/>
                  <a:gd name="T47" fmla="*/ 4 h 197"/>
                  <a:gd name="T48" fmla="*/ 1 w 139"/>
                  <a:gd name="T49" fmla="*/ 4 h 197"/>
                  <a:gd name="T50" fmla="*/ 0 w 139"/>
                  <a:gd name="T51" fmla="*/ 3 h 197"/>
                  <a:gd name="T52" fmla="*/ 0 w 139"/>
                  <a:gd name="T53" fmla="*/ 2 h 197"/>
                  <a:gd name="T54" fmla="*/ 0 w 139"/>
                  <a:gd name="T55" fmla="*/ 2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9" h="197">
                    <a:moveTo>
                      <a:pt x="7" y="116"/>
                    </a:moveTo>
                    <a:lnTo>
                      <a:pt x="7" y="112"/>
                    </a:lnTo>
                    <a:lnTo>
                      <a:pt x="7" y="107"/>
                    </a:lnTo>
                    <a:lnTo>
                      <a:pt x="7" y="104"/>
                    </a:lnTo>
                    <a:lnTo>
                      <a:pt x="16" y="69"/>
                    </a:lnTo>
                    <a:lnTo>
                      <a:pt x="30" y="33"/>
                    </a:lnTo>
                    <a:lnTo>
                      <a:pt x="52" y="0"/>
                    </a:lnTo>
                    <a:lnTo>
                      <a:pt x="28" y="37"/>
                    </a:lnTo>
                    <a:lnTo>
                      <a:pt x="11" y="74"/>
                    </a:lnTo>
                    <a:lnTo>
                      <a:pt x="2" y="112"/>
                    </a:lnTo>
                    <a:lnTo>
                      <a:pt x="2" y="116"/>
                    </a:lnTo>
                    <a:lnTo>
                      <a:pt x="0" y="121"/>
                    </a:lnTo>
                    <a:lnTo>
                      <a:pt x="0" y="124"/>
                    </a:lnTo>
                    <a:lnTo>
                      <a:pt x="12" y="163"/>
                    </a:lnTo>
                    <a:lnTo>
                      <a:pt x="39" y="187"/>
                    </a:lnTo>
                    <a:lnTo>
                      <a:pt x="75" y="197"/>
                    </a:lnTo>
                    <a:lnTo>
                      <a:pt x="112" y="190"/>
                    </a:lnTo>
                    <a:lnTo>
                      <a:pt x="139" y="165"/>
                    </a:lnTo>
                    <a:lnTo>
                      <a:pt x="103" y="186"/>
                    </a:lnTo>
                    <a:lnTo>
                      <a:pt x="58" y="184"/>
                    </a:lnTo>
                    <a:lnTo>
                      <a:pt x="22" y="161"/>
                    </a:lnTo>
                    <a:lnTo>
                      <a:pt x="7" y="11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1" name="Freeform 60">
                <a:extLst>
                  <a:ext uri="{FF2B5EF4-FFF2-40B4-BE49-F238E27FC236}">
                    <a16:creationId xmlns:a16="http://schemas.microsoft.com/office/drawing/2014/main" id="{E676C0CB-C358-7187-D33D-61136D3B9CB1}"/>
                  </a:ext>
                </a:extLst>
              </p:cNvPr>
              <p:cNvSpPr>
                <a:spLocks/>
              </p:cNvSpPr>
              <p:nvPr/>
            </p:nvSpPr>
            <p:spPr bwMode="auto">
              <a:xfrm>
                <a:off x="1540" y="2606"/>
                <a:ext cx="20" cy="28"/>
              </a:xfrm>
              <a:custGeom>
                <a:avLst/>
                <a:gdLst>
                  <a:gd name="T0" fmla="*/ 0 w 139"/>
                  <a:gd name="T1" fmla="*/ 2 h 197"/>
                  <a:gd name="T2" fmla="*/ 0 w 139"/>
                  <a:gd name="T3" fmla="*/ 2 h 197"/>
                  <a:gd name="T4" fmla="*/ 0 w 139"/>
                  <a:gd name="T5" fmla="*/ 2 h 197"/>
                  <a:gd name="T6" fmla="*/ 0 w 139"/>
                  <a:gd name="T7" fmla="*/ 2 h 197"/>
                  <a:gd name="T8" fmla="*/ 0 w 139"/>
                  <a:gd name="T9" fmla="*/ 2 h 197"/>
                  <a:gd name="T10" fmla="*/ 0 w 139"/>
                  <a:gd name="T11" fmla="*/ 1 h 197"/>
                  <a:gd name="T12" fmla="*/ 1 w 139"/>
                  <a:gd name="T13" fmla="*/ 1 h 197"/>
                  <a:gd name="T14" fmla="*/ 1 w 139"/>
                  <a:gd name="T15" fmla="*/ 0 h 197"/>
                  <a:gd name="T16" fmla="*/ 1 w 139"/>
                  <a:gd name="T17" fmla="*/ 0 h 197"/>
                  <a:gd name="T18" fmla="*/ 1 w 139"/>
                  <a:gd name="T19" fmla="*/ 1 h 197"/>
                  <a:gd name="T20" fmla="*/ 0 w 139"/>
                  <a:gd name="T21" fmla="*/ 2 h 197"/>
                  <a:gd name="T22" fmla="*/ 0 w 139"/>
                  <a:gd name="T23" fmla="*/ 2 h 197"/>
                  <a:gd name="T24" fmla="*/ 0 w 139"/>
                  <a:gd name="T25" fmla="*/ 2 h 197"/>
                  <a:gd name="T26" fmla="*/ 0 w 139"/>
                  <a:gd name="T27" fmla="*/ 2 h 197"/>
                  <a:gd name="T28" fmla="*/ 0 w 139"/>
                  <a:gd name="T29" fmla="*/ 2 h 197"/>
                  <a:gd name="T30" fmla="*/ 0 w 139"/>
                  <a:gd name="T31" fmla="*/ 3 h 197"/>
                  <a:gd name="T32" fmla="*/ 0 w 139"/>
                  <a:gd name="T33" fmla="*/ 3 h 197"/>
                  <a:gd name="T34" fmla="*/ 0 w 139"/>
                  <a:gd name="T35" fmla="*/ 3 h 197"/>
                  <a:gd name="T36" fmla="*/ 1 w 139"/>
                  <a:gd name="T37" fmla="*/ 4 h 197"/>
                  <a:gd name="T38" fmla="*/ 2 w 139"/>
                  <a:gd name="T39" fmla="*/ 4 h 197"/>
                  <a:gd name="T40" fmla="*/ 2 w 139"/>
                  <a:gd name="T41" fmla="*/ 4 h 197"/>
                  <a:gd name="T42" fmla="*/ 3 w 139"/>
                  <a:gd name="T43" fmla="*/ 3 h 197"/>
                  <a:gd name="T44" fmla="*/ 3 w 139"/>
                  <a:gd name="T45" fmla="*/ 3 h 197"/>
                  <a:gd name="T46" fmla="*/ 2 w 139"/>
                  <a:gd name="T47" fmla="*/ 4 h 197"/>
                  <a:gd name="T48" fmla="*/ 1 w 139"/>
                  <a:gd name="T49" fmla="*/ 4 h 197"/>
                  <a:gd name="T50" fmla="*/ 0 w 139"/>
                  <a:gd name="T51" fmla="*/ 3 h 197"/>
                  <a:gd name="T52" fmla="*/ 0 w 139"/>
                  <a:gd name="T53" fmla="*/ 2 h 197"/>
                  <a:gd name="T54" fmla="*/ 0 w 139"/>
                  <a:gd name="T55" fmla="*/ 2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9" h="197">
                    <a:moveTo>
                      <a:pt x="7" y="116"/>
                    </a:moveTo>
                    <a:lnTo>
                      <a:pt x="7" y="112"/>
                    </a:lnTo>
                    <a:lnTo>
                      <a:pt x="7" y="107"/>
                    </a:lnTo>
                    <a:lnTo>
                      <a:pt x="7" y="104"/>
                    </a:lnTo>
                    <a:lnTo>
                      <a:pt x="16" y="69"/>
                    </a:lnTo>
                    <a:lnTo>
                      <a:pt x="30" y="33"/>
                    </a:lnTo>
                    <a:lnTo>
                      <a:pt x="52" y="0"/>
                    </a:lnTo>
                    <a:lnTo>
                      <a:pt x="28" y="37"/>
                    </a:lnTo>
                    <a:lnTo>
                      <a:pt x="11" y="74"/>
                    </a:lnTo>
                    <a:lnTo>
                      <a:pt x="2" y="112"/>
                    </a:lnTo>
                    <a:lnTo>
                      <a:pt x="2" y="116"/>
                    </a:lnTo>
                    <a:lnTo>
                      <a:pt x="0" y="121"/>
                    </a:lnTo>
                    <a:lnTo>
                      <a:pt x="0" y="124"/>
                    </a:lnTo>
                    <a:lnTo>
                      <a:pt x="12" y="163"/>
                    </a:lnTo>
                    <a:lnTo>
                      <a:pt x="39" y="187"/>
                    </a:lnTo>
                    <a:lnTo>
                      <a:pt x="75" y="197"/>
                    </a:lnTo>
                    <a:lnTo>
                      <a:pt x="112" y="190"/>
                    </a:lnTo>
                    <a:lnTo>
                      <a:pt x="139" y="165"/>
                    </a:lnTo>
                    <a:lnTo>
                      <a:pt x="103" y="186"/>
                    </a:lnTo>
                    <a:lnTo>
                      <a:pt x="58" y="184"/>
                    </a:lnTo>
                    <a:lnTo>
                      <a:pt x="22" y="161"/>
                    </a:lnTo>
                    <a:lnTo>
                      <a:pt x="7"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2" name="Freeform 61">
                <a:extLst>
                  <a:ext uri="{FF2B5EF4-FFF2-40B4-BE49-F238E27FC236}">
                    <a16:creationId xmlns:a16="http://schemas.microsoft.com/office/drawing/2014/main" id="{A6683ABE-F582-DAA2-39C1-9A0853021807}"/>
                  </a:ext>
                </a:extLst>
              </p:cNvPr>
              <p:cNvSpPr>
                <a:spLocks/>
              </p:cNvSpPr>
              <p:nvPr/>
            </p:nvSpPr>
            <p:spPr bwMode="auto">
              <a:xfrm>
                <a:off x="1562" y="2592"/>
                <a:ext cx="128" cy="56"/>
              </a:xfrm>
              <a:custGeom>
                <a:avLst/>
                <a:gdLst>
                  <a:gd name="T0" fmla="*/ 18 w 899"/>
                  <a:gd name="T1" fmla="*/ 8 h 394"/>
                  <a:gd name="T2" fmla="*/ 18 w 899"/>
                  <a:gd name="T3" fmla="*/ 8 h 394"/>
                  <a:gd name="T4" fmla="*/ 17 w 899"/>
                  <a:gd name="T5" fmla="*/ 8 h 394"/>
                  <a:gd name="T6" fmla="*/ 15 w 899"/>
                  <a:gd name="T7" fmla="*/ 8 h 394"/>
                  <a:gd name="T8" fmla="*/ 14 w 899"/>
                  <a:gd name="T9" fmla="*/ 8 h 394"/>
                  <a:gd name="T10" fmla="*/ 12 w 899"/>
                  <a:gd name="T11" fmla="*/ 8 h 394"/>
                  <a:gd name="T12" fmla="*/ 10 w 899"/>
                  <a:gd name="T13" fmla="*/ 8 h 394"/>
                  <a:gd name="T14" fmla="*/ 8 w 899"/>
                  <a:gd name="T15" fmla="*/ 8 h 394"/>
                  <a:gd name="T16" fmla="*/ 6 w 899"/>
                  <a:gd name="T17" fmla="*/ 8 h 394"/>
                  <a:gd name="T18" fmla="*/ 6 w 899"/>
                  <a:gd name="T19" fmla="*/ 7 h 394"/>
                  <a:gd name="T20" fmla="*/ 6 w 899"/>
                  <a:gd name="T21" fmla="*/ 6 h 394"/>
                  <a:gd name="T22" fmla="*/ 6 w 899"/>
                  <a:gd name="T23" fmla="*/ 5 h 394"/>
                  <a:gd name="T24" fmla="*/ 7 w 899"/>
                  <a:gd name="T25" fmla="*/ 4 h 394"/>
                  <a:gd name="T26" fmla="*/ 7 w 899"/>
                  <a:gd name="T27" fmla="*/ 3 h 394"/>
                  <a:gd name="T28" fmla="*/ 8 w 899"/>
                  <a:gd name="T29" fmla="*/ 1 h 394"/>
                  <a:gd name="T30" fmla="*/ 8 w 899"/>
                  <a:gd name="T31" fmla="*/ 0 h 394"/>
                  <a:gd name="T32" fmla="*/ 8 w 899"/>
                  <a:gd name="T33" fmla="*/ 0 h 394"/>
                  <a:gd name="T34" fmla="*/ 7 w 899"/>
                  <a:gd name="T35" fmla="*/ 1 h 394"/>
                  <a:gd name="T36" fmla="*/ 5 w 899"/>
                  <a:gd name="T37" fmla="*/ 2 h 394"/>
                  <a:gd name="T38" fmla="*/ 3 w 899"/>
                  <a:gd name="T39" fmla="*/ 3 h 394"/>
                  <a:gd name="T40" fmla="*/ 3 w 899"/>
                  <a:gd name="T41" fmla="*/ 3 h 394"/>
                  <a:gd name="T42" fmla="*/ 2 w 899"/>
                  <a:gd name="T43" fmla="*/ 3 h 394"/>
                  <a:gd name="T44" fmla="*/ 2 w 899"/>
                  <a:gd name="T45" fmla="*/ 3 h 394"/>
                  <a:gd name="T46" fmla="*/ 0 w 899"/>
                  <a:gd name="T47" fmla="*/ 4 h 394"/>
                  <a:gd name="T48" fmla="*/ 0 w 899"/>
                  <a:gd name="T49" fmla="*/ 5 h 394"/>
                  <a:gd name="T50" fmla="*/ 0 w 899"/>
                  <a:gd name="T51" fmla="*/ 5 h 394"/>
                  <a:gd name="T52" fmla="*/ 0 w 899"/>
                  <a:gd name="T53" fmla="*/ 5 h 394"/>
                  <a:gd name="T54" fmla="*/ 1 w 899"/>
                  <a:gd name="T55" fmla="*/ 4 h 394"/>
                  <a:gd name="T56" fmla="*/ 2 w 899"/>
                  <a:gd name="T57" fmla="*/ 4 h 394"/>
                  <a:gd name="T58" fmla="*/ 2 w 899"/>
                  <a:gd name="T59" fmla="*/ 3 h 394"/>
                  <a:gd name="T60" fmla="*/ 2 w 899"/>
                  <a:gd name="T61" fmla="*/ 3 h 394"/>
                  <a:gd name="T62" fmla="*/ 4 w 899"/>
                  <a:gd name="T63" fmla="*/ 2 h 394"/>
                  <a:gd name="T64" fmla="*/ 6 w 899"/>
                  <a:gd name="T65" fmla="*/ 1 h 394"/>
                  <a:gd name="T66" fmla="*/ 7 w 899"/>
                  <a:gd name="T67" fmla="*/ 1 h 394"/>
                  <a:gd name="T68" fmla="*/ 8 w 899"/>
                  <a:gd name="T69" fmla="*/ 0 h 394"/>
                  <a:gd name="T70" fmla="*/ 8 w 899"/>
                  <a:gd name="T71" fmla="*/ 0 h 394"/>
                  <a:gd name="T72" fmla="*/ 7 w 899"/>
                  <a:gd name="T73" fmla="*/ 2 h 394"/>
                  <a:gd name="T74" fmla="*/ 6 w 899"/>
                  <a:gd name="T75" fmla="*/ 4 h 394"/>
                  <a:gd name="T76" fmla="*/ 6 w 899"/>
                  <a:gd name="T77" fmla="*/ 5 h 394"/>
                  <a:gd name="T78" fmla="*/ 6 w 899"/>
                  <a:gd name="T79" fmla="*/ 6 h 394"/>
                  <a:gd name="T80" fmla="*/ 6 w 899"/>
                  <a:gd name="T81" fmla="*/ 7 h 394"/>
                  <a:gd name="T82" fmla="*/ 6 w 899"/>
                  <a:gd name="T83" fmla="*/ 8 h 394"/>
                  <a:gd name="T84" fmla="*/ 7 w 899"/>
                  <a:gd name="T85" fmla="*/ 8 h 394"/>
                  <a:gd name="T86" fmla="*/ 9 w 899"/>
                  <a:gd name="T87" fmla="*/ 8 h 394"/>
                  <a:gd name="T88" fmla="*/ 11 w 899"/>
                  <a:gd name="T89" fmla="*/ 8 h 394"/>
                  <a:gd name="T90" fmla="*/ 13 w 899"/>
                  <a:gd name="T91" fmla="*/ 8 h 394"/>
                  <a:gd name="T92" fmla="*/ 15 w 899"/>
                  <a:gd name="T93" fmla="*/ 8 h 394"/>
                  <a:gd name="T94" fmla="*/ 16 w 899"/>
                  <a:gd name="T95" fmla="*/ 8 h 394"/>
                  <a:gd name="T96" fmla="*/ 18 w 899"/>
                  <a:gd name="T97" fmla="*/ 8 h 3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99" h="394">
                    <a:moveTo>
                      <a:pt x="899" y="386"/>
                    </a:moveTo>
                    <a:lnTo>
                      <a:pt x="896" y="382"/>
                    </a:lnTo>
                    <a:lnTo>
                      <a:pt x="895" y="380"/>
                    </a:lnTo>
                    <a:lnTo>
                      <a:pt x="892" y="377"/>
                    </a:lnTo>
                    <a:lnTo>
                      <a:pt x="847" y="377"/>
                    </a:lnTo>
                    <a:lnTo>
                      <a:pt x="803" y="377"/>
                    </a:lnTo>
                    <a:lnTo>
                      <a:pt x="758" y="377"/>
                    </a:lnTo>
                    <a:lnTo>
                      <a:pt x="713" y="377"/>
                    </a:lnTo>
                    <a:lnTo>
                      <a:pt x="667" y="377"/>
                    </a:lnTo>
                    <a:lnTo>
                      <a:pt x="622" y="378"/>
                    </a:lnTo>
                    <a:lnTo>
                      <a:pt x="575" y="379"/>
                    </a:lnTo>
                    <a:lnTo>
                      <a:pt x="531" y="379"/>
                    </a:lnTo>
                    <a:lnTo>
                      <a:pt x="485" y="380"/>
                    </a:lnTo>
                    <a:lnTo>
                      <a:pt x="441" y="382"/>
                    </a:lnTo>
                    <a:lnTo>
                      <a:pt x="397" y="382"/>
                    </a:lnTo>
                    <a:lnTo>
                      <a:pt x="351" y="384"/>
                    </a:lnTo>
                    <a:lnTo>
                      <a:pt x="307" y="386"/>
                    </a:lnTo>
                    <a:lnTo>
                      <a:pt x="294" y="364"/>
                    </a:lnTo>
                    <a:lnTo>
                      <a:pt x="291" y="336"/>
                    </a:lnTo>
                    <a:lnTo>
                      <a:pt x="296" y="298"/>
                    </a:lnTo>
                    <a:lnTo>
                      <a:pt x="304" y="265"/>
                    </a:lnTo>
                    <a:lnTo>
                      <a:pt x="313" y="232"/>
                    </a:lnTo>
                    <a:lnTo>
                      <a:pt x="323" y="199"/>
                    </a:lnTo>
                    <a:lnTo>
                      <a:pt x="340" y="147"/>
                    </a:lnTo>
                    <a:lnTo>
                      <a:pt x="359" y="97"/>
                    </a:lnTo>
                    <a:lnTo>
                      <a:pt x="382" y="48"/>
                    </a:lnTo>
                    <a:lnTo>
                      <a:pt x="405" y="0"/>
                    </a:lnTo>
                    <a:lnTo>
                      <a:pt x="389" y="9"/>
                    </a:lnTo>
                    <a:lnTo>
                      <a:pt x="373" y="17"/>
                    </a:lnTo>
                    <a:lnTo>
                      <a:pt x="358" y="27"/>
                    </a:lnTo>
                    <a:lnTo>
                      <a:pt x="311" y="50"/>
                    </a:lnTo>
                    <a:lnTo>
                      <a:pt x="264" y="75"/>
                    </a:lnTo>
                    <a:lnTo>
                      <a:pt x="217" y="100"/>
                    </a:lnTo>
                    <a:lnTo>
                      <a:pt x="170" y="124"/>
                    </a:lnTo>
                    <a:lnTo>
                      <a:pt x="125" y="150"/>
                    </a:lnTo>
                    <a:lnTo>
                      <a:pt x="118" y="154"/>
                    </a:lnTo>
                    <a:lnTo>
                      <a:pt x="110" y="158"/>
                    </a:lnTo>
                    <a:lnTo>
                      <a:pt x="102" y="164"/>
                    </a:lnTo>
                    <a:lnTo>
                      <a:pt x="66" y="187"/>
                    </a:lnTo>
                    <a:lnTo>
                      <a:pt x="23" y="214"/>
                    </a:lnTo>
                    <a:lnTo>
                      <a:pt x="0" y="235"/>
                    </a:lnTo>
                    <a:lnTo>
                      <a:pt x="0" y="236"/>
                    </a:lnTo>
                    <a:lnTo>
                      <a:pt x="28" y="214"/>
                    </a:lnTo>
                    <a:lnTo>
                      <a:pt x="66" y="191"/>
                    </a:lnTo>
                    <a:lnTo>
                      <a:pt x="97" y="173"/>
                    </a:lnTo>
                    <a:lnTo>
                      <a:pt x="105" y="169"/>
                    </a:lnTo>
                    <a:lnTo>
                      <a:pt x="112" y="163"/>
                    </a:lnTo>
                    <a:lnTo>
                      <a:pt x="119" y="158"/>
                    </a:lnTo>
                    <a:lnTo>
                      <a:pt x="165" y="133"/>
                    </a:lnTo>
                    <a:lnTo>
                      <a:pt x="210" y="107"/>
                    </a:lnTo>
                    <a:lnTo>
                      <a:pt x="259" y="83"/>
                    </a:lnTo>
                    <a:lnTo>
                      <a:pt x="306" y="59"/>
                    </a:lnTo>
                    <a:lnTo>
                      <a:pt x="351" y="34"/>
                    </a:lnTo>
                    <a:lnTo>
                      <a:pt x="367" y="27"/>
                    </a:lnTo>
                    <a:lnTo>
                      <a:pt x="383" y="17"/>
                    </a:lnTo>
                    <a:lnTo>
                      <a:pt x="399" y="9"/>
                    </a:lnTo>
                    <a:lnTo>
                      <a:pt x="376" y="56"/>
                    </a:lnTo>
                    <a:lnTo>
                      <a:pt x="354" y="106"/>
                    </a:lnTo>
                    <a:lnTo>
                      <a:pt x="334" y="155"/>
                    </a:lnTo>
                    <a:lnTo>
                      <a:pt x="317" y="207"/>
                    </a:lnTo>
                    <a:lnTo>
                      <a:pt x="307" y="239"/>
                    </a:lnTo>
                    <a:lnTo>
                      <a:pt x="297" y="273"/>
                    </a:lnTo>
                    <a:lnTo>
                      <a:pt x="290" y="307"/>
                    </a:lnTo>
                    <a:lnTo>
                      <a:pt x="285" y="344"/>
                    </a:lnTo>
                    <a:lnTo>
                      <a:pt x="289" y="372"/>
                    </a:lnTo>
                    <a:lnTo>
                      <a:pt x="301" y="394"/>
                    </a:lnTo>
                    <a:lnTo>
                      <a:pt x="347" y="393"/>
                    </a:lnTo>
                    <a:lnTo>
                      <a:pt x="393" y="392"/>
                    </a:lnTo>
                    <a:lnTo>
                      <a:pt x="439" y="389"/>
                    </a:lnTo>
                    <a:lnTo>
                      <a:pt x="484" y="388"/>
                    </a:lnTo>
                    <a:lnTo>
                      <a:pt x="530" y="388"/>
                    </a:lnTo>
                    <a:lnTo>
                      <a:pt x="575" y="387"/>
                    </a:lnTo>
                    <a:lnTo>
                      <a:pt x="623" y="387"/>
                    </a:lnTo>
                    <a:lnTo>
                      <a:pt x="668" y="386"/>
                    </a:lnTo>
                    <a:lnTo>
                      <a:pt x="715" y="386"/>
                    </a:lnTo>
                    <a:lnTo>
                      <a:pt x="762" y="385"/>
                    </a:lnTo>
                    <a:lnTo>
                      <a:pt x="807" y="385"/>
                    </a:lnTo>
                    <a:lnTo>
                      <a:pt x="854" y="385"/>
                    </a:lnTo>
                    <a:lnTo>
                      <a:pt x="899" y="38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3" name="Freeform 62">
                <a:extLst>
                  <a:ext uri="{FF2B5EF4-FFF2-40B4-BE49-F238E27FC236}">
                    <a16:creationId xmlns:a16="http://schemas.microsoft.com/office/drawing/2014/main" id="{A551E8CC-036E-7C43-C415-260A8568FF96}"/>
                  </a:ext>
                </a:extLst>
              </p:cNvPr>
              <p:cNvSpPr>
                <a:spLocks/>
              </p:cNvSpPr>
              <p:nvPr/>
            </p:nvSpPr>
            <p:spPr bwMode="auto">
              <a:xfrm>
                <a:off x="1562" y="2592"/>
                <a:ext cx="128" cy="56"/>
              </a:xfrm>
              <a:custGeom>
                <a:avLst/>
                <a:gdLst>
                  <a:gd name="T0" fmla="*/ 18 w 899"/>
                  <a:gd name="T1" fmla="*/ 8 h 394"/>
                  <a:gd name="T2" fmla="*/ 18 w 899"/>
                  <a:gd name="T3" fmla="*/ 8 h 394"/>
                  <a:gd name="T4" fmla="*/ 17 w 899"/>
                  <a:gd name="T5" fmla="*/ 8 h 394"/>
                  <a:gd name="T6" fmla="*/ 15 w 899"/>
                  <a:gd name="T7" fmla="*/ 8 h 394"/>
                  <a:gd name="T8" fmla="*/ 14 w 899"/>
                  <a:gd name="T9" fmla="*/ 8 h 394"/>
                  <a:gd name="T10" fmla="*/ 12 w 899"/>
                  <a:gd name="T11" fmla="*/ 8 h 394"/>
                  <a:gd name="T12" fmla="*/ 10 w 899"/>
                  <a:gd name="T13" fmla="*/ 8 h 394"/>
                  <a:gd name="T14" fmla="*/ 8 w 899"/>
                  <a:gd name="T15" fmla="*/ 8 h 394"/>
                  <a:gd name="T16" fmla="*/ 6 w 899"/>
                  <a:gd name="T17" fmla="*/ 8 h 394"/>
                  <a:gd name="T18" fmla="*/ 6 w 899"/>
                  <a:gd name="T19" fmla="*/ 7 h 394"/>
                  <a:gd name="T20" fmla="*/ 6 w 899"/>
                  <a:gd name="T21" fmla="*/ 6 h 394"/>
                  <a:gd name="T22" fmla="*/ 6 w 899"/>
                  <a:gd name="T23" fmla="*/ 5 h 394"/>
                  <a:gd name="T24" fmla="*/ 7 w 899"/>
                  <a:gd name="T25" fmla="*/ 4 h 394"/>
                  <a:gd name="T26" fmla="*/ 7 w 899"/>
                  <a:gd name="T27" fmla="*/ 3 h 394"/>
                  <a:gd name="T28" fmla="*/ 8 w 899"/>
                  <a:gd name="T29" fmla="*/ 1 h 394"/>
                  <a:gd name="T30" fmla="*/ 8 w 899"/>
                  <a:gd name="T31" fmla="*/ 0 h 394"/>
                  <a:gd name="T32" fmla="*/ 8 w 899"/>
                  <a:gd name="T33" fmla="*/ 0 h 394"/>
                  <a:gd name="T34" fmla="*/ 7 w 899"/>
                  <a:gd name="T35" fmla="*/ 1 h 394"/>
                  <a:gd name="T36" fmla="*/ 5 w 899"/>
                  <a:gd name="T37" fmla="*/ 2 h 394"/>
                  <a:gd name="T38" fmla="*/ 3 w 899"/>
                  <a:gd name="T39" fmla="*/ 3 h 394"/>
                  <a:gd name="T40" fmla="*/ 3 w 899"/>
                  <a:gd name="T41" fmla="*/ 3 h 394"/>
                  <a:gd name="T42" fmla="*/ 2 w 899"/>
                  <a:gd name="T43" fmla="*/ 3 h 394"/>
                  <a:gd name="T44" fmla="*/ 2 w 899"/>
                  <a:gd name="T45" fmla="*/ 3 h 394"/>
                  <a:gd name="T46" fmla="*/ 0 w 899"/>
                  <a:gd name="T47" fmla="*/ 4 h 394"/>
                  <a:gd name="T48" fmla="*/ 0 w 899"/>
                  <a:gd name="T49" fmla="*/ 5 h 394"/>
                  <a:gd name="T50" fmla="*/ 0 w 899"/>
                  <a:gd name="T51" fmla="*/ 5 h 394"/>
                  <a:gd name="T52" fmla="*/ 0 w 899"/>
                  <a:gd name="T53" fmla="*/ 5 h 394"/>
                  <a:gd name="T54" fmla="*/ 1 w 899"/>
                  <a:gd name="T55" fmla="*/ 4 h 394"/>
                  <a:gd name="T56" fmla="*/ 2 w 899"/>
                  <a:gd name="T57" fmla="*/ 4 h 394"/>
                  <a:gd name="T58" fmla="*/ 2 w 899"/>
                  <a:gd name="T59" fmla="*/ 3 h 394"/>
                  <a:gd name="T60" fmla="*/ 2 w 899"/>
                  <a:gd name="T61" fmla="*/ 3 h 394"/>
                  <a:gd name="T62" fmla="*/ 4 w 899"/>
                  <a:gd name="T63" fmla="*/ 2 h 394"/>
                  <a:gd name="T64" fmla="*/ 6 w 899"/>
                  <a:gd name="T65" fmla="*/ 1 h 394"/>
                  <a:gd name="T66" fmla="*/ 7 w 899"/>
                  <a:gd name="T67" fmla="*/ 1 h 394"/>
                  <a:gd name="T68" fmla="*/ 8 w 899"/>
                  <a:gd name="T69" fmla="*/ 0 h 394"/>
                  <a:gd name="T70" fmla="*/ 8 w 899"/>
                  <a:gd name="T71" fmla="*/ 0 h 394"/>
                  <a:gd name="T72" fmla="*/ 7 w 899"/>
                  <a:gd name="T73" fmla="*/ 2 h 394"/>
                  <a:gd name="T74" fmla="*/ 6 w 899"/>
                  <a:gd name="T75" fmla="*/ 4 h 394"/>
                  <a:gd name="T76" fmla="*/ 6 w 899"/>
                  <a:gd name="T77" fmla="*/ 5 h 394"/>
                  <a:gd name="T78" fmla="*/ 6 w 899"/>
                  <a:gd name="T79" fmla="*/ 6 h 394"/>
                  <a:gd name="T80" fmla="*/ 6 w 899"/>
                  <a:gd name="T81" fmla="*/ 7 h 394"/>
                  <a:gd name="T82" fmla="*/ 6 w 899"/>
                  <a:gd name="T83" fmla="*/ 8 h 394"/>
                  <a:gd name="T84" fmla="*/ 7 w 899"/>
                  <a:gd name="T85" fmla="*/ 8 h 394"/>
                  <a:gd name="T86" fmla="*/ 9 w 899"/>
                  <a:gd name="T87" fmla="*/ 8 h 394"/>
                  <a:gd name="T88" fmla="*/ 11 w 899"/>
                  <a:gd name="T89" fmla="*/ 8 h 394"/>
                  <a:gd name="T90" fmla="*/ 13 w 899"/>
                  <a:gd name="T91" fmla="*/ 8 h 394"/>
                  <a:gd name="T92" fmla="*/ 15 w 899"/>
                  <a:gd name="T93" fmla="*/ 8 h 394"/>
                  <a:gd name="T94" fmla="*/ 16 w 899"/>
                  <a:gd name="T95" fmla="*/ 8 h 394"/>
                  <a:gd name="T96" fmla="*/ 18 w 899"/>
                  <a:gd name="T97" fmla="*/ 8 h 3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99" h="394">
                    <a:moveTo>
                      <a:pt x="899" y="386"/>
                    </a:moveTo>
                    <a:lnTo>
                      <a:pt x="896" y="382"/>
                    </a:lnTo>
                    <a:lnTo>
                      <a:pt x="895" y="380"/>
                    </a:lnTo>
                    <a:lnTo>
                      <a:pt x="892" y="377"/>
                    </a:lnTo>
                    <a:lnTo>
                      <a:pt x="847" y="377"/>
                    </a:lnTo>
                    <a:lnTo>
                      <a:pt x="803" y="377"/>
                    </a:lnTo>
                    <a:lnTo>
                      <a:pt x="758" y="377"/>
                    </a:lnTo>
                    <a:lnTo>
                      <a:pt x="713" y="377"/>
                    </a:lnTo>
                    <a:lnTo>
                      <a:pt x="667" y="377"/>
                    </a:lnTo>
                    <a:lnTo>
                      <a:pt x="622" y="378"/>
                    </a:lnTo>
                    <a:lnTo>
                      <a:pt x="575" y="379"/>
                    </a:lnTo>
                    <a:lnTo>
                      <a:pt x="531" y="379"/>
                    </a:lnTo>
                    <a:lnTo>
                      <a:pt x="485" y="380"/>
                    </a:lnTo>
                    <a:lnTo>
                      <a:pt x="441" y="382"/>
                    </a:lnTo>
                    <a:lnTo>
                      <a:pt x="397" y="382"/>
                    </a:lnTo>
                    <a:lnTo>
                      <a:pt x="351" y="384"/>
                    </a:lnTo>
                    <a:lnTo>
                      <a:pt x="307" y="386"/>
                    </a:lnTo>
                    <a:lnTo>
                      <a:pt x="294" y="364"/>
                    </a:lnTo>
                    <a:lnTo>
                      <a:pt x="291" y="336"/>
                    </a:lnTo>
                    <a:lnTo>
                      <a:pt x="296" y="298"/>
                    </a:lnTo>
                    <a:lnTo>
                      <a:pt x="304" y="265"/>
                    </a:lnTo>
                    <a:lnTo>
                      <a:pt x="313" y="232"/>
                    </a:lnTo>
                    <a:lnTo>
                      <a:pt x="323" y="199"/>
                    </a:lnTo>
                    <a:lnTo>
                      <a:pt x="340" y="147"/>
                    </a:lnTo>
                    <a:lnTo>
                      <a:pt x="359" y="97"/>
                    </a:lnTo>
                    <a:lnTo>
                      <a:pt x="382" y="48"/>
                    </a:lnTo>
                    <a:lnTo>
                      <a:pt x="405" y="0"/>
                    </a:lnTo>
                    <a:lnTo>
                      <a:pt x="389" y="9"/>
                    </a:lnTo>
                    <a:lnTo>
                      <a:pt x="373" y="17"/>
                    </a:lnTo>
                    <a:lnTo>
                      <a:pt x="358" y="27"/>
                    </a:lnTo>
                    <a:lnTo>
                      <a:pt x="311" y="50"/>
                    </a:lnTo>
                    <a:lnTo>
                      <a:pt x="264" y="75"/>
                    </a:lnTo>
                    <a:lnTo>
                      <a:pt x="217" y="100"/>
                    </a:lnTo>
                    <a:lnTo>
                      <a:pt x="170" y="124"/>
                    </a:lnTo>
                    <a:lnTo>
                      <a:pt x="125" y="150"/>
                    </a:lnTo>
                    <a:lnTo>
                      <a:pt x="118" y="154"/>
                    </a:lnTo>
                    <a:lnTo>
                      <a:pt x="110" y="158"/>
                    </a:lnTo>
                    <a:lnTo>
                      <a:pt x="102" y="164"/>
                    </a:lnTo>
                    <a:lnTo>
                      <a:pt x="66" y="187"/>
                    </a:lnTo>
                    <a:lnTo>
                      <a:pt x="23" y="214"/>
                    </a:lnTo>
                    <a:lnTo>
                      <a:pt x="0" y="235"/>
                    </a:lnTo>
                    <a:lnTo>
                      <a:pt x="0" y="236"/>
                    </a:lnTo>
                    <a:lnTo>
                      <a:pt x="28" y="214"/>
                    </a:lnTo>
                    <a:lnTo>
                      <a:pt x="66" y="191"/>
                    </a:lnTo>
                    <a:lnTo>
                      <a:pt x="97" y="173"/>
                    </a:lnTo>
                    <a:lnTo>
                      <a:pt x="105" y="169"/>
                    </a:lnTo>
                    <a:lnTo>
                      <a:pt x="112" y="163"/>
                    </a:lnTo>
                    <a:lnTo>
                      <a:pt x="119" y="158"/>
                    </a:lnTo>
                    <a:lnTo>
                      <a:pt x="165" y="133"/>
                    </a:lnTo>
                    <a:lnTo>
                      <a:pt x="210" y="107"/>
                    </a:lnTo>
                    <a:lnTo>
                      <a:pt x="259" y="83"/>
                    </a:lnTo>
                    <a:lnTo>
                      <a:pt x="306" y="59"/>
                    </a:lnTo>
                    <a:lnTo>
                      <a:pt x="351" y="34"/>
                    </a:lnTo>
                    <a:lnTo>
                      <a:pt x="367" y="27"/>
                    </a:lnTo>
                    <a:lnTo>
                      <a:pt x="383" y="17"/>
                    </a:lnTo>
                    <a:lnTo>
                      <a:pt x="399" y="9"/>
                    </a:lnTo>
                    <a:lnTo>
                      <a:pt x="376" y="56"/>
                    </a:lnTo>
                    <a:lnTo>
                      <a:pt x="354" y="106"/>
                    </a:lnTo>
                    <a:lnTo>
                      <a:pt x="334" y="155"/>
                    </a:lnTo>
                    <a:lnTo>
                      <a:pt x="317" y="207"/>
                    </a:lnTo>
                    <a:lnTo>
                      <a:pt x="307" y="239"/>
                    </a:lnTo>
                    <a:lnTo>
                      <a:pt x="297" y="273"/>
                    </a:lnTo>
                    <a:lnTo>
                      <a:pt x="290" y="307"/>
                    </a:lnTo>
                    <a:lnTo>
                      <a:pt x="285" y="344"/>
                    </a:lnTo>
                    <a:lnTo>
                      <a:pt x="289" y="372"/>
                    </a:lnTo>
                    <a:lnTo>
                      <a:pt x="301" y="394"/>
                    </a:lnTo>
                    <a:lnTo>
                      <a:pt x="347" y="393"/>
                    </a:lnTo>
                    <a:lnTo>
                      <a:pt x="393" y="392"/>
                    </a:lnTo>
                    <a:lnTo>
                      <a:pt x="439" y="389"/>
                    </a:lnTo>
                    <a:lnTo>
                      <a:pt x="484" y="388"/>
                    </a:lnTo>
                    <a:lnTo>
                      <a:pt x="530" y="388"/>
                    </a:lnTo>
                    <a:lnTo>
                      <a:pt x="575" y="387"/>
                    </a:lnTo>
                    <a:lnTo>
                      <a:pt x="623" y="387"/>
                    </a:lnTo>
                    <a:lnTo>
                      <a:pt x="668" y="386"/>
                    </a:lnTo>
                    <a:lnTo>
                      <a:pt x="715" y="386"/>
                    </a:lnTo>
                    <a:lnTo>
                      <a:pt x="762" y="385"/>
                    </a:lnTo>
                    <a:lnTo>
                      <a:pt x="807" y="385"/>
                    </a:lnTo>
                    <a:lnTo>
                      <a:pt x="854" y="385"/>
                    </a:lnTo>
                    <a:lnTo>
                      <a:pt x="899" y="3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4" name="Freeform 63">
                <a:extLst>
                  <a:ext uri="{FF2B5EF4-FFF2-40B4-BE49-F238E27FC236}">
                    <a16:creationId xmlns:a16="http://schemas.microsoft.com/office/drawing/2014/main" id="{31F05FEB-D948-D65E-574C-E0AD9E75A913}"/>
                  </a:ext>
                </a:extLst>
              </p:cNvPr>
              <p:cNvSpPr>
                <a:spLocks/>
              </p:cNvSpPr>
              <p:nvPr/>
            </p:nvSpPr>
            <p:spPr bwMode="auto">
              <a:xfrm>
                <a:off x="1672" y="2636"/>
                <a:ext cx="1" cy="1"/>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 h="12">
                    <a:moveTo>
                      <a:pt x="0" y="12"/>
                    </a:moveTo>
                    <a:lnTo>
                      <a:pt x="4" y="7"/>
                    </a:lnTo>
                    <a:lnTo>
                      <a:pt x="9" y="4"/>
                    </a:lnTo>
                    <a:lnTo>
                      <a:pt x="13" y="0"/>
                    </a:lnTo>
                    <a:lnTo>
                      <a:pt x="9" y="2"/>
                    </a:lnTo>
                    <a:lnTo>
                      <a:pt x="5" y="4"/>
                    </a:lnTo>
                    <a:lnTo>
                      <a:pt x="2" y="5"/>
                    </a:lnTo>
                    <a:lnTo>
                      <a:pt x="1" y="7"/>
                    </a:lnTo>
                    <a:lnTo>
                      <a:pt x="1" y="10"/>
                    </a:lnTo>
                    <a:lnTo>
                      <a:pt x="0"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5" name="Freeform 64">
                <a:extLst>
                  <a:ext uri="{FF2B5EF4-FFF2-40B4-BE49-F238E27FC236}">
                    <a16:creationId xmlns:a16="http://schemas.microsoft.com/office/drawing/2014/main" id="{7186634E-2D75-81FA-7B8B-B5271DC6C34A}"/>
                  </a:ext>
                </a:extLst>
              </p:cNvPr>
              <p:cNvSpPr>
                <a:spLocks/>
              </p:cNvSpPr>
              <p:nvPr/>
            </p:nvSpPr>
            <p:spPr bwMode="auto">
              <a:xfrm>
                <a:off x="1672" y="2636"/>
                <a:ext cx="1" cy="1"/>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 h="12">
                    <a:moveTo>
                      <a:pt x="0" y="12"/>
                    </a:moveTo>
                    <a:lnTo>
                      <a:pt x="4" y="7"/>
                    </a:lnTo>
                    <a:lnTo>
                      <a:pt x="9" y="4"/>
                    </a:lnTo>
                    <a:lnTo>
                      <a:pt x="13" y="0"/>
                    </a:lnTo>
                    <a:lnTo>
                      <a:pt x="9" y="2"/>
                    </a:lnTo>
                    <a:lnTo>
                      <a:pt x="5" y="4"/>
                    </a:lnTo>
                    <a:lnTo>
                      <a:pt x="2" y="5"/>
                    </a:lnTo>
                    <a:lnTo>
                      <a:pt x="1" y="7"/>
                    </a:lnTo>
                    <a:lnTo>
                      <a:pt x="1" y="10"/>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6" name="Freeform 65">
                <a:extLst>
                  <a:ext uri="{FF2B5EF4-FFF2-40B4-BE49-F238E27FC236}">
                    <a16:creationId xmlns:a16="http://schemas.microsoft.com/office/drawing/2014/main" id="{1AF807B5-7738-25EF-6391-52F6A658331F}"/>
                  </a:ext>
                </a:extLst>
              </p:cNvPr>
              <p:cNvSpPr>
                <a:spLocks noEditPoints="1"/>
              </p:cNvSpPr>
              <p:nvPr/>
            </p:nvSpPr>
            <p:spPr bwMode="auto">
              <a:xfrm>
                <a:off x="1391" y="2164"/>
                <a:ext cx="633" cy="507"/>
              </a:xfrm>
              <a:custGeom>
                <a:avLst/>
                <a:gdLst>
                  <a:gd name="T0" fmla="*/ 56 w 4434"/>
                  <a:gd name="T1" fmla="*/ 2 h 3547"/>
                  <a:gd name="T2" fmla="*/ 37 w 4434"/>
                  <a:gd name="T3" fmla="*/ 3 h 3547"/>
                  <a:gd name="T4" fmla="*/ 19 w 4434"/>
                  <a:gd name="T5" fmla="*/ 3 h 3547"/>
                  <a:gd name="T6" fmla="*/ 6 w 4434"/>
                  <a:gd name="T7" fmla="*/ 3 h 3547"/>
                  <a:gd name="T8" fmla="*/ 1 w 4434"/>
                  <a:gd name="T9" fmla="*/ 19 h 3547"/>
                  <a:gd name="T10" fmla="*/ 2 w 4434"/>
                  <a:gd name="T11" fmla="*/ 30 h 3547"/>
                  <a:gd name="T12" fmla="*/ 2 w 4434"/>
                  <a:gd name="T13" fmla="*/ 49 h 3547"/>
                  <a:gd name="T14" fmla="*/ 2 w 4434"/>
                  <a:gd name="T15" fmla="*/ 68 h 3547"/>
                  <a:gd name="T16" fmla="*/ 2 w 4434"/>
                  <a:gd name="T17" fmla="*/ 72 h 3547"/>
                  <a:gd name="T18" fmla="*/ 17 w 4434"/>
                  <a:gd name="T19" fmla="*/ 70 h 3547"/>
                  <a:gd name="T20" fmla="*/ 31 w 4434"/>
                  <a:gd name="T21" fmla="*/ 66 h 3547"/>
                  <a:gd name="T22" fmla="*/ 26 w 4434"/>
                  <a:gd name="T23" fmla="*/ 65 h 3547"/>
                  <a:gd name="T24" fmla="*/ 23 w 4434"/>
                  <a:gd name="T25" fmla="*/ 63 h 3547"/>
                  <a:gd name="T26" fmla="*/ 30 w 4434"/>
                  <a:gd name="T27" fmla="*/ 57 h 3547"/>
                  <a:gd name="T28" fmla="*/ 44 w 4434"/>
                  <a:gd name="T29" fmla="*/ 54 h 3547"/>
                  <a:gd name="T30" fmla="*/ 44 w 4434"/>
                  <a:gd name="T31" fmla="*/ 58 h 3547"/>
                  <a:gd name="T32" fmla="*/ 59 w 4434"/>
                  <a:gd name="T33" fmla="*/ 47 h 3547"/>
                  <a:gd name="T34" fmla="*/ 72 w 4434"/>
                  <a:gd name="T35" fmla="*/ 33 h 3547"/>
                  <a:gd name="T36" fmla="*/ 77 w 4434"/>
                  <a:gd name="T37" fmla="*/ 41 h 3547"/>
                  <a:gd name="T38" fmla="*/ 78 w 4434"/>
                  <a:gd name="T39" fmla="*/ 44 h 3547"/>
                  <a:gd name="T40" fmla="*/ 89 w 4434"/>
                  <a:gd name="T41" fmla="*/ 33 h 3547"/>
                  <a:gd name="T42" fmla="*/ 89 w 4434"/>
                  <a:gd name="T43" fmla="*/ 52 h 3547"/>
                  <a:gd name="T44" fmla="*/ 84 w 4434"/>
                  <a:gd name="T45" fmla="*/ 68 h 3547"/>
                  <a:gd name="T46" fmla="*/ 64 w 4434"/>
                  <a:gd name="T47" fmla="*/ 68 h 3547"/>
                  <a:gd name="T48" fmla="*/ 46 w 4434"/>
                  <a:gd name="T49" fmla="*/ 67 h 3547"/>
                  <a:gd name="T50" fmla="*/ 43 w 4434"/>
                  <a:gd name="T51" fmla="*/ 69 h 3547"/>
                  <a:gd name="T52" fmla="*/ 58 w 4434"/>
                  <a:gd name="T53" fmla="*/ 69 h 3547"/>
                  <a:gd name="T54" fmla="*/ 77 w 4434"/>
                  <a:gd name="T55" fmla="*/ 70 h 3547"/>
                  <a:gd name="T56" fmla="*/ 90 w 4434"/>
                  <a:gd name="T57" fmla="*/ 62 h 3547"/>
                  <a:gd name="T58" fmla="*/ 90 w 4434"/>
                  <a:gd name="T59" fmla="*/ 45 h 3547"/>
                  <a:gd name="T60" fmla="*/ 90 w 4434"/>
                  <a:gd name="T61" fmla="*/ 32 h 3547"/>
                  <a:gd name="T62" fmla="*/ 88 w 4434"/>
                  <a:gd name="T63" fmla="*/ 15 h 3547"/>
                  <a:gd name="T64" fmla="*/ 74 w 4434"/>
                  <a:gd name="T65" fmla="*/ 27 h 3547"/>
                  <a:gd name="T66" fmla="*/ 60 w 4434"/>
                  <a:gd name="T67" fmla="*/ 40 h 3547"/>
                  <a:gd name="T68" fmla="*/ 46 w 4434"/>
                  <a:gd name="T69" fmla="*/ 50 h 3547"/>
                  <a:gd name="T70" fmla="*/ 45 w 4434"/>
                  <a:gd name="T71" fmla="*/ 38 h 3547"/>
                  <a:gd name="T72" fmla="*/ 33 w 4434"/>
                  <a:gd name="T73" fmla="*/ 48 h 3547"/>
                  <a:gd name="T74" fmla="*/ 19 w 4434"/>
                  <a:gd name="T75" fmla="*/ 61 h 3547"/>
                  <a:gd name="T76" fmla="*/ 7 w 4434"/>
                  <a:gd name="T77" fmla="*/ 68 h 3547"/>
                  <a:gd name="T78" fmla="*/ 6 w 4434"/>
                  <a:gd name="T79" fmla="*/ 67 h 3547"/>
                  <a:gd name="T80" fmla="*/ 6 w 4434"/>
                  <a:gd name="T81" fmla="*/ 66 h 3547"/>
                  <a:gd name="T82" fmla="*/ 6 w 4434"/>
                  <a:gd name="T83" fmla="*/ 65 h 3547"/>
                  <a:gd name="T84" fmla="*/ 6 w 4434"/>
                  <a:gd name="T85" fmla="*/ 64 h 3547"/>
                  <a:gd name="T86" fmla="*/ 9 w 4434"/>
                  <a:gd name="T87" fmla="*/ 57 h 3547"/>
                  <a:gd name="T88" fmla="*/ 20 w 4434"/>
                  <a:gd name="T89" fmla="*/ 43 h 3547"/>
                  <a:gd name="T90" fmla="*/ 28 w 4434"/>
                  <a:gd name="T91" fmla="*/ 32 h 3547"/>
                  <a:gd name="T92" fmla="*/ 14 w 4434"/>
                  <a:gd name="T93" fmla="*/ 45 h 3547"/>
                  <a:gd name="T94" fmla="*/ 5 w 4434"/>
                  <a:gd name="T95" fmla="*/ 44 h 3547"/>
                  <a:gd name="T96" fmla="*/ 16 w 4434"/>
                  <a:gd name="T97" fmla="*/ 35 h 3547"/>
                  <a:gd name="T98" fmla="*/ 29 w 4434"/>
                  <a:gd name="T99" fmla="*/ 23 h 3547"/>
                  <a:gd name="T100" fmla="*/ 38 w 4434"/>
                  <a:gd name="T101" fmla="*/ 28 h 3547"/>
                  <a:gd name="T102" fmla="*/ 44 w 4434"/>
                  <a:gd name="T103" fmla="*/ 28 h 3547"/>
                  <a:gd name="T104" fmla="*/ 58 w 4434"/>
                  <a:gd name="T105" fmla="*/ 16 h 3547"/>
                  <a:gd name="T106" fmla="*/ 74 w 4434"/>
                  <a:gd name="T107" fmla="*/ 6 h 3547"/>
                  <a:gd name="T108" fmla="*/ 85 w 4434"/>
                  <a:gd name="T109" fmla="*/ 7 h 3547"/>
                  <a:gd name="T110" fmla="*/ 88 w 4434"/>
                  <a:gd name="T111" fmla="*/ 0 h 3547"/>
                  <a:gd name="T112" fmla="*/ 41 w 4434"/>
                  <a:gd name="T113" fmla="*/ 13 h 3547"/>
                  <a:gd name="T114" fmla="*/ 21 w 4434"/>
                  <a:gd name="T115" fmla="*/ 11 h 3547"/>
                  <a:gd name="T116" fmla="*/ 7 w 4434"/>
                  <a:gd name="T117" fmla="*/ 16 h 3547"/>
                  <a:gd name="T118" fmla="*/ 5 w 4434"/>
                  <a:gd name="T119" fmla="*/ 22 h 3547"/>
                  <a:gd name="T120" fmla="*/ 11 w 4434"/>
                  <a:gd name="T121" fmla="*/ 9 h 3547"/>
                  <a:gd name="T122" fmla="*/ 29 w 4434"/>
                  <a:gd name="T123" fmla="*/ 8 h 3547"/>
                  <a:gd name="T124" fmla="*/ 43 w 4434"/>
                  <a:gd name="T125" fmla="*/ 12 h 35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34" h="3547">
                    <a:moveTo>
                      <a:pt x="3637" y="46"/>
                    </a:moveTo>
                    <a:lnTo>
                      <a:pt x="3594" y="50"/>
                    </a:lnTo>
                    <a:lnTo>
                      <a:pt x="3552" y="52"/>
                    </a:lnTo>
                    <a:lnTo>
                      <a:pt x="3510" y="55"/>
                    </a:lnTo>
                    <a:lnTo>
                      <a:pt x="3467" y="59"/>
                    </a:lnTo>
                    <a:lnTo>
                      <a:pt x="3425" y="62"/>
                    </a:lnTo>
                    <a:lnTo>
                      <a:pt x="3381" y="66"/>
                    </a:lnTo>
                    <a:lnTo>
                      <a:pt x="3340" y="68"/>
                    </a:lnTo>
                    <a:lnTo>
                      <a:pt x="3297" y="72"/>
                    </a:lnTo>
                    <a:lnTo>
                      <a:pt x="3255" y="75"/>
                    </a:lnTo>
                    <a:lnTo>
                      <a:pt x="3212" y="78"/>
                    </a:lnTo>
                    <a:lnTo>
                      <a:pt x="3170" y="81"/>
                    </a:lnTo>
                    <a:lnTo>
                      <a:pt x="3128" y="84"/>
                    </a:lnTo>
                    <a:lnTo>
                      <a:pt x="3083" y="87"/>
                    </a:lnTo>
                    <a:lnTo>
                      <a:pt x="3043" y="89"/>
                    </a:lnTo>
                    <a:lnTo>
                      <a:pt x="2999" y="94"/>
                    </a:lnTo>
                    <a:lnTo>
                      <a:pt x="2958" y="96"/>
                    </a:lnTo>
                    <a:lnTo>
                      <a:pt x="2915" y="100"/>
                    </a:lnTo>
                    <a:lnTo>
                      <a:pt x="2872" y="102"/>
                    </a:lnTo>
                    <a:lnTo>
                      <a:pt x="2830" y="105"/>
                    </a:lnTo>
                    <a:lnTo>
                      <a:pt x="2786" y="108"/>
                    </a:lnTo>
                    <a:lnTo>
                      <a:pt x="2745" y="111"/>
                    </a:lnTo>
                    <a:lnTo>
                      <a:pt x="2703" y="113"/>
                    </a:lnTo>
                    <a:lnTo>
                      <a:pt x="2659" y="116"/>
                    </a:lnTo>
                    <a:lnTo>
                      <a:pt x="2615" y="119"/>
                    </a:lnTo>
                    <a:lnTo>
                      <a:pt x="2574" y="121"/>
                    </a:lnTo>
                    <a:lnTo>
                      <a:pt x="2531" y="124"/>
                    </a:lnTo>
                    <a:lnTo>
                      <a:pt x="2488" y="125"/>
                    </a:lnTo>
                    <a:lnTo>
                      <a:pt x="2446" y="128"/>
                    </a:lnTo>
                    <a:lnTo>
                      <a:pt x="2404" y="130"/>
                    </a:lnTo>
                    <a:lnTo>
                      <a:pt x="2360" y="131"/>
                    </a:lnTo>
                    <a:lnTo>
                      <a:pt x="2318" y="134"/>
                    </a:lnTo>
                    <a:lnTo>
                      <a:pt x="2275" y="136"/>
                    </a:lnTo>
                    <a:lnTo>
                      <a:pt x="2233" y="137"/>
                    </a:lnTo>
                    <a:lnTo>
                      <a:pt x="2191" y="139"/>
                    </a:lnTo>
                    <a:lnTo>
                      <a:pt x="2147" y="142"/>
                    </a:lnTo>
                    <a:lnTo>
                      <a:pt x="2105" y="142"/>
                    </a:lnTo>
                    <a:lnTo>
                      <a:pt x="2062" y="143"/>
                    </a:lnTo>
                    <a:lnTo>
                      <a:pt x="2020" y="145"/>
                    </a:lnTo>
                    <a:lnTo>
                      <a:pt x="1977" y="146"/>
                    </a:lnTo>
                    <a:lnTo>
                      <a:pt x="1936" y="147"/>
                    </a:lnTo>
                    <a:lnTo>
                      <a:pt x="1893" y="147"/>
                    </a:lnTo>
                    <a:lnTo>
                      <a:pt x="1851" y="149"/>
                    </a:lnTo>
                    <a:lnTo>
                      <a:pt x="1807" y="149"/>
                    </a:lnTo>
                    <a:lnTo>
                      <a:pt x="1765" y="150"/>
                    </a:lnTo>
                    <a:lnTo>
                      <a:pt x="1721" y="150"/>
                    </a:lnTo>
                    <a:lnTo>
                      <a:pt x="1679" y="150"/>
                    </a:lnTo>
                    <a:lnTo>
                      <a:pt x="1637" y="149"/>
                    </a:lnTo>
                    <a:lnTo>
                      <a:pt x="1594" y="149"/>
                    </a:lnTo>
                    <a:lnTo>
                      <a:pt x="1552" y="147"/>
                    </a:lnTo>
                    <a:lnTo>
                      <a:pt x="1510" y="147"/>
                    </a:lnTo>
                    <a:lnTo>
                      <a:pt x="1468" y="146"/>
                    </a:lnTo>
                    <a:lnTo>
                      <a:pt x="1422" y="145"/>
                    </a:lnTo>
                    <a:lnTo>
                      <a:pt x="1381" y="144"/>
                    </a:lnTo>
                    <a:lnTo>
                      <a:pt x="1338" y="143"/>
                    </a:lnTo>
                    <a:lnTo>
                      <a:pt x="1296" y="142"/>
                    </a:lnTo>
                    <a:lnTo>
                      <a:pt x="1253" y="141"/>
                    </a:lnTo>
                    <a:lnTo>
                      <a:pt x="1212" y="138"/>
                    </a:lnTo>
                    <a:lnTo>
                      <a:pt x="1169" y="137"/>
                    </a:lnTo>
                    <a:lnTo>
                      <a:pt x="1127" y="136"/>
                    </a:lnTo>
                    <a:lnTo>
                      <a:pt x="1082" y="135"/>
                    </a:lnTo>
                    <a:lnTo>
                      <a:pt x="1040" y="134"/>
                    </a:lnTo>
                    <a:lnTo>
                      <a:pt x="997" y="133"/>
                    </a:lnTo>
                    <a:lnTo>
                      <a:pt x="955" y="131"/>
                    </a:lnTo>
                    <a:lnTo>
                      <a:pt x="913" y="130"/>
                    </a:lnTo>
                    <a:lnTo>
                      <a:pt x="870" y="130"/>
                    </a:lnTo>
                    <a:lnTo>
                      <a:pt x="828" y="130"/>
                    </a:lnTo>
                    <a:lnTo>
                      <a:pt x="781" y="128"/>
                    </a:lnTo>
                    <a:lnTo>
                      <a:pt x="733" y="126"/>
                    </a:lnTo>
                    <a:lnTo>
                      <a:pt x="680" y="125"/>
                    </a:lnTo>
                    <a:lnTo>
                      <a:pt x="625" y="122"/>
                    </a:lnTo>
                    <a:lnTo>
                      <a:pt x="572" y="121"/>
                    </a:lnTo>
                    <a:lnTo>
                      <a:pt x="516" y="122"/>
                    </a:lnTo>
                    <a:lnTo>
                      <a:pt x="512" y="124"/>
                    </a:lnTo>
                    <a:lnTo>
                      <a:pt x="507" y="125"/>
                    </a:lnTo>
                    <a:lnTo>
                      <a:pt x="501" y="126"/>
                    </a:lnTo>
                    <a:lnTo>
                      <a:pt x="492" y="125"/>
                    </a:lnTo>
                    <a:lnTo>
                      <a:pt x="482" y="125"/>
                    </a:lnTo>
                    <a:lnTo>
                      <a:pt x="472" y="125"/>
                    </a:lnTo>
                    <a:lnTo>
                      <a:pt x="426" y="129"/>
                    </a:lnTo>
                    <a:lnTo>
                      <a:pt x="382" y="136"/>
                    </a:lnTo>
                    <a:lnTo>
                      <a:pt x="338" y="145"/>
                    </a:lnTo>
                    <a:lnTo>
                      <a:pt x="296" y="158"/>
                    </a:lnTo>
                    <a:lnTo>
                      <a:pt x="257" y="174"/>
                    </a:lnTo>
                    <a:lnTo>
                      <a:pt x="219" y="193"/>
                    </a:lnTo>
                    <a:lnTo>
                      <a:pt x="185" y="217"/>
                    </a:lnTo>
                    <a:lnTo>
                      <a:pt x="155" y="247"/>
                    </a:lnTo>
                    <a:lnTo>
                      <a:pt x="128" y="280"/>
                    </a:lnTo>
                    <a:lnTo>
                      <a:pt x="106" y="320"/>
                    </a:lnTo>
                    <a:lnTo>
                      <a:pt x="90" y="360"/>
                    </a:lnTo>
                    <a:lnTo>
                      <a:pt x="77" y="401"/>
                    </a:lnTo>
                    <a:lnTo>
                      <a:pt x="66" y="445"/>
                    </a:lnTo>
                    <a:lnTo>
                      <a:pt x="58" y="491"/>
                    </a:lnTo>
                    <a:lnTo>
                      <a:pt x="52" y="536"/>
                    </a:lnTo>
                    <a:lnTo>
                      <a:pt x="49" y="583"/>
                    </a:lnTo>
                    <a:lnTo>
                      <a:pt x="47" y="630"/>
                    </a:lnTo>
                    <a:lnTo>
                      <a:pt x="45" y="676"/>
                    </a:lnTo>
                    <a:lnTo>
                      <a:pt x="47" y="724"/>
                    </a:lnTo>
                    <a:lnTo>
                      <a:pt x="49" y="772"/>
                    </a:lnTo>
                    <a:lnTo>
                      <a:pt x="50" y="817"/>
                    </a:lnTo>
                    <a:lnTo>
                      <a:pt x="52" y="864"/>
                    </a:lnTo>
                    <a:lnTo>
                      <a:pt x="55" y="909"/>
                    </a:lnTo>
                    <a:lnTo>
                      <a:pt x="57" y="912"/>
                    </a:lnTo>
                    <a:lnTo>
                      <a:pt x="58" y="914"/>
                    </a:lnTo>
                    <a:lnTo>
                      <a:pt x="60" y="915"/>
                    </a:lnTo>
                    <a:lnTo>
                      <a:pt x="60" y="940"/>
                    </a:lnTo>
                    <a:lnTo>
                      <a:pt x="60" y="965"/>
                    </a:lnTo>
                    <a:lnTo>
                      <a:pt x="59" y="990"/>
                    </a:lnTo>
                    <a:lnTo>
                      <a:pt x="60" y="995"/>
                    </a:lnTo>
                    <a:lnTo>
                      <a:pt x="60" y="998"/>
                    </a:lnTo>
                    <a:lnTo>
                      <a:pt x="60" y="1001"/>
                    </a:lnTo>
                    <a:lnTo>
                      <a:pt x="61" y="1046"/>
                    </a:lnTo>
                    <a:lnTo>
                      <a:pt x="63" y="1090"/>
                    </a:lnTo>
                    <a:lnTo>
                      <a:pt x="65" y="1133"/>
                    </a:lnTo>
                    <a:lnTo>
                      <a:pt x="66" y="1178"/>
                    </a:lnTo>
                    <a:lnTo>
                      <a:pt x="67" y="1221"/>
                    </a:lnTo>
                    <a:lnTo>
                      <a:pt x="68" y="1264"/>
                    </a:lnTo>
                    <a:lnTo>
                      <a:pt x="70" y="1307"/>
                    </a:lnTo>
                    <a:lnTo>
                      <a:pt x="72" y="1350"/>
                    </a:lnTo>
                    <a:lnTo>
                      <a:pt x="73" y="1394"/>
                    </a:lnTo>
                    <a:lnTo>
                      <a:pt x="74" y="1438"/>
                    </a:lnTo>
                    <a:lnTo>
                      <a:pt x="76" y="1482"/>
                    </a:lnTo>
                    <a:lnTo>
                      <a:pt x="77" y="1524"/>
                    </a:lnTo>
                    <a:lnTo>
                      <a:pt x="78" y="1568"/>
                    </a:lnTo>
                    <a:lnTo>
                      <a:pt x="80" y="1612"/>
                    </a:lnTo>
                    <a:lnTo>
                      <a:pt x="81" y="1654"/>
                    </a:lnTo>
                    <a:lnTo>
                      <a:pt x="83" y="1701"/>
                    </a:lnTo>
                    <a:lnTo>
                      <a:pt x="83" y="1743"/>
                    </a:lnTo>
                    <a:lnTo>
                      <a:pt x="85" y="1786"/>
                    </a:lnTo>
                    <a:lnTo>
                      <a:pt x="86" y="1828"/>
                    </a:lnTo>
                    <a:lnTo>
                      <a:pt x="89" y="1871"/>
                    </a:lnTo>
                    <a:lnTo>
                      <a:pt x="89" y="1913"/>
                    </a:lnTo>
                    <a:lnTo>
                      <a:pt x="91" y="1956"/>
                    </a:lnTo>
                    <a:lnTo>
                      <a:pt x="93" y="2000"/>
                    </a:lnTo>
                    <a:lnTo>
                      <a:pt x="94" y="2043"/>
                    </a:lnTo>
                    <a:lnTo>
                      <a:pt x="97" y="2085"/>
                    </a:lnTo>
                    <a:lnTo>
                      <a:pt x="98" y="2128"/>
                    </a:lnTo>
                    <a:lnTo>
                      <a:pt x="100" y="2170"/>
                    </a:lnTo>
                    <a:lnTo>
                      <a:pt x="101" y="2213"/>
                    </a:lnTo>
                    <a:lnTo>
                      <a:pt x="103" y="2256"/>
                    </a:lnTo>
                    <a:lnTo>
                      <a:pt x="105" y="2301"/>
                    </a:lnTo>
                    <a:lnTo>
                      <a:pt x="106" y="2343"/>
                    </a:lnTo>
                    <a:lnTo>
                      <a:pt x="108" y="2386"/>
                    </a:lnTo>
                    <a:lnTo>
                      <a:pt x="109" y="2428"/>
                    </a:lnTo>
                    <a:lnTo>
                      <a:pt x="111" y="2472"/>
                    </a:lnTo>
                    <a:lnTo>
                      <a:pt x="111" y="2514"/>
                    </a:lnTo>
                    <a:lnTo>
                      <a:pt x="113" y="2557"/>
                    </a:lnTo>
                    <a:lnTo>
                      <a:pt x="114" y="2600"/>
                    </a:lnTo>
                    <a:lnTo>
                      <a:pt x="115" y="2643"/>
                    </a:lnTo>
                    <a:lnTo>
                      <a:pt x="116" y="2685"/>
                    </a:lnTo>
                    <a:lnTo>
                      <a:pt x="117" y="2729"/>
                    </a:lnTo>
                    <a:lnTo>
                      <a:pt x="117" y="2772"/>
                    </a:lnTo>
                    <a:lnTo>
                      <a:pt x="117" y="2814"/>
                    </a:lnTo>
                    <a:lnTo>
                      <a:pt x="117" y="2858"/>
                    </a:lnTo>
                    <a:lnTo>
                      <a:pt x="117" y="2900"/>
                    </a:lnTo>
                    <a:lnTo>
                      <a:pt x="117" y="2945"/>
                    </a:lnTo>
                    <a:lnTo>
                      <a:pt x="117" y="2988"/>
                    </a:lnTo>
                    <a:lnTo>
                      <a:pt x="117" y="3030"/>
                    </a:lnTo>
                    <a:lnTo>
                      <a:pt x="116" y="3073"/>
                    </a:lnTo>
                    <a:lnTo>
                      <a:pt x="115" y="3116"/>
                    </a:lnTo>
                    <a:lnTo>
                      <a:pt x="114" y="3160"/>
                    </a:lnTo>
                    <a:lnTo>
                      <a:pt x="111" y="3203"/>
                    </a:lnTo>
                    <a:lnTo>
                      <a:pt x="110" y="3245"/>
                    </a:lnTo>
                    <a:lnTo>
                      <a:pt x="108" y="3288"/>
                    </a:lnTo>
                    <a:lnTo>
                      <a:pt x="106" y="3330"/>
                    </a:lnTo>
                    <a:lnTo>
                      <a:pt x="88" y="3380"/>
                    </a:lnTo>
                    <a:lnTo>
                      <a:pt x="49" y="3409"/>
                    </a:lnTo>
                    <a:lnTo>
                      <a:pt x="0" y="3415"/>
                    </a:lnTo>
                    <a:lnTo>
                      <a:pt x="6" y="3420"/>
                    </a:lnTo>
                    <a:lnTo>
                      <a:pt x="11" y="3426"/>
                    </a:lnTo>
                    <a:lnTo>
                      <a:pt x="19" y="3430"/>
                    </a:lnTo>
                    <a:lnTo>
                      <a:pt x="44" y="3440"/>
                    </a:lnTo>
                    <a:lnTo>
                      <a:pt x="72" y="3447"/>
                    </a:lnTo>
                    <a:lnTo>
                      <a:pt x="99" y="3456"/>
                    </a:lnTo>
                    <a:lnTo>
                      <a:pt x="118" y="3474"/>
                    </a:lnTo>
                    <a:lnTo>
                      <a:pt x="118" y="3498"/>
                    </a:lnTo>
                    <a:lnTo>
                      <a:pt x="99" y="3518"/>
                    </a:lnTo>
                    <a:lnTo>
                      <a:pt x="81" y="3522"/>
                    </a:lnTo>
                    <a:lnTo>
                      <a:pt x="64" y="3523"/>
                    </a:lnTo>
                    <a:lnTo>
                      <a:pt x="48" y="3522"/>
                    </a:lnTo>
                    <a:lnTo>
                      <a:pt x="94" y="3540"/>
                    </a:lnTo>
                    <a:lnTo>
                      <a:pt x="144" y="3547"/>
                    </a:lnTo>
                    <a:lnTo>
                      <a:pt x="197" y="3546"/>
                    </a:lnTo>
                    <a:lnTo>
                      <a:pt x="252" y="3535"/>
                    </a:lnTo>
                    <a:lnTo>
                      <a:pt x="304" y="3513"/>
                    </a:lnTo>
                    <a:lnTo>
                      <a:pt x="297" y="3505"/>
                    </a:lnTo>
                    <a:lnTo>
                      <a:pt x="298" y="3495"/>
                    </a:lnTo>
                    <a:lnTo>
                      <a:pt x="306" y="3488"/>
                    </a:lnTo>
                    <a:lnTo>
                      <a:pt x="348" y="3482"/>
                    </a:lnTo>
                    <a:lnTo>
                      <a:pt x="391" y="3477"/>
                    </a:lnTo>
                    <a:lnTo>
                      <a:pt x="433" y="3471"/>
                    </a:lnTo>
                    <a:lnTo>
                      <a:pt x="475" y="3467"/>
                    </a:lnTo>
                    <a:lnTo>
                      <a:pt x="517" y="3461"/>
                    </a:lnTo>
                    <a:lnTo>
                      <a:pt x="559" y="3455"/>
                    </a:lnTo>
                    <a:lnTo>
                      <a:pt x="601" y="3451"/>
                    </a:lnTo>
                    <a:lnTo>
                      <a:pt x="643" y="3445"/>
                    </a:lnTo>
                    <a:lnTo>
                      <a:pt x="687" y="3441"/>
                    </a:lnTo>
                    <a:lnTo>
                      <a:pt x="729" y="3437"/>
                    </a:lnTo>
                    <a:lnTo>
                      <a:pt x="772" y="3432"/>
                    </a:lnTo>
                    <a:lnTo>
                      <a:pt x="814" y="3429"/>
                    </a:lnTo>
                    <a:lnTo>
                      <a:pt x="856" y="3426"/>
                    </a:lnTo>
                    <a:lnTo>
                      <a:pt x="898" y="3421"/>
                    </a:lnTo>
                    <a:lnTo>
                      <a:pt x="941" y="3418"/>
                    </a:lnTo>
                    <a:lnTo>
                      <a:pt x="983" y="3414"/>
                    </a:lnTo>
                    <a:lnTo>
                      <a:pt x="1026" y="3411"/>
                    </a:lnTo>
                    <a:lnTo>
                      <a:pt x="1069" y="3409"/>
                    </a:lnTo>
                    <a:lnTo>
                      <a:pt x="1112" y="3405"/>
                    </a:lnTo>
                    <a:lnTo>
                      <a:pt x="1155" y="3403"/>
                    </a:lnTo>
                    <a:lnTo>
                      <a:pt x="1197" y="3401"/>
                    </a:lnTo>
                    <a:lnTo>
                      <a:pt x="1239" y="3397"/>
                    </a:lnTo>
                    <a:lnTo>
                      <a:pt x="1281" y="3396"/>
                    </a:lnTo>
                    <a:lnTo>
                      <a:pt x="1325" y="3393"/>
                    </a:lnTo>
                    <a:lnTo>
                      <a:pt x="1367" y="3391"/>
                    </a:lnTo>
                    <a:lnTo>
                      <a:pt x="1409" y="3389"/>
                    </a:lnTo>
                    <a:lnTo>
                      <a:pt x="1452" y="3387"/>
                    </a:lnTo>
                    <a:lnTo>
                      <a:pt x="1496" y="3386"/>
                    </a:lnTo>
                    <a:lnTo>
                      <a:pt x="1484" y="3364"/>
                    </a:lnTo>
                    <a:lnTo>
                      <a:pt x="1480" y="3336"/>
                    </a:lnTo>
                    <a:lnTo>
                      <a:pt x="1485" y="3299"/>
                    </a:lnTo>
                    <a:lnTo>
                      <a:pt x="1492" y="3265"/>
                    </a:lnTo>
                    <a:lnTo>
                      <a:pt x="1502" y="3231"/>
                    </a:lnTo>
                    <a:lnTo>
                      <a:pt x="1512" y="3199"/>
                    </a:lnTo>
                    <a:lnTo>
                      <a:pt x="1529" y="3147"/>
                    </a:lnTo>
                    <a:lnTo>
                      <a:pt x="1549" y="3098"/>
                    </a:lnTo>
                    <a:lnTo>
                      <a:pt x="1571" y="3048"/>
                    </a:lnTo>
                    <a:lnTo>
                      <a:pt x="1594" y="3001"/>
                    </a:lnTo>
                    <a:lnTo>
                      <a:pt x="1578" y="3009"/>
                    </a:lnTo>
                    <a:lnTo>
                      <a:pt x="1562" y="3019"/>
                    </a:lnTo>
                    <a:lnTo>
                      <a:pt x="1546" y="3026"/>
                    </a:lnTo>
                    <a:lnTo>
                      <a:pt x="1501" y="3051"/>
                    </a:lnTo>
                    <a:lnTo>
                      <a:pt x="1454" y="3075"/>
                    </a:lnTo>
                    <a:lnTo>
                      <a:pt x="1405" y="3099"/>
                    </a:lnTo>
                    <a:lnTo>
                      <a:pt x="1360" y="3125"/>
                    </a:lnTo>
                    <a:lnTo>
                      <a:pt x="1314" y="3150"/>
                    </a:lnTo>
                    <a:lnTo>
                      <a:pt x="1307" y="3155"/>
                    </a:lnTo>
                    <a:lnTo>
                      <a:pt x="1300" y="3161"/>
                    </a:lnTo>
                    <a:lnTo>
                      <a:pt x="1292" y="3165"/>
                    </a:lnTo>
                    <a:lnTo>
                      <a:pt x="1261" y="3183"/>
                    </a:lnTo>
                    <a:lnTo>
                      <a:pt x="1223" y="3206"/>
                    </a:lnTo>
                    <a:lnTo>
                      <a:pt x="1195" y="3228"/>
                    </a:lnTo>
                    <a:lnTo>
                      <a:pt x="1190" y="3238"/>
                    </a:lnTo>
                    <a:lnTo>
                      <a:pt x="1186" y="3248"/>
                    </a:lnTo>
                    <a:lnTo>
                      <a:pt x="1180" y="3256"/>
                    </a:lnTo>
                    <a:lnTo>
                      <a:pt x="1153" y="3281"/>
                    </a:lnTo>
                    <a:lnTo>
                      <a:pt x="1116" y="3288"/>
                    </a:lnTo>
                    <a:lnTo>
                      <a:pt x="1080" y="3278"/>
                    </a:lnTo>
                    <a:lnTo>
                      <a:pt x="1053" y="3254"/>
                    </a:lnTo>
                    <a:lnTo>
                      <a:pt x="1041" y="3215"/>
                    </a:lnTo>
                    <a:lnTo>
                      <a:pt x="1041" y="3212"/>
                    </a:lnTo>
                    <a:lnTo>
                      <a:pt x="1043" y="3207"/>
                    </a:lnTo>
                    <a:lnTo>
                      <a:pt x="1043" y="3203"/>
                    </a:lnTo>
                    <a:lnTo>
                      <a:pt x="1052" y="3165"/>
                    </a:lnTo>
                    <a:lnTo>
                      <a:pt x="1069" y="3128"/>
                    </a:lnTo>
                    <a:lnTo>
                      <a:pt x="1093" y="3091"/>
                    </a:lnTo>
                    <a:lnTo>
                      <a:pt x="1107" y="3072"/>
                    </a:lnTo>
                    <a:lnTo>
                      <a:pt x="1122" y="3054"/>
                    </a:lnTo>
                    <a:lnTo>
                      <a:pt x="1138" y="3036"/>
                    </a:lnTo>
                    <a:lnTo>
                      <a:pt x="1132" y="3037"/>
                    </a:lnTo>
                    <a:lnTo>
                      <a:pt x="1127" y="3037"/>
                    </a:lnTo>
                    <a:lnTo>
                      <a:pt x="1121" y="3038"/>
                    </a:lnTo>
                    <a:lnTo>
                      <a:pt x="1141" y="3023"/>
                    </a:lnTo>
                    <a:lnTo>
                      <a:pt x="1163" y="3007"/>
                    </a:lnTo>
                    <a:lnTo>
                      <a:pt x="1184" y="2993"/>
                    </a:lnTo>
                    <a:lnTo>
                      <a:pt x="1193" y="2986"/>
                    </a:lnTo>
                    <a:lnTo>
                      <a:pt x="1201" y="2979"/>
                    </a:lnTo>
                    <a:lnTo>
                      <a:pt x="1211" y="2972"/>
                    </a:lnTo>
                    <a:lnTo>
                      <a:pt x="1257" y="2934"/>
                    </a:lnTo>
                    <a:lnTo>
                      <a:pt x="1304" y="2900"/>
                    </a:lnTo>
                    <a:lnTo>
                      <a:pt x="1348" y="2871"/>
                    </a:lnTo>
                    <a:lnTo>
                      <a:pt x="1385" y="2846"/>
                    </a:lnTo>
                    <a:lnTo>
                      <a:pt x="1421" y="2823"/>
                    </a:lnTo>
                    <a:lnTo>
                      <a:pt x="1459" y="2801"/>
                    </a:lnTo>
                    <a:lnTo>
                      <a:pt x="1496" y="2779"/>
                    </a:lnTo>
                    <a:lnTo>
                      <a:pt x="1533" y="2755"/>
                    </a:lnTo>
                    <a:lnTo>
                      <a:pt x="1570" y="2731"/>
                    </a:lnTo>
                    <a:lnTo>
                      <a:pt x="1608" y="2708"/>
                    </a:lnTo>
                    <a:lnTo>
                      <a:pt x="1645" y="2685"/>
                    </a:lnTo>
                    <a:lnTo>
                      <a:pt x="1683" y="2665"/>
                    </a:lnTo>
                    <a:lnTo>
                      <a:pt x="1720" y="2643"/>
                    </a:lnTo>
                    <a:lnTo>
                      <a:pt x="1759" y="2623"/>
                    </a:lnTo>
                    <a:lnTo>
                      <a:pt x="1798" y="2602"/>
                    </a:lnTo>
                    <a:lnTo>
                      <a:pt x="1837" y="2583"/>
                    </a:lnTo>
                    <a:lnTo>
                      <a:pt x="1877" y="2563"/>
                    </a:lnTo>
                    <a:lnTo>
                      <a:pt x="1916" y="2544"/>
                    </a:lnTo>
                    <a:lnTo>
                      <a:pt x="1956" y="2527"/>
                    </a:lnTo>
                    <a:lnTo>
                      <a:pt x="1994" y="2511"/>
                    </a:lnTo>
                    <a:lnTo>
                      <a:pt x="2035" y="2501"/>
                    </a:lnTo>
                    <a:lnTo>
                      <a:pt x="2072" y="2505"/>
                    </a:lnTo>
                    <a:lnTo>
                      <a:pt x="2102" y="2518"/>
                    </a:lnTo>
                    <a:lnTo>
                      <a:pt x="2130" y="2541"/>
                    </a:lnTo>
                    <a:lnTo>
                      <a:pt x="2149" y="2569"/>
                    </a:lnTo>
                    <a:lnTo>
                      <a:pt x="2162" y="2605"/>
                    </a:lnTo>
                    <a:lnTo>
                      <a:pt x="2170" y="2640"/>
                    </a:lnTo>
                    <a:lnTo>
                      <a:pt x="2167" y="2677"/>
                    </a:lnTo>
                    <a:lnTo>
                      <a:pt x="2158" y="2714"/>
                    </a:lnTo>
                    <a:lnTo>
                      <a:pt x="2139" y="2746"/>
                    </a:lnTo>
                    <a:lnTo>
                      <a:pt x="2135" y="2750"/>
                    </a:lnTo>
                    <a:lnTo>
                      <a:pt x="2132" y="2755"/>
                    </a:lnTo>
                    <a:lnTo>
                      <a:pt x="2128" y="2762"/>
                    </a:lnTo>
                    <a:lnTo>
                      <a:pt x="2093" y="2801"/>
                    </a:lnTo>
                    <a:lnTo>
                      <a:pt x="2059" y="2840"/>
                    </a:lnTo>
                    <a:lnTo>
                      <a:pt x="2027" y="2883"/>
                    </a:lnTo>
                    <a:lnTo>
                      <a:pt x="1995" y="2928"/>
                    </a:lnTo>
                    <a:lnTo>
                      <a:pt x="1983" y="2945"/>
                    </a:lnTo>
                    <a:lnTo>
                      <a:pt x="1970" y="2962"/>
                    </a:lnTo>
                    <a:lnTo>
                      <a:pt x="1959" y="2981"/>
                    </a:lnTo>
                    <a:lnTo>
                      <a:pt x="1996" y="2957"/>
                    </a:lnTo>
                    <a:lnTo>
                      <a:pt x="2033" y="2934"/>
                    </a:lnTo>
                    <a:lnTo>
                      <a:pt x="2072" y="2910"/>
                    </a:lnTo>
                    <a:lnTo>
                      <a:pt x="2108" y="2885"/>
                    </a:lnTo>
                    <a:lnTo>
                      <a:pt x="2145" y="2862"/>
                    </a:lnTo>
                    <a:lnTo>
                      <a:pt x="2182" y="2835"/>
                    </a:lnTo>
                    <a:lnTo>
                      <a:pt x="2219" y="2813"/>
                    </a:lnTo>
                    <a:lnTo>
                      <a:pt x="2256" y="2787"/>
                    </a:lnTo>
                    <a:lnTo>
                      <a:pt x="2292" y="2762"/>
                    </a:lnTo>
                    <a:lnTo>
                      <a:pt x="2328" y="2734"/>
                    </a:lnTo>
                    <a:lnTo>
                      <a:pt x="2364" y="2708"/>
                    </a:lnTo>
                    <a:lnTo>
                      <a:pt x="2399" y="2681"/>
                    </a:lnTo>
                    <a:lnTo>
                      <a:pt x="2434" y="2655"/>
                    </a:lnTo>
                    <a:lnTo>
                      <a:pt x="2469" y="2627"/>
                    </a:lnTo>
                    <a:lnTo>
                      <a:pt x="2505" y="2600"/>
                    </a:lnTo>
                    <a:lnTo>
                      <a:pt x="2541" y="2570"/>
                    </a:lnTo>
                    <a:lnTo>
                      <a:pt x="2575" y="2542"/>
                    </a:lnTo>
                    <a:lnTo>
                      <a:pt x="2609" y="2513"/>
                    </a:lnTo>
                    <a:lnTo>
                      <a:pt x="2643" y="2484"/>
                    </a:lnTo>
                    <a:lnTo>
                      <a:pt x="2679" y="2453"/>
                    </a:lnTo>
                    <a:lnTo>
                      <a:pt x="2711" y="2425"/>
                    </a:lnTo>
                    <a:lnTo>
                      <a:pt x="2742" y="2397"/>
                    </a:lnTo>
                    <a:lnTo>
                      <a:pt x="2775" y="2367"/>
                    </a:lnTo>
                    <a:lnTo>
                      <a:pt x="2805" y="2339"/>
                    </a:lnTo>
                    <a:lnTo>
                      <a:pt x="2838" y="2309"/>
                    </a:lnTo>
                    <a:lnTo>
                      <a:pt x="2869" y="2278"/>
                    </a:lnTo>
                    <a:lnTo>
                      <a:pt x="2900" y="2249"/>
                    </a:lnTo>
                    <a:lnTo>
                      <a:pt x="2932" y="2219"/>
                    </a:lnTo>
                    <a:lnTo>
                      <a:pt x="2963" y="2188"/>
                    </a:lnTo>
                    <a:lnTo>
                      <a:pt x="2992" y="2159"/>
                    </a:lnTo>
                    <a:lnTo>
                      <a:pt x="3024" y="2129"/>
                    </a:lnTo>
                    <a:lnTo>
                      <a:pt x="3055" y="2099"/>
                    </a:lnTo>
                    <a:lnTo>
                      <a:pt x="3085" y="2069"/>
                    </a:lnTo>
                    <a:lnTo>
                      <a:pt x="3116" y="2038"/>
                    </a:lnTo>
                    <a:lnTo>
                      <a:pt x="3146" y="2009"/>
                    </a:lnTo>
                    <a:lnTo>
                      <a:pt x="3177" y="1977"/>
                    </a:lnTo>
                    <a:lnTo>
                      <a:pt x="3207" y="1947"/>
                    </a:lnTo>
                    <a:lnTo>
                      <a:pt x="3238" y="1918"/>
                    </a:lnTo>
                    <a:lnTo>
                      <a:pt x="3270" y="1887"/>
                    </a:lnTo>
                    <a:lnTo>
                      <a:pt x="3301" y="1856"/>
                    </a:lnTo>
                    <a:lnTo>
                      <a:pt x="3330" y="1827"/>
                    </a:lnTo>
                    <a:lnTo>
                      <a:pt x="3361" y="1797"/>
                    </a:lnTo>
                    <a:lnTo>
                      <a:pt x="3392" y="1768"/>
                    </a:lnTo>
                    <a:lnTo>
                      <a:pt x="3422" y="1738"/>
                    </a:lnTo>
                    <a:lnTo>
                      <a:pt x="3454" y="1707"/>
                    </a:lnTo>
                    <a:lnTo>
                      <a:pt x="3485" y="1677"/>
                    </a:lnTo>
                    <a:lnTo>
                      <a:pt x="3517" y="1647"/>
                    </a:lnTo>
                    <a:lnTo>
                      <a:pt x="3548" y="1618"/>
                    </a:lnTo>
                    <a:lnTo>
                      <a:pt x="3577" y="1596"/>
                    </a:lnTo>
                    <a:lnTo>
                      <a:pt x="3609" y="1580"/>
                    </a:lnTo>
                    <a:lnTo>
                      <a:pt x="3639" y="1571"/>
                    </a:lnTo>
                    <a:lnTo>
                      <a:pt x="3671" y="1566"/>
                    </a:lnTo>
                    <a:lnTo>
                      <a:pt x="3702" y="1568"/>
                    </a:lnTo>
                    <a:lnTo>
                      <a:pt x="3733" y="1573"/>
                    </a:lnTo>
                    <a:lnTo>
                      <a:pt x="3762" y="1586"/>
                    </a:lnTo>
                    <a:lnTo>
                      <a:pt x="3789" y="1599"/>
                    </a:lnTo>
                    <a:lnTo>
                      <a:pt x="3813" y="1619"/>
                    </a:lnTo>
                    <a:lnTo>
                      <a:pt x="3836" y="1639"/>
                    </a:lnTo>
                    <a:lnTo>
                      <a:pt x="3853" y="1664"/>
                    </a:lnTo>
                    <a:lnTo>
                      <a:pt x="3868" y="1693"/>
                    </a:lnTo>
                    <a:lnTo>
                      <a:pt x="3876" y="1723"/>
                    </a:lnTo>
                    <a:lnTo>
                      <a:pt x="3879" y="1753"/>
                    </a:lnTo>
                    <a:lnTo>
                      <a:pt x="3876" y="1786"/>
                    </a:lnTo>
                    <a:lnTo>
                      <a:pt x="3867" y="1819"/>
                    </a:lnTo>
                    <a:lnTo>
                      <a:pt x="3850" y="1852"/>
                    </a:lnTo>
                    <a:lnTo>
                      <a:pt x="3820" y="1898"/>
                    </a:lnTo>
                    <a:lnTo>
                      <a:pt x="3789" y="1943"/>
                    </a:lnTo>
                    <a:lnTo>
                      <a:pt x="3758" y="1986"/>
                    </a:lnTo>
                    <a:lnTo>
                      <a:pt x="3728" y="2027"/>
                    </a:lnTo>
                    <a:lnTo>
                      <a:pt x="3699" y="2065"/>
                    </a:lnTo>
                    <a:lnTo>
                      <a:pt x="3668" y="2101"/>
                    </a:lnTo>
                    <a:lnTo>
                      <a:pt x="3637" y="2138"/>
                    </a:lnTo>
                    <a:lnTo>
                      <a:pt x="3604" y="2175"/>
                    </a:lnTo>
                    <a:lnTo>
                      <a:pt x="3572" y="2210"/>
                    </a:lnTo>
                    <a:lnTo>
                      <a:pt x="3539" y="2246"/>
                    </a:lnTo>
                    <a:lnTo>
                      <a:pt x="3505" y="2284"/>
                    </a:lnTo>
                    <a:lnTo>
                      <a:pt x="3473" y="2319"/>
                    </a:lnTo>
                    <a:lnTo>
                      <a:pt x="3440" y="2356"/>
                    </a:lnTo>
                    <a:lnTo>
                      <a:pt x="3475" y="2336"/>
                    </a:lnTo>
                    <a:lnTo>
                      <a:pt x="3513" y="2321"/>
                    </a:lnTo>
                    <a:lnTo>
                      <a:pt x="3556" y="2308"/>
                    </a:lnTo>
                    <a:lnTo>
                      <a:pt x="3602" y="2292"/>
                    </a:lnTo>
                    <a:lnTo>
                      <a:pt x="3654" y="2269"/>
                    </a:lnTo>
                    <a:lnTo>
                      <a:pt x="3708" y="2236"/>
                    </a:lnTo>
                    <a:lnTo>
                      <a:pt x="3745" y="2207"/>
                    </a:lnTo>
                    <a:lnTo>
                      <a:pt x="3782" y="2174"/>
                    </a:lnTo>
                    <a:lnTo>
                      <a:pt x="3816" y="2136"/>
                    </a:lnTo>
                    <a:lnTo>
                      <a:pt x="3850" y="2096"/>
                    </a:lnTo>
                    <a:lnTo>
                      <a:pt x="3882" y="2057"/>
                    </a:lnTo>
                    <a:lnTo>
                      <a:pt x="3910" y="2018"/>
                    </a:lnTo>
                    <a:lnTo>
                      <a:pt x="3940" y="1979"/>
                    </a:lnTo>
                    <a:lnTo>
                      <a:pt x="3968" y="1944"/>
                    </a:lnTo>
                    <a:lnTo>
                      <a:pt x="3991" y="1912"/>
                    </a:lnTo>
                    <a:lnTo>
                      <a:pt x="4028" y="1867"/>
                    </a:lnTo>
                    <a:lnTo>
                      <a:pt x="4065" y="1821"/>
                    </a:lnTo>
                    <a:lnTo>
                      <a:pt x="4098" y="1780"/>
                    </a:lnTo>
                    <a:lnTo>
                      <a:pt x="4124" y="1746"/>
                    </a:lnTo>
                    <a:lnTo>
                      <a:pt x="4142" y="1722"/>
                    </a:lnTo>
                    <a:lnTo>
                      <a:pt x="4168" y="1688"/>
                    </a:lnTo>
                    <a:lnTo>
                      <a:pt x="4201" y="1653"/>
                    </a:lnTo>
                    <a:lnTo>
                      <a:pt x="4239" y="1620"/>
                    </a:lnTo>
                    <a:lnTo>
                      <a:pt x="4278" y="1597"/>
                    </a:lnTo>
                    <a:lnTo>
                      <a:pt x="4320" y="1586"/>
                    </a:lnTo>
                    <a:lnTo>
                      <a:pt x="4361" y="1594"/>
                    </a:lnTo>
                    <a:lnTo>
                      <a:pt x="4367" y="1604"/>
                    </a:lnTo>
                    <a:lnTo>
                      <a:pt x="4373" y="1626"/>
                    </a:lnTo>
                    <a:lnTo>
                      <a:pt x="4375" y="1655"/>
                    </a:lnTo>
                    <a:lnTo>
                      <a:pt x="4377" y="1694"/>
                    </a:lnTo>
                    <a:lnTo>
                      <a:pt x="4378" y="1740"/>
                    </a:lnTo>
                    <a:lnTo>
                      <a:pt x="4378" y="1789"/>
                    </a:lnTo>
                    <a:lnTo>
                      <a:pt x="4377" y="1843"/>
                    </a:lnTo>
                    <a:lnTo>
                      <a:pt x="4376" y="1898"/>
                    </a:lnTo>
                    <a:lnTo>
                      <a:pt x="4375" y="1954"/>
                    </a:lnTo>
                    <a:lnTo>
                      <a:pt x="4373" y="2010"/>
                    </a:lnTo>
                    <a:lnTo>
                      <a:pt x="4373" y="2063"/>
                    </a:lnTo>
                    <a:lnTo>
                      <a:pt x="4372" y="2112"/>
                    </a:lnTo>
                    <a:lnTo>
                      <a:pt x="4372" y="2158"/>
                    </a:lnTo>
                    <a:lnTo>
                      <a:pt x="4372" y="2176"/>
                    </a:lnTo>
                    <a:lnTo>
                      <a:pt x="4372" y="2199"/>
                    </a:lnTo>
                    <a:lnTo>
                      <a:pt x="4372" y="2227"/>
                    </a:lnTo>
                    <a:lnTo>
                      <a:pt x="4372" y="2259"/>
                    </a:lnTo>
                    <a:lnTo>
                      <a:pt x="4370" y="2298"/>
                    </a:lnTo>
                    <a:lnTo>
                      <a:pt x="4370" y="2337"/>
                    </a:lnTo>
                    <a:lnTo>
                      <a:pt x="4369" y="2382"/>
                    </a:lnTo>
                    <a:lnTo>
                      <a:pt x="4369" y="2427"/>
                    </a:lnTo>
                    <a:lnTo>
                      <a:pt x="4367" y="2477"/>
                    </a:lnTo>
                    <a:lnTo>
                      <a:pt x="4367" y="2527"/>
                    </a:lnTo>
                    <a:lnTo>
                      <a:pt x="4365" y="2581"/>
                    </a:lnTo>
                    <a:lnTo>
                      <a:pt x="4361" y="2634"/>
                    </a:lnTo>
                    <a:lnTo>
                      <a:pt x="4360" y="2686"/>
                    </a:lnTo>
                    <a:lnTo>
                      <a:pt x="4356" y="2740"/>
                    </a:lnTo>
                    <a:lnTo>
                      <a:pt x="4352" y="2793"/>
                    </a:lnTo>
                    <a:lnTo>
                      <a:pt x="4349" y="2846"/>
                    </a:lnTo>
                    <a:lnTo>
                      <a:pt x="4343" y="2898"/>
                    </a:lnTo>
                    <a:lnTo>
                      <a:pt x="4339" y="2949"/>
                    </a:lnTo>
                    <a:lnTo>
                      <a:pt x="4332" y="2996"/>
                    </a:lnTo>
                    <a:lnTo>
                      <a:pt x="4322" y="3039"/>
                    </a:lnTo>
                    <a:lnTo>
                      <a:pt x="4315" y="3081"/>
                    </a:lnTo>
                    <a:lnTo>
                      <a:pt x="4306" y="3117"/>
                    </a:lnTo>
                    <a:lnTo>
                      <a:pt x="4297" y="3150"/>
                    </a:lnTo>
                    <a:lnTo>
                      <a:pt x="4286" y="3180"/>
                    </a:lnTo>
                    <a:lnTo>
                      <a:pt x="4275" y="3204"/>
                    </a:lnTo>
                    <a:lnTo>
                      <a:pt x="4262" y="3222"/>
                    </a:lnTo>
                    <a:lnTo>
                      <a:pt x="4239" y="3246"/>
                    </a:lnTo>
                    <a:lnTo>
                      <a:pt x="4210" y="3266"/>
                    </a:lnTo>
                    <a:lnTo>
                      <a:pt x="4178" y="3285"/>
                    </a:lnTo>
                    <a:lnTo>
                      <a:pt x="4143" y="3299"/>
                    </a:lnTo>
                    <a:lnTo>
                      <a:pt x="4104" y="3313"/>
                    </a:lnTo>
                    <a:lnTo>
                      <a:pt x="4064" y="3323"/>
                    </a:lnTo>
                    <a:lnTo>
                      <a:pt x="4019" y="3333"/>
                    </a:lnTo>
                    <a:lnTo>
                      <a:pt x="3974" y="3340"/>
                    </a:lnTo>
                    <a:lnTo>
                      <a:pt x="3927" y="3346"/>
                    </a:lnTo>
                    <a:lnTo>
                      <a:pt x="3877" y="3349"/>
                    </a:lnTo>
                    <a:lnTo>
                      <a:pt x="3829" y="3352"/>
                    </a:lnTo>
                    <a:lnTo>
                      <a:pt x="3779" y="3354"/>
                    </a:lnTo>
                    <a:lnTo>
                      <a:pt x="3730" y="3355"/>
                    </a:lnTo>
                    <a:lnTo>
                      <a:pt x="3694" y="3355"/>
                    </a:lnTo>
                    <a:lnTo>
                      <a:pt x="3654" y="3355"/>
                    </a:lnTo>
                    <a:lnTo>
                      <a:pt x="3613" y="3354"/>
                    </a:lnTo>
                    <a:lnTo>
                      <a:pt x="3568" y="3353"/>
                    </a:lnTo>
                    <a:lnTo>
                      <a:pt x="3523" y="3352"/>
                    </a:lnTo>
                    <a:lnTo>
                      <a:pt x="3477" y="3351"/>
                    </a:lnTo>
                    <a:lnTo>
                      <a:pt x="3430" y="3348"/>
                    </a:lnTo>
                    <a:lnTo>
                      <a:pt x="3382" y="3346"/>
                    </a:lnTo>
                    <a:lnTo>
                      <a:pt x="3335" y="3344"/>
                    </a:lnTo>
                    <a:lnTo>
                      <a:pt x="3287" y="3341"/>
                    </a:lnTo>
                    <a:lnTo>
                      <a:pt x="3237" y="3339"/>
                    </a:lnTo>
                    <a:lnTo>
                      <a:pt x="3189" y="3337"/>
                    </a:lnTo>
                    <a:lnTo>
                      <a:pt x="3141" y="3335"/>
                    </a:lnTo>
                    <a:lnTo>
                      <a:pt x="3095" y="3332"/>
                    </a:lnTo>
                    <a:lnTo>
                      <a:pt x="3049" y="3329"/>
                    </a:lnTo>
                    <a:lnTo>
                      <a:pt x="3004" y="3328"/>
                    </a:lnTo>
                    <a:lnTo>
                      <a:pt x="2962" y="3326"/>
                    </a:lnTo>
                    <a:lnTo>
                      <a:pt x="2921" y="3323"/>
                    </a:lnTo>
                    <a:lnTo>
                      <a:pt x="2880" y="3322"/>
                    </a:lnTo>
                    <a:lnTo>
                      <a:pt x="2837" y="3321"/>
                    </a:lnTo>
                    <a:lnTo>
                      <a:pt x="2790" y="3319"/>
                    </a:lnTo>
                    <a:lnTo>
                      <a:pt x="2741" y="3316"/>
                    </a:lnTo>
                    <a:lnTo>
                      <a:pt x="2689" y="3315"/>
                    </a:lnTo>
                    <a:lnTo>
                      <a:pt x="2635" y="3313"/>
                    </a:lnTo>
                    <a:lnTo>
                      <a:pt x="2584" y="3311"/>
                    </a:lnTo>
                    <a:lnTo>
                      <a:pt x="2534" y="3310"/>
                    </a:lnTo>
                    <a:lnTo>
                      <a:pt x="2484" y="3307"/>
                    </a:lnTo>
                    <a:lnTo>
                      <a:pt x="2439" y="3305"/>
                    </a:lnTo>
                    <a:lnTo>
                      <a:pt x="2398" y="3303"/>
                    </a:lnTo>
                    <a:lnTo>
                      <a:pt x="2361" y="3299"/>
                    </a:lnTo>
                    <a:lnTo>
                      <a:pt x="2330" y="3297"/>
                    </a:lnTo>
                    <a:lnTo>
                      <a:pt x="2294" y="3294"/>
                    </a:lnTo>
                    <a:lnTo>
                      <a:pt x="2243" y="3291"/>
                    </a:lnTo>
                    <a:lnTo>
                      <a:pt x="2183" y="3288"/>
                    </a:lnTo>
                    <a:lnTo>
                      <a:pt x="2120" y="3287"/>
                    </a:lnTo>
                    <a:lnTo>
                      <a:pt x="2061" y="3288"/>
                    </a:lnTo>
                    <a:lnTo>
                      <a:pt x="2011" y="3293"/>
                    </a:lnTo>
                    <a:lnTo>
                      <a:pt x="1977" y="3301"/>
                    </a:lnTo>
                    <a:lnTo>
                      <a:pt x="1973" y="3305"/>
                    </a:lnTo>
                    <a:lnTo>
                      <a:pt x="1968" y="3308"/>
                    </a:lnTo>
                    <a:lnTo>
                      <a:pt x="1964" y="3313"/>
                    </a:lnTo>
                    <a:lnTo>
                      <a:pt x="1962" y="3321"/>
                    </a:lnTo>
                    <a:lnTo>
                      <a:pt x="1966" y="3328"/>
                    </a:lnTo>
                    <a:lnTo>
                      <a:pt x="1974" y="3333"/>
                    </a:lnTo>
                    <a:lnTo>
                      <a:pt x="1987" y="3337"/>
                    </a:lnTo>
                    <a:lnTo>
                      <a:pt x="2000" y="3340"/>
                    </a:lnTo>
                    <a:lnTo>
                      <a:pt x="2014" y="3345"/>
                    </a:lnTo>
                    <a:lnTo>
                      <a:pt x="2039" y="3349"/>
                    </a:lnTo>
                    <a:lnTo>
                      <a:pt x="2064" y="3353"/>
                    </a:lnTo>
                    <a:lnTo>
                      <a:pt x="2090" y="3356"/>
                    </a:lnTo>
                    <a:lnTo>
                      <a:pt x="2091" y="3358"/>
                    </a:lnTo>
                    <a:lnTo>
                      <a:pt x="2094" y="3362"/>
                    </a:lnTo>
                    <a:lnTo>
                      <a:pt x="2097" y="3365"/>
                    </a:lnTo>
                    <a:lnTo>
                      <a:pt x="2136" y="3368"/>
                    </a:lnTo>
                    <a:lnTo>
                      <a:pt x="2176" y="3369"/>
                    </a:lnTo>
                    <a:lnTo>
                      <a:pt x="2216" y="3369"/>
                    </a:lnTo>
                    <a:lnTo>
                      <a:pt x="2269" y="3370"/>
                    </a:lnTo>
                    <a:lnTo>
                      <a:pt x="2324" y="3373"/>
                    </a:lnTo>
                    <a:lnTo>
                      <a:pt x="2376" y="3376"/>
                    </a:lnTo>
                    <a:lnTo>
                      <a:pt x="2430" y="3380"/>
                    </a:lnTo>
                    <a:lnTo>
                      <a:pt x="2483" y="3384"/>
                    </a:lnTo>
                    <a:lnTo>
                      <a:pt x="2527" y="3386"/>
                    </a:lnTo>
                    <a:lnTo>
                      <a:pt x="2572" y="3386"/>
                    </a:lnTo>
                    <a:lnTo>
                      <a:pt x="2616" y="3388"/>
                    </a:lnTo>
                    <a:lnTo>
                      <a:pt x="2662" y="3390"/>
                    </a:lnTo>
                    <a:lnTo>
                      <a:pt x="2706" y="3391"/>
                    </a:lnTo>
                    <a:lnTo>
                      <a:pt x="2749" y="3393"/>
                    </a:lnTo>
                    <a:lnTo>
                      <a:pt x="2792" y="3395"/>
                    </a:lnTo>
                    <a:lnTo>
                      <a:pt x="2838" y="3397"/>
                    </a:lnTo>
                    <a:lnTo>
                      <a:pt x="2882" y="3399"/>
                    </a:lnTo>
                    <a:lnTo>
                      <a:pt x="2928" y="3402"/>
                    </a:lnTo>
                    <a:lnTo>
                      <a:pt x="2971" y="3403"/>
                    </a:lnTo>
                    <a:lnTo>
                      <a:pt x="3015" y="3406"/>
                    </a:lnTo>
                    <a:lnTo>
                      <a:pt x="3058" y="3409"/>
                    </a:lnTo>
                    <a:lnTo>
                      <a:pt x="3104" y="3411"/>
                    </a:lnTo>
                    <a:lnTo>
                      <a:pt x="3147" y="3414"/>
                    </a:lnTo>
                    <a:lnTo>
                      <a:pt x="3191" y="3416"/>
                    </a:lnTo>
                    <a:lnTo>
                      <a:pt x="3235" y="3420"/>
                    </a:lnTo>
                    <a:lnTo>
                      <a:pt x="3280" y="3422"/>
                    </a:lnTo>
                    <a:lnTo>
                      <a:pt x="3323" y="3424"/>
                    </a:lnTo>
                    <a:lnTo>
                      <a:pt x="3368" y="3427"/>
                    </a:lnTo>
                    <a:lnTo>
                      <a:pt x="3412" y="3429"/>
                    </a:lnTo>
                    <a:lnTo>
                      <a:pt x="3455" y="3431"/>
                    </a:lnTo>
                    <a:lnTo>
                      <a:pt x="3501" y="3432"/>
                    </a:lnTo>
                    <a:lnTo>
                      <a:pt x="3545" y="3435"/>
                    </a:lnTo>
                    <a:lnTo>
                      <a:pt x="3589" y="3436"/>
                    </a:lnTo>
                    <a:lnTo>
                      <a:pt x="3634" y="3437"/>
                    </a:lnTo>
                    <a:lnTo>
                      <a:pt x="3678" y="3437"/>
                    </a:lnTo>
                    <a:lnTo>
                      <a:pt x="3722" y="3437"/>
                    </a:lnTo>
                    <a:lnTo>
                      <a:pt x="3767" y="3437"/>
                    </a:lnTo>
                    <a:lnTo>
                      <a:pt x="3810" y="3436"/>
                    </a:lnTo>
                    <a:lnTo>
                      <a:pt x="3853" y="3434"/>
                    </a:lnTo>
                    <a:lnTo>
                      <a:pt x="3898" y="3431"/>
                    </a:lnTo>
                    <a:lnTo>
                      <a:pt x="3943" y="3428"/>
                    </a:lnTo>
                    <a:lnTo>
                      <a:pt x="3987" y="3424"/>
                    </a:lnTo>
                    <a:lnTo>
                      <a:pt x="4031" y="3420"/>
                    </a:lnTo>
                    <a:lnTo>
                      <a:pt x="4075" y="3414"/>
                    </a:lnTo>
                    <a:lnTo>
                      <a:pt x="4118" y="3406"/>
                    </a:lnTo>
                    <a:lnTo>
                      <a:pt x="4160" y="3397"/>
                    </a:lnTo>
                    <a:lnTo>
                      <a:pt x="4201" y="3384"/>
                    </a:lnTo>
                    <a:lnTo>
                      <a:pt x="4239" y="3366"/>
                    </a:lnTo>
                    <a:lnTo>
                      <a:pt x="4274" y="3346"/>
                    </a:lnTo>
                    <a:lnTo>
                      <a:pt x="4306" y="3319"/>
                    </a:lnTo>
                    <a:lnTo>
                      <a:pt x="4335" y="3288"/>
                    </a:lnTo>
                    <a:lnTo>
                      <a:pt x="4359" y="3249"/>
                    </a:lnTo>
                    <a:lnTo>
                      <a:pt x="4377" y="3205"/>
                    </a:lnTo>
                    <a:lnTo>
                      <a:pt x="4390" y="3160"/>
                    </a:lnTo>
                    <a:lnTo>
                      <a:pt x="4399" y="3113"/>
                    </a:lnTo>
                    <a:lnTo>
                      <a:pt x="4407" y="3066"/>
                    </a:lnTo>
                    <a:lnTo>
                      <a:pt x="4410" y="3020"/>
                    </a:lnTo>
                    <a:lnTo>
                      <a:pt x="4413" y="2973"/>
                    </a:lnTo>
                    <a:lnTo>
                      <a:pt x="4414" y="2926"/>
                    </a:lnTo>
                    <a:lnTo>
                      <a:pt x="4415" y="2879"/>
                    </a:lnTo>
                    <a:lnTo>
                      <a:pt x="4415" y="2831"/>
                    </a:lnTo>
                    <a:lnTo>
                      <a:pt x="4415" y="2784"/>
                    </a:lnTo>
                    <a:lnTo>
                      <a:pt x="4415" y="2738"/>
                    </a:lnTo>
                    <a:lnTo>
                      <a:pt x="4418" y="2725"/>
                    </a:lnTo>
                    <a:lnTo>
                      <a:pt x="4425" y="2721"/>
                    </a:lnTo>
                    <a:lnTo>
                      <a:pt x="4434" y="2719"/>
                    </a:lnTo>
                    <a:lnTo>
                      <a:pt x="4434" y="2674"/>
                    </a:lnTo>
                    <a:lnTo>
                      <a:pt x="4433" y="2627"/>
                    </a:lnTo>
                    <a:lnTo>
                      <a:pt x="4433" y="2580"/>
                    </a:lnTo>
                    <a:lnTo>
                      <a:pt x="4431" y="2532"/>
                    </a:lnTo>
                    <a:lnTo>
                      <a:pt x="4430" y="2485"/>
                    </a:lnTo>
                    <a:lnTo>
                      <a:pt x="4430" y="2439"/>
                    </a:lnTo>
                    <a:lnTo>
                      <a:pt x="4427" y="2392"/>
                    </a:lnTo>
                    <a:lnTo>
                      <a:pt x="4426" y="2344"/>
                    </a:lnTo>
                    <a:lnTo>
                      <a:pt x="4424" y="2298"/>
                    </a:lnTo>
                    <a:lnTo>
                      <a:pt x="4423" y="2249"/>
                    </a:lnTo>
                    <a:lnTo>
                      <a:pt x="4422" y="2202"/>
                    </a:lnTo>
                    <a:lnTo>
                      <a:pt x="4419" y="2155"/>
                    </a:lnTo>
                    <a:lnTo>
                      <a:pt x="4419" y="2138"/>
                    </a:lnTo>
                    <a:lnTo>
                      <a:pt x="4418" y="2121"/>
                    </a:lnTo>
                    <a:lnTo>
                      <a:pt x="4418" y="2105"/>
                    </a:lnTo>
                    <a:lnTo>
                      <a:pt x="4413" y="2104"/>
                    </a:lnTo>
                    <a:lnTo>
                      <a:pt x="4409" y="2101"/>
                    </a:lnTo>
                    <a:lnTo>
                      <a:pt x="4408" y="2094"/>
                    </a:lnTo>
                    <a:lnTo>
                      <a:pt x="4408" y="2052"/>
                    </a:lnTo>
                    <a:lnTo>
                      <a:pt x="4408" y="2010"/>
                    </a:lnTo>
                    <a:lnTo>
                      <a:pt x="4409" y="1966"/>
                    </a:lnTo>
                    <a:lnTo>
                      <a:pt x="4408" y="1924"/>
                    </a:lnTo>
                    <a:lnTo>
                      <a:pt x="4408" y="1881"/>
                    </a:lnTo>
                    <a:lnTo>
                      <a:pt x="4408" y="1838"/>
                    </a:lnTo>
                    <a:lnTo>
                      <a:pt x="4407" y="1796"/>
                    </a:lnTo>
                    <a:lnTo>
                      <a:pt x="4407" y="1754"/>
                    </a:lnTo>
                    <a:lnTo>
                      <a:pt x="4406" y="1712"/>
                    </a:lnTo>
                    <a:lnTo>
                      <a:pt x="4403" y="1667"/>
                    </a:lnTo>
                    <a:lnTo>
                      <a:pt x="4402" y="1624"/>
                    </a:lnTo>
                    <a:lnTo>
                      <a:pt x="4401" y="1582"/>
                    </a:lnTo>
                    <a:lnTo>
                      <a:pt x="4399" y="1539"/>
                    </a:lnTo>
                    <a:lnTo>
                      <a:pt x="4397" y="1497"/>
                    </a:lnTo>
                    <a:lnTo>
                      <a:pt x="4394" y="1455"/>
                    </a:lnTo>
                    <a:lnTo>
                      <a:pt x="4392" y="1413"/>
                    </a:lnTo>
                    <a:lnTo>
                      <a:pt x="4390" y="1369"/>
                    </a:lnTo>
                    <a:lnTo>
                      <a:pt x="4386" y="1328"/>
                    </a:lnTo>
                    <a:lnTo>
                      <a:pt x="4384" y="1284"/>
                    </a:lnTo>
                    <a:lnTo>
                      <a:pt x="4381" y="1242"/>
                    </a:lnTo>
                    <a:lnTo>
                      <a:pt x="4378" y="1200"/>
                    </a:lnTo>
                    <a:lnTo>
                      <a:pt x="4374" y="1157"/>
                    </a:lnTo>
                    <a:lnTo>
                      <a:pt x="4372" y="1116"/>
                    </a:lnTo>
                    <a:lnTo>
                      <a:pt x="4367" y="1064"/>
                    </a:lnTo>
                    <a:lnTo>
                      <a:pt x="4363" y="1016"/>
                    </a:lnTo>
                    <a:lnTo>
                      <a:pt x="4359" y="967"/>
                    </a:lnTo>
                    <a:lnTo>
                      <a:pt x="4355" y="918"/>
                    </a:lnTo>
                    <a:lnTo>
                      <a:pt x="4350" y="869"/>
                    </a:lnTo>
                    <a:lnTo>
                      <a:pt x="4347" y="822"/>
                    </a:lnTo>
                    <a:lnTo>
                      <a:pt x="4342" y="772"/>
                    </a:lnTo>
                    <a:lnTo>
                      <a:pt x="4339" y="723"/>
                    </a:lnTo>
                    <a:lnTo>
                      <a:pt x="4299" y="752"/>
                    </a:lnTo>
                    <a:lnTo>
                      <a:pt x="4262" y="783"/>
                    </a:lnTo>
                    <a:lnTo>
                      <a:pt x="4224" y="813"/>
                    </a:lnTo>
                    <a:lnTo>
                      <a:pt x="4187" y="844"/>
                    </a:lnTo>
                    <a:lnTo>
                      <a:pt x="4150" y="876"/>
                    </a:lnTo>
                    <a:lnTo>
                      <a:pt x="4115" y="908"/>
                    </a:lnTo>
                    <a:lnTo>
                      <a:pt x="4079" y="941"/>
                    </a:lnTo>
                    <a:lnTo>
                      <a:pt x="4045" y="968"/>
                    </a:lnTo>
                    <a:lnTo>
                      <a:pt x="4011" y="997"/>
                    </a:lnTo>
                    <a:lnTo>
                      <a:pt x="3977" y="1024"/>
                    </a:lnTo>
                    <a:lnTo>
                      <a:pt x="3941" y="1054"/>
                    </a:lnTo>
                    <a:lnTo>
                      <a:pt x="3904" y="1084"/>
                    </a:lnTo>
                    <a:lnTo>
                      <a:pt x="3870" y="1114"/>
                    </a:lnTo>
                    <a:lnTo>
                      <a:pt x="3835" y="1143"/>
                    </a:lnTo>
                    <a:lnTo>
                      <a:pt x="3800" y="1173"/>
                    </a:lnTo>
                    <a:lnTo>
                      <a:pt x="3764" y="1201"/>
                    </a:lnTo>
                    <a:lnTo>
                      <a:pt x="3730" y="1231"/>
                    </a:lnTo>
                    <a:lnTo>
                      <a:pt x="3695" y="1261"/>
                    </a:lnTo>
                    <a:lnTo>
                      <a:pt x="3660" y="1291"/>
                    </a:lnTo>
                    <a:lnTo>
                      <a:pt x="3626" y="1321"/>
                    </a:lnTo>
                    <a:lnTo>
                      <a:pt x="3593" y="1348"/>
                    </a:lnTo>
                    <a:lnTo>
                      <a:pt x="3561" y="1375"/>
                    </a:lnTo>
                    <a:lnTo>
                      <a:pt x="3528" y="1403"/>
                    </a:lnTo>
                    <a:lnTo>
                      <a:pt x="3495" y="1431"/>
                    </a:lnTo>
                    <a:lnTo>
                      <a:pt x="3463" y="1460"/>
                    </a:lnTo>
                    <a:lnTo>
                      <a:pt x="3431" y="1487"/>
                    </a:lnTo>
                    <a:lnTo>
                      <a:pt x="3400" y="1515"/>
                    </a:lnTo>
                    <a:lnTo>
                      <a:pt x="3368" y="1543"/>
                    </a:lnTo>
                    <a:lnTo>
                      <a:pt x="3335" y="1570"/>
                    </a:lnTo>
                    <a:lnTo>
                      <a:pt x="3303" y="1597"/>
                    </a:lnTo>
                    <a:lnTo>
                      <a:pt x="3272" y="1626"/>
                    </a:lnTo>
                    <a:lnTo>
                      <a:pt x="3238" y="1654"/>
                    </a:lnTo>
                    <a:lnTo>
                      <a:pt x="3206" y="1681"/>
                    </a:lnTo>
                    <a:lnTo>
                      <a:pt x="3174" y="1712"/>
                    </a:lnTo>
                    <a:lnTo>
                      <a:pt x="3143" y="1739"/>
                    </a:lnTo>
                    <a:lnTo>
                      <a:pt x="3111" y="1767"/>
                    </a:lnTo>
                    <a:lnTo>
                      <a:pt x="3078" y="1795"/>
                    </a:lnTo>
                    <a:lnTo>
                      <a:pt x="3046" y="1822"/>
                    </a:lnTo>
                    <a:lnTo>
                      <a:pt x="3014" y="1851"/>
                    </a:lnTo>
                    <a:lnTo>
                      <a:pt x="2982" y="1878"/>
                    </a:lnTo>
                    <a:lnTo>
                      <a:pt x="2950" y="1906"/>
                    </a:lnTo>
                    <a:lnTo>
                      <a:pt x="2919" y="1935"/>
                    </a:lnTo>
                    <a:lnTo>
                      <a:pt x="2886" y="1962"/>
                    </a:lnTo>
                    <a:lnTo>
                      <a:pt x="2854" y="1992"/>
                    </a:lnTo>
                    <a:lnTo>
                      <a:pt x="2822" y="2019"/>
                    </a:lnTo>
                    <a:lnTo>
                      <a:pt x="2790" y="2047"/>
                    </a:lnTo>
                    <a:lnTo>
                      <a:pt x="2758" y="2075"/>
                    </a:lnTo>
                    <a:lnTo>
                      <a:pt x="2725" y="2103"/>
                    </a:lnTo>
                    <a:lnTo>
                      <a:pt x="2693" y="2130"/>
                    </a:lnTo>
                    <a:lnTo>
                      <a:pt x="2662" y="2159"/>
                    </a:lnTo>
                    <a:lnTo>
                      <a:pt x="2629" y="2187"/>
                    </a:lnTo>
                    <a:lnTo>
                      <a:pt x="2598" y="2216"/>
                    </a:lnTo>
                    <a:lnTo>
                      <a:pt x="2565" y="2243"/>
                    </a:lnTo>
                    <a:lnTo>
                      <a:pt x="2533" y="2271"/>
                    </a:lnTo>
                    <a:lnTo>
                      <a:pt x="2500" y="2301"/>
                    </a:lnTo>
                    <a:lnTo>
                      <a:pt x="2468" y="2328"/>
                    </a:lnTo>
                    <a:lnTo>
                      <a:pt x="2438" y="2357"/>
                    </a:lnTo>
                    <a:lnTo>
                      <a:pt x="2405" y="2384"/>
                    </a:lnTo>
                    <a:lnTo>
                      <a:pt x="2373" y="2412"/>
                    </a:lnTo>
                    <a:lnTo>
                      <a:pt x="2343" y="2435"/>
                    </a:lnTo>
                    <a:lnTo>
                      <a:pt x="2313" y="2451"/>
                    </a:lnTo>
                    <a:lnTo>
                      <a:pt x="2280" y="2462"/>
                    </a:lnTo>
                    <a:lnTo>
                      <a:pt x="2248" y="2468"/>
                    </a:lnTo>
                    <a:lnTo>
                      <a:pt x="2216" y="2468"/>
                    </a:lnTo>
                    <a:lnTo>
                      <a:pt x="2185" y="2464"/>
                    </a:lnTo>
                    <a:lnTo>
                      <a:pt x="2155" y="2456"/>
                    </a:lnTo>
                    <a:lnTo>
                      <a:pt x="2127" y="2442"/>
                    </a:lnTo>
                    <a:lnTo>
                      <a:pt x="2101" y="2425"/>
                    </a:lnTo>
                    <a:lnTo>
                      <a:pt x="2078" y="2404"/>
                    </a:lnTo>
                    <a:lnTo>
                      <a:pt x="2059" y="2382"/>
                    </a:lnTo>
                    <a:lnTo>
                      <a:pt x="2043" y="2356"/>
                    </a:lnTo>
                    <a:lnTo>
                      <a:pt x="2032" y="2327"/>
                    </a:lnTo>
                    <a:lnTo>
                      <a:pt x="2024" y="2296"/>
                    </a:lnTo>
                    <a:lnTo>
                      <a:pt x="2022" y="2263"/>
                    </a:lnTo>
                    <a:lnTo>
                      <a:pt x="2024" y="2229"/>
                    </a:lnTo>
                    <a:lnTo>
                      <a:pt x="2033" y="2195"/>
                    </a:lnTo>
                    <a:lnTo>
                      <a:pt x="2048" y="2160"/>
                    </a:lnTo>
                    <a:lnTo>
                      <a:pt x="2070" y="2116"/>
                    </a:lnTo>
                    <a:lnTo>
                      <a:pt x="2094" y="2071"/>
                    </a:lnTo>
                    <a:lnTo>
                      <a:pt x="2118" y="2027"/>
                    </a:lnTo>
                    <a:lnTo>
                      <a:pt x="2142" y="1981"/>
                    </a:lnTo>
                    <a:lnTo>
                      <a:pt x="2167" y="1938"/>
                    </a:lnTo>
                    <a:lnTo>
                      <a:pt x="2193" y="1895"/>
                    </a:lnTo>
                    <a:lnTo>
                      <a:pt x="2219" y="1852"/>
                    </a:lnTo>
                    <a:lnTo>
                      <a:pt x="2245" y="1809"/>
                    </a:lnTo>
                    <a:lnTo>
                      <a:pt x="2205" y="1844"/>
                    </a:lnTo>
                    <a:lnTo>
                      <a:pt x="2161" y="1880"/>
                    </a:lnTo>
                    <a:lnTo>
                      <a:pt x="2119" y="1916"/>
                    </a:lnTo>
                    <a:lnTo>
                      <a:pt x="2078" y="1952"/>
                    </a:lnTo>
                    <a:lnTo>
                      <a:pt x="2045" y="1978"/>
                    </a:lnTo>
                    <a:lnTo>
                      <a:pt x="2015" y="2007"/>
                    </a:lnTo>
                    <a:lnTo>
                      <a:pt x="1983" y="2034"/>
                    </a:lnTo>
                    <a:lnTo>
                      <a:pt x="1951" y="2061"/>
                    </a:lnTo>
                    <a:lnTo>
                      <a:pt x="1919" y="2088"/>
                    </a:lnTo>
                    <a:lnTo>
                      <a:pt x="1888" y="2116"/>
                    </a:lnTo>
                    <a:lnTo>
                      <a:pt x="1857" y="2143"/>
                    </a:lnTo>
                    <a:lnTo>
                      <a:pt x="1824" y="2170"/>
                    </a:lnTo>
                    <a:lnTo>
                      <a:pt x="1792" y="2199"/>
                    </a:lnTo>
                    <a:lnTo>
                      <a:pt x="1760" y="2226"/>
                    </a:lnTo>
                    <a:lnTo>
                      <a:pt x="1729" y="2253"/>
                    </a:lnTo>
                    <a:lnTo>
                      <a:pt x="1697" y="2282"/>
                    </a:lnTo>
                    <a:lnTo>
                      <a:pt x="1667" y="2311"/>
                    </a:lnTo>
                    <a:lnTo>
                      <a:pt x="1635" y="2339"/>
                    </a:lnTo>
                    <a:lnTo>
                      <a:pt x="1604" y="2366"/>
                    </a:lnTo>
                    <a:lnTo>
                      <a:pt x="1572" y="2394"/>
                    </a:lnTo>
                    <a:lnTo>
                      <a:pt x="1543" y="2422"/>
                    </a:lnTo>
                    <a:lnTo>
                      <a:pt x="1511" y="2450"/>
                    </a:lnTo>
                    <a:lnTo>
                      <a:pt x="1480" y="2478"/>
                    </a:lnTo>
                    <a:lnTo>
                      <a:pt x="1446" y="2507"/>
                    </a:lnTo>
                    <a:lnTo>
                      <a:pt x="1417" y="2534"/>
                    </a:lnTo>
                    <a:lnTo>
                      <a:pt x="1385" y="2563"/>
                    </a:lnTo>
                    <a:lnTo>
                      <a:pt x="1354" y="2592"/>
                    </a:lnTo>
                    <a:lnTo>
                      <a:pt x="1323" y="2621"/>
                    </a:lnTo>
                    <a:lnTo>
                      <a:pt x="1293" y="2649"/>
                    </a:lnTo>
                    <a:lnTo>
                      <a:pt x="1263" y="2676"/>
                    </a:lnTo>
                    <a:lnTo>
                      <a:pt x="1231" y="2706"/>
                    </a:lnTo>
                    <a:lnTo>
                      <a:pt x="1201" y="2734"/>
                    </a:lnTo>
                    <a:lnTo>
                      <a:pt x="1171" y="2763"/>
                    </a:lnTo>
                    <a:lnTo>
                      <a:pt x="1140" y="2791"/>
                    </a:lnTo>
                    <a:lnTo>
                      <a:pt x="1110" y="2821"/>
                    </a:lnTo>
                    <a:lnTo>
                      <a:pt x="1079" y="2850"/>
                    </a:lnTo>
                    <a:lnTo>
                      <a:pt x="1048" y="2880"/>
                    </a:lnTo>
                    <a:lnTo>
                      <a:pt x="1018" y="2910"/>
                    </a:lnTo>
                    <a:lnTo>
                      <a:pt x="988" y="2939"/>
                    </a:lnTo>
                    <a:lnTo>
                      <a:pt x="957" y="2967"/>
                    </a:lnTo>
                    <a:lnTo>
                      <a:pt x="928" y="2997"/>
                    </a:lnTo>
                    <a:lnTo>
                      <a:pt x="898" y="3026"/>
                    </a:lnTo>
                    <a:lnTo>
                      <a:pt x="869" y="3055"/>
                    </a:lnTo>
                    <a:lnTo>
                      <a:pt x="838" y="3084"/>
                    </a:lnTo>
                    <a:lnTo>
                      <a:pt x="808" y="3115"/>
                    </a:lnTo>
                    <a:lnTo>
                      <a:pt x="779" y="3145"/>
                    </a:lnTo>
                    <a:lnTo>
                      <a:pt x="750" y="3174"/>
                    </a:lnTo>
                    <a:lnTo>
                      <a:pt x="720" y="3204"/>
                    </a:lnTo>
                    <a:lnTo>
                      <a:pt x="690" y="3235"/>
                    </a:lnTo>
                    <a:lnTo>
                      <a:pt x="661" y="3264"/>
                    </a:lnTo>
                    <a:lnTo>
                      <a:pt x="650" y="3275"/>
                    </a:lnTo>
                    <a:lnTo>
                      <a:pt x="639" y="3286"/>
                    </a:lnTo>
                    <a:lnTo>
                      <a:pt x="628" y="3297"/>
                    </a:lnTo>
                    <a:lnTo>
                      <a:pt x="588" y="3328"/>
                    </a:lnTo>
                    <a:lnTo>
                      <a:pt x="543" y="3346"/>
                    </a:lnTo>
                    <a:lnTo>
                      <a:pt x="496" y="3352"/>
                    </a:lnTo>
                    <a:lnTo>
                      <a:pt x="447" y="3346"/>
                    </a:lnTo>
                    <a:lnTo>
                      <a:pt x="400" y="3332"/>
                    </a:lnTo>
                    <a:lnTo>
                      <a:pt x="380" y="3322"/>
                    </a:lnTo>
                    <a:lnTo>
                      <a:pt x="359" y="3311"/>
                    </a:lnTo>
                    <a:lnTo>
                      <a:pt x="341" y="3297"/>
                    </a:lnTo>
                    <a:lnTo>
                      <a:pt x="340" y="3297"/>
                    </a:lnTo>
                    <a:lnTo>
                      <a:pt x="340" y="3296"/>
                    </a:lnTo>
                    <a:lnTo>
                      <a:pt x="338" y="3294"/>
                    </a:lnTo>
                    <a:lnTo>
                      <a:pt x="334" y="3291"/>
                    </a:lnTo>
                    <a:lnTo>
                      <a:pt x="332" y="3288"/>
                    </a:lnTo>
                    <a:lnTo>
                      <a:pt x="331" y="3288"/>
                    </a:lnTo>
                    <a:lnTo>
                      <a:pt x="329" y="3287"/>
                    </a:lnTo>
                    <a:lnTo>
                      <a:pt x="327" y="3285"/>
                    </a:lnTo>
                    <a:lnTo>
                      <a:pt x="325" y="3282"/>
                    </a:lnTo>
                    <a:lnTo>
                      <a:pt x="323" y="3280"/>
                    </a:lnTo>
                    <a:lnTo>
                      <a:pt x="322" y="3278"/>
                    </a:lnTo>
                    <a:lnTo>
                      <a:pt x="319" y="3277"/>
                    </a:lnTo>
                    <a:lnTo>
                      <a:pt x="317" y="3275"/>
                    </a:lnTo>
                    <a:lnTo>
                      <a:pt x="316" y="3273"/>
                    </a:lnTo>
                    <a:lnTo>
                      <a:pt x="315" y="3271"/>
                    </a:lnTo>
                    <a:lnTo>
                      <a:pt x="313" y="3269"/>
                    </a:lnTo>
                    <a:lnTo>
                      <a:pt x="310" y="3265"/>
                    </a:lnTo>
                    <a:lnTo>
                      <a:pt x="309" y="3264"/>
                    </a:lnTo>
                    <a:lnTo>
                      <a:pt x="308" y="3262"/>
                    </a:lnTo>
                    <a:lnTo>
                      <a:pt x="306" y="3260"/>
                    </a:lnTo>
                    <a:lnTo>
                      <a:pt x="305" y="3258"/>
                    </a:lnTo>
                    <a:lnTo>
                      <a:pt x="304" y="3255"/>
                    </a:lnTo>
                    <a:lnTo>
                      <a:pt x="301" y="3254"/>
                    </a:lnTo>
                    <a:lnTo>
                      <a:pt x="299" y="3252"/>
                    </a:lnTo>
                    <a:lnTo>
                      <a:pt x="299" y="3248"/>
                    </a:lnTo>
                    <a:lnTo>
                      <a:pt x="298" y="3247"/>
                    </a:lnTo>
                    <a:lnTo>
                      <a:pt x="296" y="3245"/>
                    </a:lnTo>
                    <a:lnTo>
                      <a:pt x="294" y="3243"/>
                    </a:lnTo>
                    <a:lnTo>
                      <a:pt x="293" y="3239"/>
                    </a:lnTo>
                    <a:lnTo>
                      <a:pt x="292" y="3237"/>
                    </a:lnTo>
                    <a:lnTo>
                      <a:pt x="291" y="3235"/>
                    </a:lnTo>
                    <a:lnTo>
                      <a:pt x="289" y="3231"/>
                    </a:lnTo>
                    <a:lnTo>
                      <a:pt x="288" y="3230"/>
                    </a:lnTo>
                    <a:lnTo>
                      <a:pt x="288" y="3228"/>
                    </a:lnTo>
                    <a:lnTo>
                      <a:pt x="286" y="3225"/>
                    </a:lnTo>
                    <a:lnTo>
                      <a:pt x="284" y="3220"/>
                    </a:lnTo>
                    <a:lnTo>
                      <a:pt x="282" y="3215"/>
                    </a:lnTo>
                    <a:lnTo>
                      <a:pt x="282" y="3211"/>
                    </a:lnTo>
                    <a:lnTo>
                      <a:pt x="281" y="3208"/>
                    </a:lnTo>
                    <a:lnTo>
                      <a:pt x="281" y="3207"/>
                    </a:lnTo>
                    <a:lnTo>
                      <a:pt x="280" y="3205"/>
                    </a:lnTo>
                    <a:lnTo>
                      <a:pt x="279" y="3202"/>
                    </a:lnTo>
                    <a:lnTo>
                      <a:pt x="279" y="3198"/>
                    </a:lnTo>
                    <a:lnTo>
                      <a:pt x="277" y="3195"/>
                    </a:lnTo>
                    <a:lnTo>
                      <a:pt x="276" y="3192"/>
                    </a:lnTo>
                    <a:lnTo>
                      <a:pt x="276" y="3191"/>
                    </a:lnTo>
                    <a:lnTo>
                      <a:pt x="276" y="3188"/>
                    </a:lnTo>
                    <a:lnTo>
                      <a:pt x="276" y="3186"/>
                    </a:lnTo>
                    <a:lnTo>
                      <a:pt x="276" y="3181"/>
                    </a:lnTo>
                    <a:lnTo>
                      <a:pt x="276" y="3179"/>
                    </a:lnTo>
                    <a:lnTo>
                      <a:pt x="276" y="3175"/>
                    </a:lnTo>
                    <a:lnTo>
                      <a:pt x="275" y="3174"/>
                    </a:lnTo>
                    <a:lnTo>
                      <a:pt x="275" y="3172"/>
                    </a:lnTo>
                    <a:lnTo>
                      <a:pt x="275" y="3169"/>
                    </a:lnTo>
                    <a:lnTo>
                      <a:pt x="275" y="3165"/>
                    </a:lnTo>
                    <a:lnTo>
                      <a:pt x="275" y="3162"/>
                    </a:lnTo>
                    <a:lnTo>
                      <a:pt x="276" y="3158"/>
                    </a:lnTo>
                    <a:lnTo>
                      <a:pt x="276" y="3156"/>
                    </a:lnTo>
                    <a:lnTo>
                      <a:pt x="276" y="3153"/>
                    </a:lnTo>
                    <a:lnTo>
                      <a:pt x="276" y="3150"/>
                    </a:lnTo>
                    <a:lnTo>
                      <a:pt x="276" y="3146"/>
                    </a:lnTo>
                    <a:lnTo>
                      <a:pt x="276" y="3142"/>
                    </a:lnTo>
                    <a:lnTo>
                      <a:pt x="277" y="3140"/>
                    </a:lnTo>
                    <a:lnTo>
                      <a:pt x="277" y="3138"/>
                    </a:lnTo>
                    <a:lnTo>
                      <a:pt x="277" y="3136"/>
                    </a:lnTo>
                    <a:lnTo>
                      <a:pt x="279" y="3132"/>
                    </a:lnTo>
                    <a:lnTo>
                      <a:pt x="280" y="3128"/>
                    </a:lnTo>
                    <a:lnTo>
                      <a:pt x="281" y="3123"/>
                    </a:lnTo>
                    <a:lnTo>
                      <a:pt x="282" y="3122"/>
                    </a:lnTo>
                    <a:lnTo>
                      <a:pt x="282" y="3120"/>
                    </a:lnTo>
                    <a:lnTo>
                      <a:pt x="282" y="3117"/>
                    </a:lnTo>
                    <a:lnTo>
                      <a:pt x="284" y="3112"/>
                    </a:lnTo>
                    <a:lnTo>
                      <a:pt x="286" y="3105"/>
                    </a:lnTo>
                    <a:lnTo>
                      <a:pt x="289" y="3099"/>
                    </a:lnTo>
                    <a:lnTo>
                      <a:pt x="308" y="3056"/>
                    </a:lnTo>
                    <a:lnTo>
                      <a:pt x="327" y="3013"/>
                    </a:lnTo>
                    <a:lnTo>
                      <a:pt x="349" y="2972"/>
                    </a:lnTo>
                    <a:lnTo>
                      <a:pt x="371" y="2930"/>
                    </a:lnTo>
                    <a:lnTo>
                      <a:pt x="395" y="2888"/>
                    </a:lnTo>
                    <a:lnTo>
                      <a:pt x="418" y="2846"/>
                    </a:lnTo>
                    <a:lnTo>
                      <a:pt x="442" y="2806"/>
                    </a:lnTo>
                    <a:lnTo>
                      <a:pt x="465" y="2767"/>
                    </a:lnTo>
                    <a:lnTo>
                      <a:pt x="489" y="2731"/>
                    </a:lnTo>
                    <a:lnTo>
                      <a:pt x="514" y="2696"/>
                    </a:lnTo>
                    <a:lnTo>
                      <a:pt x="539" y="2660"/>
                    </a:lnTo>
                    <a:lnTo>
                      <a:pt x="563" y="2625"/>
                    </a:lnTo>
                    <a:lnTo>
                      <a:pt x="589" y="2590"/>
                    </a:lnTo>
                    <a:lnTo>
                      <a:pt x="615" y="2553"/>
                    </a:lnTo>
                    <a:lnTo>
                      <a:pt x="641" y="2519"/>
                    </a:lnTo>
                    <a:lnTo>
                      <a:pt x="669" y="2485"/>
                    </a:lnTo>
                    <a:lnTo>
                      <a:pt x="696" y="2451"/>
                    </a:lnTo>
                    <a:lnTo>
                      <a:pt x="722" y="2417"/>
                    </a:lnTo>
                    <a:lnTo>
                      <a:pt x="750" y="2383"/>
                    </a:lnTo>
                    <a:lnTo>
                      <a:pt x="779" y="2350"/>
                    </a:lnTo>
                    <a:lnTo>
                      <a:pt x="806" y="2316"/>
                    </a:lnTo>
                    <a:lnTo>
                      <a:pt x="833" y="2282"/>
                    </a:lnTo>
                    <a:lnTo>
                      <a:pt x="861" y="2248"/>
                    </a:lnTo>
                    <a:lnTo>
                      <a:pt x="888" y="2215"/>
                    </a:lnTo>
                    <a:lnTo>
                      <a:pt x="915" y="2182"/>
                    </a:lnTo>
                    <a:lnTo>
                      <a:pt x="943" y="2148"/>
                    </a:lnTo>
                    <a:lnTo>
                      <a:pt x="970" y="2115"/>
                    </a:lnTo>
                    <a:lnTo>
                      <a:pt x="996" y="2082"/>
                    </a:lnTo>
                    <a:lnTo>
                      <a:pt x="1023" y="2049"/>
                    </a:lnTo>
                    <a:lnTo>
                      <a:pt x="1052" y="2014"/>
                    </a:lnTo>
                    <a:lnTo>
                      <a:pt x="1080" y="1979"/>
                    </a:lnTo>
                    <a:lnTo>
                      <a:pt x="1109" y="1945"/>
                    </a:lnTo>
                    <a:lnTo>
                      <a:pt x="1136" y="1911"/>
                    </a:lnTo>
                    <a:lnTo>
                      <a:pt x="1162" y="1877"/>
                    </a:lnTo>
                    <a:lnTo>
                      <a:pt x="1189" y="1842"/>
                    </a:lnTo>
                    <a:lnTo>
                      <a:pt x="1215" y="1808"/>
                    </a:lnTo>
                    <a:lnTo>
                      <a:pt x="1242" y="1772"/>
                    </a:lnTo>
                    <a:lnTo>
                      <a:pt x="1268" y="1737"/>
                    </a:lnTo>
                    <a:lnTo>
                      <a:pt x="1293" y="1702"/>
                    </a:lnTo>
                    <a:lnTo>
                      <a:pt x="1318" y="1664"/>
                    </a:lnTo>
                    <a:lnTo>
                      <a:pt x="1343" y="1628"/>
                    </a:lnTo>
                    <a:lnTo>
                      <a:pt x="1367" y="1591"/>
                    </a:lnTo>
                    <a:lnTo>
                      <a:pt x="1390" y="1555"/>
                    </a:lnTo>
                    <a:lnTo>
                      <a:pt x="1401" y="1539"/>
                    </a:lnTo>
                    <a:lnTo>
                      <a:pt x="1411" y="1522"/>
                    </a:lnTo>
                    <a:lnTo>
                      <a:pt x="1422" y="1505"/>
                    </a:lnTo>
                    <a:lnTo>
                      <a:pt x="1388" y="1532"/>
                    </a:lnTo>
                    <a:lnTo>
                      <a:pt x="1354" y="1561"/>
                    </a:lnTo>
                    <a:lnTo>
                      <a:pt x="1320" y="1591"/>
                    </a:lnTo>
                    <a:lnTo>
                      <a:pt x="1288" y="1621"/>
                    </a:lnTo>
                    <a:lnTo>
                      <a:pt x="1256" y="1653"/>
                    </a:lnTo>
                    <a:lnTo>
                      <a:pt x="1223" y="1686"/>
                    </a:lnTo>
                    <a:lnTo>
                      <a:pt x="1193" y="1720"/>
                    </a:lnTo>
                    <a:lnTo>
                      <a:pt x="1162" y="1752"/>
                    </a:lnTo>
                    <a:lnTo>
                      <a:pt x="1131" y="1786"/>
                    </a:lnTo>
                    <a:lnTo>
                      <a:pt x="1101" y="1820"/>
                    </a:lnTo>
                    <a:lnTo>
                      <a:pt x="1069" y="1853"/>
                    </a:lnTo>
                    <a:lnTo>
                      <a:pt x="1037" y="1886"/>
                    </a:lnTo>
                    <a:lnTo>
                      <a:pt x="1006" y="1920"/>
                    </a:lnTo>
                    <a:lnTo>
                      <a:pt x="975" y="1952"/>
                    </a:lnTo>
                    <a:lnTo>
                      <a:pt x="944" y="1986"/>
                    </a:lnTo>
                    <a:lnTo>
                      <a:pt x="913" y="2019"/>
                    </a:lnTo>
                    <a:lnTo>
                      <a:pt x="881" y="2051"/>
                    </a:lnTo>
                    <a:lnTo>
                      <a:pt x="847" y="2083"/>
                    </a:lnTo>
                    <a:lnTo>
                      <a:pt x="814" y="2112"/>
                    </a:lnTo>
                    <a:lnTo>
                      <a:pt x="780" y="2142"/>
                    </a:lnTo>
                    <a:lnTo>
                      <a:pt x="745" y="2171"/>
                    </a:lnTo>
                    <a:lnTo>
                      <a:pt x="708" y="2199"/>
                    </a:lnTo>
                    <a:lnTo>
                      <a:pt x="671" y="2226"/>
                    </a:lnTo>
                    <a:lnTo>
                      <a:pt x="630" y="2253"/>
                    </a:lnTo>
                    <a:lnTo>
                      <a:pt x="587" y="2279"/>
                    </a:lnTo>
                    <a:lnTo>
                      <a:pt x="541" y="2307"/>
                    </a:lnTo>
                    <a:lnTo>
                      <a:pt x="495" y="2328"/>
                    </a:lnTo>
                    <a:lnTo>
                      <a:pt x="447" y="2346"/>
                    </a:lnTo>
                    <a:lnTo>
                      <a:pt x="398" y="2359"/>
                    </a:lnTo>
                    <a:lnTo>
                      <a:pt x="340" y="2365"/>
                    </a:lnTo>
                    <a:lnTo>
                      <a:pt x="284" y="2360"/>
                    </a:lnTo>
                    <a:lnTo>
                      <a:pt x="227" y="2343"/>
                    </a:lnTo>
                    <a:lnTo>
                      <a:pt x="207" y="2325"/>
                    </a:lnTo>
                    <a:lnTo>
                      <a:pt x="197" y="2298"/>
                    </a:lnTo>
                    <a:lnTo>
                      <a:pt x="198" y="2268"/>
                    </a:lnTo>
                    <a:lnTo>
                      <a:pt x="203" y="2240"/>
                    </a:lnTo>
                    <a:lnTo>
                      <a:pt x="211" y="2212"/>
                    </a:lnTo>
                    <a:lnTo>
                      <a:pt x="217" y="2184"/>
                    </a:lnTo>
                    <a:lnTo>
                      <a:pt x="222" y="2170"/>
                    </a:lnTo>
                    <a:lnTo>
                      <a:pt x="230" y="2159"/>
                    </a:lnTo>
                    <a:lnTo>
                      <a:pt x="240" y="2151"/>
                    </a:lnTo>
                    <a:lnTo>
                      <a:pt x="266" y="2142"/>
                    </a:lnTo>
                    <a:lnTo>
                      <a:pt x="293" y="2144"/>
                    </a:lnTo>
                    <a:lnTo>
                      <a:pt x="319" y="2157"/>
                    </a:lnTo>
                    <a:lnTo>
                      <a:pt x="339" y="2142"/>
                    </a:lnTo>
                    <a:lnTo>
                      <a:pt x="356" y="2127"/>
                    </a:lnTo>
                    <a:lnTo>
                      <a:pt x="383" y="2109"/>
                    </a:lnTo>
                    <a:lnTo>
                      <a:pt x="434" y="2078"/>
                    </a:lnTo>
                    <a:lnTo>
                      <a:pt x="483" y="2044"/>
                    </a:lnTo>
                    <a:lnTo>
                      <a:pt x="530" y="2009"/>
                    </a:lnTo>
                    <a:lnTo>
                      <a:pt x="574" y="1968"/>
                    </a:lnTo>
                    <a:lnTo>
                      <a:pt x="607" y="1936"/>
                    </a:lnTo>
                    <a:lnTo>
                      <a:pt x="639" y="1905"/>
                    </a:lnTo>
                    <a:lnTo>
                      <a:pt x="671" y="1872"/>
                    </a:lnTo>
                    <a:lnTo>
                      <a:pt x="701" y="1838"/>
                    </a:lnTo>
                    <a:lnTo>
                      <a:pt x="733" y="1805"/>
                    </a:lnTo>
                    <a:lnTo>
                      <a:pt x="762" y="1771"/>
                    </a:lnTo>
                    <a:lnTo>
                      <a:pt x="790" y="1737"/>
                    </a:lnTo>
                    <a:lnTo>
                      <a:pt x="820" y="1702"/>
                    </a:lnTo>
                    <a:lnTo>
                      <a:pt x="848" y="1665"/>
                    </a:lnTo>
                    <a:lnTo>
                      <a:pt x="877" y="1631"/>
                    </a:lnTo>
                    <a:lnTo>
                      <a:pt x="905" y="1596"/>
                    </a:lnTo>
                    <a:lnTo>
                      <a:pt x="932" y="1562"/>
                    </a:lnTo>
                    <a:lnTo>
                      <a:pt x="961" y="1529"/>
                    </a:lnTo>
                    <a:lnTo>
                      <a:pt x="989" y="1496"/>
                    </a:lnTo>
                    <a:lnTo>
                      <a:pt x="1018" y="1464"/>
                    </a:lnTo>
                    <a:lnTo>
                      <a:pt x="1046" y="1431"/>
                    </a:lnTo>
                    <a:lnTo>
                      <a:pt x="1076" y="1399"/>
                    </a:lnTo>
                    <a:lnTo>
                      <a:pt x="1106" y="1367"/>
                    </a:lnTo>
                    <a:lnTo>
                      <a:pt x="1137" y="1338"/>
                    </a:lnTo>
                    <a:lnTo>
                      <a:pt x="1167" y="1308"/>
                    </a:lnTo>
                    <a:lnTo>
                      <a:pt x="1198" y="1280"/>
                    </a:lnTo>
                    <a:lnTo>
                      <a:pt x="1230" y="1253"/>
                    </a:lnTo>
                    <a:lnTo>
                      <a:pt x="1263" y="1224"/>
                    </a:lnTo>
                    <a:lnTo>
                      <a:pt x="1296" y="1199"/>
                    </a:lnTo>
                    <a:lnTo>
                      <a:pt x="1329" y="1173"/>
                    </a:lnTo>
                    <a:lnTo>
                      <a:pt x="1364" y="1150"/>
                    </a:lnTo>
                    <a:lnTo>
                      <a:pt x="1400" y="1128"/>
                    </a:lnTo>
                    <a:lnTo>
                      <a:pt x="1435" y="1104"/>
                    </a:lnTo>
                    <a:lnTo>
                      <a:pt x="1475" y="1084"/>
                    </a:lnTo>
                    <a:lnTo>
                      <a:pt x="1512" y="1064"/>
                    </a:lnTo>
                    <a:lnTo>
                      <a:pt x="1551" y="1047"/>
                    </a:lnTo>
                    <a:lnTo>
                      <a:pt x="1591" y="1030"/>
                    </a:lnTo>
                    <a:lnTo>
                      <a:pt x="1632" y="1015"/>
                    </a:lnTo>
                    <a:lnTo>
                      <a:pt x="1674" y="1001"/>
                    </a:lnTo>
                    <a:lnTo>
                      <a:pt x="1716" y="990"/>
                    </a:lnTo>
                    <a:lnTo>
                      <a:pt x="1753" y="985"/>
                    </a:lnTo>
                    <a:lnTo>
                      <a:pt x="1793" y="989"/>
                    </a:lnTo>
                    <a:lnTo>
                      <a:pt x="1833" y="1001"/>
                    </a:lnTo>
                    <a:lnTo>
                      <a:pt x="1868" y="1021"/>
                    </a:lnTo>
                    <a:lnTo>
                      <a:pt x="1898" y="1047"/>
                    </a:lnTo>
                    <a:lnTo>
                      <a:pt x="1920" y="1079"/>
                    </a:lnTo>
                    <a:lnTo>
                      <a:pt x="1933" y="1116"/>
                    </a:lnTo>
                    <a:lnTo>
                      <a:pt x="1935" y="1157"/>
                    </a:lnTo>
                    <a:lnTo>
                      <a:pt x="1928" y="1201"/>
                    </a:lnTo>
                    <a:lnTo>
                      <a:pt x="1920" y="1244"/>
                    </a:lnTo>
                    <a:lnTo>
                      <a:pt x="1911" y="1287"/>
                    </a:lnTo>
                    <a:lnTo>
                      <a:pt x="1900" y="1329"/>
                    </a:lnTo>
                    <a:lnTo>
                      <a:pt x="1887" y="1371"/>
                    </a:lnTo>
                    <a:lnTo>
                      <a:pt x="1874" y="1414"/>
                    </a:lnTo>
                    <a:lnTo>
                      <a:pt x="1858" y="1454"/>
                    </a:lnTo>
                    <a:lnTo>
                      <a:pt x="1842" y="1495"/>
                    </a:lnTo>
                    <a:lnTo>
                      <a:pt x="1825" y="1535"/>
                    </a:lnTo>
                    <a:lnTo>
                      <a:pt x="1805" y="1574"/>
                    </a:lnTo>
                    <a:lnTo>
                      <a:pt x="1787" y="1614"/>
                    </a:lnTo>
                    <a:lnTo>
                      <a:pt x="1767" y="1653"/>
                    </a:lnTo>
                    <a:lnTo>
                      <a:pt x="1746" y="1692"/>
                    </a:lnTo>
                    <a:lnTo>
                      <a:pt x="1782" y="1660"/>
                    </a:lnTo>
                    <a:lnTo>
                      <a:pt x="1818" y="1630"/>
                    </a:lnTo>
                    <a:lnTo>
                      <a:pt x="1853" y="1599"/>
                    </a:lnTo>
                    <a:lnTo>
                      <a:pt x="1886" y="1572"/>
                    </a:lnTo>
                    <a:lnTo>
                      <a:pt x="1919" y="1545"/>
                    </a:lnTo>
                    <a:lnTo>
                      <a:pt x="1951" y="1516"/>
                    </a:lnTo>
                    <a:lnTo>
                      <a:pt x="1984" y="1489"/>
                    </a:lnTo>
                    <a:lnTo>
                      <a:pt x="2016" y="1462"/>
                    </a:lnTo>
                    <a:lnTo>
                      <a:pt x="2049" y="1435"/>
                    </a:lnTo>
                    <a:lnTo>
                      <a:pt x="2081" y="1407"/>
                    </a:lnTo>
                    <a:lnTo>
                      <a:pt x="2112" y="1379"/>
                    </a:lnTo>
                    <a:lnTo>
                      <a:pt x="2147" y="1352"/>
                    </a:lnTo>
                    <a:lnTo>
                      <a:pt x="2180" y="1324"/>
                    </a:lnTo>
                    <a:lnTo>
                      <a:pt x="2211" y="1298"/>
                    </a:lnTo>
                    <a:lnTo>
                      <a:pt x="2244" y="1270"/>
                    </a:lnTo>
                    <a:lnTo>
                      <a:pt x="2278" y="1242"/>
                    </a:lnTo>
                    <a:lnTo>
                      <a:pt x="2311" y="1216"/>
                    </a:lnTo>
                    <a:lnTo>
                      <a:pt x="2343" y="1189"/>
                    </a:lnTo>
                    <a:lnTo>
                      <a:pt x="2376" y="1162"/>
                    </a:lnTo>
                    <a:lnTo>
                      <a:pt x="2409" y="1136"/>
                    </a:lnTo>
                    <a:lnTo>
                      <a:pt x="2442" y="1107"/>
                    </a:lnTo>
                    <a:lnTo>
                      <a:pt x="2475" y="1081"/>
                    </a:lnTo>
                    <a:lnTo>
                      <a:pt x="2508" y="1053"/>
                    </a:lnTo>
                    <a:lnTo>
                      <a:pt x="2542" y="1026"/>
                    </a:lnTo>
                    <a:lnTo>
                      <a:pt x="2575" y="1000"/>
                    </a:lnTo>
                    <a:lnTo>
                      <a:pt x="2609" y="973"/>
                    </a:lnTo>
                    <a:lnTo>
                      <a:pt x="2642" y="947"/>
                    </a:lnTo>
                    <a:lnTo>
                      <a:pt x="2676" y="921"/>
                    </a:lnTo>
                    <a:lnTo>
                      <a:pt x="2711" y="894"/>
                    </a:lnTo>
                    <a:lnTo>
                      <a:pt x="2742" y="868"/>
                    </a:lnTo>
                    <a:lnTo>
                      <a:pt x="2778" y="842"/>
                    </a:lnTo>
                    <a:lnTo>
                      <a:pt x="2809" y="816"/>
                    </a:lnTo>
                    <a:lnTo>
                      <a:pt x="2844" y="789"/>
                    </a:lnTo>
                    <a:lnTo>
                      <a:pt x="2883" y="760"/>
                    </a:lnTo>
                    <a:lnTo>
                      <a:pt x="2924" y="731"/>
                    </a:lnTo>
                    <a:lnTo>
                      <a:pt x="2963" y="700"/>
                    </a:lnTo>
                    <a:lnTo>
                      <a:pt x="3002" y="670"/>
                    </a:lnTo>
                    <a:lnTo>
                      <a:pt x="3040" y="641"/>
                    </a:lnTo>
                    <a:lnTo>
                      <a:pt x="3080" y="612"/>
                    </a:lnTo>
                    <a:lnTo>
                      <a:pt x="3119" y="585"/>
                    </a:lnTo>
                    <a:lnTo>
                      <a:pt x="3156" y="558"/>
                    </a:lnTo>
                    <a:lnTo>
                      <a:pt x="3194" y="532"/>
                    </a:lnTo>
                    <a:lnTo>
                      <a:pt x="3232" y="503"/>
                    </a:lnTo>
                    <a:lnTo>
                      <a:pt x="3272" y="478"/>
                    </a:lnTo>
                    <a:lnTo>
                      <a:pt x="3311" y="451"/>
                    </a:lnTo>
                    <a:lnTo>
                      <a:pt x="3349" y="427"/>
                    </a:lnTo>
                    <a:lnTo>
                      <a:pt x="3389" y="402"/>
                    </a:lnTo>
                    <a:lnTo>
                      <a:pt x="3428" y="378"/>
                    </a:lnTo>
                    <a:lnTo>
                      <a:pt x="3469" y="354"/>
                    </a:lnTo>
                    <a:lnTo>
                      <a:pt x="3510" y="332"/>
                    </a:lnTo>
                    <a:lnTo>
                      <a:pt x="3551" y="310"/>
                    </a:lnTo>
                    <a:lnTo>
                      <a:pt x="3598" y="292"/>
                    </a:lnTo>
                    <a:lnTo>
                      <a:pt x="3647" y="285"/>
                    </a:lnTo>
                    <a:lnTo>
                      <a:pt x="3693" y="291"/>
                    </a:lnTo>
                    <a:lnTo>
                      <a:pt x="3735" y="305"/>
                    </a:lnTo>
                    <a:lnTo>
                      <a:pt x="3774" y="328"/>
                    </a:lnTo>
                    <a:lnTo>
                      <a:pt x="3808" y="358"/>
                    </a:lnTo>
                    <a:lnTo>
                      <a:pt x="3834" y="393"/>
                    </a:lnTo>
                    <a:lnTo>
                      <a:pt x="3854" y="437"/>
                    </a:lnTo>
                    <a:lnTo>
                      <a:pt x="3865" y="485"/>
                    </a:lnTo>
                    <a:lnTo>
                      <a:pt x="3861" y="536"/>
                    </a:lnTo>
                    <a:lnTo>
                      <a:pt x="3842" y="584"/>
                    </a:lnTo>
                    <a:lnTo>
                      <a:pt x="3884" y="550"/>
                    </a:lnTo>
                    <a:lnTo>
                      <a:pt x="3927" y="515"/>
                    </a:lnTo>
                    <a:lnTo>
                      <a:pt x="3970" y="481"/>
                    </a:lnTo>
                    <a:lnTo>
                      <a:pt x="4012" y="445"/>
                    </a:lnTo>
                    <a:lnTo>
                      <a:pt x="4053" y="412"/>
                    </a:lnTo>
                    <a:lnTo>
                      <a:pt x="4076" y="394"/>
                    </a:lnTo>
                    <a:lnTo>
                      <a:pt x="4099" y="376"/>
                    </a:lnTo>
                    <a:lnTo>
                      <a:pt x="4121" y="359"/>
                    </a:lnTo>
                    <a:lnTo>
                      <a:pt x="4168" y="320"/>
                    </a:lnTo>
                    <a:lnTo>
                      <a:pt x="4216" y="283"/>
                    </a:lnTo>
                    <a:lnTo>
                      <a:pt x="4264" y="244"/>
                    </a:lnTo>
                    <a:lnTo>
                      <a:pt x="4310" y="204"/>
                    </a:lnTo>
                    <a:lnTo>
                      <a:pt x="4311" y="195"/>
                    </a:lnTo>
                    <a:lnTo>
                      <a:pt x="4311" y="187"/>
                    </a:lnTo>
                    <a:lnTo>
                      <a:pt x="4313" y="178"/>
                    </a:lnTo>
                    <a:lnTo>
                      <a:pt x="4330" y="152"/>
                    </a:lnTo>
                    <a:lnTo>
                      <a:pt x="4357" y="143"/>
                    </a:lnTo>
                    <a:lnTo>
                      <a:pt x="4381" y="156"/>
                    </a:lnTo>
                    <a:lnTo>
                      <a:pt x="4381" y="153"/>
                    </a:lnTo>
                    <a:lnTo>
                      <a:pt x="4381" y="151"/>
                    </a:lnTo>
                    <a:lnTo>
                      <a:pt x="4380" y="147"/>
                    </a:lnTo>
                    <a:lnTo>
                      <a:pt x="4375" y="95"/>
                    </a:lnTo>
                    <a:lnTo>
                      <a:pt x="4363" y="38"/>
                    </a:lnTo>
                    <a:lnTo>
                      <a:pt x="4333" y="0"/>
                    </a:lnTo>
                    <a:lnTo>
                      <a:pt x="4330" y="2"/>
                    </a:lnTo>
                    <a:lnTo>
                      <a:pt x="4323" y="4"/>
                    </a:lnTo>
                    <a:lnTo>
                      <a:pt x="4318" y="4"/>
                    </a:lnTo>
                    <a:lnTo>
                      <a:pt x="4273" y="6"/>
                    </a:lnTo>
                    <a:lnTo>
                      <a:pt x="4227" y="8"/>
                    </a:lnTo>
                    <a:lnTo>
                      <a:pt x="4182" y="10"/>
                    </a:lnTo>
                    <a:lnTo>
                      <a:pt x="4136" y="12"/>
                    </a:lnTo>
                    <a:lnTo>
                      <a:pt x="4092" y="15"/>
                    </a:lnTo>
                    <a:lnTo>
                      <a:pt x="4046" y="17"/>
                    </a:lnTo>
                    <a:lnTo>
                      <a:pt x="4001" y="20"/>
                    </a:lnTo>
                    <a:lnTo>
                      <a:pt x="3954" y="22"/>
                    </a:lnTo>
                    <a:lnTo>
                      <a:pt x="3909" y="27"/>
                    </a:lnTo>
                    <a:lnTo>
                      <a:pt x="3863" y="29"/>
                    </a:lnTo>
                    <a:lnTo>
                      <a:pt x="3818" y="33"/>
                    </a:lnTo>
                    <a:lnTo>
                      <a:pt x="3774" y="36"/>
                    </a:lnTo>
                    <a:lnTo>
                      <a:pt x="3728" y="38"/>
                    </a:lnTo>
                    <a:lnTo>
                      <a:pt x="3683" y="43"/>
                    </a:lnTo>
                    <a:lnTo>
                      <a:pt x="3637" y="46"/>
                    </a:lnTo>
                    <a:close/>
                    <a:moveTo>
                      <a:pt x="2131" y="572"/>
                    </a:moveTo>
                    <a:lnTo>
                      <a:pt x="2094" y="600"/>
                    </a:lnTo>
                    <a:lnTo>
                      <a:pt x="2053" y="617"/>
                    </a:lnTo>
                    <a:lnTo>
                      <a:pt x="2009" y="628"/>
                    </a:lnTo>
                    <a:lnTo>
                      <a:pt x="1964" y="632"/>
                    </a:lnTo>
                    <a:lnTo>
                      <a:pt x="1916" y="633"/>
                    </a:lnTo>
                    <a:lnTo>
                      <a:pt x="1868" y="631"/>
                    </a:lnTo>
                    <a:lnTo>
                      <a:pt x="1823" y="628"/>
                    </a:lnTo>
                    <a:lnTo>
                      <a:pt x="1770" y="625"/>
                    </a:lnTo>
                    <a:lnTo>
                      <a:pt x="1719" y="622"/>
                    </a:lnTo>
                    <a:lnTo>
                      <a:pt x="1668" y="617"/>
                    </a:lnTo>
                    <a:lnTo>
                      <a:pt x="1617" y="614"/>
                    </a:lnTo>
                    <a:lnTo>
                      <a:pt x="1566" y="609"/>
                    </a:lnTo>
                    <a:lnTo>
                      <a:pt x="1516" y="604"/>
                    </a:lnTo>
                    <a:lnTo>
                      <a:pt x="1464" y="600"/>
                    </a:lnTo>
                    <a:lnTo>
                      <a:pt x="1417" y="594"/>
                    </a:lnTo>
                    <a:lnTo>
                      <a:pt x="1371" y="590"/>
                    </a:lnTo>
                    <a:lnTo>
                      <a:pt x="1326" y="584"/>
                    </a:lnTo>
                    <a:lnTo>
                      <a:pt x="1281" y="578"/>
                    </a:lnTo>
                    <a:lnTo>
                      <a:pt x="1236" y="574"/>
                    </a:lnTo>
                    <a:lnTo>
                      <a:pt x="1190" y="568"/>
                    </a:lnTo>
                    <a:lnTo>
                      <a:pt x="1145" y="564"/>
                    </a:lnTo>
                    <a:lnTo>
                      <a:pt x="1099" y="558"/>
                    </a:lnTo>
                    <a:lnTo>
                      <a:pt x="1053" y="553"/>
                    </a:lnTo>
                    <a:lnTo>
                      <a:pt x="1006" y="549"/>
                    </a:lnTo>
                    <a:lnTo>
                      <a:pt x="961" y="544"/>
                    </a:lnTo>
                    <a:lnTo>
                      <a:pt x="915" y="541"/>
                    </a:lnTo>
                    <a:lnTo>
                      <a:pt x="870" y="537"/>
                    </a:lnTo>
                    <a:lnTo>
                      <a:pt x="824" y="534"/>
                    </a:lnTo>
                    <a:lnTo>
                      <a:pt x="779" y="532"/>
                    </a:lnTo>
                    <a:lnTo>
                      <a:pt x="737" y="531"/>
                    </a:lnTo>
                    <a:lnTo>
                      <a:pt x="692" y="531"/>
                    </a:lnTo>
                    <a:lnTo>
                      <a:pt x="650" y="532"/>
                    </a:lnTo>
                    <a:lnTo>
                      <a:pt x="607" y="536"/>
                    </a:lnTo>
                    <a:lnTo>
                      <a:pt x="567" y="543"/>
                    </a:lnTo>
                    <a:lnTo>
                      <a:pt x="530" y="552"/>
                    </a:lnTo>
                    <a:lnTo>
                      <a:pt x="493" y="566"/>
                    </a:lnTo>
                    <a:lnTo>
                      <a:pt x="459" y="583"/>
                    </a:lnTo>
                    <a:lnTo>
                      <a:pt x="429" y="606"/>
                    </a:lnTo>
                    <a:lnTo>
                      <a:pt x="400" y="634"/>
                    </a:lnTo>
                    <a:lnTo>
                      <a:pt x="376" y="667"/>
                    </a:lnTo>
                    <a:lnTo>
                      <a:pt x="355" y="707"/>
                    </a:lnTo>
                    <a:lnTo>
                      <a:pt x="339" y="752"/>
                    </a:lnTo>
                    <a:lnTo>
                      <a:pt x="329" y="797"/>
                    </a:lnTo>
                    <a:lnTo>
                      <a:pt x="321" y="841"/>
                    </a:lnTo>
                    <a:lnTo>
                      <a:pt x="316" y="886"/>
                    </a:lnTo>
                    <a:lnTo>
                      <a:pt x="313" y="931"/>
                    </a:lnTo>
                    <a:lnTo>
                      <a:pt x="312" y="975"/>
                    </a:lnTo>
                    <a:lnTo>
                      <a:pt x="314" y="1021"/>
                    </a:lnTo>
                    <a:lnTo>
                      <a:pt x="316" y="1065"/>
                    </a:lnTo>
                    <a:lnTo>
                      <a:pt x="321" y="1110"/>
                    </a:lnTo>
                    <a:lnTo>
                      <a:pt x="325" y="1157"/>
                    </a:lnTo>
                    <a:lnTo>
                      <a:pt x="331" y="1201"/>
                    </a:lnTo>
                    <a:lnTo>
                      <a:pt x="338" y="1247"/>
                    </a:lnTo>
                    <a:lnTo>
                      <a:pt x="344" y="1290"/>
                    </a:lnTo>
                    <a:lnTo>
                      <a:pt x="337" y="1312"/>
                    </a:lnTo>
                    <a:lnTo>
                      <a:pt x="316" y="1317"/>
                    </a:lnTo>
                    <a:lnTo>
                      <a:pt x="301" y="1303"/>
                    </a:lnTo>
                    <a:lnTo>
                      <a:pt x="293" y="1267"/>
                    </a:lnTo>
                    <a:lnTo>
                      <a:pt x="286" y="1232"/>
                    </a:lnTo>
                    <a:lnTo>
                      <a:pt x="280" y="1197"/>
                    </a:lnTo>
                    <a:lnTo>
                      <a:pt x="273" y="1161"/>
                    </a:lnTo>
                    <a:lnTo>
                      <a:pt x="266" y="1123"/>
                    </a:lnTo>
                    <a:lnTo>
                      <a:pt x="261" y="1085"/>
                    </a:lnTo>
                    <a:lnTo>
                      <a:pt x="257" y="1047"/>
                    </a:lnTo>
                    <a:lnTo>
                      <a:pt x="254" y="1009"/>
                    </a:lnTo>
                    <a:lnTo>
                      <a:pt x="250" y="972"/>
                    </a:lnTo>
                    <a:lnTo>
                      <a:pt x="248" y="934"/>
                    </a:lnTo>
                    <a:lnTo>
                      <a:pt x="248" y="898"/>
                    </a:lnTo>
                    <a:lnTo>
                      <a:pt x="248" y="860"/>
                    </a:lnTo>
                    <a:lnTo>
                      <a:pt x="251" y="824"/>
                    </a:lnTo>
                    <a:lnTo>
                      <a:pt x="255" y="788"/>
                    </a:lnTo>
                    <a:lnTo>
                      <a:pt x="260" y="753"/>
                    </a:lnTo>
                    <a:lnTo>
                      <a:pt x="267" y="719"/>
                    </a:lnTo>
                    <a:lnTo>
                      <a:pt x="276" y="685"/>
                    </a:lnTo>
                    <a:lnTo>
                      <a:pt x="288" y="655"/>
                    </a:lnTo>
                    <a:lnTo>
                      <a:pt x="301" y="623"/>
                    </a:lnTo>
                    <a:lnTo>
                      <a:pt x="316" y="594"/>
                    </a:lnTo>
                    <a:lnTo>
                      <a:pt x="334" y="567"/>
                    </a:lnTo>
                    <a:lnTo>
                      <a:pt x="355" y="541"/>
                    </a:lnTo>
                    <a:lnTo>
                      <a:pt x="379" y="516"/>
                    </a:lnTo>
                    <a:lnTo>
                      <a:pt x="404" y="494"/>
                    </a:lnTo>
                    <a:lnTo>
                      <a:pt x="432" y="474"/>
                    </a:lnTo>
                    <a:lnTo>
                      <a:pt x="464" y="454"/>
                    </a:lnTo>
                    <a:lnTo>
                      <a:pt x="498" y="440"/>
                    </a:lnTo>
                    <a:lnTo>
                      <a:pt x="534" y="425"/>
                    </a:lnTo>
                    <a:lnTo>
                      <a:pt x="575" y="415"/>
                    </a:lnTo>
                    <a:lnTo>
                      <a:pt x="618" y="406"/>
                    </a:lnTo>
                    <a:lnTo>
                      <a:pt x="664" y="400"/>
                    </a:lnTo>
                    <a:lnTo>
                      <a:pt x="707" y="395"/>
                    </a:lnTo>
                    <a:lnTo>
                      <a:pt x="753" y="391"/>
                    </a:lnTo>
                    <a:lnTo>
                      <a:pt x="796" y="387"/>
                    </a:lnTo>
                    <a:lnTo>
                      <a:pt x="841" y="385"/>
                    </a:lnTo>
                    <a:lnTo>
                      <a:pt x="886" y="383"/>
                    </a:lnTo>
                    <a:lnTo>
                      <a:pt x="929" y="382"/>
                    </a:lnTo>
                    <a:lnTo>
                      <a:pt x="973" y="382"/>
                    </a:lnTo>
                    <a:lnTo>
                      <a:pt x="1018" y="380"/>
                    </a:lnTo>
                    <a:lnTo>
                      <a:pt x="1063" y="380"/>
                    </a:lnTo>
                    <a:lnTo>
                      <a:pt x="1109" y="382"/>
                    </a:lnTo>
                    <a:lnTo>
                      <a:pt x="1153" y="382"/>
                    </a:lnTo>
                    <a:lnTo>
                      <a:pt x="1197" y="383"/>
                    </a:lnTo>
                    <a:lnTo>
                      <a:pt x="1240" y="384"/>
                    </a:lnTo>
                    <a:lnTo>
                      <a:pt x="1286" y="385"/>
                    </a:lnTo>
                    <a:lnTo>
                      <a:pt x="1329" y="386"/>
                    </a:lnTo>
                    <a:lnTo>
                      <a:pt x="1377" y="387"/>
                    </a:lnTo>
                    <a:lnTo>
                      <a:pt x="1425" y="387"/>
                    </a:lnTo>
                    <a:lnTo>
                      <a:pt x="1475" y="387"/>
                    </a:lnTo>
                    <a:lnTo>
                      <a:pt x="1521" y="388"/>
                    </a:lnTo>
                    <a:lnTo>
                      <a:pt x="1569" y="390"/>
                    </a:lnTo>
                    <a:lnTo>
                      <a:pt x="1617" y="390"/>
                    </a:lnTo>
                    <a:lnTo>
                      <a:pt x="1664" y="388"/>
                    </a:lnTo>
                    <a:lnTo>
                      <a:pt x="1712" y="388"/>
                    </a:lnTo>
                    <a:lnTo>
                      <a:pt x="1759" y="387"/>
                    </a:lnTo>
                    <a:lnTo>
                      <a:pt x="1800" y="385"/>
                    </a:lnTo>
                    <a:lnTo>
                      <a:pt x="1845" y="380"/>
                    </a:lnTo>
                    <a:lnTo>
                      <a:pt x="1893" y="376"/>
                    </a:lnTo>
                    <a:lnTo>
                      <a:pt x="1941" y="373"/>
                    </a:lnTo>
                    <a:lnTo>
                      <a:pt x="1987" y="373"/>
                    </a:lnTo>
                    <a:lnTo>
                      <a:pt x="2032" y="377"/>
                    </a:lnTo>
                    <a:lnTo>
                      <a:pt x="2073" y="387"/>
                    </a:lnTo>
                    <a:lnTo>
                      <a:pt x="2110" y="407"/>
                    </a:lnTo>
                    <a:lnTo>
                      <a:pt x="2143" y="441"/>
                    </a:lnTo>
                    <a:lnTo>
                      <a:pt x="2159" y="485"/>
                    </a:lnTo>
                    <a:lnTo>
                      <a:pt x="2157" y="532"/>
                    </a:lnTo>
                    <a:lnTo>
                      <a:pt x="2131" y="572"/>
                    </a:lnTo>
                    <a:close/>
                  </a:path>
                </a:pathLst>
              </a:custGeom>
              <a:solidFill>
                <a:srgbClr val="4F5E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7" name="Freeform 66">
                <a:extLst>
                  <a:ext uri="{FF2B5EF4-FFF2-40B4-BE49-F238E27FC236}">
                    <a16:creationId xmlns:a16="http://schemas.microsoft.com/office/drawing/2014/main" id="{68C453DB-ABBB-3A0A-C931-736EAE568FDC}"/>
                  </a:ext>
                </a:extLst>
              </p:cNvPr>
              <p:cNvSpPr>
                <a:spLocks/>
              </p:cNvSpPr>
              <p:nvPr/>
            </p:nvSpPr>
            <p:spPr bwMode="auto">
              <a:xfrm>
                <a:off x="1297" y="2077"/>
                <a:ext cx="26" cy="679"/>
              </a:xfrm>
              <a:custGeom>
                <a:avLst/>
                <a:gdLst>
                  <a:gd name="T0" fmla="*/ 4 w 184"/>
                  <a:gd name="T1" fmla="*/ 93 h 4757"/>
                  <a:gd name="T2" fmla="*/ 3 w 184"/>
                  <a:gd name="T3" fmla="*/ 89 h 4757"/>
                  <a:gd name="T4" fmla="*/ 3 w 184"/>
                  <a:gd name="T5" fmla="*/ 86 h 4757"/>
                  <a:gd name="T6" fmla="*/ 3 w 184"/>
                  <a:gd name="T7" fmla="*/ 83 h 4757"/>
                  <a:gd name="T8" fmla="*/ 3 w 184"/>
                  <a:gd name="T9" fmla="*/ 79 h 4757"/>
                  <a:gd name="T10" fmla="*/ 3 w 184"/>
                  <a:gd name="T11" fmla="*/ 76 h 4757"/>
                  <a:gd name="T12" fmla="*/ 3 w 184"/>
                  <a:gd name="T13" fmla="*/ 73 h 4757"/>
                  <a:gd name="T14" fmla="*/ 3 w 184"/>
                  <a:gd name="T15" fmla="*/ 69 h 4757"/>
                  <a:gd name="T16" fmla="*/ 3 w 184"/>
                  <a:gd name="T17" fmla="*/ 66 h 4757"/>
                  <a:gd name="T18" fmla="*/ 3 w 184"/>
                  <a:gd name="T19" fmla="*/ 62 h 4757"/>
                  <a:gd name="T20" fmla="*/ 2 w 184"/>
                  <a:gd name="T21" fmla="*/ 59 h 4757"/>
                  <a:gd name="T22" fmla="*/ 2 w 184"/>
                  <a:gd name="T23" fmla="*/ 56 h 4757"/>
                  <a:gd name="T24" fmla="*/ 2 w 184"/>
                  <a:gd name="T25" fmla="*/ 52 h 4757"/>
                  <a:gd name="T26" fmla="*/ 2 w 184"/>
                  <a:gd name="T27" fmla="*/ 49 h 4757"/>
                  <a:gd name="T28" fmla="*/ 2 w 184"/>
                  <a:gd name="T29" fmla="*/ 46 h 4757"/>
                  <a:gd name="T30" fmla="*/ 2 w 184"/>
                  <a:gd name="T31" fmla="*/ 42 h 4757"/>
                  <a:gd name="T32" fmla="*/ 2 w 184"/>
                  <a:gd name="T33" fmla="*/ 39 h 4757"/>
                  <a:gd name="T34" fmla="*/ 2 w 184"/>
                  <a:gd name="T35" fmla="*/ 36 h 4757"/>
                  <a:gd name="T36" fmla="*/ 2 w 184"/>
                  <a:gd name="T37" fmla="*/ 32 h 4757"/>
                  <a:gd name="T38" fmla="*/ 2 w 184"/>
                  <a:gd name="T39" fmla="*/ 29 h 4757"/>
                  <a:gd name="T40" fmla="*/ 2 w 184"/>
                  <a:gd name="T41" fmla="*/ 25 h 4757"/>
                  <a:gd name="T42" fmla="*/ 2 w 184"/>
                  <a:gd name="T43" fmla="*/ 22 h 4757"/>
                  <a:gd name="T44" fmla="*/ 2 w 184"/>
                  <a:gd name="T45" fmla="*/ 19 h 4757"/>
                  <a:gd name="T46" fmla="*/ 2 w 184"/>
                  <a:gd name="T47" fmla="*/ 15 h 4757"/>
                  <a:gd name="T48" fmla="*/ 2 w 184"/>
                  <a:gd name="T49" fmla="*/ 12 h 4757"/>
                  <a:gd name="T50" fmla="*/ 2 w 184"/>
                  <a:gd name="T51" fmla="*/ 9 h 4757"/>
                  <a:gd name="T52" fmla="*/ 2 w 184"/>
                  <a:gd name="T53" fmla="*/ 5 h 4757"/>
                  <a:gd name="T54" fmla="*/ 2 w 184"/>
                  <a:gd name="T55" fmla="*/ 2 h 4757"/>
                  <a:gd name="T56" fmla="*/ 2 w 184"/>
                  <a:gd name="T57" fmla="*/ 1 h 4757"/>
                  <a:gd name="T58" fmla="*/ 1 w 184"/>
                  <a:gd name="T59" fmla="*/ 0 h 4757"/>
                  <a:gd name="T60" fmla="*/ 1 w 184"/>
                  <a:gd name="T61" fmla="*/ 2 h 4757"/>
                  <a:gd name="T62" fmla="*/ 1 w 184"/>
                  <a:gd name="T63" fmla="*/ 4 h 4757"/>
                  <a:gd name="T64" fmla="*/ 1 w 184"/>
                  <a:gd name="T65" fmla="*/ 6 h 4757"/>
                  <a:gd name="T66" fmla="*/ 1 w 184"/>
                  <a:gd name="T67" fmla="*/ 10 h 4757"/>
                  <a:gd name="T68" fmla="*/ 1 w 184"/>
                  <a:gd name="T69" fmla="*/ 14 h 4757"/>
                  <a:gd name="T70" fmla="*/ 1 w 184"/>
                  <a:gd name="T71" fmla="*/ 17 h 4757"/>
                  <a:gd name="T72" fmla="*/ 1 w 184"/>
                  <a:gd name="T73" fmla="*/ 20 h 4757"/>
                  <a:gd name="T74" fmla="*/ 0 w 184"/>
                  <a:gd name="T75" fmla="*/ 23 h 4757"/>
                  <a:gd name="T76" fmla="*/ 0 w 184"/>
                  <a:gd name="T77" fmla="*/ 27 h 4757"/>
                  <a:gd name="T78" fmla="*/ 0 w 184"/>
                  <a:gd name="T79" fmla="*/ 30 h 4757"/>
                  <a:gd name="T80" fmla="*/ 0 w 184"/>
                  <a:gd name="T81" fmla="*/ 34 h 4757"/>
                  <a:gd name="T82" fmla="*/ 0 w 184"/>
                  <a:gd name="T83" fmla="*/ 37 h 4757"/>
                  <a:gd name="T84" fmla="*/ 0 w 184"/>
                  <a:gd name="T85" fmla="*/ 41 h 4757"/>
                  <a:gd name="T86" fmla="*/ 0 w 184"/>
                  <a:gd name="T87" fmla="*/ 44 h 4757"/>
                  <a:gd name="T88" fmla="*/ 0 w 184"/>
                  <a:gd name="T89" fmla="*/ 48 h 4757"/>
                  <a:gd name="T90" fmla="*/ 0 w 184"/>
                  <a:gd name="T91" fmla="*/ 51 h 4757"/>
                  <a:gd name="T92" fmla="*/ 0 w 184"/>
                  <a:gd name="T93" fmla="*/ 54 h 4757"/>
                  <a:gd name="T94" fmla="*/ 0 w 184"/>
                  <a:gd name="T95" fmla="*/ 57 h 4757"/>
                  <a:gd name="T96" fmla="*/ 0 w 184"/>
                  <a:gd name="T97" fmla="*/ 61 h 4757"/>
                  <a:gd name="T98" fmla="*/ 0 w 184"/>
                  <a:gd name="T99" fmla="*/ 64 h 4757"/>
                  <a:gd name="T100" fmla="*/ 0 w 184"/>
                  <a:gd name="T101" fmla="*/ 68 h 4757"/>
                  <a:gd name="T102" fmla="*/ 0 w 184"/>
                  <a:gd name="T103" fmla="*/ 71 h 4757"/>
                  <a:gd name="T104" fmla="*/ 0 w 184"/>
                  <a:gd name="T105" fmla="*/ 75 h 4757"/>
                  <a:gd name="T106" fmla="*/ 0 w 184"/>
                  <a:gd name="T107" fmla="*/ 78 h 4757"/>
                  <a:gd name="T108" fmla="*/ 0 w 184"/>
                  <a:gd name="T109" fmla="*/ 81 h 4757"/>
                  <a:gd name="T110" fmla="*/ 0 w 184"/>
                  <a:gd name="T111" fmla="*/ 85 h 4757"/>
                  <a:gd name="T112" fmla="*/ 0 w 184"/>
                  <a:gd name="T113" fmla="*/ 88 h 4757"/>
                  <a:gd name="T114" fmla="*/ 0 w 184"/>
                  <a:gd name="T115" fmla="*/ 92 h 4757"/>
                  <a:gd name="T116" fmla="*/ 0 w 184"/>
                  <a:gd name="T117" fmla="*/ 95 h 4757"/>
                  <a:gd name="T118" fmla="*/ 0 w 184"/>
                  <a:gd name="T119" fmla="*/ 96 h 4757"/>
                  <a:gd name="T120" fmla="*/ 2 w 184"/>
                  <a:gd name="T121" fmla="*/ 97 h 4757"/>
                  <a:gd name="T122" fmla="*/ 4 w 184"/>
                  <a:gd name="T123" fmla="*/ 95 h 47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4" h="4757">
                    <a:moveTo>
                      <a:pt x="184" y="4671"/>
                    </a:moveTo>
                    <a:lnTo>
                      <a:pt x="183" y="4628"/>
                    </a:lnTo>
                    <a:lnTo>
                      <a:pt x="182" y="4587"/>
                    </a:lnTo>
                    <a:lnTo>
                      <a:pt x="179" y="4547"/>
                    </a:lnTo>
                    <a:lnTo>
                      <a:pt x="177" y="4506"/>
                    </a:lnTo>
                    <a:lnTo>
                      <a:pt x="176" y="4465"/>
                    </a:lnTo>
                    <a:lnTo>
                      <a:pt x="175" y="4423"/>
                    </a:lnTo>
                    <a:lnTo>
                      <a:pt x="172" y="4382"/>
                    </a:lnTo>
                    <a:lnTo>
                      <a:pt x="171" y="4340"/>
                    </a:lnTo>
                    <a:lnTo>
                      <a:pt x="170" y="4300"/>
                    </a:lnTo>
                    <a:lnTo>
                      <a:pt x="168" y="4258"/>
                    </a:lnTo>
                    <a:lnTo>
                      <a:pt x="166" y="4217"/>
                    </a:lnTo>
                    <a:lnTo>
                      <a:pt x="165" y="4176"/>
                    </a:lnTo>
                    <a:lnTo>
                      <a:pt x="163" y="4134"/>
                    </a:lnTo>
                    <a:lnTo>
                      <a:pt x="161" y="4093"/>
                    </a:lnTo>
                    <a:lnTo>
                      <a:pt x="160" y="4051"/>
                    </a:lnTo>
                    <a:lnTo>
                      <a:pt x="159" y="4010"/>
                    </a:lnTo>
                    <a:lnTo>
                      <a:pt x="157" y="3969"/>
                    </a:lnTo>
                    <a:lnTo>
                      <a:pt x="155" y="3929"/>
                    </a:lnTo>
                    <a:lnTo>
                      <a:pt x="153" y="3888"/>
                    </a:lnTo>
                    <a:lnTo>
                      <a:pt x="152" y="3847"/>
                    </a:lnTo>
                    <a:lnTo>
                      <a:pt x="151" y="3806"/>
                    </a:lnTo>
                    <a:lnTo>
                      <a:pt x="149" y="3764"/>
                    </a:lnTo>
                    <a:lnTo>
                      <a:pt x="147" y="3722"/>
                    </a:lnTo>
                    <a:lnTo>
                      <a:pt x="146" y="3682"/>
                    </a:lnTo>
                    <a:lnTo>
                      <a:pt x="144" y="3641"/>
                    </a:lnTo>
                    <a:lnTo>
                      <a:pt x="142" y="3600"/>
                    </a:lnTo>
                    <a:lnTo>
                      <a:pt x="142" y="3559"/>
                    </a:lnTo>
                    <a:lnTo>
                      <a:pt x="140" y="3516"/>
                    </a:lnTo>
                    <a:lnTo>
                      <a:pt x="138" y="3474"/>
                    </a:lnTo>
                    <a:lnTo>
                      <a:pt x="136" y="3434"/>
                    </a:lnTo>
                    <a:lnTo>
                      <a:pt x="135" y="3392"/>
                    </a:lnTo>
                    <a:lnTo>
                      <a:pt x="134" y="3351"/>
                    </a:lnTo>
                    <a:lnTo>
                      <a:pt x="132" y="3309"/>
                    </a:lnTo>
                    <a:lnTo>
                      <a:pt x="130" y="3268"/>
                    </a:lnTo>
                    <a:lnTo>
                      <a:pt x="129" y="3228"/>
                    </a:lnTo>
                    <a:lnTo>
                      <a:pt x="128" y="3187"/>
                    </a:lnTo>
                    <a:lnTo>
                      <a:pt x="126" y="3144"/>
                    </a:lnTo>
                    <a:lnTo>
                      <a:pt x="125" y="3103"/>
                    </a:lnTo>
                    <a:lnTo>
                      <a:pt x="124" y="3062"/>
                    </a:lnTo>
                    <a:lnTo>
                      <a:pt x="122" y="3021"/>
                    </a:lnTo>
                    <a:lnTo>
                      <a:pt x="120" y="2981"/>
                    </a:lnTo>
                    <a:lnTo>
                      <a:pt x="119" y="2939"/>
                    </a:lnTo>
                    <a:lnTo>
                      <a:pt x="118" y="2898"/>
                    </a:lnTo>
                    <a:lnTo>
                      <a:pt x="117" y="2855"/>
                    </a:lnTo>
                    <a:lnTo>
                      <a:pt x="116" y="2815"/>
                    </a:lnTo>
                    <a:lnTo>
                      <a:pt x="113" y="2773"/>
                    </a:lnTo>
                    <a:lnTo>
                      <a:pt x="113" y="2732"/>
                    </a:lnTo>
                    <a:lnTo>
                      <a:pt x="112" y="2691"/>
                    </a:lnTo>
                    <a:lnTo>
                      <a:pt x="110" y="2650"/>
                    </a:lnTo>
                    <a:lnTo>
                      <a:pt x="109" y="2610"/>
                    </a:lnTo>
                    <a:lnTo>
                      <a:pt x="108" y="2567"/>
                    </a:lnTo>
                    <a:lnTo>
                      <a:pt x="107" y="2527"/>
                    </a:lnTo>
                    <a:lnTo>
                      <a:pt x="105" y="2486"/>
                    </a:lnTo>
                    <a:lnTo>
                      <a:pt x="104" y="2445"/>
                    </a:lnTo>
                    <a:lnTo>
                      <a:pt x="103" y="2404"/>
                    </a:lnTo>
                    <a:lnTo>
                      <a:pt x="102" y="2363"/>
                    </a:lnTo>
                    <a:lnTo>
                      <a:pt x="101" y="2322"/>
                    </a:lnTo>
                    <a:lnTo>
                      <a:pt x="100" y="2279"/>
                    </a:lnTo>
                    <a:lnTo>
                      <a:pt x="99" y="2238"/>
                    </a:lnTo>
                    <a:lnTo>
                      <a:pt x="97" y="2197"/>
                    </a:lnTo>
                    <a:lnTo>
                      <a:pt x="96" y="2156"/>
                    </a:lnTo>
                    <a:lnTo>
                      <a:pt x="96" y="2115"/>
                    </a:lnTo>
                    <a:lnTo>
                      <a:pt x="95" y="2074"/>
                    </a:lnTo>
                    <a:lnTo>
                      <a:pt x="94" y="2033"/>
                    </a:lnTo>
                    <a:lnTo>
                      <a:pt x="93" y="1990"/>
                    </a:lnTo>
                    <a:lnTo>
                      <a:pt x="92" y="1950"/>
                    </a:lnTo>
                    <a:lnTo>
                      <a:pt x="91" y="1909"/>
                    </a:lnTo>
                    <a:lnTo>
                      <a:pt x="91" y="1868"/>
                    </a:lnTo>
                    <a:lnTo>
                      <a:pt x="89" y="1826"/>
                    </a:lnTo>
                    <a:lnTo>
                      <a:pt x="88" y="1785"/>
                    </a:lnTo>
                    <a:lnTo>
                      <a:pt x="87" y="1744"/>
                    </a:lnTo>
                    <a:lnTo>
                      <a:pt x="87" y="1703"/>
                    </a:lnTo>
                    <a:lnTo>
                      <a:pt x="86" y="1661"/>
                    </a:lnTo>
                    <a:lnTo>
                      <a:pt x="85" y="1619"/>
                    </a:lnTo>
                    <a:lnTo>
                      <a:pt x="85" y="1578"/>
                    </a:lnTo>
                    <a:lnTo>
                      <a:pt x="85" y="1537"/>
                    </a:lnTo>
                    <a:lnTo>
                      <a:pt x="84" y="1497"/>
                    </a:lnTo>
                    <a:lnTo>
                      <a:pt x="83" y="1455"/>
                    </a:lnTo>
                    <a:lnTo>
                      <a:pt x="83" y="1413"/>
                    </a:lnTo>
                    <a:lnTo>
                      <a:pt x="82" y="1372"/>
                    </a:lnTo>
                    <a:lnTo>
                      <a:pt x="82" y="1331"/>
                    </a:lnTo>
                    <a:lnTo>
                      <a:pt x="80" y="1291"/>
                    </a:lnTo>
                    <a:lnTo>
                      <a:pt x="80" y="1250"/>
                    </a:lnTo>
                    <a:lnTo>
                      <a:pt x="79" y="1209"/>
                    </a:lnTo>
                    <a:lnTo>
                      <a:pt x="79" y="1168"/>
                    </a:lnTo>
                    <a:lnTo>
                      <a:pt x="79" y="1126"/>
                    </a:lnTo>
                    <a:lnTo>
                      <a:pt x="79" y="1085"/>
                    </a:lnTo>
                    <a:lnTo>
                      <a:pt x="79" y="1043"/>
                    </a:lnTo>
                    <a:lnTo>
                      <a:pt x="79" y="1002"/>
                    </a:lnTo>
                    <a:lnTo>
                      <a:pt x="78" y="961"/>
                    </a:lnTo>
                    <a:lnTo>
                      <a:pt x="78" y="919"/>
                    </a:lnTo>
                    <a:lnTo>
                      <a:pt x="78" y="879"/>
                    </a:lnTo>
                    <a:lnTo>
                      <a:pt x="78" y="837"/>
                    </a:lnTo>
                    <a:lnTo>
                      <a:pt x="78" y="796"/>
                    </a:lnTo>
                    <a:lnTo>
                      <a:pt x="78" y="754"/>
                    </a:lnTo>
                    <a:lnTo>
                      <a:pt x="78" y="713"/>
                    </a:lnTo>
                    <a:lnTo>
                      <a:pt x="78" y="672"/>
                    </a:lnTo>
                    <a:lnTo>
                      <a:pt x="78" y="631"/>
                    </a:lnTo>
                    <a:lnTo>
                      <a:pt x="78" y="590"/>
                    </a:lnTo>
                    <a:lnTo>
                      <a:pt x="78" y="548"/>
                    </a:lnTo>
                    <a:lnTo>
                      <a:pt x="78" y="507"/>
                    </a:lnTo>
                    <a:lnTo>
                      <a:pt x="78" y="465"/>
                    </a:lnTo>
                    <a:lnTo>
                      <a:pt x="79" y="424"/>
                    </a:lnTo>
                    <a:lnTo>
                      <a:pt x="79" y="383"/>
                    </a:lnTo>
                    <a:lnTo>
                      <a:pt x="79" y="342"/>
                    </a:lnTo>
                    <a:lnTo>
                      <a:pt x="79" y="300"/>
                    </a:lnTo>
                    <a:lnTo>
                      <a:pt x="79" y="259"/>
                    </a:lnTo>
                    <a:lnTo>
                      <a:pt x="79" y="218"/>
                    </a:lnTo>
                    <a:lnTo>
                      <a:pt x="80" y="176"/>
                    </a:lnTo>
                    <a:lnTo>
                      <a:pt x="80" y="135"/>
                    </a:lnTo>
                    <a:lnTo>
                      <a:pt x="82" y="94"/>
                    </a:lnTo>
                    <a:lnTo>
                      <a:pt x="83" y="53"/>
                    </a:lnTo>
                    <a:lnTo>
                      <a:pt x="83" y="40"/>
                    </a:lnTo>
                    <a:lnTo>
                      <a:pt x="83" y="25"/>
                    </a:lnTo>
                    <a:lnTo>
                      <a:pt x="83" y="11"/>
                    </a:lnTo>
                    <a:lnTo>
                      <a:pt x="77" y="0"/>
                    </a:lnTo>
                    <a:lnTo>
                      <a:pt x="63" y="0"/>
                    </a:lnTo>
                    <a:lnTo>
                      <a:pt x="57" y="11"/>
                    </a:lnTo>
                    <a:lnTo>
                      <a:pt x="55" y="50"/>
                    </a:lnTo>
                    <a:lnTo>
                      <a:pt x="54" y="90"/>
                    </a:lnTo>
                    <a:lnTo>
                      <a:pt x="52" y="128"/>
                    </a:lnTo>
                    <a:lnTo>
                      <a:pt x="51" y="153"/>
                    </a:lnTo>
                    <a:lnTo>
                      <a:pt x="51" y="177"/>
                    </a:lnTo>
                    <a:lnTo>
                      <a:pt x="50" y="202"/>
                    </a:lnTo>
                    <a:lnTo>
                      <a:pt x="47" y="249"/>
                    </a:lnTo>
                    <a:lnTo>
                      <a:pt x="45" y="298"/>
                    </a:lnTo>
                    <a:lnTo>
                      <a:pt x="44" y="344"/>
                    </a:lnTo>
                    <a:lnTo>
                      <a:pt x="43" y="391"/>
                    </a:lnTo>
                    <a:lnTo>
                      <a:pt x="41" y="439"/>
                    </a:lnTo>
                    <a:lnTo>
                      <a:pt x="39" y="488"/>
                    </a:lnTo>
                    <a:lnTo>
                      <a:pt x="37" y="534"/>
                    </a:lnTo>
                    <a:lnTo>
                      <a:pt x="36" y="583"/>
                    </a:lnTo>
                    <a:lnTo>
                      <a:pt x="34" y="630"/>
                    </a:lnTo>
                    <a:lnTo>
                      <a:pt x="34" y="678"/>
                    </a:lnTo>
                    <a:lnTo>
                      <a:pt x="32" y="725"/>
                    </a:lnTo>
                    <a:lnTo>
                      <a:pt x="30" y="773"/>
                    </a:lnTo>
                    <a:lnTo>
                      <a:pt x="28" y="821"/>
                    </a:lnTo>
                    <a:lnTo>
                      <a:pt x="28" y="869"/>
                    </a:lnTo>
                    <a:lnTo>
                      <a:pt x="27" y="918"/>
                    </a:lnTo>
                    <a:lnTo>
                      <a:pt x="25" y="964"/>
                    </a:lnTo>
                    <a:lnTo>
                      <a:pt x="24" y="1007"/>
                    </a:lnTo>
                    <a:lnTo>
                      <a:pt x="22" y="1051"/>
                    </a:lnTo>
                    <a:lnTo>
                      <a:pt x="22" y="1095"/>
                    </a:lnTo>
                    <a:lnTo>
                      <a:pt x="21" y="1137"/>
                    </a:lnTo>
                    <a:lnTo>
                      <a:pt x="20" y="1181"/>
                    </a:lnTo>
                    <a:lnTo>
                      <a:pt x="19" y="1223"/>
                    </a:lnTo>
                    <a:lnTo>
                      <a:pt x="18" y="1268"/>
                    </a:lnTo>
                    <a:lnTo>
                      <a:pt x="17" y="1310"/>
                    </a:lnTo>
                    <a:lnTo>
                      <a:pt x="17" y="1353"/>
                    </a:lnTo>
                    <a:lnTo>
                      <a:pt x="16" y="1395"/>
                    </a:lnTo>
                    <a:lnTo>
                      <a:pt x="16" y="1439"/>
                    </a:lnTo>
                    <a:lnTo>
                      <a:pt x="14" y="1483"/>
                    </a:lnTo>
                    <a:lnTo>
                      <a:pt x="13" y="1526"/>
                    </a:lnTo>
                    <a:lnTo>
                      <a:pt x="12" y="1568"/>
                    </a:lnTo>
                    <a:lnTo>
                      <a:pt x="11" y="1611"/>
                    </a:lnTo>
                    <a:lnTo>
                      <a:pt x="11" y="1653"/>
                    </a:lnTo>
                    <a:lnTo>
                      <a:pt x="11" y="1698"/>
                    </a:lnTo>
                    <a:lnTo>
                      <a:pt x="10" y="1742"/>
                    </a:lnTo>
                    <a:lnTo>
                      <a:pt x="10" y="1784"/>
                    </a:lnTo>
                    <a:lnTo>
                      <a:pt x="9" y="1827"/>
                    </a:lnTo>
                    <a:lnTo>
                      <a:pt x="8" y="1869"/>
                    </a:lnTo>
                    <a:lnTo>
                      <a:pt x="8" y="1914"/>
                    </a:lnTo>
                    <a:lnTo>
                      <a:pt x="6" y="1956"/>
                    </a:lnTo>
                    <a:lnTo>
                      <a:pt x="6" y="1999"/>
                    </a:lnTo>
                    <a:lnTo>
                      <a:pt x="5" y="2042"/>
                    </a:lnTo>
                    <a:lnTo>
                      <a:pt x="5" y="2086"/>
                    </a:lnTo>
                    <a:lnTo>
                      <a:pt x="5" y="2129"/>
                    </a:lnTo>
                    <a:lnTo>
                      <a:pt x="5" y="2172"/>
                    </a:lnTo>
                    <a:lnTo>
                      <a:pt x="4" y="2214"/>
                    </a:lnTo>
                    <a:lnTo>
                      <a:pt x="4" y="2257"/>
                    </a:lnTo>
                    <a:lnTo>
                      <a:pt x="3" y="2301"/>
                    </a:lnTo>
                    <a:lnTo>
                      <a:pt x="3" y="2346"/>
                    </a:lnTo>
                    <a:lnTo>
                      <a:pt x="2" y="2388"/>
                    </a:lnTo>
                    <a:lnTo>
                      <a:pt x="2" y="2431"/>
                    </a:lnTo>
                    <a:lnTo>
                      <a:pt x="2" y="2473"/>
                    </a:lnTo>
                    <a:lnTo>
                      <a:pt x="1" y="2517"/>
                    </a:lnTo>
                    <a:lnTo>
                      <a:pt x="1" y="2558"/>
                    </a:lnTo>
                    <a:lnTo>
                      <a:pt x="1" y="2602"/>
                    </a:lnTo>
                    <a:lnTo>
                      <a:pt x="0" y="2644"/>
                    </a:lnTo>
                    <a:lnTo>
                      <a:pt x="0" y="2686"/>
                    </a:lnTo>
                    <a:lnTo>
                      <a:pt x="0" y="2728"/>
                    </a:lnTo>
                    <a:lnTo>
                      <a:pt x="0" y="2769"/>
                    </a:lnTo>
                    <a:lnTo>
                      <a:pt x="0" y="2812"/>
                    </a:lnTo>
                    <a:lnTo>
                      <a:pt x="0" y="2854"/>
                    </a:lnTo>
                    <a:lnTo>
                      <a:pt x="0" y="2896"/>
                    </a:lnTo>
                    <a:lnTo>
                      <a:pt x="0" y="2939"/>
                    </a:lnTo>
                    <a:lnTo>
                      <a:pt x="1" y="2981"/>
                    </a:lnTo>
                    <a:lnTo>
                      <a:pt x="1" y="3023"/>
                    </a:lnTo>
                    <a:lnTo>
                      <a:pt x="1" y="3066"/>
                    </a:lnTo>
                    <a:lnTo>
                      <a:pt x="1" y="3108"/>
                    </a:lnTo>
                    <a:lnTo>
                      <a:pt x="2" y="3150"/>
                    </a:lnTo>
                    <a:lnTo>
                      <a:pt x="2" y="3193"/>
                    </a:lnTo>
                    <a:lnTo>
                      <a:pt x="2" y="3234"/>
                    </a:lnTo>
                    <a:lnTo>
                      <a:pt x="3" y="3277"/>
                    </a:lnTo>
                    <a:lnTo>
                      <a:pt x="3" y="3319"/>
                    </a:lnTo>
                    <a:lnTo>
                      <a:pt x="4" y="3360"/>
                    </a:lnTo>
                    <a:lnTo>
                      <a:pt x="4" y="3402"/>
                    </a:lnTo>
                    <a:lnTo>
                      <a:pt x="4" y="3446"/>
                    </a:lnTo>
                    <a:lnTo>
                      <a:pt x="5" y="3489"/>
                    </a:lnTo>
                    <a:lnTo>
                      <a:pt x="5" y="3532"/>
                    </a:lnTo>
                    <a:lnTo>
                      <a:pt x="5" y="3573"/>
                    </a:lnTo>
                    <a:lnTo>
                      <a:pt x="5" y="3616"/>
                    </a:lnTo>
                    <a:lnTo>
                      <a:pt x="5" y="3658"/>
                    </a:lnTo>
                    <a:lnTo>
                      <a:pt x="6" y="3699"/>
                    </a:lnTo>
                    <a:lnTo>
                      <a:pt x="6" y="3742"/>
                    </a:lnTo>
                    <a:lnTo>
                      <a:pt x="8" y="3785"/>
                    </a:lnTo>
                    <a:lnTo>
                      <a:pt x="8" y="3826"/>
                    </a:lnTo>
                    <a:lnTo>
                      <a:pt x="8" y="3868"/>
                    </a:lnTo>
                    <a:lnTo>
                      <a:pt x="9" y="3910"/>
                    </a:lnTo>
                    <a:lnTo>
                      <a:pt x="9" y="3952"/>
                    </a:lnTo>
                    <a:lnTo>
                      <a:pt x="9" y="3995"/>
                    </a:lnTo>
                    <a:lnTo>
                      <a:pt x="9" y="4037"/>
                    </a:lnTo>
                    <a:lnTo>
                      <a:pt x="10" y="4080"/>
                    </a:lnTo>
                    <a:lnTo>
                      <a:pt x="10" y="4122"/>
                    </a:lnTo>
                    <a:lnTo>
                      <a:pt x="10" y="4164"/>
                    </a:lnTo>
                    <a:lnTo>
                      <a:pt x="10" y="4207"/>
                    </a:lnTo>
                    <a:lnTo>
                      <a:pt x="10" y="4249"/>
                    </a:lnTo>
                    <a:lnTo>
                      <a:pt x="10" y="4290"/>
                    </a:lnTo>
                    <a:lnTo>
                      <a:pt x="10" y="4332"/>
                    </a:lnTo>
                    <a:lnTo>
                      <a:pt x="10" y="4375"/>
                    </a:lnTo>
                    <a:lnTo>
                      <a:pt x="9" y="4418"/>
                    </a:lnTo>
                    <a:lnTo>
                      <a:pt x="9" y="4460"/>
                    </a:lnTo>
                    <a:lnTo>
                      <a:pt x="9" y="4502"/>
                    </a:lnTo>
                    <a:lnTo>
                      <a:pt x="8" y="4544"/>
                    </a:lnTo>
                    <a:lnTo>
                      <a:pt x="8" y="4586"/>
                    </a:lnTo>
                    <a:lnTo>
                      <a:pt x="6" y="4627"/>
                    </a:lnTo>
                    <a:lnTo>
                      <a:pt x="6" y="4671"/>
                    </a:lnTo>
                    <a:lnTo>
                      <a:pt x="6" y="4682"/>
                    </a:lnTo>
                    <a:lnTo>
                      <a:pt x="9" y="4693"/>
                    </a:lnTo>
                    <a:lnTo>
                      <a:pt x="12" y="4702"/>
                    </a:lnTo>
                    <a:lnTo>
                      <a:pt x="32" y="4731"/>
                    </a:lnTo>
                    <a:lnTo>
                      <a:pt x="60" y="4751"/>
                    </a:lnTo>
                    <a:lnTo>
                      <a:pt x="94" y="4757"/>
                    </a:lnTo>
                    <a:lnTo>
                      <a:pt x="128" y="4753"/>
                    </a:lnTo>
                    <a:lnTo>
                      <a:pt x="158" y="4736"/>
                    </a:lnTo>
                    <a:lnTo>
                      <a:pt x="177" y="4709"/>
                    </a:lnTo>
                    <a:lnTo>
                      <a:pt x="184" y="46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8" name="Freeform 67">
                <a:extLst>
                  <a:ext uri="{FF2B5EF4-FFF2-40B4-BE49-F238E27FC236}">
                    <a16:creationId xmlns:a16="http://schemas.microsoft.com/office/drawing/2014/main" id="{144A6EDF-49C5-E682-846E-97FF71FA774C}"/>
                  </a:ext>
                </a:extLst>
              </p:cNvPr>
              <p:cNvSpPr>
                <a:spLocks/>
              </p:cNvSpPr>
              <p:nvPr/>
            </p:nvSpPr>
            <p:spPr bwMode="auto">
              <a:xfrm>
                <a:off x="1297" y="2077"/>
                <a:ext cx="26" cy="679"/>
              </a:xfrm>
              <a:custGeom>
                <a:avLst/>
                <a:gdLst>
                  <a:gd name="T0" fmla="*/ 4 w 184"/>
                  <a:gd name="T1" fmla="*/ 93 h 4757"/>
                  <a:gd name="T2" fmla="*/ 3 w 184"/>
                  <a:gd name="T3" fmla="*/ 89 h 4757"/>
                  <a:gd name="T4" fmla="*/ 3 w 184"/>
                  <a:gd name="T5" fmla="*/ 86 h 4757"/>
                  <a:gd name="T6" fmla="*/ 3 w 184"/>
                  <a:gd name="T7" fmla="*/ 83 h 4757"/>
                  <a:gd name="T8" fmla="*/ 3 w 184"/>
                  <a:gd name="T9" fmla="*/ 79 h 4757"/>
                  <a:gd name="T10" fmla="*/ 3 w 184"/>
                  <a:gd name="T11" fmla="*/ 76 h 4757"/>
                  <a:gd name="T12" fmla="*/ 3 w 184"/>
                  <a:gd name="T13" fmla="*/ 73 h 4757"/>
                  <a:gd name="T14" fmla="*/ 3 w 184"/>
                  <a:gd name="T15" fmla="*/ 69 h 4757"/>
                  <a:gd name="T16" fmla="*/ 3 w 184"/>
                  <a:gd name="T17" fmla="*/ 66 h 4757"/>
                  <a:gd name="T18" fmla="*/ 3 w 184"/>
                  <a:gd name="T19" fmla="*/ 62 h 4757"/>
                  <a:gd name="T20" fmla="*/ 2 w 184"/>
                  <a:gd name="T21" fmla="*/ 59 h 4757"/>
                  <a:gd name="T22" fmla="*/ 2 w 184"/>
                  <a:gd name="T23" fmla="*/ 56 h 4757"/>
                  <a:gd name="T24" fmla="*/ 2 w 184"/>
                  <a:gd name="T25" fmla="*/ 52 h 4757"/>
                  <a:gd name="T26" fmla="*/ 2 w 184"/>
                  <a:gd name="T27" fmla="*/ 49 h 4757"/>
                  <a:gd name="T28" fmla="*/ 2 w 184"/>
                  <a:gd name="T29" fmla="*/ 46 h 4757"/>
                  <a:gd name="T30" fmla="*/ 2 w 184"/>
                  <a:gd name="T31" fmla="*/ 42 h 4757"/>
                  <a:gd name="T32" fmla="*/ 2 w 184"/>
                  <a:gd name="T33" fmla="*/ 39 h 4757"/>
                  <a:gd name="T34" fmla="*/ 2 w 184"/>
                  <a:gd name="T35" fmla="*/ 36 h 4757"/>
                  <a:gd name="T36" fmla="*/ 2 w 184"/>
                  <a:gd name="T37" fmla="*/ 32 h 4757"/>
                  <a:gd name="T38" fmla="*/ 2 w 184"/>
                  <a:gd name="T39" fmla="*/ 29 h 4757"/>
                  <a:gd name="T40" fmla="*/ 2 w 184"/>
                  <a:gd name="T41" fmla="*/ 25 h 4757"/>
                  <a:gd name="T42" fmla="*/ 2 w 184"/>
                  <a:gd name="T43" fmla="*/ 22 h 4757"/>
                  <a:gd name="T44" fmla="*/ 2 w 184"/>
                  <a:gd name="T45" fmla="*/ 19 h 4757"/>
                  <a:gd name="T46" fmla="*/ 2 w 184"/>
                  <a:gd name="T47" fmla="*/ 15 h 4757"/>
                  <a:gd name="T48" fmla="*/ 2 w 184"/>
                  <a:gd name="T49" fmla="*/ 12 h 4757"/>
                  <a:gd name="T50" fmla="*/ 2 w 184"/>
                  <a:gd name="T51" fmla="*/ 9 h 4757"/>
                  <a:gd name="T52" fmla="*/ 2 w 184"/>
                  <a:gd name="T53" fmla="*/ 5 h 4757"/>
                  <a:gd name="T54" fmla="*/ 2 w 184"/>
                  <a:gd name="T55" fmla="*/ 2 h 4757"/>
                  <a:gd name="T56" fmla="*/ 2 w 184"/>
                  <a:gd name="T57" fmla="*/ 1 h 4757"/>
                  <a:gd name="T58" fmla="*/ 1 w 184"/>
                  <a:gd name="T59" fmla="*/ 0 h 4757"/>
                  <a:gd name="T60" fmla="*/ 1 w 184"/>
                  <a:gd name="T61" fmla="*/ 2 h 4757"/>
                  <a:gd name="T62" fmla="*/ 1 w 184"/>
                  <a:gd name="T63" fmla="*/ 4 h 4757"/>
                  <a:gd name="T64" fmla="*/ 1 w 184"/>
                  <a:gd name="T65" fmla="*/ 6 h 4757"/>
                  <a:gd name="T66" fmla="*/ 1 w 184"/>
                  <a:gd name="T67" fmla="*/ 10 h 4757"/>
                  <a:gd name="T68" fmla="*/ 1 w 184"/>
                  <a:gd name="T69" fmla="*/ 14 h 4757"/>
                  <a:gd name="T70" fmla="*/ 1 w 184"/>
                  <a:gd name="T71" fmla="*/ 17 h 4757"/>
                  <a:gd name="T72" fmla="*/ 1 w 184"/>
                  <a:gd name="T73" fmla="*/ 20 h 4757"/>
                  <a:gd name="T74" fmla="*/ 0 w 184"/>
                  <a:gd name="T75" fmla="*/ 23 h 4757"/>
                  <a:gd name="T76" fmla="*/ 0 w 184"/>
                  <a:gd name="T77" fmla="*/ 27 h 4757"/>
                  <a:gd name="T78" fmla="*/ 0 w 184"/>
                  <a:gd name="T79" fmla="*/ 30 h 4757"/>
                  <a:gd name="T80" fmla="*/ 0 w 184"/>
                  <a:gd name="T81" fmla="*/ 34 h 4757"/>
                  <a:gd name="T82" fmla="*/ 0 w 184"/>
                  <a:gd name="T83" fmla="*/ 37 h 4757"/>
                  <a:gd name="T84" fmla="*/ 0 w 184"/>
                  <a:gd name="T85" fmla="*/ 41 h 4757"/>
                  <a:gd name="T86" fmla="*/ 0 w 184"/>
                  <a:gd name="T87" fmla="*/ 44 h 4757"/>
                  <a:gd name="T88" fmla="*/ 0 w 184"/>
                  <a:gd name="T89" fmla="*/ 48 h 4757"/>
                  <a:gd name="T90" fmla="*/ 0 w 184"/>
                  <a:gd name="T91" fmla="*/ 51 h 4757"/>
                  <a:gd name="T92" fmla="*/ 0 w 184"/>
                  <a:gd name="T93" fmla="*/ 54 h 4757"/>
                  <a:gd name="T94" fmla="*/ 0 w 184"/>
                  <a:gd name="T95" fmla="*/ 57 h 4757"/>
                  <a:gd name="T96" fmla="*/ 0 w 184"/>
                  <a:gd name="T97" fmla="*/ 61 h 4757"/>
                  <a:gd name="T98" fmla="*/ 0 w 184"/>
                  <a:gd name="T99" fmla="*/ 64 h 4757"/>
                  <a:gd name="T100" fmla="*/ 0 w 184"/>
                  <a:gd name="T101" fmla="*/ 68 h 4757"/>
                  <a:gd name="T102" fmla="*/ 0 w 184"/>
                  <a:gd name="T103" fmla="*/ 71 h 4757"/>
                  <a:gd name="T104" fmla="*/ 0 w 184"/>
                  <a:gd name="T105" fmla="*/ 75 h 4757"/>
                  <a:gd name="T106" fmla="*/ 0 w 184"/>
                  <a:gd name="T107" fmla="*/ 78 h 4757"/>
                  <a:gd name="T108" fmla="*/ 0 w 184"/>
                  <a:gd name="T109" fmla="*/ 81 h 4757"/>
                  <a:gd name="T110" fmla="*/ 0 w 184"/>
                  <a:gd name="T111" fmla="*/ 85 h 4757"/>
                  <a:gd name="T112" fmla="*/ 0 w 184"/>
                  <a:gd name="T113" fmla="*/ 88 h 4757"/>
                  <a:gd name="T114" fmla="*/ 0 w 184"/>
                  <a:gd name="T115" fmla="*/ 92 h 4757"/>
                  <a:gd name="T116" fmla="*/ 0 w 184"/>
                  <a:gd name="T117" fmla="*/ 95 h 4757"/>
                  <a:gd name="T118" fmla="*/ 0 w 184"/>
                  <a:gd name="T119" fmla="*/ 96 h 4757"/>
                  <a:gd name="T120" fmla="*/ 2 w 184"/>
                  <a:gd name="T121" fmla="*/ 97 h 4757"/>
                  <a:gd name="T122" fmla="*/ 4 w 184"/>
                  <a:gd name="T123" fmla="*/ 95 h 47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4" h="4757">
                    <a:moveTo>
                      <a:pt x="184" y="4671"/>
                    </a:moveTo>
                    <a:lnTo>
                      <a:pt x="183" y="4628"/>
                    </a:lnTo>
                    <a:lnTo>
                      <a:pt x="182" y="4587"/>
                    </a:lnTo>
                    <a:lnTo>
                      <a:pt x="179" y="4547"/>
                    </a:lnTo>
                    <a:lnTo>
                      <a:pt x="177" y="4506"/>
                    </a:lnTo>
                    <a:lnTo>
                      <a:pt x="176" y="4465"/>
                    </a:lnTo>
                    <a:lnTo>
                      <a:pt x="175" y="4423"/>
                    </a:lnTo>
                    <a:lnTo>
                      <a:pt x="172" y="4382"/>
                    </a:lnTo>
                    <a:lnTo>
                      <a:pt x="171" y="4340"/>
                    </a:lnTo>
                    <a:lnTo>
                      <a:pt x="170" y="4300"/>
                    </a:lnTo>
                    <a:lnTo>
                      <a:pt x="168" y="4258"/>
                    </a:lnTo>
                    <a:lnTo>
                      <a:pt x="166" y="4217"/>
                    </a:lnTo>
                    <a:lnTo>
                      <a:pt x="165" y="4176"/>
                    </a:lnTo>
                    <a:lnTo>
                      <a:pt x="163" y="4134"/>
                    </a:lnTo>
                    <a:lnTo>
                      <a:pt x="161" y="4093"/>
                    </a:lnTo>
                    <a:lnTo>
                      <a:pt x="160" y="4051"/>
                    </a:lnTo>
                    <a:lnTo>
                      <a:pt x="159" y="4010"/>
                    </a:lnTo>
                    <a:lnTo>
                      <a:pt x="157" y="3969"/>
                    </a:lnTo>
                    <a:lnTo>
                      <a:pt x="155" y="3929"/>
                    </a:lnTo>
                    <a:lnTo>
                      <a:pt x="153" y="3888"/>
                    </a:lnTo>
                    <a:lnTo>
                      <a:pt x="152" y="3847"/>
                    </a:lnTo>
                    <a:lnTo>
                      <a:pt x="151" y="3806"/>
                    </a:lnTo>
                    <a:lnTo>
                      <a:pt x="149" y="3764"/>
                    </a:lnTo>
                    <a:lnTo>
                      <a:pt x="147" y="3722"/>
                    </a:lnTo>
                    <a:lnTo>
                      <a:pt x="146" y="3682"/>
                    </a:lnTo>
                    <a:lnTo>
                      <a:pt x="144" y="3641"/>
                    </a:lnTo>
                    <a:lnTo>
                      <a:pt x="142" y="3600"/>
                    </a:lnTo>
                    <a:lnTo>
                      <a:pt x="142" y="3559"/>
                    </a:lnTo>
                    <a:lnTo>
                      <a:pt x="140" y="3516"/>
                    </a:lnTo>
                    <a:lnTo>
                      <a:pt x="138" y="3474"/>
                    </a:lnTo>
                    <a:lnTo>
                      <a:pt x="136" y="3434"/>
                    </a:lnTo>
                    <a:lnTo>
                      <a:pt x="135" y="3392"/>
                    </a:lnTo>
                    <a:lnTo>
                      <a:pt x="134" y="3351"/>
                    </a:lnTo>
                    <a:lnTo>
                      <a:pt x="132" y="3309"/>
                    </a:lnTo>
                    <a:lnTo>
                      <a:pt x="130" y="3268"/>
                    </a:lnTo>
                    <a:lnTo>
                      <a:pt x="129" y="3228"/>
                    </a:lnTo>
                    <a:lnTo>
                      <a:pt x="128" y="3187"/>
                    </a:lnTo>
                    <a:lnTo>
                      <a:pt x="126" y="3144"/>
                    </a:lnTo>
                    <a:lnTo>
                      <a:pt x="125" y="3103"/>
                    </a:lnTo>
                    <a:lnTo>
                      <a:pt x="124" y="3062"/>
                    </a:lnTo>
                    <a:lnTo>
                      <a:pt x="122" y="3021"/>
                    </a:lnTo>
                    <a:lnTo>
                      <a:pt x="120" y="2981"/>
                    </a:lnTo>
                    <a:lnTo>
                      <a:pt x="119" y="2939"/>
                    </a:lnTo>
                    <a:lnTo>
                      <a:pt x="118" y="2898"/>
                    </a:lnTo>
                    <a:lnTo>
                      <a:pt x="117" y="2855"/>
                    </a:lnTo>
                    <a:lnTo>
                      <a:pt x="116" y="2815"/>
                    </a:lnTo>
                    <a:lnTo>
                      <a:pt x="113" y="2773"/>
                    </a:lnTo>
                    <a:lnTo>
                      <a:pt x="113" y="2732"/>
                    </a:lnTo>
                    <a:lnTo>
                      <a:pt x="112" y="2691"/>
                    </a:lnTo>
                    <a:lnTo>
                      <a:pt x="110" y="2650"/>
                    </a:lnTo>
                    <a:lnTo>
                      <a:pt x="109" y="2610"/>
                    </a:lnTo>
                    <a:lnTo>
                      <a:pt x="108" y="2567"/>
                    </a:lnTo>
                    <a:lnTo>
                      <a:pt x="107" y="2527"/>
                    </a:lnTo>
                    <a:lnTo>
                      <a:pt x="105" y="2486"/>
                    </a:lnTo>
                    <a:lnTo>
                      <a:pt x="104" y="2445"/>
                    </a:lnTo>
                    <a:lnTo>
                      <a:pt x="103" y="2404"/>
                    </a:lnTo>
                    <a:lnTo>
                      <a:pt x="102" y="2363"/>
                    </a:lnTo>
                    <a:lnTo>
                      <a:pt x="101" y="2322"/>
                    </a:lnTo>
                    <a:lnTo>
                      <a:pt x="100" y="2279"/>
                    </a:lnTo>
                    <a:lnTo>
                      <a:pt x="99" y="2238"/>
                    </a:lnTo>
                    <a:lnTo>
                      <a:pt x="97" y="2197"/>
                    </a:lnTo>
                    <a:lnTo>
                      <a:pt x="96" y="2156"/>
                    </a:lnTo>
                    <a:lnTo>
                      <a:pt x="96" y="2115"/>
                    </a:lnTo>
                    <a:lnTo>
                      <a:pt x="95" y="2074"/>
                    </a:lnTo>
                    <a:lnTo>
                      <a:pt x="94" y="2033"/>
                    </a:lnTo>
                    <a:lnTo>
                      <a:pt x="93" y="1990"/>
                    </a:lnTo>
                    <a:lnTo>
                      <a:pt x="92" y="1950"/>
                    </a:lnTo>
                    <a:lnTo>
                      <a:pt x="91" y="1909"/>
                    </a:lnTo>
                    <a:lnTo>
                      <a:pt x="91" y="1868"/>
                    </a:lnTo>
                    <a:lnTo>
                      <a:pt x="89" y="1826"/>
                    </a:lnTo>
                    <a:lnTo>
                      <a:pt x="88" y="1785"/>
                    </a:lnTo>
                    <a:lnTo>
                      <a:pt x="87" y="1744"/>
                    </a:lnTo>
                    <a:lnTo>
                      <a:pt x="87" y="1703"/>
                    </a:lnTo>
                    <a:lnTo>
                      <a:pt x="86" y="1661"/>
                    </a:lnTo>
                    <a:lnTo>
                      <a:pt x="85" y="1619"/>
                    </a:lnTo>
                    <a:lnTo>
                      <a:pt x="85" y="1578"/>
                    </a:lnTo>
                    <a:lnTo>
                      <a:pt x="85" y="1537"/>
                    </a:lnTo>
                    <a:lnTo>
                      <a:pt x="84" y="1497"/>
                    </a:lnTo>
                    <a:lnTo>
                      <a:pt x="83" y="1455"/>
                    </a:lnTo>
                    <a:lnTo>
                      <a:pt x="83" y="1413"/>
                    </a:lnTo>
                    <a:lnTo>
                      <a:pt x="82" y="1372"/>
                    </a:lnTo>
                    <a:lnTo>
                      <a:pt x="82" y="1331"/>
                    </a:lnTo>
                    <a:lnTo>
                      <a:pt x="80" y="1291"/>
                    </a:lnTo>
                    <a:lnTo>
                      <a:pt x="80" y="1250"/>
                    </a:lnTo>
                    <a:lnTo>
                      <a:pt x="79" y="1209"/>
                    </a:lnTo>
                    <a:lnTo>
                      <a:pt x="79" y="1168"/>
                    </a:lnTo>
                    <a:lnTo>
                      <a:pt x="79" y="1126"/>
                    </a:lnTo>
                    <a:lnTo>
                      <a:pt x="79" y="1085"/>
                    </a:lnTo>
                    <a:lnTo>
                      <a:pt x="79" y="1043"/>
                    </a:lnTo>
                    <a:lnTo>
                      <a:pt x="79" y="1002"/>
                    </a:lnTo>
                    <a:lnTo>
                      <a:pt x="78" y="961"/>
                    </a:lnTo>
                    <a:lnTo>
                      <a:pt x="78" y="919"/>
                    </a:lnTo>
                    <a:lnTo>
                      <a:pt x="78" y="879"/>
                    </a:lnTo>
                    <a:lnTo>
                      <a:pt x="78" y="837"/>
                    </a:lnTo>
                    <a:lnTo>
                      <a:pt x="78" y="796"/>
                    </a:lnTo>
                    <a:lnTo>
                      <a:pt x="78" y="754"/>
                    </a:lnTo>
                    <a:lnTo>
                      <a:pt x="78" y="713"/>
                    </a:lnTo>
                    <a:lnTo>
                      <a:pt x="78" y="672"/>
                    </a:lnTo>
                    <a:lnTo>
                      <a:pt x="78" y="631"/>
                    </a:lnTo>
                    <a:lnTo>
                      <a:pt x="78" y="590"/>
                    </a:lnTo>
                    <a:lnTo>
                      <a:pt x="78" y="548"/>
                    </a:lnTo>
                    <a:lnTo>
                      <a:pt x="78" y="507"/>
                    </a:lnTo>
                    <a:lnTo>
                      <a:pt x="78" y="465"/>
                    </a:lnTo>
                    <a:lnTo>
                      <a:pt x="79" y="424"/>
                    </a:lnTo>
                    <a:lnTo>
                      <a:pt x="79" y="383"/>
                    </a:lnTo>
                    <a:lnTo>
                      <a:pt x="79" y="342"/>
                    </a:lnTo>
                    <a:lnTo>
                      <a:pt x="79" y="300"/>
                    </a:lnTo>
                    <a:lnTo>
                      <a:pt x="79" y="259"/>
                    </a:lnTo>
                    <a:lnTo>
                      <a:pt x="79" y="218"/>
                    </a:lnTo>
                    <a:lnTo>
                      <a:pt x="80" y="176"/>
                    </a:lnTo>
                    <a:lnTo>
                      <a:pt x="80" y="135"/>
                    </a:lnTo>
                    <a:lnTo>
                      <a:pt x="82" y="94"/>
                    </a:lnTo>
                    <a:lnTo>
                      <a:pt x="83" y="53"/>
                    </a:lnTo>
                    <a:lnTo>
                      <a:pt x="83" y="40"/>
                    </a:lnTo>
                    <a:lnTo>
                      <a:pt x="83" y="25"/>
                    </a:lnTo>
                    <a:lnTo>
                      <a:pt x="83" y="11"/>
                    </a:lnTo>
                    <a:lnTo>
                      <a:pt x="77" y="0"/>
                    </a:lnTo>
                    <a:lnTo>
                      <a:pt x="63" y="0"/>
                    </a:lnTo>
                    <a:lnTo>
                      <a:pt x="57" y="11"/>
                    </a:lnTo>
                    <a:lnTo>
                      <a:pt x="55" y="50"/>
                    </a:lnTo>
                    <a:lnTo>
                      <a:pt x="54" y="90"/>
                    </a:lnTo>
                    <a:lnTo>
                      <a:pt x="52" y="128"/>
                    </a:lnTo>
                    <a:lnTo>
                      <a:pt x="51" y="153"/>
                    </a:lnTo>
                    <a:lnTo>
                      <a:pt x="51" y="177"/>
                    </a:lnTo>
                    <a:lnTo>
                      <a:pt x="50" y="202"/>
                    </a:lnTo>
                    <a:lnTo>
                      <a:pt x="47" y="249"/>
                    </a:lnTo>
                    <a:lnTo>
                      <a:pt x="45" y="298"/>
                    </a:lnTo>
                    <a:lnTo>
                      <a:pt x="44" y="344"/>
                    </a:lnTo>
                    <a:lnTo>
                      <a:pt x="43" y="391"/>
                    </a:lnTo>
                    <a:lnTo>
                      <a:pt x="41" y="439"/>
                    </a:lnTo>
                    <a:lnTo>
                      <a:pt x="39" y="488"/>
                    </a:lnTo>
                    <a:lnTo>
                      <a:pt x="37" y="534"/>
                    </a:lnTo>
                    <a:lnTo>
                      <a:pt x="36" y="583"/>
                    </a:lnTo>
                    <a:lnTo>
                      <a:pt x="34" y="630"/>
                    </a:lnTo>
                    <a:lnTo>
                      <a:pt x="34" y="678"/>
                    </a:lnTo>
                    <a:lnTo>
                      <a:pt x="32" y="725"/>
                    </a:lnTo>
                    <a:lnTo>
                      <a:pt x="30" y="773"/>
                    </a:lnTo>
                    <a:lnTo>
                      <a:pt x="28" y="821"/>
                    </a:lnTo>
                    <a:lnTo>
                      <a:pt x="28" y="869"/>
                    </a:lnTo>
                    <a:lnTo>
                      <a:pt x="27" y="918"/>
                    </a:lnTo>
                    <a:lnTo>
                      <a:pt x="25" y="964"/>
                    </a:lnTo>
                    <a:lnTo>
                      <a:pt x="24" y="1007"/>
                    </a:lnTo>
                    <a:lnTo>
                      <a:pt x="22" y="1051"/>
                    </a:lnTo>
                    <a:lnTo>
                      <a:pt x="22" y="1095"/>
                    </a:lnTo>
                    <a:lnTo>
                      <a:pt x="21" y="1137"/>
                    </a:lnTo>
                    <a:lnTo>
                      <a:pt x="20" y="1181"/>
                    </a:lnTo>
                    <a:lnTo>
                      <a:pt x="19" y="1223"/>
                    </a:lnTo>
                    <a:lnTo>
                      <a:pt x="18" y="1268"/>
                    </a:lnTo>
                    <a:lnTo>
                      <a:pt x="17" y="1310"/>
                    </a:lnTo>
                    <a:lnTo>
                      <a:pt x="17" y="1353"/>
                    </a:lnTo>
                    <a:lnTo>
                      <a:pt x="16" y="1395"/>
                    </a:lnTo>
                    <a:lnTo>
                      <a:pt x="16" y="1439"/>
                    </a:lnTo>
                    <a:lnTo>
                      <a:pt x="14" y="1483"/>
                    </a:lnTo>
                    <a:lnTo>
                      <a:pt x="13" y="1526"/>
                    </a:lnTo>
                    <a:lnTo>
                      <a:pt x="12" y="1568"/>
                    </a:lnTo>
                    <a:lnTo>
                      <a:pt x="11" y="1611"/>
                    </a:lnTo>
                    <a:lnTo>
                      <a:pt x="11" y="1653"/>
                    </a:lnTo>
                    <a:lnTo>
                      <a:pt x="11" y="1698"/>
                    </a:lnTo>
                    <a:lnTo>
                      <a:pt x="10" y="1742"/>
                    </a:lnTo>
                    <a:lnTo>
                      <a:pt x="10" y="1784"/>
                    </a:lnTo>
                    <a:lnTo>
                      <a:pt x="9" y="1827"/>
                    </a:lnTo>
                    <a:lnTo>
                      <a:pt x="8" y="1869"/>
                    </a:lnTo>
                    <a:lnTo>
                      <a:pt x="8" y="1914"/>
                    </a:lnTo>
                    <a:lnTo>
                      <a:pt x="6" y="1956"/>
                    </a:lnTo>
                    <a:lnTo>
                      <a:pt x="6" y="1999"/>
                    </a:lnTo>
                    <a:lnTo>
                      <a:pt x="5" y="2042"/>
                    </a:lnTo>
                    <a:lnTo>
                      <a:pt x="5" y="2086"/>
                    </a:lnTo>
                    <a:lnTo>
                      <a:pt x="5" y="2129"/>
                    </a:lnTo>
                    <a:lnTo>
                      <a:pt x="5" y="2172"/>
                    </a:lnTo>
                    <a:lnTo>
                      <a:pt x="4" y="2214"/>
                    </a:lnTo>
                    <a:lnTo>
                      <a:pt x="4" y="2257"/>
                    </a:lnTo>
                    <a:lnTo>
                      <a:pt x="3" y="2301"/>
                    </a:lnTo>
                    <a:lnTo>
                      <a:pt x="3" y="2346"/>
                    </a:lnTo>
                    <a:lnTo>
                      <a:pt x="2" y="2388"/>
                    </a:lnTo>
                    <a:lnTo>
                      <a:pt x="2" y="2431"/>
                    </a:lnTo>
                    <a:lnTo>
                      <a:pt x="2" y="2473"/>
                    </a:lnTo>
                    <a:lnTo>
                      <a:pt x="1" y="2517"/>
                    </a:lnTo>
                    <a:lnTo>
                      <a:pt x="1" y="2558"/>
                    </a:lnTo>
                    <a:lnTo>
                      <a:pt x="1" y="2602"/>
                    </a:lnTo>
                    <a:lnTo>
                      <a:pt x="0" y="2644"/>
                    </a:lnTo>
                    <a:lnTo>
                      <a:pt x="0" y="2686"/>
                    </a:lnTo>
                    <a:lnTo>
                      <a:pt x="0" y="2728"/>
                    </a:lnTo>
                    <a:lnTo>
                      <a:pt x="0" y="2769"/>
                    </a:lnTo>
                    <a:lnTo>
                      <a:pt x="0" y="2812"/>
                    </a:lnTo>
                    <a:lnTo>
                      <a:pt x="0" y="2854"/>
                    </a:lnTo>
                    <a:lnTo>
                      <a:pt x="0" y="2896"/>
                    </a:lnTo>
                    <a:lnTo>
                      <a:pt x="0" y="2939"/>
                    </a:lnTo>
                    <a:lnTo>
                      <a:pt x="1" y="2981"/>
                    </a:lnTo>
                    <a:lnTo>
                      <a:pt x="1" y="3023"/>
                    </a:lnTo>
                    <a:lnTo>
                      <a:pt x="1" y="3066"/>
                    </a:lnTo>
                    <a:lnTo>
                      <a:pt x="1" y="3108"/>
                    </a:lnTo>
                    <a:lnTo>
                      <a:pt x="2" y="3150"/>
                    </a:lnTo>
                    <a:lnTo>
                      <a:pt x="2" y="3193"/>
                    </a:lnTo>
                    <a:lnTo>
                      <a:pt x="2" y="3234"/>
                    </a:lnTo>
                    <a:lnTo>
                      <a:pt x="3" y="3277"/>
                    </a:lnTo>
                    <a:lnTo>
                      <a:pt x="3" y="3319"/>
                    </a:lnTo>
                    <a:lnTo>
                      <a:pt x="4" y="3360"/>
                    </a:lnTo>
                    <a:lnTo>
                      <a:pt x="4" y="3402"/>
                    </a:lnTo>
                    <a:lnTo>
                      <a:pt x="4" y="3446"/>
                    </a:lnTo>
                    <a:lnTo>
                      <a:pt x="5" y="3489"/>
                    </a:lnTo>
                    <a:lnTo>
                      <a:pt x="5" y="3532"/>
                    </a:lnTo>
                    <a:lnTo>
                      <a:pt x="5" y="3573"/>
                    </a:lnTo>
                    <a:lnTo>
                      <a:pt x="5" y="3616"/>
                    </a:lnTo>
                    <a:lnTo>
                      <a:pt x="5" y="3658"/>
                    </a:lnTo>
                    <a:lnTo>
                      <a:pt x="6" y="3699"/>
                    </a:lnTo>
                    <a:lnTo>
                      <a:pt x="6" y="3742"/>
                    </a:lnTo>
                    <a:lnTo>
                      <a:pt x="8" y="3785"/>
                    </a:lnTo>
                    <a:lnTo>
                      <a:pt x="8" y="3826"/>
                    </a:lnTo>
                    <a:lnTo>
                      <a:pt x="8" y="3868"/>
                    </a:lnTo>
                    <a:lnTo>
                      <a:pt x="9" y="3910"/>
                    </a:lnTo>
                    <a:lnTo>
                      <a:pt x="9" y="3952"/>
                    </a:lnTo>
                    <a:lnTo>
                      <a:pt x="9" y="3995"/>
                    </a:lnTo>
                    <a:lnTo>
                      <a:pt x="9" y="4037"/>
                    </a:lnTo>
                    <a:lnTo>
                      <a:pt x="10" y="4080"/>
                    </a:lnTo>
                    <a:lnTo>
                      <a:pt x="10" y="4122"/>
                    </a:lnTo>
                    <a:lnTo>
                      <a:pt x="10" y="4164"/>
                    </a:lnTo>
                    <a:lnTo>
                      <a:pt x="10" y="4207"/>
                    </a:lnTo>
                    <a:lnTo>
                      <a:pt x="10" y="4249"/>
                    </a:lnTo>
                    <a:lnTo>
                      <a:pt x="10" y="4290"/>
                    </a:lnTo>
                    <a:lnTo>
                      <a:pt x="10" y="4332"/>
                    </a:lnTo>
                    <a:lnTo>
                      <a:pt x="10" y="4375"/>
                    </a:lnTo>
                    <a:lnTo>
                      <a:pt x="9" y="4418"/>
                    </a:lnTo>
                    <a:lnTo>
                      <a:pt x="9" y="4460"/>
                    </a:lnTo>
                    <a:lnTo>
                      <a:pt x="9" y="4502"/>
                    </a:lnTo>
                    <a:lnTo>
                      <a:pt x="8" y="4544"/>
                    </a:lnTo>
                    <a:lnTo>
                      <a:pt x="8" y="4586"/>
                    </a:lnTo>
                    <a:lnTo>
                      <a:pt x="6" y="4627"/>
                    </a:lnTo>
                    <a:lnTo>
                      <a:pt x="6" y="4671"/>
                    </a:lnTo>
                    <a:lnTo>
                      <a:pt x="6" y="4682"/>
                    </a:lnTo>
                    <a:lnTo>
                      <a:pt x="9" y="4693"/>
                    </a:lnTo>
                    <a:lnTo>
                      <a:pt x="12" y="4702"/>
                    </a:lnTo>
                    <a:lnTo>
                      <a:pt x="32" y="4731"/>
                    </a:lnTo>
                    <a:lnTo>
                      <a:pt x="60" y="4751"/>
                    </a:lnTo>
                    <a:lnTo>
                      <a:pt x="94" y="4757"/>
                    </a:lnTo>
                    <a:lnTo>
                      <a:pt x="128" y="4753"/>
                    </a:lnTo>
                    <a:lnTo>
                      <a:pt x="158" y="4736"/>
                    </a:lnTo>
                    <a:lnTo>
                      <a:pt x="177" y="4709"/>
                    </a:lnTo>
                    <a:lnTo>
                      <a:pt x="184" y="46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09" name="Freeform 68">
                <a:extLst>
                  <a:ext uri="{FF2B5EF4-FFF2-40B4-BE49-F238E27FC236}">
                    <a16:creationId xmlns:a16="http://schemas.microsoft.com/office/drawing/2014/main" id="{79E5A078-CB69-902F-0FBA-D0ECA92B904C}"/>
                  </a:ext>
                </a:extLst>
              </p:cNvPr>
              <p:cNvSpPr>
                <a:spLocks/>
              </p:cNvSpPr>
              <p:nvPr/>
            </p:nvSpPr>
            <p:spPr bwMode="auto">
              <a:xfrm>
                <a:off x="1316" y="2055"/>
                <a:ext cx="775" cy="28"/>
              </a:xfrm>
              <a:custGeom>
                <a:avLst/>
                <a:gdLst>
                  <a:gd name="T0" fmla="*/ 1 w 5419"/>
                  <a:gd name="T1" fmla="*/ 4 h 196"/>
                  <a:gd name="T2" fmla="*/ 5 w 5419"/>
                  <a:gd name="T3" fmla="*/ 3 h 196"/>
                  <a:gd name="T4" fmla="*/ 9 w 5419"/>
                  <a:gd name="T5" fmla="*/ 3 h 196"/>
                  <a:gd name="T6" fmla="*/ 14 w 5419"/>
                  <a:gd name="T7" fmla="*/ 3 h 196"/>
                  <a:gd name="T8" fmla="*/ 18 w 5419"/>
                  <a:gd name="T9" fmla="*/ 3 h 196"/>
                  <a:gd name="T10" fmla="*/ 23 w 5419"/>
                  <a:gd name="T11" fmla="*/ 3 h 196"/>
                  <a:gd name="T12" fmla="*/ 26 w 5419"/>
                  <a:gd name="T13" fmla="*/ 3 h 196"/>
                  <a:gd name="T14" fmla="*/ 31 w 5419"/>
                  <a:gd name="T15" fmla="*/ 3 h 196"/>
                  <a:gd name="T16" fmla="*/ 35 w 5419"/>
                  <a:gd name="T17" fmla="*/ 3 h 196"/>
                  <a:gd name="T18" fmla="*/ 40 w 5419"/>
                  <a:gd name="T19" fmla="*/ 3 h 196"/>
                  <a:gd name="T20" fmla="*/ 44 w 5419"/>
                  <a:gd name="T21" fmla="*/ 3 h 196"/>
                  <a:gd name="T22" fmla="*/ 48 w 5419"/>
                  <a:gd name="T23" fmla="*/ 3 h 196"/>
                  <a:gd name="T24" fmla="*/ 53 w 5419"/>
                  <a:gd name="T25" fmla="*/ 3 h 196"/>
                  <a:gd name="T26" fmla="*/ 57 w 5419"/>
                  <a:gd name="T27" fmla="*/ 3 h 196"/>
                  <a:gd name="T28" fmla="*/ 60 w 5419"/>
                  <a:gd name="T29" fmla="*/ 3 h 196"/>
                  <a:gd name="T30" fmla="*/ 65 w 5419"/>
                  <a:gd name="T31" fmla="*/ 3 h 196"/>
                  <a:gd name="T32" fmla="*/ 69 w 5419"/>
                  <a:gd name="T33" fmla="*/ 3 h 196"/>
                  <a:gd name="T34" fmla="*/ 73 w 5419"/>
                  <a:gd name="T35" fmla="*/ 3 h 196"/>
                  <a:gd name="T36" fmla="*/ 78 w 5419"/>
                  <a:gd name="T37" fmla="*/ 3 h 196"/>
                  <a:gd name="T38" fmla="*/ 82 w 5419"/>
                  <a:gd name="T39" fmla="*/ 3 h 196"/>
                  <a:gd name="T40" fmla="*/ 86 w 5419"/>
                  <a:gd name="T41" fmla="*/ 4 h 196"/>
                  <a:gd name="T42" fmla="*/ 91 w 5419"/>
                  <a:gd name="T43" fmla="*/ 4 h 196"/>
                  <a:gd name="T44" fmla="*/ 95 w 5419"/>
                  <a:gd name="T45" fmla="*/ 4 h 196"/>
                  <a:gd name="T46" fmla="*/ 99 w 5419"/>
                  <a:gd name="T47" fmla="*/ 4 h 196"/>
                  <a:gd name="T48" fmla="*/ 103 w 5419"/>
                  <a:gd name="T49" fmla="*/ 4 h 196"/>
                  <a:gd name="T50" fmla="*/ 107 w 5419"/>
                  <a:gd name="T51" fmla="*/ 4 h 196"/>
                  <a:gd name="T52" fmla="*/ 110 w 5419"/>
                  <a:gd name="T53" fmla="*/ 4 h 196"/>
                  <a:gd name="T54" fmla="*/ 111 w 5419"/>
                  <a:gd name="T55" fmla="*/ 2 h 196"/>
                  <a:gd name="T56" fmla="*/ 108 w 5419"/>
                  <a:gd name="T57" fmla="*/ 1 h 196"/>
                  <a:gd name="T58" fmla="*/ 104 w 5419"/>
                  <a:gd name="T59" fmla="*/ 1 h 196"/>
                  <a:gd name="T60" fmla="*/ 100 w 5419"/>
                  <a:gd name="T61" fmla="*/ 1 h 196"/>
                  <a:gd name="T62" fmla="*/ 96 w 5419"/>
                  <a:gd name="T63" fmla="*/ 0 h 196"/>
                  <a:gd name="T64" fmla="*/ 91 w 5419"/>
                  <a:gd name="T65" fmla="*/ 0 h 196"/>
                  <a:gd name="T66" fmla="*/ 87 w 5419"/>
                  <a:gd name="T67" fmla="*/ 0 h 196"/>
                  <a:gd name="T68" fmla="*/ 83 w 5419"/>
                  <a:gd name="T69" fmla="*/ 0 h 196"/>
                  <a:gd name="T70" fmla="*/ 78 w 5419"/>
                  <a:gd name="T71" fmla="*/ 0 h 196"/>
                  <a:gd name="T72" fmla="*/ 74 w 5419"/>
                  <a:gd name="T73" fmla="*/ 0 h 196"/>
                  <a:gd name="T74" fmla="*/ 70 w 5419"/>
                  <a:gd name="T75" fmla="*/ 0 h 196"/>
                  <a:gd name="T76" fmla="*/ 66 w 5419"/>
                  <a:gd name="T77" fmla="*/ 0 h 196"/>
                  <a:gd name="T78" fmla="*/ 61 w 5419"/>
                  <a:gd name="T79" fmla="*/ 0 h 196"/>
                  <a:gd name="T80" fmla="*/ 58 w 5419"/>
                  <a:gd name="T81" fmla="*/ 0 h 196"/>
                  <a:gd name="T82" fmla="*/ 53 w 5419"/>
                  <a:gd name="T83" fmla="*/ 0 h 196"/>
                  <a:gd name="T84" fmla="*/ 49 w 5419"/>
                  <a:gd name="T85" fmla="*/ 0 h 196"/>
                  <a:gd name="T86" fmla="*/ 45 w 5419"/>
                  <a:gd name="T87" fmla="*/ 0 h 196"/>
                  <a:gd name="T88" fmla="*/ 40 w 5419"/>
                  <a:gd name="T89" fmla="*/ 0 h 196"/>
                  <a:gd name="T90" fmla="*/ 36 w 5419"/>
                  <a:gd name="T91" fmla="*/ 0 h 196"/>
                  <a:gd name="T92" fmla="*/ 31 w 5419"/>
                  <a:gd name="T93" fmla="*/ 0 h 196"/>
                  <a:gd name="T94" fmla="*/ 28 w 5419"/>
                  <a:gd name="T95" fmla="*/ 0 h 196"/>
                  <a:gd name="T96" fmla="*/ 23 w 5419"/>
                  <a:gd name="T97" fmla="*/ 0 h 196"/>
                  <a:gd name="T98" fmla="*/ 19 w 5419"/>
                  <a:gd name="T99" fmla="*/ 1 h 196"/>
                  <a:gd name="T100" fmla="*/ 15 w 5419"/>
                  <a:gd name="T101" fmla="*/ 1 h 196"/>
                  <a:gd name="T102" fmla="*/ 11 w 5419"/>
                  <a:gd name="T103" fmla="*/ 1 h 196"/>
                  <a:gd name="T104" fmla="*/ 6 w 5419"/>
                  <a:gd name="T105" fmla="*/ 2 h 196"/>
                  <a:gd name="T106" fmla="*/ 2 w 5419"/>
                  <a:gd name="T107" fmla="*/ 2 h 196"/>
                  <a:gd name="T108" fmla="*/ 0 w 5419"/>
                  <a:gd name="T109" fmla="*/ 3 h 196"/>
                  <a:gd name="T110" fmla="*/ 0 w 5419"/>
                  <a:gd name="T111" fmla="*/ 4 h 1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419" h="196">
                    <a:moveTo>
                      <a:pt x="22" y="173"/>
                    </a:moveTo>
                    <a:lnTo>
                      <a:pt x="24" y="173"/>
                    </a:lnTo>
                    <a:lnTo>
                      <a:pt x="27" y="173"/>
                    </a:lnTo>
                    <a:lnTo>
                      <a:pt x="30" y="173"/>
                    </a:lnTo>
                    <a:lnTo>
                      <a:pt x="74" y="172"/>
                    </a:lnTo>
                    <a:lnTo>
                      <a:pt x="117" y="171"/>
                    </a:lnTo>
                    <a:lnTo>
                      <a:pt x="159" y="170"/>
                    </a:lnTo>
                    <a:lnTo>
                      <a:pt x="205" y="169"/>
                    </a:lnTo>
                    <a:lnTo>
                      <a:pt x="247" y="168"/>
                    </a:lnTo>
                    <a:lnTo>
                      <a:pt x="291" y="168"/>
                    </a:lnTo>
                    <a:lnTo>
                      <a:pt x="333" y="166"/>
                    </a:lnTo>
                    <a:lnTo>
                      <a:pt x="378" y="165"/>
                    </a:lnTo>
                    <a:lnTo>
                      <a:pt x="421" y="164"/>
                    </a:lnTo>
                    <a:lnTo>
                      <a:pt x="464" y="163"/>
                    </a:lnTo>
                    <a:lnTo>
                      <a:pt x="507" y="163"/>
                    </a:lnTo>
                    <a:lnTo>
                      <a:pt x="552" y="162"/>
                    </a:lnTo>
                    <a:lnTo>
                      <a:pt x="594" y="162"/>
                    </a:lnTo>
                    <a:lnTo>
                      <a:pt x="638" y="162"/>
                    </a:lnTo>
                    <a:lnTo>
                      <a:pt x="680" y="161"/>
                    </a:lnTo>
                    <a:lnTo>
                      <a:pt x="724" y="160"/>
                    </a:lnTo>
                    <a:lnTo>
                      <a:pt x="769" y="160"/>
                    </a:lnTo>
                    <a:lnTo>
                      <a:pt x="811" y="159"/>
                    </a:lnTo>
                    <a:lnTo>
                      <a:pt x="855" y="159"/>
                    </a:lnTo>
                    <a:lnTo>
                      <a:pt x="898" y="157"/>
                    </a:lnTo>
                    <a:lnTo>
                      <a:pt x="942" y="157"/>
                    </a:lnTo>
                    <a:lnTo>
                      <a:pt x="985" y="156"/>
                    </a:lnTo>
                    <a:lnTo>
                      <a:pt x="1028" y="156"/>
                    </a:lnTo>
                    <a:lnTo>
                      <a:pt x="1071" y="156"/>
                    </a:lnTo>
                    <a:lnTo>
                      <a:pt x="1114" y="156"/>
                    </a:lnTo>
                    <a:lnTo>
                      <a:pt x="1158" y="156"/>
                    </a:lnTo>
                    <a:lnTo>
                      <a:pt x="1202" y="155"/>
                    </a:lnTo>
                    <a:lnTo>
                      <a:pt x="1244" y="155"/>
                    </a:lnTo>
                    <a:lnTo>
                      <a:pt x="1289" y="155"/>
                    </a:lnTo>
                    <a:lnTo>
                      <a:pt x="1346" y="154"/>
                    </a:lnTo>
                    <a:lnTo>
                      <a:pt x="1403" y="154"/>
                    </a:lnTo>
                    <a:lnTo>
                      <a:pt x="1461" y="153"/>
                    </a:lnTo>
                    <a:lnTo>
                      <a:pt x="1518" y="153"/>
                    </a:lnTo>
                    <a:lnTo>
                      <a:pt x="1561" y="153"/>
                    </a:lnTo>
                    <a:lnTo>
                      <a:pt x="1603" y="153"/>
                    </a:lnTo>
                    <a:lnTo>
                      <a:pt x="1646" y="153"/>
                    </a:lnTo>
                    <a:lnTo>
                      <a:pt x="1689" y="153"/>
                    </a:lnTo>
                    <a:lnTo>
                      <a:pt x="1731" y="152"/>
                    </a:lnTo>
                    <a:lnTo>
                      <a:pt x="1773" y="152"/>
                    </a:lnTo>
                    <a:lnTo>
                      <a:pt x="1814" y="152"/>
                    </a:lnTo>
                    <a:lnTo>
                      <a:pt x="1857" y="152"/>
                    </a:lnTo>
                    <a:lnTo>
                      <a:pt x="1899" y="152"/>
                    </a:lnTo>
                    <a:lnTo>
                      <a:pt x="1940" y="152"/>
                    </a:lnTo>
                    <a:lnTo>
                      <a:pt x="1985" y="152"/>
                    </a:lnTo>
                    <a:lnTo>
                      <a:pt x="2026" y="152"/>
                    </a:lnTo>
                    <a:lnTo>
                      <a:pt x="2068" y="152"/>
                    </a:lnTo>
                    <a:lnTo>
                      <a:pt x="2110" y="152"/>
                    </a:lnTo>
                    <a:lnTo>
                      <a:pt x="2152" y="152"/>
                    </a:lnTo>
                    <a:lnTo>
                      <a:pt x="2194" y="152"/>
                    </a:lnTo>
                    <a:lnTo>
                      <a:pt x="2237" y="152"/>
                    </a:lnTo>
                    <a:lnTo>
                      <a:pt x="2279" y="151"/>
                    </a:lnTo>
                    <a:lnTo>
                      <a:pt x="2321" y="151"/>
                    </a:lnTo>
                    <a:lnTo>
                      <a:pt x="2364" y="151"/>
                    </a:lnTo>
                    <a:lnTo>
                      <a:pt x="2407" y="151"/>
                    </a:lnTo>
                    <a:lnTo>
                      <a:pt x="2448" y="151"/>
                    </a:lnTo>
                    <a:lnTo>
                      <a:pt x="2490" y="151"/>
                    </a:lnTo>
                    <a:lnTo>
                      <a:pt x="2532" y="151"/>
                    </a:lnTo>
                    <a:lnTo>
                      <a:pt x="2574" y="151"/>
                    </a:lnTo>
                    <a:lnTo>
                      <a:pt x="2616" y="151"/>
                    </a:lnTo>
                    <a:lnTo>
                      <a:pt x="2658" y="151"/>
                    </a:lnTo>
                    <a:lnTo>
                      <a:pt x="2702" y="151"/>
                    </a:lnTo>
                    <a:lnTo>
                      <a:pt x="2744" y="151"/>
                    </a:lnTo>
                    <a:lnTo>
                      <a:pt x="2786" y="151"/>
                    </a:lnTo>
                    <a:lnTo>
                      <a:pt x="2829" y="151"/>
                    </a:lnTo>
                    <a:lnTo>
                      <a:pt x="2870" y="151"/>
                    </a:lnTo>
                    <a:lnTo>
                      <a:pt x="2913" y="151"/>
                    </a:lnTo>
                    <a:lnTo>
                      <a:pt x="2954" y="151"/>
                    </a:lnTo>
                    <a:lnTo>
                      <a:pt x="2996" y="151"/>
                    </a:lnTo>
                    <a:lnTo>
                      <a:pt x="3038" y="151"/>
                    </a:lnTo>
                    <a:lnTo>
                      <a:pt x="3080" y="151"/>
                    </a:lnTo>
                    <a:lnTo>
                      <a:pt x="3123" y="151"/>
                    </a:lnTo>
                    <a:lnTo>
                      <a:pt x="3164" y="151"/>
                    </a:lnTo>
                    <a:lnTo>
                      <a:pt x="3206" y="152"/>
                    </a:lnTo>
                    <a:lnTo>
                      <a:pt x="3250" y="152"/>
                    </a:lnTo>
                    <a:lnTo>
                      <a:pt x="3290" y="152"/>
                    </a:lnTo>
                    <a:lnTo>
                      <a:pt x="3331" y="153"/>
                    </a:lnTo>
                    <a:lnTo>
                      <a:pt x="3375" y="154"/>
                    </a:lnTo>
                    <a:lnTo>
                      <a:pt x="3418" y="154"/>
                    </a:lnTo>
                    <a:lnTo>
                      <a:pt x="3459" y="155"/>
                    </a:lnTo>
                    <a:lnTo>
                      <a:pt x="3501" y="156"/>
                    </a:lnTo>
                    <a:lnTo>
                      <a:pt x="3543" y="156"/>
                    </a:lnTo>
                    <a:lnTo>
                      <a:pt x="3584" y="156"/>
                    </a:lnTo>
                    <a:lnTo>
                      <a:pt x="3627" y="157"/>
                    </a:lnTo>
                    <a:lnTo>
                      <a:pt x="3668" y="159"/>
                    </a:lnTo>
                    <a:lnTo>
                      <a:pt x="3710" y="160"/>
                    </a:lnTo>
                    <a:lnTo>
                      <a:pt x="3752" y="161"/>
                    </a:lnTo>
                    <a:lnTo>
                      <a:pt x="3794" y="162"/>
                    </a:lnTo>
                    <a:lnTo>
                      <a:pt x="3836" y="162"/>
                    </a:lnTo>
                    <a:lnTo>
                      <a:pt x="3878" y="163"/>
                    </a:lnTo>
                    <a:lnTo>
                      <a:pt x="3919" y="164"/>
                    </a:lnTo>
                    <a:lnTo>
                      <a:pt x="3961" y="165"/>
                    </a:lnTo>
                    <a:lnTo>
                      <a:pt x="4003" y="166"/>
                    </a:lnTo>
                    <a:lnTo>
                      <a:pt x="4045" y="168"/>
                    </a:lnTo>
                    <a:lnTo>
                      <a:pt x="4088" y="168"/>
                    </a:lnTo>
                    <a:lnTo>
                      <a:pt x="4131" y="169"/>
                    </a:lnTo>
                    <a:lnTo>
                      <a:pt x="4172" y="171"/>
                    </a:lnTo>
                    <a:lnTo>
                      <a:pt x="4214" y="172"/>
                    </a:lnTo>
                    <a:lnTo>
                      <a:pt x="4256" y="173"/>
                    </a:lnTo>
                    <a:lnTo>
                      <a:pt x="4297" y="173"/>
                    </a:lnTo>
                    <a:lnTo>
                      <a:pt x="4339" y="174"/>
                    </a:lnTo>
                    <a:lnTo>
                      <a:pt x="4381" y="176"/>
                    </a:lnTo>
                    <a:lnTo>
                      <a:pt x="4423" y="178"/>
                    </a:lnTo>
                    <a:lnTo>
                      <a:pt x="4466" y="179"/>
                    </a:lnTo>
                    <a:lnTo>
                      <a:pt x="4508" y="179"/>
                    </a:lnTo>
                    <a:lnTo>
                      <a:pt x="4550" y="180"/>
                    </a:lnTo>
                    <a:lnTo>
                      <a:pt x="4592" y="181"/>
                    </a:lnTo>
                    <a:lnTo>
                      <a:pt x="4633" y="182"/>
                    </a:lnTo>
                    <a:lnTo>
                      <a:pt x="4675" y="184"/>
                    </a:lnTo>
                    <a:lnTo>
                      <a:pt x="4717" y="185"/>
                    </a:lnTo>
                    <a:lnTo>
                      <a:pt x="4758" y="186"/>
                    </a:lnTo>
                    <a:lnTo>
                      <a:pt x="4800" y="187"/>
                    </a:lnTo>
                    <a:lnTo>
                      <a:pt x="4842" y="188"/>
                    </a:lnTo>
                    <a:lnTo>
                      <a:pt x="4886" y="189"/>
                    </a:lnTo>
                    <a:lnTo>
                      <a:pt x="4928" y="189"/>
                    </a:lnTo>
                    <a:lnTo>
                      <a:pt x="4969" y="190"/>
                    </a:lnTo>
                    <a:lnTo>
                      <a:pt x="5014" y="190"/>
                    </a:lnTo>
                    <a:lnTo>
                      <a:pt x="5061" y="191"/>
                    </a:lnTo>
                    <a:lnTo>
                      <a:pt x="5107" y="193"/>
                    </a:lnTo>
                    <a:lnTo>
                      <a:pt x="5154" y="194"/>
                    </a:lnTo>
                    <a:lnTo>
                      <a:pt x="5199" y="195"/>
                    </a:lnTo>
                    <a:lnTo>
                      <a:pt x="5247" y="195"/>
                    </a:lnTo>
                    <a:lnTo>
                      <a:pt x="5294" y="196"/>
                    </a:lnTo>
                    <a:lnTo>
                      <a:pt x="5340" y="196"/>
                    </a:lnTo>
                    <a:lnTo>
                      <a:pt x="5351" y="196"/>
                    </a:lnTo>
                    <a:lnTo>
                      <a:pt x="5359" y="194"/>
                    </a:lnTo>
                    <a:lnTo>
                      <a:pt x="5368" y="191"/>
                    </a:lnTo>
                    <a:lnTo>
                      <a:pt x="5400" y="171"/>
                    </a:lnTo>
                    <a:lnTo>
                      <a:pt x="5417" y="139"/>
                    </a:lnTo>
                    <a:lnTo>
                      <a:pt x="5419" y="99"/>
                    </a:lnTo>
                    <a:lnTo>
                      <a:pt x="5408" y="65"/>
                    </a:lnTo>
                    <a:lnTo>
                      <a:pt x="5381" y="39"/>
                    </a:lnTo>
                    <a:lnTo>
                      <a:pt x="5340" y="30"/>
                    </a:lnTo>
                    <a:lnTo>
                      <a:pt x="5300" y="30"/>
                    </a:lnTo>
                    <a:lnTo>
                      <a:pt x="5257" y="30"/>
                    </a:lnTo>
                    <a:lnTo>
                      <a:pt x="5214" y="30"/>
                    </a:lnTo>
                    <a:lnTo>
                      <a:pt x="5172" y="30"/>
                    </a:lnTo>
                    <a:lnTo>
                      <a:pt x="5130" y="30"/>
                    </a:lnTo>
                    <a:lnTo>
                      <a:pt x="5088" y="30"/>
                    </a:lnTo>
                    <a:lnTo>
                      <a:pt x="5047" y="30"/>
                    </a:lnTo>
                    <a:lnTo>
                      <a:pt x="5005" y="29"/>
                    </a:lnTo>
                    <a:lnTo>
                      <a:pt x="4964" y="29"/>
                    </a:lnTo>
                    <a:lnTo>
                      <a:pt x="4923" y="29"/>
                    </a:lnTo>
                    <a:lnTo>
                      <a:pt x="4881" y="28"/>
                    </a:lnTo>
                    <a:lnTo>
                      <a:pt x="4837" y="28"/>
                    </a:lnTo>
                    <a:lnTo>
                      <a:pt x="4796" y="27"/>
                    </a:lnTo>
                    <a:lnTo>
                      <a:pt x="4754" y="27"/>
                    </a:lnTo>
                    <a:lnTo>
                      <a:pt x="4712" y="25"/>
                    </a:lnTo>
                    <a:lnTo>
                      <a:pt x="4671" y="24"/>
                    </a:lnTo>
                    <a:lnTo>
                      <a:pt x="4629" y="24"/>
                    </a:lnTo>
                    <a:lnTo>
                      <a:pt x="4587" y="24"/>
                    </a:lnTo>
                    <a:lnTo>
                      <a:pt x="4546" y="22"/>
                    </a:lnTo>
                    <a:lnTo>
                      <a:pt x="4505" y="22"/>
                    </a:lnTo>
                    <a:lnTo>
                      <a:pt x="4462" y="20"/>
                    </a:lnTo>
                    <a:lnTo>
                      <a:pt x="4420" y="20"/>
                    </a:lnTo>
                    <a:lnTo>
                      <a:pt x="4377" y="20"/>
                    </a:lnTo>
                    <a:lnTo>
                      <a:pt x="4335" y="19"/>
                    </a:lnTo>
                    <a:lnTo>
                      <a:pt x="4294" y="18"/>
                    </a:lnTo>
                    <a:lnTo>
                      <a:pt x="4252" y="18"/>
                    </a:lnTo>
                    <a:lnTo>
                      <a:pt x="4210" y="15"/>
                    </a:lnTo>
                    <a:lnTo>
                      <a:pt x="4169" y="15"/>
                    </a:lnTo>
                    <a:lnTo>
                      <a:pt x="4126" y="13"/>
                    </a:lnTo>
                    <a:lnTo>
                      <a:pt x="4085" y="13"/>
                    </a:lnTo>
                    <a:lnTo>
                      <a:pt x="4044" y="12"/>
                    </a:lnTo>
                    <a:lnTo>
                      <a:pt x="4001" y="11"/>
                    </a:lnTo>
                    <a:lnTo>
                      <a:pt x="3959" y="11"/>
                    </a:lnTo>
                    <a:lnTo>
                      <a:pt x="3918" y="10"/>
                    </a:lnTo>
                    <a:lnTo>
                      <a:pt x="3876" y="8"/>
                    </a:lnTo>
                    <a:lnTo>
                      <a:pt x="3834" y="8"/>
                    </a:lnTo>
                    <a:lnTo>
                      <a:pt x="3793" y="7"/>
                    </a:lnTo>
                    <a:lnTo>
                      <a:pt x="3750" y="6"/>
                    </a:lnTo>
                    <a:lnTo>
                      <a:pt x="3708" y="6"/>
                    </a:lnTo>
                    <a:lnTo>
                      <a:pt x="3667" y="5"/>
                    </a:lnTo>
                    <a:lnTo>
                      <a:pt x="3626" y="4"/>
                    </a:lnTo>
                    <a:lnTo>
                      <a:pt x="3583" y="4"/>
                    </a:lnTo>
                    <a:lnTo>
                      <a:pt x="3542" y="3"/>
                    </a:lnTo>
                    <a:lnTo>
                      <a:pt x="3500" y="3"/>
                    </a:lnTo>
                    <a:lnTo>
                      <a:pt x="3458" y="2"/>
                    </a:lnTo>
                    <a:lnTo>
                      <a:pt x="3417" y="2"/>
                    </a:lnTo>
                    <a:lnTo>
                      <a:pt x="3373" y="0"/>
                    </a:lnTo>
                    <a:lnTo>
                      <a:pt x="3331" y="0"/>
                    </a:lnTo>
                    <a:lnTo>
                      <a:pt x="3290" y="0"/>
                    </a:lnTo>
                    <a:lnTo>
                      <a:pt x="3247" y="0"/>
                    </a:lnTo>
                    <a:lnTo>
                      <a:pt x="3205" y="0"/>
                    </a:lnTo>
                    <a:lnTo>
                      <a:pt x="3164" y="0"/>
                    </a:lnTo>
                    <a:lnTo>
                      <a:pt x="3123" y="0"/>
                    </a:lnTo>
                    <a:lnTo>
                      <a:pt x="3080" y="0"/>
                    </a:lnTo>
                    <a:lnTo>
                      <a:pt x="3038" y="0"/>
                    </a:lnTo>
                    <a:lnTo>
                      <a:pt x="2996" y="0"/>
                    </a:lnTo>
                    <a:lnTo>
                      <a:pt x="2954" y="0"/>
                    </a:lnTo>
                    <a:lnTo>
                      <a:pt x="2912" y="0"/>
                    </a:lnTo>
                    <a:lnTo>
                      <a:pt x="2869" y="2"/>
                    </a:lnTo>
                    <a:lnTo>
                      <a:pt x="2825" y="2"/>
                    </a:lnTo>
                    <a:lnTo>
                      <a:pt x="2782" y="2"/>
                    </a:lnTo>
                    <a:lnTo>
                      <a:pt x="2739" y="3"/>
                    </a:lnTo>
                    <a:lnTo>
                      <a:pt x="2696" y="3"/>
                    </a:lnTo>
                    <a:lnTo>
                      <a:pt x="2652" y="3"/>
                    </a:lnTo>
                    <a:lnTo>
                      <a:pt x="2609" y="3"/>
                    </a:lnTo>
                    <a:lnTo>
                      <a:pt x="2566" y="4"/>
                    </a:lnTo>
                    <a:lnTo>
                      <a:pt x="2523" y="4"/>
                    </a:lnTo>
                    <a:lnTo>
                      <a:pt x="2481" y="4"/>
                    </a:lnTo>
                    <a:lnTo>
                      <a:pt x="2438" y="5"/>
                    </a:lnTo>
                    <a:lnTo>
                      <a:pt x="2395" y="5"/>
                    </a:lnTo>
                    <a:lnTo>
                      <a:pt x="2350" y="5"/>
                    </a:lnTo>
                    <a:lnTo>
                      <a:pt x="2307" y="6"/>
                    </a:lnTo>
                    <a:lnTo>
                      <a:pt x="2264" y="6"/>
                    </a:lnTo>
                    <a:lnTo>
                      <a:pt x="2221" y="6"/>
                    </a:lnTo>
                    <a:lnTo>
                      <a:pt x="2179" y="7"/>
                    </a:lnTo>
                    <a:lnTo>
                      <a:pt x="2134" y="7"/>
                    </a:lnTo>
                    <a:lnTo>
                      <a:pt x="2092" y="8"/>
                    </a:lnTo>
                    <a:lnTo>
                      <a:pt x="2049" y="8"/>
                    </a:lnTo>
                    <a:lnTo>
                      <a:pt x="2007" y="8"/>
                    </a:lnTo>
                    <a:lnTo>
                      <a:pt x="1961" y="8"/>
                    </a:lnTo>
                    <a:lnTo>
                      <a:pt x="1918" y="8"/>
                    </a:lnTo>
                    <a:lnTo>
                      <a:pt x="1876" y="10"/>
                    </a:lnTo>
                    <a:lnTo>
                      <a:pt x="1832" y="10"/>
                    </a:lnTo>
                    <a:lnTo>
                      <a:pt x="1790" y="11"/>
                    </a:lnTo>
                    <a:lnTo>
                      <a:pt x="1746" y="12"/>
                    </a:lnTo>
                    <a:lnTo>
                      <a:pt x="1703" y="12"/>
                    </a:lnTo>
                    <a:lnTo>
                      <a:pt x="1660" y="13"/>
                    </a:lnTo>
                    <a:lnTo>
                      <a:pt x="1618" y="13"/>
                    </a:lnTo>
                    <a:lnTo>
                      <a:pt x="1574" y="15"/>
                    </a:lnTo>
                    <a:lnTo>
                      <a:pt x="1529" y="15"/>
                    </a:lnTo>
                    <a:lnTo>
                      <a:pt x="1487" y="15"/>
                    </a:lnTo>
                    <a:lnTo>
                      <a:pt x="1444" y="18"/>
                    </a:lnTo>
                    <a:lnTo>
                      <a:pt x="1402" y="18"/>
                    </a:lnTo>
                    <a:lnTo>
                      <a:pt x="1360" y="19"/>
                    </a:lnTo>
                    <a:lnTo>
                      <a:pt x="1318" y="20"/>
                    </a:lnTo>
                    <a:lnTo>
                      <a:pt x="1277" y="20"/>
                    </a:lnTo>
                    <a:lnTo>
                      <a:pt x="1233" y="22"/>
                    </a:lnTo>
                    <a:lnTo>
                      <a:pt x="1192" y="24"/>
                    </a:lnTo>
                    <a:lnTo>
                      <a:pt x="1148" y="24"/>
                    </a:lnTo>
                    <a:lnTo>
                      <a:pt x="1106" y="25"/>
                    </a:lnTo>
                    <a:lnTo>
                      <a:pt x="1064" y="28"/>
                    </a:lnTo>
                    <a:lnTo>
                      <a:pt x="1022" y="30"/>
                    </a:lnTo>
                    <a:lnTo>
                      <a:pt x="981" y="31"/>
                    </a:lnTo>
                    <a:lnTo>
                      <a:pt x="938" y="33"/>
                    </a:lnTo>
                    <a:lnTo>
                      <a:pt x="896" y="36"/>
                    </a:lnTo>
                    <a:lnTo>
                      <a:pt x="854" y="37"/>
                    </a:lnTo>
                    <a:lnTo>
                      <a:pt x="812" y="40"/>
                    </a:lnTo>
                    <a:lnTo>
                      <a:pt x="770" y="41"/>
                    </a:lnTo>
                    <a:lnTo>
                      <a:pt x="727" y="45"/>
                    </a:lnTo>
                    <a:lnTo>
                      <a:pt x="685" y="47"/>
                    </a:lnTo>
                    <a:lnTo>
                      <a:pt x="644" y="52"/>
                    </a:lnTo>
                    <a:lnTo>
                      <a:pt x="602" y="54"/>
                    </a:lnTo>
                    <a:lnTo>
                      <a:pt x="559" y="58"/>
                    </a:lnTo>
                    <a:lnTo>
                      <a:pt x="517" y="62"/>
                    </a:lnTo>
                    <a:lnTo>
                      <a:pt x="475" y="65"/>
                    </a:lnTo>
                    <a:lnTo>
                      <a:pt x="433" y="70"/>
                    </a:lnTo>
                    <a:lnTo>
                      <a:pt x="392" y="76"/>
                    </a:lnTo>
                    <a:lnTo>
                      <a:pt x="350" y="80"/>
                    </a:lnTo>
                    <a:lnTo>
                      <a:pt x="308" y="85"/>
                    </a:lnTo>
                    <a:lnTo>
                      <a:pt x="266" y="90"/>
                    </a:lnTo>
                    <a:lnTo>
                      <a:pt x="224" y="96"/>
                    </a:lnTo>
                    <a:lnTo>
                      <a:pt x="183" y="102"/>
                    </a:lnTo>
                    <a:lnTo>
                      <a:pt x="140" y="108"/>
                    </a:lnTo>
                    <a:lnTo>
                      <a:pt x="99" y="115"/>
                    </a:lnTo>
                    <a:lnTo>
                      <a:pt x="57" y="121"/>
                    </a:lnTo>
                    <a:lnTo>
                      <a:pt x="16" y="130"/>
                    </a:lnTo>
                    <a:lnTo>
                      <a:pt x="5" y="137"/>
                    </a:lnTo>
                    <a:lnTo>
                      <a:pt x="0" y="151"/>
                    </a:lnTo>
                    <a:lnTo>
                      <a:pt x="4" y="162"/>
                    </a:lnTo>
                    <a:lnTo>
                      <a:pt x="8" y="168"/>
                    </a:lnTo>
                    <a:lnTo>
                      <a:pt x="14" y="172"/>
                    </a:lnTo>
                    <a:lnTo>
                      <a:pt x="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0" name="Freeform 69">
                <a:extLst>
                  <a:ext uri="{FF2B5EF4-FFF2-40B4-BE49-F238E27FC236}">
                    <a16:creationId xmlns:a16="http://schemas.microsoft.com/office/drawing/2014/main" id="{5CC228D0-3BAE-1AB4-65B7-2CC1C9621F76}"/>
                  </a:ext>
                </a:extLst>
              </p:cNvPr>
              <p:cNvSpPr>
                <a:spLocks/>
              </p:cNvSpPr>
              <p:nvPr/>
            </p:nvSpPr>
            <p:spPr bwMode="auto">
              <a:xfrm>
                <a:off x="1316" y="2055"/>
                <a:ext cx="775" cy="28"/>
              </a:xfrm>
              <a:custGeom>
                <a:avLst/>
                <a:gdLst>
                  <a:gd name="T0" fmla="*/ 1 w 5419"/>
                  <a:gd name="T1" fmla="*/ 4 h 196"/>
                  <a:gd name="T2" fmla="*/ 5 w 5419"/>
                  <a:gd name="T3" fmla="*/ 3 h 196"/>
                  <a:gd name="T4" fmla="*/ 9 w 5419"/>
                  <a:gd name="T5" fmla="*/ 3 h 196"/>
                  <a:gd name="T6" fmla="*/ 14 w 5419"/>
                  <a:gd name="T7" fmla="*/ 3 h 196"/>
                  <a:gd name="T8" fmla="*/ 18 w 5419"/>
                  <a:gd name="T9" fmla="*/ 3 h 196"/>
                  <a:gd name="T10" fmla="*/ 23 w 5419"/>
                  <a:gd name="T11" fmla="*/ 3 h 196"/>
                  <a:gd name="T12" fmla="*/ 26 w 5419"/>
                  <a:gd name="T13" fmla="*/ 3 h 196"/>
                  <a:gd name="T14" fmla="*/ 31 w 5419"/>
                  <a:gd name="T15" fmla="*/ 3 h 196"/>
                  <a:gd name="T16" fmla="*/ 35 w 5419"/>
                  <a:gd name="T17" fmla="*/ 3 h 196"/>
                  <a:gd name="T18" fmla="*/ 40 w 5419"/>
                  <a:gd name="T19" fmla="*/ 3 h 196"/>
                  <a:gd name="T20" fmla="*/ 44 w 5419"/>
                  <a:gd name="T21" fmla="*/ 3 h 196"/>
                  <a:gd name="T22" fmla="*/ 48 w 5419"/>
                  <a:gd name="T23" fmla="*/ 3 h 196"/>
                  <a:gd name="T24" fmla="*/ 53 w 5419"/>
                  <a:gd name="T25" fmla="*/ 3 h 196"/>
                  <a:gd name="T26" fmla="*/ 57 w 5419"/>
                  <a:gd name="T27" fmla="*/ 3 h 196"/>
                  <a:gd name="T28" fmla="*/ 60 w 5419"/>
                  <a:gd name="T29" fmla="*/ 3 h 196"/>
                  <a:gd name="T30" fmla="*/ 65 w 5419"/>
                  <a:gd name="T31" fmla="*/ 3 h 196"/>
                  <a:gd name="T32" fmla="*/ 69 w 5419"/>
                  <a:gd name="T33" fmla="*/ 3 h 196"/>
                  <a:gd name="T34" fmla="*/ 73 w 5419"/>
                  <a:gd name="T35" fmla="*/ 3 h 196"/>
                  <a:gd name="T36" fmla="*/ 78 w 5419"/>
                  <a:gd name="T37" fmla="*/ 3 h 196"/>
                  <a:gd name="T38" fmla="*/ 82 w 5419"/>
                  <a:gd name="T39" fmla="*/ 3 h 196"/>
                  <a:gd name="T40" fmla="*/ 86 w 5419"/>
                  <a:gd name="T41" fmla="*/ 4 h 196"/>
                  <a:gd name="T42" fmla="*/ 91 w 5419"/>
                  <a:gd name="T43" fmla="*/ 4 h 196"/>
                  <a:gd name="T44" fmla="*/ 95 w 5419"/>
                  <a:gd name="T45" fmla="*/ 4 h 196"/>
                  <a:gd name="T46" fmla="*/ 99 w 5419"/>
                  <a:gd name="T47" fmla="*/ 4 h 196"/>
                  <a:gd name="T48" fmla="*/ 103 w 5419"/>
                  <a:gd name="T49" fmla="*/ 4 h 196"/>
                  <a:gd name="T50" fmla="*/ 107 w 5419"/>
                  <a:gd name="T51" fmla="*/ 4 h 196"/>
                  <a:gd name="T52" fmla="*/ 110 w 5419"/>
                  <a:gd name="T53" fmla="*/ 4 h 196"/>
                  <a:gd name="T54" fmla="*/ 111 w 5419"/>
                  <a:gd name="T55" fmla="*/ 2 h 196"/>
                  <a:gd name="T56" fmla="*/ 108 w 5419"/>
                  <a:gd name="T57" fmla="*/ 1 h 196"/>
                  <a:gd name="T58" fmla="*/ 104 w 5419"/>
                  <a:gd name="T59" fmla="*/ 1 h 196"/>
                  <a:gd name="T60" fmla="*/ 100 w 5419"/>
                  <a:gd name="T61" fmla="*/ 1 h 196"/>
                  <a:gd name="T62" fmla="*/ 96 w 5419"/>
                  <a:gd name="T63" fmla="*/ 0 h 196"/>
                  <a:gd name="T64" fmla="*/ 91 w 5419"/>
                  <a:gd name="T65" fmla="*/ 0 h 196"/>
                  <a:gd name="T66" fmla="*/ 87 w 5419"/>
                  <a:gd name="T67" fmla="*/ 0 h 196"/>
                  <a:gd name="T68" fmla="*/ 83 w 5419"/>
                  <a:gd name="T69" fmla="*/ 0 h 196"/>
                  <a:gd name="T70" fmla="*/ 78 w 5419"/>
                  <a:gd name="T71" fmla="*/ 0 h 196"/>
                  <a:gd name="T72" fmla="*/ 74 w 5419"/>
                  <a:gd name="T73" fmla="*/ 0 h 196"/>
                  <a:gd name="T74" fmla="*/ 70 w 5419"/>
                  <a:gd name="T75" fmla="*/ 0 h 196"/>
                  <a:gd name="T76" fmla="*/ 66 w 5419"/>
                  <a:gd name="T77" fmla="*/ 0 h 196"/>
                  <a:gd name="T78" fmla="*/ 61 w 5419"/>
                  <a:gd name="T79" fmla="*/ 0 h 196"/>
                  <a:gd name="T80" fmla="*/ 58 w 5419"/>
                  <a:gd name="T81" fmla="*/ 0 h 196"/>
                  <a:gd name="T82" fmla="*/ 53 w 5419"/>
                  <a:gd name="T83" fmla="*/ 0 h 196"/>
                  <a:gd name="T84" fmla="*/ 49 w 5419"/>
                  <a:gd name="T85" fmla="*/ 0 h 196"/>
                  <a:gd name="T86" fmla="*/ 45 w 5419"/>
                  <a:gd name="T87" fmla="*/ 0 h 196"/>
                  <a:gd name="T88" fmla="*/ 40 w 5419"/>
                  <a:gd name="T89" fmla="*/ 0 h 196"/>
                  <a:gd name="T90" fmla="*/ 36 w 5419"/>
                  <a:gd name="T91" fmla="*/ 0 h 196"/>
                  <a:gd name="T92" fmla="*/ 31 w 5419"/>
                  <a:gd name="T93" fmla="*/ 0 h 196"/>
                  <a:gd name="T94" fmla="*/ 28 w 5419"/>
                  <a:gd name="T95" fmla="*/ 0 h 196"/>
                  <a:gd name="T96" fmla="*/ 23 w 5419"/>
                  <a:gd name="T97" fmla="*/ 0 h 196"/>
                  <a:gd name="T98" fmla="*/ 19 w 5419"/>
                  <a:gd name="T99" fmla="*/ 1 h 196"/>
                  <a:gd name="T100" fmla="*/ 15 w 5419"/>
                  <a:gd name="T101" fmla="*/ 1 h 196"/>
                  <a:gd name="T102" fmla="*/ 11 w 5419"/>
                  <a:gd name="T103" fmla="*/ 1 h 196"/>
                  <a:gd name="T104" fmla="*/ 6 w 5419"/>
                  <a:gd name="T105" fmla="*/ 2 h 196"/>
                  <a:gd name="T106" fmla="*/ 2 w 5419"/>
                  <a:gd name="T107" fmla="*/ 2 h 196"/>
                  <a:gd name="T108" fmla="*/ 0 w 5419"/>
                  <a:gd name="T109" fmla="*/ 3 h 196"/>
                  <a:gd name="T110" fmla="*/ 0 w 5419"/>
                  <a:gd name="T111" fmla="*/ 4 h 19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419" h="196">
                    <a:moveTo>
                      <a:pt x="22" y="173"/>
                    </a:moveTo>
                    <a:lnTo>
                      <a:pt x="24" y="173"/>
                    </a:lnTo>
                    <a:lnTo>
                      <a:pt x="27" y="173"/>
                    </a:lnTo>
                    <a:lnTo>
                      <a:pt x="30" y="173"/>
                    </a:lnTo>
                    <a:lnTo>
                      <a:pt x="74" y="172"/>
                    </a:lnTo>
                    <a:lnTo>
                      <a:pt x="117" y="171"/>
                    </a:lnTo>
                    <a:lnTo>
                      <a:pt x="159" y="170"/>
                    </a:lnTo>
                    <a:lnTo>
                      <a:pt x="205" y="169"/>
                    </a:lnTo>
                    <a:lnTo>
                      <a:pt x="247" y="168"/>
                    </a:lnTo>
                    <a:lnTo>
                      <a:pt x="291" y="168"/>
                    </a:lnTo>
                    <a:lnTo>
                      <a:pt x="333" y="166"/>
                    </a:lnTo>
                    <a:lnTo>
                      <a:pt x="378" y="165"/>
                    </a:lnTo>
                    <a:lnTo>
                      <a:pt x="421" y="164"/>
                    </a:lnTo>
                    <a:lnTo>
                      <a:pt x="464" y="163"/>
                    </a:lnTo>
                    <a:lnTo>
                      <a:pt x="507" y="163"/>
                    </a:lnTo>
                    <a:lnTo>
                      <a:pt x="552" y="162"/>
                    </a:lnTo>
                    <a:lnTo>
                      <a:pt x="594" y="162"/>
                    </a:lnTo>
                    <a:lnTo>
                      <a:pt x="638" y="162"/>
                    </a:lnTo>
                    <a:lnTo>
                      <a:pt x="680" y="161"/>
                    </a:lnTo>
                    <a:lnTo>
                      <a:pt x="724" y="160"/>
                    </a:lnTo>
                    <a:lnTo>
                      <a:pt x="769" y="160"/>
                    </a:lnTo>
                    <a:lnTo>
                      <a:pt x="811" y="159"/>
                    </a:lnTo>
                    <a:lnTo>
                      <a:pt x="855" y="159"/>
                    </a:lnTo>
                    <a:lnTo>
                      <a:pt x="898" y="157"/>
                    </a:lnTo>
                    <a:lnTo>
                      <a:pt x="942" y="157"/>
                    </a:lnTo>
                    <a:lnTo>
                      <a:pt x="985" y="156"/>
                    </a:lnTo>
                    <a:lnTo>
                      <a:pt x="1028" y="156"/>
                    </a:lnTo>
                    <a:lnTo>
                      <a:pt x="1071" y="156"/>
                    </a:lnTo>
                    <a:lnTo>
                      <a:pt x="1114" y="156"/>
                    </a:lnTo>
                    <a:lnTo>
                      <a:pt x="1158" y="156"/>
                    </a:lnTo>
                    <a:lnTo>
                      <a:pt x="1202" y="155"/>
                    </a:lnTo>
                    <a:lnTo>
                      <a:pt x="1244" y="155"/>
                    </a:lnTo>
                    <a:lnTo>
                      <a:pt x="1289" y="155"/>
                    </a:lnTo>
                    <a:lnTo>
                      <a:pt x="1346" y="154"/>
                    </a:lnTo>
                    <a:lnTo>
                      <a:pt x="1403" y="154"/>
                    </a:lnTo>
                    <a:lnTo>
                      <a:pt x="1461" y="153"/>
                    </a:lnTo>
                    <a:lnTo>
                      <a:pt x="1518" y="153"/>
                    </a:lnTo>
                    <a:lnTo>
                      <a:pt x="1561" y="153"/>
                    </a:lnTo>
                    <a:lnTo>
                      <a:pt x="1603" y="153"/>
                    </a:lnTo>
                    <a:lnTo>
                      <a:pt x="1646" y="153"/>
                    </a:lnTo>
                    <a:lnTo>
                      <a:pt x="1689" y="153"/>
                    </a:lnTo>
                    <a:lnTo>
                      <a:pt x="1731" y="152"/>
                    </a:lnTo>
                    <a:lnTo>
                      <a:pt x="1773" y="152"/>
                    </a:lnTo>
                    <a:lnTo>
                      <a:pt x="1814" y="152"/>
                    </a:lnTo>
                    <a:lnTo>
                      <a:pt x="1857" y="152"/>
                    </a:lnTo>
                    <a:lnTo>
                      <a:pt x="1899" y="152"/>
                    </a:lnTo>
                    <a:lnTo>
                      <a:pt x="1940" y="152"/>
                    </a:lnTo>
                    <a:lnTo>
                      <a:pt x="1985" y="152"/>
                    </a:lnTo>
                    <a:lnTo>
                      <a:pt x="2026" y="152"/>
                    </a:lnTo>
                    <a:lnTo>
                      <a:pt x="2068" y="152"/>
                    </a:lnTo>
                    <a:lnTo>
                      <a:pt x="2110" y="152"/>
                    </a:lnTo>
                    <a:lnTo>
                      <a:pt x="2152" y="152"/>
                    </a:lnTo>
                    <a:lnTo>
                      <a:pt x="2194" y="152"/>
                    </a:lnTo>
                    <a:lnTo>
                      <a:pt x="2237" y="152"/>
                    </a:lnTo>
                    <a:lnTo>
                      <a:pt x="2279" y="151"/>
                    </a:lnTo>
                    <a:lnTo>
                      <a:pt x="2321" y="151"/>
                    </a:lnTo>
                    <a:lnTo>
                      <a:pt x="2364" y="151"/>
                    </a:lnTo>
                    <a:lnTo>
                      <a:pt x="2407" y="151"/>
                    </a:lnTo>
                    <a:lnTo>
                      <a:pt x="2448" y="151"/>
                    </a:lnTo>
                    <a:lnTo>
                      <a:pt x="2490" y="151"/>
                    </a:lnTo>
                    <a:lnTo>
                      <a:pt x="2532" y="151"/>
                    </a:lnTo>
                    <a:lnTo>
                      <a:pt x="2574" y="151"/>
                    </a:lnTo>
                    <a:lnTo>
                      <a:pt x="2616" y="151"/>
                    </a:lnTo>
                    <a:lnTo>
                      <a:pt x="2658" y="151"/>
                    </a:lnTo>
                    <a:lnTo>
                      <a:pt x="2702" y="151"/>
                    </a:lnTo>
                    <a:lnTo>
                      <a:pt x="2744" y="151"/>
                    </a:lnTo>
                    <a:lnTo>
                      <a:pt x="2786" y="151"/>
                    </a:lnTo>
                    <a:lnTo>
                      <a:pt x="2829" y="151"/>
                    </a:lnTo>
                    <a:lnTo>
                      <a:pt x="2870" y="151"/>
                    </a:lnTo>
                    <a:lnTo>
                      <a:pt x="2913" y="151"/>
                    </a:lnTo>
                    <a:lnTo>
                      <a:pt x="2954" y="151"/>
                    </a:lnTo>
                    <a:lnTo>
                      <a:pt x="2996" y="151"/>
                    </a:lnTo>
                    <a:lnTo>
                      <a:pt x="3038" y="151"/>
                    </a:lnTo>
                    <a:lnTo>
                      <a:pt x="3080" y="151"/>
                    </a:lnTo>
                    <a:lnTo>
                      <a:pt x="3123" y="151"/>
                    </a:lnTo>
                    <a:lnTo>
                      <a:pt x="3164" y="151"/>
                    </a:lnTo>
                    <a:lnTo>
                      <a:pt x="3206" y="152"/>
                    </a:lnTo>
                    <a:lnTo>
                      <a:pt x="3250" y="152"/>
                    </a:lnTo>
                    <a:lnTo>
                      <a:pt x="3290" y="152"/>
                    </a:lnTo>
                    <a:lnTo>
                      <a:pt x="3331" y="153"/>
                    </a:lnTo>
                    <a:lnTo>
                      <a:pt x="3375" y="154"/>
                    </a:lnTo>
                    <a:lnTo>
                      <a:pt x="3418" y="154"/>
                    </a:lnTo>
                    <a:lnTo>
                      <a:pt x="3459" y="155"/>
                    </a:lnTo>
                    <a:lnTo>
                      <a:pt x="3501" y="156"/>
                    </a:lnTo>
                    <a:lnTo>
                      <a:pt x="3543" y="156"/>
                    </a:lnTo>
                    <a:lnTo>
                      <a:pt x="3584" y="156"/>
                    </a:lnTo>
                    <a:lnTo>
                      <a:pt x="3627" y="157"/>
                    </a:lnTo>
                    <a:lnTo>
                      <a:pt x="3668" y="159"/>
                    </a:lnTo>
                    <a:lnTo>
                      <a:pt x="3710" y="160"/>
                    </a:lnTo>
                    <a:lnTo>
                      <a:pt x="3752" y="161"/>
                    </a:lnTo>
                    <a:lnTo>
                      <a:pt x="3794" y="162"/>
                    </a:lnTo>
                    <a:lnTo>
                      <a:pt x="3836" y="162"/>
                    </a:lnTo>
                    <a:lnTo>
                      <a:pt x="3878" y="163"/>
                    </a:lnTo>
                    <a:lnTo>
                      <a:pt x="3919" y="164"/>
                    </a:lnTo>
                    <a:lnTo>
                      <a:pt x="3961" y="165"/>
                    </a:lnTo>
                    <a:lnTo>
                      <a:pt x="4003" y="166"/>
                    </a:lnTo>
                    <a:lnTo>
                      <a:pt x="4045" y="168"/>
                    </a:lnTo>
                    <a:lnTo>
                      <a:pt x="4088" y="168"/>
                    </a:lnTo>
                    <a:lnTo>
                      <a:pt x="4131" y="169"/>
                    </a:lnTo>
                    <a:lnTo>
                      <a:pt x="4172" y="171"/>
                    </a:lnTo>
                    <a:lnTo>
                      <a:pt x="4214" y="172"/>
                    </a:lnTo>
                    <a:lnTo>
                      <a:pt x="4256" y="173"/>
                    </a:lnTo>
                    <a:lnTo>
                      <a:pt x="4297" y="173"/>
                    </a:lnTo>
                    <a:lnTo>
                      <a:pt x="4339" y="174"/>
                    </a:lnTo>
                    <a:lnTo>
                      <a:pt x="4381" y="176"/>
                    </a:lnTo>
                    <a:lnTo>
                      <a:pt x="4423" y="178"/>
                    </a:lnTo>
                    <a:lnTo>
                      <a:pt x="4466" y="179"/>
                    </a:lnTo>
                    <a:lnTo>
                      <a:pt x="4508" y="179"/>
                    </a:lnTo>
                    <a:lnTo>
                      <a:pt x="4550" y="180"/>
                    </a:lnTo>
                    <a:lnTo>
                      <a:pt x="4592" y="181"/>
                    </a:lnTo>
                    <a:lnTo>
                      <a:pt x="4633" y="182"/>
                    </a:lnTo>
                    <a:lnTo>
                      <a:pt x="4675" y="184"/>
                    </a:lnTo>
                    <a:lnTo>
                      <a:pt x="4717" y="185"/>
                    </a:lnTo>
                    <a:lnTo>
                      <a:pt x="4758" y="186"/>
                    </a:lnTo>
                    <a:lnTo>
                      <a:pt x="4800" y="187"/>
                    </a:lnTo>
                    <a:lnTo>
                      <a:pt x="4842" y="188"/>
                    </a:lnTo>
                    <a:lnTo>
                      <a:pt x="4886" y="189"/>
                    </a:lnTo>
                    <a:lnTo>
                      <a:pt x="4928" y="189"/>
                    </a:lnTo>
                    <a:lnTo>
                      <a:pt x="4969" y="190"/>
                    </a:lnTo>
                    <a:lnTo>
                      <a:pt x="5014" y="190"/>
                    </a:lnTo>
                    <a:lnTo>
                      <a:pt x="5061" y="191"/>
                    </a:lnTo>
                    <a:lnTo>
                      <a:pt x="5107" y="193"/>
                    </a:lnTo>
                    <a:lnTo>
                      <a:pt x="5154" y="194"/>
                    </a:lnTo>
                    <a:lnTo>
                      <a:pt x="5199" y="195"/>
                    </a:lnTo>
                    <a:lnTo>
                      <a:pt x="5247" y="195"/>
                    </a:lnTo>
                    <a:lnTo>
                      <a:pt x="5294" y="196"/>
                    </a:lnTo>
                    <a:lnTo>
                      <a:pt x="5340" y="196"/>
                    </a:lnTo>
                    <a:lnTo>
                      <a:pt x="5351" y="196"/>
                    </a:lnTo>
                    <a:lnTo>
                      <a:pt x="5359" y="194"/>
                    </a:lnTo>
                    <a:lnTo>
                      <a:pt x="5368" y="191"/>
                    </a:lnTo>
                    <a:lnTo>
                      <a:pt x="5400" y="171"/>
                    </a:lnTo>
                    <a:lnTo>
                      <a:pt x="5417" y="139"/>
                    </a:lnTo>
                    <a:lnTo>
                      <a:pt x="5419" y="99"/>
                    </a:lnTo>
                    <a:lnTo>
                      <a:pt x="5408" y="65"/>
                    </a:lnTo>
                    <a:lnTo>
                      <a:pt x="5381" y="39"/>
                    </a:lnTo>
                    <a:lnTo>
                      <a:pt x="5340" y="30"/>
                    </a:lnTo>
                    <a:lnTo>
                      <a:pt x="5300" y="30"/>
                    </a:lnTo>
                    <a:lnTo>
                      <a:pt x="5257" y="30"/>
                    </a:lnTo>
                    <a:lnTo>
                      <a:pt x="5214" y="30"/>
                    </a:lnTo>
                    <a:lnTo>
                      <a:pt x="5172" y="30"/>
                    </a:lnTo>
                    <a:lnTo>
                      <a:pt x="5130" y="30"/>
                    </a:lnTo>
                    <a:lnTo>
                      <a:pt x="5088" y="30"/>
                    </a:lnTo>
                    <a:lnTo>
                      <a:pt x="5047" y="30"/>
                    </a:lnTo>
                    <a:lnTo>
                      <a:pt x="5005" y="29"/>
                    </a:lnTo>
                    <a:lnTo>
                      <a:pt x="4964" y="29"/>
                    </a:lnTo>
                    <a:lnTo>
                      <a:pt x="4923" y="29"/>
                    </a:lnTo>
                    <a:lnTo>
                      <a:pt x="4881" y="28"/>
                    </a:lnTo>
                    <a:lnTo>
                      <a:pt x="4837" y="28"/>
                    </a:lnTo>
                    <a:lnTo>
                      <a:pt x="4796" y="27"/>
                    </a:lnTo>
                    <a:lnTo>
                      <a:pt x="4754" y="27"/>
                    </a:lnTo>
                    <a:lnTo>
                      <a:pt x="4712" y="25"/>
                    </a:lnTo>
                    <a:lnTo>
                      <a:pt x="4671" y="24"/>
                    </a:lnTo>
                    <a:lnTo>
                      <a:pt x="4629" y="24"/>
                    </a:lnTo>
                    <a:lnTo>
                      <a:pt x="4587" y="24"/>
                    </a:lnTo>
                    <a:lnTo>
                      <a:pt x="4546" y="22"/>
                    </a:lnTo>
                    <a:lnTo>
                      <a:pt x="4505" y="22"/>
                    </a:lnTo>
                    <a:lnTo>
                      <a:pt x="4462" y="20"/>
                    </a:lnTo>
                    <a:lnTo>
                      <a:pt x="4420" y="20"/>
                    </a:lnTo>
                    <a:lnTo>
                      <a:pt x="4377" y="20"/>
                    </a:lnTo>
                    <a:lnTo>
                      <a:pt x="4335" y="19"/>
                    </a:lnTo>
                    <a:lnTo>
                      <a:pt x="4294" y="18"/>
                    </a:lnTo>
                    <a:lnTo>
                      <a:pt x="4252" y="18"/>
                    </a:lnTo>
                    <a:lnTo>
                      <a:pt x="4210" y="15"/>
                    </a:lnTo>
                    <a:lnTo>
                      <a:pt x="4169" y="15"/>
                    </a:lnTo>
                    <a:lnTo>
                      <a:pt x="4126" y="13"/>
                    </a:lnTo>
                    <a:lnTo>
                      <a:pt x="4085" y="13"/>
                    </a:lnTo>
                    <a:lnTo>
                      <a:pt x="4044" y="12"/>
                    </a:lnTo>
                    <a:lnTo>
                      <a:pt x="4001" y="11"/>
                    </a:lnTo>
                    <a:lnTo>
                      <a:pt x="3959" y="11"/>
                    </a:lnTo>
                    <a:lnTo>
                      <a:pt x="3918" y="10"/>
                    </a:lnTo>
                    <a:lnTo>
                      <a:pt x="3876" y="8"/>
                    </a:lnTo>
                    <a:lnTo>
                      <a:pt x="3834" y="8"/>
                    </a:lnTo>
                    <a:lnTo>
                      <a:pt x="3793" y="7"/>
                    </a:lnTo>
                    <a:lnTo>
                      <a:pt x="3750" y="6"/>
                    </a:lnTo>
                    <a:lnTo>
                      <a:pt x="3708" y="6"/>
                    </a:lnTo>
                    <a:lnTo>
                      <a:pt x="3667" y="5"/>
                    </a:lnTo>
                    <a:lnTo>
                      <a:pt x="3626" y="4"/>
                    </a:lnTo>
                    <a:lnTo>
                      <a:pt x="3583" y="4"/>
                    </a:lnTo>
                    <a:lnTo>
                      <a:pt x="3542" y="3"/>
                    </a:lnTo>
                    <a:lnTo>
                      <a:pt x="3500" y="3"/>
                    </a:lnTo>
                    <a:lnTo>
                      <a:pt x="3458" y="2"/>
                    </a:lnTo>
                    <a:lnTo>
                      <a:pt x="3417" y="2"/>
                    </a:lnTo>
                    <a:lnTo>
                      <a:pt x="3373" y="0"/>
                    </a:lnTo>
                    <a:lnTo>
                      <a:pt x="3331" y="0"/>
                    </a:lnTo>
                    <a:lnTo>
                      <a:pt x="3290" y="0"/>
                    </a:lnTo>
                    <a:lnTo>
                      <a:pt x="3247" y="0"/>
                    </a:lnTo>
                    <a:lnTo>
                      <a:pt x="3205" y="0"/>
                    </a:lnTo>
                    <a:lnTo>
                      <a:pt x="3164" y="0"/>
                    </a:lnTo>
                    <a:lnTo>
                      <a:pt x="3123" y="0"/>
                    </a:lnTo>
                    <a:lnTo>
                      <a:pt x="3080" y="0"/>
                    </a:lnTo>
                    <a:lnTo>
                      <a:pt x="3038" y="0"/>
                    </a:lnTo>
                    <a:lnTo>
                      <a:pt x="2996" y="0"/>
                    </a:lnTo>
                    <a:lnTo>
                      <a:pt x="2954" y="0"/>
                    </a:lnTo>
                    <a:lnTo>
                      <a:pt x="2912" y="0"/>
                    </a:lnTo>
                    <a:lnTo>
                      <a:pt x="2869" y="2"/>
                    </a:lnTo>
                    <a:lnTo>
                      <a:pt x="2825" y="2"/>
                    </a:lnTo>
                    <a:lnTo>
                      <a:pt x="2782" y="2"/>
                    </a:lnTo>
                    <a:lnTo>
                      <a:pt x="2739" y="3"/>
                    </a:lnTo>
                    <a:lnTo>
                      <a:pt x="2696" y="3"/>
                    </a:lnTo>
                    <a:lnTo>
                      <a:pt x="2652" y="3"/>
                    </a:lnTo>
                    <a:lnTo>
                      <a:pt x="2609" y="3"/>
                    </a:lnTo>
                    <a:lnTo>
                      <a:pt x="2566" y="4"/>
                    </a:lnTo>
                    <a:lnTo>
                      <a:pt x="2523" y="4"/>
                    </a:lnTo>
                    <a:lnTo>
                      <a:pt x="2481" y="4"/>
                    </a:lnTo>
                    <a:lnTo>
                      <a:pt x="2438" y="5"/>
                    </a:lnTo>
                    <a:lnTo>
                      <a:pt x="2395" y="5"/>
                    </a:lnTo>
                    <a:lnTo>
                      <a:pt x="2350" y="5"/>
                    </a:lnTo>
                    <a:lnTo>
                      <a:pt x="2307" y="6"/>
                    </a:lnTo>
                    <a:lnTo>
                      <a:pt x="2264" y="6"/>
                    </a:lnTo>
                    <a:lnTo>
                      <a:pt x="2221" y="6"/>
                    </a:lnTo>
                    <a:lnTo>
                      <a:pt x="2179" y="7"/>
                    </a:lnTo>
                    <a:lnTo>
                      <a:pt x="2134" y="7"/>
                    </a:lnTo>
                    <a:lnTo>
                      <a:pt x="2092" y="8"/>
                    </a:lnTo>
                    <a:lnTo>
                      <a:pt x="2049" y="8"/>
                    </a:lnTo>
                    <a:lnTo>
                      <a:pt x="2007" y="8"/>
                    </a:lnTo>
                    <a:lnTo>
                      <a:pt x="1961" y="8"/>
                    </a:lnTo>
                    <a:lnTo>
                      <a:pt x="1918" y="8"/>
                    </a:lnTo>
                    <a:lnTo>
                      <a:pt x="1876" y="10"/>
                    </a:lnTo>
                    <a:lnTo>
                      <a:pt x="1832" y="10"/>
                    </a:lnTo>
                    <a:lnTo>
                      <a:pt x="1790" y="11"/>
                    </a:lnTo>
                    <a:lnTo>
                      <a:pt x="1746" y="12"/>
                    </a:lnTo>
                    <a:lnTo>
                      <a:pt x="1703" y="12"/>
                    </a:lnTo>
                    <a:lnTo>
                      <a:pt x="1660" y="13"/>
                    </a:lnTo>
                    <a:lnTo>
                      <a:pt x="1618" y="13"/>
                    </a:lnTo>
                    <a:lnTo>
                      <a:pt x="1574" y="15"/>
                    </a:lnTo>
                    <a:lnTo>
                      <a:pt x="1529" y="15"/>
                    </a:lnTo>
                    <a:lnTo>
                      <a:pt x="1487" y="15"/>
                    </a:lnTo>
                    <a:lnTo>
                      <a:pt x="1444" y="18"/>
                    </a:lnTo>
                    <a:lnTo>
                      <a:pt x="1402" y="18"/>
                    </a:lnTo>
                    <a:lnTo>
                      <a:pt x="1360" y="19"/>
                    </a:lnTo>
                    <a:lnTo>
                      <a:pt x="1318" y="20"/>
                    </a:lnTo>
                    <a:lnTo>
                      <a:pt x="1277" y="20"/>
                    </a:lnTo>
                    <a:lnTo>
                      <a:pt x="1233" y="22"/>
                    </a:lnTo>
                    <a:lnTo>
                      <a:pt x="1192" y="24"/>
                    </a:lnTo>
                    <a:lnTo>
                      <a:pt x="1148" y="24"/>
                    </a:lnTo>
                    <a:lnTo>
                      <a:pt x="1106" y="25"/>
                    </a:lnTo>
                    <a:lnTo>
                      <a:pt x="1064" y="28"/>
                    </a:lnTo>
                    <a:lnTo>
                      <a:pt x="1022" y="30"/>
                    </a:lnTo>
                    <a:lnTo>
                      <a:pt x="981" y="31"/>
                    </a:lnTo>
                    <a:lnTo>
                      <a:pt x="938" y="33"/>
                    </a:lnTo>
                    <a:lnTo>
                      <a:pt x="896" y="36"/>
                    </a:lnTo>
                    <a:lnTo>
                      <a:pt x="854" y="37"/>
                    </a:lnTo>
                    <a:lnTo>
                      <a:pt x="812" y="40"/>
                    </a:lnTo>
                    <a:lnTo>
                      <a:pt x="770" y="41"/>
                    </a:lnTo>
                    <a:lnTo>
                      <a:pt x="727" y="45"/>
                    </a:lnTo>
                    <a:lnTo>
                      <a:pt x="685" y="47"/>
                    </a:lnTo>
                    <a:lnTo>
                      <a:pt x="644" y="52"/>
                    </a:lnTo>
                    <a:lnTo>
                      <a:pt x="602" y="54"/>
                    </a:lnTo>
                    <a:lnTo>
                      <a:pt x="559" y="58"/>
                    </a:lnTo>
                    <a:lnTo>
                      <a:pt x="517" y="62"/>
                    </a:lnTo>
                    <a:lnTo>
                      <a:pt x="475" y="65"/>
                    </a:lnTo>
                    <a:lnTo>
                      <a:pt x="433" y="70"/>
                    </a:lnTo>
                    <a:lnTo>
                      <a:pt x="392" y="76"/>
                    </a:lnTo>
                    <a:lnTo>
                      <a:pt x="350" y="80"/>
                    </a:lnTo>
                    <a:lnTo>
                      <a:pt x="308" y="85"/>
                    </a:lnTo>
                    <a:lnTo>
                      <a:pt x="266" y="90"/>
                    </a:lnTo>
                    <a:lnTo>
                      <a:pt x="224" y="96"/>
                    </a:lnTo>
                    <a:lnTo>
                      <a:pt x="183" y="102"/>
                    </a:lnTo>
                    <a:lnTo>
                      <a:pt x="140" y="108"/>
                    </a:lnTo>
                    <a:lnTo>
                      <a:pt x="99" y="115"/>
                    </a:lnTo>
                    <a:lnTo>
                      <a:pt x="57" y="121"/>
                    </a:lnTo>
                    <a:lnTo>
                      <a:pt x="16" y="130"/>
                    </a:lnTo>
                    <a:lnTo>
                      <a:pt x="5" y="137"/>
                    </a:lnTo>
                    <a:lnTo>
                      <a:pt x="0" y="151"/>
                    </a:lnTo>
                    <a:lnTo>
                      <a:pt x="4" y="162"/>
                    </a:lnTo>
                    <a:lnTo>
                      <a:pt x="8" y="168"/>
                    </a:lnTo>
                    <a:lnTo>
                      <a:pt x="14" y="172"/>
                    </a:lnTo>
                    <a:lnTo>
                      <a:pt x="22"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1" name="Freeform 70">
                <a:extLst>
                  <a:ext uri="{FF2B5EF4-FFF2-40B4-BE49-F238E27FC236}">
                    <a16:creationId xmlns:a16="http://schemas.microsoft.com/office/drawing/2014/main" id="{5156B91E-875D-1F73-F899-162E97445E6E}"/>
                  </a:ext>
                </a:extLst>
              </p:cNvPr>
              <p:cNvSpPr>
                <a:spLocks/>
              </p:cNvSpPr>
              <p:nvPr/>
            </p:nvSpPr>
            <p:spPr bwMode="auto">
              <a:xfrm>
                <a:off x="1939" y="2818"/>
                <a:ext cx="54" cy="1"/>
              </a:xfrm>
              <a:custGeom>
                <a:avLst/>
                <a:gdLst>
                  <a:gd name="T0" fmla="*/ 8 w 378"/>
                  <a:gd name="T1" fmla="*/ 0 h 8"/>
                  <a:gd name="T2" fmla="*/ 8 w 378"/>
                  <a:gd name="T3" fmla="*/ 0 h 8"/>
                  <a:gd name="T4" fmla="*/ 7 w 378"/>
                  <a:gd name="T5" fmla="*/ 0 h 8"/>
                  <a:gd name="T6" fmla="*/ 7 w 378"/>
                  <a:gd name="T7" fmla="*/ 0 h 8"/>
                  <a:gd name="T8" fmla="*/ 7 w 378"/>
                  <a:gd name="T9" fmla="*/ 0 h 8"/>
                  <a:gd name="T10" fmla="*/ 5 w 378"/>
                  <a:gd name="T11" fmla="*/ 0 h 8"/>
                  <a:gd name="T12" fmla="*/ 4 w 378"/>
                  <a:gd name="T13" fmla="*/ 0 h 8"/>
                  <a:gd name="T14" fmla="*/ 2 w 378"/>
                  <a:gd name="T15" fmla="*/ 0 h 8"/>
                  <a:gd name="T16" fmla="*/ 1 w 378"/>
                  <a:gd name="T17" fmla="*/ 0 h 8"/>
                  <a:gd name="T18" fmla="*/ 1 w 378"/>
                  <a:gd name="T19" fmla="*/ 0 h 8"/>
                  <a:gd name="T20" fmla="*/ 0 w 378"/>
                  <a:gd name="T21" fmla="*/ 0 h 8"/>
                  <a:gd name="T22" fmla="*/ 0 w 378"/>
                  <a:gd name="T23" fmla="*/ 0 h 8"/>
                  <a:gd name="T24" fmla="*/ 0 w 378"/>
                  <a:gd name="T25" fmla="*/ 0 h 8"/>
                  <a:gd name="T26" fmla="*/ 1 w 378"/>
                  <a:gd name="T27" fmla="*/ 0 h 8"/>
                  <a:gd name="T28" fmla="*/ 1 w 378"/>
                  <a:gd name="T29" fmla="*/ 0 h 8"/>
                  <a:gd name="T30" fmla="*/ 2 w 378"/>
                  <a:gd name="T31" fmla="*/ 0 h 8"/>
                  <a:gd name="T32" fmla="*/ 2 w 378"/>
                  <a:gd name="T33" fmla="*/ 0 h 8"/>
                  <a:gd name="T34" fmla="*/ 3 w 378"/>
                  <a:gd name="T35" fmla="*/ 0 h 8"/>
                  <a:gd name="T36" fmla="*/ 4 w 378"/>
                  <a:gd name="T37" fmla="*/ 0 h 8"/>
                  <a:gd name="T38" fmla="*/ 5 w 378"/>
                  <a:gd name="T39" fmla="*/ 0 h 8"/>
                  <a:gd name="T40" fmla="*/ 6 w 378"/>
                  <a:gd name="T41" fmla="*/ 0 h 8"/>
                  <a:gd name="T42" fmla="*/ 7 w 378"/>
                  <a:gd name="T43" fmla="*/ 0 h 8"/>
                  <a:gd name="T44" fmla="*/ 8 w 378"/>
                  <a:gd name="T45" fmla="*/ 0 h 8"/>
                  <a:gd name="T46" fmla="*/ 8 w 378"/>
                  <a:gd name="T47" fmla="*/ 0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8" h="8">
                    <a:moveTo>
                      <a:pt x="378" y="4"/>
                    </a:moveTo>
                    <a:lnTo>
                      <a:pt x="371" y="3"/>
                    </a:lnTo>
                    <a:lnTo>
                      <a:pt x="365" y="2"/>
                    </a:lnTo>
                    <a:lnTo>
                      <a:pt x="358" y="1"/>
                    </a:lnTo>
                    <a:lnTo>
                      <a:pt x="254" y="0"/>
                    </a:lnTo>
                    <a:lnTo>
                      <a:pt x="175" y="0"/>
                    </a:lnTo>
                    <a:lnTo>
                      <a:pt x="115" y="1"/>
                    </a:lnTo>
                    <a:lnTo>
                      <a:pt x="72" y="2"/>
                    </a:lnTo>
                    <a:lnTo>
                      <a:pt x="41" y="4"/>
                    </a:lnTo>
                    <a:lnTo>
                      <a:pt x="19" y="4"/>
                    </a:lnTo>
                    <a:lnTo>
                      <a:pt x="0" y="6"/>
                    </a:lnTo>
                    <a:lnTo>
                      <a:pt x="29" y="6"/>
                    </a:lnTo>
                    <a:lnTo>
                      <a:pt x="56" y="8"/>
                    </a:lnTo>
                    <a:lnTo>
                      <a:pt x="85" y="6"/>
                    </a:lnTo>
                    <a:lnTo>
                      <a:pt x="134" y="6"/>
                    </a:lnTo>
                    <a:lnTo>
                      <a:pt x="183" y="6"/>
                    </a:lnTo>
                    <a:lnTo>
                      <a:pt x="232" y="5"/>
                    </a:lnTo>
                    <a:lnTo>
                      <a:pt x="280" y="5"/>
                    </a:lnTo>
                    <a:lnTo>
                      <a:pt x="329" y="4"/>
                    </a:lnTo>
                    <a:lnTo>
                      <a:pt x="37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2" name="Freeform 71">
                <a:extLst>
                  <a:ext uri="{FF2B5EF4-FFF2-40B4-BE49-F238E27FC236}">
                    <a16:creationId xmlns:a16="http://schemas.microsoft.com/office/drawing/2014/main" id="{37BA26D1-00E7-93C8-9531-E62176D15A02}"/>
                  </a:ext>
                </a:extLst>
              </p:cNvPr>
              <p:cNvSpPr>
                <a:spLocks/>
              </p:cNvSpPr>
              <p:nvPr/>
            </p:nvSpPr>
            <p:spPr bwMode="auto">
              <a:xfrm>
                <a:off x="1939" y="2818"/>
                <a:ext cx="54" cy="1"/>
              </a:xfrm>
              <a:custGeom>
                <a:avLst/>
                <a:gdLst>
                  <a:gd name="T0" fmla="*/ 8 w 378"/>
                  <a:gd name="T1" fmla="*/ 0 h 8"/>
                  <a:gd name="T2" fmla="*/ 8 w 378"/>
                  <a:gd name="T3" fmla="*/ 0 h 8"/>
                  <a:gd name="T4" fmla="*/ 7 w 378"/>
                  <a:gd name="T5" fmla="*/ 0 h 8"/>
                  <a:gd name="T6" fmla="*/ 7 w 378"/>
                  <a:gd name="T7" fmla="*/ 0 h 8"/>
                  <a:gd name="T8" fmla="*/ 7 w 378"/>
                  <a:gd name="T9" fmla="*/ 0 h 8"/>
                  <a:gd name="T10" fmla="*/ 5 w 378"/>
                  <a:gd name="T11" fmla="*/ 0 h 8"/>
                  <a:gd name="T12" fmla="*/ 4 w 378"/>
                  <a:gd name="T13" fmla="*/ 0 h 8"/>
                  <a:gd name="T14" fmla="*/ 2 w 378"/>
                  <a:gd name="T15" fmla="*/ 0 h 8"/>
                  <a:gd name="T16" fmla="*/ 1 w 378"/>
                  <a:gd name="T17" fmla="*/ 0 h 8"/>
                  <a:gd name="T18" fmla="*/ 1 w 378"/>
                  <a:gd name="T19" fmla="*/ 0 h 8"/>
                  <a:gd name="T20" fmla="*/ 0 w 378"/>
                  <a:gd name="T21" fmla="*/ 0 h 8"/>
                  <a:gd name="T22" fmla="*/ 0 w 378"/>
                  <a:gd name="T23" fmla="*/ 0 h 8"/>
                  <a:gd name="T24" fmla="*/ 0 w 378"/>
                  <a:gd name="T25" fmla="*/ 0 h 8"/>
                  <a:gd name="T26" fmla="*/ 1 w 378"/>
                  <a:gd name="T27" fmla="*/ 0 h 8"/>
                  <a:gd name="T28" fmla="*/ 1 w 378"/>
                  <a:gd name="T29" fmla="*/ 0 h 8"/>
                  <a:gd name="T30" fmla="*/ 2 w 378"/>
                  <a:gd name="T31" fmla="*/ 0 h 8"/>
                  <a:gd name="T32" fmla="*/ 2 w 378"/>
                  <a:gd name="T33" fmla="*/ 0 h 8"/>
                  <a:gd name="T34" fmla="*/ 3 w 378"/>
                  <a:gd name="T35" fmla="*/ 0 h 8"/>
                  <a:gd name="T36" fmla="*/ 4 w 378"/>
                  <a:gd name="T37" fmla="*/ 0 h 8"/>
                  <a:gd name="T38" fmla="*/ 5 w 378"/>
                  <a:gd name="T39" fmla="*/ 0 h 8"/>
                  <a:gd name="T40" fmla="*/ 6 w 378"/>
                  <a:gd name="T41" fmla="*/ 0 h 8"/>
                  <a:gd name="T42" fmla="*/ 7 w 378"/>
                  <a:gd name="T43" fmla="*/ 0 h 8"/>
                  <a:gd name="T44" fmla="*/ 8 w 378"/>
                  <a:gd name="T45" fmla="*/ 0 h 8"/>
                  <a:gd name="T46" fmla="*/ 8 w 378"/>
                  <a:gd name="T47" fmla="*/ 0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8" h="8">
                    <a:moveTo>
                      <a:pt x="378" y="4"/>
                    </a:moveTo>
                    <a:lnTo>
                      <a:pt x="371" y="3"/>
                    </a:lnTo>
                    <a:lnTo>
                      <a:pt x="365" y="2"/>
                    </a:lnTo>
                    <a:lnTo>
                      <a:pt x="358" y="1"/>
                    </a:lnTo>
                    <a:lnTo>
                      <a:pt x="254" y="0"/>
                    </a:lnTo>
                    <a:lnTo>
                      <a:pt x="175" y="0"/>
                    </a:lnTo>
                    <a:lnTo>
                      <a:pt x="115" y="1"/>
                    </a:lnTo>
                    <a:lnTo>
                      <a:pt x="72" y="2"/>
                    </a:lnTo>
                    <a:lnTo>
                      <a:pt x="41" y="4"/>
                    </a:lnTo>
                    <a:lnTo>
                      <a:pt x="19" y="4"/>
                    </a:lnTo>
                    <a:lnTo>
                      <a:pt x="0" y="6"/>
                    </a:lnTo>
                    <a:lnTo>
                      <a:pt x="29" y="6"/>
                    </a:lnTo>
                    <a:lnTo>
                      <a:pt x="56" y="8"/>
                    </a:lnTo>
                    <a:lnTo>
                      <a:pt x="85" y="6"/>
                    </a:lnTo>
                    <a:lnTo>
                      <a:pt x="134" y="6"/>
                    </a:lnTo>
                    <a:lnTo>
                      <a:pt x="183" y="6"/>
                    </a:lnTo>
                    <a:lnTo>
                      <a:pt x="232" y="5"/>
                    </a:lnTo>
                    <a:lnTo>
                      <a:pt x="280" y="5"/>
                    </a:lnTo>
                    <a:lnTo>
                      <a:pt x="329" y="4"/>
                    </a:lnTo>
                    <a:lnTo>
                      <a:pt x="378"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3" name="Freeform 72">
                <a:extLst>
                  <a:ext uri="{FF2B5EF4-FFF2-40B4-BE49-F238E27FC236}">
                    <a16:creationId xmlns:a16="http://schemas.microsoft.com/office/drawing/2014/main" id="{6FC5340F-90B5-4416-C83E-5C5BD5DEC784}"/>
                  </a:ext>
                </a:extLst>
              </p:cNvPr>
              <p:cNvSpPr>
                <a:spLocks/>
              </p:cNvSpPr>
              <p:nvPr/>
            </p:nvSpPr>
            <p:spPr bwMode="auto">
              <a:xfrm>
                <a:off x="1300" y="2080"/>
                <a:ext cx="818" cy="739"/>
              </a:xfrm>
              <a:custGeom>
                <a:avLst/>
                <a:gdLst>
                  <a:gd name="T0" fmla="*/ 40 w 5728"/>
                  <a:gd name="T1" fmla="*/ 101 h 5171"/>
                  <a:gd name="T2" fmla="*/ 46 w 5728"/>
                  <a:gd name="T3" fmla="*/ 101 h 5171"/>
                  <a:gd name="T4" fmla="*/ 55 w 5728"/>
                  <a:gd name="T5" fmla="*/ 101 h 5171"/>
                  <a:gd name="T6" fmla="*/ 64 w 5728"/>
                  <a:gd name="T7" fmla="*/ 101 h 5171"/>
                  <a:gd name="T8" fmla="*/ 72 w 5728"/>
                  <a:gd name="T9" fmla="*/ 101 h 5171"/>
                  <a:gd name="T10" fmla="*/ 76 w 5728"/>
                  <a:gd name="T11" fmla="*/ 101 h 5171"/>
                  <a:gd name="T12" fmla="*/ 77 w 5728"/>
                  <a:gd name="T13" fmla="*/ 103 h 5171"/>
                  <a:gd name="T14" fmla="*/ 78 w 5728"/>
                  <a:gd name="T15" fmla="*/ 106 h 5171"/>
                  <a:gd name="T16" fmla="*/ 81 w 5728"/>
                  <a:gd name="T17" fmla="*/ 106 h 5171"/>
                  <a:gd name="T18" fmla="*/ 80 w 5728"/>
                  <a:gd name="T19" fmla="*/ 103 h 5171"/>
                  <a:gd name="T20" fmla="*/ 83 w 5728"/>
                  <a:gd name="T21" fmla="*/ 100 h 5171"/>
                  <a:gd name="T22" fmla="*/ 92 w 5728"/>
                  <a:gd name="T23" fmla="*/ 100 h 5171"/>
                  <a:gd name="T24" fmla="*/ 100 w 5728"/>
                  <a:gd name="T25" fmla="*/ 100 h 5171"/>
                  <a:gd name="T26" fmla="*/ 109 w 5728"/>
                  <a:gd name="T27" fmla="*/ 100 h 5171"/>
                  <a:gd name="T28" fmla="*/ 114 w 5728"/>
                  <a:gd name="T29" fmla="*/ 98 h 5171"/>
                  <a:gd name="T30" fmla="*/ 116 w 5728"/>
                  <a:gd name="T31" fmla="*/ 96 h 5171"/>
                  <a:gd name="T32" fmla="*/ 117 w 5728"/>
                  <a:gd name="T33" fmla="*/ 95 h 5171"/>
                  <a:gd name="T34" fmla="*/ 117 w 5728"/>
                  <a:gd name="T35" fmla="*/ 86 h 5171"/>
                  <a:gd name="T36" fmla="*/ 117 w 5728"/>
                  <a:gd name="T37" fmla="*/ 77 h 5171"/>
                  <a:gd name="T38" fmla="*/ 116 w 5728"/>
                  <a:gd name="T39" fmla="*/ 69 h 5171"/>
                  <a:gd name="T40" fmla="*/ 116 w 5728"/>
                  <a:gd name="T41" fmla="*/ 60 h 5171"/>
                  <a:gd name="T42" fmla="*/ 116 w 5728"/>
                  <a:gd name="T43" fmla="*/ 52 h 5171"/>
                  <a:gd name="T44" fmla="*/ 116 w 5728"/>
                  <a:gd name="T45" fmla="*/ 44 h 5171"/>
                  <a:gd name="T46" fmla="*/ 115 w 5728"/>
                  <a:gd name="T47" fmla="*/ 35 h 5171"/>
                  <a:gd name="T48" fmla="*/ 115 w 5728"/>
                  <a:gd name="T49" fmla="*/ 27 h 5171"/>
                  <a:gd name="T50" fmla="*/ 114 w 5728"/>
                  <a:gd name="T51" fmla="*/ 18 h 5171"/>
                  <a:gd name="T52" fmla="*/ 114 w 5728"/>
                  <a:gd name="T53" fmla="*/ 10 h 5171"/>
                  <a:gd name="T54" fmla="*/ 113 w 5728"/>
                  <a:gd name="T55" fmla="*/ 2 h 5171"/>
                  <a:gd name="T56" fmla="*/ 112 w 5728"/>
                  <a:gd name="T57" fmla="*/ 1 h 5171"/>
                  <a:gd name="T58" fmla="*/ 113 w 5728"/>
                  <a:gd name="T59" fmla="*/ 9 h 5171"/>
                  <a:gd name="T60" fmla="*/ 112 w 5728"/>
                  <a:gd name="T61" fmla="*/ 18 h 5171"/>
                  <a:gd name="T62" fmla="*/ 112 w 5728"/>
                  <a:gd name="T63" fmla="*/ 26 h 5171"/>
                  <a:gd name="T64" fmla="*/ 112 w 5728"/>
                  <a:gd name="T65" fmla="*/ 34 h 5171"/>
                  <a:gd name="T66" fmla="*/ 112 w 5728"/>
                  <a:gd name="T67" fmla="*/ 43 h 5171"/>
                  <a:gd name="T68" fmla="*/ 112 w 5728"/>
                  <a:gd name="T69" fmla="*/ 52 h 5171"/>
                  <a:gd name="T70" fmla="*/ 112 w 5728"/>
                  <a:gd name="T71" fmla="*/ 60 h 5171"/>
                  <a:gd name="T72" fmla="*/ 111 w 5728"/>
                  <a:gd name="T73" fmla="*/ 69 h 5171"/>
                  <a:gd name="T74" fmla="*/ 111 w 5728"/>
                  <a:gd name="T75" fmla="*/ 77 h 5171"/>
                  <a:gd name="T76" fmla="*/ 111 w 5728"/>
                  <a:gd name="T77" fmla="*/ 86 h 5171"/>
                  <a:gd name="T78" fmla="*/ 111 w 5728"/>
                  <a:gd name="T79" fmla="*/ 94 h 5171"/>
                  <a:gd name="T80" fmla="*/ 105 w 5728"/>
                  <a:gd name="T81" fmla="*/ 96 h 5171"/>
                  <a:gd name="T82" fmla="*/ 96 w 5728"/>
                  <a:gd name="T83" fmla="*/ 96 h 5171"/>
                  <a:gd name="T84" fmla="*/ 88 w 5728"/>
                  <a:gd name="T85" fmla="*/ 96 h 5171"/>
                  <a:gd name="T86" fmla="*/ 79 w 5728"/>
                  <a:gd name="T87" fmla="*/ 96 h 5171"/>
                  <a:gd name="T88" fmla="*/ 71 w 5728"/>
                  <a:gd name="T89" fmla="*/ 97 h 5171"/>
                  <a:gd name="T90" fmla="*/ 63 w 5728"/>
                  <a:gd name="T91" fmla="*/ 97 h 5171"/>
                  <a:gd name="T92" fmla="*/ 54 w 5728"/>
                  <a:gd name="T93" fmla="*/ 97 h 5171"/>
                  <a:gd name="T94" fmla="*/ 46 w 5728"/>
                  <a:gd name="T95" fmla="*/ 97 h 5171"/>
                  <a:gd name="T96" fmla="*/ 38 w 5728"/>
                  <a:gd name="T97" fmla="*/ 97 h 5171"/>
                  <a:gd name="T98" fmla="*/ 29 w 5728"/>
                  <a:gd name="T99" fmla="*/ 97 h 5171"/>
                  <a:gd name="T100" fmla="*/ 21 w 5728"/>
                  <a:gd name="T101" fmla="*/ 98 h 5171"/>
                  <a:gd name="T102" fmla="*/ 12 w 5728"/>
                  <a:gd name="T103" fmla="*/ 98 h 5171"/>
                  <a:gd name="T104" fmla="*/ 4 w 5728"/>
                  <a:gd name="T105" fmla="*/ 98 h 5171"/>
                  <a:gd name="T106" fmla="*/ 0 w 5728"/>
                  <a:gd name="T107" fmla="*/ 98 h 5171"/>
                  <a:gd name="T108" fmla="*/ 6 w 5728"/>
                  <a:gd name="T109" fmla="*/ 99 h 5171"/>
                  <a:gd name="T110" fmla="*/ 15 w 5728"/>
                  <a:gd name="T111" fmla="*/ 100 h 5171"/>
                  <a:gd name="T112" fmla="*/ 24 w 5728"/>
                  <a:gd name="T113" fmla="*/ 101 h 5171"/>
                  <a:gd name="T114" fmla="*/ 32 w 5728"/>
                  <a:gd name="T115" fmla="*/ 101 h 5171"/>
                  <a:gd name="T116" fmla="*/ 37 w 5728"/>
                  <a:gd name="T117" fmla="*/ 102 h 5171"/>
                  <a:gd name="T118" fmla="*/ 36 w 5728"/>
                  <a:gd name="T119" fmla="*/ 106 h 51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28" h="5171">
                    <a:moveTo>
                      <a:pt x="1888" y="5168"/>
                    </a:moveTo>
                    <a:lnTo>
                      <a:pt x="1899" y="5143"/>
                    </a:lnTo>
                    <a:lnTo>
                      <a:pt x="1908" y="5117"/>
                    </a:lnTo>
                    <a:lnTo>
                      <a:pt x="1917" y="5088"/>
                    </a:lnTo>
                    <a:lnTo>
                      <a:pt x="1933" y="5044"/>
                    </a:lnTo>
                    <a:lnTo>
                      <a:pt x="1943" y="4999"/>
                    </a:lnTo>
                    <a:lnTo>
                      <a:pt x="1941" y="4953"/>
                    </a:lnTo>
                    <a:lnTo>
                      <a:pt x="1940" y="4947"/>
                    </a:lnTo>
                    <a:lnTo>
                      <a:pt x="1937" y="4943"/>
                    </a:lnTo>
                    <a:lnTo>
                      <a:pt x="1933" y="4938"/>
                    </a:lnTo>
                    <a:lnTo>
                      <a:pt x="1997" y="4938"/>
                    </a:lnTo>
                    <a:lnTo>
                      <a:pt x="2059" y="4938"/>
                    </a:lnTo>
                    <a:lnTo>
                      <a:pt x="2125" y="4938"/>
                    </a:lnTo>
                    <a:lnTo>
                      <a:pt x="2168" y="4938"/>
                    </a:lnTo>
                    <a:lnTo>
                      <a:pt x="2212" y="4938"/>
                    </a:lnTo>
                    <a:lnTo>
                      <a:pt x="2254" y="4937"/>
                    </a:lnTo>
                    <a:lnTo>
                      <a:pt x="2297" y="4937"/>
                    </a:lnTo>
                    <a:lnTo>
                      <a:pt x="2339" y="4937"/>
                    </a:lnTo>
                    <a:lnTo>
                      <a:pt x="2382" y="4937"/>
                    </a:lnTo>
                    <a:lnTo>
                      <a:pt x="2424" y="4937"/>
                    </a:lnTo>
                    <a:lnTo>
                      <a:pt x="2470" y="4937"/>
                    </a:lnTo>
                    <a:lnTo>
                      <a:pt x="2513" y="4937"/>
                    </a:lnTo>
                    <a:lnTo>
                      <a:pt x="2556" y="4937"/>
                    </a:lnTo>
                    <a:lnTo>
                      <a:pt x="2598" y="4937"/>
                    </a:lnTo>
                    <a:lnTo>
                      <a:pt x="2641" y="4936"/>
                    </a:lnTo>
                    <a:lnTo>
                      <a:pt x="2684" y="4936"/>
                    </a:lnTo>
                    <a:lnTo>
                      <a:pt x="2727" y="4936"/>
                    </a:lnTo>
                    <a:lnTo>
                      <a:pt x="2770" y="4935"/>
                    </a:lnTo>
                    <a:lnTo>
                      <a:pt x="2813" y="4935"/>
                    </a:lnTo>
                    <a:lnTo>
                      <a:pt x="2856" y="4935"/>
                    </a:lnTo>
                    <a:lnTo>
                      <a:pt x="2898" y="4933"/>
                    </a:lnTo>
                    <a:lnTo>
                      <a:pt x="2943" y="4933"/>
                    </a:lnTo>
                    <a:lnTo>
                      <a:pt x="2985" y="4932"/>
                    </a:lnTo>
                    <a:lnTo>
                      <a:pt x="3029" y="4932"/>
                    </a:lnTo>
                    <a:lnTo>
                      <a:pt x="3071" y="4932"/>
                    </a:lnTo>
                    <a:lnTo>
                      <a:pt x="3114" y="4931"/>
                    </a:lnTo>
                    <a:lnTo>
                      <a:pt x="3156" y="4931"/>
                    </a:lnTo>
                    <a:lnTo>
                      <a:pt x="3202" y="4931"/>
                    </a:lnTo>
                    <a:lnTo>
                      <a:pt x="3243" y="4931"/>
                    </a:lnTo>
                    <a:lnTo>
                      <a:pt x="3286" y="4930"/>
                    </a:lnTo>
                    <a:lnTo>
                      <a:pt x="3330" y="4930"/>
                    </a:lnTo>
                    <a:lnTo>
                      <a:pt x="3374" y="4929"/>
                    </a:lnTo>
                    <a:lnTo>
                      <a:pt x="3417" y="4929"/>
                    </a:lnTo>
                    <a:lnTo>
                      <a:pt x="3459" y="4928"/>
                    </a:lnTo>
                    <a:lnTo>
                      <a:pt x="3502" y="4928"/>
                    </a:lnTo>
                    <a:lnTo>
                      <a:pt x="3545" y="4927"/>
                    </a:lnTo>
                    <a:lnTo>
                      <a:pt x="3590" y="4927"/>
                    </a:lnTo>
                    <a:lnTo>
                      <a:pt x="3632" y="4926"/>
                    </a:lnTo>
                    <a:lnTo>
                      <a:pt x="3675" y="4926"/>
                    </a:lnTo>
                    <a:lnTo>
                      <a:pt x="3716" y="4926"/>
                    </a:lnTo>
                    <a:lnTo>
                      <a:pt x="3760" y="4924"/>
                    </a:lnTo>
                    <a:lnTo>
                      <a:pt x="3755" y="4930"/>
                    </a:lnTo>
                    <a:lnTo>
                      <a:pt x="3750" y="4937"/>
                    </a:lnTo>
                    <a:lnTo>
                      <a:pt x="3747" y="4943"/>
                    </a:lnTo>
                    <a:lnTo>
                      <a:pt x="3740" y="4980"/>
                    </a:lnTo>
                    <a:lnTo>
                      <a:pt x="3741" y="5018"/>
                    </a:lnTo>
                    <a:lnTo>
                      <a:pt x="3749" y="5056"/>
                    </a:lnTo>
                    <a:lnTo>
                      <a:pt x="3749" y="5057"/>
                    </a:lnTo>
                    <a:lnTo>
                      <a:pt x="3749" y="5059"/>
                    </a:lnTo>
                    <a:lnTo>
                      <a:pt x="3751" y="5069"/>
                    </a:lnTo>
                    <a:lnTo>
                      <a:pt x="3755" y="5079"/>
                    </a:lnTo>
                    <a:lnTo>
                      <a:pt x="3757" y="5089"/>
                    </a:lnTo>
                    <a:lnTo>
                      <a:pt x="3766" y="5118"/>
                    </a:lnTo>
                    <a:lnTo>
                      <a:pt x="3781" y="5145"/>
                    </a:lnTo>
                    <a:lnTo>
                      <a:pt x="3798" y="5171"/>
                    </a:lnTo>
                    <a:lnTo>
                      <a:pt x="3808" y="5171"/>
                    </a:lnTo>
                    <a:lnTo>
                      <a:pt x="3817" y="5171"/>
                    </a:lnTo>
                    <a:lnTo>
                      <a:pt x="3828" y="5171"/>
                    </a:lnTo>
                    <a:lnTo>
                      <a:pt x="3859" y="5171"/>
                    </a:lnTo>
                    <a:lnTo>
                      <a:pt x="3918" y="5171"/>
                    </a:lnTo>
                    <a:lnTo>
                      <a:pt x="3949" y="5171"/>
                    </a:lnTo>
                    <a:lnTo>
                      <a:pt x="3950" y="5170"/>
                    </a:lnTo>
                    <a:lnTo>
                      <a:pt x="3950" y="5169"/>
                    </a:lnTo>
                    <a:lnTo>
                      <a:pt x="3950" y="5168"/>
                    </a:lnTo>
                    <a:lnTo>
                      <a:pt x="3950" y="5167"/>
                    </a:lnTo>
                    <a:lnTo>
                      <a:pt x="3951" y="5165"/>
                    </a:lnTo>
                    <a:lnTo>
                      <a:pt x="3954" y="5132"/>
                    </a:lnTo>
                    <a:lnTo>
                      <a:pt x="3947" y="5102"/>
                    </a:lnTo>
                    <a:lnTo>
                      <a:pt x="3932" y="5072"/>
                    </a:lnTo>
                    <a:lnTo>
                      <a:pt x="3922" y="5055"/>
                    </a:lnTo>
                    <a:lnTo>
                      <a:pt x="3909" y="5039"/>
                    </a:lnTo>
                    <a:lnTo>
                      <a:pt x="3897" y="5023"/>
                    </a:lnTo>
                    <a:lnTo>
                      <a:pt x="3868" y="4989"/>
                    </a:lnTo>
                    <a:lnTo>
                      <a:pt x="3842" y="4954"/>
                    </a:lnTo>
                    <a:lnTo>
                      <a:pt x="3811" y="4924"/>
                    </a:lnTo>
                    <a:lnTo>
                      <a:pt x="3869" y="4923"/>
                    </a:lnTo>
                    <a:lnTo>
                      <a:pt x="3927" y="4922"/>
                    </a:lnTo>
                    <a:lnTo>
                      <a:pt x="3985" y="4921"/>
                    </a:lnTo>
                    <a:lnTo>
                      <a:pt x="4044" y="4920"/>
                    </a:lnTo>
                    <a:lnTo>
                      <a:pt x="4102" y="4920"/>
                    </a:lnTo>
                    <a:lnTo>
                      <a:pt x="4163" y="4919"/>
                    </a:lnTo>
                    <a:lnTo>
                      <a:pt x="4209" y="4918"/>
                    </a:lnTo>
                    <a:lnTo>
                      <a:pt x="4257" y="4918"/>
                    </a:lnTo>
                    <a:lnTo>
                      <a:pt x="4304" y="4916"/>
                    </a:lnTo>
                    <a:lnTo>
                      <a:pt x="4351" y="4915"/>
                    </a:lnTo>
                    <a:lnTo>
                      <a:pt x="4398" y="4913"/>
                    </a:lnTo>
                    <a:lnTo>
                      <a:pt x="4445" y="4913"/>
                    </a:lnTo>
                    <a:lnTo>
                      <a:pt x="4491" y="4913"/>
                    </a:lnTo>
                    <a:lnTo>
                      <a:pt x="4539" y="4912"/>
                    </a:lnTo>
                    <a:lnTo>
                      <a:pt x="4587" y="4911"/>
                    </a:lnTo>
                    <a:lnTo>
                      <a:pt x="4633" y="4911"/>
                    </a:lnTo>
                    <a:lnTo>
                      <a:pt x="4680" y="4910"/>
                    </a:lnTo>
                    <a:lnTo>
                      <a:pt x="4728" y="4908"/>
                    </a:lnTo>
                    <a:lnTo>
                      <a:pt x="4774" y="4907"/>
                    </a:lnTo>
                    <a:lnTo>
                      <a:pt x="4821" y="4907"/>
                    </a:lnTo>
                    <a:lnTo>
                      <a:pt x="4868" y="4907"/>
                    </a:lnTo>
                    <a:lnTo>
                      <a:pt x="4914" y="4906"/>
                    </a:lnTo>
                    <a:lnTo>
                      <a:pt x="4963" y="4905"/>
                    </a:lnTo>
                    <a:lnTo>
                      <a:pt x="5010" y="4905"/>
                    </a:lnTo>
                    <a:lnTo>
                      <a:pt x="5055" y="4904"/>
                    </a:lnTo>
                    <a:lnTo>
                      <a:pt x="5103" y="4905"/>
                    </a:lnTo>
                    <a:lnTo>
                      <a:pt x="5150" y="4906"/>
                    </a:lnTo>
                    <a:lnTo>
                      <a:pt x="5197" y="4907"/>
                    </a:lnTo>
                    <a:lnTo>
                      <a:pt x="5245" y="4907"/>
                    </a:lnTo>
                    <a:lnTo>
                      <a:pt x="5294" y="4907"/>
                    </a:lnTo>
                    <a:lnTo>
                      <a:pt x="5342" y="4906"/>
                    </a:lnTo>
                    <a:lnTo>
                      <a:pt x="5391" y="4903"/>
                    </a:lnTo>
                    <a:lnTo>
                      <a:pt x="5437" y="4898"/>
                    </a:lnTo>
                    <a:lnTo>
                      <a:pt x="5483" y="4891"/>
                    </a:lnTo>
                    <a:lnTo>
                      <a:pt x="5528" y="4881"/>
                    </a:lnTo>
                    <a:lnTo>
                      <a:pt x="5557" y="4868"/>
                    </a:lnTo>
                    <a:lnTo>
                      <a:pt x="5578" y="4845"/>
                    </a:lnTo>
                    <a:lnTo>
                      <a:pt x="5591" y="4817"/>
                    </a:lnTo>
                    <a:lnTo>
                      <a:pt x="5593" y="4800"/>
                    </a:lnTo>
                    <a:lnTo>
                      <a:pt x="5593" y="4783"/>
                    </a:lnTo>
                    <a:lnTo>
                      <a:pt x="5591" y="4766"/>
                    </a:lnTo>
                    <a:lnTo>
                      <a:pt x="5592" y="4766"/>
                    </a:lnTo>
                    <a:lnTo>
                      <a:pt x="5593" y="4766"/>
                    </a:lnTo>
                    <a:lnTo>
                      <a:pt x="5632" y="4758"/>
                    </a:lnTo>
                    <a:lnTo>
                      <a:pt x="5665" y="4740"/>
                    </a:lnTo>
                    <a:lnTo>
                      <a:pt x="5689" y="4707"/>
                    </a:lnTo>
                    <a:lnTo>
                      <a:pt x="5693" y="4700"/>
                    </a:lnTo>
                    <a:lnTo>
                      <a:pt x="5695" y="4692"/>
                    </a:lnTo>
                    <a:lnTo>
                      <a:pt x="5700" y="4684"/>
                    </a:lnTo>
                    <a:lnTo>
                      <a:pt x="5700" y="4682"/>
                    </a:lnTo>
                    <a:lnTo>
                      <a:pt x="5700" y="4680"/>
                    </a:lnTo>
                    <a:lnTo>
                      <a:pt x="5701" y="4678"/>
                    </a:lnTo>
                    <a:lnTo>
                      <a:pt x="5715" y="4633"/>
                    </a:lnTo>
                    <a:lnTo>
                      <a:pt x="5723" y="4587"/>
                    </a:lnTo>
                    <a:lnTo>
                      <a:pt x="5727" y="4541"/>
                    </a:lnTo>
                    <a:lnTo>
                      <a:pt x="5728" y="4493"/>
                    </a:lnTo>
                    <a:lnTo>
                      <a:pt x="5728" y="4446"/>
                    </a:lnTo>
                    <a:lnTo>
                      <a:pt x="5725" y="4398"/>
                    </a:lnTo>
                    <a:lnTo>
                      <a:pt x="5723" y="4350"/>
                    </a:lnTo>
                    <a:lnTo>
                      <a:pt x="5720" y="4302"/>
                    </a:lnTo>
                    <a:lnTo>
                      <a:pt x="5718" y="4257"/>
                    </a:lnTo>
                    <a:lnTo>
                      <a:pt x="5718" y="4211"/>
                    </a:lnTo>
                    <a:lnTo>
                      <a:pt x="5717" y="4166"/>
                    </a:lnTo>
                    <a:lnTo>
                      <a:pt x="5717" y="4120"/>
                    </a:lnTo>
                    <a:lnTo>
                      <a:pt x="5717" y="4073"/>
                    </a:lnTo>
                    <a:lnTo>
                      <a:pt x="5716" y="4026"/>
                    </a:lnTo>
                    <a:lnTo>
                      <a:pt x="5715" y="3981"/>
                    </a:lnTo>
                    <a:lnTo>
                      <a:pt x="5715" y="3935"/>
                    </a:lnTo>
                    <a:lnTo>
                      <a:pt x="5714" y="3890"/>
                    </a:lnTo>
                    <a:lnTo>
                      <a:pt x="5714" y="3843"/>
                    </a:lnTo>
                    <a:lnTo>
                      <a:pt x="5712" y="3798"/>
                    </a:lnTo>
                    <a:lnTo>
                      <a:pt x="5711" y="3752"/>
                    </a:lnTo>
                    <a:lnTo>
                      <a:pt x="5711" y="3709"/>
                    </a:lnTo>
                    <a:lnTo>
                      <a:pt x="5711" y="3666"/>
                    </a:lnTo>
                    <a:lnTo>
                      <a:pt x="5711" y="3624"/>
                    </a:lnTo>
                    <a:lnTo>
                      <a:pt x="5710" y="3581"/>
                    </a:lnTo>
                    <a:lnTo>
                      <a:pt x="5710" y="3538"/>
                    </a:lnTo>
                    <a:lnTo>
                      <a:pt x="5709" y="3496"/>
                    </a:lnTo>
                    <a:lnTo>
                      <a:pt x="5708" y="3451"/>
                    </a:lnTo>
                    <a:lnTo>
                      <a:pt x="5708" y="3409"/>
                    </a:lnTo>
                    <a:lnTo>
                      <a:pt x="5707" y="3367"/>
                    </a:lnTo>
                    <a:lnTo>
                      <a:pt x="5706" y="3323"/>
                    </a:lnTo>
                    <a:lnTo>
                      <a:pt x="5706" y="3281"/>
                    </a:lnTo>
                    <a:lnTo>
                      <a:pt x="5706" y="3239"/>
                    </a:lnTo>
                    <a:lnTo>
                      <a:pt x="5704" y="3196"/>
                    </a:lnTo>
                    <a:lnTo>
                      <a:pt x="5703" y="3153"/>
                    </a:lnTo>
                    <a:lnTo>
                      <a:pt x="5703" y="3111"/>
                    </a:lnTo>
                    <a:lnTo>
                      <a:pt x="5702" y="3068"/>
                    </a:lnTo>
                    <a:lnTo>
                      <a:pt x="5701" y="3025"/>
                    </a:lnTo>
                    <a:lnTo>
                      <a:pt x="5700" y="2983"/>
                    </a:lnTo>
                    <a:lnTo>
                      <a:pt x="5700" y="2941"/>
                    </a:lnTo>
                    <a:lnTo>
                      <a:pt x="5699" y="2898"/>
                    </a:lnTo>
                    <a:lnTo>
                      <a:pt x="5698" y="2854"/>
                    </a:lnTo>
                    <a:lnTo>
                      <a:pt x="5696" y="2812"/>
                    </a:lnTo>
                    <a:lnTo>
                      <a:pt x="5695" y="2770"/>
                    </a:lnTo>
                    <a:lnTo>
                      <a:pt x="5694" y="2726"/>
                    </a:lnTo>
                    <a:lnTo>
                      <a:pt x="5694" y="2683"/>
                    </a:lnTo>
                    <a:lnTo>
                      <a:pt x="5693" y="2642"/>
                    </a:lnTo>
                    <a:lnTo>
                      <a:pt x="5692" y="2599"/>
                    </a:lnTo>
                    <a:lnTo>
                      <a:pt x="5691" y="2557"/>
                    </a:lnTo>
                    <a:lnTo>
                      <a:pt x="5690" y="2515"/>
                    </a:lnTo>
                    <a:lnTo>
                      <a:pt x="5689" y="2473"/>
                    </a:lnTo>
                    <a:lnTo>
                      <a:pt x="5689" y="2431"/>
                    </a:lnTo>
                    <a:lnTo>
                      <a:pt x="5686" y="2390"/>
                    </a:lnTo>
                    <a:lnTo>
                      <a:pt x="5685" y="2348"/>
                    </a:lnTo>
                    <a:lnTo>
                      <a:pt x="5684" y="2307"/>
                    </a:lnTo>
                    <a:lnTo>
                      <a:pt x="5683" y="2264"/>
                    </a:lnTo>
                    <a:lnTo>
                      <a:pt x="5682" y="2222"/>
                    </a:lnTo>
                    <a:lnTo>
                      <a:pt x="5678" y="2179"/>
                    </a:lnTo>
                    <a:lnTo>
                      <a:pt x="5676" y="2139"/>
                    </a:lnTo>
                    <a:lnTo>
                      <a:pt x="5676" y="2096"/>
                    </a:lnTo>
                    <a:lnTo>
                      <a:pt x="5674" y="2054"/>
                    </a:lnTo>
                    <a:lnTo>
                      <a:pt x="5671" y="2013"/>
                    </a:lnTo>
                    <a:lnTo>
                      <a:pt x="5670" y="1971"/>
                    </a:lnTo>
                    <a:lnTo>
                      <a:pt x="5668" y="1929"/>
                    </a:lnTo>
                    <a:lnTo>
                      <a:pt x="5666" y="1887"/>
                    </a:lnTo>
                    <a:lnTo>
                      <a:pt x="5665" y="1846"/>
                    </a:lnTo>
                    <a:lnTo>
                      <a:pt x="5662" y="1804"/>
                    </a:lnTo>
                    <a:lnTo>
                      <a:pt x="5660" y="1763"/>
                    </a:lnTo>
                    <a:lnTo>
                      <a:pt x="5659" y="1721"/>
                    </a:lnTo>
                    <a:lnTo>
                      <a:pt x="5657" y="1679"/>
                    </a:lnTo>
                    <a:lnTo>
                      <a:pt x="5653" y="1636"/>
                    </a:lnTo>
                    <a:lnTo>
                      <a:pt x="5652" y="1595"/>
                    </a:lnTo>
                    <a:lnTo>
                      <a:pt x="5650" y="1554"/>
                    </a:lnTo>
                    <a:lnTo>
                      <a:pt x="5648" y="1512"/>
                    </a:lnTo>
                    <a:lnTo>
                      <a:pt x="5645" y="1470"/>
                    </a:lnTo>
                    <a:lnTo>
                      <a:pt x="5642" y="1429"/>
                    </a:lnTo>
                    <a:lnTo>
                      <a:pt x="5640" y="1387"/>
                    </a:lnTo>
                    <a:lnTo>
                      <a:pt x="5637" y="1345"/>
                    </a:lnTo>
                    <a:lnTo>
                      <a:pt x="5635" y="1303"/>
                    </a:lnTo>
                    <a:lnTo>
                      <a:pt x="5632" y="1262"/>
                    </a:lnTo>
                    <a:lnTo>
                      <a:pt x="5631" y="1220"/>
                    </a:lnTo>
                    <a:lnTo>
                      <a:pt x="5627" y="1179"/>
                    </a:lnTo>
                    <a:lnTo>
                      <a:pt x="5625" y="1137"/>
                    </a:lnTo>
                    <a:lnTo>
                      <a:pt x="5621" y="1095"/>
                    </a:lnTo>
                    <a:lnTo>
                      <a:pt x="5619" y="1053"/>
                    </a:lnTo>
                    <a:lnTo>
                      <a:pt x="5616" y="1011"/>
                    </a:lnTo>
                    <a:lnTo>
                      <a:pt x="5613" y="970"/>
                    </a:lnTo>
                    <a:lnTo>
                      <a:pt x="5610" y="928"/>
                    </a:lnTo>
                    <a:lnTo>
                      <a:pt x="5608" y="885"/>
                    </a:lnTo>
                    <a:lnTo>
                      <a:pt x="5603" y="845"/>
                    </a:lnTo>
                    <a:lnTo>
                      <a:pt x="5601" y="802"/>
                    </a:lnTo>
                    <a:lnTo>
                      <a:pt x="5598" y="760"/>
                    </a:lnTo>
                    <a:lnTo>
                      <a:pt x="5595" y="718"/>
                    </a:lnTo>
                    <a:lnTo>
                      <a:pt x="5591" y="677"/>
                    </a:lnTo>
                    <a:lnTo>
                      <a:pt x="5588" y="636"/>
                    </a:lnTo>
                    <a:lnTo>
                      <a:pt x="5585" y="594"/>
                    </a:lnTo>
                    <a:lnTo>
                      <a:pt x="5582" y="553"/>
                    </a:lnTo>
                    <a:lnTo>
                      <a:pt x="5578" y="511"/>
                    </a:lnTo>
                    <a:lnTo>
                      <a:pt x="5575" y="469"/>
                    </a:lnTo>
                    <a:lnTo>
                      <a:pt x="5571" y="426"/>
                    </a:lnTo>
                    <a:lnTo>
                      <a:pt x="5568" y="385"/>
                    </a:lnTo>
                    <a:lnTo>
                      <a:pt x="5565" y="344"/>
                    </a:lnTo>
                    <a:lnTo>
                      <a:pt x="5561" y="302"/>
                    </a:lnTo>
                    <a:lnTo>
                      <a:pt x="5556" y="236"/>
                    </a:lnTo>
                    <a:lnTo>
                      <a:pt x="5551" y="174"/>
                    </a:lnTo>
                    <a:lnTo>
                      <a:pt x="5545" y="109"/>
                    </a:lnTo>
                    <a:lnTo>
                      <a:pt x="5541" y="76"/>
                    </a:lnTo>
                    <a:lnTo>
                      <a:pt x="5538" y="43"/>
                    </a:lnTo>
                    <a:lnTo>
                      <a:pt x="5535" y="10"/>
                    </a:lnTo>
                    <a:lnTo>
                      <a:pt x="5528" y="0"/>
                    </a:lnTo>
                    <a:lnTo>
                      <a:pt x="5517" y="0"/>
                    </a:lnTo>
                    <a:lnTo>
                      <a:pt x="5511" y="10"/>
                    </a:lnTo>
                    <a:lnTo>
                      <a:pt x="5511" y="24"/>
                    </a:lnTo>
                    <a:lnTo>
                      <a:pt x="5511" y="36"/>
                    </a:lnTo>
                    <a:lnTo>
                      <a:pt x="5511" y="49"/>
                    </a:lnTo>
                    <a:lnTo>
                      <a:pt x="5511" y="92"/>
                    </a:lnTo>
                    <a:lnTo>
                      <a:pt x="5512" y="134"/>
                    </a:lnTo>
                    <a:lnTo>
                      <a:pt x="5512" y="177"/>
                    </a:lnTo>
                    <a:lnTo>
                      <a:pt x="5513" y="220"/>
                    </a:lnTo>
                    <a:lnTo>
                      <a:pt x="5513" y="265"/>
                    </a:lnTo>
                    <a:lnTo>
                      <a:pt x="5513" y="307"/>
                    </a:lnTo>
                    <a:lnTo>
                      <a:pt x="5513" y="350"/>
                    </a:lnTo>
                    <a:lnTo>
                      <a:pt x="5515" y="392"/>
                    </a:lnTo>
                    <a:lnTo>
                      <a:pt x="5515" y="435"/>
                    </a:lnTo>
                    <a:lnTo>
                      <a:pt x="5515" y="478"/>
                    </a:lnTo>
                    <a:lnTo>
                      <a:pt x="5513" y="522"/>
                    </a:lnTo>
                    <a:lnTo>
                      <a:pt x="5513" y="565"/>
                    </a:lnTo>
                    <a:lnTo>
                      <a:pt x="5513" y="608"/>
                    </a:lnTo>
                    <a:lnTo>
                      <a:pt x="5513" y="651"/>
                    </a:lnTo>
                    <a:lnTo>
                      <a:pt x="5513" y="694"/>
                    </a:lnTo>
                    <a:lnTo>
                      <a:pt x="5512" y="737"/>
                    </a:lnTo>
                    <a:lnTo>
                      <a:pt x="5512" y="780"/>
                    </a:lnTo>
                    <a:lnTo>
                      <a:pt x="5511" y="822"/>
                    </a:lnTo>
                    <a:lnTo>
                      <a:pt x="5511" y="866"/>
                    </a:lnTo>
                    <a:lnTo>
                      <a:pt x="5511" y="908"/>
                    </a:lnTo>
                    <a:lnTo>
                      <a:pt x="5511" y="951"/>
                    </a:lnTo>
                    <a:lnTo>
                      <a:pt x="5510" y="999"/>
                    </a:lnTo>
                    <a:lnTo>
                      <a:pt x="5509" y="1046"/>
                    </a:lnTo>
                    <a:lnTo>
                      <a:pt x="5508" y="1094"/>
                    </a:lnTo>
                    <a:lnTo>
                      <a:pt x="5508" y="1142"/>
                    </a:lnTo>
                    <a:lnTo>
                      <a:pt x="5507" y="1188"/>
                    </a:lnTo>
                    <a:lnTo>
                      <a:pt x="5505" y="1236"/>
                    </a:lnTo>
                    <a:lnTo>
                      <a:pt x="5505" y="1283"/>
                    </a:lnTo>
                    <a:lnTo>
                      <a:pt x="5504" y="1330"/>
                    </a:lnTo>
                    <a:lnTo>
                      <a:pt x="5503" y="1377"/>
                    </a:lnTo>
                    <a:lnTo>
                      <a:pt x="5502" y="1424"/>
                    </a:lnTo>
                    <a:lnTo>
                      <a:pt x="5501" y="1469"/>
                    </a:lnTo>
                    <a:lnTo>
                      <a:pt x="5500" y="1512"/>
                    </a:lnTo>
                    <a:lnTo>
                      <a:pt x="5500" y="1554"/>
                    </a:lnTo>
                    <a:lnTo>
                      <a:pt x="5499" y="1598"/>
                    </a:lnTo>
                    <a:lnTo>
                      <a:pt x="5498" y="1642"/>
                    </a:lnTo>
                    <a:lnTo>
                      <a:pt x="5496" y="1686"/>
                    </a:lnTo>
                    <a:lnTo>
                      <a:pt x="5495" y="1730"/>
                    </a:lnTo>
                    <a:lnTo>
                      <a:pt x="5494" y="1772"/>
                    </a:lnTo>
                    <a:lnTo>
                      <a:pt x="5494" y="1817"/>
                    </a:lnTo>
                    <a:lnTo>
                      <a:pt x="5493" y="1860"/>
                    </a:lnTo>
                    <a:lnTo>
                      <a:pt x="5492" y="1903"/>
                    </a:lnTo>
                    <a:lnTo>
                      <a:pt x="5491" y="1946"/>
                    </a:lnTo>
                    <a:lnTo>
                      <a:pt x="5490" y="1990"/>
                    </a:lnTo>
                    <a:lnTo>
                      <a:pt x="5488" y="2034"/>
                    </a:lnTo>
                    <a:lnTo>
                      <a:pt x="5488" y="2077"/>
                    </a:lnTo>
                    <a:lnTo>
                      <a:pt x="5486" y="2120"/>
                    </a:lnTo>
                    <a:lnTo>
                      <a:pt x="5485" y="2164"/>
                    </a:lnTo>
                    <a:lnTo>
                      <a:pt x="5484" y="2208"/>
                    </a:lnTo>
                    <a:lnTo>
                      <a:pt x="5483" y="2250"/>
                    </a:lnTo>
                    <a:lnTo>
                      <a:pt x="5483" y="2295"/>
                    </a:lnTo>
                    <a:lnTo>
                      <a:pt x="5482" y="2339"/>
                    </a:lnTo>
                    <a:lnTo>
                      <a:pt x="5480" y="2382"/>
                    </a:lnTo>
                    <a:lnTo>
                      <a:pt x="5479" y="2425"/>
                    </a:lnTo>
                    <a:lnTo>
                      <a:pt x="5479" y="2468"/>
                    </a:lnTo>
                    <a:lnTo>
                      <a:pt x="5478" y="2512"/>
                    </a:lnTo>
                    <a:lnTo>
                      <a:pt x="5477" y="2555"/>
                    </a:lnTo>
                    <a:lnTo>
                      <a:pt x="5477" y="2599"/>
                    </a:lnTo>
                    <a:lnTo>
                      <a:pt x="5476" y="2642"/>
                    </a:lnTo>
                    <a:lnTo>
                      <a:pt x="5475" y="2683"/>
                    </a:lnTo>
                    <a:lnTo>
                      <a:pt x="5474" y="2726"/>
                    </a:lnTo>
                    <a:lnTo>
                      <a:pt x="5473" y="2770"/>
                    </a:lnTo>
                    <a:lnTo>
                      <a:pt x="5473" y="2812"/>
                    </a:lnTo>
                    <a:lnTo>
                      <a:pt x="5471" y="2854"/>
                    </a:lnTo>
                    <a:lnTo>
                      <a:pt x="5471" y="2898"/>
                    </a:lnTo>
                    <a:lnTo>
                      <a:pt x="5470" y="2941"/>
                    </a:lnTo>
                    <a:lnTo>
                      <a:pt x="5469" y="2983"/>
                    </a:lnTo>
                    <a:lnTo>
                      <a:pt x="5468" y="3025"/>
                    </a:lnTo>
                    <a:lnTo>
                      <a:pt x="5467" y="3068"/>
                    </a:lnTo>
                    <a:lnTo>
                      <a:pt x="5466" y="3111"/>
                    </a:lnTo>
                    <a:lnTo>
                      <a:pt x="5466" y="3153"/>
                    </a:lnTo>
                    <a:lnTo>
                      <a:pt x="5465" y="3196"/>
                    </a:lnTo>
                    <a:lnTo>
                      <a:pt x="5463" y="3239"/>
                    </a:lnTo>
                    <a:lnTo>
                      <a:pt x="5462" y="3281"/>
                    </a:lnTo>
                    <a:lnTo>
                      <a:pt x="5462" y="3323"/>
                    </a:lnTo>
                    <a:lnTo>
                      <a:pt x="5461" y="3367"/>
                    </a:lnTo>
                    <a:lnTo>
                      <a:pt x="5460" y="3409"/>
                    </a:lnTo>
                    <a:lnTo>
                      <a:pt x="5460" y="3451"/>
                    </a:lnTo>
                    <a:lnTo>
                      <a:pt x="5459" y="3496"/>
                    </a:lnTo>
                    <a:lnTo>
                      <a:pt x="5458" y="3538"/>
                    </a:lnTo>
                    <a:lnTo>
                      <a:pt x="5458" y="3581"/>
                    </a:lnTo>
                    <a:lnTo>
                      <a:pt x="5457" y="3624"/>
                    </a:lnTo>
                    <a:lnTo>
                      <a:pt x="5455" y="3666"/>
                    </a:lnTo>
                    <a:lnTo>
                      <a:pt x="5454" y="3709"/>
                    </a:lnTo>
                    <a:lnTo>
                      <a:pt x="5454" y="3752"/>
                    </a:lnTo>
                    <a:lnTo>
                      <a:pt x="5454" y="3798"/>
                    </a:lnTo>
                    <a:lnTo>
                      <a:pt x="5453" y="3843"/>
                    </a:lnTo>
                    <a:lnTo>
                      <a:pt x="5453" y="3890"/>
                    </a:lnTo>
                    <a:lnTo>
                      <a:pt x="5452" y="3935"/>
                    </a:lnTo>
                    <a:lnTo>
                      <a:pt x="5451" y="3981"/>
                    </a:lnTo>
                    <a:lnTo>
                      <a:pt x="5451" y="4026"/>
                    </a:lnTo>
                    <a:lnTo>
                      <a:pt x="5450" y="4073"/>
                    </a:lnTo>
                    <a:lnTo>
                      <a:pt x="5449" y="4120"/>
                    </a:lnTo>
                    <a:lnTo>
                      <a:pt x="5449" y="4166"/>
                    </a:lnTo>
                    <a:lnTo>
                      <a:pt x="5449" y="4211"/>
                    </a:lnTo>
                    <a:lnTo>
                      <a:pt x="5449" y="4257"/>
                    </a:lnTo>
                    <a:lnTo>
                      <a:pt x="5447" y="4300"/>
                    </a:lnTo>
                    <a:lnTo>
                      <a:pt x="5444" y="4344"/>
                    </a:lnTo>
                    <a:lnTo>
                      <a:pt x="5443" y="4389"/>
                    </a:lnTo>
                    <a:lnTo>
                      <a:pt x="5441" y="4433"/>
                    </a:lnTo>
                    <a:lnTo>
                      <a:pt x="5440" y="4479"/>
                    </a:lnTo>
                    <a:lnTo>
                      <a:pt x="5442" y="4524"/>
                    </a:lnTo>
                    <a:lnTo>
                      <a:pt x="5444" y="4568"/>
                    </a:lnTo>
                    <a:lnTo>
                      <a:pt x="5451" y="4611"/>
                    </a:lnTo>
                    <a:lnTo>
                      <a:pt x="5461" y="4654"/>
                    </a:lnTo>
                    <a:lnTo>
                      <a:pt x="5477" y="4694"/>
                    </a:lnTo>
                    <a:lnTo>
                      <a:pt x="5430" y="4689"/>
                    </a:lnTo>
                    <a:lnTo>
                      <a:pt x="5384" y="4687"/>
                    </a:lnTo>
                    <a:lnTo>
                      <a:pt x="5335" y="4686"/>
                    </a:lnTo>
                    <a:lnTo>
                      <a:pt x="5288" y="4687"/>
                    </a:lnTo>
                    <a:lnTo>
                      <a:pt x="5241" y="4689"/>
                    </a:lnTo>
                    <a:lnTo>
                      <a:pt x="5193" y="4690"/>
                    </a:lnTo>
                    <a:lnTo>
                      <a:pt x="5146" y="4694"/>
                    </a:lnTo>
                    <a:lnTo>
                      <a:pt x="5100" y="4696"/>
                    </a:lnTo>
                    <a:lnTo>
                      <a:pt x="5054" y="4697"/>
                    </a:lnTo>
                    <a:lnTo>
                      <a:pt x="5006" y="4698"/>
                    </a:lnTo>
                    <a:lnTo>
                      <a:pt x="4959" y="4699"/>
                    </a:lnTo>
                    <a:lnTo>
                      <a:pt x="4911" y="4700"/>
                    </a:lnTo>
                    <a:lnTo>
                      <a:pt x="4864" y="4702"/>
                    </a:lnTo>
                    <a:lnTo>
                      <a:pt x="4816" y="4702"/>
                    </a:lnTo>
                    <a:lnTo>
                      <a:pt x="4770" y="4704"/>
                    </a:lnTo>
                    <a:lnTo>
                      <a:pt x="4723" y="4704"/>
                    </a:lnTo>
                    <a:lnTo>
                      <a:pt x="4675" y="4706"/>
                    </a:lnTo>
                    <a:lnTo>
                      <a:pt x="4629" y="4707"/>
                    </a:lnTo>
                    <a:lnTo>
                      <a:pt x="4581" y="4707"/>
                    </a:lnTo>
                    <a:lnTo>
                      <a:pt x="4537" y="4708"/>
                    </a:lnTo>
                    <a:lnTo>
                      <a:pt x="4494" y="4711"/>
                    </a:lnTo>
                    <a:lnTo>
                      <a:pt x="4450" y="4711"/>
                    </a:lnTo>
                    <a:lnTo>
                      <a:pt x="4407" y="4713"/>
                    </a:lnTo>
                    <a:lnTo>
                      <a:pt x="4364" y="4713"/>
                    </a:lnTo>
                    <a:lnTo>
                      <a:pt x="4321" y="4714"/>
                    </a:lnTo>
                    <a:lnTo>
                      <a:pt x="4278" y="4715"/>
                    </a:lnTo>
                    <a:lnTo>
                      <a:pt x="4233" y="4716"/>
                    </a:lnTo>
                    <a:lnTo>
                      <a:pt x="4190" y="4717"/>
                    </a:lnTo>
                    <a:lnTo>
                      <a:pt x="4148" y="4719"/>
                    </a:lnTo>
                    <a:lnTo>
                      <a:pt x="4102" y="4719"/>
                    </a:lnTo>
                    <a:lnTo>
                      <a:pt x="4059" y="4719"/>
                    </a:lnTo>
                    <a:lnTo>
                      <a:pt x="4017" y="4721"/>
                    </a:lnTo>
                    <a:lnTo>
                      <a:pt x="3973" y="4722"/>
                    </a:lnTo>
                    <a:lnTo>
                      <a:pt x="3931" y="4723"/>
                    </a:lnTo>
                    <a:lnTo>
                      <a:pt x="3886" y="4724"/>
                    </a:lnTo>
                    <a:lnTo>
                      <a:pt x="3842" y="4724"/>
                    </a:lnTo>
                    <a:lnTo>
                      <a:pt x="3800" y="4725"/>
                    </a:lnTo>
                    <a:lnTo>
                      <a:pt x="3756" y="4728"/>
                    </a:lnTo>
                    <a:lnTo>
                      <a:pt x="3712" y="4729"/>
                    </a:lnTo>
                    <a:lnTo>
                      <a:pt x="3669" y="4730"/>
                    </a:lnTo>
                    <a:lnTo>
                      <a:pt x="3627" y="4730"/>
                    </a:lnTo>
                    <a:lnTo>
                      <a:pt x="3585" y="4731"/>
                    </a:lnTo>
                    <a:lnTo>
                      <a:pt x="3544" y="4732"/>
                    </a:lnTo>
                    <a:lnTo>
                      <a:pt x="3500" y="4733"/>
                    </a:lnTo>
                    <a:lnTo>
                      <a:pt x="3458" y="4734"/>
                    </a:lnTo>
                    <a:lnTo>
                      <a:pt x="3417" y="4736"/>
                    </a:lnTo>
                    <a:lnTo>
                      <a:pt x="3374" y="4736"/>
                    </a:lnTo>
                    <a:lnTo>
                      <a:pt x="3333" y="4737"/>
                    </a:lnTo>
                    <a:lnTo>
                      <a:pt x="3290" y="4738"/>
                    </a:lnTo>
                    <a:lnTo>
                      <a:pt x="3247" y="4739"/>
                    </a:lnTo>
                    <a:lnTo>
                      <a:pt x="3207" y="4740"/>
                    </a:lnTo>
                    <a:lnTo>
                      <a:pt x="3163" y="4741"/>
                    </a:lnTo>
                    <a:lnTo>
                      <a:pt x="3120" y="4741"/>
                    </a:lnTo>
                    <a:lnTo>
                      <a:pt x="3079" y="4742"/>
                    </a:lnTo>
                    <a:lnTo>
                      <a:pt x="3037" y="4744"/>
                    </a:lnTo>
                    <a:lnTo>
                      <a:pt x="2995" y="4745"/>
                    </a:lnTo>
                    <a:lnTo>
                      <a:pt x="2954" y="4746"/>
                    </a:lnTo>
                    <a:lnTo>
                      <a:pt x="2912" y="4747"/>
                    </a:lnTo>
                    <a:lnTo>
                      <a:pt x="2870" y="4747"/>
                    </a:lnTo>
                    <a:lnTo>
                      <a:pt x="2828" y="4748"/>
                    </a:lnTo>
                    <a:lnTo>
                      <a:pt x="2784" y="4749"/>
                    </a:lnTo>
                    <a:lnTo>
                      <a:pt x="2743" y="4750"/>
                    </a:lnTo>
                    <a:lnTo>
                      <a:pt x="2701" y="4752"/>
                    </a:lnTo>
                    <a:lnTo>
                      <a:pt x="2659" y="4753"/>
                    </a:lnTo>
                    <a:lnTo>
                      <a:pt x="2618" y="4753"/>
                    </a:lnTo>
                    <a:lnTo>
                      <a:pt x="2576" y="4753"/>
                    </a:lnTo>
                    <a:lnTo>
                      <a:pt x="2533" y="4754"/>
                    </a:lnTo>
                    <a:lnTo>
                      <a:pt x="2491" y="4755"/>
                    </a:lnTo>
                    <a:lnTo>
                      <a:pt x="2448" y="4756"/>
                    </a:lnTo>
                    <a:lnTo>
                      <a:pt x="2406" y="4757"/>
                    </a:lnTo>
                    <a:lnTo>
                      <a:pt x="2364" y="4757"/>
                    </a:lnTo>
                    <a:lnTo>
                      <a:pt x="2322" y="4758"/>
                    </a:lnTo>
                    <a:lnTo>
                      <a:pt x="2281" y="4758"/>
                    </a:lnTo>
                    <a:lnTo>
                      <a:pt x="2239" y="4758"/>
                    </a:lnTo>
                    <a:lnTo>
                      <a:pt x="2197" y="4760"/>
                    </a:lnTo>
                    <a:lnTo>
                      <a:pt x="2156" y="4761"/>
                    </a:lnTo>
                    <a:lnTo>
                      <a:pt x="2114" y="4762"/>
                    </a:lnTo>
                    <a:lnTo>
                      <a:pt x="2071" y="4762"/>
                    </a:lnTo>
                    <a:lnTo>
                      <a:pt x="2029" y="4763"/>
                    </a:lnTo>
                    <a:lnTo>
                      <a:pt x="1987" y="4764"/>
                    </a:lnTo>
                    <a:lnTo>
                      <a:pt x="1946" y="4764"/>
                    </a:lnTo>
                    <a:lnTo>
                      <a:pt x="1904" y="4764"/>
                    </a:lnTo>
                    <a:lnTo>
                      <a:pt x="1861" y="4765"/>
                    </a:lnTo>
                    <a:lnTo>
                      <a:pt x="1821" y="4766"/>
                    </a:lnTo>
                    <a:lnTo>
                      <a:pt x="1778" y="4766"/>
                    </a:lnTo>
                    <a:lnTo>
                      <a:pt x="1736" y="4767"/>
                    </a:lnTo>
                    <a:lnTo>
                      <a:pt x="1694" y="4769"/>
                    </a:lnTo>
                    <a:lnTo>
                      <a:pt x="1651" y="4770"/>
                    </a:lnTo>
                    <a:lnTo>
                      <a:pt x="1609" y="4770"/>
                    </a:lnTo>
                    <a:lnTo>
                      <a:pt x="1568" y="4770"/>
                    </a:lnTo>
                    <a:lnTo>
                      <a:pt x="1526" y="4771"/>
                    </a:lnTo>
                    <a:lnTo>
                      <a:pt x="1484" y="4772"/>
                    </a:lnTo>
                    <a:lnTo>
                      <a:pt x="1443" y="4773"/>
                    </a:lnTo>
                    <a:lnTo>
                      <a:pt x="1401" y="4774"/>
                    </a:lnTo>
                    <a:lnTo>
                      <a:pt x="1358" y="4774"/>
                    </a:lnTo>
                    <a:lnTo>
                      <a:pt x="1317" y="4775"/>
                    </a:lnTo>
                    <a:lnTo>
                      <a:pt x="1274" y="4775"/>
                    </a:lnTo>
                    <a:lnTo>
                      <a:pt x="1233" y="4777"/>
                    </a:lnTo>
                    <a:lnTo>
                      <a:pt x="1191" y="4778"/>
                    </a:lnTo>
                    <a:lnTo>
                      <a:pt x="1149" y="4778"/>
                    </a:lnTo>
                    <a:lnTo>
                      <a:pt x="1108" y="4779"/>
                    </a:lnTo>
                    <a:lnTo>
                      <a:pt x="1066" y="4780"/>
                    </a:lnTo>
                    <a:lnTo>
                      <a:pt x="1024" y="4780"/>
                    </a:lnTo>
                    <a:lnTo>
                      <a:pt x="981" y="4781"/>
                    </a:lnTo>
                    <a:lnTo>
                      <a:pt x="939" y="4781"/>
                    </a:lnTo>
                    <a:lnTo>
                      <a:pt x="897" y="4782"/>
                    </a:lnTo>
                    <a:lnTo>
                      <a:pt x="855" y="4782"/>
                    </a:lnTo>
                    <a:lnTo>
                      <a:pt x="813" y="4783"/>
                    </a:lnTo>
                    <a:lnTo>
                      <a:pt x="771" y="4785"/>
                    </a:lnTo>
                    <a:lnTo>
                      <a:pt x="730" y="4785"/>
                    </a:lnTo>
                    <a:lnTo>
                      <a:pt x="688" y="4786"/>
                    </a:lnTo>
                    <a:lnTo>
                      <a:pt x="645" y="4786"/>
                    </a:lnTo>
                    <a:lnTo>
                      <a:pt x="604" y="4787"/>
                    </a:lnTo>
                    <a:lnTo>
                      <a:pt x="562" y="4787"/>
                    </a:lnTo>
                    <a:lnTo>
                      <a:pt x="520" y="4787"/>
                    </a:lnTo>
                    <a:lnTo>
                      <a:pt x="479" y="4787"/>
                    </a:lnTo>
                    <a:lnTo>
                      <a:pt x="436" y="4788"/>
                    </a:lnTo>
                    <a:lnTo>
                      <a:pt x="395" y="4788"/>
                    </a:lnTo>
                    <a:lnTo>
                      <a:pt x="353" y="4788"/>
                    </a:lnTo>
                    <a:lnTo>
                      <a:pt x="311" y="4789"/>
                    </a:lnTo>
                    <a:lnTo>
                      <a:pt x="269" y="4789"/>
                    </a:lnTo>
                    <a:lnTo>
                      <a:pt x="228" y="4789"/>
                    </a:lnTo>
                    <a:lnTo>
                      <a:pt x="186" y="4790"/>
                    </a:lnTo>
                    <a:lnTo>
                      <a:pt x="144" y="4790"/>
                    </a:lnTo>
                    <a:lnTo>
                      <a:pt x="103" y="4790"/>
                    </a:lnTo>
                    <a:lnTo>
                      <a:pt x="61" y="4790"/>
                    </a:lnTo>
                    <a:lnTo>
                      <a:pt x="18" y="4790"/>
                    </a:lnTo>
                    <a:lnTo>
                      <a:pt x="13" y="4791"/>
                    </a:lnTo>
                    <a:lnTo>
                      <a:pt x="8" y="4792"/>
                    </a:lnTo>
                    <a:lnTo>
                      <a:pt x="6" y="4796"/>
                    </a:lnTo>
                    <a:lnTo>
                      <a:pt x="0" y="4807"/>
                    </a:lnTo>
                    <a:lnTo>
                      <a:pt x="1" y="4819"/>
                    </a:lnTo>
                    <a:lnTo>
                      <a:pt x="13" y="4825"/>
                    </a:lnTo>
                    <a:lnTo>
                      <a:pt x="56" y="4832"/>
                    </a:lnTo>
                    <a:lnTo>
                      <a:pt x="98" y="4838"/>
                    </a:lnTo>
                    <a:lnTo>
                      <a:pt x="140" y="4844"/>
                    </a:lnTo>
                    <a:lnTo>
                      <a:pt x="182" y="4849"/>
                    </a:lnTo>
                    <a:lnTo>
                      <a:pt x="223" y="4854"/>
                    </a:lnTo>
                    <a:lnTo>
                      <a:pt x="266" y="4860"/>
                    </a:lnTo>
                    <a:lnTo>
                      <a:pt x="310" y="4864"/>
                    </a:lnTo>
                    <a:lnTo>
                      <a:pt x="350" y="4868"/>
                    </a:lnTo>
                    <a:lnTo>
                      <a:pt x="394" y="4873"/>
                    </a:lnTo>
                    <a:lnTo>
                      <a:pt x="435" y="4878"/>
                    </a:lnTo>
                    <a:lnTo>
                      <a:pt x="479" y="4881"/>
                    </a:lnTo>
                    <a:lnTo>
                      <a:pt x="520" y="4885"/>
                    </a:lnTo>
                    <a:lnTo>
                      <a:pt x="562" y="4889"/>
                    </a:lnTo>
                    <a:lnTo>
                      <a:pt x="605" y="4893"/>
                    </a:lnTo>
                    <a:lnTo>
                      <a:pt x="646" y="4896"/>
                    </a:lnTo>
                    <a:lnTo>
                      <a:pt x="690" y="4898"/>
                    </a:lnTo>
                    <a:lnTo>
                      <a:pt x="731" y="4902"/>
                    </a:lnTo>
                    <a:lnTo>
                      <a:pt x="775" y="4905"/>
                    </a:lnTo>
                    <a:lnTo>
                      <a:pt x="817" y="4907"/>
                    </a:lnTo>
                    <a:lnTo>
                      <a:pt x="859" y="4910"/>
                    </a:lnTo>
                    <a:lnTo>
                      <a:pt x="902" y="4913"/>
                    </a:lnTo>
                    <a:lnTo>
                      <a:pt x="944" y="4915"/>
                    </a:lnTo>
                    <a:lnTo>
                      <a:pt x="986" y="4918"/>
                    </a:lnTo>
                    <a:lnTo>
                      <a:pt x="1029" y="4920"/>
                    </a:lnTo>
                    <a:lnTo>
                      <a:pt x="1071" y="4922"/>
                    </a:lnTo>
                    <a:lnTo>
                      <a:pt x="1113" y="4923"/>
                    </a:lnTo>
                    <a:lnTo>
                      <a:pt x="1155" y="4926"/>
                    </a:lnTo>
                    <a:lnTo>
                      <a:pt x="1199" y="4927"/>
                    </a:lnTo>
                    <a:lnTo>
                      <a:pt x="1240" y="4928"/>
                    </a:lnTo>
                    <a:lnTo>
                      <a:pt x="1284" y="4929"/>
                    </a:lnTo>
                    <a:lnTo>
                      <a:pt x="1325" y="4931"/>
                    </a:lnTo>
                    <a:lnTo>
                      <a:pt x="1368" y="4931"/>
                    </a:lnTo>
                    <a:lnTo>
                      <a:pt x="1411" y="4932"/>
                    </a:lnTo>
                    <a:lnTo>
                      <a:pt x="1453" y="4933"/>
                    </a:lnTo>
                    <a:lnTo>
                      <a:pt x="1495" y="4935"/>
                    </a:lnTo>
                    <a:lnTo>
                      <a:pt x="1537" y="4935"/>
                    </a:lnTo>
                    <a:lnTo>
                      <a:pt x="1581" y="4936"/>
                    </a:lnTo>
                    <a:lnTo>
                      <a:pt x="1623" y="4937"/>
                    </a:lnTo>
                    <a:lnTo>
                      <a:pt x="1665" y="4937"/>
                    </a:lnTo>
                    <a:lnTo>
                      <a:pt x="1708" y="4937"/>
                    </a:lnTo>
                    <a:lnTo>
                      <a:pt x="1752" y="4937"/>
                    </a:lnTo>
                    <a:lnTo>
                      <a:pt x="1793" y="4937"/>
                    </a:lnTo>
                    <a:lnTo>
                      <a:pt x="1836" y="4937"/>
                    </a:lnTo>
                    <a:lnTo>
                      <a:pt x="1879" y="4938"/>
                    </a:lnTo>
                    <a:lnTo>
                      <a:pt x="1849" y="4962"/>
                    </a:lnTo>
                    <a:lnTo>
                      <a:pt x="1826" y="4993"/>
                    </a:lnTo>
                    <a:lnTo>
                      <a:pt x="1804" y="5023"/>
                    </a:lnTo>
                    <a:lnTo>
                      <a:pt x="1773" y="5068"/>
                    </a:lnTo>
                    <a:lnTo>
                      <a:pt x="1748" y="5115"/>
                    </a:lnTo>
                    <a:lnTo>
                      <a:pt x="1749" y="5169"/>
                    </a:lnTo>
                    <a:lnTo>
                      <a:pt x="1758" y="5168"/>
                    </a:lnTo>
                    <a:lnTo>
                      <a:pt x="1766" y="5168"/>
                    </a:lnTo>
                    <a:lnTo>
                      <a:pt x="1775" y="5168"/>
                    </a:lnTo>
                    <a:lnTo>
                      <a:pt x="1804" y="5168"/>
                    </a:lnTo>
                    <a:lnTo>
                      <a:pt x="1858" y="5168"/>
                    </a:lnTo>
                    <a:lnTo>
                      <a:pt x="1888" y="5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4" name="Freeform 73">
                <a:extLst>
                  <a:ext uri="{FF2B5EF4-FFF2-40B4-BE49-F238E27FC236}">
                    <a16:creationId xmlns:a16="http://schemas.microsoft.com/office/drawing/2014/main" id="{48F237A3-1930-9C7E-3AC8-2149EDE38462}"/>
                  </a:ext>
                </a:extLst>
              </p:cNvPr>
              <p:cNvSpPr>
                <a:spLocks/>
              </p:cNvSpPr>
              <p:nvPr/>
            </p:nvSpPr>
            <p:spPr bwMode="auto">
              <a:xfrm>
                <a:off x="1300" y="2080"/>
                <a:ext cx="818" cy="739"/>
              </a:xfrm>
              <a:custGeom>
                <a:avLst/>
                <a:gdLst>
                  <a:gd name="T0" fmla="*/ 40 w 5728"/>
                  <a:gd name="T1" fmla="*/ 101 h 5171"/>
                  <a:gd name="T2" fmla="*/ 46 w 5728"/>
                  <a:gd name="T3" fmla="*/ 101 h 5171"/>
                  <a:gd name="T4" fmla="*/ 55 w 5728"/>
                  <a:gd name="T5" fmla="*/ 101 h 5171"/>
                  <a:gd name="T6" fmla="*/ 64 w 5728"/>
                  <a:gd name="T7" fmla="*/ 101 h 5171"/>
                  <a:gd name="T8" fmla="*/ 72 w 5728"/>
                  <a:gd name="T9" fmla="*/ 101 h 5171"/>
                  <a:gd name="T10" fmla="*/ 76 w 5728"/>
                  <a:gd name="T11" fmla="*/ 101 h 5171"/>
                  <a:gd name="T12" fmla="*/ 77 w 5728"/>
                  <a:gd name="T13" fmla="*/ 103 h 5171"/>
                  <a:gd name="T14" fmla="*/ 78 w 5728"/>
                  <a:gd name="T15" fmla="*/ 106 h 5171"/>
                  <a:gd name="T16" fmla="*/ 81 w 5728"/>
                  <a:gd name="T17" fmla="*/ 106 h 5171"/>
                  <a:gd name="T18" fmla="*/ 80 w 5728"/>
                  <a:gd name="T19" fmla="*/ 103 h 5171"/>
                  <a:gd name="T20" fmla="*/ 83 w 5728"/>
                  <a:gd name="T21" fmla="*/ 100 h 5171"/>
                  <a:gd name="T22" fmla="*/ 92 w 5728"/>
                  <a:gd name="T23" fmla="*/ 100 h 5171"/>
                  <a:gd name="T24" fmla="*/ 100 w 5728"/>
                  <a:gd name="T25" fmla="*/ 100 h 5171"/>
                  <a:gd name="T26" fmla="*/ 109 w 5728"/>
                  <a:gd name="T27" fmla="*/ 100 h 5171"/>
                  <a:gd name="T28" fmla="*/ 114 w 5728"/>
                  <a:gd name="T29" fmla="*/ 98 h 5171"/>
                  <a:gd name="T30" fmla="*/ 116 w 5728"/>
                  <a:gd name="T31" fmla="*/ 96 h 5171"/>
                  <a:gd name="T32" fmla="*/ 117 w 5728"/>
                  <a:gd name="T33" fmla="*/ 95 h 5171"/>
                  <a:gd name="T34" fmla="*/ 117 w 5728"/>
                  <a:gd name="T35" fmla="*/ 86 h 5171"/>
                  <a:gd name="T36" fmla="*/ 117 w 5728"/>
                  <a:gd name="T37" fmla="*/ 77 h 5171"/>
                  <a:gd name="T38" fmla="*/ 116 w 5728"/>
                  <a:gd name="T39" fmla="*/ 69 h 5171"/>
                  <a:gd name="T40" fmla="*/ 116 w 5728"/>
                  <a:gd name="T41" fmla="*/ 60 h 5171"/>
                  <a:gd name="T42" fmla="*/ 116 w 5728"/>
                  <a:gd name="T43" fmla="*/ 52 h 5171"/>
                  <a:gd name="T44" fmla="*/ 116 w 5728"/>
                  <a:gd name="T45" fmla="*/ 44 h 5171"/>
                  <a:gd name="T46" fmla="*/ 115 w 5728"/>
                  <a:gd name="T47" fmla="*/ 35 h 5171"/>
                  <a:gd name="T48" fmla="*/ 115 w 5728"/>
                  <a:gd name="T49" fmla="*/ 27 h 5171"/>
                  <a:gd name="T50" fmla="*/ 114 w 5728"/>
                  <a:gd name="T51" fmla="*/ 18 h 5171"/>
                  <a:gd name="T52" fmla="*/ 114 w 5728"/>
                  <a:gd name="T53" fmla="*/ 10 h 5171"/>
                  <a:gd name="T54" fmla="*/ 113 w 5728"/>
                  <a:gd name="T55" fmla="*/ 2 h 5171"/>
                  <a:gd name="T56" fmla="*/ 112 w 5728"/>
                  <a:gd name="T57" fmla="*/ 1 h 5171"/>
                  <a:gd name="T58" fmla="*/ 113 w 5728"/>
                  <a:gd name="T59" fmla="*/ 9 h 5171"/>
                  <a:gd name="T60" fmla="*/ 112 w 5728"/>
                  <a:gd name="T61" fmla="*/ 18 h 5171"/>
                  <a:gd name="T62" fmla="*/ 112 w 5728"/>
                  <a:gd name="T63" fmla="*/ 26 h 5171"/>
                  <a:gd name="T64" fmla="*/ 112 w 5728"/>
                  <a:gd name="T65" fmla="*/ 34 h 5171"/>
                  <a:gd name="T66" fmla="*/ 112 w 5728"/>
                  <a:gd name="T67" fmla="*/ 43 h 5171"/>
                  <a:gd name="T68" fmla="*/ 112 w 5728"/>
                  <a:gd name="T69" fmla="*/ 52 h 5171"/>
                  <a:gd name="T70" fmla="*/ 112 w 5728"/>
                  <a:gd name="T71" fmla="*/ 60 h 5171"/>
                  <a:gd name="T72" fmla="*/ 111 w 5728"/>
                  <a:gd name="T73" fmla="*/ 69 h 5171"/>
                  <a:gd name="T74" fmla="*/ 111 w 5728"/>
                  <a:gd name="T75" fmla="*/ 77 h 5171"/>
                  <a:gd name="T76" fmla="*/ 111 w 5728"/>
                  <a:gd name="T77" fmla="*/ 86 h 5171"/>
                  <a:gd name="T78" fmla="*/ 111 w 5728"/>
                  <a:gd name="T79" fmla="*/ 94 h 5171"/>
                  <a:gd name="T80" fmla="*/ 105 w 5728"/>
                  <a:gd name="T81" fmla="*/ 96 h 5171"/>
                  <a:gd name="T82" fmla="*/ 96 w 5728"/>
                  <a:gd name="T83" fmla="*/ 96 h 5171"/>
                  <a:gd name="T84" fmla="*/ 88 w 5728"/>
                  <a:gd name="T85" fmla="*/ 96 h 5171"/>
                  <a:gd name="T86" fmla="*/ 79 w 5728"/>
                  <a:gd name="T87" fmla="*/ 96 h 5171"/>
                  <a:gd name="T88" fmla="*/ 71 w 5728"/>
                  <a:gd name="T89" fmla="*/ 97 h 5171"/>
                  <a:gd name="T90" fmla="*/ 63 w 5728"/>
                  <a:gd name="T91" fmla="*/ 97 h 5171"/>
                  <a:gd name="T92" fmla="*/ 54 w 5728"/>
                  <a:gd name="T93" fmla="*/ 97 h 5171"/>
                  <a:gd name="T94" fmla="*/ 46 w 5728"/>
                  <a:gd name="T95" fmla="*/ 97 h 5171"/>
                  <a:gd name="T96" fmla="*/ 38 w 5728"/>
                  <a:gd name="T97" fmla="*/ 97 h 5171"/>
                  <a:gd name="T98" fmla="*/ 29 w 5728"/>
                  <a:gd name="T99" fmla="*/ 97 h 5171"/>
                  <a:gd name="T100" fmla="*/ 21 w 5728"/>
                  <a:gd name="T101" fmla="*/ 98 h 5171"/>
                  <a:gd name="T102" fmla="*/ 12 w 5728"/>
                  <a:gd name="T103" fmla="*/ 98 h 5171"/>
                  <a:gd name="T104" fmla="*/ 4 w 5728"/>
                  <a:gd name="T105" fmla="*/ 98 h 5171"/>
                  <a:gd name="T106" fmla="*/ 0 w 5728"/>
                  <a:gd name="T107" fmla="*/ 98 h 5171"/>
                  <a:gd name="T108" fmla="*/ 6 w 5728"/>
                  <a:gd name="T109" fmla="*/ 99 h 5171"/>
                  <a:gd name="T110" fmla="*/ 15 w 5728"/>
                  <a:gd name="T111" fmla="*/ 100 h 5171"/>
                  <a:gd name="T112" fmla="*/ 24 w 5728"/>
                  <a:gd name="T113" fmla="*/ 101 h 5171"/>
                  <a:gd name="T114" fmla="*/ 32 w 5728"/>
                  <a:gd name="T115" fmla="*/ 101 h 5171"/>
                  <a:gd name="T116" fmla="*/ 37 w 5728"/>
                  <a:gd name="T117" fmla="*/ 102 h 5171"/>
                  <a:gd name="T118" fmla="*/ 36 w 5728"/>
                  <a:gd name="T119" fmla="*/ 106 h 51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28" h="5171">
                    <a:moveTo>
                      <a:pt x="1888" y="5168"/>
                    </a:moveTo>
                    <a:lnTo>
                      <a:pt x="1899" y="5143"/>
                    </a:lnTo>
                    <a:lnTo>
                      <a:pt x="1908" y="5117"/>
                    </a:lnTo>
                    <a:lnTo>
                      <a:pt x="1917" y="5088"/>
                    </a:lnTo>
                    <a:lnTo>
                      <a:pt x="1933" y="5044"/>
                    </a:lnTo>
                    <a:lnTo>
                      <a:pt x="1943" y="4999"/>
                    </a:lnTo>
                    <a:lnTo>
                      <a:pt x="1941" y="4953"/>
                    </a:lnTo>
                    <a:lnTo>
                      <a:pt x="1940" y="4947"/>
                    </a:lnTo>
                    <a:lnTo>
                      <a:pt x="1937" y="4943"/>
                    </a:lnTo>
                    <a:lnTo>
                      <a:pt x="1933" y="4938"/>
                    </a:lnTo>
                    <a:lnTo>
                      <a:pt x="1997" y="4938"/>
                    </a:lnTo>
                    <a:lnTo>
                      <a:pt x="2059" y="4938"/>
                    </a:lnTo>
                    <a:lnTo>
                      <a:pt x="2125" y="4938"/>
                    </a:lnTo>
                    <a:lnTo>
                      <a:pt x="2168" y="4938"/>
                    </a:lnTo>
                    <a:lnTo>
                      <a:pt x="2212" y="4938"/>
                    </a:lnTo>
                    <a:lnTo>
                      <a:pt x="2254" y="4937"/>
                    </a:lnTo>
                    <a:lnTo>
                      <a:pt x="2297" y="4937"/>
                    </a:lnTo>
                    <a:lnTo>
                      <a:pt x="2339" y="4937"/>
                    </a:lnTo>
                    <a:lnTo>
                      <a:pt x="2382" y="4937"/>
                    </a:lnTo>
                    <a:lnTo>
                      <a:pt x="2424" y="4937"/>
                    </a:lnTo>
                    <a:lnTo>
                      <a:pt x="2470" y="4937"/>
                    </a:lnTo>
                    <a:lnTo>
                      <a:pt x="2513" y="4937"/>
                    </a:lnTo>
                    <a:lnTo>
                      <a:pt x="2556" y="4937"/>
                    </a:lnTo>
                    <a:lnTo>
                      <a:pt x="2598" y="4937"/>
                    </a:lnTo>
                    <a:lnTo>
                      <a:pt x="2641" y="4936"/>
                    </a:lnTo>
                    <a:lnTo>
                      <a:pt x="2684" y="4936"/>
                    </a:lnTo>
                    <a:lnTo>
                      <a:pt x="2727" y="4936"/>
                    </a:lnTo>
                    <a:lnTo>
                      <a:pt x="2770" y="4935"/>
                    </a:lnTo>
                    <a:lnTo>
                      <a:pt x="2813" y="4935"/>
                    </a:lnTo>
                    <a:lnTo>
                      <a:pt x="2856" y="4935"/>
                    </a:lnTo>
                    <a:lnTo>
                      <a:pt x="2898" y="4933"/>
                    </a:lnTo>
                    <a:lnTo>
                      <a:pt x="2943" y="4933"/>
                    </a:lnTo>
                    <a:lnTo>
                      <a:pt x="2985" y="4932"/>
                    </a:lnTo>
                    <a:lnTo>
                      <a:pt x="3029" y="4932"/>
                    </a:lnTo>
                    <a:lnTo>
                      <a:pt x="3071" y="4932"/>
                    </a:lnTo>
                    <a:lnTo>
                      <a:pt x="3114" y="4931"/>
                    </a:lnTo>
                    <a:lnTo>
                      <a:pt x="3156" y="4931"/>
                    </a:lnTo>
                    <a:lnTo>
                      <a:pt x="3202" y="4931"/>
                    </a:lnTo>
                    <a:lnTo>
                      <a:pt x="3243" y="4931"/>
                    </a:lnTo>
                    <a:lnTo>
                      <a:pt x="3286" y="4930"/>
                    </a:lnTo>
                    <a:lnTo>
                      <a:pt x="3330" y="4930"/>
                    </a:lnTo>
                    <a:lnTo>
                      <a:pt x="3374" y="4929"/>
                    </a:lnTo>
                    <a:lnTo>
                      <a:pt x="3417" y="4929"/>
                    </a:lnTo>
                    <a:lnTo>
                      <a:pt x="3459" y="4928"/>
                    </a:lnTo>
                    <a:lnTo>
                      <a:pt x="3502" y="4928"/>
                    </a:lnTo>
                    <a:lnTo>
                      <a:pt x="3545" y="4927"/>
                    </a:lnTo>
                    <a:lnTo>
                      <a:pt x="3590" y="4927"/>
                    </a:lnTo>
                    <a:lnTo>
                      <a:pt x="3632" y="4926"/>
                    </a:lnTo>
                    <a:lnTo>
                      <a:pt x="3675" y="4926"/>
                    </a:lnTo>
                    <a:lnTo>
                      <a:pt x="3716" y="4926"/>
                    </a:lnTo>
                    <a:lnTo>
                      <a:pt x="3760" y="4924"/>
                    </a:lnTo>
                    <a:lnTo>
                      <a:pt x="3755" y="4930"/>
                    </a:lnTo>
                    <a:lnTo>
                      <a:pt x="3750" y="4937"/>
                    </a:lnTo>
                    <a:lnTo>
                      <a:pt x="3747" y="4943"/>
                    </a:lnTo>
                    <a:lnTo>
                      <a:pt x="3740" y="4980"/>
                    </a:lnTo>
                    <a:lnTo>
                      <a:pt x="3741" y="5018"/>
                    </a:lnTo>
                    <a:lnTo>
                      <a:pt x="3749" y="5056"/>
                    </a:lnTo>
                    <a:lnTo>
                      <a:pt x="3749" y="5057"/>
                    </a:lnTo>
                    <a:lnTo>
                      <a:pt x="3749" y="5059"/>
                    </a:lnTo>
                    <a:lnTo>
                      <a:pt x="3751" y="5069"/>
                    </a:lnTo>
                    <a:lnTo>
                      <a:pt x="3755" y="5079"/>
                    </a:lnTo>
                    <a:lnTo>
                      <a:pt x="3757" y="5089"/>
                    </a:lnTo>
                    <a:lnTo>
                      <a:pt x="3766" y="5118"/>
                    </a:lnTo>
                    <a:lnTo>
                      <a:pt x="3781" y="5145"/>
                    </a:lnTo>
                    <a:lnTo>
                      <a:pt x="3798" y="5171"/>
                    </a:lnTo>
                    <a:lnTo>
                      <a:pt x="3808" y="5171"/>
                    </a:lnTo>
                    <a:lnTo>
                      <a:pt x="3817" y="5171"/>
                    </a:lnTo>
                    <a:lnTo>
                      <a:pt x="3828" y="5171"/>
                    </a:lnTo>
                    <a:lnTo>
                      <a:pt x="3859" y="5171"/>
                    </a:lnTo>
                    <a:lnTo>
                      <a:pt x="3918" y="5171"/>
                    </a:lnTo>
                    <a:lnTo>
                      <a:pt x="3949" y="5171"/>
                    </a:lnTo>
                    <a:lnTo>
                      <a:pt x="3950" y="5170"/>
                    </a:lnTo>
                    <a:lnTo>
                      <a:pt x="3950" y="5169"/>
                    </a:lnTo>
                    <a:lnTo>
                      <a:pt x="3950" y="5168"/>
                    </a:lnTo>
                    <a:lnTo>
                      <a:pt x="3950" y="5167"/>
                    </a:lnTo>
                    <a:lnTo>
                      <a:pt x="3951" y="5165"/>
                    </a:lnTo>
                    <a:lnTo>
                      <a:pt x="3954" y="5132"/>
                    </a:lnTo>
                    <a:lnTo>
                      <a:pt x="3947" y="5102"/>
                    </a:lnTo>
                    <a:lnTo>
                      <a:pt x="3932" y="5072"/>
                    </a:lnTo>
                    <a:lnTo>
                      <a:pt x="3922" y="5055"/>
                    </a:lnTo>
                    <a:lnTo>
                      <a:pt x="3909" y="5039"/>
                    </a:lnTo>
                    <a:lnTo>
                      <a:pt x="3897" y="5023"/>
                    </a:lnTo>
                    <a:lnTo>
                      <a:pt x="3868" y="4989"/>
                    </a:lnTo>
                    <a:lnTo>
                      <a:pt x="3842" y="4954"/>
                    </a:lnTo>
                    <a:lnTo>
                      <a:pt x="3811" y="4924"/>
                    </a:lnTo>
                    <a:lnTo>
                      <a:pt x="3869" y="4923"/>
                    </a:lnTo>
                    <a:lnTo>
                      <a:pt x="3927" y="4922"/>
                    </a:lnTo>
                    <a:lnTo>
                      <a:pt x="3985" y="4921"/>
                    </a:lnTo>
                    <a:lnTo>
                      <a:pt x="4044" y="4920"/>
                    </a:lnTo>
                    <a:lnTo>
                      <a:pt x="4102" y="4920"/>
                    </a:lnTo>
                    <a:lnTo>
                      <a:pt x="4163" y="4919"/>
                    </a:lnTo>
                    <a:lnTo>
                      <a:pt x="4209" y="4918"/>
                    </a:lnTo>
                    <a:lnTo>
                      <a:pt x="4257" y="4918"/>
                    </a:lnTo>
                    <a:lnTo>
                      <a:pt x="4304" y="4916"/>
                    </a:lnTo>
                    <a:lnTo>
                      <a:pt x="4351" y="4915"/>
                    </a:lnTo>
                    <a:lnTo>
                      <a:pt x="4398" y="4913"/>
                    </a:lnTo>
                    <a:lnTo>
                      <a:pt x="4445" y="4913"/>
                    </a:lnTo>
                    <a:lnTo>
                      <a:pt x="4491" y="4913"/>
                    </a:lnTo>
                    <a:lnTo>
                      <a:pt x="4539" y="4912"/>
                    </a:lnTo>
                    <a:lnTo>
                      <a:pt x="4587" y="4911"/>
                    </a:lnTo>
                    <a:lnTo>
                      <a:pt x="4633" y="4911"/>
                    </a:lnTo>
                    <a:lnTo>
                      <a:pt x="4680" y="4910"/>
                    </a:lnTo>
                    <a:lnTo>
                      <a:pt x="4728" y="4908"/>
                    </a:lnTo>
                    <a:lnTo>
                      <a:pt x="4774" y="4907"/>
                    </a:lnTo>
                    <a:lnTo>
                      <a:pt x="4821" y="4907"/>
                    </a:lnTo>
                    <a:lnTo>
                      <a:pt x="4868" y="4907"/>
                    </a:lnTo>
                    <a:lnTo>
                      <a:pt x="4914" y="4906"/>
                    </a:lnTo>
                    <a:lnTo>
                      <a:pt x="4963" y="4905"/>
                    </a:lnTo>
                    <a:lnTo>
                      <a:pt x="5010" y="4905"/>
                    </a:lnTo>
                    <a:lnTo>
                      <a:pt x="5055" y="4904"/>
                    </a:lnTo>
                    <a:lnTo>
                      <a:pt x="5103" y="4905"/>
                    </a:lnTo>
                    <a:lnTo>
                      <a:pt x="5150" y="4906"/>
                    </a:lnTo>
                    <a:lnTo>
                      <a:pt x="5197" y="4907"/>
                    </a:lnTo>
                    <a:lnTo>
                      <a:pt x="5245" y="4907"/>
                    </a:lnTo>
                    <a:lnTo>
                      <a:pt x="5294" y="4907"/>
                    </a:lnTo>
                    <a:lnTo>
                      <a:pt x="5342" y="4906"/>
                    </a:lnTo>
                    <a:lnTo>
                      <a:pt x="5391" y="4903"/>
                    </a:lnTo>
                    <a:lnTo>
                      <a:pt x="5437" y="4898"/>
                    </a:lnTo>
                    <a:lnTo>
                      <a:pt x="5483" y="4891"/>
                    </a:lnTo>
                    <a:lnTo>
                      <a:pt x="5528" y="4881"/>
                    </a:lnTo>
                    <a:lnTo>
                      <a:pt x="5557" y="4868"/>
                    </a:lnTo>
                    <a:lnTo>
                      <a:pt x="5578" y="4845"/>
                    </a:lnTo>
                    <a:lnTo>
                      <a:pt x="5591" y="4817"/>
                    </a:lnTo>
                    <a:lnTo>
                      <a:pt x="5593" y="4800"/>
                    </a:lnTo>
                    <a:lnTo>
                      <a:pt x="5593" y="4783"/>
                    </a:lnTo>
                    <a:lnTo>
                      <a:pt x="5591" y="4766"/>
                    </a:lnTo>
                    <a:lnTo>
                      <a:pt x="5592" y="4766"/>
                    </a:lnTo>
                    <a:lnTo>
                      <a:pt x="5593" y="4766"/>
                    </a:lnTo>
                    <a:lnTo>
                      <a:pt x="5632" y="4758"/>
                    </a:lnTo>
                    <a:lnTo>
                      <a:pt x="5665" y="4740"/>
                    </a:lnTo>
                    <a:lnTo>
                      <a:pt x="5689" y="4707"/>
                    </a:lnTo>
                    <a:lnTo>
                      <a:pt x="5693" y="4700"/>
                    </a:lnTo>
                    <a:lnTo>
                      <a:pt x="5695" y="4692"/>
                    </a:lnTo>
                    <a:lnTo>
                      <a:pt x="5700" y="4684"/>
                    </a:lnTo>
                    <a:lnTo>
                      <a:pt x="5700" y="4682"/>
                    </a:lnTo>
                    <a:lnTo>
                      <a:pt x="5700" y="4680"/>
                    </a:lnTo>
                    <a:lnTo>
                      <a:pt x="5701" y="4678"/>
                    </a:lnTo>
                    <a:lnTo>
                      <a:pt x="5715" y="4633"/>
                    </a:lnTo>
                    <a:lnTo>
                      <a:pt x="5723" y="4587"/>
                    </a:lnTo>
                    <a:lnTo>
                      <a:pt x="5727" y="4541"/>
                    </a:lnTo>
                    <a:lnTo>
                      <a:pt x="5728" y="4493"/>
                    </a:lnTo>
                    <a:lnTo>
                      <a:pt x="5728" y="4446"/>
                    </a:lnTo>
                    <a:lnTo>
                      <a:pt x="5725" y="4398"/>
                    </a:lnTo>
                    <a:lnTo>
                      <a:pt x="5723" y="4350"/>
                    </a:lnTo>
                    <a:lnTo>
                      <a:pt x="5720" y="4302"/>
                    </a:lnTo>
                    <a:lnTo>
                      <a:pt x="5718" y="4257"/>
                    </a:lnTo>
                    <a:lnTo>
                      <a:pt x="5718" y="4211"/>
                    </a:lnTo>
                    <a:lnTo>
                      <a:pt x="5717" y="4166"/>
                    </a:lnTo>
                    <a:lnTo>
                      <a:pt x="5717" y="4120"/>
                    </a:lnTo>
                    <a:lnTo>
                      <a:pt x="5717" y="4073"/>
                    </a:lnTo>
                    <a:lnTo>
                      <a:pt x="5716" y="4026"/>
                    </a:lnTo>
                    <a:lnTo>
                      <a:pt x="5715" y="3981"/>
                    </a:lnTo>
                    <a:lnTo>
                      <a:pt x="5715" y="3935"/>
                    </a:lnTo>
                    <a:lnTo>
                      <a:pt x="5714" y="3890"/>
                    </a:lnTo>
                    <a:lnTo>
                      <a:pt x="5714" y="3843"/>
                    </a:lnTo>
                    <a:lnTo>
                      <a:pt x="5712" y="3798"/>
                    </a:lnTo>
                    <a:lnTo>
                      <a:pt x="5711" y="3752"/>
                    </a:lnTo>
                    <a:lnTo>
                      <a:pt x="5711" y="3709"/>
                    </a:lnTo>
                    <a:lnTo>
                      <a:pt x="5711" y="3666"/>
                    </a:lnTo>
                    <a:lnTo>
                      <a:pt x="5711" y="3624"/>
                    </a:lnTo>
                    <a:lnTo>
                      <a:pt x="5710" y="3581"/>
                    </a:lnTo>
                    <a:lnTo>
                      <a:pt x="5710" y="3538"/>
                    </a:lnTo>
                    <a:lnTo>
                      <a:pt x="5709" y="3496"/>
                    </a:lnTo>
                    <a:lnTo>
                      <a:pt x="5708" y="3451"/>
                    </a:lnTo>
                    <a:lnTo>
                      <a:pt x="5708" y="3409"/>
                    </a:lnTo>
                    <a:lnTo>
                      <a:pt x="5707" y="3367"/>
                    </a:lnTo>
                    <a:lnTo>
                      <a:pt x="5706" y="3323"/>
                    </a:lnTo>
                    <a:lnTo>
                      <a:pt x="5706" y="3281"/>
                    </a:lnTo>
                    <a:lnTo>
                      <a:pt x="5706" y="3239"/>
                    </a:lnTo>
                    <a:lnTo>
                      <a:pt x="5704" y="3196"/>
                    </a:lnTo>
                    <a:lnTo>
                      <a:pt x="5703" y="3153"/>
                    </a:lnTo>
                    <a:lnTo>
                      <a:pt x="5703" y="3111"/>
                    </a:lnTo>
                    <a:lnTo>
                      <a:pt x="5702" y="3068"/>
                    </a:lnTo>
                    <a:lnTo>
                      <a:pt x="5701" y="3025"/>
                    </a:lnTo>
                    <a:lnTo>
                      <a:pt x="5700" y="2983"/>
                    </a:lnTo>
                    <a:lnTo>
                      <a:pt x="5700" y="2941"/>
                    </a:lnTo>
                    <a:lnTo>
                      <a:pt x="5699" y="2898"/>
                    </a:lnTo>
                    <a:lnTo>
                      <a:pt x="5698" y="2854"/>
                    </a:lnTo>
                    <a:lnTo>
                      <a:pt x="5696" y="2812"/>
                    </a:lnTo>
                    <a:lnTo>
                      <a:pt x="5695" y="2770"/>
                    </a:lnTo>
                    <a:lnTo>
                      <a:pt x="5694" y="2726"/>
                    </a:lnTo>
                    <a:lnTo>
                      <a:pt x="5694" y="2683"/>
                    </a:lnTo>
                    <a:lnTo>
                      <a:pt x="5693" y="2642"/>
                    </a:lnTo>
                    <a:lnTo>
                      <a:pt x="5692" y="2599"/>
                    </a:lnTo>
                    <a:lnTo>
                      <a:pt x="5691" y="2557"/>
                    </a:lnTo>
                    <a:lnTo>
                      <a:pt x="5690" y="2515"/>
                    </a:lnTo>
                    <a:lnTo>
                      <a:pt x="5689" y="2473"/>
                    </a:lnTo>
                    <a:lnTo>
                      <a:pt x="5689" y="2431"/>
                    </a:lnTo>
                    <a:lnTo>
                      <a:pt x="5686" y="2390"/>
                    </a:lnTo>
                    <a:lnTo>
                      <a:pt x="5685" y="2348"/>
                    </a:lnTo>
                    <a:lnTo>
                      <a:pt x="5684" y="2307"/>
                    </a:lnTo>
                    <a:lnTo>
                      <a:pt x="5683" y="2264"/>
                    </a:lnTo>
                    <a:lnTo>
                      <a:pt x="5682" y="2222"/>
                    </a:lnTo>
                    <a:lnTo>
                      <a:pt x="5678" y="2179"/>
                    </a:lnTo>
                    <a:lnTo>
                      <a:pt x="5676" y="2139"/>
                    </a:lnTo>
                    <a:lnTo>
                      <a:pt x="5676" y="2096"/>
                    </a:lnTo>
                    <a:lnTo>
                      <a:pt x="5674" y="2054"/>
                    </a:lnTo>
                    <a:lnTo>
                      <a:pt x="5671" y="2013"/>
                    </a:lnTo>
                    <a:lnTo>
                      <a:pt x="5670" y="1971"/>
                    </a:lnTo>
                    <a:lnTo>
                      <a:pt x="5668" y="1929"/>
                    </a:lnTo>
                    <a:lnTo>
                      <a:pt x="5666" y="1887"/>
                    </a:lnTo>
                    <a:lnTo>
                      <a:pt x="5665" y="1846"/>
                    </a:lnTo>
                    <a:lnTo>
                      <a:pt x="5662" y="1804"/>
                    </a:lnTo>
                    <a:lnTo>
                      <a:pt x="5660" y="1763"/>
                    </a:lnTo>
                    <a:lnTo>
                      <a:pt x="5659" y="1721"/>
                    </a:lnTo>
                    <a:lnTo>
                      <a:pt x="5657" y="1679"/>
                    </a:lnTo>
                    <a:lnTo>
                      <a:pt x="5653" y="1636"/>
                    </a:lnTo>
                    <a:lnTo>
                      <a:pt x="5652" y="1595"/>
                    </a:lnTo>
                    <a:lnTo>
                      <a:pt x="5650" y="1554"/>
                    </a:lnTo>
                    <a:lnTo>
                      <a:pt x="5648" y="1512"/>
                    </a:lnTo>
                    <a:lnTo>
                      <a:pt x="5645" y="1470"/>
                    </a:lnTo>
                    <a:lnTo>
                      <a:pt x="5642" y="1429"/>
                    </a:lnTo>
                    <a:lnTo>
                      <a:pt x="5640" y="1387"/>
                    </a:lnTo>
                    <a:lnTo>
                      <a:pt x="5637" y="1345"/>
                    </a:lnTo>
                    <a:lnTo>
                      <a:pt x="5635" y="1303"/>
                    </a:lnTo>
                    <a:lnTo>
                      <a:pt x="5632" y="1262"/>
                    </a:lnTo>
                    <a:lnTo>
                      <a:pt x="5631" y="1220"/>
                    </a:lnTo>
                    <a:lnTo>
                      <a:pt x="5627" y="1179"/>
                    </a:lnTo>
                    <a:lnTo>
                      <a:pt x="5625" y="1137"/>
                    </a:lnTo>
                    <a:lnTo>
                      <a:pt x="5621" y="1095"/>
                    </a:lnTo>
                    <a:lnTo>
                      <a:pt x="5619" y="1053"/>
                    </a:lnTo>
                    <a:lnTo>
                      <a:pt x="5616" y="1011"/>
                    </a:lnTo>
                    <a:lnTo>
                      <a:pt x="5613" y="970"/>
                    </a:lnTo>
                    <a:lnTo>
                      <a:pt x="5610" y="928"/>
                    </a:lnTo>
                    <a:lnTo>
                      <a:pt x="5608" y="885"/>
                    </a:lnTo>
                    <a:lnTo>
                      <a:pt x="5603" y="845"/>
                    </a:lnTo>
                    <a:lnTo>
                      <a:pt x="5601" y="802"/>
                    </a:lnTo>
                    <a:lnTo>
                      <a:pt x="5598" y="760"/>
                    </a:lnTo>
                    <a:lnTo>
                      <a:pt x="5595" y="718"/>
                    </a:lnTo>
                    <a:lnTo>
                      <a:pt x="5591" y="677"/>
                    </a:lnTo>
                    <a:lnTo>
                      <a:pt x="5588" y="636"/>
                    </a:lnTo>
                    <a:lnTo>
                      <a:pt x="5585" y="594"/>
                    </a:lnTo>
                    <a:lnTo>
                      <a:pt x="5582" y="553"/>
                    </a:lnTo>
                    <a:lnTo>
                      <a:pt x="5578" y="511"/>
                    </a:lnTo>
                    <a:lnTo>
                      <a:pt x="5575" y="469"/>
                    </a:lnTo>
                    <a:lnTo>
                      <a:pt x="5571" y="426"/>
                    </a:lnTo>
                    <a:lnTo>
                      <a:pt x="5568" y="385"/>
                    </a:lnTo>
                    <a:lnTo>
                      <a:pt x="5565" y="344"/>
                    </a:lnTo>
                    <a:lnTo>
                      <a:pt x="5561" y="302"/>
                    </a:lnTo>
                    <a:lnTo>
                      <a:pt x="5556" y="236"/>
                    </a:lnTo>
                    <a:lnTo>
                      <a:pt x="5551" y="174"/>
                    </a:lnTo>
                    <a:lnTo>
                      <a:pt x="5545" y="109"/>
                    </a:lnTo>
                    <a:lnTo>
                      <a:pt x="5541" y="76"/>
                    </a:lnTo>
                    <a:lnTo>
                      <a:pt x="5538" y="43"/>
                    </a:lnTo>
                    <a:lnTo>
                      <a:pt x="5535" y="10"/>
                    </a:lnTo>
                    <a:lnTo>
                      <a:pt x="5528" y="0"/>
                    </a:lnTo>
                    <a:lnTo>
                      <a:pt x="5517" y="0"/>
                    </a:lnTo>
                    <a:lnTo>
                      <a:pt x="5511" y="10"/>
                    </a:lnTo>
                    <a:lnTo>
                      <a:pt x="5511" y="24"/>
                    </a:lnTo>
                    <a:lnTo>
                      <a:pt x="5511" y="36"/>
                    </a:lnTo>
                    <a:lnTo>
                      <a:pt x="5511" y="49"/>
                    </a:lnTo>
                    <a:lnTo>
                      <a:pt x="5511" y="92"/>
                    </a:lnTo>
                    <a:lnTo>
                      <a:pt x="5512" y="134"/>
                    </a:lnTo>
                    <a:lnTo>
                      <a:pt x="5512" y="177"/>
                    </a:lnTo>
                    <a:lnTo>
                      <a:pt x="5513" y="220"/>
                    </a:lnTo>
                    <a:lnTo>
                      <a:pt x="5513" y="265"/>
                    </a:lnTo>
                    <a:lnTo>
                      <a:pt x="5513" y="307"/>
                    </a:lnTo>
                    <a:lnTo>
                      <a:pt x="5513" y="350"/>
                    </a:lnTo>
                    <a:lnTo>
                      <a:pt x="5515" y="392"/>
                    </a:lnTo>
                    <a:lnTo>
                      <a:pt x="5515" y="435"/>
                    </a:lnTo>
                    <a:lnTo>
                      <a:pt x="5515" y="478"/>
                    </a:lnTo>
                    <a:lnTo>
                      <a:pt x="5513" y="522"/>
                    </a:lnTo>
                    <a:lnTo>
                      <a:pt x="5513" y="565"/>
                    </a:lnTo>
                    <a:lnTo>
                      <a:pt x="5513" y="608"/>
                    </a:lnTo>
                    <a:lnTo>
                      <a:pt x="5513" y="651"/>
                    </a:lnTo>
                    <a:lnTo>
                      <a:pt x="5513" y="694"/>
                    </a:lnTo>
                    <a:lnTo>
                      <a:pt x="5512" y="737"/>
                    </a:lnTo>
                    <a:lnTo>
                      <a:pt x="5512" y="780"/>
                    </a:lnTo>
                    <a:lnTo>
                      <a:pt x="5511" y="822"/>
                    </a:lnTo>
                    <a:lnTo>
                      <a:pt x="5511" y="866"/>
                    </a:lnTo>
                    <a:lnTo>
                      <a:pt x="5511" y="908"/>
                    </a:lnTo>
                    <a:lnTo>
                      <a:pt x="5511" y="951"/>
                    </a:lnTo>
                    <a:lnTo>
                      <a:pt x="5510" y="999"/>
                    </a:lnTo>
                    <a:lnTo>
                      <a:pt x="5509" y="1046"/>
                    </a:lnTo>
                    <a:lnTo>
                      <a:pt x="5508" y="1094"/>
                    </a:lnTo>
                    <a:lnTo>
                      <a:pt x="5508" y="1142"/>
                    </a:lnTo>
                    <a:lnTo>
                      <a:pt x="5507" y="1188"/>
                    </a:lnTo>
                    <a:lnTo>
                      <a:pt x="5505" y="1236"/>
                    </a:lnTo>
                    <a:lnTo>
                      <a:pt x="5505" y="1283"/>
                    </a:lnTo>
                    <a:lnTo>
                      <a:pt x="5504" y="1330"/>
                    </a:lnTo>
                    <a:lnTo>
                      <a:pt x="5503" y="1377"/>
                    </a:lnTo>
                    <a:lnTo>
                      <a:pt x="5502" y="1424"/>
                    </a:lnTo>
                    <a:lnTo>
                      <a:pt x="5501" y="1469"/>
                    </a:lnTo>
                    <a:lnTo>
                      <a:pt x="5500" y="1512"/>
                    </a:lnTo>
                    <a:lnTo>
                      <a:pt x="5500" y="1554"/>
                    </a:lnTo>
                    <a:lnTo>
                      <a:pt x="5499" y="1598"/>
                    </a:lnTo>
                    <a:lnTo>
                      <a:pt x="5498" y="1642"/>
                    </a:lnTo>
                    <a:lnTo>
                      <a:pt x="5496" y="1686"/>
                    </a:lnTo>
                    <a:lnTo>
                      <a:pt x="5495" y="1730"/>
                    </a:lnTo>
                    <a:lnTo>
                      <a:pt x="5494" y="1772"/>
                    </a:lnTo>
                    <a:lnTo>
                      <a:pt x="5494" y="1817"/>
                    </a:lnTo>
                    <a:lnTo>
                      <a:pt x="5493" y="1860"/>
                    </a:lnTo>
                    <a:lnTo>
                      <a:pt x="5492" y="1903"/>
                    </a:lnTo>
                    <a:lnTo>
                      <a:pt x="5491" y="1946"/>
                    </a:lnTo>
                    <a:lnTo>
                      <a:pt x="5490" y="1990"/>
                    </a:lnTo>
                    <a:lnTo>
                      <a:pt x="5488" y="2034"/>
                    </a:lnTo>
                    <a:lnTo>
                      <a:pt x="5488" y="2077"/>
                    </a:lnTo>
                    <a:lnTo>
                      <a:pt x="5486" y="2120"/>
                    </a:lnTo>
                    <a:lnTo>
                      <a:pt x="5485" y="2164"/>
                    </a:lnTo>
                    <a:lnTo>
                      <a:pt x="5484" y="2208"/>
                    </a:lnTo>
                    <a:lnTo>
                      <a:pt x="5483" y="2250"/>
                    </a:lnTo>
                    <a:lnTo>
                      <a:pt x="5483" y="2295"/>
                    </a:lnTo>
                    <a:lnTo>
                      <a:pt x="5482" y="2339"/>
                    </a:lnTo>
                    <a:lnTo>
                      <a:pt x="5480" y="2382"/>
                    </a:lnTo>
                    <a:lnTo>
                      <a:pt x="5479" y="2425"/>
                    </a:lnTo>
                    <a:lnTo>
                      <a:pt x="5479" y="2468"/>
                    </a:lnTo>
                    <a:lnTo>
                      <a:pt x="5478" y="2512"/>
                    </a:lnTo>
                    <a:lnTo>
                      <a:pt x="5477" y="2555"/>
                    </a:lnTo>
                    <a:lnTo>
                      <a:pt x="5477" y="2599"/>
                    </a:lnTo>
                    <a:lnTo>
                      <a:pt x="5476" y="2642"/>
                    </a:lnTo>
                    <a:lnTo>
                      <a:pt x="5475" y="2683"/>
                    </a:lnTo>
                    <a:lnTo>
                      <a:pt x="5474" y="2726"/>
                    </a:lnTo>
                    <a:lnTo>
                      <a:pt x="5473" y="2770"/>
                    </a:lnTo>
                    <a:lnTo>
                      <a:pt x="5473" y="2812"/>
                    </a:lnTo>
                    <a:lnTo>
                      <a:pt x="5471" y="2854"/>
                    </a:lnTo>
                    <a:lnTo>
                      <a:pt x="5471" y="2898"/>
                    </a:lnTo>
                    <a:lnTo>
                      <a:pt x="5470" y="2941"/>
                    </a:lnTo>
                    <a:lnTo>
                      <a:pt x="5469" y="2983"/>
                    </a:lnTo>
                    <a:lnTo>
                      <a:pt x="5468" y="3025"/>
                    </a:lnTo>
                    <a:lnTo>
                      <a:pt x="5467" y="3068"/>
                    </a:lnTo>
                    <a:lnTo>
                      <a:pt x="5466" y="3111"/>
                    </a:lnTo>
                    <a:lnTo>
                      <a:pt x="5466" y="3153"/>
                    </a:lnTo>
                    <a:lnTo>
                      <a:pt x="5465" y="3196"/>
                    </a:lnTo>
                    <a:lnTo>
                      <a:pt x="5463" y="3239"/>
                    </a:lnTo>
                    <a:lnTo>
                      <a:pt x="5462" y="3281"/>
                    </a:lnTo>
                    <a:lnTo>
                      <a:pt x="5462" y="3323"/>
                    </a:lnTo>
                    <a:lnTo>
                      <a:pt x="5461" y="3367"/>
                    </a:lnTo>
                    <a:lnTo>
                      <a:pt x="5460" y="3409"/>
                    </a:lnTo>
                    <a:lnTo>
                      <a:pt x="5460" y="3451"/>
                    </a:lnTo>
                    <a:lnTo>
                      <a:pt x="5459" y="3496"/>
                    </a:lnTo>
                    <a:lnTo>
                      <a:pt x="5458" y="3538"/>
                    </a:lnTo>
                    <a:lnTo>
                      <a:pt x="5458" y="3581"/>
                    </a:lnTo>
                    <a:lnTo>
                      <a:pt x="5457" y="3624"/>
                    </a:lnTo>
                    <a:lnTo>
                      <a:pt x="5455" y="3666"/>
                    </a:lnTo>
                    <a:lnTo>
                      <a:pt x="5454" y="3709"/>
                    </a:lnTo>
                    <a:lnTo>
                      <a:pt x="5454" y="3752"/>
                    </a:lnTo>
                    <a:lnTo>
                      <a:pt x="5454" y="3798"/>
                    </a:lnTo>
                    <a:lnTo>
                      <a:pt x="5453" y="3843"/>
                    </a:lnTo>
                    <a:lnTo>
                      <a:pt x="5453" y="3890"/>
                    </a:lnTo>
                    <a:lnTo>
                      <a:pt x="5452" y="3935"/>
                    </a:lnTo>
                    <a:lnTo>
                      <a:pt x="5451" y="3981"/>
                    </a:lnTo>
                    <a:lnTo>
                      <a:pt x="5451" y="4026"/>
                    </a:lnTo>
                    <a:lnTo>
                      <a:pt x="5450" y="4073"/>
                    </a:lnTo>
                    <a:lnTo>
                      <a:pt x="5449" y="4120"/>
                    </a:lnTo>
                    <a:lnTo>
                      <a:pt x="5449" y="4166"/>
                    </a:lnTo>
                    <a:lnTo>
                      <a:pt x="5449" y="4211"/>
                    </a:lnTo>
                    <a:lnTo>
                      <a:pt x="5449" y="4257"/>
                    </a:lnTo>
                    <a:lnTo>
                      <a:pt x="5447" y="4300"/>
                    </a:lnTo>
                    <a:lnTo>
                      <a:pt x="5444" y="4344"/>
                    </a:lnTo>
                    <a:lnTo>
                      <a:pt x="5443" y="4389"/>
                    </a:lnTo>
                    <a:lnTo>
                      <a:pt x="5441" y="4433"/>
                    </a:lnTo>
                    <a:lnTo>
                      <a:pt x="5440" y="4479"/>
                    </a:lnTo>
                    <a:lnTo>
                      <a:pt x="5442" y="4524"/>
                    </a:lnTo>
                    <a:lnTo>
                      <a:pt x="5444" y="4568"/>
                    </a:lnTo>
                    <a:lnTo>
                      <a:pt x="5451" y="4611"/>
                    </a:lnTo>
                    <a:lnTo>
                      <a:pt x="5461" y="4654"/>
                    </a:lnTo>
                    <a:lnTo>
                      <a:pt x="5477" y="4694"/>
                    </a:lnTo>
                    <a:lnTo>
                      <a:pt x="5430" y="4689"/>
                    </a:lnTo>
                    <a:lnTo>
                      <a:pt x="5384" y="4687"/>
                    </a:lnTo>
                    <a:lnTo>
                      <a:pt x="5335" y="4686"/>
                    </a:lnTo>
                    <a:lnTo>
                      <a:pt x="5288" y="4687"/>
                    </a:lnTo>
                    <a:lnTo>
                      <a:pt x="5241" y="4689"/>
                    </a:lnTo>
                    <a:lnTo>
                      <a:pt x="5193" y="4690"/>
                    </a:lnTo>
                    <a:lnTo>
                      <a:pt x="5146" y="4694"/>
                    </a:lnTo>
                    <a:lnTo>
                      <a:pt x="5100" y="4696"/>
                    </a:lnTo>
                    <a:lnTo>
                      <a:pt x="5054" y="4697"/>
                    </a:lnTo>
                    <a:lnTo>
                      <a:pt x="5006" y="4698"/>
                    </a:lnTo>
                    <a:lnTo>
                      <a:pt x="4959" y="4699"/>
                    </a:lnTo>
                    <a:lnTo>
                      <a:pt x="4911" y="4700"/>
                    </a:lnTo>
                    <a:lnTo>
                      <a:pt x="4864" y="4702"/>
                    </a:lnTo>
                    <a:lnTo>
                      <a:pt x="4816" y="4702"/>
                    </a:lnTo>
                    <a:lnTo>
                      <a:pt x="4770" y="4704"/>
                    </a:lnTo>
                    <a:lnTo>
                      <a:pt x="4723" y="4704"/>
                    </a:lnTo>
                    <a:lnTo>
                      <a:pt x="4675" y="4706"/>
                    </a:lnTo>
                    <a:lnTo>
                      <a:pt x="4629" y="4707"/>
                    </a:lnTo>
                    <a:lnTo>
                      <a:pt x="4581" y="4707"/>
                    </a:lnTo>
                    <a:lnTo>
                      <a:pt x="4537" y="4708"/>
                    </a:lnTo>
                    <a:lnTo>
                      <a:pt x="4494" y="4711"/>
                    </a:lnTo>
                    <a:lnTo>
                      <a:pt x="4450" y="4711"/>
                    </a:lnTo>
                    <a:lnTo>
                      <a:pt x="4407" y="4713"/>
                    </a:lnTo>
                    <a:lnTo>
                      <a:pt x="4364" y="4713"/>
                    </a:lnTo>
                    <a:lnTo>
                      <a:pt x="4321" y="4714"/>
                    </a:lnTo>
                    <a:lnTo>
                      <a:pt x="4278" y="4715"/>
                    </a:lnTo>
                    <a:lnTo>
                      <a:pt x="4233" y="4716"/>
                    </a:lnTo>
                    <a:lnTo>
                      <a:pt x="4190" y="4717"/>
                    </a:lnTo>
                    <a:lnTo>
                      <a:pt x="4148" y="4719"/>
                    </a:lnTo>
                    <a:lnTo>
                      <a:pt x="4102" y="4719"/>
                    </a:lnTo>
                    <a:lnTo>
                      <a:pt x="4059" y="4719"/>
                    </a:lnTo>
                    <a:lnTo>
                      <a:pt x="4017" y="4721"/>
                    </a:lnTo>
                    <a:lnTo>
                      <a:pt x="3973" y="4722"/>
                    </a:lnTo>
                    <a:lnTo>
                      <a:pt x="3931" y="4723"/>
                    </a:lnTo>
                    <a:lnTo>
                      <a:pt x="3886" y="4724"/>
                    </a:lnTo>
                    <a:lnTo>
                      <a:pt x="3842" y="4724"/>
                    </a:lnTo>
                    <a:lnTo>
                      <a:pt x="3800" y="4725"/>
                    </a:lnTo>
                    <a:lnTo>
                      <a:pt x="3756" y="4728"/>
                    </a:lnTo>
                    <a:lnTo>
                      <a:pt x="3712" y="4729"/>
                    </a:lnTo>
                    <a:lnTo>
                      <a:pt x="3669" y="4730"/>
                    </a:lnTo>
                    <a:lnTo>
                      <a:pt x="3627" y="4730"/>
                    </a:lnTo>
                    <a:lnTo>
                      <a:pt x="3585" y="4731"/>
                    </a:lnTo>
                    <a:lnTo>
                      <a:pt x="3544" y="4732"/>
                    </a:lnTo>
                    <a:lnTo>
                      <a:pt x="3500" y="4733"/>
                    </a:lnTo>
                    <a:lnTo>
                      <a:pt x="3458" y="4734"/>
                    </a:lnTo>
                    <a:lnTo>
                      <a:pt x="3417" y="4736"/>
                    </a:lnTo>
                    <a:lnTo>
                      <a:pt x="3374" y="4736"/>
                    </a:lnTo>
                    <a:lnTo>
                      <a:pt x="3333" y="4737"/>
                    </a:lnTo>
                    <a:lnTo>
                      <a:pt x="3290" y="4738"/>
                    </a:lnTo>
                    <a:lnTo>
                      <a:pt x="3247" y="4739"/>
                    </a:lnTo>
                    <a:lnTo>
                      <a:pt x="3207" y="4740"/>
                    </a:lnTo>
                    <a:lnTo>
                      <a:pt x="3163" y="4741"/>
                    </a:lnTo>
                    <a:lnTo>
                      <a:pt x="3120" y="4741"/>
                    </a:lnTo>
                    <a:lnTo>
                      <a:pt x="3079" y="4742"/>
                    </a:lnTo>
                    <a:lnTo>
                      <a:pt x="3037" y="4744"/>
                    </a:lnTo>
                    <a:lnTo>
                      <a:pt x="2995" y="4745"/>
                    </a:lnTo>
                    <a:lnTo>
                      <a:pt x="2954" y="4746"/>
                    </a:lnTo>
                    <a:lnTo>
                      <a:pt x="2912" y="4747"/>
                    </a:lnTo>
                    <a:lnTo>
                      <a:pt x="2870" y="4747"/>
                    </a:lnTo>
                    <a:lnTo>
                      <a:pt x="2828" y="4748"/>
                    </a:lnTo>
                    <a:lnTo>
                      <a:pt x="2784" y="4749"/>
                    </a:lnTo>
                    <a:lnTo>
                      <a:pt x="2743" y="4750"/>
                    </a:lnTo>
                    <a:lnTo>
                      <a:pt x="2701" y="4752"/>
                    </a:lnTo>
                    <a:lnTo>
                      <a:pt x="2659" y="4753"/>
                    </a:lnTo>
                    <a:lnTo>
                      <a:pt x="2618" y="4753"/>
                    </a:lnTo>
                    <a:lnTo>
                      <a:pt x="2576" y="4753"/>
                    </a:lnTo>
                    <a:lnTo>
                      <a:pt x="2533" y="4754"/>
                    </a:lnTo>
                    <a:lnTo>
                      <a:pt x="2491" y="4755"/>
                    </a:lnTo>
                    <a:lnTo>
                      <a:pt x="2448" y="4756"/>
                    </a:lnTo>
                    <a:lnTo>
                      <a:pt x="2406" y="4757"/>
                    </a:lnTo>
                    <a:lnTo>
                      <a:pt x="2364" y="4757"/>
                    </a:lnTo>
                    <a:lnTo>
                      <a:pt x="2322" y="4758"/>
                    </a:lnTo>
                    <a:lnTo>
                      <a:pt x="2281" y="4758"/>
                    </a:lnTo>
                    <a:lnTo>
                      <a:pt x="2239" y="4758"/>
                    </a:lnTo>
                    <a:lnTo>
                      <a:pt x="2197" y="4760"/>
                    </a:lnTo>
                    <a:lnTo>
                      <a:pt x="2156" y="4761"/>
                    </a:lnTo>
                    <a:lnTo>
                      <a:pt x="2114" y="4762"/>
                    </a:lnTo>
                    <a:lnTo>
                      <a:pt x="2071" y="4762"/>
                    </a:lnTo>
                    <a:lnTo>
                      <a:pt x="2029" y="4763"/>
                    </a:lnTo>
                    <a:lnTo>
                      <a:pt x="1987" y="4764"/>
                    </a:lnTo>
                    <a:lnTo>
                      <a:pt x="1946" y="4764"/>
                    </a:lnTo>
                    <a:lnTo>
                      <a:pt x="1904" y="4764"/>
                    </a:lnTo>
                    <a:lnTo>
                      <a:pt x="1861" y="4765"/>
                    </a:lnTo>
                    <a:lnTo>
                      <a:pt x="1821" y="4766"/>
                    </a:lnTo>
                    <a:lnTo>
                      <a:pt x="1778" y="4766"/>
                    </a:lnTo>
                    <a:lnTo>
                      <a:pt x="1736" y="4767"/>
                    </a:lnTo>
                    <a:lnTo>
                      <a:pt x="1694" y="4769"/>
                    </a:lnTo>
                    <a:lnTo>
                      <a:pt x="1651" y="4770"/>
                    </a:lnTo>
                    <a:lnTo>
                      <a:pt x="1609" y="4770"/>
                    </a:lnTo>
                    <a:lnTo>
                      <a:pt x="1568" y="4770"/>
                    </a:lnTo>
                    <a:lnTo>
                      <a:pt x="1526" y="4771"/>
                    </a:lnTo>
                    <a:lnTo>
                      <a:pt x="1484" y="4772"/>
                    </a:lnTo>
                    <a:lnTo>
                      <a:pt x="1443" y="4773"/>
                    </a:lnTo>
                    <a:lnTo>
                      <a:pt x="1401" y="4774"/>
                    </a:lnTo>
                    <a:lnTo>
                      <a:pt x="1358" y="4774"/>
                    </a:lnTo>
                    <a:lnTo>
                      <a:pt x="1317" y="4775"/>
                    </a:lnTo>
                    <a:lnTo>
                      <a:pt x="1274" y="4775"/>
                    </a:lnTo>
                    <a:lnTo>
                      <a:pt x="1233" y="4777"/>
                    </a:lnTo>
                    <a:lnTo>
                      <a:pt x="1191" y="4778"/>
                    </a:lnTo>
                    <a:lnTo>
                      <a:pt x="1149" y="4778"/>
                    </a:lnTo>
                    <a:lnTo>
                      <a:pt x="1108" y="4779"/>
                    </a:lnTo>
                    <a:lnTo>
                      <a:pt x="1066" y="4780"/>
                    </a:lnTo>
                    <a:lnTo>
                      <a:pt x="1024" y="4780"/>
                    </a:lnTo>
                    <a:lnTo>
                      <a:pt x="981" y="4781"/>
                    </a:lnTo>
                    <a:lnTo>
                      <a:pt x="939" y="4781"/>
                    </a:lnTo>
                    <a:lnTo>
                      <a:pt x="897" y="4782"/>
                    </a:lnTo>
                    <a:lnTo>
                      <a:pt x="855" y="4782"/>
                    </a:lnTo>
                    <a:lnTo>
                      <a:pt x="813" y="4783"/>
                    </a:lnTo>
                    <a:lnTo>
                      <a:pt x="771" y="4785"/>
                    </a:lnTo>
                    <a:lnTo>
                      <a:pt x="730" y="4785"/>
                    </a:lnTo>
                    <a:lnTo>
                      <a:pt x="688" y="4786"/>
                    </a:lnTo>
                    <a:lnTo>
                      <a:pt x="645" y="4786"/>
                    </a:lnTo>
                    <a:lnTo>
                      <a:pt x="604" y="4787"/>
                    </a:lnTo>
                    <a:lnTo>
                      <a:pt x="562" y="4787"/>
                    </a:lnTo>
                    <a:lnTo>
                      <a:pt x="520" y="4787"/>
                    </a:lnTo>
                    <a:lnTo>
                      <a:pt x="479" y="4787"/>
                    </a:lnTo>
                    <a:lnTo>
                      <a:pt x="436" y="4788"/>
                    </a:lnTo>
                    <a:lnTo>
                      <a:pt x="395" y="4788"/>
                    </a:lnTo>
                    <a:lnTo>
                      <a:pt x="353" y="4788"/>
                    </a:lnTo>
                    <a:lnTo>
                      <a:pt x="311" y="4789"/>
                    </a:lnTo>
                    <a:lnTo>
                      <a:pt x="269" y="4789"/>
                    </a:lnTo>
                    <a:lnTo>
                      <a:pt x="228" y="4789"/>
                    </a:lnTo>
                    <a:lnTo>
                      <a:pt x="186" y="4790"/>
                    </a:lnTo>
                    <a:lnTo>
                      <a:pt x="144" y="4790"/>
                    </a:lnTo>
                    <a:lnTo>
                      <a:pt x="103" y="4790"/>
                    </a:lnTo>
                    <a:lnTo>
                      <a:pt x="61" y="4790"/>
                    </a:lnTo>
                    <a:lnTo>
                      <a:pt x="18" y="4790"/>
                    </a:lnTo>
                    <a:lnTo>
                      <a:pt x="13" y="4791"/>
                    </a:lnTo>
                    <a:lnTo>
                      <a:pt x="8" y="4792"/>
                    </a:lnTo>
                    <a:lnTo>
                      <a:pt x="6" y="4796"/>
                    </a:lnTo>
                    <a:lnTo>
                      <a:pt x="0" y="4807"/>
                    </a:lnTo>
                    <a:lnTo>
                      <a:pt x="1" y="4819"/>
                    </a:lnTo>
                    <a:lnTo>
                      <a:pt x="13" y="4825"/>
                    </a:lnTo>
                    <a:lnTo>
                      <a:pt x="56" y="4832"/>
                    </a:lnTo>
                    <a:lnTo>
                      <a:pt x="98" y="4838"/>
                    </a:lnTo>
                    <a:lnTo>
                      <a:pt x="140" y="4844"/>
                    </a:lnTo>
                    <a:lnTo>
                      <a:pt x="182" y="4849"/>
                    </a:lnTo>
                    <a:lnTo>
                      <a:pt x="223" y="4854"/>
                    </a:lnTo>
                    <a:lnTo>
                      <a:pt x="266" y="4860"/>
                    </a:lnTo>
                    <a:lnTo>
                      <a:pt x="310" y="4864"/>
                    </a:lnTo>
                    <a:lnTo>
                      <a:pt x="350" y="4868"/>
                    </a:lnTo>
                    <a:lnTo>
                      <a:pt x="394" y="4873"/>
                    </a:lnTo>
                    <a:lnTo>
                      <a:pt x="435" y="4878"/>
                    </a:lnTo>
                    <a:lnTo>
                      <a:pt x="479" y="4881"/>
                    </a:lnTo>
                    <a:lnTo>
                      <a:pt x="520" y="4885"/>
                    </a:lnTo>
                    <a:lnTo>
                      <a:pt x="562" y="4889"/>
                    </a:lnTo>
                    <a:lnTo>
                      <a:pt x="605" y="4893"/>
                    </a:lnTo>
                    <a:lnTo>
                      <a:pt x="646" y="4896"/>
                    </a:lnTo>
                    <a:lnTo>
                      <a:pt x="690" y="4898"/>
                    </a:lnTo>
                    <a:lnTo>
                      <a:pt x="731" y="4902"/>
                    </a:lnTo>
                    <a:lnTo>
                      <a:pt x="775" y="4905"/>
                    </a:lnTo>
                    <a:lnTo>
                      <a:pt x="817" y="4907"/>
                    </a:lnTo>
                    <a:lnTo>
                      <a:pt x="859" y="4910"/>
                    </a:lnTo>
                    <a:lnTo>
                      <a:pt x="902" y="4913"/>
                    </a:lnTo>
                    <a:lnTo>
                      <a:pt x="944" y="4915"/>
                    </a:lnTo>
                    <a:lnTo>
                      <a:pt x="986" y="4918"/>
                    </a:lnTo>
                    <a:lnTo>
                      <a:pt x="1029" y="4920"/>
                    </a:lnTo>
                    <a:lnTo>
                      <a:pt x="1071" y="4922"/>
                    </a:lnTo>
                    <a:lnTo>
                      <a:pt x="1113" y="4923"/>
                    </a:lnTo>
                    <a:lnTo>
                      <a:pt x="1155" y="4926"/>
                    </a:lnTo>
                    <a:lnTo>
                      <a:pt x="1199" y="4927"/>
                    </a:lnTo>
                    <a:lnTo>
                      <a:pt x="1240" y="4928"/>
                    </a:lnTo>
                    <a:lnTo>
                      <a:pt x="1284" y="4929"/>
                    </a:lnTo>
                    <a:lnTo>
                      <a:pt x="1325" y="4931"/>
                    </a:lnTo>
                    <a:lnTo>
                      <a:pt x="1368" y="4931"/>
                    </a:lnTo>
                    <a:lnTo>
                      <a:pt x="1411" y="4932"/>
                    </a:lnTo>
                    <a:lnTo>
                      <a:pt x="1453" y="4933"/>
                    </a:lnTo>
                    <a:lnTo>
                      <a:pt x="1495" y="4935"/>
                    </a:lnTo>
                    <a:lnTo>
                      <a:pt x="1537" y="4935"/>
                    </a:lnTo>
                    <a:lnTo>
                      <a:pt x="1581" y="4936"/>
                    </a:lnTo>
                    <a:lnTo>
                      <a:pt x="1623" y="4937"/>
                    </a:lnTo>
                    <a:lnTo>
                      <a:pt x="1665" y="4937"/>
                    </a:lnTo>
                    <a:lnTo>
                      <a:pt x="1708" y="4937"/>
                    </a:lnTo>
                    <a:lnTo>
                      <a:pt x="1752" y="4937"/>
                    </a:lnTo>
                    <a:lnTo>
                      <a:pt x="1793" y="4937"/>
                    </a:lnTo>
                    <a:lnTo>
                      <a:pt x="1836" y="4937"/>
                    </a:lnTo>
                    <a:lnTo>
                      <a:pt x="1879" y="4938"/>
                    </a:lnTo>
                    <a:lnTo>
                      <a:pt x="1849" y="4962"/>
                    </a:lnTo>
                    <a:lnTo>
                      <a:pt x="1826" y="4993"/>
                    </a:lnTo>
                    <a:lnTo>
                      <a:pt x="1804" y="5023"/>
                    </a:lnTo>
                    <a:lnTo>
                      <a:pt x="1773" y="5068"/>
                    </a:lnTo>
                    <a:lnTo>
                      <a:pt x="1748" y="5115"/>
                    </a:lnTo>
                    <a:lnTo>
                      <a:pt x="1749" y="5169"/>
                    </a:lnTo>
                    <a:lnTo>
                      <a:pt x="1758" y="5168"/>
                    </a:lnTo>
                    <a:lnTo>
                      <a:pt x="1766" y="5168"/>
                    </a:lnTo>
                    <a:lnTo>
                      <a:pt x="1775" y="5168"/>
                    </a:lnTo>
                    <a:lnTo>
                      <a:pt x="1804" y="5168"/>
                    </a:lnTo>
                    <a:lnTo>
                      <a:pt x="1858" y="5168"/>
                    </a:lnTo>
                    <a:lnTo>
                      <a:pt x="1888" y="51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5" name="Freeform 74">
                <a:extLst>
                  <a:ext uri="{FF2B5EF4-FFF2-40B4-BE49-F238E27FC236}">
                    <a16:creationId xmlns:a16="http://schemas.microsoft.com/office/drawing/2014/main" id="{CCEB7BB0-20CA-C2F5-D9E3-1FA265FDA500}"/>
                  </a:ext>
                </a:extLst>
              </p:cNvPr>
              <p:cNvSpPr>
                <a:spLocks/>
              </p:cNvSpPr>
              <p:nvPr/>
            </p:nvSpPr>
            <p:spPr bwMode="auto">
              <a:xfrm>
                <a:off x="1376" y="2155"/>
                <a:ext cx="635" cy="512"/>
              </a:xfrm>
              <a:custGeom>
                <a:avLst/>
                <a:gdLst>
                  <a:gd name="T0" fmla="*/ 2 w 4447"/>
                  <a:gd name="T1" fmla="*/ 72 h 3585"/>
                  <a:gd name="T2" fmla="*/ 4 w 4447"/>
                  <a:gd name="T3" fmla="*/ 73 h 3585"/>
                  <a:gd name="T4" fmla="*/ 3 w 4447"/>
                  <a:gd name="T5" fmla="*/ 71 h 3585"/>
                  <a:gd name="T6" fmla="*/ 4 w 4447"/>
                  <a:gd name="T7" fmla="*/ 70 h 3585"/>
                  <a:gd name="T8" fmla="*/ 4 w 4447"/>
                  <a:gd name="T9" fmla="*/ 65 h 3585"/>
                  <a:gd name="T10" fmla="*/ 5 w 4447"/>
                  <a:gd name="T11" fmla="*/ 59 h 3585"/>
                  <a:gd name="T12" fmla="*/ 4 w 4447"/>
                  <a:gd name="T13" fmla="*/ 53 h 3585"/>
                  <a:gd name="T14" fmla="*/ 4 w 4447"/>
                  <a:gd name="T15" fmla="*/ 46 h 3585"/>
                  <a:gd name="T16" fmla="*/ 4 w 4447"/>
                  <a:gd name="T17" fmla="*/ 40 h 3585"/>
                  <a:gd name="T18" fmla="*/ 4 w 4447"/>
                  <a:gd name="T19" fmla="*/ 35 h 3585"/>
                  <a:gd name="T20" fmla="*/ 4 w 4447"/>
                  <a:gd name="T21" fmla="*/ 29 h 3585"/>
                  <a:gd name="T22" fmla="*/ 3 w 4447"/>
                  <a:gd name="T23" fmla="*/ 23 h 3585"/>
                  <a:gd name="T24" fmla="*/ 3 w 4447"/>
                  <a:gd name="T25" fmla="*/ 21 h 3585"/>
                  <a:gd name="T26" fmla="*/ 3 w 4447"/>
                  <a:gd name="T27" fmla="*/ 16 h 3585"/>
                  <a:gd name="T28" fmla="*/ 4 w 4447"/>
                  <a:gd name="T29" fmla="*/ 9 h 3585"/>
                  <a:gd name="T30" fmla="*/ 7 w 4447"/>
                  <a:gd name="T31" fmla="*/ 5 h 3585"/>
                  <a:gd name="T32" fmla="*/ 12 w 4447"/>
                  <a:gd name="T33" fmla="*/ 4 h 3585"/>
                  <a:gd name="T34" fmla="*/ 16 w 4447"/>
                  <a:gd name="T35" fmla="*/ 4 h 3585"/>
                  <a:gd name="T36" fmla="*/ 22 w 4447"/>
                  <a:gd name="T37" fmla="*/ 4 h 3585"/>
                  <a:gd name="T38" fmla="*/ 28 w 4447"/>
                  <a:gd name="T39" fmla="*/ 4 h 3585"/>
                  <a:gd name="T40" fmla="*/ 34 w 4447"/>
                  <a:gd name="T41" fmla="*/ 4 h 3585"/>
                  <a:gd name="T42" fmla="*/ 39 w 4447"/>
                  <a:gd name="T43" fmla="*/ 4 h 3585"/>
                  <a:gd name="T44" fmla="*/ 45 w 4447"/>
                  <a:gd name="T45" fmla="*/ 4 h 3585"/>
                  <a:gd name="T46" fmla="*/ 51 w 4447"/>
                  <a:gd name="T47" fmla="*/ 4 h 3585"/>
                  <a:gd name="T48" fmla="*/ 57 w 4447"/>
                  <a:gd name="T49" fmla="*/ 4 h 3585"/>
                  <a:gd name="T50" fmla="*/ 63 w 4447"/>
                  <a:gd name="T51" fmla="*/ 3 h 3585"/>
                  <a:gd name="T52" fmla="*/ 69 w 4447"/>
                  <a:gd name="T53" fmla="*/ 3 h 3585"/>
                  <a:gd name="T54" fmla="*/ 75 w 4447"/>
                  <a:gd name="T55" fmla="*/ 2 h 3585"/>
                  <a:gd name="T56" fmla="*/ 81 w 4447"/>
                  <a:gd name="T57" fmla="*/ 2 h 3585"/>
                  <a:gd name="T58" fmla="*/ 87 w 4447"/>
                  <a:gd name="T59" fmla="*/ 1 h 3585"/>
                  <a:gd name="T60" fmla="*/ 91 w 4447"/>
                  <a:gd name="T61" fmla="*/ 1 h 3585"/>
                  <a:gd name="T62" fmla="*/ 88 w 4447"/>
                  <a:gd name="T63" fmla="*/ 0 h 3585"/>
                  <a:gd name="T64" fmla="*/ 83 w 4447"/>
                  <a:gd name="T65" fmla="*/ 0 h 3585"/>
                  <a:gd name="T66" fmla="*/ 77 w 4447"/>
                  <a:gd name="T67" fmla="*/ 0 h 3585"/>
                  <a:gd name="T68" fmla="*/ 71 w 4447"/>
                  <a:gd name="T69" fmla="*/ 0 h 3585"/>
                  <a:gd name="T70" fmla="*/ 65 w 4447"/>
                  <a:gd name="T71" fmla="*/ 0 h 3585"/>
                  <a:gd name="T72" fmla="*/ 58 w 4447"/>
                  <a:gd name="T73" fmla="*/ 1 h 3585"/>
                  <a:gd name="T74" fmla="*/ 53 w 4447"/>
                  <a:gd name="T75" fmla="*/ 1 h 3585"/>
                  <a:gd name="T76" fmla="*/ 47 w 4447"/>
                  <a:gd name="T77" fmla="*/ 1 h 3585"/>
                  <a:gd name="T78" fmla="*/ 41 w 4447"/>
                  <a:gd name="T79" fmla="*/ 1 h 3585"/>
                  <a:gd name="T80" fmla="*/ 35 w 4447"/>
                  <a:gd name="T81" fmla="*/ 1 h 3585"/>
                  <a:gd name="T82" fmla="*/ 29 w 4447"/>
                  <a:gd name="T83" fmla="*/ 1 h 3585"/>
                  <a:gd name="T84" fmla="*/ 23 w 4447"/>
                  <a:gd name="T85" fmla="*/ 1 h 3585"/>
                  <a:gd name="T86" fmla="*/ 17 w 4447"/>
                  <a:gd name="T87" fmla="*/ 1 h 3585"/>
                  <a:gd name="T88" fmla="*/ 12 w 4447"/>
                  <a:gd name="T89" fmla="*/ 1 h 3585"/>
                  <a:gd name="T90" fmla="*/ 6 w 4447"/>
                  <a:gd name="T91" fmla="*/ 2 h 3585"/>
                  <a:gd name="T92" fmla="*/ 2 w 4447"/>
                  <a:gd name="T93" fmla="*/ 6 h 3585"/>
                  <a:gd name="T94" fmla="*/ 0 w 4447"/>
                  <a:gd name="T95" fmla="*/ 12 h 3585"/>
                  <a:gd name="T96" fmla="*/ 0 w 4447"/>
                  <a:gd name="T97" fmla="*/ 17 h 3585"/>
                  <a:gd name="T98" fmla="*/ 0 w 4447"/>
                  <a:gd name="T99" fmla="*/ 23 h 3585"/>
                  <a:gd name="T100" fmla="*/ 0 w 4447"/>
                  <a:gd name="T101" fmla="*/ 29 h 3585"/>
                  <a:gd name="T102" fmla="*/ 0 w 4447"/>
                  <a:gd name="T103" fmla="*/ 35 h 3585"/>
                  <a:gd name="T104" fmla="*/ 1 w 4447"/>
                  <a:gd name="T105" fmla="*/ 41 h 3585"/>
                  <a:gd name="T106" fmla="*/ 1 w 4447"/>
                  <a:gd name="T107" fmla="*/ 47 h 3585"/>
                  <a:gd name="T108" fmla="*/ 1 w 4447"/>
                  <a:gd name="T109" fmla="*/ 53 h 3585"/>
                  <a:gd name="T110" fmla="*/ 1 w 4447"/>
                  <a:gd name="T111" fmla="*/ 59 h 3585"/>
                  <a:gd name="T112" fmla="*/ 1 w 4447"/>
                  <a:gd name="T113" fmla="*/ 65 h 35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447" h="3585">
                    <a:moveTo>
                      <a:pt x="31" y="3392"/>
                    </a:moveTo>
                    <a:lnTo>
                      <a:pt x="31" y="3407"/>
                    </a:lnTo>
                    <a:lnTo>
                      <a:pt x="33" y="3419"/>
                    </a:lnTo>
                    <a:lnTo>
                      <a:pt x="38" y="3431"/>
                    </a:lnTo>
                    <a:lnTo>
                      <a:pt x="50" y="3480"/>
                    </a:lnTo>
                    <a:lnTo>
                      <a:pt x="74" y="3526"/>
                    </a:lnTo>
                    <a:lnTo>
                      <a:pt x="107" y="3563"/>
                    </a:lnTo>
                    <a:lnTo>
                      <a:pt x="153" y="3584"/>
                    </a:lnTo>
                    <a:lnTo>
                      <a:pt x="169" y="3585"/>
                    </a:lnTo>
                    <a:lnTo>
                      <a:pt x="186" y="3584"/>
                    </a:lnTo>
                    <a:lnTo>
                      <a:pt x="204" y="3580"/>
                    </a:lnTo>
                    <a:lnTo>
                      <a:pt x="223" y="3560"/>
                    </a:lnTo>
                    <a:lnTo>
                      <a:pt x="223" y="3536"/>
                    </a:lnTo>
                    <a:lnTo>
                      <a:pt x="204" y="3518"/>
                    </a:lnTo>
                    <a:lnTo>
                      <a:pt x="177" y="3509"/>
                    </a:lnTo>
                    <a:lnTo>
                      <a:pt x="149" y="3502"/>
                    </a:lnTo>
                    <a:lnTo>
                      <a:pt x="124" y="3492"/>
                    </a:lnTo>
                    <a:lnTo>
                      <a:pt x="116" y="3488"/>
                    </a:lnTo>
                    <a:lnTo>
                      <a:pt x="111" y="3482"/>
                    </a:lnTo>
                    <a:lnTo>
                      <a:pt x="105" y="3477"/>
                    </a:lnTo>
                    <a:lnTo>
                      <a:pt x="154" y="3471"/>
                    </a:lnTo>
                    <a:lnTo>
                      <a:pt x="193" y="3442"/>
                    </a:lnTo>
                    <a:lnTo>
                      <a:pt x="211" y="3392"/>
                    </a:lnTo>
                    <a:lnTo>
                      <a:pt x="213" y="3350"/>
                    </a:lnTo>
                    <a:lnTo>
                      <a:pt x="215" y="3307"/>
                    </a:lnTo>
                    <a:lnTo>
                      <a:pt x="216" y="3265"/>
                    </a:lnTo>
                    <a:lnTo>
                      <a:pt x="219" y="3222"/>
                    </a:lnTo>
                    <a:lnTo>
                      <a:pt x="220" y="3178"/>
                    </a:lnTo>
                    <a:lnTo>
                      <a:pt x="221" y="3135"/>
                    </a:lnTo>
                    <a:lnTo>
                      <a:pt x="222" y="3092"/>
                    </a:lnTo>
                    <a:lnTo>
                      <a:pt x="222" y="3050"/>
                    </a:lnTo>
                    <a:lnTo>
                      <a:pt x="222" y="3007"/>
                    </a:lnTo>
                    <a:lnTo>
                      <a:pt x="222" y="2962"/>
                    </a:lnTo>
                    <a:lnTo>
                      <a:pt x="222" y="2920"/>
                    </a:lnTo>
                    <a:lnTo>
                      <a:pt x="222" y="2876"/>
                    </a:lnTo>
                    <a:lnTo>
                      <a:pt x="222" y="2834"/>
                    </a:lnTo>
                    <a:lnTo>
                      <a:pt x="222" y="2791"/>
                    </a:lnTo>
                    <a:lnTo>
                      <a:pt x="221" y="2747"/>
                    </a:lnTo>
                    <a:lnTo>
                      <a:pt x="220" y="2705"/>
                    </a:lnTo>
                    <a:lnTo>
                      <a:pt x="219" y="2662"/>
                    </a:lnTo>
                    <a:lnTo>
                      <a:pt x="218" y="2619"/>
                    </a:lnTo>
                    <a:lnTo>
                      <a:pt x="216" y="2576"/>
                    </a:lnTo>
                    <a:lnTo>
                      <a:pt x="216" y="2534"/>
                    </a:lnTo>
                    <a:lnTo>
                      <a:pt x="214" y="2490"/>
                    </a:lnTo>
                    <a:lnTo>
                      <a:pt x="213" y="2448"/>
                    </a:lnTo>
                    <a:lnTo>
                      <a:pt x="211" y="2405"/>
                    </a:lnTo>
                    <a:lnTo>
                      <a:pt x="210" y="2363"/>
                    </a:lnTo>
                    <a:lnTo>
                      <a:pt x="208" y="2318"/>
                    </a:lnTo>
                    <a:lnTo>
                      <a:pt x="206" y="2275"/>
                    </a:lnTo>
                    <a:lnTo>
                      <a:pt x="205" y="2232"/>
                    </a:lnTo>
                    <a:lnTo>
                      <a:pt x="203" y="2190"/>
                    </a:lnTo>
                    <a:lnTo>
                      <a:pt x="202" y="2147"/>
                    </a:lnTo>
                    <a:lnTo>
                      <a:pt x="199" y="2105"/>
                    </a:lnTo>
                    <a:lnTo>
                      <a:pt x="198" y="2062"/>
                    </a:lnTo>
                    <a:lnTo>
                      <a:pt x="196" y="2018"/>
                    </a:lnTo>
                    <a:lnTo>
                      <a:pt x="194" y="1975"/>
                    </a:lnTo>
                    <a:lnTo>
                      <a:pt x="194" y="1933"/>
                    </a:lnTo>
                    <a:lnTo>
                      <a:pt x="191" y="1890"/>
                    </a:lnTo>
                    <a:lnTo>
                      <a:pt x="190" y="1848"/>
                    </a:lnTo>
                    <a:lnTo>
                      <a:pt x="188" y="1805"/>
                    </a:lnTo>
                    <a:lnTo>
                      <a:pt x="188" y="1763"/>
                    </a:lnTo>
                    <a:lnTo>
                      <a:pt x="186" y="1716"/>
                    </a:lnTo>
                    <a:lnTo>
                      <a:pt x="185" y="1674"/>
                    </a:lnTo>
                    <a:lnTo>
                      <a:pt x="183" y="1630"/>
                    </a:lnTo>
                    <a:lnTo>
                      <a:pt x="182" y="1586"/>
                    </a:lnTo>
                    <a:lnTo>
                      <a:pt x="181" y="1544"/>
                    </a:lnTo>
                    <a:lnTo>
                      <a:pt x="179" y="1500"/>
                    </a:lnTo>
                    <a:lnTo>
                      <a:pt x="178" y="1456"/>
                    </a:lnTo>
                    <a:lnTo>
                      <a:pt x="177" y="1412"/>
                    </a:lnTo>
                    <a:lnTo>
                      <a:pt x="175" y="1369"/>
                    </a:lnTo>
                    <a:lnTo>
                      <a:pt x="173" y="1326"/>
                    </a:lnTo>
                    <a:lnTo>
                      <a:pt x="172" y="1283"/>
                    </a:lnTo>
                    <a:lnTo>
                      <a:pt x="171" y="1240"/>
                    </a:lnTo>
                    <a:lnTo>
                      <a:pt x="170" y="1195"/>
                    </a:lnTo>
                    <a:lnTo>
                      <a:pt x="168" y="1152"/>
                    </a:lnTo>
                    <a:lnTo>
                      <a:pt x="166" y="1108"/>
                    </a:lnTo>
                    <a:lnTo>
                      <a:pt x="165" y="1063"/>
                    </a:lnTo>
                    <a:lnTo>
                      <a:pt x="165" y="1060"/>
                    </a:lnTo>
                    <a:lnTo>
                      <a:pt x="165" y="1057"/>
                    </a:lnTo>
                    <a:lnTo>
                      <a:pt x="164" y="1052"/>
                    </a:lnTo>
                    <a:lnTo>
                      <a:pt x="163" y="1026"/>
                    </a:lnTo>
                    <a:lnTo>
                      <a:pt x="162" y="1000"/>
                    </a:lnTo>
                    <a:lnTo>
                      <a:pt x="160" y="971"/>
                    </a:lnTo>
                    <a:lnTo>
                      <a:pt x="157" y="926"/>
                    </a:lnTo>
                    <a:lnTo>
                      <a:pt x="155" y="879"/>
                    </a:lnTo>
                    <a:lnTo>
                      <a:pt x="154" y="834"/>
                    </a:lnTo>
                    <a:lnTo>
                      <a:pt x="152" y="786"/>
                    </a:lnTo>
                    <a:lnTo>
                      <a:pt x="150" y="738"/>
                    </a:lnTo>
                    <a:lnTo>
                      <a:pt x="152" y="692"/>
                    </a:lnTo>
                    <a:lnTo>
                      <a:pt x="154" y="645"/>
                    </a:lnTo>
                    <a:lnTo>
                      <a:pt x="157" y="598"/>
                    </a:lnTo>
                    <a:lnTo>
                      <a:pt x="163" y="553"/>
                    </a:lnTo>
                    <a:lnTo>
                      <a:pt x="171" y="507"/>
                    </a:lnTo>
                    <a:lnTo>
                      <a:pt x="182" y="463"/>
                    </a:lnTo>
                    <a:lnTo>
                      <a:pt x="195" y="422"/>
                    </a:lnTo>
                    <a:lnTo>
                      <a:pt x="211" y="382"/>
                    </a:lnTo>
                    <a:lnTo>
                      <a:pt x="233" y="342"/>
                    </a:lnTo>
                    <a:lnTo>
                      <a:pt x="260" y="309"/>
                    </a:lnTo>
                    <a:lnTo>
                      <a:pt x="290" y="279"/>
                    </a:lnTo>
                    <a:lnTo>
                      <a:pt x="324" y="255"/>
                    </a:lnTo>
                    <a:lnTo>
                      <a:pt x="362" y="236"/>
                    </a:lnTo>
                    <a:lnTo>
                      <a:pt x="401" y="220"/>
                    </a:lnTo>
                    <a:lnTo>
                      <a:pt x="443" y="207"/>
                    </a:lnTo>
                    <a:lnTo>
                      <a:pt x="487" y="198"/>
                    </a:lnTo>
                    <a:lnTo>
                      <a:pt x="531" y="191"/>
                    </a:lnTo>
                    <a:lnTo>
                      <a:pt x="577" y="187"/>
                    </a:lnTo>
                    <a:lnTo>
                      <a:pt x="593" y="186"/>
                    </a:lnTo>
                    <a:lnTo>
                      <a:pt x="608" y="186"/>
                    </a:lnTo>
                    <a:lnTo>
                      <a:pt x="621" y="184"/>
                    </a:lnTo>
                    <a:lnTo>
                      <a:pt x="677" y="183"/>
                    </a:lnTo>
                    <a:lnTo>
                      <a:pt x="730" y="184"/>
                    </a:lnTo>
                    <a:lnTo>
                      <a:pt x="785" y="187"/>
                    </a:lnTo>
                    <a:lnTo>
                      <a:pt x="838" y="188"/>
                    </a:lnTo>
                    <a:lnTo>
                      <a:pt x="886" y="190"/>
                    </a:lnTo>
                    <a:lnTo>
                      <a:pt x="933" y="192"/>
                    </a:lnTo>
                    <a:lnTo>
                      <a:pt x="975" y="192"/>
                    </a:lnTo>
                    <a:lnTo>
                      <a:pt x="1018" y="192"/>
                    </a:lnTo>
                    <a:lnTo>
                      <a:pt x="1060" y="193"/>
                    </a:lnTo>
                    <a:lnTo>
                      <a:pt x="1102" y="195"/>
                    </a:lnTo>
                    <a:lnTo>
                      <a:pt x="1145" y="196"/>
                    </a:lnTo>
                    <a:lnTo>
                      <a:pt x="1187" y="197"/>
                    </a:lnTo>
                    <a:lnTo>
                      <a:pt x="1232" y="198"/>
                    </a:lnTo>
                    <a:lnTo>
                      <a:pt x="1274" y="199"/>
                    </a:lnTo>
                    <a:lnTo>
                      <a:pt x="1317" y="200"/>
                    </a:lnTo>
                    <a:lnTo>
                      <a:pt x="1358" y="203"/>
                    </a:lnTo>
                    <a:lnTo>
                      <a:pt x="1401" y="204"/>
                    </a:lnTo>
                    <a:lnTo>
                      <a:pt x="1443" y="205"/>
                    </a:lnTo>
                    <a:lnTo>
                      <a:pt x="1486" y="206"/>
                    </a:lnTo>
                    <a:lnTo>
                      <a:pt x="1527" y="207"/>
                    </a:lnTo>
                    <a:lnTo>
                      <a:pt x="1573" y="208"/>
                    </a:lnTo>
                    <a:lnTo>
                      <a:pt x="1615" y="209"/>
                    </a:lnTo>
                    <a:lnTo>
                      <a:pt x="1657" y="209"/>
                    </a:lnTo>
                    <a:lnTo>
                      <a:pt x="1699" y="211"/>
                    </a:lnTo>
                    <a:lnTo>
                      <a:pt x="1742" y="211"/>
                    </a:lnTo>
                    <a:lnTo>
                      <a:pt x="1784" y="212"/>
                    </a:lnTo>
                    <a:lnTo>
                      <a:pt x="1826" y="212"/>
                    </a:lnTo>
                    <a:lnTo>
                      <a:pt x="1870" y="212"/>
                    </a:lnTo>
                    <a:lnTo>
                      <a:pt x="1912" y="211"/>
                    </a:lnTo>
                    <a:lnTo>
                      <a:pt x="1956" y="211"/>
                    </a:lnTo>
                    <a:lnTo>
                      <a:pt x="1998" y="209"/>
                    </a:lnTo>
                    <a:lnTo>
                      <a:pt x="2041" y="209"/>
                    </a:lnTo>
                    <a:lnTo>
                      <a:pt x="2082" y="208"/>
                    </a:lnTo>
                    <a:lnTo>
                      <a:pt x="2125" y="207"/>
                    </a:lnTo>
                    <a:lnTo>
                      <a:pt x="2167" y="205"/>
                    </a:lnTo>
                    <a:lnTo>
                      <a:pt x="2210" y="204"/>
                    </a:lnTo>
                    <a:lnTo>
                      <a:pt x="2252" y="204"/>
                    </a:lnTo>
                    <a:lnTo>
                      <a:pt x="2296" y="201"/>
                    </a:lnTo>
                    <a:lnTo>
                      <a:pt x="2338" y="199"/>
                    </a:lnTo>
                    <a:lnTo>
                      <a:pt x="2380" y="198"/>
                    </a:lnTo>
                    <a:lnTo>
                      <a:pt x="2423" y="196"/>
                    </a:lnTo>
                    <a:lnTo>
                      <a:pt x="2465" y="193"/>
                    </a:lnTo>
                    <a:lnTo>
                      <a:pt x="2509" y="192"/>
                    </a:lnTo>
                    <a:lnTo>
                      <a:pt x="2551" y="190"/>
                    </a:lnTo>
                    <a:lnTo>
                      <a:pt x="2593" y="187"/>
                    </a:lnTo>
                    <a:lnTo>
                      <a:pt x="2636" y="186"/>
                    </a:lnTo>
                    <a:lnTo>
                      <a:pt x="2679" y="183"/>
                    </a:lnTo>
                    <a:lnTo>
                      <a:pt x="2720" y="181"/>
                    </a:lnTo>
                    <a:lnTo>
                      <a:pt x="2764" y="178"/>
                    </a:lnTo>
                    <a:lnTo>
                      <a:pt x="2808" y="175"/>
                    </a:lnTo>
                    <a:lnTo>
                      <a:pt x="2850" y="173"/>
                    </a:lnTo>
                    <a:lnTo>
                      <a:pt x="2891" y="170"/>
                    </a:lnTo>
                    <a:lnTo>
                      <a:pt x="2935" y="167"/>
                    </a:lnTo>
                    <a:lnTo>
                      <a:pt x="2977" y="164"/>
                    </a:lnTo>
                    <a:lnTo>
                      <a:pt x="3020" y="162"/>
                    </a:lnTo>
                    <a:lnTo>
                      <a:pt x="3063" y="158"/>
                    </a:lnTo>
                    <a:lnTo>
                      <a:pt x="3104" y="156"/>
                    </a:lnTo>
                    <a:lnTo>
                      <a:pt x="3148" y="151"/>
                    </a:lnTo>
                    <a:lnTo>
                      <a:pt x="3188" y="149"/>
                    </a:lnTo>
                    <a:lnTo>
                      <a:pt x="3233" y="146"/>
                    </a:lnTo>
                    <a:lnTo>
                      <a:pt x="3275" y="143"/>
                    </a:lnTo>
                    <a:lnTo>
                      <a:pt x="3317" y="140"/>
                    </a:lnTo>
                    <a:lnTo>
                      <a:pt x="3360" y="137"/>
                    </a:lnTo>
                    <a:lnTo>
                      <a:pt x="3402" y="134"/>
                    </a:lnTo>
                    <a:lnTo>
                      <a:pt x="3445" y="130"/>
                    </a:lnTo>
                    <a:lnTo>
                      <a:pt x="3486" y="128"/>
                    </a:lnTo>
                    <a:lnTo>
                      <a:pt x="3530" y="124"/>
                    </a:lnTo>
                    <a:lnTo>
                      <a:pt x="3572" y="121"/>
                    </a:lnTo>
                    <a:lnTo>
                      <a:pt x="3615" y="117"/>
                    </a:lnTo>
                    <a:lnTo>
                      <a:pt x="3657" y="114"/>
                    </a:lnTo>
                    <a:lnTo>
                      <a:pt x="3699" y="112"/>
                    </a:lnTo>
                    <a:lnTo>
                      <a:pt x="3742" y="108"/>
                    </a:lnTo>
                    <a:lnTo>
                      <a:pt x="3788" y="105"/>
                    </a:lnTo>
                    <a:lnTo>
                      <a:pt x="3833" y="100"/>
                    </a:lnTo>
                    <a:lnTo>
                      <a:pt x="3879" y="98"/>
                    </a:lnTo>
                    <a:lnTo>
                      <a:pt x="3923" y="95"/>
                    </a:lnTo>
                    <a:lnTo>
                      <a:pt x="3968" y="91"/>
                    </a:lnTo>
                    <a:lnTo>
                      <a:pt x="4014" y="89"/>
                    </a:lnTo>
                    <a:lnTo>
                      <a:pt x="4059" y="84"/>
                    </a:lnTo>
                    <a:lnTo>
                      <a:pt x="4106" y="82"/>
                    </a:lnTo>
                    <a:lnTo>
                      <a:pt x="4151" y="79"/>
                    </a:lnTo>
                    <a:lnTo>
                      <a:pt x="4197" y="77"/>
                    </a:lnTo>
                    <a:lnTo>
                      <a:pt x="4241" y="74"/>
                    </a:lnTo>
                    <a:lnTo>
                      <a:pt x="4287" y="72"/>
                    </a:lnTo>
                    <a:lnTo>
                      <a:pt x="4332" y="70"/>
                    </a:lnTo>
                    <a:lnTo>
                      <a:pt x="4378" y="68"/>
                    </a:lnTo>
                    <a:lnTo>
                      <a:pt x="4423" y="66"/>
                    </a:lnTo>
                    <a:lnTo>
                      <a:pt x="4428" y="66"/>
                    </a:lnTo>
                    <a:lnTo>
                      <a:pt x="4435" y="64"/>
                    </a:lnTo>
                    <a:lnTo>
                      <a:pt x="4438" y="62"/>
                    </a:lnTo>
                    <a:lnTo>
                      <a:pt x="4447" y="46"/>
                    </a:lnTo>
                    <a:lnTo>
                      <a:pt x="4443" y="29"/>
                    </a:lnTo>
                    <a:lnTo>
                      <a:pt x="4423" y="19"/>
                    </a:lnTo>
                    <a:lnTo>
                      <a:pt x="4374" y="16"/>
                    </a:lnTo>
                    <a:lnTo>
                      <a:pt x="4324" y="14"/>
                    </a:lnTo>
                    <a:lnTo>
                      <a:pt x="4277" y="10"/>
                    </a:lnTo>
                    <a:lnTo>
                      <a:pt x="4233" y="9"/>
                    </a:lnTo>
                    <a:lnTo>
                      <a:pt x="4191" y="7"/>
                    </a:lnTo>
                    <a:lnTo>
                      <a:pt x="4148" y="6"/>
                    </a:lnTo>
                    <a:lnTo>
                      <a:pt x="4106" y="2"/>
                    </a:lnTo>
                    <a:lnTo>
                      <a:pt x="4062" y="2"/>
                    </a:lnTo>
                    <a:lnTo>
                      <a:pt x="4018" y="1"/>
                    </a:lnTo>
                    <a:lnTo>
                      <a:pt x="3976" y="1"/>
                    </a:lnTo>
                    <a:lnTo>
                      <a:pt x="3934" y="1"/>
                    </a:lnTo>
                    <a:lnTo>
                      <a:pt x="3891" y="0"/>
                    </a:lnTo>
                    <a:lnTo>
                      <a:pt x="3849" y="0"/>
                    </a:lnTo>
                    <a:lnTo>
                      <a:pt x="3806" y="1"/>
                    </a:lnTo>
                    <a:lnTo>
                      <a:pt x="3764" y="1"/>
                    </a:lnTo>
                    <a:lnTo>
                      <a:pt x="3722" y="2"/>
                    </a:lnTo>
                    <a:lnTo>
                      <a:pt x="3678" y="2"/>
                    </a:lnTo>
                    <a:lnTo>
                      <a:pt x="3635" y="4"/>
                    </a:lnTo>
                    <a:lnTo>
                      <a:pt x="3592" y="6"/>
                    </a:lnTo>
                    <a:lnTo>
                      <a:pt x="3549" y="7"/>
                    </a:lnTo>
                    <a:lnTo>
                      <a:pt x="3507" y="8"/>
                    </a:lnTo>
                    <a:lnTo>
                      <a:pt x="3465" y="9"/>
                    </a:lnTo>
                    <a:lnTo>
                      <a:pt x="3423" y="10"/>
                    </a:lnTo>
                    <a:lnTo>
                      <a:pt x="3379" y="13"/>
                    </a:lnTo>
                    <a:lnTo>
                      <a:pt x="3336" y="15"/>
                    </a:lnTo>
                    <a:lnTo>
                      <a:pt x="3293" y="16"/>
                    </a:lnTo>
                    <a:lnTo>
                      <a:pt x="3251" y="18"/>
                    </a:lnTo>
                    <a:lnTo>
                      <a:pt x="3209" y="21"/>
                    </a:lnTo>
                    <a:lnTo>
                      <a:pt x="3166" y="22"/>
                    </a:lnTo>
                    <a:lnTo>
                      <a:pt x="3122" y="24"/>
                    </a:lnTo>
                    <a:lnTo>
                      <a:pt x="3080" y="26"/>
                    </a:lnTo>
                    <a:lnTo>
                      <a:pt x="3037" y="29"/>
                    </a:lnTo>
                    <a:lnTo>
                      <a:pt x="2995" y="31"/>
                    </a:lnTo>
                    <a:lnTo>
                      <a:pt x="2951" y="32"/>
                    </a:lnTo>
                    <a:lnTo>
                      <a:pt x="2908" y="34"/>
                    </a:lnTo>
                    <a:lnTo>
                      <a:pt x="2867" y="38"/>
                    </a:lnTo>
                    <a:lnTo>
                      <a:pt x="2822" y="39"/>
                    </a:lnTo>
                    <a:lnTo>
                      <a:pt x="2779" y="41"/>
                    </a:lnTo>
                    <a:lnTo>
                      <a:pt x="2737" y="43"/>
                    </a:lnTo>
                    <a:lnTo>
                      <a:pt x="2695" y="46"/>
                    </a:lnTo>
                    <a:lnTo>
                      <a:pt x="2652" y="48"/>
                    </a:lnTo>
                    <a:lnTo>
                      <a:pt x="2609" y="49"/>
                    </a:lnTo>
                    <a:lnTo>
                      <a:pt x="2565" y="51"/>
                    </a:lnTo>
                    <a:lnTo>
                      <a:pt x="2521" y="54"/>
                    </a:lnTo>
                    <a:lnTo>
                      <a:pt x="2478" y="55"/>
                    </a:lnTo>
                    <a:lnTo>
                      <a:pt x="2435" y="57"/>
                    </a:lnTo>
                    <a:lnTo>
                      <a:pt x="2390" y="59"/>
                    </a:lnTo>
                    <a:lnTo>
                      <a:pt x="2347" y="60"/>
                    </a:lnTo>
                    <a:lnTo>
                      <a:pt x="2304" y="63"/>
                    </a:lnTo>
                    <a:lnTo>
                      <a:pt x="2258" y="65"/>
                    </a:lnTo>
                    <a:lnTo>
                      <a:pt x="2215" y="66"/>
                    </a:lnTo>
                    <a:lnTo>
                      <a:pt x="2172" y="67"/>
                    </a:lnTo>
                    <a:lnTo>
                      <a:pt x="2128" y="68"/>
                    </a:lnTo>
                    <a:lnTo>
                      <a:pt x="2084" y="70"/>
                    </a:lnTo>
                    <a:lnTo>
                      <a:pt x="2041" y="71"/>
                    </a:lnTo>
                    <a:lnTo>
                      <a:pt x="1997" y="72"/>
                    </a:lnTo>
                    <a:lnTo>
                      <a:pt x="1953" y="72"/>
                    </a:lnTo>
                    <a:lnTo>
                      <a:pt x="1908" y="72"/>
                    </a:lnTo>
                    <a:lnTo>
                      <a:pt x="1864" y="72"/>
                    </a:lnTo>
                    <a:lnTo>
                      <a:pt x="1822" y="72"/>
                    </a:lnTo>
                    <a:lnTo>
                      <a:pt x="1779" y="72"/>
                    </a:lnTo>
                    <a:lnTo>
                      <a:pt x="1734" y="72"/>
                    </a:lnTo>
                    <a:lnTo>
                      <a:pt x="1691" y="72"/>
                    </a:lnTo>
                    <a:lnTo>
                      <a:pt x="1648" y="71"/>
                    </a:lnTo>
                    <a:lnTo>
                      <a:pt x="1606" y="70"/>
                    </a:lnTo>
                    <a:lnTo>
                      <a:pt x="1563" y="68"/>
                    </a:lnTo>
                    <a:lnTo>
                      <a:pt x="1517" y="66"/>
                    </a:lnTo>
                    <a:lnTo>
                      <a:pt x="1475" y="66"/>
                    </a:lnTo>
                    <a:lnTo>
                      <a:pt x="1432" y="64"/>
                    </a:lnTo>
                    <a:lnTo>
                      <a:pt x="1389" y="63"/>
                    </a:lnTo>
                    <a:lnTo>
                      <a:pt x="1345" y="60"/>
                    </a:lnTo>
                    <a:lnTo>
                      <a:pt x="1303" y="60"/>
                    </a:lnTo>
                    <a:lnTo>
                      <a:pt x="1260" y="58"/>
                    </a:lnTo>
                    <a:lnTo>
                      <a:pt x="1217" y="56"/>
                    </a:lnTo>
                    <a:lnTo>
                      <a:pt x="1174" y="55"/>
                    </a:lnTo>
                    <a:lnTo>
                      <a:pt x="1129" y="54"/>
                    </a:lnTo>
                    <a:lnTo>
                      <a:pt x="1086" y="51"/>
                    </a:lnTo>
                    <a:lnTo>
                      <a:pt x="1043" y="50"/>
                    </a:lnTo>
                    <a:lnTo>
                      <a:pt x="1001" y="49"/>
                    </a:lnTo>
                    <a:lnTo>
                      <a:pt x="958" y="48"/>
                    </a:lnTo>
                    <a:lnTo>
                      <a:pt x="914" y="46"/>
                    </a:lnTo>
                    <a:lnTo>
                      <a:pt x="872" y="45"/>
                    </a:lnTo>
                    <a:lnTo>
                      <a:pt x="828" y="43"/>
                    </a:lnTo>
                    <a:lnTo>
                      <a:pt x="785" y="43"/>
                    </a:lnTo>
                    <a:lnTo>
                      <a:pt x="742" y="42"/>
                    </a:lnTo>
                    <a:lnTo>
                      <a:pt x="692" y="42"/>
                    </a:lnTo>
                    <a:lnTo>
                      <a:pt x="642" y="42"/>
                    </a:lnTo>
                    <a:lnTo>
                      <a:pt x="592" y="43"/>
                    </a:lnTo>
                    <a:lnTo>
                      <a:pt x="547" y="46"/>
                    </a:lnTo>
                    <a:lnTo>
                      <a:pt x="504" y="49"/>
                    </a:lnTo>
                    <a:lnTo>
                      <a:pt x="460" y="55"/>
                    </a:lnTo>
                    <a:lnTo>
                      <a:pt x="418" y="63"/>
                    </a:lnTo>
                    <a:lnTo>
                      <a:pt x="376" y="72"/>
                    </a:lnTo>
                    <a:lnTo>
                      <a:pt x="335" y="85"/>
                    </a:lnTo>
                    <a:lnTo>
                      <a:pt x="296" y="100"/>
                    </a:lnTo>
                    <a:lnTo>
                      <a:pt x="257" y="120"/>
                    </a:lnTo>
                    <a:lnTo>
                      <a:pt x="222" y="142"/>
                    </a:lnTo>
                    <a:lnTo>
                      <a:pt x="187" y="168"/>
                    </a:lnTo>
                    <a:lnTo>
                      <a:pt x="154" y="199"/>
                    </a:lnTo>
                    <a:lnTo>
                      <a:pt x="124" y="234"/>
                    </a:lnTo>
                    <a:lnTo>
                      <a:pt x="97" y="272"/>
                    </a:lnTo>
                    <a:lnTo>
                      <a:pt x="75" y="311"/>
                    </a:lnTo>
                    <a:lnTo>
                      <a:pt x="57" y="350"/>
                    </a:lnTo>
                    <a:lnTo>
                      <a:pt x="42" y="392"/>
                    </a:lnTo>
                    <a:lnTo>
                      <a:pt x="30" y="435"/>
                    </a:lnTo>
                    <a:lnTo>
                      <a:pt x="22" y="479"/>
                    </a:lnTo>
                    <a:lnTo>
                      <a:pt x="14" y="523"/>
                    </a:lnTo>
                    <a:lnTo>
                      <a:pt x="9" y="569"/>
                    </a:lnTo>
                    <a:lnTo>
                      <a:pt x="5" y="615"/>
                    </a:lnTo>
                    <a:lnTo>
                      <a:pt x="4" y="661"/>
                    </a:lnTo>
                    <a:lnTo>
                      <a:pt x="2" y="705"/>
                    </a:lnTo>
                    <a:lnTo>
                      <a:pt x="2" y="750"/>
                    </a:lnTo>
                    <a:lnTo>
                      <a:pt x="2" y="794"/>
                    </a:lnTo>
                    <a:lnTo>
                      <a:pt x="0" y="837"/>
                    </a:lnTo>
                    <a:lnTo>
                      <a:pt x="0" y="879"/>
                    </a:lnTo>
                    <a:lnTo>
                      <a:pt x="0" y="922"/>
                    </a:lnTo>
                    <a:lnTo>
                      <a:pt x="0" y="966"/>
                    </a:lnTo>
                    <a:lnTo>
                      <a:pt x="2" y="1006"/>
                    </a:lnTo>
                    <a:lnTo>
                      <a:pt x="2" y="1050"/>
                    </a:lnTo>
                    <a:lnTo>
                      <a:pt x="2" y="1092"/>
                    </a:lnTo>
                    <a:lnTo>
                      <a:pt x="3" y="1134"/>
                    </a:lnTo>
                    <a:lnTo>
                      <a:pt x="4" y="1178"/>
                    </a:lnTo>
                    <a:lnTo>
                      <a:pt x="4" y="1221"/>
                    </a:lnTo>
                    <a:lnTo>
                      <a:pt x="5" y="1263"/>
                    </a:lnTo>
                    <a:lnTo>
                      <a:pt x="5" y="1306"/>
                    </a:lnTo>
                    <a:lnTo>
                      <a:pt x="6" y="1349"/>
                    </a:lnTo>
                    <a:lnTo>
                      <a:pt x="7" y="1390"/>
                    </a:lnTo>
                    <a:lnTo>
                      <a:pt x="9" y="1433"/>
                    </a:lnTo>
                    <a:lnTo>
                      <a:pt x="11" y="1476"/>
                    </a:lnTo>
                    <a:lnTo>
                      <a:pt x="11" y="1518"/>
                    </a:lnTo>
                    <a:lnTo>
                      <a:pt x="13" y="1561"/>
                    </a:lnTo>
                    <a:lnTo>
                      <a:pt x="14" y="1603"/>
                    </a:lnTo>
                    <a:lnTo>
                      <a:pt x="15" y="1646"/>
                    </a:lnTo>
                    <a:lnTo>
                      <a:pt x="16" y="1688"/>
                    </a:lnTo>
                    <a:lnTo>
                      <a:pt x="17" y="1731"/>
                    </a:lnTo>
                    <a:lnTo>
                      <a:pt x="20" y="1774"/>
                    </a:lnTo>
                    <a:lnTo>
                      <a:pt x="21" y="1817"/>
                    </a:lnTo>
                    <a:lnTo>
                      <a:pt x="22" y="1859"/>
                    </a:lnTo>
                    <a:lnTo>
                      <a:pt x="24" y="1901"/>
                    </a:lnTo>
                    <a:lnTo>
                      <a:pt x="25" y="1945"/>
                    </a:lnTo>
                    <a:lnTo>
                      <a:pt x="28" y="1987"/>
                    </a:lnTo>
                    <a:lnTo>
                      <a:pt x="28" y="2029"/>
                    </a:lnTo>
                    <a:lnTo>
                      <a:pt x="30" y="2072"/>
                    </a:lnTo>
                    <a:lnTo>
                      <a:pt x="31" y="2115"/>
                    </a:lnTo>
                    <a:lnTo>
                      <a:pt x="33" y="2157"/>
                    </a:lnTo>
                    <a:lnTo>
                      <a:pt x="33" y="2199"/>
                    </a:lnTo>
                    <a:lnTo>
                      <a:pt x="34" y="2241"/>
                    </a:lnTo>
                    <a:lnTo>
                      <a:pt x="37" y="2283"/>
                    </a:lnTo>
                    <a:lnTo>
                      <a:pt x="38" y="2325"/>
                    </a:lnTo>
                    <a:lnTo>
                      <a:pt x="39" y="2370"/>
                    </a:lnTo>
                    <a:lnTo>
                      <a:pt x="40" y="2413"/>
                    </a:lnTo>
                    <a:lnTo>
                      <a:pt x="41" y="2455"/>
                    </a:lnTo>
                    <a:lnTo>
                      <a:pt x="42" y="2497"/>
                    </a:lnTo>
                    <a:lnTo>
                      <a:pt x="44" y="2540"/>
                    </a:lnTo>
                    <a:lnTo>
                      <a:pt x="45" y="2581"/>
                    </a:lnTo>
                    <a:lnTo>
                      <a:pt x="45" y="2625"/>
                    </a:lnTo>
                    <a:lnTo>
                      <a:pt x="45" y="2668"/>
                    </a:lnTo>
                    <a:lnTo>
                      <a:pt x="46" y="2710"/>
                    </a:lnTo>
                    <a:lnTo>
                      <a:pt x="46" y="2753"/>
                    </a:lnTo>
                    <a:lnTo>
                      <a:pt x="47" y="2795"/>
                    </a:lnTo>
                    <a:lnTo>
                      <a:pt x="47" y="2838"/>
                    </a:lnTo>
                    <a:lnTo>
                      <a:pt x="47" y="2880"/>
                    </a:lnTo>
                    <a:lnTo>
                      <a:pt x="47" y="2924"/>
                    </a:lnTo>
                    <a:lnTo>
                      <a:pt x="47" y="2967"/>
                    </a:lnTo>
                    <a:lnTo>
                      <a:pt x="46" y="3010"/>
                    </a:lnTo>
                    <a:lnTo>
                      <a:pt x="45" y="3052"/>
                    </a:lnTo>
                    <a:lnTo>
                      <a:pt x="45" y="3094"/>
                    </a:lnTo>
                    <a:lnTo>
                      <a:pt x="44" y="3137"/>
                    </a:lnTo>
                    <a:lnTo>
                      <a:pt x="42" y="3179"/>
                    </a:lnTo>
                    <a:lnTo>
                      <a:pt x="40" y="3223"/>
                    </a:lnTo>
                    <a:lnTo>
                      <a:pt x="39" y="3265"/>
                    </a:lnTo>
                    <a:lnTo>
                      <a:pt x="37" y="3308"/>
                    </a:lnTo>
                    <a:lnTo>
                      <a:pt x="33" y="3350"/>
                    </a:lnTo>
                    <a:lnTo>
                      <a:pt x="31" y="33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6" name="Freeform 75">
                <a:extLst>
                  <a:ext uri="{FF2B5EF4-FFF2-40B4-BE49-F238E27FC236}">
                    <a16:creationId xmlns:a16="http://schemas.microsoft.com/office/drawing/2014/main" id="{23930C87-99DD-EC1D-2423-833B1DCEE82F}"/>
                  </a:ext>
                </a:extLst>
              </p:cNvPr>
              <p:cNvSpPr>
                <a:spLocks/>
              </p:cNvSpPr>
              <p:nvPr/>
            </p:nvSpPr>
            <p:spPr bwMode="auto">
              <a:xfrm>
                <a:off x="1376" y="2155"/>
                <a:ext cx="635" cy="512"/>
              </a:xfrm>
              <a:custGeom>
                <a:avLst/>
                <a:gdLst>
                  <a:gd name="T0" fmla="*/ 2 w 4447"/>
                  <a:gd name="T1" fmla="*/ 72 h 3585"/>
                  <a:gd name="T2" fmla="*/ 4 w 4447"/>
                  <a:gd name="T3" fmla="*/ 73 h 3585"/>
                  <a:gd name="T4" fmla="*/ 3 w 4447"/>
                  <a:gd name="T5" fmla="*/ 71 h 3585"/>
                  <a:gd name="T6" fmla="*/ 4 w 4447"/>
                  <a:gd name="T7" fmla="*/ 70 h 3585"/>
                  <a:gd name="T8" fmla="*/ 4 w 4447"/>
                  <a:gd name="T9" fmla="*/ 65 h 3585"/>
                  <a:gd name="T10" fmla="*/ 5 w 4447"/>
                  <a:gd name="T11" fmla="*/ 59 h 3585"/>
                  <a:gd name="T12" fmla="*/ 4 w 4447"/>
                  <a:gd name="T13" fmla="*/ 53 h 3585"/>
                  <a:gd name="T14" fmla="*/ 4 w 4447"/>
                  <a:gd name="T15" fmla="*/ 46 h 3585"/>
                  <a:gd name="T16" fmla="*/ 4 w 4447"/>
                  <a:gd name="T17" fmla="*/ 40 h 3585"/>
                  <a:gd name="T18" fmla="*/ 4 w 4447"/>
                  <a:gd name="T19" fmla="*/ 35 h 3585"/>
                  <a:gd name="T20" fmla="*/ 4 w 4447"/>
                  <a:gd name="T21" fmla="*/ 29 h 3585"/>
                  <a:gd name="T22" fmla="*/ 3 w 4447"/>
                  <a:gd name="T23" fmla="*/ 23 h 3585"/>
                  <a:gd name="T24" fmla="*/ 3 w 4447"/>
                  <a:gd name="T25" fmla="*/ 21 h 3585"/>
                  <a:gd name="T26" fmla="*/ 3 w 4447"/>
                  <a:gd name="T27" fmla="*/ 16 h 3585"/>
                  <a:gd name="T28" fmla="*/ 4 w 4447"/>
                  <a:gd name="T29" fmla="*/ 9 h 3585"/>
                  <a:gd name="T30" fmla="*/ 7 w 4447"/>
                  <a:gd name="T31" fmla="*/ 5 h 3585"/>
                  <a:gd name="T32" fmla="*/ 12 w 4447"/>
                  <a:gd name="T33" fmla="*/ 4 h 3585"/>
                  <a:gd name="T34" fmla="*/ 16 w 4447"/>
                  <a:gd name="T35" fmla="*/ 4 h 3585"/>
                  <a:gd name="T36" fmla="*/ 22 w 4447"/>
                  <a:gd name="T37" fmla="*/ 4 h 3585"/>
                  <a:gd name="T38" fmla="*/ 28 w 4447"/>
                  <a:gd name="T39" fmla="*/ 4 h 3585"/>
                  <a:gd name="T40" fmla="*/ 34 w 4447"/>
                  <a:gd name="T41" fmla="*/ 4 h 3585"/>
                  <a:gd name="T42" fmla="*/ 39 w 4447"/>
                  <a:gd name="T43" fmla="*/ 4 h 3585"/>
                  <a:gd name="T44" fmla="*/ 45 w 4447"/>
                  <a:gd name="T45" fmla="*/ 4 h 3585"/>
                  <a:gd name="T46" fmla="*/ 51 w 4447"/>
                  <a:gd name="T47" fmla="*/ 4 h 3585"/>
                  <a:gd name="T48" fmla="*/ 57 w 4447"/>
                  <a:gd name="T49" fmla="*/ 4 h 3585"/>
                  <a:gd name="T50" fmla="*/ 63 w 4447"/>
                  <a:gd name="T51" fmla="*/ 3 h 3585"/>
                  <a:gd name="T52" fmla="*/ 69 w 4447"/>
                  <a:gd name="T53" fmla="*/ 3 h 3585"/>
                  <a:gd name="T54" fmla="*/ 75 w 4447"/>
                  <a:gd name="T55" fmla="*/ 2 h 3585"/>
                  <a:gd name="T56" fmla="*/ 81 w 4447"/>
                  <a:gd name="T57" fmla="*/ 2 h 3585"/>
                  <a:gd name="T58" fmla="*/ 87 w 4447"/>
                  <a:gd name="T59" fmla="*/ 1 h 3585"/>
                  <a:gd name="T60" fmla="*/ 91 w 4447"/>
                  <a:gd name="T61" fmla="*/ 1 h 3585"/>
                  <a:gd name="T62" fmla="*/ 88 w 4447"/>
                  <a:gd name="T63" fmla="*/ 0 h 3585"/>
                  <a:gd name="T64" fmla="*/ 83 w 4447"/>
                  <a:gd name="T65" fmla="*/ 0 h 3585"/>
                  <a:gd name="T66" fmla="*/ 77 w 4447"/>
                  <a:gd name="T67" fmla="*/ 0 h 3585"/>
                  <a:gd name="T68" fmla="*/ 71 w 4447"/>
                  <a:gd name="T69" fmla="*/ 0 h 3585"/>
                  <a:gd name="T70" fmla="*/ 65 w 4447"/>
                  <a:gd name="T71" fmla="*/ 0 h 3585"/>
                  <a:gd name="T72" fmla="*/ 58 w 4447"/>
                  <a:gd name="T73" fmla="*/ 1 h 3585"/>
                  <a:gd name="T74" fmla="*/ 53 w 4447"/>
                  <a:gd name="T75" fmla="*/ 1 h 3585"/>
                  <a:gd name="T76" fmla="*/ 47 w 4447"/>
                  <a:gd name="T77" fmla="*/ 1 h 3585"/>
                  <a:gd name="T78" fmla="*/ 41 w 4447"/>
                  <a:gd name="T79" fmla="*/ 1 h 3585"/>
                  <a:gd name="T80" fmla="*/ 35 w 4447"/>
                  <a:gd name="T81" fmla="*/ 1 h 3585"/>
                  <a:gd name="T82" fmla="*/ 29 w 4447"/>
                  <a:gd name="T83" fmla="*/ 1 h 3585"/>
                  <a:gd name="T84" fmla="*/ 23 w 4447"/>
                  <a:gd name="T85" fmla="*/ 1 h 3585"/>
                  <a:gd name="T86" fmla="*/ 17 w 4447"/>
                  <a:gd name="T87" fmla="*/ 1 h 3585"/>
                  <a:gd name="T88" fmla="*/ 12 w 4447"/>
                  <a:gd name="T89" fmla="*/ 1 h 3585"/>
                  <a:gd name="T90" fmla="*/ 6 w 4447"/>
                  <a:gd name="T91" fmla="*/ 2 h 3585"/>
                  <a:gd name="T92" fmla="*/ 2 w 4447"/>
                  <a:gd name="T93" fmla="*/ 6 h 3585"/>
                  <a:gd name="T94" fmla="*/ 0 w 4447"/>
                  <a:gd name="T95" fmla="*/ 12 h 3585"/>
                  <a:gd name="T96" fmla="*/ 0 w 4447"/>
                  <a:gd name="T97" fmla="*/ 17 h 3585"/>
                  <a:gd name="T98" fmla="*/ 0 w 4447"/>
                  <a:gd name="T99" fmla="*/ 23 h 3585"/>
                  <a:gd name="T100" fmla="*/ 0 w 4447"/>
                  <a:gd name="T101" fmla="*/ 29 h 3585"/>
                  <a:gd name="T102" fmla="*/ 0 w 4447"/>
                  <a:gd name="T103" fmla="*/ 35 h 3585"/>
                  <a:gd name="T104" fmla="*/ 1 w 4447"/>
                  <a:gd name="T105" fmla="*/ 41 h 3585"/>
                  <a:gd name="T106" fmla="*/ 1 w 4447"/>
                  <a:gd name="T107" fmla="*/ 47 h 3585"/>
                  <a:gd name="T108" fmla="*/ 1 w 4447"/>
                  <a:gd name="T109" fmla="*/ 53 h 3585"/>
                  <a:gd name="T110" fmla="*/ 1 w 4447"/>
                  <a:gd name="T111" fmla="*/ 59 h 3585"/>
                  <a:gd name="T112" fmla="*/ 1 w 4447"/>
                  <a:gd name="T113" fmla="*/ 65 h 35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447" h="3585">
                    <a:moveTo>
                      <a:pt x="31" y="3392"/>
                    </a:moveTo>
                    <a:lnTo>
                      <a:pt x="31" y="3407"/>
                    </a:lnTo>
                    <a:lnTo>
                      <a:pt x="33" y="3419"/>
                    </a:lnTo>
                    <a:lnTo>
                      <a:pt x="38" y="3431"/>
                    </a:lnTo>
                    <a:lnTo>
                      <a:pt x="50" y="3480"/>
                    </a:lnTo>
                    <a:lnTo>
                      <a:pt x="74" y="3526"/>
                    </a:lnTo>
                    <a:lnTo>
                      <a:pt x="107" y="3563"/>
                    </a:lnTo>
                    <a:lnTo>
                      <a:pt x="153" y="3584"/>
                    </a:lnTo>
                    <a:lnTo>
                      <a:pt x="169" y="3585"/>
                    </a:lnTo>
                    <a:lnTo>
                      <a:pt x="186" y="3584"/>
                    </a:lnTo>
                    <a:lnTo>
                      <a:pt x="204" y="3580"/>
                    </a:lnTo>
                    <a:lnTo>
                      <a:pt x="223" y="3560"/>
                    </a:lnTo>
                    <a:lnTo>
                      <a:pt x="223" y="3536"/>
                    </a:lnTo>
                    <a:lnTo>
                      <a:pt x="204" y="3518"/>
                    </a:lnTo>
                    <a:lnTo>
                      <a:pt x="177" y="3509"/>
                    </a:lnTo>
                    <a:lnTo>
                      <a:pt x="149" y="3502"/>
                    </a:lnTo>
                    <a:lnTo>
                      <a:pt x="124" y="3492"/>
                    </a:lnTo>
                    <a:lnTo>
                      <a:pt x="116" y="3488"/>
                    </a:lnTo>
                    <a:lnTo>
                      <a:pt x="111" y="3482"/>
                    </a:lnTo>
                    <a:lnTo>
                      <a:pt x="105" y="3477"/>
                    </a:lnTo>
                    <a:lnTo>
                      <a:pt x="154" y="3471"/>
                    </a:lnTo>
                    <a:lnTo>
                      <a:pt x="193" y="3442"/>
                    </a:lnTo>
                    <a:lnTo>
                      <a:pt x="211" y="3392"/>
                    </a:lnTo>
                    <a:lnTo>
                      <a:pt x="213" y="3350"/>
                    </a:lnTo>
                    <a:lnTo>
                      <a:pt x="215" y="3307"/>
                    </a:lnTo>
                    <a:lnTo>
                      <a:pt x="216" y="3265"/>
                    </a:lnTo>
                    <a:lnTo>
                      <a:pt x="219" y="3222"/>
                    </a:lnTo>
                    <a:lnTo>
                      <a:pt x="220" y="3178"/>
                    </a:lnTo>
                    <a:lnTo>
                      <a:pt x="221" y="3135"/>
                    </a:lnTo>
                    <a:lnTo>
                      <a:pt x="222" y="3092"/>
                    </a:lnTo>
                    <a:lnTo>
                      <a:pt x="222" y="3050"/>
                    </a:lnTo>
                    <a:lnTo>
                      <a:pt x="222" y="3007"/>
                    </a:lnTo>
                    <a:lnTo>
                      <a:pt x="222" y="2962"/>
                    </a:lnTo>
                    <a:lnTo>
                      <a:pt x="222" y="2920"/>
                    </a:lnTo>
                    <a:lnTo>
                      <a:pt x="222" y="2876"/>
                    </a:lnTo>
                    <a:lnTo>
                      <a:pt x="222" y="2834"/>
                    </a:lnTo>
                    <a:lnTo>
                      <a:pt x="222" y="2791"/>
                    </a:lnTo>
                    <a:lnTo>
                      <a:pt x="221" y="2747"/>
                    </a:lnTo>
                    <a:lnTo>
                      <a:pt x="220" y="2705"/>
                    </a:lnTo>
                    <a:lnTo>
                      <a:pt x="219" y="2662"/>
                    </a:lnTo>
                    <a:lnTo>
                      <a:pt x="218" y="2619"/>
                    </a:lnTo>
                    <a:lnTo>
                      <a:pt x="216" y="2576"/>
                    </a:lnTo>
                    <a:lnTo>
                      <a:pt x="216" y="2534"/>
                    </a:lnTo>
                    <a:lnTo>
                      <a:pt x="214" y="2490"/>
                    </a:lnTo>
                    <a:lnTo>
                      <a:pt x="213" y="2448"/>
                    </a:lnTo>
                    <a:lnTo>
                      <a:pt x="211" y="2405"/>
                    </a:lnTo>
                    <a:lnTo>
                      <a:pt x="210" y="2363"/>
                    </a:lnTo>
                    <a:lnTo>
                      <a:pt x="208" y="2318"/>
                    </a:lnTo>
                    <a:lnTo>
                      <a:pt x="206" y="2275"/>
                    </a:lnTo>
                    <a:lnTo>
                      <a:pt x="205" y="2232"/>
                    </a:lnTo>
                    <a:lnTo>
                      <a:pt x="203" y="2190"/>
                    </a:lnTo>
                    <a:lnTo>
                      <a:pt x="202" y="2147"/>
                    </a:lnTo>
                    <a:lnTo>
                      <a:pt x="199" y="2105"/>
                    </a:lnTo>
                    <a:lnTo>
                      <a:pt x="198" y="2062"/>
                    </a:lnTo>
                    <a:lnTo>
                      <a:pt x="196" y="2018"/>
                    </a:lnTo>
                    <a:lnTo>
                      <a:pt x="194" y="1975"/>
                    </a:lnTo>
                    <a:lnTo>
                      <a:pt x="194" y="1933"/>
                    </a:lnTo>
                    <a:lnTo>
                      <a:pt x="191" y="1890"/>
                    </a:lnTo>
                    <a:lnTo>
                      <a:pt x="190" y="1848"/>
                    </a:lnTo>
                    <a:lnTo>
                      <a:pt x="188" y="1805"/>
                    </a:lnTo>
                    <a:lnTo>
                      <a:pt x="188" y="1763"/>
                    </a:lnTo>
                    <a:lnTo>
                      <a:pt x="186" y="1716"/>
                    </a:lnTo>
                    <a:lnTo>
                      <a:pt x="185" y="1674"/>
                    </a:lnTo>
                    <a:lnTo>
                      <a:pt x="183" y="1630"/>
                    </a:lnTo>
                    <a:lnTo>
                      <a:pt x="182" y="1586"/>
                    </a:lnTo>
                    <a:lnTo>
                      <a:pt x="181" y="1544"/>
                    </a:lnTo>
                    <a:lnTo>
                      <a:pt x="179" y="1500"/>
                    </a:lnTo>
                    <a:lnTo>
                      <a:pt x="178" y="1456"/>
                    </a:lnTo>
                    <a:lnTo>
                      <a:pt x="177" y="1412"/>
                    </a:lnTo>
                    <a:lnTo>
                      <a:pt x="175" y="1369"/>
                    </a:lnTo>
                    <a:lnTo>
                      <a:pt x="173" y="1326"/>
                    </a:lnTo>
                    <a:lnTo>
                      <a:pt x="172" y="1283"/>
                    </a:lnTo>
                    <a:lnTo>
                      <a:pt x="171" y="1240"/>
                    </a:lnTo>
                    <a:lnTo>
                      <a:pt x="170" y="1195"/>
                    </a:lnTo>
                    <a:lnTo>
                      <a:pt x="168" y="1152"/>
                    </a:lnTo>
                    <a:lnTo>
                      <a:pt x="166" y="1108"/>
                    </a:lnTo>
                    <a:lnTo>
                      <a:pt x="165" y="1063"/>
                    </a:lnTo>
                    <a:lnTo>
                      <a:pt x="165" y="1060"/>
                    </a:lnTo>
                    <a:lnTo>
                      <a:pt x="165" y="1057"/>
                    </a:lnTo>
                    <a:lnTo>
                      <a:pt x="164" y="1052"/>
                    </a:lnTo>
                    <a:lnTo>
                      <a:pt x="163" y="1026"/>
                    </a:lnTo>
                    <a:lnTo>
                      <a:pt x="162" y="1000"/>
                    </a:lnTo>
                    <a:lnTo>
                      <a:pt x="160" y="971"/>
                    </a:lnTo>
                    <a:lnTo>
                      <a:pt x="157" y="926"/>
                    </a:lnTo>
                    <a:lnTo>
                      <a:pt x="155" y="879"/>
                    </a:lnTo>
                    <a:lnTo>
                      <a:pt x="154" y="834"/>
                    </a:lnTo>
                    <a:lnTo>
                      <a:pt x="152" y="786"/>
                    </a:lnTo>
                    <a:lnTo>
                      <a:pt x="150" y="738"/>
                    </a:lnTo>
                    <a:lnTo>
                      <a:pt x="152" y="692"/>
                    </a:lnTo>
                    <a:lnTo>
                      <a:pt x="154" y="645"/>
                    </a:lnTo>
                    <a:lnTo>
                      <a:pt x="157" y="598"/>
                    </a:lnTo>
                    <a:lnTo>
                      <a:pt x="163" y="553"/>
                    </a:lnTo>
                    <a:lnTo>
                      <a:pt x="171" y="507"/>
                    </a:lnTo>
                    <a:lnTo>
                      <a:pt x="182" y="463"/>
                    </a:lnTo>
                    <a:lnTo>
                      <a:pt x="195" y="422"/>
                    </a:lnTo>
                    <a:lnTo>
                      <a:pt x="211" y="382"/>
                    </a:lnTo>
                    <a:lnTo>
                      <a:pt x="233" y="342"/>
                    </a:lnTo>
                    <a:lnTo>
                      <a:pt x="260" y="309"/>
                    </a:lnTo>
                    <a:lnTo>
                      <a:pt x="290" y="279"/>
                    </a:lnTo>
                    <a:lnTo>
                      <a:pt x="324" y="255"/>
                    </a:lnTo>
                    <a:lnTo>
                      <a:pt x="362" y="236"/>
                    </a:lnTo>
                    <a:lnTo>
                      <a:pt x="401" y="220"/>
                    </a:lnTo>
                    <a:lnTo>
                      <a:pt x="443" y="207"/>
                    </a:lnTo>
                    <a:lnTo>
                      <a:pt x="487" y="198"/>
                    </a:lnTo>
                    <a:lnTo>
                      <a:pt x="531" y="191"/>
                    </a:lnTo>
                    <a:lnTo>
                      <a:pt x="577" y="187"/>
                    </a:lnTo>
                    <a:lnTo>
                      <a:pt x="593" y="186"/>
                    </a:lnTo>
                    <a:lnTo>
                      <a:pt x="608" y="186"/>
                    </a:lnTo>
                    <a:lnTo>
                      <a:pt x="621" y="184"/>
                    </a:lnTo>
                    <a:lnTo>
                      <a:pt x="677" y="183"/>
                    </a:lnTo>
                    <a:lnTo>
                      <a:pt x="730" y="184"/>
                    </a:lnTo>
                    <a:lnTo>
                      <a:pt x="785" y="187"/>
                    </a:lnTo>
                    <a:lnTo>
                      <a:pt x="838" y="188"/>
                    </a:lnTo>
                    <a:lnTo>
                      <a:pt x="886" y="190"/>
                    </a:lnTo>
                    <a:lnTo>
                      <a:pt x="933" y="192"/>
                    </a:lnTo>
                    <a:lnTo>
                      <a:pt x="975" y="192"/>
                    </a:lnTo>
                    <a:lnTo>
                      <a:pt x="1018" y="192"/>
                    </a:lnTo>
                    <a:lnTo>
                      <a:pt x="1060" y="193"/>
                    </a:lnTo>
                    <a:lnTo>
                      <a:pt x="1102" y="195"/>
                    </a:lnTo>
                    <a:lnTo>
                      <a:pt x="1145" y="196"/>
                    </a:lnTo>
                    <a:lnTo>
                      <a:pt x="1187" y="197"/>
                    </a:lnTo>
                    <a:lnTo>
                      <a:pt x="1232" y="198"/>
                    </a:lnTo>
                    <a:lnTo>
                      <a:pt x="1274" y="199"/>
                    </a:lnTo>
                    <a:lnTo>
                      <a:pt x="1317" y="200"/>
                    </a:lnTo>
                    <a:lnTo>
                      <a:pt x="1358" y="203"/>
                    </a:lnTo>
                    <a:lnTo>
                      <a:pt x="1401" y="204"/>
                    </a:lnTo>
                    <a:lnTo>
                      <a:pt x="1443" y="205"/>
                    </a:lnTo>
                    <a:lnTo>
                      <a:pt x="1486" y="206"/>
                    </a:lnTo>
                    <a:lnTo>
                      <a:pt x="1527" y="207"/>
                    </a:lnTo>
                    <a:lnTo>
                      <a:pt x="1573" y="208"/>
                    </a:lnTo>
                    <a:lnTo>
                      <a:pt x="1615" y="209"/>
                    </a:lnTo>
                    <a:lnTo>
                      <a:pt x="1657" y="209"/>
                    </a:lnTo>
                    <a:lnTo>
                      <a:pt x="1699" y="211"/>
                    </a:lnTo>
                    <a:lnTo>
                      <a:pt x="1742" y="211"/>
                    </a:lnTo>
                    <a:lnTo>
                      <a:pt x="1784" y="212"/>
                    </a:lnTo>
                    <a:lnTo>
                      <a:pt x="1826" y="212"/>
                    </a:lnTo>
                    <a:lnTo>
                      <a:pt x="1870" y="212"/>
                    </a:lnTo>
                    <a:lnTo>
                      <a:pt x="1912" y="211"/>
                    </a:lnTo>
                    <a:lnTo>
                      <a:pt x="1956" y="211"/>
                    </a:lnTo>
                    <a:lnTo>
                      <a:pt x="1998" y="209"/>
                    </a:lnTo>
                    <a:lnTo>
                      <a:pt x="2041" y="209"/>
                    </a:lnTo>
                    <a:lnTo>
                      <a:pt x="2082" y="208"/>
                    </a:lnTo>
                    <a:lnTo>
                      <a:pt x="2125" y="207"/>
                    </a:lnTo>
                    <a:lnTo>
                      <a:pt x="2167" y="205"/>
                    </a:lnTo>
                    <a:lnTo>
                      <a:pt x="2210" y="204"/>
                    </a:lnTo>
                    <a:lnTo>
                      <a:pt x="2252" y="204"/>
                    </a:lnTo>
                    <a:lnTo>
                      <a:pt x="2296" y="201"/>
                    </a:lnTo>
                    <a:lnTo>
                      <a:pt x="2338" y="199"/>
                    </a:lnTo>
                    <a:lnTo>
                      <a:pt x="2380" y="198"/>
                    </a:lnTo>
                    <a:lnTo>
                      <a:pt x="2423" y="196"/>
                    </a:lnTo>
                    <a:lnTo>
                      <a:pt x="2465" y="193"/>
                    </a:lnTo>
                    <a:lnTo>
                      <a:pt x="2509" y="192"/>
                    </a:lnTo>
                    <a:lnTo>
                      <a:pt x="2551" y="190"/>
                    </a:lnTo>
                    <a:lnTo>
                      <a:pt x="2593" y="187"/>
                    </a:lnTo>
                    <a:lnTo>
                      <a:pt x="2636" y="186"/>
                    </a:lnTo>
                    <a:lnTo>
                      <a:pt x="2679" y="183"/>
                    </a:lnTo>
                    <a:lnTo>
                      <a:pt x="2720" y="181"/>
                    </a:lnTo>
                    <a:lnTo>
                      <a:pt x="2764" y="178"/>
                    </a:lnTo>
                    <a:lnTo>
                      <a:pt x="2808" y="175"/>
                    </a:lnTo>
                    <a:lnTo>
                      <a:pt x="2850" y="173"/>
                    </a:lnTo>
                    <a:lnTo>
                      <a:pt x="2891" y="170"/>
                    </a:lnTo>
                    <a:lnTo>
                      <a:pt x="2935" y="167"/>
                    </a:lnTo>
                    <a:lnTo>
                      <a:pt x="2977" y="164"/>
                    </a:lnTo>
                    <a:lnTo>
                      <a:pt x="3020" y="162"/>
                    </a:lnTo>
                    <a:lnTo>
                      <a:pt x="3063" y="158"/>
                    </a:lnTo>
                    <a:lnTo>
                      <a:pt x="3104" y="156"/>
                    </a:lnTo>
                    <a:lnTo>
                      <a:pt x="3148" y="151"/>
                    </a:lnTo>
                    <a:lnTo>
                      <a:pt x="3188" y="149"/>
                    </a:lnTo>
                    <a:lnTo>
                      <a:pt x="3233" y="146"/>
                    </a:lnTo>
                    <a:lnTo>
                      <a:pt x="3275" y="143"/>
                    </a:lnTo>
                    <a:lnTo>
                      <a:pt x="3317" y="140"/>
                    </a:lnTo>
                    <a:lnTo>
                      <a:pt x="3360" y="137"/>
                    </a:lnTo>
                    <a:lnTo>
                      <a:pt x="3402" y="134"/>
                    </a:lnTo>
                    <a:lnTo>
                      <a:pt x="3445" y="130"/>
                    </a:lnTo>
                    <a:lnTo>
                      <a:pt x="3486" y="128"/>
                    </a:lnTo>
                    <a:lnTo>
                      <a:pt x="3530" y="124"/>
                    </a:lnTo>
                    <a:lnTo>
                      <a:pt x="3572" y="121"/>
                    </a:lnTo>
                    <a:lnTo>
                      <a:pt x="3615" y="117"/>
                    </a:lnTo>
                    <a:lnTo>
                      <a:pt x="3657" y="114"/>
                    </a:lnTo>
                    <a:lnTo>
                      <a:pt x="3699" y="112"/>
                    </a:lnTo>
                    <a:lnTo>
                      <a:pt x="3742" y="108"/>
                    </a:lnTo>
                    <a:lnTo>
                      <a:pt x="3788" y="105"/>
                    </a:lnTo>
                    <a:lnTo>
                      <a:pt x="3833" y="100"/>
                    </a:lnTo>
                    <a:lnTo>
                      <a:pt x="3879" y="98"/>
                    </a:lnTo>
                    <a:lnTo>
                      <a:pt x="3923" y="95"/>
                    </a:lnTo>
                    <a:lnTo>
                      <a:pt x="3968" y="91"/>
                    </a:lnTo>
                    <a:lnTo>
                      <a:pt x="4014" y="89"/>
                    </a:lnTo>
                    <a:lnTo>
                      <a:pt x="4059" y="84"/>
                    </a:lnTo>
                    <a:lnTo>
                      <a:pt x="4106" y="82"/>
                    </a:lnTo>
                    <a:lnTo>
                      <a:pt x="4151" y="79"/>
                    </a:lnTo>
                    <a:lnTo>
                      <a:pt x="4197" y="77"/>
                    </a:lnTo>
                    <a:lnTo>
                      <a:pt x="4241" y="74"/>
                    </a:lnTo>
                    <a:lnTo>
                      <a:pt x="4287" y="72"/>
                    </a:lnTo>
                    <a:lnTo>
                      <a:pt x="4332" y="70"/>
                    </a:lnTo>
                    <a:lnTo>
                      <a:pt x="4378" y="68"/>
                    </a:lnTo>
                    <a:lnTo>
                      <a:pt x="4423" y="66"/>
                    </a:lnTo>
                    <a:lnTo>
                      <a:pt x="4428" y="66"/>
                    </a:lnTo>
                    <a:lnTo>
                      <a:pt x="4435" y="64"/>
                    </a:lnTo>
                    <a:lnTo>
                      <a:pt x="4438" y="62"/>
                    </a:lnTo>
                    <a:lnTo>
                      <a:pt x="4447" y="46"/>
                    </a:lnTo>
                    <a:lnTo>
                      <a:pt x="4443" y="29"/>
                    </a:lnTo>
                    <a:lnTo>
                      <a:pt x="4423" y="19"/>
                    </a:lnTo>
                    <a:lnTo>
                      <a:pt x="4374" y="16"/>
                    </a:lnTo>
                    <a:lnTo>
                      <a:pt x="4324" y="14"/>
                    </a:lnTo>
                    <a:lnTo>
                      <a:pt x="4277" y="10"/>
                    </a:lnTo>
                    <a:lnTo>
                      <a:pt x="4233" y="9"/>
                    </a:lnTo>
                    <a:lnTo>
                      <a:pt x="4191" y="7"/>
                    </a:lnTo>
                    <a:lnTo>
                      <a:pt x="4148" y="6"/>
                    </a:lnTo>
                    <a:lnTo>
                      <a:pt x="4106" y="2"/>
                    </a:lnTo>
                    <a:lnTo>
                      <a:pt x="4062" y="2"/>
                    </a:lnTo>
                    <a:lnTo>
                      <a:pt x="4018" y="1"/>
                    </a:lnTo>
                    <a:lnTo>
                      <a:pt x="3976" y="1"/>
                    </a:lnTo>
                    <a:lnTo>
                      <a:pt x="3934" y="1"/>
                    </a:lnTo>
                    <a:lnTo>
                      <a:pt x="3891" y="0"/>
                    </a:lnTo>
                    <a:lnTo>
                      <a:pt x="3849" y="0"/>
                    </a:lnTo>
                    <a:lnTo>
                      <a:pt x="3806" y="1"/>
                    </a:lnTo>
                    <a:lnTo>
                      <a:pt x="3764" y="1"/>
                    </a:lnTo>
                    <a:lnTo>
                      <a:pt x="3722" y="2"/>
                    </a:lnTo>
                    <a:lnTo>
                      <a:pt x="3678" y="2"/>
                    </a:lnTo>
                    <a:lnTo>
                      <a:pt x="3635" y="4"/>
                    </a:lnTo>
                    <a:lnTo>
                      <a:pt x="3592" y="6"/>
                    </a:lnTo>
                    <a:lnTo>
                      <a:pt x="3549" y="7"/>
                    </a:lnTo>
                    <a:lnTo>
                      <a:pt x="3507" y="8"/>
                    </a:lnTo>
                    <a:lnTo>
                      <a:pt x="3465" y="9"/>
                    </a:lnTo>
                    <a:lnTo>
                      <a:pt x="3423" y="10"/>
                    </a:lnTo>
                    <a:lnTo>
                      <a:pt x="3379" y="13"/>
                    </a:lnTo>
                    <a:lnTo>
                      <a:pt x="3336" y="15"/>
                    </a:lnTo>
                    <a:lnTo>
                      <a:pt x="3293" y="16"/>
                    </a:lnTo>
                    <a:lnTo>
                      <a:pt x="3251" y="18"/>
                    </a:lnTo>
                    <a:lnTo>
                      <a:pt x="3209" y="21"/>
                    </a:lnTo>
                    <a:lnTo>
                      <a:pt x="3166" y="22"/>
                    </a:lnTo>
                    <a:lnTo>
                      <a:pt x="3122" y="24"/>
                    </a:lnTo>
                    <a:lnTo>
                      <a:pt x="3080" y="26"/>
                    </a:lnTo>
                    <a:lnTo>
                      <a:pt x="3037" y="29"/>
                    </a:lnTo>
                    <a:lnTo>
                      <a:pt x="2995" y="31"/>
                    </a:lnTo>
                    <a:lnTo>
                      <a:pt x="2951" y="32"/>
                    </a:lnTo>
                    <a:lnTo>
                      <a:pt x="2908" y="34"/>
                    </a:lnTo>
                    <a:lnTo>
                      <a:pt x="2867" y="38"/>
                    </a:lnTo>
                    <a:lnTo>
                      <a:pt x="2822" y="39"/>
                    </a:lnTo>
                    <a:lnTo>
                      <a:pt x="2779" y="41"/>
                    </a:lnTo>
                    <a:lnTo>
                      <a:pt x="2737" y="43"/>
                    </a:lnTo>
                    <a:lnTo>
                      <a:pt x="2695" y="46"/>
                    </a:lnTo>
                    <a:lnTo>
                      <a:pt x="2652" y="48"/>
                    </a:lnTo>
                    <a:lnTo>
                      <a:pt x="2609" y="49"/>
                    </a:lnTo>
                    <a:lnTo>
                      <a:pt x="2565" y="51"/>
                    </a:lnTo>
                    <a:lnTo>
                      <a:pt x="2521" y="54"/>
                    </a:lnTo>
                    <a:lnTo>
                      <a:pt x="2478" y="55"/>
                    </a:lnTo>
                    <a:lnTo>
                      <a:pt x="2435" y="57"/>
                    </a:lnTo>
                    <a:lnTo>
                      <a:pt x="2390" y="59"/>
                    </a:lnTo>
                    <a:lnTo>
                      <a:pt x="2347" y="60"/>
                    </a:lnTo>
                    <a:lnTo>
                      <a:pt x="2304" y="63"/>
                    </a:lnTo>
                    <a:lnTo>
                      <a:pt x="2258" y="65"/>
                    </a:lnTo>
                    <a:lnTo>
                      <a:pt x="2215" y="66"/>
                    </a:lnTo>
                    <a:lnTo>
                      <a:pt x="2172" y="67"/>
                    </a:lnTo>
                    <a:lnTo>
                      <a:pt x="2128" y="68"/>
                    </a:lnTo>
                    <a:lnTo>
                      <a:pt x="2084" y="70"/>
                    </a:lnTo>
                    <a:lnTo>
                      <a:pt x="2041" y="71"/>
                    </a:lnTo>
                    <a:lnTo>
                      <a:pt x="1997" y="72"/>
                    </a:lnTo>
                    <a:lnTo>
                      <a:pt x="1953" y="72"/>
                    </a:lnTo>
                    <a:lnTo>
                      <a:pt x="1908" y="72"/>
                    </a:lnTo>
                    <a:lnTo>
                      <a:pt x="1864" y="72"/>
                    </a:lnTo>
                    <a:lnTo>
                      <a:pt x="1822" y="72"/>
                    </a:lnTo>
                    <a:lnTo>
                      <a:pt x="1779" y="72"/>
                    </a:lnTo>
                    <a:lnTo>
                      <a:pt x="1734" y="72"/>
                    </a:lnTo>
                    <a:lnTo>
                      <a:pt x="1691" y="72"/>
                    </a:lnTo>
                    <a:lnTo>
                      <a:pt x="1648" y="71"/>
                    </a:lnTo>
                    <a:lnTo>
                      <a:pt x="1606" y="70"/>
                    </a:lnTo>
                    <a:lnTo>
                      <a:pt x="1563" y="68"/>
                    </a:lnTo>
                    <a:lnTo>
                      <a:pt x="1517" y="66"/>
                    </a:lnTo>
                    <a:lnTo>
                      <a:pt x="1475" y="66"/>
                    </a:lnTo>
                    <a:lnTo>
                      <a:pt x="1432" y="64"/>
                    </a:lnTo>
                    <a:lnTo>
                      <a:pt x="1389" y="63"/>
                    </a:lnTo>
                    <a:lnTo>
                      <a:pt x="1345" y="60"/>
                    </a:lnTo>
                    <a:lnTo>
                      <a:pt x="1303" y="60"/>
                    </a:lnTo>
                    <a:lnTo>
                      <a:pt x="1260" y="58"/>
                    </a:lnTo>
                    <a:lnTo>
                      <a:pt x="1217" y="56"/>
                    </a:lnTo>
                    <a:lnTo>
                      <a:pt x="1174" y="55"/>
                    </a:lnTo>
                    <a:lnTo>
                      <a:pt x="1129" y="54"/>
                    </a:lnTo>
                    <a:lnTo>
                      <a:pt x="1086" y="51"/>
                    </a:lnTo>
                    <a:lnTo>
                      <a:pt x="1043" y="50"/>
                    </a:lnTo>
                    <a:lnTo>
                      <a:pt x="1001" y="49"/>
                    </a:lnTo>
                    <a:lnTo>
                      <a:pt x="958" y="48"/>
                    </a:lnTo>
                    <a:lnTo>
                      <a:pt x="914" y="46"/>
                    </a:lnTo>
                    <a:lnTo>
                      <a:pt x="872" y="45"/>
                    </a:lnTo>
                    <a:lnTo>
                      <a:pt x="828" y="43"/>
                    </a:lnTo>
                    <a:lnTo>
                      <a:pt x="785" y="43"/>
                    </a:lnTo>
                    <a:lnTo>
                      <a:pt x="742" y="42"/>
                    </a:lnTo>
                    <a:lnTo>
                      <a:pt x="692" y="42"/>
                    </a:lnTo>
                    <a:lnTo>
                      <a:pt x="642" y="42"/>
                    </a:lnTo>
                    <a:lnTo>
                      <a:pt x="592" y="43"/>
                    </a:lnTo>
                    <a:lnTo>
                      <a:pt x="547" y="46"/>
                    </a:lnTo>
                    <a:lnTo>
                      <a:pt x="504" y="49"/>
                    </a:lnTo>
                    <a:lnTo>
                      <a:pt x="460" y="55"/>
                    </a:lnTo>
                    <a:lnTo>
                      <a:pt x="418" y="63"/>
                    </a:lnTo>
                    <a:lnTo>
                      <a:pt x="376" y="72"/>
                    </a:lnTo>
                    <a:lnTo>
                      <a:pt x="335" y="85"/>
                    </a:lnTo>
                    <a:lnTo>
                      <a:pt x="296" y="100"/>
                    </a:lnTo>
                    <a:lnTo>
                      <a:pt x="257" y="120"/>
                    </a:lnTo>
                    <a:lnTo>
                      <a:pt x="222" y="142"/>
                    </a:lnTo>
                    <a:lnTo>
                      <a:pt x="187" y="168"/>
                    </a:lnTo>
                    <a:lnTo>
                      <a:pt x="154" y="199"/>
                    </a:lnTo>
                    <a:lnTo>
                      <a:pt x="124" y="234"/>
                    </a:lnTo>
                    <a:lnTo>
                      <a:pt x="97" y="272"/>
                    </a:lnTo>
                    <a:lnTo>
                      <a:pt x="75" y="311"/>
                    </a:lnTo>
                    <a:lnTo>
                      <a:pt x="57" y="350"/>
                    </a:lnTo>
                    <a:lnTo>
                      <a:pt x="42" y="392"/>
                    </a:lnTo>
                    <a:lnTo>
                      <a:pt x="30" y="435"/>
                    </a:lnTo>
                    <a:lnTo>
                      <a:pt x="22" y="479"/>
                    </a:lnTo>
                    <a:lnTo>
                      <a:pt x="14" y="523"/>
                    </a:lnTo>
                    <a:lnTo>
                      <a:pt x="9" y="569"/>
                    </a:lnTo>
                    <a:lnTo>
                      <a:pt x="5" y="615"/>
                    </a:lnTo>
                    <a:lnTo>
                      <a:pt x="4" y="661"/>
                    </a:lnTo>
                    <a:lnTo>
                      <a:pt x="2" y="705"/>
                    </a:lnTo>
                    <a:lnTo>
                      <a:pt x="2" y="750"/>
                    </a:lnTo>
                    <a:lnTo>
                      <a:pt x="2" y="794"/>
                    </a:lnTo>
                    <a:lnTo>
                      <a:pt x="0" y="837"/>
                    </a:lnTo>
                    <a:lnTo>
                      <a:pt x="0" y="879"/>
                    </a:lnTo>
                    <a:lnTo>
                      <a:pt x="0" y="922"/>
                    </a:lnTo>
                    <a:lnTo>
                      <a:pt x="0" y="966"/>
                    </a:lnTo>
                    <a:lnTo>
                      <a:pt x="2" y="1006"/>
                    </a:lnTo>
                    <a:lnTo>
                      <a:pt x="2" y="1050"/>
                    </a:lnTo>
                    <a:lnTo>
                      <a:pt x="2" y="1092"/>
                    </a:lnTo>
                    <a:lnTo>
                      <a:pt x="3" y="1134"/>
                    </a:lnTo>
                    <a:lnTo>
                      <a:pt x="4" y="1178"/>
                    </a:lnTo>
                    <a:lnTo>
                      <a:pt x="4" y="1221"/>
                    </a:lnTo>
                    <a:lnTo>
                      <a:pt x="5" y="1263"/>
                    </a:lnTo>
                    <a:lnTo>
                      <a:pt x="5" y="1306"/>
                    </a:lnTo>
                    <a:lnTo>
                      <a:pt x="6" y="1349"/>
                    </a:lnTo>
                    <a:lnTo>
                      <a:pt x="7" y="1390"/>
                    </a:lnTo>
                    <a:lnTo>
                      <a:pt x="9" y="1433"/>
                    </a:lnTo>
                    <a:lnTo>
                      <a:pt x="11" y="1476"/>
                    </a:lnTo>
                    <a:lnTo>
                      <a:pt x="11" y="1518"/>
                    </a:lnTo>
                    <a:lnTo>
                      <a:pt x="13" y="1561"/>
                    </a:lnTo>
                    <a:lnTo>
                      <a:pt x="14" y="1603"/>
                    </a:lnTo>
                    <a:lnTo>
                      <a:pt x="15" y="1646"/>
                    </a:lnTo>
                    <a:lnTo>
                      <a:pt x="16" y="1688"/>
                    </a:lnTo>
                    <a:lnTo>
                      <a:pt x="17" y="1731"/>
                    </a:lnTo>
                    <a:lnTo>
                      <a:pt x="20" y="1774"/>
                    </a:lnTo>
                    <a:lnTo>
                      <a:pt x="21" y="1817"/>
                    </a:lnTo>
                    <a:lnTo>
                      <a:pt x="22" y="1859"/>
                    </a:lnTo>
                    <a:lnTo>
                      <a:pt x="24" y="1901"/>
                    </a:lnTo>
                    <a:lnTo>
                      <a:pt x="25" y="1945"/>
                    </a:lnTo>
                    <a:lnTo>
                      <a:pt x="28" y="1987"/>
                    </a:lnTo>
                    <a:lnTo>
                      <a:pt x="28" y="2029"/>
                    </a:lnTo>
                    <a:lnTo>
                      <a:pt x="30" y="2072"/>
                    </a:lnTo>
                    <a:lnTo>
                      <a:pt x="31" y="2115"/>
                    </a:lnTo>
                    <a:lnTo>
                      <a:pt x="33" y="2157"/>
                    </a:lnTo>
                    <a:lnTo>
                      <a:pt x="33" y="2199"/>
                    </a:lnTo>
                    <a:lnTo>
                      <a:pt x="34" y="2241"/>
                    </a:lnTo>
                    <a:lnTo>
                      <a:pt x="37" y="2283"/>
                    </a:lnTo>
                    <a:lnTo>
                      <a:pt x="38" y="2325"/>
                    </a:lnTo>
                    <a:lnTo>
                      <a:pt x="39" y="2370"/>
                    </a:lnTo>
                    <a:lnTo>
                      <a:pt x="40" y="2413"/>
                    </a:lnTo>
                    <a:lnTo>
                      <a:pt x="41" y="2455"/>
                    </a:lnTo>
                    <a:lnTo>
                      <a:pt x="42" y="2497"/>
                    </a:lnTo>
                    <a:lnTo>
                      <a:pt x="44" y="2540"/>
                    </a:lnTo>
                    <a:lnTo>
                      <a:pt x="45" y="2581"/>
                    </a:lnTo>
                    <a:lnTo>
                      <a:pt x="45" y="2625"/>
                    </a:lnTo>
                    <a:lnTo>
                      <a:pt x="45" y="2668"/>
                    </a:lnTo>
                    <a:lnTo>
                      <a:pt x="46" y="2710"/>
                    </a:lnTo>
                    <a:lnTo>
                      <a:pt x="46" y="2753"/>
                    </a:lnTo>
                    <a:lnTo>
                      <a:pt x="47" y="2795"/>
                    </a:lnTo>
                    <a:lnTo>
                      <a:pt x="47" y="2838"/>
                    </a:lnTo>
                    <a:lnTo>
                      <a:pt x="47" y="2880"/>
                    </a:lnTo>
                    <a:lnTo>
                      <a:pt x="47" y="2924"/>
                    </a:lnTo>
                    <a:lnTo>
                      <a:pt x="47" y="2967"/>
                    </a:lnTo>
                    <a:lnTo>
                      <a:pt x="46" y="3010"/>
                    </a:lnTo>
                    <a:lnTo>
                      <a:pt x="45" y="3052"/>
                    </a:lnTo>
                    <a:lnTo>
                      <a:pt x="45" y="3094"/>
                    </a:lnTo>
                    <a:lnTo>
                      <a:pt x="44" y="3137"/>
                    </a:lnTo>
                    <a:lnTo>
                      <a:pt x="42" y="3179"/>
                    </a:lnTo>
                    <a:lnTo>
                      <a:pt x="40" y="3223"/>
                    </a:lnTo>
                    <a:lnTo>
                      <a:pt x="39" y="3265"/>
                    </a:lnTo>
                    <a:lnTo>
                      <a:pt x="37" y="3308"/>
                    </a:lnTo>
                    <a:lnTo>
                      <a:pt x="33" y="3350"/>
                    </a:lnTo>
                    <a:lnTo>
                      <a:pt x="31" y="33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7" name="Freeform 76">
                <a:extLst>
                  <a:ext uri="{FF2B5EF4-FFF2-40B4-BE49-F238E27FC236}">
                    <a16:creationId xmlns:a16="http://schemas.microsoft.com/office/drawing/2014/main" id="{AB9DB40D-963C-7ECE-56D6-641808A2542C}"/>
                  </a:ext>
                </a:extLst>
              </p:cNvPr>
              <p:cNvSpPr>
                <a:spLocks/>
              </p:cNvSpPr>
              <p:nvPr/>
            </p:nvSpPr>
            <p:spPr bwMode="auto">
              <a:xfrm>
                <a:off x="1433" y="2553"/>
                <a:ext cx="595" cy="114"/>
              </a:xfrm>
              <a:custGeom>
                <a:avLst/>
                <a:gdLst>
                  <a:gd name="T0" fmla="*/ 84 w 4160"/>
                  <a:gd name="T1" fmla="*/ 3 h 801"/>
                  <a:gd name="T2" fmla="*/ 84 w 4160"/>
                  <a:gd name="T3" fmla="*/ 7 h 801"/>
                  <a:gd name="T4" fmla="*/ 84 w 4160"/>
                  <a:gd name="T5" fmla="*/ 10 h 801"/>
                  <a:gd name="T6" fmla="*/ 81 w 4160"/>
                  <a:gd name="T7" fmla="*/ 13 h 801"/>
                  <a:gd name="T8" fmla="*/ 78 w 4160"/>
                  <a:gd name="T9" fmla="*/ 14 h 801"/>
                  <a:gd name="T10" fmla="*/ 76 w 4160"/>
                  <a:gd name="T11" fmla="*/ 14 h 801"/>
                  <a:gd name="T12" fmla="*/ 72 w 4160"/>
                  <a:gd name="T13" fmla="*/ 15 h 801"/>
                  <a:gd name="T14" fmla="*/ 68 w 4160"/>
                  <a:gd name="T15" fmla="*/ 15 h 801"/>
                  <a:gd name="T16" fmla="*/ 65 w 4160"/>
                  <a:gd name="T17" fmla="*/ 14 h 801"/>
                  <a:gd name="T18" fmla="*/ 61 w 4160"/>
                  <a:gd name="T19" fmla="*/ 14 h 801"/>
                  <a:gd name="T20" fmla="*/ 57 w 4160"/>
                  <a:gd name="T21" fmla="*/ 14 h 801"/>
                  <a:gd name="T22" fmla="*/ 55 w 4160"/>
                  <a:gd name="T23" fmla="*/ 14 h 801"/>
                  <a:gd name="T24" fmla="*/ 51 w 4160"/>
                  <a:gd name="T25" fmla="*/ 14 h 801"/>
                  <a:gd name="T26" fmla="*/ 47 w 4160"/>
                  <a:gd name="T27" fmla="*/ 14 h 801"/>
                  <a:gd name="T28" fmla="*/ 45 w 4160"/>
                  <a:gd name="T29" fmla="*/ 14 h 801"/>
                  <a:gd name="T30" fmla="*/ 41 w 4160"/>
                  <a:gd name="T31" fmla="*/ 13 h 801"/>
                  <a:gd name="T32" fmla="*/ 37 w 4160"/>
                  <a:gd name="T33" fmla="*/ 13 h 801"/>
                  <a:gd name="T34" fmla="*/ 34 w 4160"/>
                  <a:gd name="T35" fmla="*/ 13 h 801"/>
                  <a:gd name="T36" fmla="*/ 30 w 4160"/>
                  <a:gd name="T37" fmla="*/ 13 h 801"/>
                  <a:gd name="T38" fmla="*/ 26 w 4160"/>
                  <a:gd name="T39" fmla="*/ 14 h 801"/>
                  <a:gd name="T40" fmla="*/ 24 w 4160"/>
                  <a:gd name="T41" fmla="*/ 14 h 801"/>
                  <a:gd name="T42" fmla="*/ 20 w 4160"/>
                  <a:gd name="T43" fmla="*/ 14 h 801"/>
                  <a:gd name="T44" fmla="*/ 17 w 4160"/>
                  <a:gd name="T45" fmla="*/ 14 h 801"/>
                  <a:gd name="T46" fmla="*/ 13 w 4160"/>
                  <a:gd name="T47" fmla="*/ 14 h 801"/>
                  <a:gd name="T48" fmla="*/ 10 w 4160"/>
                  <a:gd name="T49" fmla="*/ 14 h 801"/>
                  <a:gd name="T50" fmla="*/ 6 w 4160"/>
                  <a:gd name="T51" fmla="*/ 15 h 801"/>
                  <a:gd name="T52" fmla="*/ 3 w 4160"/>
                  <a:gd name="T53" fmla="*/ 15 h 801"/>
                  <a:gd name="T54" fmla="*/ 0 w 4160"/>
                  <a:gd name="T55" fmla="*/ 16 h 801"/>
                  <a:gd name="T56" fmla="*/ 0 w 4160"/>
                  <a:gd name="T57" fmla="*/ 16 h 801"/>
                  <a:gd name="T58" fmla="*/ 0 w 4160"/>
                  <a:gd name="T59" fmla="*/ 16 h 801"/>
                  <a:gd name="T60" fmla="*/ 4 w 4160"/>
                  <a:gd name="T61" fmla="*/ 16 h 801"/>
                  <a:gd name="T62" fmla="*/ 7 w 4160"/>
                  <a:gd name="T63" fmla="*/ 16 h 801"/>
                  <a:gd name="T64" fmla="*/ 11 w 4160"/>
                  <a:gd name="T65" fmla="*/ 15 h 801"/>
                  <a:gd name="T66" fmla="*/ 14 w 4160"/>
                  <a:gd name="T67" fmla="*/ 15 h 801"/>
                  <a:gd name="T68" fmla="*/ 17 w 4160"/>
                  <a:gd name="T69" fmla="*/ 15 h 801"/>
                  <a:gd name="T70" fmla="*/ 21 w 4160"/>
                  <a:gd name="T71" fmla="*/ 15 h 801"/>
                  <a:gd name="T72" fmla="*/ 24 w 4160"/>
                  <a:gd name="T73" fmla="*/ 15 h 801"/>
                  <a:gd name="T74" fmla="*/ 28 w 4160"/>
                  <a:gd name="T75" fmla="*/ 15 h 801"/>
                  <a:gd name="T76" fmla="*/ 31 w 4160"/>
                  <a:gd name="T77" fmla="*/ 15 h 801"/>
                  <a:gd name="T78" fmla="*/ 35 w 4160"/>
                  <a:gd name="T79" fmla="*/ 15 h 801"/>
                  <a:gd name="T80" fmla="*/ 38 w 4160"/>
                  <a:gd name="T81" fmla="*/ 15 h 801"/>
                  <a:gd name="T82" fmla="*/ 41 w 4160"/>
                  <a:gd name="T83" fmla="*/ 15 h 801"/>
                  <a:gd name="T84" fmla="*/ 45 w 4160"/>
                  <a:gd name="T85" fmla="*/ 15 h 801"/>
                  <a:gd name="T86" fmla="*/ 47 w 4160"/>
                  <a:gd name="T87" fmla="*/ 15 h 801"/>
                  <a:gd name="T88" fmla="*/ 49 w 4160"/>
                  <a:gd name="T89" fmla="*/ 15 h 801"/>
                  <a:gd name="T90" fmla="*/ 52 w 4160"/>
                  <a:gd name="T91" fmla="*/ 15 h 801"/>
                  <a:gd name="T92" fmla="*/ 56 w 4160"/>
                  <a:gd name="T93" fmla="*/ 15 h 801"/>
                  <a:gd name="T94" fmla="*/ 59 w 4160"/>
                  <a:gd name="T95" fmla="*/ 16 h 801"/>
                  <a:gd name="T96" fmla="*/ 63 w 4160"/>
                  <a:gd name="T97" fmla="*/ 16 h 801"/>
                  <a:gd name="T98" fmla="*/ 66 w 4160"/>
                  <a:gd name="T99" fmla="*/ 16 h 801"/>
                  <a:gd name="T100" fmla="*/ 70 w 4160"/>
                  <a:gd name="T101" fmla="*/ 16 h 801"/>
                  <a:gd name="T102" fmla="*/ 73 w 4160"/>
                  <a:gd name="T103" fmla="*/ 16 h 801"/>
                  <a:gd name="T104" fmla="*/ 77 w 4160"/>
                  <a:gd name="T105" fmla="*/ 16 h 801"/>
                  <a:gd name="T106" fmla="*/ 79 w 4160"/>
                  <a:gd name="T107" fmla="*/ 15 h 801"/>
                  <a:gd name="T108" fmla="*/ 82 w 4160"/>
                  <a:gd name="T109" fmla="*/ 14 h 801"/>
                  <a:gd name="T110" fmla="*/ 84 w 4160"/>
                  <a:gd name="T111" fmla="*/ 12 h 801"/>
                  <a:gd name="T112" fmla="*/ 85 w 4160"/>
                  <a:gd name="T113" fmla="*/ 9 h 801"/>
                  <a:gd name="T114" fmla="*/ 85 w 4160"/>
                  <a:gd name="T115" fmla="*/ 6 h 801"/>
                  <a:gd name="T116" fmla="*/ 85 w 4160"/>
                  <a:gd name="T117" fmla="*/ 3 h 801"/>
                  <a:gd name="T118" fmla="*/ 85 w 4160"/>
                  <a:gd name="T119" fmla="*/ 0 h 801"/>
                  <a:gd name="T120" fmla="*/ 85 w 4160"/>
                  <a:gd name="T121" fmla="*/ 0 h 801"/>
                  <a:gd name="T122" fmla="*/ 84 w 4160"/>
                  <a:gd name="T123" fmla="*/ 0 h 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60" h="801">
                    <a:moveTo>
                      <a:pt x="4118" y="19"/>
                    </a:moveTo>
                    <a:lnTo>
                      <a:pt x="4118" y="65"/>
                    </a:lnTo>
                    <a:lnTo>
                      <a:pt x="4118" y="112"/>
                    </a:lnTo>
                    <a:lnTo>
                      <a:pt x="4118" y="160"/>
                    </a:lnTo>
                    <a:lnTo>
                      <a:pt x="4117" y="207"/>
                    </a:lnTo>
                    <a:lnTo>
                      <a:pt x="4116" y="254"/>
                    </a:lnTo>
                    <a:lnTo>
                      <a:pt x="4113" y="301"/>
                    </a:lnTo>
                    <a:lnTo>
                      <a:pt x="4110" y="347"/>
                    </a:lnTo>
                    <a:lnTo>
                      <a:pt x="4102" y="394"/>
                    </a:lnTo>
                    <a:lnTo>
                      <a:pt x="4093" y="441"/>
                    </a:lnTo>
                    <a:lnTo>
                      <a:pt x="4080" y="486"/>
                    </a:lnTo>
                    <a:lnTo>
                      <a:pt x="4062" y="530"/>
                    </a:lnTo>
                    <a:lnTo>
                      <a:pt x="4038" y="569"/>
                    </a:lnTo>
                    <a:lnTo>
                      <a:pt x="4009" y="600"/>
                    </a:lnTo>
                    <a:lnTo>
                      <a:pt x="3977" y="627"/>
                    </a:lnTo>
                    <a:lnTo>
                      <a:pt x="3942" y="647"/>
                    </a:lnTo>
                    <a:lnTo>
                      <a:pt x="3904" y="665"/>
                    </a:lnTo>
                    <a:lnTo>
                      <a:pt x="3863" y="678"/>
                    </a:lnTo>
                    <a:lnTo>
                      <a:pt x="3821" y="687"/>
                    </a:lnTo>
                    <a:lnTo>
                      <a:pt x="3778" y="695"/>
                    </a:lnTo>
                    <a:lnTo>
                      <a:pt x="3734" y="701"/>
                    </a:lnTo>
                    <a:lnTo>
                      <a:pt x="3690" y="705"/>
                    </a:lnTo>
                    <a:lnTo>
                      <a:pt x="3646" y="709"/>
                    </a:lnTo>
                    <a:lnTo>
                      <a:pt x="3601" y="712"/>
                    </a:lnTo>
                    <a:lnTo>
                      <a:pt x="3556" y="715"/>
                    </a:lnTo>
                    <a:lnTo>
                      <a:pt x="3513" y="717"/>
                    </a:lnTo>
                    <a:lnTo>
                      <a:pt x="3470" y="718"/>
                    </a:lnTo>
                    <a:lnTo>
                      <a:pt x="3425" y="718"/>
                    </a:lnTo>
                    <a:lnTo>
                      <a:pt x="3381" y="718"/>
                    </a:lnTo>
                    <a:lnTo>
                      <a:pt x="3337" y="718"/>
                    </a:lnTo>
                    <a:lnTo>
                      <a:pt x="3292" y="717"/>
                    </a:lnTo>
                    <a:lnTo>
                      <a:pt x="3248" y="716"/>
                    </a:lnTo>
                    <a:lnTo>
                      <a:pt x="3204" y="713"/>
                    </a:lnTo>
                    <a:lnTo>
                      <a:pt x="3158" y="712"/>
                    </a:lnTo>
                    <a:lnTo>
                      <a:pt x="3115" y="710"/>
                    </a:lnTo>
                    <a:lnTo>
                      <a:pt x="3071" y="708"/>
                    </a:lnTo>
                    <a:lnTo>
                      <a:pt x="3026" y="705"/>
                    </a:lnTo>
                    <a:lnTo>
                      <a:pt x="2983" y="703"/>
                    </a:lnTo>
                    <a:lnTo>
                      <a:pt x="2938" y="701"/>
                    </a:lnTo>
                    <a:lnTo>
                      <a:pt x="2894" y="697"/>
                    </a:lnTo>
                    <a:lnTo>
                      <a:pt x="2850" y="695"/>
                    </a:lnTo>
                    <a:lnTo>
                      <a:pt x="2807" y="692"/>
                    </a:lnTo>
                    <a:lnTo>
                      <a:pt x="2761" y="690"/>
                    </a:lnTo>
                    <a:lnTo>
                      <a:pt x="2718" y="687"/>
                    </a:lnTo>
                    <a:lnTo>
                      <a:pt x="2674" y="684"/>
                    </a:lnTo>
                    <a:lnTo>
                      <a:pt x="2631" y="683"/>
                    </a:lnTo>
                    <a:lnTo>
                      <a:pt x="2585" y="680"/>
                    </a:lnTo>
                    <a:lnTo>
                      <a:pt x="2541" y="678"/>
                    </a:lnTo>
                    <a:lnTo>
                      <a:pt x="2495" y="676"/>
                    </a:lnTo>
                    <a:lnTo>
                      <a:pt x="2452" y="674"/>
                    </a:lnTo>
                    <a:lnTo>
                      <a:pt x="2409" y="672"/>
                    </a:lnTo>
                    <a:lnTo>
                      <a:pt x="2365" y="671"/>
                    </a:lnTo>
                    <a:lnTo>
                      <a:pt x="2319" y="669"/>
                    </a:lnTo>
                    <a:lnTo>
                      <a:pt x="2275" y="667"/>
                    </a:lnTo>
                    <a:lnTo>
                      <a:pt x="2230" y="667"/>
                    </a:lnTo>
                    <a:lnTo>
                      <a:pt x="2186" y="665"/>
                    </a:lnTo>
                    <a:lnTo>
                      <a:pt x="2137" y="663"/>
                    </a:lnTo>
                    <a:lnTo>
                      <a:pt x="2089" y="662"/>
                    </a:lnTo>
                    <a:lnTo>
                      <a:pt x="2041" y="661"/>
                    </a:lnTo>
                    <a:lnTo>
                      <a:pt x="1993" y="661"/>
                    </a:lnTo>
                    <a:lnTo>
                      <a:pt x="1943" y="660"/>
                    </a:lnTo>
                    <a:lnTo>
                      <a:pt x="1895" y="659"/>
                    </a:lnTo>
                    <a:lnTo>
                      <a:pt x="1845" y="659"/>
                    </a:lnTo>
                    <a:lnTo>
                      <a:pt x="1797" y="659"/>
                    </a:lnTo>
                    <a:lnTo>
                      <a:pt x="1752" y="658"/>
                    </a:lnTo>
                    <a:lnTo>
                      <a:pt x="1705" y="658"/>
                    </a:lnTo>
                    <a:lnTo>
                      <a:pt x="1660" y="658"/>
                    </a:lnTo>
                    <a:lnTo>
                      <a:pt x="1613" y="659"/>
                    </a:lnTo>
                    <a:lnTo>
                      <a:pt x="1566" y="659"/>
                    </a:lnTo>
                    <a:lnTo>
                      <a:pt x="1521" y="660"/>
                    </a:lnTo>
                    <a:lnTo>
                      <a:pt x="1473" y="660"/>
                    </a:lnTo>
                    <a:lnTo>
                      <a:pt x="1428" y="661"/>
                    </a:lnTo>
                    <a:lnTo>
                      <a:pt x="1382" y="661"/>
                    </a:lnTo>
                    <a:lnTo>
                      <a:pt x="1337" y="662"/>
                    </a:lnTo>
                    <a:lnTo>
                      <a:pt x="1291" y="665"/>
                    </a:lnTo>
                    <a:lnTo>
                      <a:pt x="1245" y="666"/>
                    </a:lnTo>
                    <a:lnTo>
                      <a:pt x="1199" y="667"/>
                    </a:lnTo>
                    <a:lnTo>
                      <a:pt x="1155" y="668"/>
                    </a:lnTo>
                    <a:lnTo>
                      <a:pt x="1112" y="670"/>
                    </a:lnTo>
                    <a:lnTo>
                      <a:pt x="1070" y="672"/>
                    </a:lnTo>
                    <a:lnTo>
                      <a:pt x="1028" y="674"/>
                    </a:lnTo>
                    <a:lnTo>
                      <a:pt x="984" y="677"/>
                    </a:lnTo>
                    <a:lnTo>
                      <a:pt x="942" y="678"/>
                    </a:lnTo>
                    <a:lnTo>
                      <a:pt x="900" y="682"/>
                    </a:lnTo>
                    <a:lnTo>
                      <a:pt x="858" y="684"/>
                    </a:lnTo>
                    <a:lnTo>
                      <a:pt x="815" y="686"/>
                    </a:lnTo>
                    <a:lnTo>
                      <a:pt x="772" y="690"/>
                    </a:lnTo>
                    <a:lnTo>
                      <a:pt x="729" y="692"/>
                    </a:lnTo>
                    <a:lnTo>
                      <a:pt x="686" y="695"/>
                    </a:lnTo>
                    <a:lnTo>
                      <a:pt x="644" y="699"/>
                    </a:lnTo>
                    <a:lnTo>
                      <a:pt x="601" y="702"/>
                    </a:lnTo>
                    <a:lnTo>
                      <a:pt x="559" y="707"/>
                    </a:lnTo>
                    <a:lnTo>
                      <a:pt x="517" y="710"/>
                    </a:lnTo>
                    <a:lnTo>
                      <a:pt x="475" y="713"/>
                    </a:lnTo>
                    <a:lnTo>
                      <a:pt x="432" y="718"/>
                    </a:lnTo>
                    <a:lnTo>
                      <a:pt x="390" y="722"/>
                    </a:lnTo>
                    <a:lnTo>
                      <a:pt x="346" y="726"/>
                    </a:lnTo>
                    <a:lnTo>
                      <a:pt x="304" y="732"/>
                    </a:lnTo>
                    <a:lnTo>
                      <a:pt x="262" y="736"/>
                    </a:lnTo>
                    <a:lnTo>
                      <a:pt x="220" y="742"/>
                    </a:lnTo>
                    <a:lnTo>
                      <a:pt x="178" y="748"/>
                    </a:lnTo>
                    <a:lnTo>
                      <a:pt x="136" y="752"/>
                    </a:lnTo>
                    <a:lnTo>
                      <a:pt x="94" y="758"/>
                    </a:lnTo>
                    <a:lnTo>
                      <a:pt x="51" y="763"/>
                    </a:lnTo>
                    <a:lnTo>
                      <a:pt x="9" y="769"/>
                    </a:lnTo>
                    <a:lnTo>
                      <a:pt x="1" y="776"/>
                    </a:lnTo>
                    <a:lnTo>
                      <a:pt x="0" y="786"/>
                    </a:lnTo>
                    <a:lnTo>
                      <a:pt x="7" y="794"/>
                    </a:lnTo>
                    <a:lnTo>
                      <a:pt x="8" y="796"/>
                    </a:lnTo>
                    <a:lnTo>
                      <a:pt x="10" y="796"/>
                    </a:lnTo>
                    <a:lnTo>
                      <a:pt x="13" y="796"/>
                    </a:lnTo>
                    <a:lnTo>
                      <a:pt x="54" y="792"/>
                    </a:lnTo>
                    <a:lnTo>
                      <a:pt x="98" y="787"/>
                    </a:lnTo>
                    <a:lnTo>
                      <a:pt x="138" y="783"/>
                    </a:lnTo>
                    <a:lnTo>
                      <a:pt x="179" y="779"/>
                    </a:lnTo>
                    <a:lnTo>
                      <a:pt x="221" y="776"/>
                    </a:lnTo>
                    <a:lnTo>
                      <a:pt x="264" y="771"/>
                    </a:lnTo>
                    <a:lnTo>
                      <a:pt x="304" y="768"/>
                    </a:lnTo>
                    <a:lnTo>
                      <a:pt x="346" y="765"/>
                    </a:lnTo>
                    <a:lnTo>
                      <a:pt x="390" y="761"/>
                    </a:lnTo>
                    <a:lnTo>
                      <a:pt x="431" y="759"/>
                    </a:lnTo>
                    <a:lnTo>
                      <a:pt x="474" y="754"/>
                    </a:lnTo>
                    <a:lnTo>
                      <a:pt x="516" y="752"/>
                    </a:lnTo>
                    <a:lnTo>
                      <a:pt x="557" y="750"/>
                    </a:lnTo>
                    <a:lnTo>
                      <a:pt x="599" y="748"/>
                    </a:lnTo>
                    <a:lnTo>
                      <a:pt x="641" y="744"/>
                    </a:lnTo>
                    <a:lnTo>
                      <a:pt x="682" y="742"/>
                    </a:lnTo>
                    <a:lnTo>
                      <a:pt x="724" y="740"/>
                    </a:lnTo>
                    <a:lnTo>
                      <a:pt x="766" y="737"/>
                    </a:lnTo>
                    <a:lnTo>
                      <a:pt x="809" y="736"/>
                    </a:lnTo>
                    <a:lnTo>
                      <a:pt x="851" y="734"/>
                    </a:lnTo>
                    <a:lnTo>
                      <a:pt x="893" y="733"/>
                    </a:lnTo>
                    <a:lnTo>
                      <a:pt x="935" y="729"/>
                    </a:lnTo>
                    <a:lnTo>
                      <a:pt x="978" y="728"/>
                    </a:lnTo>
                    <a:lnTo>
                      <a:pt x="1018" y="727"/>
                    </a:lnTo>
                    <a:lnTo>
                      <a:pt x="1061" y="726"/>
                    </a:lnTo>
                    <a:lnTo>
                      <a:pt x="1103" y="725"/>
                    </a:lnTo>
                    <a:lnTo>
                      <a:pt x="1145" y="724"/>
                    </a:lnTo>
                    <a:lnTo>
                      <a:pt x="1189" y="724"/>
                    </a:lnTo>
                    <a:lnTo>
                      <a:pt x="1230" y="722"/>
                    </a:lnTo>
                    <a:lnTo>
                      <a:pt x="1272" y="721"/>
                    </a:lnTo>
                    <a:lnTo>
                      <a:pt x="1314" y="721"/>
                    </a:lnTo>
                    <a:lnTo>
                      <a:pt x="1356" y="721"/>
                    </a:lnTo>
                    <a:lnTo>
                      <a:pt x="1398" y="720"/>
                    </a:lnTo>
                    <a:lnTo>
                      <a:pt x="1439" y="720"/>
                    </a:lnTo>
                    <a:lnTo>
                      <a:pt x="1481" y="720"/>
                    </a:lnTo>
                    <a:lnTo>
                      <a:pt x="1524" y="720"/>
                    </a:lnTo>
                    <a:lnTo>
                      <a:pt x="1566" y="720"/>
                    </a:lnTo>
                    <a:lnTo>
                      <a:pt x="1610" y="720"/>
                    </a:lnTo>
                    <a:lnTo>
                      <a:pt x="1651" y="721"/>
                    </a:lnTo>
                    <a:lnTo>
                      <a:pt x="1693" y="721"/>
                    </a:lnTo>
                    <a:lnTo>
                      <a:pt x="1736" y="722"/>
                    </a:lnTo>
                    <a:lnTo>
                      <a:pt x="1777" y="724"/>
                    </a:lnTo>
                    <a:lnTo>
                      <a:pt x="1819" y="724"/>
                    </a:lnTo>
                    <a:lnTo>
                      <a:pt x="1861" y="724"/>
                    </a:lnTo>
                    <a:lnTo>
                      <a:pt x="1903" y="725"/>
                    </a:lnTo>
                    <a:lnTo>
                      <a:pt x="1946" y="726"/>
                    </a:lnTo>
                    <a:lnTo>
                      <a:pt x="1988" y="728"/>
                    </a:lnTo>
                    <a:lnTo>
                      <a:pt x="2030" y="729"/>
                    </a:lnTo>
                    <a:lnTo>
                      <a:pt x="2072" y="729"/>
                    </a:lnTo>
                    <a:lnTo>
                      <a:pt x="2113" y="733"/>
                    </a:lnTo>
                    <a:lnTo>
                      <a:pt x="2155" y="734"/>
                    </a:lnTo>
                    <a:lnTo>
                      <a:pt x="2197" y="736"/>
                    </a:lnTo>
                    <a:lnTo>
                      <a:pt x="2241" y="736"/>
                    </a:lnTo>
                    <a:lnTo>
                      <a:pt x="2283" y="738"/>
                    </a:lnTo>
                    <a:lnTo>
                      <a:pt x="2302" y="740"/>
                    </a:lnTo>
                    <a:lnTo>
                      <a:pt x="2324" y="741"/>
                    </a:lnTo>
                    <a:lnTo>
                      <a:pt x="2343" y="742"/>
                    </a:lnTo>
                    <a:lnTo>
                      <a:pt x="2387" y="743"/>
                    </a:lnTo>
                    <a:lnTo>
                      <a:pt x="2433" y="745"/>
                    </a:lnTo>
                    <a:lnTo>
                      <a:pt x="2478" y="748"/>
                    </a:lnTo>
                    <a:lnTo>
                      <a:pt x="2524" y="750"/>
                    </a:lnTo>
                    <a:lnTo>
                      <a:pt x="2569" y="752"/>
                    </a:lnTo>
                    <a:lnTo>
                      <a:pt x="2616" y="754"/>
                    </a:lnTo>
                    <a:lnTo>
                      <a:pt x="2661" y="758"/>
                    </a:lnTo>
                    <a:lnTo>
                      <a:pt x="2707" y="759"/>
                    </a:lnTo>
                    <a:lnTo>
                      <a:pt x="2751" y="762"/>
                    </a:lnTo>
                    <a:lnTo>
                      <a:pt x="2798" y="765"/>
                    </a:lnTo>
                    <a:lnTo>
                      <a:pt x="2842" y="768"/>
                    </a:lnTo>
                    <a:lnTo>
                      <a:pt x="2888" y="770"/>
                    </a:lnTo>
                    <a:lnTo>
                      <a:pt x="2929" y="774"/>
                    </a:lnTo>
                    <a:lnTo>
                      <a:pt x="2973" y="776"/>
                    </a:lnTo>
                    <a:lnTo>
                      <a:pt x="3015" y="780"/>
                    </a:lnTo>
                    <a:lnTo>
                      <a:pt x="3058" y="783"/>
                    </a:lnTo>
                    <a:lnTo>
                      <a:pt x="3100" y="786"/>
                    </a:lnTo>
                    <a:lnTo>
                      <a:pt x="3145" y="790"/>
                    </a:lnTo>
                    <a:lnTo>
                      <a:pt x="3188" y="792"/>
                    </a:lnTo>
                    <a:lnTo>
                      <a:pt x="3231" y="793"/>
                    </a:lnTo>
                    <a:lnTo>
                      <a:pt x="3275" y="796"/>
                    </a:lnTo>
                    <a:lnTo>
                      <a:pt x="3320" y="799"/>
                    </a:lnTo>
                    <a:lnTo>
                      <a:pt x="3363" y="800"/>
                    </a:lnTo>
                    <a:lnTo>
                      <a:pt x="3407" y="800"/>
                    </a:lnTo>
                    <a:lnTo>
                      <a:pt x="3450" y="801"/>
                    </a:lnTo>
                    <a:lnTo>
                      <a:pt x="3494" y="800"/>
                    </a:lnTo>
                    <a:lnTo>
                      <a:pt x="3538" y="799"/>
                    </a:lnTo>
                    <a:lnTo>
                      <a:pt x="3580" y="796"/>
                    </a:lnTo>
                    <a:lnTo>
                      <a:pt x="3624" y="793"/>
                    </a:lnTo>
                    <a:lnTo>
                      <a:pt x="3668" y="790"/>
                    </a:lnTo>
                    <a:lnTo>
                      <a:pt x="3711" y="785"/>
                    </a:lnTo>
                    <a:lnTo>
                      <a:pt x="3754" y="779"/>
                    </a:lnTo>
                    <a:lnTo>
                      <a:pt x="3796" y="773"/>
                    </a:lnTo>
                    <a:lnTo>
                      <a:pt x="3837" y="765"/>
                    </a:lnTo>
                    <a:lnTo>
                      <a:pt x="3879" y="754"/>
                    </a:lnTo>
                    <a:lnTo>
                      <a:pt x="3921" y="742"/>
                    </a:lnTo>
                    <a:lnTo>
                      <a:pt x="3958" y="726"/>
                    </a:lnTo>
                    <a:lnTo>
                      <a:pt x="3992" y="708"/>
                    </a:lnTo>
                    <a:lnTo>
                      <a:pt x="4021" y="686"/>
                    </a:lnTo>
                    <a:lnTo>
                      <a:pt x="4048" y="661"/>
                    </a:lnTo>
                    <a:lnTo>
                      <a:pt x="4071" y="636"/>
                    </a:lnTo>
                    <a:lnTo>
                      <a:pt x="4091" y="607"/>
                    </a:lnTo>
                    <a:lnTo>
                      <a:pt x="4108" y="576"/>
                    </a:lnTo>
                    <a:lnTo>
                      <a:pt x="4121" y="543"/>
                    </a:lnTo>
                    <a:lnTo>
                      <a:pt x="4133" y="510"/>
                    </a:lnTo>
                    <a:lnTo>
                      <a:pt x="4141" y="473"/>
                    </a:lnTo>
                    <a:lnTo>
                      <a:pt x="4149" y="437"/>
                    </a:lnTo>
                    <a:lnTo>
                      <a:pt x="4153" y="398"/>
                    </a:lnTo>
                    <a:lnTo>
                      <a:pt x="4156" y="361"/>
                    </a:lnTo>
                    <a:lnTo>
                      <a:pt x="4159" y="322"/>
                    </a:lnTo>
                    <a:lnTo>
                      <a:pt x="4160" y="282"/>
                    </a:lnTo>
                    <a:lnTo>
                      <a:pt x="4159" y="243"/>
                    </a:lnTo>
                    <a:lnTo>
                      <a:pt x="4158" y="204"/>
                    </a:lnTo>
                    <a:lnTo>
                      <a:pt x="4156" y="164"/>
                    </a:lnTo>
                    <a:lnTo>
                      <a:pt x="4155" y="127"/>
                    </a:lnTo>
                    <a:lnTo>
                      <a:pt x="4153" y="87"/>
                    </a:lnTo>
                    <a:lnTo>
                      <a:pt x="4152" y="53"/>
                    </a:lnTo>
                    <a:lnTo>
                      <a:pt x="4150" y="19"/>
                    </a:lnTo>
                    <a:lnTo>
                      <a:pt x="4149" y="8"/>
                    </a:lnTo>
                    <a:lnTo>
                      <a:pt x="4144" y="4"/>
                    </a:lnTo>
                    <a:lnTo>
                      <a:pt x="4137" y="0"/>
                    </a:lnTo>
                    <a:lnTo>
                      <a:pt x="4128" y="2"/>
                    </a:lnTo>
                    <a:lnTo>
                      <a:pt x="4121" y="6"/>
                    </a:lnTo>
                    <a:lnTo>
                      <a:pt x="411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8" name="Freeform 77">
                <a:extLst>
                  <a:ext uri="{FF2B5EF4-FFF2-40B4-BE49-F238E27FC236}">
                    <a16:creationId xmlns:a16="http://schemas.microsoft.com/office/drawing/2014/main" id="{08B97DF0-A53D-2B48-2327-A65A2650E15E}"/>
                  </a:ext>
                </a:extLst>
              </p:cNvPr>
              <p:cNvSpPr>
                <a:spLocks/>
              </p:cNvSpPr>
              <p:nvPr/>
            </p:nvSpPr>
            <p:spPr bwMode="auto">
              <a:xfrm>
                <a:off x="1433" y="2553"/>
                <a:ext cx="595" cy="114"/>
              </a:xfrm>
              <a:custGeom>
                <a:avLst/>
                <a:gdLst>
                  <a:gd name="T0" fmla="*/ 84 w 4160"/>
                  <a:gd name="T1" fmla="*/ 3 h 801"/>
                  <a:gd name="T2" fmla="*/ 84 w 4160"/>
                  <a:gd name="T3" fmla="*/ 7 h 801"/>
                  <a:gd name="T4" fmla="*/ 84 w 4160"/>
                  <a:gd name="T5" fmla="*/ 10 h 801"/>
                  <a:gd name="T6" fmla="*/ 81 w 4160"/>
                  <a:gd name="T7" fmla="*/ 13 h 801"/>
                  <a:gd name="T8" fmla="*/ 78 w 4160"/>
                  <a:gd name="T9" fmla="*/ 14 h 801"/>
                  <a:gd name="T10" fmla="*/ 76 w 4160"/>
                  <a:gd name="T11" fmla="*/ 14 h 801"/>
                  <a:gd name="T12" fmla="*/ 72 w 4160"/>
                  <a:gd name="T13" fmla="*/ 15 h 801"/>
                  <a:gd name="T14" fmla="*/ 68 w 4160"/>
                  <a:gd name="T15" fmla="*/ 15 h 801"/>
                  <a:gd name="T16" fmla="*/ 65 w 4160"/>
                  <a:gd name="T17" fmla="*/ 14 h 801"/>
                  <a:gd name="T18" fmla="*/ 61 w 4160"/>
                  <a:gd name="T19" fmla="*/ 14 h 801"/>
                  <a:gd name="T20" fmla="*/ 57 w 4160"/>
                  <a:gd name="T21" fmla="*/ 14 h 801"/>
                  <a:gd name="T22" fmla="*/ 55 w 4160"/>
                  <a:gd name="T23" fmla="*/ 14 h 801"/>
                  <a:gd name="T24" fmla="*/ 51 w 4160"/>
                  <a:gd name="T25" fmla="*/ 14 h 801"/>
                  <a:gd name="T26" fmla="*/ 47 w 4160"/>
                  <a:gd name="T27" fmla="*/ 14 h 801"/>
                  <a:gd name="T28" fmla="*/ 45 w 4160"/>
                  <a:gd name="T29" fmla="*/ 14 h 801"/>
                  <a:gd name="T30" fmla="*/ 41 w 4160"/>
                  <a:gd name="T31" fmla="*/ 13 h 801"/>
                  <a:gd name="T32" fmla="*/ 37 w 4160"/>
                  <a:gd name="T33" fmla="*/ 13 h 801"/>
                  <a:gd name="T34" fmla="*/ 34 w 4160"/>
                  <a:gd name="T35" fmla="*/ 13 h 801"/>
                  <a:gd name="T36" fmla="*/ 30 w 4160"/>
                  <a:gd name="T37" fmla="*/ 13 h 801"/>
                  <a:gd name="T38" fmla="*/ 26 w 4160"/>
                  <a:gd name="T39" fmla="*/ 14 h 801"/>
                  <a:gd name="T40" fmla="*/ 24 w 4160"/>
                  <a:gd name="T41" fmla="*/ 14 h 801"/>
                  <a:gd name="T42" fmla="*/ 20 w 4160"/>
                  <a:gd name="T43" fmla="*/ 14 h 801"/>
                  <a:gd name="T44" fmla="*/ 17 w 4160"/>
                  <a:gd name="T45" fmla="*/ 14 h 801"/>
                  <a:gd name="T46" fmla="*/ 13 w 4160"/>
                  <a:gd name="T47" fmla="*/ 14 h 801"/>
                  <a:gd name="T48" fmla="*/ 10 w 4160"/>
                  <a:gd name="T49" fmla="*/ 14 h 801"/>
                  <a:gd name="T50" fmla="*/ 6 w 4160"/>
                  <a:gd name="T51" fmla="*/ 15 h 801"/>
                  <a:gd name="T52" fmla="*/ 3 w 4160"/>
                  <a:gd name="T53" fmla="*/ 15 h 801"/>
                  <a:gd name="T54" fmla="*/ 0 w 4160"/>
                  <a:gd name="T55" fmla="*/ 16 h 801"/>
                  <a:gd name="T56" fmla="*/ 0 w 4160"/>
                  <a:gd name="T57" fmla="*/ 16 h 801"/>
                  <a:gd name="T58" fmla="*/ 0 w 4160"/>
                  <a:gd name="T59" fmla="*/ 16 h 801"/>
                  <a:gd name="T60" fmla="*/ 4 w 4160"/>
                  <a:gd name="T61" fmla="*/ 16 h 801"/>
                  <a:gd name="T62" fmla="*/ 7 w 4160"/>
                  <a:gd name="T63" fmla="*/ 16 h 801"/>
                  <a:gd name="T64" fmla="*/ 11 w 4160"/>
                  <a:gd name="T65" fmla="*/ 15 h 801"/>
                  <a:gd name="T66" fmla="*/ 14 w 4160"/>
                  <a:gd name="T67" fmla="*/ 15 h 801"/>
                  <a:gd name="T68" fmla="*/ 17 w 4160"/>
                  <a:gd name="T69" fmla="*/ 15 h 801"/>
                  <a:gd name="T70" fmla="*/ 21 w 4160"/>
                  <a:gd name="T71" fmla="*/ 15 h 801"/>
                  <a:gd name="T72" fmla="*/ 24 w 4160"/>
                  <a:gd name="T73" fmla="*/ 15 h 801"/>
                  <a:gd name="T74" fmla="*/ 28 w 4160"/>
                  <a:gd name="T75" fmla="*/ 15 h 801"/>
                  <a:gd name="T76" fmla="*/ 31 w 4160"/>
                  <a:gd name="T77" fmla="*/ 15 h 801"/>
                  <a:gd name="T78" fmla="*/ 35 w 4160"/>
                  <a:gd name="T79" fmla="*/ 15 h 801"/>
                  <a:gd name="T80" fmla="*/ 38 w 4160"/>
                  <a:gd name="T81" fmla="*/ 15 h 801"/>
                  <a:gd name="T82" fmla="*/ 41 w 4160"/>
                  <a:gd name="T83" fmla="*/ 15 h 801"/>
                  <a:gd name="T84" fmla="*/ 45 w 4160"/>
                  <a:gd name="T85" fmla="*/ 15 h 801"/>
                  <a:gd name="T86" fmla="*/ 47 w 4160"/>
                  <a:gd name="T87" fmla="*/ 15 h 801"/>
                  <a:gd name="T88" fmla="*/ 49 w 4160"/>
                  <a:gd name="T89" fmla="*/ 15 h 801"/>
                  <a:gd name="T90" fmla="*/ 52 w 4160"/>
                  <a:gd name="T91" fmla="*/ 15 h 801"/>
                  <a:gd name="T92" fmla="*/ 56 w 4160"/>
                  <a:gd name="T93" fmla="*/ 15 h 801"/>
                  <a:gd name="T94" fmla="*/ 59 w 4160"/>
                  <a:gd name="T95" fmla="*/ 16 h 801"/>
                  <a:gd name="T96" fmla="*/ 63 w 4160"/>
                  <a:gd name="T97" fmla="*/ 16 h 801"/>
                  <a:gd name="T98" fmla="*/ 66 w 4160"/>
                  <a:gd name="T99" fmla="*/ 16 h 801"/>
                  <a:gd name="T100" fmla="*/ 70 w 4160"/>
                  <a:gd name="T101" fmla="*/ 16 h 801"/>
                  <a:gd name="T102" fmla="*/ 73 w 4160"/>
                  <a:gd name="T103" fmla="*/ 16 h 801"/>
                  <a:gd name="T104" fmla="*/ 77 w 4160"/>
                  <a:gd name="T105" fmla="*/ 16 h 801"/>
                  <a:gd name="T106" fmla="*/ 79 w 4160"/>
                  <a:gd name="T107" fmla="*/ 15 h 801"/>
                  <a:gd name="T108" fmla="*/ 82 w 4160"/>
                  <a:gd name="T109" fmla="*/ 14 h 801"/>
                  <a:gd name="T110" fmla="*/ 84 w 4160"/>
                  <a:gd name="T111" fmla="*/ 12 h 801"/>
                  <a:gd name="T112" fmla="*/ 85 w 4160"/>
                  <a:gd name="T113" fmla="*/ 9 h 801"/>
                  <a:gd name="T114" fmla="*/ 85 w 4160"/>
                  <a:gd name="T115" fmla="*/ 6 h 801"/>
                  <a:gd name="T116" fmla="*/ 85 w 4160"/>
                  <a:gd name="T117" fmla="*/ 3 h 801"/>
                  <a:gd name="T118" fmla="*/ 85 w 4160"/>
                  <a:gd name="T119" fmla="*/ 0 h 801"/>
                  <a:gd name="T120" fmla="*/ 85 w 4160"/>
                  <a:gd name="T121" fmla="*/ 0 h 801"/>
                  <a:gd name="T122" fmla="*/ 84 w 4160"/>
                  <a:gd name="T123" fmla="*/ 0 h 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160" h="801">
                    <a:moveTo>
                      <a:pt x="4118" y="19"/>
                    </a:moveTo>
                    <a:lnTo>
                      <a:pt x="4118" y="65"/>
                    </a:lnTo>
                    <a:lnTo>
                      <a:pt x="4118" y="112"/>
                    </a:lnTo>
                    <a:lnTo>
                      <a:pt x="4118" y="160"/>
                    </a:lnTo>
                    <a:lnTo>
                      <a:pt x="4117" y="207"/>
                    </a:lnTo>
                    <a:lnTo>
                      <a:pt x="4116" y="254"/>
                    </a:lnTo>
                    <a:lnTo>
                      <a:pt x="4113" y="301"/>
                    </a:lnTo>
                    <a:lnTo>
                      <a:pt x="4110" y="347"/>
                    </a:lnTo>
                    <a:lnTo>
                      <a:pt x="4102" y="394"/>
                    </a:lnTo>
                    <a:lnTo>
                      <a:pt x="4093" y="441"/>
                    </a:lnTo>
                    <a:lnTo>
                      <a:pt x="4080" y="486"/>
                    </a:lnTo>
                    <a:lnTo>
                      <a:pt x="4062" y="530"/>
                    </a:lnTo>
                    <a:lnTo>
                      <a:pt x="4038" y="569"/>
                    </a:lnTo>
                    <a:lnTo>
                      <a:pt x="4009" y="600"/>
                    </a:lnTo>
                    <a:lnTo>
                      <a:pt x="3977" y="627"/>
                    </a:lnTo>
                    <a:lnTo>
                      <a:pt x="3942" y="647"/>
                    </a:lnTo>
                    <a:lnTo>
                      <a:pt x="3904" y="665"/>
                    </a:lnTo>
                    <a:lnTo>
                      <a:pt x="3863" y="678"/>
                    </a:lnTo>
                    <a:lnTo>
                      <a:pt x="3821" y="687"/>
                    </a:lnTo>
                    <a:lnTo>
                      <a:pt x="3778" y="695"/>
                    </a:lnTo>
                    <a:lnTo>
                      <a:pt x="3734" y="701"/>
                    </a:lnTo>
                    <a:lnTo>
                      <a:pt x="3690" y="705"/>
                    </a:lnTo>
                    <a:lnTo>
                      <a:pt x="3646" y="709"/>
                    </a:lnTo>
                    <a:lnTo>
                      <a:pt x="3601" y="712"/>
                    </a:lnTo>
                    <a:lnTo>
                      <a:pt x="3556" y="715"/>
                    </a:lnTo>
                    <a:lnTo>
                      <a:pt x="3513" y="717"/>
                    </a:lnTo>
                    <a:lnTo>
                      <a:pt x="3470" y="718"/>
                    </a:lnTo>
                    <a:lnTo>
                      <a:pt x="3425" y="718"/>
                    </a:lnTo>
                    <a:lnTo>
                      <a:pt x="3381" y="718"/>
                    </a:lnTo>
                    <a:lnTo>
                      <a:pt x="3337" y="718"/>
                    </a:lnTo>
                    <a:lnTo>
                      <a:pt x="3292" y="717"/>
                    </a:lnTo>
                    <a:lnTo>
                      <a:pt x="3248" y="716"/>
                    </a:lnTo>
                    <a:lnTo>
                      <a:pt x="3204" y="713"/>
                    </a:lnTo>
                    <a:lnTo>
                      <a:pt x="3158" y="712"/>
                    </a:lnTo>
                    <a:lnTo>
                      <a:pt x="3115" y="710"/>
                    </a:lnTo>
                    <a:lnTo>
                      <a:pt x="3071" y="708"/>
                    </a:lnTo>
                    <a:lnTo>
                      <a:pt x="3026" y="705"/>
                    </a:lnTo>
                    <a:lnTo>
                      <a:pt x="2983" y="703"/>
                    </a:lnTo>
                    <a:lnTo>
                      <a:pt x="2938" y="701"/>
                    </a:lnTo>
                    <a:lnTo>
                      <a:pt x="2894" y="697"/>
                    </a:lnTo>
                    <a:lnTo>
                      <a:pt x="2850" y="695"/>
                    </a:lnTo>
                    <a:lnTo>
                      <a:pt x="2807" y="692"/>
                    </a:lnTo>
                    <a:lnTo>
                      <a:pt x="2761" y="690"/>
                    </a:lnTo>
                    <a:lnTo>
                      <a:pt x="2718" y="687"/>
                    </a:lnTo>
                    <a:lnTo>
                      <a:pt x="2674" y="684"/>
                    </a:lnTo>
                    <a:lnTo>
                      <a:pt x="2631" y="683"/>
                    </a:lnTo>
                    <a:lnTo>
                      <a:pt x="2585" y="680"/>
                    </a:lnTo>
                    <a:lnTo>
                      <a:pt x="2541" y="678"/>
                    </a:lnTo>
                    <a:lnTo>
                      <a:pt x="2495" y="676"/>
                    </a:lnTo>
                    <a:lnTo>
                      <a:pt x="2452" y="674"/>
                    </a:lnTo>
                    <a:lnTo>
                      <a:pt x="2409" y="672"/>
                    </a:lnTo>
                    <a:lnTo>
                      <a:pt x="2365" y="671"/>
                    </a:lnTo>
                    <a:lnTo>
                      <a:pt x="2319" y="669"/>
                    </a:lnTo>
                    <a:lnTo>
                      <a:pt x="2275" y="667"/>
                    </a:lnTo>
                    <a:lnTo>
                      <a:pt x="2230" y="667"/>
                    </a:lnTo>
                    <a:lnTo>
                      <a:pt x="2186" y="665"/>
                    </a:lnTo>
                    <a:lnTo>
                      <a:pt x="2137" y="663"/>
                    </a:lnTo>
                    <a:lnTo>
                      <a:pt x="2089" y="662"/>
                    </a:lnTo>
                    <a:lnTo>
                      <a:pt x="2041" y="661"/>
                    </a:lnTo>
                    <a:lnTo>
                      <a:pt x="1993" y="661"/>
                    </a:lnTo>
                    <a:lnTo>
                      <a:pt x="1943" y="660"/>
                    </a:lnTo>
                    <a:lnTo>
                      <a:pt x="1895" y="659"/>
                    </a:lnTo>
                    <a:lnTo>
                      <a:pt x="1845" y="659"/>
                    </a:lnTo>
                    <a:lnTo>
                      <a:pt x="1797" y="659"/>
                    </a:lnTo>
                    <a:lnTo>
                      <a:pt x="1752" y="658"/>
                    </a:lnTo>
                    <a:lnTo>
                      <a:pt x="1705" y="658"/>
                    </a:lnTo>
                    <a:lnTo>
                      <a:pt x="1660" y="658"/>
                    </a:lnTo>
                    <a:lnTo>
                      <a:pt x="1613" y="659"/>
                    </a:lnTo>
                    <a:lnTo>
                      <a:pt x="1566" y="659"/>
                    </a:lnTo>
                    <a:lnTo>
                      <a:pt x="1521" y="660"/>
                    </a:lnTo>
                    <a:lnTo>
                      <a:pt x="1473" y="660"/>
                    </a:lnTo>
                    <a:lnTo>
                      <a:pt x="1428" y="661"/>
                    </a:lnTo>
                    <a:lnTo>
                      <a:pt x="1382" y="661"/>
                    </a:lnTo>
                    <a:lnTo>
                      <a:pt x="1337" y="662"/>
                    </a:lnTo>
                    <a:lnTo>
                      <a:pt x="1291" y="665"/>
                    </a:lnTo>
                    <a:lnTo>
                      <a:pt x="1245" y="666"/>
                    </a:lnTo>
                    <a:lnTo>
                      <a:pt x="1199" y="667"/>
                    </a:lnTo>
                    <a:lnTo>
                      <a:pt x="1155" y="668"/>
                    </a:lnTo>
                    <a:lnTo>
                      <a:pt x="1112" y="670"/>
                    </a:lnTo>
                    <a:lnTo>
                      <a:pt x="1070" y="672"/>
                    </a:lnTo>
                    <a:lnTo>
                      <a:pt x="1028" y="674"/>
                    </a:lnTo>
                    <a:lnTo>
                      <a:pt x="984" y="677"/>
                    </a:lnTo>
                    <a:lnTo>
                      <a:pt x="942" y="678"/>
                    </a:lnTo>
                    <a:lnTo>
                      <a:pt x="900" y="682"/>
                    </a:lnTo>
                    <a:lnTo>
                      <a:pt x="858" y="684"/>
                    </a:lnTo>
                    <a:lnTo>
                      <a:pt x="815" y="686"/>
                    </a:lnTo>
                    <a:lnTo>
                      <a:pt x="772" y="690"/>
                    </a:lnTo>
                    <a:lnTo>
                      <a:pt x="729" y="692"/>
                    </a:lnTo>
                    <a:lnTo>
                      <a:pt x="686" y="695"/>
                    </a:lnTo>
                    <a:lnTo>
                      <a:pt x="644" y="699"/>
                    </a:lnTo>
                    <a:lnTo>
                      <a:pt x="601" y="702"/>
                    </a:lnTo>
                    <a:lnTo>
                      <a:pt x="559" y="707"/>
                    </a:lnTo>
                    <a:lnTo>
                      <a:pt x="517" y="710"/>
                    </a:lnTo>
                    <a:lnTo>
                      <a:pt x="475" y="713"/>
                    </a:lnTo>
                    <a:lnTo>
                      <a:pt x="432" y="718"/>
                    </a:lnTo>
                    <a:lnTo>
                      <a:pt x="390" y="722"/>
                    </a:lnTo>
                    <a:lnTo>
                      <a:pt x="346" y="726"/>
                    </a:lnTo>
                    <a:lnTo>
                      <a:pt x="304" y="732"/>
                    </a:lnTo>
                    <a:lnTo>
                      <a:pt x="262" y="736"/>
                    </a:lnTo>
                    <a:lnTo>
                      <a:pt x="220" y="742"/>
                    </a:lnTo>
                    <a:lnTo>
                      <a:pt x="178" y="748"/>
                    </a:lnTo>
                    <a:lnTo>
                      <a:pt x="136" y="752"/>
                    </a:lnTo>
                    <a:lnTo>
                      <a:pt x="94" y="758"/>
                    </a:lnTo>
                    <a:lnTo>
                      <a:pt x="51" y="763"/>
                    </a:lnTo>
                    <a:lnTo>
                      <a:pt x="9" y="769"/>
                    </a:lnTo>
                    <a:lnTo>
                      <a:pt x="1" y="776"/>
                    </a:lnTo>
                    <a:lnTo>
                      <a:pt x="0" y="786"/>
                    </a:lnTo>
                    <a:lnTo>
                      <a:pt x="7" y="794"/>
                    </a:lnTo>
                    <a:lnTo>
                      <a:pt x="8" y="796"/>
                    </a:lnTo>
                    <a:lnTo>
                      <a:pt x="10" y="796"/>
                    </a:lnTo>
                    <a:lnTo>
                      <a:pt x="13" y="796"/>
                    </a:lnTo>
                    <a:lnTo>
                      <a:pt x="54" y="792"/>
                    </a:lnTo>
                    <a:lnTo>
                      <a:pt x="98" y="787"/>
                    </a:lnTo>
                    <a:lnTo>
                      <a:pt x="138" y="783"/>
                    </a:lnTo>
                    <a:lnTo>
                      <a:pt x="179" y="779"/>
                    </a:lnTo>
                    <a:lnTo>
                      <a:pt x="221" y="776"/>
                    </a:lnTo>
                    <a:lnTo>
                      <a:pt x="264" y="771"/>
                    </a:lnTo>
                    <a:lnTo>
                      <a:pt x="304" y="768"/>
                    </a:lnTo>
                    <a:lnTo>
                      <a:pt x="346" y="765"/>
                    </a:lnTo>
                    <a:lnTo>
                      <a:pt x="390" y="761"/>
                    </a:lnTo>
                    <a:lnTo>
                      <a:pt x="431" y="759"/>
                    </a:lnTo>
                    <a:lnTo>
                      <a:pt x="474" y="754"/>
                    </a:lnTo>
                    <a:lnTo>
                      <a:pt x="516" y="752"/>
                    </a:lnTo>
                    <a:lnTo>
                      <a:pt x="557" y="750"/>
                    </a:lnTo>
                    <a:lnTo>
                      <a:pt x="599" y="748"/>
                    </a:lnTo>
                    <a:lnTo>
                      <a:pt x="641" y="744"/>
                    </a:lnTo>
                    <a:lnTo>
                      <a:pt x="682" y="742"/>
                    </a:lnTo>
                    <a:lnTo>
                      <a:pt x="724" y="740"/>
                    </a:lnTo>
                    <a:lnTo>
                      <a:pt x="766" y="737"/>
                    </a:lnTo>
                    <a:lnTo>
                      <a:pt x="809" y="736"/>
                    </a:lnTo>
                    <a:lnTo>
                      <a:pt x="851" y="734"/>
                    </a:lnTo>
                    <a:lnTo>
                      <a:pt x="893" y="733"/>
                    </a:lnTo>
                    <a:lnTo>
                      <a:pt x="935" y="729"/>
                    </a:lnTo>
                    <a:lnTo>
                      <a:pt x="978" y="728"/>
                    </a:lnTo>
                    <a:lnTo>
                      <a:pt x="1018" y="727"/>
                    </a:lnTo>
                    <a:lnTo>
                      <a:pt x="1061" y="726"/>
                    </a:lnTo>
                    <a:lnTo>
                      <a:pt x="1103" y="725"/>
                    </a:lnTo>
                    <a:lnTo>
                      <a:pt x="1145" y="724"/>
                    </a:lnTo>
                    <a:lnTo>
                      <a:pt x="1189" y="724"/>
                    </a:lnTo>
                    <a:lnTo>
                      <a:pt x="1230" y="722"/>
                    </a:lnTo>
                    <a:lnTo>
                      <a:pt x="1272" y="721"/>
                    </a:lnTo>
                    <a:lnTo>
                      <a:pt x="1314" y="721"/>
                    </a:lnTo>
                    <a:lnTo>
                      <a:pt x="1356" y="721"/>
                    </a:lnTo>
                    <a:lnTo>
                      <a:pt x="1398" y="720"/>
                    </a:lnTo>
                    <a:lnTo>
                      <a:pt x="1439" y="720"/>
                    </a:lnTo>
                    <a:lnTo>
                      <a:pt x="1481" y="720"/>
                    </a:lnTo>
                    <a:lnTo>
                      <a:pt x="1524" y="720"/>
                    </a:lnTo>
                    <a:lnTo>
                      <a:pt x="1566" y="720"/>
                    </a:lnTo>
                    <a:lnTo>
                      <a:pt x="1610" y="720"/>
                    </a:lnTo>
                    <a:lnTo>
                      <a:pt x="1651" y="721"/>
                    </a:lnTo>
                    <a:lnTo>
                      <a:pt x="1693" y="721"/>
                    </a:lnTo>
                    <a:lnTo>
                      <a:pt x="1736" y="722"/>
                    </a:lnTo>
                    <a:lnTo>
                      <a:pt x="1777" y="724"/>
                    </a:lnTo>
                    <a:lnTo>
                      <a:pt x="1819" y="724"/>
                    </a:lnTo>
                    <a:lnTo>
                      <a:pt x="1861" y="724"/>
                    </a:lnTo>
                    <a:lnTo>
                      <a:pt x="1903" y="725"/>
                    </a:lnTo>
                    <a:lnTo>
                      <a:pt x="1946" y="726"/>
                    </a:lnTo>
                    <a:lnTo>
                      <a:pt x="1988" y="728"/>
                    </a:lnTo>
                    <a:lnTo>
                      <a:pt x="2030" y="729"/>
                    </a:lnTo>
                    <a:lnTo>
                      <a:pt x="2072" y="729"/>
                    </a:lnTo>
                    <a:lnTo>
                      <a:pt x="2113" y="733"/>
                    </a:lnTo>
                    <a:lnTo>
                      <a:pt x="2155" y="734"/>
                    </a:lnTo>
                    <a:lnTo>
                      <a:pt x="2197" y="736"/>
                    </a:lnTo>
                    <a:lnTo>
                      <a:pt x="2241" y="736"/>
                    </a:lnTo>
                    <a:lnTo>
                      <a:pt x="2283" y="738"/>
                    </a:lnTo>
                    <a:lnTo>
                      <a:pt x="2302" y="740"/>
                    </a:lnTo>
                    <a:lnTo>
                      <a:pt x="2324" y="741"/>
                    </a:lnTo>
                    <a:lnTo>
                      <a:pt x="2343" y="742"/>
                    </a:lnTo>
                    <a:lnTo>
                      <a:pt x="2387" y="743"/>
                    </a:lnTo>
                    <a:lnTo>
                      <a:pt x="2433" y="745"/>
                    </a:lnTo>
                    <a:lnTo>
                      <a:pt x="2478" y="748"/>
                    </a:lnTo>
                    <a:lnTo>
                      <a:pt x="2524" y="750"/>
                    </a:lnTo>
                    <a:lnTo>
                      <a:pt x="2569" y="752"/>
                    </a:lnTo>
                    <a:lnTo>
                      <a:pt x="2616" y="754"/>
                    </a:lnTo>
                    <a:lnTo>
                      <a:pt x="2661" y="758"/>
                    </a:lnTo>
                    <a:lnTo>
                      <a:pt x="2707" y="759"/>
                    </a:lnTo>
                    <a:lnTo>
                      <a:pt x="2751" y="762"/>
                    </a:lnTo>
                    <a:lnTo>
                      <a:pt x="2798" y="765"/>
                    </a:lnTo>
                    <a:lnTo>
                      <a:pt x="2842" y="768"/>
                    </a:lnTo>
                    <a:lnTo>
                      <a:pt x="2888" y="770"/>
                    </a:lnTo>
                    <a:lnTo>
                      <a:pt x="2929" y="774"/>
                    </a:lnTo>
                    <a:lnTo>
                      <a:pt x="2973" y="776"/>
                    </a:lnTo>
                    <a:lnTo>
                      <a:pt x="3015" y="780"/>
                    </a:lnTo>
                    <a:lnTo>
                      <a:pt x="3058" y="783"/>
                    </a:lnTo>
                    <a:lnTo>
                      <a:pt x="3100" y="786"/>
                    </a:lnTo>
                    <a:lnTo>
                      <a:pt x="3145" y="790"/>
                    </a:lnTo>
                    <a:lnTo>
                      <a:pt x="3188" y="792"/>
                    </a:lnTo>
                    <a:lnTo>
                      <a:pt x="3231" y="793"/>
                    </a:lnTo>
                    <a:lnTo>
                      <a:pt x="3275" y="796"/>
                    </a:lnTo>
                    <a:lnTo>
                      <a:pt x="3320" y="799"/>
                    </a:lnTo>
                    <a:lnTo>
                      <a:pt x="3363" y="800"/>
                    </a:lnTo>
                    <a:lnTo>
                      <a:pt x="3407" y="800"/>
                    </a:lnTo>
                    <a:lnTo>
                      <a:pt x="3450" y="801"/>
                    </a:lnTo>
                    <a:lnTo>
                      <a:pt x="3494" y="800"/>
                    </a:lnTo>
                    <a:lnTo>
                      <a:pt x="3538" y="799"/>
                    </a:lnTo>
                    <a:lnTo>
                      <a:pt x="3580" y="796"/>
                    </a:lnTo>
                    <a:lnTo>
                      <a:pt x="3624" y="793"/>
                    </a:lnTo>
                    <a:lnTo>
                      <a:pt x="3668" y="790"/>
                    </a:lnTo>
                    <a:lnTo>
                      <a:pt x="3711" y="785"/>
                    </a:lnTo>
                    <a:lnTo>
                      <a:pt x="3754" y="779"/>
                    </a:lnTo>
                    <a:lnTo>
                      <a:pt x="3796" y="773"/>
                    </a:lnTo>
                    <a:lnTo>
                      <a:pt x="3837" y="765"/>
                    </a:lnTo>
                    <a:lnTo>
                      <a:pt x="3879" y="754"/>
                    </a:lnTo>
                    <a:lnTo>
                      <a:pt x="3921" y="742"/>
                    </a:lnTo>
                    <a:lnTo>
                      <a:pt x="3958" y="726"/>
                    </a:lnTo>
                    <a:lnTo>
                      <a:pt x="3992" y="708"/>
                    </a:lnTo>
                    <a:lnTo>
                      <a:pt x="4021" y="686"/>
                    </a:lnTo>
                    <a:lnTo>
                      <a:pt x="4048" y="661"/>
                    </a:lnTo>
                    <a:lnTo>
                      <a:pt x="4071" y="636"/>
                    </a:lnTo>
                    <a:lnTo>
                      <a:pt x="4091" y="607"/>
                    </a:lnTo>
                    <a:lnTo>
                      <a:pt x="4108" y="576"/>
                    </a:lnTo>
                    <a:lnTo>
                      <a:pt x="4121" y="543"/>
                    </a:lnTo>
                    <a:lnTo>
                      <a:pt x="4133" y="510"/>
                    </a:lnTo>
                    <a:lnTo>
                      <a:pt x="4141" y="473"/>
                    </a:lnTo>
                    <a:lnTo>
                      <a:pt x="4149" y="437"/>
                    </a:lnTo>
                    <a:lnTo>
                      <a:pt x="4153" y="398"/>
                    </a:lnTo>
                    <a:lnTo>
                      <a:pt x="4156" y="361"/>
                    </a:lnTo>
                    <a:lnTo>
                      <a:pt x="4159" y="322"/>
                    </a:lnTo>
                    <a:lnTo>
                      <a:pt x="4160" y="282"/>
                    </a:lnTo>
                    <a:lnTo>
                      <a:pt x="4159" y="243"/>
                    </a:lnTo>
                    <a:lnTo>
                      <a:pt x="4158" y="204"/>
                    </a:lnTo>
                    <a:lnTo>
                      <a:pt x="4156" y="164"/>
                    </a:lnTo>
                    <a:lnTo>
                      <a:pt x="4155" y="127"/>
                    </a:lnTo>
                    <a:lnTo>
                      <a:pt x="4153" y="87"/>
                    </a:lnTo>
                    <a:lnTo>
                      <a:pt x="4152" y="53"/>
                    </a:lnTo>
                    <a:lnTo>
                      <a:pt x="4150" y="19"/>
                    </a:lnTo>
                    <a:lnTo>
                      <a:pt x="4149" y="8"/>
                    </a:lnTo>
                    <a:lnTo>
                      <a:pt x="4144" y="4"/>
                    </a:lnTo>
                    <a:lnTo>
                      <a:pt x="4137" y="0"/>
                    </a:lnTo>
                    <a:lnTo>
                      <a:pt x="4128" y="2"/>
                    </a:lnTo>
                    <a:lnTo>
                      <a:pt x="4121" y="6"/>
                    </a:lnTo>
                    <a:lnTo>
                      <a:pt x="4118"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19" name="Freeform 78">
                <a:extLst>
                  <a:ext uri="{FF2B5EF4-FFF2-40B4-BE49-F238E27FC236}">
                    <a16:creationId xmlns:a16="http://schemas.microsoft.com/office/drawing/2014/main" id="{FA447AD7-61D1-BF71-CC86-7B7B5371E317}"/>
                  </a:ext>
                </a:extLst>
              </p:cNvPr>
              <p:cNvSpPr>
                <a:spLocks/>
              </p:cNvSpPr>
              <p:nvPr/>
            </p:nvSpPr>
            <p:spPr bwMode="auto">
              <a:xfrm>
                <a:off x="2007" y="2185"/>
                <a:ext cx="18" cy="280"/>
              </a:xfrm>
              <a:custGeom>
                <a:avLst/>
                <a:gdLst>
                  <a:gd name="T0" fmla="*/ 0 w 132"/>
                  <a:gd name="T1" fmla="*/ 1 h 1962"/>
                  <a:gd name="T2" fmla="*/ 0 w 132"/>
                  <a:gd name="T3" fmla="*/ 1 h 1962"/>
                  <a:gd name="T4" fmla="*/ 0 w 132"/>
                  <a:gd name="T5" fmla="*/ 2 h 1962"/>
                  <a:gd name="T6" fmla="*/ 0 w 132"/>
                  <a:gd name="T7" fmla="*/ 4 h 1962"/>
                  <a:gd name="T8" fmla="*/ 0 w 132"/>
                  <a:gd name="T9" fmla="*/ 6 h 1962"/>
                  <a:gd name="T10" fmla="*/ 0 w 132"/>
                  <a:gd name="T11" fmla="*/ 8 h 1962"/>
                  <a:gd name="T12" fmla="*/ 0 w 132"/>
                  <a:gd name="T13" fmla="*/ 10 h 1962"/>
                  <a:gd name="T14" fmla="*/ 0 w 132"/>
                  <a:gd name="T15" fmla="*/ 11 h 1962"/>
                  <a:gd name="T16" fmla="*/ 1 w 132"/>
                  <a:gd name="T17" fmla="*/ 12 h 1962"/>
                  <a:gd name="T18" fmla="*/ 1 w 132"/>
                  <a:gd name="T19" fmla="*/ 13 h 1962"/>
                  <a:gd name="T20" fmla="*/ 1 w 132"/>
                  <a:gd name="T21" fmla="*/ 15 h 1962"/>
                  <a:gd name="T22" fmla="*/ 1 w 132"/>
                  <a:gd name="T23" fmla="*/ 17 h 1962"/>
                  <a:gd name="T24" fmla="*/ 1 w 132"/>
                  <a:gd name="T25" fmla="*/ 19 h 1962"/>
                  <a:gd name="T26" fmla="*/ 1 w 132"/>
                  <a:gd name="T27" fmla="*/ 20 h 1962"/>
                  <a:gd name="T28" fmla="*/ 1 w 132"/>
                  <a:gd name="T29" fmla="*/ 22 h 1962"/>
                  <a:gd name="T30" fmla="*/ 1 w 132"/>
                  <a:gd name="T31" fmla="*/ 23 h 1962"/>
                  <a:gd name="T32" fmla="*/ 2 w 132"/>
                  <a:gd name="T33" fmla="*/ 25 h 1962"/>
                  <a:gd name="T34" fmla="*/ 2 w 132"/>
                  <a:gd name="T35" fmla="*/ 27 h 1962"/>
                  <a:gd name="T36" fmla="*/ 2 w 132"/>
                  <a:gd name="T37" fmla="*/ 28 h 1962"/>
                  <a:gd name="T38" fmla="*/ 2 w 132"/>
                  <a:gd name="T39" fmla="*/ 30 h 1962"/>
                  <a:gd name="T40" fmla="*/ 2 w 132"/>
                  <a:gd name="T41" fmla="*/ 32 h 1962"/>
                  <a:gd name="T42" fmla="*/ 2 w 132"/>
                  <a:gd name="T43" fmla="*/ 34 h 1962"/>
                  <a:gd name="T44" fmla="*/ 2 w 132"/>
                  <a:gd name="T45" fmla="*/ 35 h 1962"/>
                  <a:gd name="T46" fmla="*/ 2 w 132"/>
                  <a:gd name="T47" fmla="*/ 37 h 1962"/>
                  <a:gd name="T48" fmla="*/ 2 w 132"/>
                  <a:gd name="T49" fmla="*/ 39 h 1962"/>
                  <a:gd name="T50" fmla="*/ 2 w 132"/>
                  <a:gd name="T51" fmla="*/ 40 h 1962"/>
                  <a:gd name="T52" fmla="*/ 2 w 132"/>
                  <a:gd name="T53" fmla="*/ 40 h 1962"/>
                  <a:gd name="T54" fmla="*/ 2 w 132"/>
                  <a:gd name="T55" fmla="*/ 40 h 1962"/>
                  <a:gd name="T56" fmla="*/ 2 w 132"/>
                  <a:gd name="T57" fmla="*/ 40 h 1962"/>
                  <a:gd name="T58" fmla="*/ 2 w 132"/>
                  <a:gd name="T59" fmla="*/ 40 h 1962"/>
                  <a:gd name="T60" fmla="*/ 2 w 132"/>
                  <a:gd name="T61" fmla="*/ 38 h 1962"/>
                  <a:gd name="T62" fmla="*/ 2 w 132"/>
                  <a:gd name="T63" fmla="*/ 38 h 1962"/>
                  <a:gd name="T64" fmla="*/ 2 w 132"/>
                  <a:gd name="T65" fmla="*/ 37 h 1962"/>
                  <a:gd name="T66" fmla="*/ 2 w 132"/>
                  <a:gd name="T67" fmla="*/ 36 h 1962"/>
                  <a:gd name="T68" fmla="*/ 2 w 132"/>
                  <a:gd name="T69" fmla="*/ 35 h 1962"/>
                  <a:gd name="T70" fmla="*/ 2 w 132"/>
                  <a:gd name="T71" fmla="*/ 33 h 1962"/>
                  <a:gd name="T72" fmla="*/ 2 w 132"/>
                  <a:gd name="T73" fmla="*/ 31 h 1962"/>
                  <a:gd name="T74" fmla="*/ 2 w 132"/>
                  <a:gd name="T75" fmla="*/ 29 h 1962"/>
                  <a:gd name="T76" fmla="*/ 2 w 132"/>
                  <a:gd name="T77" fmla="*/ 27 h 1962"/>
                  <a:gd name="T78" fmla="*/ 2 w 132"/>
                  <a:gd name="T79" fmla="*/ 25 h 1962"/>
                  <a:gd name="T80" fmla="*/ 2 w 132"/>
                  <a:gd name="T81" fmla="*/ 23 h 1962"/>
                  <a:gd name="T82" fmla="*/ 2 w 132"/>
                  <a:gd name="T83" fmla="*/ 22 h 1962"/>
                  <a:gd name="T84" fmla="*/ 2 w 132"/>
                  <a:gd name="T85" fmla="*/ 20 h 1962"/>
                  <a:gd name="T86" fmla="*/ 2 w 132"/>
                  <a:gd name="T87" fmla="*/ 19 h 1962"/>
                  <a:gd name="T88" fmla="*/ 2 w 132"/>
                  <a:gd name="T89" fmla="*/ 17 h 1962"/>
                  <a:gd name="T90" fmla="*/ 2 w 132"/>
                  <a:gd name="T91" fmla="*/ 15 h 1962"/>
                  <a:gd name="T92" fmla="*/ 2 w 132"/>
                  <a:gd name="T93" fmla="*/ 13 h 1962"/>
                  <a:gd name="T94" fmla="*/ 2 w 132"/>
                  <a:gd name="T95" fmla="*/ 11 h 1962"/>
                  <a:gd name="T96" fmla="*/ 2 w 132"/>
                  <a:gd name="T97" fmla="*/ 10 h 1962"/>
                  <a:gd name="T98" fmla="*/ 2 w 132"/>
                  <a:gd name="T99" fmla="*/ 8 h 1962"/>
                  <a:gd name="T100" fmla="*/ 2 w 132"/>
                  <a:gd name="T101" fmla="*/ 6 h 1962"/>
                  <a:gd name="T102" fmla="*/ 2 w 132"/>
                  <a:gd name="T103" fmla="*/ 4 h 1962"/>
                  <a:gd name="T104" fmla="*/ 2 w 132"/>
                  <a:gd name="T105" fmla="*/ 2 h 1962"/>
                  <a:gd name="T106" fmla="*/ 1 w 132"/>
                  <a:gd name="T107" fmla="*/ 1 h 1962"/>
                  <a:gd name="T108" fmla="*/ 1 w 132"/>
                  <a:gd name="T109" fmla="*/ 0 h 1962"/>
                  <a:gd name="T110" fmla="*/ 1 w 132"/>
                  <a:gd name="T111" fmla="*/ 0 h 1962"/>
                  <a:gd name="T112" fmla="*/ 1 w 132"/>
                  <a:gd name="T113" fmla="*/ 0 h 1962"/>
                  <a:gd name="T114" fmla="*/ 0 w 132"/>
                  <a:gd name="T115" fmla="*/ 1 h 19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2" h="1962">
                    <a:moveTo>
                      <a:pt x="4" y="35"/>
                    </a:moveTo>
                    <a:lnTo>
                      <a:pt x="2" y="44"/>
                    </a:lnTo>
                    <a:lnTo>
                      <a:pt x="2" y="52"/>
                    </a:lnTo>
                    <a:lnTo>
                      <a:pt x="1" y="61"/>
                    </a:lnTo>
                    <a:lnTo>
                      <a:pt x="0" y="109"/>
                    </a:lnTo>
                    <a:lnTo>
                      <a:pt x="0" y="158"/>
                    </a:lnTo>
                    <a:lnTo>
                      <a:pt x="0" y="206"/>
                    </a:lnTo>
                    <a:lnTo>
                      <a:pt x="4" y="256"/>
                    </a:lnTo>
                    <a:lnTo>
                      <a:pt x="6" y="303"/>
                    </a:lnTo>
                    <a:lnTo>
                      <a:pt x="11" y="353"/>
                    </a:lnTo>
                    <a:lnTo>
                      <a:pt x="17" y="402"/>
                    </a:lnTo>
                    <a:lnTo>
                      <a:pt x="21" y="451"/>
                    </a:lnTo>
                    <a:lnTo>
                      <a:pt x="24" y="498"/>
                    </a:lnTo>
                    <a:lnTo>
                      <a:pt x="25" y="525"/>
                    </a:lnTo>
                    <a:lnTo>
                      <a:pt x="27" y="552"/>
                    </a:lnTo>
                    <a:lnTo>
                      <a:pt x="30" y="580"/>
                    </a:lnTo>
                    <a:lnTo>
                      <a:pt x="33" y="629"/>
                    </a:lnTo>
                    <a:lnTo>
                      <a:pt x="38" y="679"/>
                    </a:lnTo>
                    <a:lnTo>
                      <a:pt x="41" y="726"/>
                    </a:lnTo>
                    <a:lnTo>
                      <a:pt x="46" y="775"/>
                    </a:lnTo>
                    <a:lnTo>
                      <a:pt x="50" y="824"/>
                    </a:lnTo>
                    <a:lnTo>
                      <a:pt x="54" y="873"/>
                    </a:lnTo>
                    <a:lnTo>
                      <a:pt x="58" y="921"/>
                    </a:lnTo>
                    <a:lnTo>
                      <a:pt x="63" y="973"/>
                    </a:lnTo>
                    <a:lnTo>
                      <a:pt x="65" y="1014"/>
                    </a:lnTo>
                    <a:lnTo>
                      <a:pt x="69" y="1057"/>
                    </a:lnTo>
                    <a:lnTo>
                      <a:pt x="72" y="1099"/>
                    </a:lnTo>
                    <a:lnTo>
                      <a:pt x="75" y="1141"/>
                    </a:lnTo>
                    <a:lnTo>
                      <a:pt x="77" y="1185"/>
                    </a:lnTo>
                    <a:lnTo>
                      <a:pt x="81" y="1226"/>
                    </a:lnTo>
                    <a:lnTo>
                      <a:pt x="83" y="1270"/>
                    </a:lnTo>
                    <a:lnTo>
                      <a:pt x="85" y="1312"/>
                    </a:lnTo>
                    <a:lnTo>
                      <a:pt x="88" y="1354"/>
                    </a:lnTo>
                    <a:lnTo>
                      <a:pt x="90" y="1396"/>
                    </a:lnTo>
                    <a:lnTo>
                      <a:pt x="92" y="1439"/>
                    </a:lnTo>
                    <a:lnTo>
                      <a:pt x="93" y="1481"/>
                    </a:lnTo>
                    <a:lnTo>
                      <a:pt x="94" y="1524"/>
                    </a:lnTo>
                    <a:lnTo>
                      <a:pt x="97" y="1569"/>
                    </a:lnTo>
                    <a:lnTo>
                      <a:pt x="98" y="1611"/>
                    </a:lnTo>
                    <a:lnTo>
                      <a:pt x="98" y="1653"/>
                    </a:lnTo>
                    <a:lnTo>
                      <a:pt x="99" y="1695"/>
                    </a:lnTo>
                    <a:lnTo>
                      <a:pt x="99" y="1738"/>
                    </a:lnTo>
                    <a:lnTo>
                      <a:pt x="99" y="1781"/>
                    </a:lnTo>
                    <a:lnTo>
                      <a:pt x="100" y="1823"/>
                    </a:lnTo>
                    <a:lnTo>
                      <a:pt x="99" y="1867"/>
                    </a:lnTo>
                    <a:lnTo>
                      <a:pt x="99" y="1909"/>
                    </a:lnTo>
                    <a:lnTo>
                      <a:pt x="99" y="1951"/>
                    </a:lnTo>
                    <a:lnTo>
                      <a:pt x="100" y="1958"/>
                    </a:lnTo>
                    <a:lnTo>
                      <a:pt x="104" y="1961"/>
                    </a:lnTo>
                    <a:lnTo>
                      <a:pt x="109" y="1962"/>
                    </a:lnTo>
                    <a:lnTo>
                      <a:pt x="115" y="1961"/>
                    </a:lnTo>
                    <a:lnTo>
                      <a:pt x="121" y="1958"/>
                    </a:lnTo>
                    <a:lnTo>
                      <a:pt x="122" y="1951"/>
                    </a:lnTo>
                    <a:lnTo>
                      <a:pt x="124" y="1917"/>
                    </a:lnTo>
                    <a:lnTo>
                      <a:pt x="125" y="1883"/>
                    </a:lnTo>
                    <a:lnTo>
                      <a:pt x="126" y="1849"/>
                    </a:lnTo>
                    <a:lnTo>
                      <a:pt x="126" y="1826"/>
                    </a:lnTo>
                    <a:lnTo>
                      <a:pt x="127" y="1804"/>
                    </a:lnTo>
                    <a:lnTo>
                      <a:pt x="127" y="1784"/>
                    </a:lnTo>
                    <a:lnTo>
                      <a:pt x="130" y="1740"/>
                    </a:lnTo>
                    <a:lnTo>
                      <a:pt x="131" y="1694"/>
                    </a:lnTo>
                    <a:lnTo>
                      <a:pt x="131" y="1649"/>
                    </a:lnTo>
                    <a:lnTo>
                      <a:pt x="132" y="1604"/>
                    </a:lnTo>
                    <a:lnTo>
                      <a:pt x="132" y="1559"/>
                    </a:lnTo>
                    <a:lnTo>
                      <a:pt x="132" y="1512"/>
                    </a:lnTo>
                    <a:lnTo>
                      <a:pt x="132" y="1468"/>
                    </a:lnTo>
                    <a:lnTo>
                      <a:pt x="131" y="1422"/>
                    </a:lnTo>
                    <a:lnTo>
                      <a:pt x="131" y="1378"/>
                    </a:lnTo>
                    <a:lnTo>
                      <a:pt x="130" y="1334"/>
                    </a:lnTo>
                    <a:lnTo>
                      <a:pt x="129" y="1288"/>
                    </a:lnTo>
                    <a:lnTo>
                      <a:pt x="127" y="1242"/>
                    </a:lnTo>
                    <a:lnTo>
                      <a:pt x="126" y="1197"/>
                    </a:lnTo>
                    <a:lnTo>
                      <a:pt x="126" y="1152"/>
                    </a:lnTo>
                    <a:lnTo>
                      <a:pt x="125" y="1107"/>
                    </a:lnTo>
                    <a:lnTo>
                      <a:pt x="124" y="1063"/>
                    </a:lnTo>
                    <a:lnTo>
                      <a:pt x="123" y="1018"/>
                    </a:lnTo>
                    <a:lnTo>
                      <a:pt x="122" y="973"/>
                    </a:lnTo>
                    <a:lnTo>
                      <a:pt x="121" y="923"/>
                    </a:lnTo>
                    <a:lnTo>
                      <a:pt x="119" y="875"/>
                    </a:lnTo>
                    <a:lnTo>
                      <a:pt x="118" y="829"/>
                    </a:lnTo>
                    <a:lnTo>
                      <a:pt x="116" y="782"/>
                    </a:lnTo>
                    <a:lnTo>
                      <a:pt x="115" y="734"/>
                    </a:lnTo>
                    <a:lnTo>
                      <a:pt x="114" y="688"/>
                    </a:lnTo>
                    <a:lnTo>
                      <a:pt x="112" y="640"/>
                    </a:lnTo>
                    <a:lnTo>
                      <a:pt x="109" y="592"/>
                    </a:lnTo>
                    <a:lnTo>
                      <a:pt x="107" y="546"/>
                    </a:lnTo>
                    <a:lnTo>
                      <a:pt x="105" y="498"/>
                    </a:lnTo>
                    <a:lnTo>
                      <a:pt x="104" y="451"/>
                    </a:lnTo>
                    <a:lnTo>
                      <a:pt x="101" y="405"/>
                    </a:lnTo>
                    <a:lnTo>
                      <a:pt x="100" y="356"/>
                    </a:lnTo>
                    <a:lnTo>
                      <a:pt x="98" y="308"/>
                    </a:lnTo>
                    <a:lnTo>
                      <a:pt x="98" y="261"/>
                    </a:lnTo>
                    <a:lnTo>
                      <a:pt x="94" y="214"/>
                    </a:lnTo>
                    <a:lnTo>
                      <a:pt x="92" y="166"/>
                    </a:lnTo>
                    <a:lnTo>
                      <a:pt x="88" y="119"/>
                    </a:lnTo>
                    <a:lnTo>
                      <a:pt x="82" y="71"/>
                    </a:lnTo>
                    <a:lnTo>
                      <a:pt x="75" y="26"/>
                    </a:lnTo>
                    <a:lnTo>
                      <a:pt x="75" y="21"/>
                    </a:lnTo>
                    <a:lnTo>
                      <a:pt x="74" y="17"/>
                    </a:lnTo>
                    <a:lnTo>
                      <a:pt x="72" y="13"/>
                    </a:lnTo>
                    <a:lnTo>
                      <a:pt x="48" y="0"/>
                    </a:lnTo>
                    <a:lnTo>
                      <a:pt x="21" y="9"/>
                    </a:lnTo>
                    <a:lnTo>
                      <a:pt x="4"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0" name="Freeform 79">
                <a:extLst>
                  <a:ext uri="{FF2B5EF4-FFF2-40B4-BE49-F238E27FC236}">
                    <a16:creationId xmlns:a16="http://schemas.microsoft.com/office/drawing/2014/main" id="{6B78E811-450C-347E-E410-CDF4AAC03D7B}"/>
                  </a:ext>
                </a:extLst>
              </p:cNvPr>
              <p:cNvSpPr>
                <a:spLocks/>
              </p:cNvSpPr>
              <p:nvPr/>
            </p:nvSpPr>
            <p:spPr bwMode="auto">
              <a:xfrm>
                <a:off x="2007" y="2185"/>
                <a:ext cx="18" cy="280"/>
              </a:xfrm>
              <a:custGeom>
                <a:avLst/>
                <a:gdLst>
                  <a:gd name="T0" fmla="*/ 0 w 132"/>
                  <a:gd name="T1" fmla="*/ 1 h 1962"/>
                  <a:gd name="T2" fmla="*/ 0 w 132"/>
                  <a:gd name="T3" fmla="*/ 1 h 1962"/>
                  <a:gd name="T4" fmla="*/ 0 w 132"/>
                  <a:gd name="T5" fmla="*/ 2 h 1962"/>
                  <a:gd name="T6" fmla="*/ 0 w 132"/>
                  <a:gd name="T7" fmla="*/ 4 h 1962"/>
                  <a:gd name="T8" fmla="*/ 0 w 132"/>
                  <a:gd name="T9" fmla="*/ 6 h 1962"/>
                  <a:gd name="T10" fmla="*/ 0 w 132"/>
                  <a:gd name="T11" fmla="*/ 8 h 1962"/>
                  <a:gd name="T12" fmla="*/ 0 w 132"/>
                  <a:gd name="T13" fmla="*/ 10 h 1962"/>
                  <a:gd name="T14" fmla="*/ 0 w 132"/>
                  <a:gd name="T15" fmla="*/ 11 h 1962"/>
                  <a:gd name="T16" fmla="*/ 1 w 132"/>
                  <a:gd name="T17" fmla="*/ 12 h 1962"/>
                  <a:gd name="T18" fmla="*/ 1 w 132"/>
                  <a:gd name="T19" fmla="*/ 13 h 1962"/>
                  <a:gd name="T20" fmla="*/ 1 w 132"/>
                  <a:gd name="T21" fmla="*/ 15 h 1962"/>
                  <a:gd name="T22" fmla="*/ 1 w 132"/>
                  <a:gd name="T23" fmla="*/ 17 h 1962"/>
                  <a:gd name="T24" fmla="*/ 1 w 132"/>
                  <a:gd name="T25" fmla="*/ 19 h 1962"/>
                  <a:gd name="T26" fmla="*/ 1 w 132"/>
                  <a:gd name="T27" fmla="*/ 20 h 1962"/>
                  <a:gd name="T28" fmla="*/ 1 w 132"/>
                  <a:gd name="T29" fmla="*/ 22 h 1962"/>
                  <a:gd name="T30" fmla="*/ 1 w 132"/>
                  <a:gd name="T31" fmla="*/ 23 h 1962"/>
                  <a:gd name="T32" fmla="*/ 2 w 132"/>
                  <a:gd name="T33" fmla="*/ 25 h 1962"/>
                  <a:gd name="T34" fmla="*/ 2 w 132"/>
                  <a:gd name="T35" fmla="*/ 27 h 1962"/>
                  <a:gd name="T36" fmla="*/ 2 w 132"/>
                  <a:gd name="T37" fmla="*/ 28 h 1962"/>
                  <a:gd name="T38" fmla="*/ 2 w 132"/>
                  <a:gd name="T39" fmla="*/ 30 h 1962"/>
                  <a:gd name="T40" fmla="*/ 2 w 132"/>
                  <a:gd name="T41" fmla="*/ 32 h 1962"/>
                  <a:gd name="T42" fmla="*/ 2 w 132"/>
                  <a:gd name="T43" fmla="*/ 34 h 1962"/>
                  <a:gd name="T44" fmla="*/ 2 w 132"/>
                  <a:gd name="T45" fmla="*/ 35 h 1962"/>
                  <a:gd name="T46" fmla="*/ 2 w 132"/>
                  <a:gd name="T47" fmla="*/ 37 h 1962"/>
                  <a:gd name="T48" fmla="*/ 2 w 132"/>
                  <a:gd name="T49" fmla="*/ 39 h 1962"/>
                  <a:gd name="T50" fmla="*/ 2 w 132"/>
                  <a:gd name="T51" fmla="*/ 40 h 1962"/>
                  <a:gd name="T52" fmla="*/ 2 w 132"/>
                  <a:gd name="T53" fmla="*/ 40 h 1962"/>
                  <a:gd name="T54" fmla="*/ 2 w 132"/>
                  <a:gd name="T55" fmla="*/ 40 h 1962"/>
                  <a:gd name="T56" fmla="*/ 2 w 132"/>
                  <a:gd name="T57" fmla="*/ 40 h 1962"/>
                  <a:gd name="T58" fmla="*/ 2 w 132"/>
                  <a:gd name="T59" fmla="*/ 40 h 1962"/>
                  <a:gd name="T60" fmla="*/ 2 w 132"/>
                  <a:gd name="T61" fmla="*/ 38 h 1962"/>
                  <a:gd name="T62" fmla="*/ 2 w 132"/>
                  <a:gd name="T63" fmla="*/ 38 h 1962"/>
                  <a:gd name="T64" fmla="*/ 2 w 132"/>
                  <a:gd name="T65" fmla="*/ 37 h 1962"/>
                  <a:gd name="T66" fmla="*/ 2 w 132"/>
                  <a:gd name="T67" fmla="*/ 36 h 1962"/>
                  <a:gd name="T68" fmla="*/ 2 w 132"/>
                  <a:gd name="T69" fmla="*/ 35 h 1962"/>
                  <a:gd name="T70" fmla="*/ 2 w 132"/>
                  <a:gd name="T71" fmla="*/ 33 h 1962"/>
                  <a:gd name="T72" fmla="*/ 2 w 132"/>
                  <a:gd name="T73" fmla="*/ 31 h 1962"/>
                  <a:gd name="T74" fmla="*/ 2 w 132"/>
                  <a:gd name="T75" fmla="*/ 29 h 1962"/>
                  <a:gd name="T76" fmla="*/ 2 w 132"/>
                  <a:gd name="T77" fmla="*/ 27 h 1962"/>
                  <a:gd name="T78" fmla="*/ 2 w 132"/>
                  <a:gd name="T79" fmla="*/ 25 h 1962"/>
                  <a:gd name="T80" fmla="*/ 2 w 132"/>
                  <a:gd name="T81" fmla="*/ 23 h 1962"/>
                  <a:gd name="T82" fmla="*/ 2 w 132"/>
                  <a:gd name="T83" fmla="*/ 22 h 1962"/>
                  <a:gd name="T84" fmla="*/ 2 w 132"/>
                  <a:gd name="T85" fmla="*/ 20 h 1962"/>
                  <a:gd name="T86" fmla="*/ 2 w 132"/>
                  <a:gd name="T87" fmla="*/ 19 h 1962"/>
                  <a:gd name="T88" fmla="*/ 2 w 132"/>
                  <a:gd name="T89" fmla="*/ 17 h 1962"/>
                  <a:gd name="T90" fmla="*/ 2 w 132"/>
                  <a:gd name="T91" fmla="*/ 15 h 1962"/>
                  <a:gd name="T92" fmla="*/ 2 w 132"/>
                  <a:gd name="T93" fmla="*/ 13 h 1962"/>
                  <a:gd name="T94" fmla="*/ 2 w 132"/>
                  <a:gd name="T95" fmla="*/ 11 h 1962"/>
                  <a:gd name="T96" fmla="*/ 2 w 132"/>
                  <a:gd name="T97" fmla="*/ 10 h 1962"/>
                  <a:gd name="T98" fmla="*/ 2 w 132"/>
                  <a:gd name="T99" fmla="*/ 8 h 1962"/>
                  <a:gd name="T100" fmla="*/ 2 w 132"/>
                  <a:gd name="T101" fmla="*/ 6 h 1962"/>
                  <a:gd name="T102" fmla="*/ 2 w 132"/>
                  <a:gd name="T103" fmla="*/ 4 h 1962"/>
                  <a:gd name="T104" fmla="*/ 2 w 132"/>
                  <a:gd name="T105" fmla="*/ 2 h 1962"/>
                  <a:gd name="T106" fmla="*/ 1 w 132"/>
                  <a:gd name="T107" fmla="*/ 1 h 1962"/>
                  <a:gd name="T108" fmla="*/ 1 w 132"/>
                  <a:gd name="T109" fmla="*/ 0 h 1962"/>
                  <a:gd name="T110" fmla="*/ 1 w 132"/>
                  <a:gd name="T111" fmla="*/ 0 h 1962"/>
                  <a:gd name="T112" fmla="*/ 1 w 132"/>
                  <a:gd name="T113" fmla="*/ 0 h 1962"/>
                  <a:gd name="T114" fmla="*/ 0 w 132"/>
                  <a:gd name="T115" fmla="*/ 1 h 19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2" h="1962">
                    <a:moveTo>
                      <a:pt x="4" y="35"/>
                    </a:moveTo>
                    <a:lnTo>
                      <a:pt x="2" y="44"/>
                    </a:lnTo>
                    <a:lnTo>
                      <a:pt x="2" y="52"/>
                    </a:lnTo>
                    <a:lnTo>
                      <a:pt x="1" y="61"/>
                    </a:lnTo>
                    <a:lnTo>
                      <a:pt x="0" y="109"/>
                    </a:lnTo>
                    <a:lnTo>
                      <a:pt x="0" y="158"/>
                    </a:lnTo>
                    <a:lnTo>
                      <a:pt x="0" y="206"/>
                    </a:lnTo>
                    <a:lnTo>
                      <a:pt x="4" y="256"/>
                    </a:lnTo>
                    <a:lnTo>
                      <a:pt x="6" y="303"/>
                    </a:lnTo>
                    <a:lnTo>
                      <a:pt x="11" y="353"/>
                    </a:lnTo>
                    <a:lnTo>
                      <a:pt x="17" y="402"/>
                    </a:lnTo>
                    <a:lnTo>
                      <a:pt x="21" y="451"/>
                    </a:lnTo>
                    <a:lnTo>
                      <a:pt x="24" y="498"/>
                    </a:lnTo>
                    <a:lnTo>
                      <a:pt x="25" y="525"/>
                    </a:lnTo>
                    <a:lnTo>
                      <a:pt x="27" y="552"/>
                    </a:lnTo>
                    <a:lnTo>
                      <a:pt x="30" y="580"/>
                    </a:lnTo>
                    <a:lnTo>
                      <a:pt x="33" y="629"/>
                    </a:lnTo>
                    <a:lnTo>
                      <a:pt x="38" y="679"/>
                    </a:lnTo>
                    <a:lnTo>
                      <a:pt x="41" y="726"/>
                    </a:lnTo>
                    <a:lnTo>
                      <a:pt x="46" y="775"/>
                    </a:lnTo>
                    <a:lnTo>
                      <a:pt x="50" y="824"/>
                    </a:lnTo>
                    <a:lnTo>
                      <a:pt x="54" y="873"/>
                    </a:lnTo>
                    <a:lnTo>
                      <a:pt x="58" y="921"/>
                    </a:lnTo>
                    <a:lnTo>
                      <a:pt x="63" y="973"/>
                    </a:lnTo>
                    <a:lnTo>
                      <a:pt x="65" y="1014"/>
                    </a:lnTo>
                    <a:lnTo>
                      <a:pt x="69" y="1057"/>
                    </a:lnTo>
                    <a:lnTo>
                      <a:pt x="72" y="1099"/>
                    </a:lnTo>
                    <a:lnTo>
                      <a:pt x="75" y="1141"/>
                    </a:lnTo>
                    <a:lnTo>
                      <a:pt x="77" y="1185"/>
                    </a:lnTo>
                    <a:lnTo>
                      <a:pt x="81" y="1226"/>
                    </a:lnTo>
                    <a:lnTo>
                      <a:pt x="83" y="1270"/>
                    </a:lnTo>
                    <a:lnTo>
                      <a:pt x="85" y="1312"/>
                    </a:lnTo>
                    <a:lnTo>
                      <a:pt x="88" y="1354"/>
                    </a:lnTo>
                    <a:lnTo>
                      <a:pt x="90" y="1396"/>
                    </a:lnTo>
                    <a:lnTo>
                      <a:pt x="92" y="1439"/>
                    </a:lnTo>
                    <a:lnTo>
                      <a:pt x="93" y="1481"/>
                    </a:lnTo>
                    <a:lnTo>
                      <a:pt x="94" y="1524"/>
                    </a:lnTo>
                    <a:lnTo>
                      <a:pt x="97" y="1569"/>
                    </a:lnTo>
                    <a:lnTo>
                      <a:pt x="98" y="1611"/>
                    </a:lnTo>
                    <a:lnTo>
                      <a:pt x="98" y="1653"/>
                    </a:lnTo>
                    <a:lnTo>
                      <a:pt x="99" y="1695"/>
                    </a:lnTo>
                    <a:lnTo>
                      <a:pt x="99" y="1738"/>
                    </a:lnTo>
                    <a:lnTo>
                      <a:pt x="99" y="1781"/>
                    </a:lnTo>
                    <a:lnTo>
                      <a:pt x="100" y="1823"/>
                    </a:lnTo>
                    <a:lnTo>
                      <a:pt x="99" y="1867"/>
                    </a:lnTo>
                    <a:lnTo>
                      <a:pt x="99" y="1909"/>
                    </a:lnTo>
                    <a:lnTo>
                      <a:pt x="99" y="1951"/>
                    </a:lnTo>
                    <a:lnTo>
                      <a:pt x="100" y="1958"/>
                    </a:lnTo>
                    <a:lnTo>
                      <a:pt x="104" y="1961"/>
                    </a:lnTo>
                    <a:lnTo>
                      <a:pt x="109" y="1962"/>
                    </a:lnTo>
                    <a:lnTo>
                      <a:pt x="115" y="1961"/>
                    </a:lnTo>
                    <a:lnTo>
                      <a:pt x="121" y="1958"/>
                    </a:lnTo>
                    <a:lnTo>
                      <a:pt x="122" y="1951"/>
                    </a:lnTo>
                    <a:lnTo>
                      <a:pt x="124" y="1917"/>
                    </a:lnTo>
                    <a:lnTo>
                      <a:pt x="125" y="1883"/>
                    </a:lnTo>
                    <a:lnTo>
                      <a:pt x="126" y="1849"/>
                    </a:lnTo>
                    <a:lnTo>
                      <a:pt x="126" y="1826"/>
                    </a:lnTo>
                    <a:lnTo>
                      <a:pt x="127" y="1804"/>
                    </a:lnTo>
                    <a:lnTo>
                      <a:pt x="127" y="1784"/>
                    </a:lnTo>
                    <a:lnTo>
                      <a:pt x="130" y="1740"/>
                    </a:lnTo>
                    <a:lnTo>
                      <a:pt x="131" y="1694"/>
                    </a:lnTo>
                    <a:lnTo>
                      <a:pt x="131" y="1649"/>
                    </a:lnTo>
                    <a:lnTo>
                      <a:pt x="132" y="1604"/>
                    </a:lnTo>
                    <a:lnTo>
                      <a:pt x="132" y="1559"/>
                    </a:lnTo>
                    <a:lnTo>
                      <a:pt x="132" y="1512"/>
                    </a:lnTo>
                    <a:lnTo>
                      <a:pt x="132" y="1468"/>
                    </a:lnTo>
                    <a:lnTo>
                      <a:pt x="131" y="1422"/>
                    </a:lnTo>
                    <a:lnTo>
                      <a:pt x="131" y="1378"/>
                    </a:lnTo>
                    <a:lnTo>
                      <a:pt x="130" y="1334"/>
                    </a:lnTo>
                    <a:lnTo>
                      <a:pt x="129" y="1288"/>
                    </a:lnTo>
                    <a:lnTo>
                      <a:pt x="127" y="1242"/>
                    </a:lnTo>
                    <a:lnTo>
                      <a:pt x="126" y="1197"/>
                    </a:lnTo>
                    <a:lnTo>
                      <a:pt x="126" y="1152"/>
                    </a:lnTo>
                    <a:lnTo>
                      <a:pt x="125" y="1107"/>
                    </a:lnTo>
                    <a:lnTo>
                      <a:pt x="124" y="1063"/>
                    </a:lnTo>
                    <a:lnTo>
                      <a:pt x="123" y="1018"/>
                    </a:lnTo>
                    <a:lnTo>
                      <a:pt x="122" y="973"/>
                    </a:lnTo>
                    <a:lnTo>
                      <a:pt x="121" y="923"/>
                    </a:lnTo>
                    <a:lnTo>
                      <a:pt x="119" y="875"/>
                    </a:lnTo>
                    <a:lnTo>
                      <a:pt x="118" y="829"/>
                    </a:lnTo>
                    <a:lnTo>
                      <a:pt x="116" y="782"/>
                    </a:lnTo>
                    <a:lnTo>
                      <a:pt x="115" y="734"/>
                    </a:lnTo>
                    <a:lnTo>
                      <a:pt x="114" y="688"/>
                    </a:lnTo>
                    <a:lnTo>
                      <a:pt x="112" y="640"/>
                    </a:lnTo>
                    <a:lnTo>
                      <a:pt x="109" y="592"/>
                    </a:lnTo>
                    <a:lnTo>
                      <a:pt x="107" y="546"/>
                    </a:lnTo>
                    <a:lnTo>
                      <a:pt x="105" y="498"/>
                    </a:lnTo>
                    <a:lnTo>
                      <a:pt x="104" y="451"/>
                    </a:lnTo>
                    <a:lnTo>
                      <a:pt x="101" y="405"/>
                    </a:lnTo>
                    <a:lnTo>
                      <a:pt x="100" y="356"/>
                    </a:lnTo>
                    <a:lnTo>
                      <a:pt x="98" y="308"/>
                    </a:lnTo>
                    <a:lnTo>
                      <a:pt x="98" y="261"/>
                    </a:lnTo>
                    <a:lnTo>
                      <a:pt x="94" y="214"/>
                    </a:lnTo>
                    <a:lnTo>
                      <a:pt x="92" y="166"/>
                    </a:lnTo>
                    <a:lnTo>
                      <a:pt x="88" y="119"/>
                    </a:lnTo>
                    <a:lnTo>
                      <a:pt x="82" y="71"/>
                    </a:lnTo>
                    <a:lnTo>
                      <a:pt x="75" y="26"/>
                    </a:lnTo>
                    <a:lnTo>
                      <a:pt x="75" y="21"/>
                    </a:lnTo>
                    <a:lnTo>
                      <a:pt x="74" y="17"/>
                    </a:lnTo>
                    <a:lnTo>
                      <a:pt x="72" y="13"/>
                    </a:lnTo>
                    <a:lnTo>
                      <a:pt x="48" y="0"/>
                    </a:lnTo>
                    <a:lnTo>
                      <a:pt x="21" y="9"/>
                    </a:lnTo>
                    <a:lnTo>
                      <a:pt x="4"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1" name="Freeform 80">
                <a:extLst>
                  <a:ext uri="{FF2B5EF4-FFF2-40B4-BE49-F238E27FC236}">
                    <a16:creationId xmlns:a16="http://schemas.microsoft.com/office/drawing/2014/main" id="{C126F106-E66F-4524-6F14-D832250B0527}"/>
                  </a:ext>
                </a:extLst>
              </p:cNvPr>
              <p:cNvSpPr>
                <a:spLocks/>
              </p:cNvSpPr>
              <p:nvPr/>
            </p:nvSpPr>
            <p:spPr bwMode="auto">
              <a:xfrm>
                <a:off x="1982" y="2711"/>
                <a:ext cx="33" cy="15"/>
              </a:xfrm>
              <a:custGeom>
                <a:avLst/>
                <a:gdLst>
                  <a:gd name="T0" fmla="*/ 4 w 227"/>
                  <a:gd name="T1" fmla="*/ 0 h 100"/>
                  <a:gd name="T2" fmla="*/ 4 w 227"/>
                  <a:gd name="T3" fmla="*/ 0 h 100"/>
                  <a:gd name="T4" fmla="*/ 3 w 227"/>
                  <a:gd name="T5" fmla="*/ 0 h 100"/>
                  <a:gd name="T6" fmla="*/ 3 w 227"/>
                  <a:gd name="T7" fmla="*/ 0 h 100"/>
                  <a:gd name="T8" fmla="*/ 3 w 227"/>
                  <a:gd name="T9" fmla="*/ 0 h 100"/>
                  <a:gd name="T10" fmla="*/ 3 w 227"/>
                  <a:gd name="T11" fmla="*/ 0 h 100"/>
                  <a:gd name="T12" fmla="*/ 1 w 227"/>
                  <a:gd name="T13" fmla="*/ 0 h 100"/>
                  <a:gd name="T14" fmla="*/ 1 w 227"/>
                  <a:gd name="T15" fmla="*/ 0 h 100"/>
                  <a:gd name="T16" fmla="*/ 1 w 227"/>
                  <a:gd name="T17" fmla="*/ 0 h 100"/>
                  <a:gd name="T18" fmla="*/ 0 w 227"/>
                  <a:gd name="T19" fmla="*/ 1 h 100"/>
                  <a:gd name="T20" fmla="*/ 0 w 227"/>
                  <a:gd name="T21" fmla="*/ 1 h 100"/>
                  <a:gd name="T22" fmla="*/ 0 w 227"/>
                  <a:gd name="T23" fmla="*/ 2 h 100"/>
                  <a:gd name="T24" fmla="*/ 0 w 227"/>
                  <a:gd name="T25" fmla="*/ 2 h 100"/>
                  <a:gd name="T26" fmla="*/ 0 w 227"/>
                  <a:gd name="T27" fmla="*/ 2 h 100"/>
                  <a:gd name="T28" fmla="*/ 0 w 227"/>
                  <a:gd name="T29" fmla="*/ 2 h 100"/>
                  <a:gd name="T30" fmla="*/ 0 w 227"/>
                  <a:gd name="T31" fmla="*/ 2 h 100"/>
                  <a:gd name="T32" fmla="*/ 0 w 227"/>
                  <a:gd name="T33" fmla="*/ 2 h 100"/>
                  <a:gd name="T34" fmla="*/ 0 w 227"/>
                  <a:gd name="T35" fmla="*/ 2 h 100"/>
                  <a:gd name="T36" fmla="*/ 0 w 227"/>
                  <a:gd name="T37" fmla="*/ 2 h 100"/>
                  <a:gd name="T38" fmla="*/ 0 w 227"/>
                  <a:gd name="T39" fmla="*/ 2 h 100"/>
                  <a:gd name="T40" fmla="*/ 0 w 227"/>
                  <a:gd name="T41" fmla="*/ 2 h 100"/>
                  <a:gd name="T42" fmla="*/ 1 w 227"/>
                  <a:gd name="T43" fmla="*/ 2 h 100"/>
                  <a:gd name="T44" fmla="*/ 1 w 227"/>
                  <a:gd name="T45" fmla="*/ 2 h 100"/>
                  <a:gd name="T46" fmla="*/ 1 w 227"/>
                  <a:gd name="T47" fmla="*/ 2 h 100"/>
                  <a:gd name="T48" fmla="*/ 1 w 227"/>
                  <a:gd name="T49" fmla="*/ 2 h 100"/>
                  <a:gd name="T50" fmla="*/ 1 w 227"/>
                  <a:gd name="T51" fmla="*/ 2 h 100"/>
                  <a:gd name="T52" fmla="*/ 1 w 227"/>
                  <a:gd name="T53" fmla="*/ 2 h 100"/>
                  <a:gd name="T54" fmla="*/ 1 w 227"/>
                  <a:gd name="T55" fmla="*/ 2 h 100"/>
                  <a:gd name="T56" fmla="*/ 1 w 227"/>
                  <a:gd name="T57" fmla="*/ 2 h 100"/>
                  <a:gd name="T58" fmla="*/ 2 w 227"/>
                  <a:gd name="T59" fmla="*/ 2 h 100"/>
                  <a:gd name="T60" fmla="*/ 4 w 227"/>
                  <a:gd name="T61" fmla="*/ 2 h 100"/>
                  <a:gd name="T62" fmla="*/ 5 w 227"/>
                  <a:gd name="T63" fmla="*/ 2 h 100"/>
                  <a:gd name="T64" fmla="*/ 5 w 227"/>
                  <a:gd name="T65" fmla="*/ 2 h 100"/>
                  <a:gd name="T66" fmla="*/ 5 w 227"/>
                  <a:gd name="T67" fmla="*/ 1 h 100"/>
                  <a:gd name="T68" fmla="*/ 5 w 227"/>
                  <a:gd name="T69" fmla="*/ 1 h 100"/>
                  <a:gd name="T70" fmla="*/ 5 w 227"/>
                  <a:gd name="T71" fmla="*/ 1 h 100"/>
                  <a:gd name="T72" fmla="*/ 5 w 227"/>
                  <a:gd name="T73" fmla="*/ 1 h 100"/>
                  <a:gd name="T74" fmla="*/ 5 w 227"/>
                  <a:gd name="T75" fmla="*/ 1 h 100"/>
                  <a:gd name="T76" fmla="*/ 5 w 227"/>
                  <a:gd name="T77" fmla="*/ 1 h 100"/>
                  <a:gd name="T78" fmla="*/ 5 w 227"/>
                  <a:gd name="T79" fmla="*/ 1 h 100"/>
                  <a:gd name="T80" fmla="*/ 5 w 227"/>
                  <a:gd name="T81" fmla="*/ 1 h 100"/>
                  <a:gd name="T82" fmla="*/ 4 w 227"/>
                  <a:gd name="T83" fmla="*/ 1 h 100"/>
                  <a:gd name="T84" fmla="*/ 4 w 227"/>
                  <a:gd name="T85" fmla="*/ 1 h 100"/>
                  <a:gd name="T86" fmla="*/ 4 w 227"/>
                  <a:gd name="T87" fmla="*/ 0 h 100"/>
                  <a:gd name="T88" fmla="*/ 4 w 227"/>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7" h="100">
                    <a:moveTo>
                      <a:pt x="174" y="22"/>
                    </a:moveTo>
                    <a:lnTo>
                      <a:pt x="170" y="19"/>
                    </a:lnTo>
                    <a:lnTo>
                      <a:pt x="166" y="14"/>
                    </a:lnTo>
                    <a:lnTo>
                      <a:pt x="163" y="9"/>
                    </a:lnTo>
                    <a:lnTo>
                      <a:pt x="127" y="8"/>
                    </a:lnTo>
                    <a:lnTo>
                      <a:pt x="61" y="3"/>
                    </a:lnTo>
                    <a:lnTo>
                      <a:pt x="25" y="0"/>
                    </a:lnTo>
                    <a:lnTo>
                      <a:pt x="21" y="29"/>
                    </a:lnTo>
                    <a:lnTo>
                      <a:pt x="13" y="56"/>
                    </a:lnTo>
                    <a:lnTo>
                      <a:pt x="3" y="85"/>
                    </a:lnTo>
                    <a:lnTo>
                      <a:pt x="2" y="86"/>
                    </a:lnTo>
                    <a:lnTo>
                      <a:pt x="1" y="88"/>
                    </a:lnTo>
                    <a:lnTo>
                      <a:pt x="0" y="89"/>
                    </a:lnTo>
                    <a:lnTo>
                      <a:pt x="3" y="91"/>
                    </a:lnTo>
                    <a:lnTo>
                      <a:pt x="6" y="92"/>
                    </a:lnTo>
                    <a:lnTo>
                      <a:pt x="13" y="92"/>
                    </a:lnTo>
                    <a:lnTo>
                      <a:pt x="28" y="92"/>
                    </a:lnTo>
                    <a:lnTo>
                      <a:pt x="45" y="91"/>
                    </a:lnTo>
                    <a:lnTo>
                      <a:pt x="61" y="89"/>
                    </a:lnTo>
                    <a:lnTo>
                      <a:pt x="64" y="89"/>
                    </a:lnTo>
                    <a:lnTo>
                      <a:pt x="68" y="88"/>
                    </a:lnTo>
                    <a:lnTo>
                      <a:pt x="69" y="86"/>
                    </a:lnTo>
                    <a:lnTo>
                      <a:pt x="119" y="100"/>
                    </a:lnTo>
                    <a:lnTo>
                      <a:pt x="170" y="96"/>
                    </a:lnTo>
                    <a:lnTo>
                      <a:pt x="214" y="74"/>
                    </a:lnTo>
                    <a:lnTo>
                      <a:pt x="222" y="61"/>
                    </a:lnTo>
                    <a:lnTo>
                      <a:pt x="227" y="47"/>
                    </a:lnTo>
                    <a:lnTo>
                      <a:pt x="222" y="32"/>
                    </a:lnTo>
                    <a:lnTo>
                      <a:pt x="222" y="31"/>
                    </a:lnTo>
                    <a:lnTo>
                      <a:pt x="222" y="30"/>
                    </a:lnTo>
                    <a:lnTo>
                      <a:pt x="221" y="29"/>
                    </a:lnTo>
                    <a:lnTo>
                      <a:pt x="205" y="31"/>
                    </a:lnTo>
                    <a:lnTo>
                      <a:pt x="188" y="30"/>
                    </a:lnTo>
                    <a:lnTo>
                      <a:pt x="174" y="22"/>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2" name="Freeform 81">
                <a:extLst>
                  <a:ext uri="{FF2B5EF4-FFF2-40B4-BE49-F238E27FC236}">
                    <a16:creationId xmlns:a16="http://schemas.microsoft.com/office/drawing/2014/main" id="{3A8B6FD1-1624-689E-8178-DD9FD9AB23CE}"/>
                  </a:ext>
                </a:extLst>
              </p:cNvPr>
              <p:cNvSpPr>
                <a:spLocks/>
              </p:cNvSpPr>
              <p:nvPr/>
            </p:nvSpPr>
            <p:spPr bwMode="auto">
              <a:xfrm>
                <a:off x="1982" y="2711"/>
                <a:ext cx="33" cy="15"/>
              </a:xfrm>
              <a:custGeom>
                <a:avLst/>
                <a:gdLst>
                  <a:gd name="T0" fmla="*/ 4 w 227"/>
                  <a:gd name="T1" fmla="*/ 0 h 100"/>
                  <a:gd name="T2" fmla="*/ 4 w 227"/>
                  <a:gd name="T3" fmla="*/ 0 h 100"/>
                  <a:gd name="T4" fmla="*/ 3 w 227"/>
                  <a:gd name="T5" fmla="*/ 0 h 100"/>
                  <a:gd name="T6" fmla="*/ 3 w 227"/>
                  <a:gd name="T7" fmla="*/ 0 h 100"/>
                  <a:gd name="T8" fmla="*/ 3 w 227"/>
                  <a:gd name="T9" fmla="*/ 0 h 100"/>
                  <a:gd name="T10" fmla="*/ 3 w 227"/>
                  <a:gd name="T11" fmla="*/ 0 h 100"/>
                  <a:gd name="T12" fmla="*/ 1 w 227"/>
                  <a:gd name="T13" fmla="*/ 0 h 100"/>
                  <a:gd name="T14" fmla="*/ 1 w 227"/>
                  <a:gd name="T15" fmla="*/ 0 h 100"/>
                  <a:gd name="T16" fmla="*/ 1 w 227"/>
                  <a:gd name="T17" fmla="*/ 0 h 100"/>
                  <a:gd name="T18" fmla="*/ 0 w 227"/>
                  <a:gd name="T19" fmla="*/ 1 h 100"/>
                  <a:gd name="T20" fmla="*/ 0 w 227"/>
                  <a:gd name="T21" fmla="*/ 1 h 100"/>
                  <a:gd name="T22" fmla="*/ 0 w 227"/>
                  <a:gd name="T23" fmla="*/ 2 h 100"/>
                  <a:gd name="T24" fmla="*/ 0 w 227"/>
                  <a:gd name="T25" fmla="*/ 2 h 100"/>
                  <a:gd name="T26" fmla="*/ 0 w 227"/>
                  <a:gd name="T27" fmla="*/ 2 h 100"/>
                  <a:gd name="T28" fmla="*/ 0 w 227"/>
                  <a:gd name="T29" fmla="*/ 2 h 100"/>
                  <a:gd name="T30" fmla="*/ 0 w 227"/>
                  <a:gd name="T31" fmla="*/ 2 h 100"/>
                  <a:gd name="T32" fmla="*/ 0 w 227"/>
                  <a:gd name="T33" fmla="*/ 2 h 100"/>
                  <a:gd name="T34" fmla="*/ 0 w 227"/>
                  <a:gd name="T35" fmla="*/ 2 h 100"/>
                  <a:gd name="T36" fmla="*/ 0 w 227"/>
                  <a:gd name="T37" fmla="*/ 2 h 100"/>
                  <a:gd name="T38" fmla="*/ 0 w 227"/>
                  <a:gd name="T39" fmla="*/ 2 h 100"/>
                  <a:gd name="T40" fmla="*/ 0 w 227"/>
                  <a:gd name="T41" fmla="*/ 2 h 100"/>
                  <a:gd name="T42" fmla="*/ 1 w 227"/>
                  <a:gd name="T43" fmla="*/ 2 h 100"/>
                  <a:gd name="T44" fmla="*/ 1 w 227"/>
                  <a:gd name="T45" fmla="*/ 2 h 100"/>
                  <a:gd name="T46" fmla="*/ 1 w 227"/>
                  <a:gd name="T47" fmla="*/ 2 h 100"/>
                  <a:gd name="T48" fmla="*/ 1 w 227"/>
                  <a:gd name="T49" fmla="*/ 2 h 100"/>
                  <a:gd name="T50" fmla="*/ 1 w 227"/>
                  <a:gd name="T51" fmla="*/ 2 h 100"/>
                  <a:gd name="T52" fmla="*/ 1 w 227"/>
                  <a:gd name="T53" fmla="*/ 2 h 100"/>
                  <a:gd name="T54" fmla="*/ 1 w 227"/>
                  <a:gd name="T55" fmla="*/ 2 h 100"/>
                  <a:gd name="T56" fmla="*/ 1 w 227"/>
                  <a:gd name="T57" fmla="*/ 2 h 100"/>
                  <a:gd name="T58" fmla="*/ 2 w 227"/>
                  <a:gd name="T59" fmla="*/ 2 h 100"/>
                  <a:gd name="T60" fmla="*/ 4 w 227"/>
                  <a:gd name="T61" fmla="*/ 2 h 100"/>
                  <a:gd name="T62" fmla="*/ 5 w 227"/>
                  <a:gd name="T63" fmla="*/ 2 h 100"/>
                  <a:gd name="T64" fmla="*/ 5 w 227"/>
                  <a:gd name="T65" fmla="*/ 2 h 100"/>
                  <a:gd name="T66" fmla="*/ 5 w 227"/>
                  <a:gd name="T67" fmla="*/ 1 h 100"/>
                  <a:gd name="T68" fmla="*/ 5 w 227"/>
                  <a:gd name="T69" fmla="*/ 1 h 100"/>
                  <a:gd name="T70" fmla="*/ 5 w 227"/>
                  <a:gd name="T71" fmla="*/ 1 h 100"/>
                  <a:gd name="T72" fmla="*/ 5 w 227"/>
                  <a:gd name="T73" fmla="*/ 1 h 100"/>
                  <a:gd name="T74" fmla="*/ 5 w 227"/>
                  <a:gd name="T75" fmla="*/ 1 h 100"/>
                  <a:gd name="T76" fmla="*/ 5 w 227"/>
                  <a:gd name="T77" fmla="*/ 1 h 100"/>
                  <a:gd name="T78" fmla="*/ 5 w 227"/>
                  <a:gd name="T79" fmla="*/ 1 h 100"/>
                  <a:gd name="T80" fmla="*/ 5 w 227"/>
                  <a:gd name="T81" fmla="*/ 1 h 100"/>
                  <a:gd name="T82" fmla="*/ 4 w 227"/>
                  <a:gd name="T83" fmla="*/ 1 h 100"/>
                  <a:gd name="T84" fmla="*/ 4 w 227"/>
                  <a:gd name="T85" fmla="*/ 1 h 100"/>
                  <a:gd name="T86" fmla="*/ 4 w 227"/>
                  <a:gd name="T87" fmla="*/ 0 h 100"/>
                  <a:gd name="T88" fmla="*/ 4 w 227"/>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7" h="100">
                    <a:moveTo>
                      <a:pt x="174" y="22"/>
                    </a:moveTo>
                    <a:lnTo>
                      <a:pt x="170" y="19"/>
                    </a:lnTo>
                    <a:lnTo>
                      <a:pt x="166" y="14"/>
                    </a:lnTo>
                    <a:lnTo>
                      <a:pt x="163" y="9"/>
                    </a:lnTo>
                    <a:lnTo>
                      <a:pt x="127" y="8"/>
                    </a:lnTo>
                    <a:lnTo>
                      <a:pt x="61" y="3"/>
                    </a:lnTo>
                    <a:lnTo>
                      <a:pt x="25" y="0"/>
                    </a:lnTo>
                    <a:lnTo>
                      <a:pt x="21" y="29"/>
                    </a:lnTo>
                    <a:lnTo>
                      <a:pt x="13" y="56"/>
                    </a:lnTo>
                    <a:lnTo>
                      <a:pt x="3" y="85"/>
                    </a:lnTo>
                    <a:lnTo>
                      <a:pt x="2" y="86"/>
                    </a:lnTo>
                    <a:lnTo>
                      <a:pt x="1" y="88"/>
                    </a:lnTo>
                    <a:lnTo>
                      <a:pt x="0" y="89"/>
                    </a:lnTo>
                    <a:lnTo>
                      <a:pt x="3" y="91"/>
                    </a:lnTo>
                    <a:lnTo>
                      <a:pt x="6" y="92"/>
                    </a:lnTo>
                    <a:lnTo>
                      <a:pt x="13" y="92"/>
                    </a:lnTo>
                    <a:lnTo>
                      <a:pt x="28" y="92"/>
                    </a:lnTo>
                    <a:lnTo>
                      <a:pt x="45" y="91"/>
                    </a:lnTo>
                    <a:lnTo>
                      <a:pt x="61" y="89"/>
                    </a:lnTo>
                    <a:lnTo>
                      <a:pt x="64" y="89"/>
                    </a:lnTo>
                    <a:lnTo>
                      <a:pt x="68" y="88"/>
                    </a:lnTo>
                    <a:lnTo>
                      <a:pt x="69" y="86"/>
                    </a:lnTo>
                    <a:lnTo>
                      <a:pt x="119" y="100"/>
                    </a:lnTo>
                    <a:lnTo>
                      <a:pt x="170" y="96"/>
                    </a:lnTo>
                    <a:lnTo>
                      <a:pt x="214" y="74"/>
                    </a:lnTo>
                    <a:lnTo>
                      <a:pt x="222" y="61"/>
                    </a:lnTo>
                    <a:lnTo>
                      <a:pt x="227" y="47"/>
                    </a:lnTo>
                    <a:lnTo>
                      <a:pt x="222" y="32"/>
                    </a:lnTo>
                    <a:lnTo>
                      <a:pt x="222" y="31"/>
                    </a:lnTo>
                    <a:lnTo>
                      <a:pt x="222" y="30"/>
                    </a:lnTo>
                    <a:lnTo>
                      <a:pt x="221" y="29"/>
                    </a:lnTo>
                    <a:lnTo>
                      <a:pt x="205" y="31"/>
                    </a:lnTo>
                    <a:lnTo>
                      <a:pt x="188" y="30"/>
                    </a:lnTo>
                    <a:lnTo>
                      <a:pt x="174"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3" name="Freeform 82">
                <a:extLst>
                  <a:ext uri="{FF2B5EF4-FFF2-40B4-BE49-F238E27FC236}">
                    <a16:creationId xmlns:a16="http://schemas.microsoft.com/office/drawing/2014/main" id="{0F022372-9764-2470-50F7-806E69060918}"/>
                  </a:ext>
                </a:extLst>
              </p:cNvPr>
              <p:cNvSpPr>
                <a:spLocks/>
              </p:cNvSpPr>
              <p:nvPr/>
            </p:nvSpPr>
            <p:spPr bwMode="auto">
              <a:xfrm>
                <a:off x="1974" y="2702"/>
                <a:ext cx="42" cy="23"/>
              </a:xfrm>
              <a:custGeom>
                <a:avLst/>
                <a:gdLst>
                  <a:gd name="T0" fmla="*/ 1 w 293"/>
                  <a:gd name="T1" fmla="*/ 0 h 160"/>
                  <a:gd name="T2" fmla="*/ 0 w 293"/>
                  <a:gd name="T3" fmla="*/ 0 h 160"/>
                  <a:gd name="T4" fmla="*/ 0 w 293"/>
                  <a:gd name="T5" fmla="*/ 0 h 160"/>
                  <a:gd name="T6" fmla="*/ 0 w 293"/>
                  <a:gd name="T7" fmla="*/ 0 h 160"/>
                  <a:gd name="T8" fmla="*/ 0 w 293"/>
                  <a:gd name="T9" fmla="*/ 0 h 160"/>
                  <a:gd name="T10" fmla="*/ 0 w 293"/>
                  <a:gd name="T11" fmla="*/ 1 h 160"/>
                  <a:gd name="T12" fmla="*/ 0 w 293"/>
                  <a:gd name="T13" fmla="*/ 2 h 160"/>
                  <a:gd name="T14" fmla="*/ 0 w 293"/>
                  <a:gd name="T15" fmla="*/ 3 h 160"/>
                  <a:gd name="T16" fmla="*/ 0 w 293"/>
                  <a:gd name="T17" fmla="*/ 3 h 160"/>
                  <a:gd name="T18" fmla="*/ 1 w 293"/>
                  <a:gd name="T19" fmla="*/ 3 h 160"/>
                  <a:gd name="T20" fmla="*/ 1 w 293"/>
                  <a:gd name="T21" fmla="*/ 3 h 160"/>
                  <a:gd name="T22" fmla="*/ 1 w 293"/>
                  <a:gd name="T23" fmla="*/ 3 h 160"/>
                  <a:gd name="T24" fmla="*/ 1 w 293"/>
                  <a:gd name="T25" fmla="*/ 3 h 160"/>
                  <a:gd name="T26" fmla="*/ 1 w 293"/>
                  <a:gd name="T27" fmla="*/ 3 h 160"/>
                  <a:gd name="T28" fmla="*/ 1 w 293"/>
                  <a:gd name="T29" fmla="*/ 3 h 160"/>
                  <a:gd name="T30" fmla="*/ 1 w 293"/>
                  <a:gd name="T31" fmla="*/ 3 h 160"/>
                  <a:gd name="T32" fmla="*/ 1 w 293"/>
                  <a:gd name="T33" fmla="*/ 3 h 160"/>
                  <a:gd name="T34" fmla="*/ 1 w 293"/>
                  <a:gd name="T35" fmla="*/ 3 h 160"/>
                  <a:gd name="T36" fmla="*/ 2 w 293"/>
                  <a:gd name="T37" fmla="*/ 2 h 160"/>
                  <a:gd name="T38" fmla="*/ 2 w 293"/>
                  <a:gd name="T39" fmla="*/ 1 h 160"/>
                  <a:gd name="T40" fmla="*/ 2 w 293"/>
                  <a:gd name="T41" fmla="*/ 1 h 160"/>
                  <a:gd name="T42" fmla="*/ 2 w 293"/>
                  <a:gd name="T43" fmla="*/ 1 h 160"/>
                  <a:gd name="T44" fmla="*/ 4 w 293"/>
                  <a:gd name="T45" fmla="*/ 2 h 160"/>
                  <a:gd name="T46" fmla="*/ 5 w 293"/>
                  <a:gd name="T47" fmla="*/ 2 h 160"/>
                  <a:gd name="T48" fmla="*/ 5 w 293"/>
                  <a:gd name="T49" fmla="*/ 2 h 160"/>
                  <a:gd name="T50" fmla="*/ 5 w 293"/>
                  <a:gd name="T51" fmla="*/ 2 h 160"/>
                  <a:gd name="T52" fmla="*/ 5 w 293"/>
                  <a:gd name="T53" fmla="*/ 2 h 160"/>
                  <a:gd name="T54" fmla="*/ 5 w 293"/>
                  <a:gd name="T55" fmla="*/ 2 h 160"/>
                  <a:gd name="T56" fmla="*/ 5 w 293"/>
                  <a:gd name="T57" fmla="*/ 2 h 160"/>
                  <a:gd name="T58" fmla="*/ 5 w 293"/>
                  <a:gd name="T59" fmla="*/ 2 h 160"/>
                  <a:gd name="T60" fmla="*/ 5 w 293"/>
                  <a:gd name="T61" fmla="*/ 2 h 160"/>
                  <a:gd name="T62" fmla="*/ 6 w 293"/>
                  <a:gd name="T63" fmla="*/ 2 h 160"/>
                  <a:gd name="T64" fmla="*/ 6 w 293"/>
                  <a:gd name="T65" fmla="*/ 2 h 160"/>
                  <a:gd name="T66" fmla="*/ 6 w 293"/>
                  <a:gd name="T67" fmla="*/ 2 h 160"/>
                  <a:gd name="T68" fmla="*/ 6 w 293"/>
                  <a:gd name="T69" fmla="*/ 2 h 160"/>
                  <a:gd name="T70" fmla="*/ 6 w 293"/>
                  <a:gd name="T71" fmla="*/ 2 h 160"/>
                  <a:gd name="T72" fmla="*/ 6 w 293"/>
                  <a:gd name="T73" fmla="*/ 2 h 160"/>
                  <a:gd name="T74" fmla="*/ 6 w 293"/>
                  <a:gd name="T75" fmla="*/ 1 h 160"/>
                  <a:gd name="T76" fmla="*/ 5 w 293"/>
                  <a:gd name="T77" fmla="*/ 1 h 160"/>
                  <a:gd name="T78" fmla="*/ 4 w 293"/>
                  <a:gd name="T79" fmla="*/ 0 h 160"/>
                  <a:gd name="T80" fmla="*/ 4 w 293"/>
                  <a:gd name="T81" fmla="*/ 0 h 160"/>
                  <a:gd name="T82" fmla="*/ 2 w 293"/>
                  <a:gd name="T83" fmla="*/ 0 h 160"/>
                  <a:gd name="T84" fmla="*/ 1 w 293"/>
                  <a:gd name="T85" fmla="*/ 0 h 160"/>
                  <a:gd name="T86" fmla="*/ 1 w 293"/>
                  <a:gd name="T87" fmla="*/ 0 h 160"/>
                  <a:gd name="T88" fmla="*/ 1 w 293"/>
                  <a:gd name="T89" fmla="*/ 0 h 1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3" h="160">
                    <a:moveTo>
                      <a:pt x="28" y="0"/>
                    </a:moveTo>
                    <a:lnTo>
                      <a:pt x="14" y="3"/>
                    </a:lnTo>
                    <a:lnTo>
                      <a:pt x="3" y="8"/>
                    </a:lnTo>
                    <a:lnTo>
                      <a:pt x="0" y="17"/>
                    </a:lnTo>
                    <a:lnTo>
                      <a:pt x="5" y="61"/>
                    </a:lnTo>
                    <a:lnTo>
                      <a:pt x="13" y="103"/>
                    </a:lnTo>
                    <a:lnTo>
                      <a:pt x="19" y="147"/>
                    </a:lnTo>
                    <a:lnTo>
                      <a:pt x="27" y="155"/>
                    </a:lnTo>
                    <a:lnTo>
                      <a:pt x="42" y="160"/>
                    </a:lnTo>
                    <a:lnTo>
                      <a:pt x="57" y="155"/>
                    </a:lnTo>
                    <a:lnTo>
                      <a:pt x="58" y="154"/>
                    </a:lnTo>
                    <a:lnTo>
                      <a:pt x="59" y="152"/>
                    </a:lnTo>
                    <a:lnTo>
                      <a:pt x="60" y="151"/>
                    </a:lnTo>
                    <a:lnTo>
                      <a:pt x="70" y="122"/>
                    </a:lnTo>
                    <a:lnTo>
                      <a:pt x="78" y="95"/>
                    </a:lnTo>
                    <a:lnTo>
                      <a:pt x="82" y="66"/>
                    </a:lnTo>
                    <a:lnTo>
                      <a:pt x="118" y="69"/>
                    </a:lnTo>
                    <a:lnTo>
                      <a:pt x="184" y="74"/>
                    </a:lnTo>
                    <a:lnTo>
                      <a:pt x="220" y="75"/>
                    </a:lnTo>
                    <a:lnTo>
                      <a:pt x="223" y="80"/>
                    </a:lnTo>
                    <a:lnTo>
                      <a:pt x="227" y="85"/>
                    </a:lnTo>
                    <a:lnTo>
                      <a:pt x="231" y="88"/>
                    </a:lnTo>
                    <a:lnTo>
                      <a:pt x="245" y="96"/>
                    </a:lnTo>
                    <a:lnTo>
                      <a:pt x="262" y="97"/>
                    </a:lnTo>
                    <a:lnTo>
                      <a:pt x="278" y="95"/>
                    </a:lnTo>
                    <a:lnTo>
                      <a:pt x="285" y="91"/>
                    </a:lnTo>
                    <a:lnTo>
                      <a:pt x="291" y="86"/>
                    </a:lnTo>
                    <a:lnTo>
                      <a:pt x="293" y="79"/>
                    </a:lnTo>
                    <a:lnTo>
                      <a:pt x="285" y="49"/>
                    </a:lnTo>
                    <a:lnTo>
                      <a:pt x="259" y="28"/>
                    </a:lnTo>
                    <a:lnTo>
                      <a:pt x="218" y="13"/>
                    </a:lnTo>
                    <a:lnTo>
                      <a:pt x="171" y="5"/>
                    </a:lnTo>
                    <a:lnTo>
                      <a:pt x="121" y="0"/>
                    </a:lnTo>
                    <a:lnTo>
                      <a:pt x="7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4" name="Freeform 83">
                <a:extLst>
                  <a:ext uri="{FF2B5EF4-FFF2-40B4-BE49-F238E27FC236}">
                    <a16:creationId xmlns:a16="http://schemas.microsoft.com/office/drawing/2014/main" id="{A7C53420-BA2F-4549-29E4-3AA47CF56C9D}"/>
                  </a:ext>
                </a:extLst>
              </p:cNvPr>
              <p:cNvSpPr>
                <a:spLocks/>
              </p:cNvSpPr>
              <p:nvPr/>
            </p:nvSpPr>
            <p:spPr bwMode="auto">
              <a:xfrm>
                <a:off x="1974" y="2702"/>
                <a:ext cx="42" cy="23"/>
              </a:xfrm>
              <a:custGeom>
                <a:avLst/>
                <a:gdLst>
                  <a:gd name="T0" fmla="*/ 1 w 293"/>
                  <a:gd name="T1" fmla="*/ 0 h 160"/>
                  <a:gd name="T2" fmla="*/ 0 w 293"/>
                  <a:gd name="T3" fmla="*/ 0 h 160"/>
                  <a:gd name="T4" fmla="*/ 0 w 293"/>
                  <a:gd name="T5" fmla="*/ 0 h 160"/>
                  <a:gd name="T6" fmla="*/ 0 w 293"/>
                  <a:gd name="T7" fmla="*/ 0 h 160"/>
                  <a:gd name="T8" fmla="*/ 0 w 293"/>
                  <a:gd name="T9" fmla="*/ 0 h 160"/>
                  <a:gd name="T10" fmla="*/ 0 w 293"/>
                  <a:gd name="T11" fmla="*/ 1 h 160"/>
                  <a:gd name="T12" fmla="*/ 0 w 293"/>
                  <a:gd name="T13" fmla="*/ 2 h 160"/>
                  <a:gd name="T14" fmla="*/ 0 w 293"/>
                  <a:gd name="T15" fmla="*/ 3 h 160"/>
                  <a:gd name="T16" fmla="*/ 0 w 293"/>
                  <a:gd name="T17" fmla="*/ 3 h 160"/>
                  <a:gd name="T18" fmla="*/ 1 w 293"/>
                  <a:gd name="T19" fmla="*/ 3 h 160"/>
                  <a:gd name="T20" fmla="*/ 1 w 293"/>
                  <a:gd name="T21" fmla="*/ 3 h 160"/>
                  <a:gd name="T22" fmla="*/ 1 w 293"/>
                  <a:gd name="T23" fmla="*/ 3 h 160"/>
                  <a:gd name="T24" fmla="*/ 1 w 293"/>
                  <a:gd name="T25" fmla="*/ 3 h 160"/>
                  <a:gd name="T26" fmla="*/ 1 w 293"/>
                  <a:gd name="T27" fmla="*/ 3 h 160"/>
                  <a:gd name="T28" fmla="*/ 1 w 293"/>
                  <a:gd name="T29" fmla="*/ 3 h 160"/>
                  <a:gd name="T30" fmla="*/ 1 w 293"/>
                  <a:gd name="T31" fmla="*/ 3 h 160"/>
                  <a:gd name="T32" fmla="*/ 1 w 293"/>
                  <a:gd name="T33" fmla="*/ 3 h 160"/>
                  <a:gd name="T34" fmla="*/ 1 w 293"/>
                  <a:gd name="T35" fmla="*/ 3 h 160"/>
                  <a:gd name="T36" fmla="*/ 2 w 293"/>
                  <a:gd name="T37" fmla="*/ 2 h 160"/>
                  <a:gd name="T38" fmla="*/ 2 w 293"/>
                  <a:gd name="T39" fmla="*/ 1 h 160"/>
                  <a:gd name="T40" fmla="*/ 2 w 293"/>
                  <a:gd name="T41" fmla="*/ 1 h 160"/>
                  <a:gd name="T42" fmla="*/ 2 w 293"/>
                  <a:gd name="T43" fmla="*/ 1 h 160"/>
                  <a:gd name="T44" fmla="*/ 4 w 293"/>
                  <a:gd name="T45" fmla="*/ 2 h 160"/>
                  <a:gd name="T46" fmla="*/ 5 w 293"/>
                  <a:gd name="T47" fmla="*/ 2 h 160"/>
                  <a:gd name="T48" fmla="*/ 5 w 293"/>
                  <a:gd name="T49" fmla="*/ 2 h 160"/>
                  <a:gd name="T50" fmla="*/ 5 w 293"/>
                  <a:gd name="T51" fmla="*/ 2 h 160"/>
                  <a:gd name="T52" fmla="*/ 5 w 293"/>
                  <a:gd name="T53" fmla="*/ 2 h 160"/>
                  <a:gd name="T54" fmla="*/ 5 w 293"/>
                  <a:gd name="T55" fmla="*/ 2 h 160"/>
                  <a:gd name="T56" fmla="*/ 5 w 293"/>
                  <a:gd name="T57" fmla="*/ 2 h 160"/>
                  <a:gd name="T58" fmla="*/ 5 w 293"/>
                  <a:gd name="T59" fmla="*/ 2 h 160"/>
                  <a:gd name="T60" fmla="*/ 5 w 293"/>
                  <a:gd name="T61" fmla="*/ 2 h 160"/>
                  <a:gd name="T62" fmla="*/ 6 w 293"/>
                  <a:gd name="T63" fmla="*/ 2 h 160"/>
                  <a:gd name="T64" fmla="*/ 6 w 293"/>
                  <a:gd name="T65" fmla="*/ 2 h 160"/>
                  <a:gd name="T66" fmla="*/ 6 w 293"/>
                  <a:gd name="T67" fmla="*/ 2 h 160"/>
                  <a:gd name="T68" fmla="*/ 6 w 293"/>
                  <a:gd name="T69" fmla="*/ 2 h 160"/>
                  <a:gd name="T70" fmla="*/ 6 w 293"/>
                  <a:gd name="T71" fmla="*/ 2 h 160"/>
                  <a:gd name="T72" fmla="*/ 6 w 293"/>
                  <a:gd name="T73" fmla="*/ 2 h 160"/>
                  <a:gd name="T74" fmla="*/ 6 w 293"/>
                  <a:gd name="T75" fmla="*/ 1 h 160"/>
                  <a:gd name="T76" fmla="*/ 5 w 293"/>
                  <a:gd name="T77" fmla="*/ 1 h 160"/>
                  <a:gd name="T78" fmla="*/ 4 w 293"/>
                  <a:gd name="T79" fmla="*/ 0 h 160"/>
                  <a:gd name="T80" fmla="*/ 4 w 293"/>
                  <a:gd name="T81" fmla="*/ 0 h 160"/>
                  <a:gd name="T82" fmla="*/ 2 w 293"/>
                  <a:gd name="T83" fmla="*/ 0 h 160"/>
                  <a:gd name="T84" fmla="*/ 1 w 293"/>
                  <a:gd name="T85" fmla="*/ 0 h 160"/>
                  <a:gd name="T86" fmla="*/ 1 w 293"/>
                  <a:gd name="T87" fmla="*/ 0 h 160"/>
                  <a:gd name="T88" fmla="*/ 1 w 293"/>
                  <a:gd name="T89" fmla="*/ 0 h 1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3" h="160">
                    <a:moveTo>
                      <a:pt x="28" y="0"/>
                    </a:moveTo>
                    <a:lnTo>
                      <a:pt x="14" y="3"/>
                    </a:lnTo>
                    <a:lnTo>
                      <a:pt x="3" y="8"/>
                    </a:lnTo>
                    <a:lnTo>
                      <a:pt x="0" y="17"/>
                    </a:lnTo>
                    <a:lnTo>
                      <a:pt x="5" y="61"/>
                    </a:lnTo>
                    <a:lnTo>
                      <a:pt x="13" y="103"/>
                    </a:lnTo>
                    <a:lnTo>
                      <a:pt x="19" y="147"/>
                    </a:lnTo>
                    <a:lnTo>
                      <a:pt x="27" y="155"/>
                    </a:lnTo>
                    <a:lnTo>
                      <a:pt x="42" y="160"/>
                    </a:lnTo>
                    <a:lnTo>
                      <a:pt x="57" y="155"/>
                    </a:lnTo>
                    <a:lnTo>
                      <a:pt x="58" y="154"/>
                    </a:lnTo>
                    <a:lnTo>
                      <a:pt x="59" y="152"/>
                    </a:lnTo>
                    <a:lnTo>
                      <a:pt x="60" y="151"/>
                    </a:lnTo>
                    <a:lnTo>
                      <a:pt x="70" y="122"/>
                    </a:lnTo>
                    <a:lnTo>
                      <a:pt x="78" y="95"/>
                    </a:lnTo>
                    <a:lnTo>
                      <a:pt x="82" y="66"/>
                    </a:lnTo>
                    <a:lnTo>
                      <a:pt x="118" y="69"/>
                    </a:lnTo>
                    <a:lnTo>
                      <a:pt x="184" y="74"/>
                    </a:lnTo>
                    <a:lnTo>
                      <a:pt x="220" y="75"/>
                    </a:lnTo>
                    <a:lnTo>
                      <a:pt x="223" y="80"/>
                    </a:lnTo>
                    <a:lnTo>
                      <a:pt x="227" y="85"/>
                    </a:lnTo>
                    <a:lnTo>
                      <a:pt x="231" y="88"/>
                    </a:lnTo>
                    <a:lnTo>
                      <a:pt x="245" y="96"/>
                    </a:lnTo>
                    <a:lnTo>
                      <a:pt x="262" y="97"/>
                    </a:lnTo>
                    <a:lnTo>
                      <a:pt x="278" y="95"/>
                    </a:lnTo>
                    <a:lnTo>
                      <a:pt x="285" y="91"/>
                    </a:lnTo>
                    <a:lnTo>
                      <a:pt x="291" y="86"/>
                    </a:lnTo>
                    <a:lnTo>
                      <a:pt x="293" y="79"/>
                    </a:lnTo>
                    <a:lnTo>
                      <a:pt x="285" y="49"/>
                    </a:lnTo>
                    <a:lnTo>
                      <a:pt x="259" y="28"/>
                    </a:lnTo>
                    <a:lnTo>
                      <a:pt x="218" y="13"/>
                    </a:lnTo>
                    <a:lnTo>
                      <a:pt x="171" y="5"/>
                    </a:lnTo>
                    <a:lnTo>
                      <a:pt x="121" y="0"/>
                    </a:lnTo>
                    <a:lnTo>
                      <a:pt x="72"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5" name="Freeform 84">
                <a:extLst>
                  <a:ext uri="{FF2B5EF4-FFF2-40B4-BE49-F238E27FC236}">
                    <a16:creationId xmlns:a16="http://schemas.microsoft.com/office/drawing/2014/main" id="{AC003DFE-9EBA-F638-0538-FA557CF46940}"/>
                  </a:ext>
                </a:extLst>
              </p:cNvPr>
              <p:cNvSpPr>
                <a:spLocks/>
              </p:cNvSpPr>
              <p:nvPr/>
            </p:nvSpPr>
            <p:spPr bwMode="auto">
              <a:xfrm>
                <a:off x="1541" y="2388"/>
                <a:ext cx="475" cy="259"/>
              </a:xfrm>
              <a:custGeom>
                <a:avLst/>
                <a:gdLst>
                  <a:gd name="T0" fmla="*/ 6 w 3330"/>
                  <a:gd name="T1" fmla="*/ 32 h 1812"/>
                  <a:gd name="T2" fmla="*/ 11 w 3330"/>
                  <a:gd name="T3" fmla="*/ 29 h 1812"/>
                  <a:gd name="T4" fmla="*/ 10 w 3330"/>
                  <a:gd name="T5" fmla="*/ 32 h 1812"/>
                  <a:gd name="T6" fmla="*/ 9 w 3330"/>
                  <a:gd name="T7" fmla="*/ 35 h 1812"/>
                  <a:gd name="T8" fmla="*/ 11 w 3330"/>
                  <a:gd name="T9" fmla="*/ 37 h 1812"/>
                  <a:gd name="T10" fmla="*/ 17 w 3330"/>
                  <a:gd name="T11" fmla="*/ 37 h 1812"/>
                  <a:gd name="T12" fmla="*/ 21 w 3330"/>
                  <a:gd name="T13" fmla="*/ 37 h 1812"/>
                  <a:gd name="T14" fmla="*/ 21 w 3330"/>
                  <a:gd name="T15" fmla="*/ 37 h 1812"/>
                  <a:gd name="T16" fmla="*/ 21 w 3330"/>
                  <a:gd name="T17" fmla="*/ 37 h 1812"/>
                  <a:gd name="T18" fmla="*/ 19 w 3330"/>
                  <a:gd name="T19" fmla="*/ 36 h 1812"/>
                  <a:gd name="T20" fmla="*/ 19 w 3330"/>
                  <a:gd name="T21" fmla="*/ 36 h 1812"/>
                  <a:gd name="T22" fmla="*/ 19 w 3330"/>
                  <a:gd name="T23" fmla="*/ 35 h 1812"/>
                  <a:gd name="T24" fmla="*/ 23 w 3330"/>
                  <a:gd name="T25" fmla="*/ 35 h 1812"/>
                  <a:gd name="T26" fmla="*/ 28 w 3330"/>
                  <a:gd name="T27" fmla="*/ 35 h 1812"/>
                  <a:gd name="T28" fmla="*/ 33 w 3330"/>
                  <a:gd name="T29" fmla="*/ 36 h 1812"/>
                  <a:gd name="T30" fmla="*/ 38 w 3330"/>
                  <a:gd name="T31" fmla="*/ 36 h 1812"/>
                  <a:gd name="T32" fmla="*/ 44 w 3330"/>
                  <a:gd name="T33" fmla="*/ 36 h 1812"/>
                  <a:gd name="T34" fmla="*/ 49 w 3330"/>
                  <a:gd name="T35" fmla="*/ 36 h 1812"/>
                  <a:gd name="T36" fmla="*/ 55 w 3330"/>
                  <a:gd name="T37" fmla="*/ 37 h 1812"/>
                  <a:gd name="T38" fmla="*/ 59 w 3330"/>
                  <a:gd name="T39" fmla="*/ 36 h 1812"/>
                  <a:gd name="T40" fmla="*/ 64 w 3330"/>
                  <a:gd name="T41" fmla="*/ 35 h 1812"/>
                  <a:gd name="T42" fmla="*/ 66 w 3330"/>
                  <a:gd name="T43" fmla="*/ 32 h 1812"/>
                  <a:gd name="T44" fmla="*/ 67 w 3330"/>
                  <a:gd name="T45" fmla="*/ 27 h 1812"/>
                  <a:gd name="T46" fmla="*/ 67 w 3330"/>
                  <a:gd name="T47" fmla="*/ 21 h 1812"/>
                  <a:gd name="T48" fmla="*/ 68 w 3330"/>
                  <a:gd name="T49" fmla="*/ 15 h 1812"/>
                  <a:gd name="T50" fmla="*/ 68 w 3330"/>
                  <a:gd name="T51" fmla="*/ 12 h 1812"/>
                  <a:gd name="T52" fmla="*/ 68 w 3330"/>
                  <a:gd name="T53" fmla="*/ 6 h 1812"/>
                  <a:gd name="T54" fmla="*/ 67 w 3330"/>
                  <a:gd name="T55" fmla="*/ 1 h 1812"/>
                  <a:gd name="T56" fmla="*/ 64 w 3330"/>
                  <a:gd name="T57" fmla="*/ 2 h 1812"/>
                  <a:gd name="T58" fmla="*/ 61 w 3330"/>
                  <a:gd name="T59" fmla="*/ 5 h 1812"/>
                  <a:gd name="T60" fmla="*/ 58 w 3330"/>
                  <a:gd name="T61" fmla="*/ 9 h 1812"/>
                  <a:gd name="T62" fmla="*/ 54 w 3330"/>
                  <a:gd name="T63" fmla="*/ 14 h 1812"/>
                  <a:gd name="T64" fmla="*/ 49 w 3330"/>
                  <a:gd name="T65" fmla="*/ 16 h 1812"/>
                  <a:gd name="T66" fmla="*/ 48 w 3330"/>
                  <a:gd name="T67" fmla="*/ 16 h 1812"/>
                  <a:gd name="T68" fmla="*/ 52 w 3330"/>
                  <a:gd name="T69" fmla="*/ 12 h 1812"/>
                  <a:gd name="T70" fmla="*/ 55 w 3330"/>
                  <a:gd name="T71" fmla="*/ 9 h 1812"/>
                  <a:gd name="T72" fmla="*/ 57 w 3330"/>
                  <a:gd name="T73" fmla="*/ 4 h 1812"/>
                  <a:gd name="T74" fmla="*/ 56 w 3330"/>
                  <a:gd name="T75" fmla="*/ 1 h 1812"/>
                  <a:gd name="T76" fmla="*/ 53 w 3330"/>
                  <a:gd name="T77" fmla="*/ 0 h 1812"/>
                  <a:gd name="T78" fmla="*/ 50 w 3330"/>
                  <a:gd name="T79" fmla="*/ 2 h 1812"/>
                  <a:gd name="T80" fmla="*/ 46 w 3330"/>
                  <a:gd name="T81" fmla="*/ 6 h 1812"/>
                  <a:gd name="T82" fmla="*/ 42 w 3330"/>
                  <a:gd name="T83" fmla="*/ 10 h 1812"/>
                  <a:gd name="T84" fmla="*/ 38 w 3330"/>
                  <a:gd name="T85" fmla="*/ 13 h 1812"/>
                  <a:gd name="T86" fmla="*/ 35 w 3330"/>
                  <a:gd name="T87" fmla="*/ 17 h 1812"/>
                  <a:gd name="T88" fmla="*/ 31 w 3330"/>
                  <a:gd name="T89" fmla="*/ 20 h 1812"/>
                  <a:gd name="T90" fmla="*/ 27 w 3330"/>
                  <a:gd name="T91" fmla="*/ 23 h 1812"/>
                  <a:gd name="T92" fmla="*/ 22 w 3330"/>
                  <a:gd name="T93" fmla="*/ 26 h 1812"/>
                  <a:gd name="T94" fmla="*/ 19 w 3330"/>
                  <a:gd name="T95" fmla="*/ 29 h 1812"/>
                  <a:gd name="T96" fmla="*/ 21 w 3330"/>
                  <a:gd name="T97" fmla="*/ 26 h 1812"/>
                  <a:gd name="T98" fmla="*/ 22 w 3330"/>
                  <a:gd name="T99" fmla="*/ 24 h 1812"/>
                  <a:gd name="T100" fmla="*/ 22 w 3330"/>
                  <a:gd name="T101" fmla="*/ 20 h 1812"/>
                  <a:gd name="T102" fmla="*/ 19 w 3330"/>
                  <a:gd name="T103" fmla="*/ 19 h 1812"/>
                  <a:gd name="T104" fmla="*/ 14 w 3330"/>
                  <a:gd name="T105" fmla="*/ 22 h 1812"/>
                  <a:gd name="T106" fmla="*/ 10 w 3330"/>
                  <a:gd name="T107" fmla="*/ 24 h 1812"/>
                  <a:gd name="T108" fmla="*/ 6 w 3330"/>
                  <a:gd name="T109" fmla="*/ 27 h 1812"/>
                  <a:gd name="T110" fmla="*/ 3 w 3330"/>
                  <a:gd name="T111" fmla="*/ 29 h 1812"/>
                  <a:gd name="T112" fmla="*/ 2 w 3330"/>
                  <a:gd name="T113" fmla="*/ 30 h 1812"/>
                  <a:gd name="T114" fmla="*/ 1 w 3330"/>
                  <a:gd name="T115" fmla="*/ 31 h 1812"/>
                  <a:gd name="T116" fmla="*/ 0 w 3330"/>
                  <a:gd name="T117" fmla="*/ 33 h 1812"/>
                  <a:gd name="T118" fmla="*/ 1 w 3330"/>
                  <a:gd name="T119" fmla="*/ 35 h 1812"/>
                  <a:gd name="T120" fmla="*/ 3 w 3330"/>
                  <a:gd name="T121" fmla="*/ 34 h 1812"/>
                  <a:gd name="T122" fmla="*/ 3 w 3330"/>
                  <a:gd name="T123" fmla="*/ 33 h 1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30" h="1812">
                    <a:moveTo>
                      <a:pt x="249" y="1590"/>
                    </a:moveTo>
                    <a:lnTo>
                      <a:pt x="257" y="1584"/>
                    </a:lnTo>
                    <a:lnTo>
                      <a:pt x="265" y="1580"/>
                    </a:lnTo>
                    <a:lnTo>
                      <a:pt x="272" y="1576"/>
                    </a:lnTo>
                    <a:lnTo>
                      <a:pt x="317" y="1550"/>
                    </a:lnTo>
                    <a:lnTo>
                      <a:pt x="364" y="1526"/>
                    </a:lnTo>
                    <a:lnTo>
                      <a:pt x="411" y="1501"/>
                    </a:lnTo>
                    <a:lnTo>
                      <a:pt x="458" y="1476"/>
                    </a:lnTo>
                    <a:lnTo>
                      <a:pt x="505" y="1453"/>
                    </a:lnTo>
                    <a:lnTo>
                      <a:pt x="520" y="1443"/>
                    </a:lnTo>
                    <a:lnTo>
                      <a:pt x="536" y="1435"/>
                    </a:lnTo>
                    <a:lnTo>
                      <a:pt x="552" y="1426"/>
                    </a:lnTo>
                    <a:lnTo>
                      <a:pt x="529" y="1474"/>
                    </a:lnTo>
                    <a:lnTo>
                      <a:pt x="506" y="1523"/>
                    </a:lnTo>
                    <a:lnTo>
                      <a:pt x="487" y="1573"/>
                    </a:lnTo>
                    <a:lnTo>
                      <a:pt x="470" y="1625"/>
                    </a:lnTo>
                    <a:lnTo>
                      <a:pt x="460" y="1658"/>
                    </a:lnTo>
                    <a:lnTo>
                      <a:pt x="451" y="1691"/>
                    </a:lnTo>
                    <a:lnTo>
                      <a:pt x="443" y="1724"/>
                    </a:lnTo>
                    <a:lnTo>
                      <a:pt x="438" y="1762"/>
                    </a:lnTo>
                    <a:lnTo>
                      <a:pt x="441" y="1790"/>
                    </a:lnTo>
                    <a:lnTo>
                      <a:pt x="454" y="1812"/>
                    </a:lnTo>
                    <a:lnTo>
                      <a:pt x="498" y="1810"/>
                    </a:lnTo>
                    <a:lnTo>
                      <a:pt x="544" y="1808"/>
                    </a:lnTo>
                    <a:lnTo>
                      <a:pt x="588" y="1808"/>
                    </a:lnTo>
                    <a:lnTo>
                      <a:pt x="632" y="1806"/>
                    </a:lnTo>
                    <a:lnTo>
                      <a:pt x="678" y="1805"/>
                    </a:lnTo>
                    <a:lnTo>
                      <a:pt x="722" y="1805"/>
                    </a:lnTo>
                    <a:lnTo>
                      <a:pt x="769" y="1804"/>
                    </a:lnTo>
                    <a:lnTo>
                      <a:pt x="814" y="1803"/>
                    </a:lnTo>
                    <a:lnTo>
                      <a:pt x="860" y="1803"/>
                    </a:lnTo>
                    <a:lnTo>
                      <a:pt x="905" y="1803"/>
                    </a:lnTo>
                    <a:lnTo>
                      <a:pt x="950" y="1803"/>
                    </a:lnTo>
                    <a:lnTo>
                      <a:pt x="994" y="1803"/>
                    </a:lnTo>
                    <a:lnTo>
                      <a:pt x="1039" y="1803"/>
                    </a:lnTo>
                    <a:lnTo>
                      <a:pt x="1043" y="1803"/>
                    </a:lnTo>
                    <a:lnTo>
                      <a:pt x="1047" y="1803"/>
                    </a:lnTo>
                    <a:lnTo>
                      <a:pt x="1052" y="1803"/>
                    </a:lnTo>
                    <a:lnTo>
                      <a:pt x="1051" y="1802"/>
                    </a:lnTo>
                    <a:lnTo>
                      <a:pt x="1050" y="1800"/>
                    </a:lnTo>
                    <a:lnTo>
                      <a:pt x="1049" y="1799"/>
                    </a:lnTo>
                    <a:lnTo>
                      <a:pt x="1046" y="1796"/>
                    </a:lnTo>
                    <a:lnTo>
                      <a:pt x="1043" y="1792"/>
                    </a:lnTo>
                    <a:lnTo>
                      <a:pt x="1042" y="1790"/>
                    </a:lnTo>
                    <a:lnTo>
                      <a:pt x="1016" y="1787"/>
                    </a:lnTo>
                    <a:lnTo>
                      <a:pt x="991" y="1783"/>
                    </a:lnTo>
                    <a:lnTo>
                      <a:pt x="966" y="1779"/>
                    </a:lnTo>
                    <a:lnTo>
                      <a:pt x="952" y="1774"/>
                    </a:lnTo>
                    <a:lnTo>
                      <a:pt x="939" y="1771"/>
                    </a:lnTo>
                    <a:lnTo>
                      <a:pt x="926" y="1767"/>
                    </a:lnTo>
                    <a:lnTo>
                      <a:pt x="918" y="1762"/>
                    </a:lnTo>
                    <a:lnTo>
                      <a:pt x="914" y="1755"/>
                    </a:lnTo>
                    <a:lnTo>
                      <a:pt x="916" y="1747"/>
                    </a:lnTo>
                    <a:lnTo>
                      <a:pt x="917" y="1745"/>
                    </a:lnTo>
                    <a:lnTo>
                      <a:pt x="917" y="1742"/>
                    </a:lnTo>
                    <a:lnTo>
                      <a:pt x="918" y="1740"/>
                    </a:lnTo>
                    <a:lnTo>
                      <a:pt x="921" y="1739"/>
                    </a:lnTo>
                    <a:lnTo>
                      <a:pt x="925" y="1737"/>
                    </a:lnTo>
                    <a:lnTo>
                      <a:pt x="929" y="1735"/>
                    </a:lnTo>
                    <a:lnTo>
                      <a:pt x="963" y="1727"/>
                    </a:lnTo>
                    <a:lnTo>
                      <a:pt x="1013" y="1722"/>
                    </a:lnTo>
                    <a:lnTo>
                      <a:pt x="1072" y="1721"/>
                    </a:lnTo>
                    <a:lnTo>
                      <a:pt x="1135" y="1722"/>
                    </a:lnTo>
                    <a:lnTo>
                      <a:pt x="1195" y="1725"/>
                    </a:lnTo>
                    <a:lnTo>
                      <a:pt x="1246" y="1728"/>
                    </a:lnTo>
                    <a:lnTo>
                      <a:pt x="1282" y="1731"/>
                    </a:lnTo>
                    <a:lnTo>
                      <a:pt x="1313" y="1733"/>
                    </a:lnTo>
                    <a:lnTo>
                      <a:pt x="1350" y="1737"/>
                    </a:lnTo>
                    <a:lnTo>
                      <a:pt x="1391" y="1739"/>
                    </a:lnTo>
                    <a:lnTo>
                      <a:pt x="1436" y="1741"/>
                    </a:lnTo>
                    <a:lnTo>
                      <a:pt x="1486" y="1744"/>
                    </a:lnTo>
                    <a:lnTo>
                      <a:pt x="1536" y="1745"/>
                    </a:lnTo>
                    <a:lnTo>
                      <a:pt x="1587" y="1747"/>
                    </a:lnTo>
                    <a:lnTo>
                      <a:pt x="1641" y="1749"/>
                    </a:lnTo>
                    <a:lnTo>
                      <a:pt x="1693" y="1750"/>
                    </a:lnTo>
                    <a:lnTo>
                      <a:pt x="1742" y="1753"/>
                    </a:lnTo>
                    <a:lnTo>
                      <a:pt x="1789" y="1755"/>
                    </a:lnTo>
                    <a:lnTo>
                      <a:pt x="1832" y="1756"/>
                    </a:lnTo>
                    <a:lnTo>
                      <a:pt x="1873" y="1757"/>
                    </a:lnTo>
                    <a:lnTo>
                      <a:pt x="1914" y="1760"/>
                    </a:lnTo>
                    <a:lnTo>
                      <a:pt x="1956" y="1762"/>
                    </a:lnTo>
                    <a:lnTo>
                      <a:pt x="2001" y="1763"/>
                    </a:lnTo>
                    <a:lnTo>
                      <a:pt x="2047" y="1766"/>
                    </a:lnTo>
                    <a:lnTo>
                      <a:pt x="2093" y="1769"/>
                    </a:lnTo>
                    <a:lnTo>
                      <a:pt x="2141" y="1771"/>
                    </a:lnTo>
                    <a:lnTo>
                      <a:pt x="2189" y="1773"/>
                    </a:lnTo>
                    <a:lnTo>
                      <a:pt x="2239" y="1775"/>
                    </a:lnTo>
                    <a:lnTo>
                      <a:pt x="2287" y="1778"/>
                    </a:lnTo>
                    <a:lnTo>
                      <a:pt x="2334" y="1780"/>
                    </a:lnTo>
                    <a:lnTo>
                      <a:pt x="2382" y="1782"/>
                    </a:lnTo>
                    <a:lnTo>
                      <a:pt x="2429" y="1785"/>
                    </a:lnTo>
                    <a:lnTo>
                      <a:pt x="2475" y="1786"/>
                    </a:lnTo>
                    <a:lnTo>
                      <a:pt x="2520" y="1787"/>
                    </a:lnTo>
                    <a:lnTo>
                      <a:pt x="2565" y="1788"/>
                    </a:lnTo>
                    <a:lnTo>
                      <a:pt x="2606" y="1789"/>
                    </a:lnTo>
                    <a:lnTo>
                      <a:pt x="2646" y="1789"/>
                    </a:lnTo>
                    <a:lnTo>
                      <a:pt x="2682" y="1789"/>
                    </a:lnTo>
                    <a:lnTo>
                      <a:pt x="2731" y="1788"/>
                    </a:lnTo>
                    <a:lnTo>
                      <a:pt x="2781" y="1786"/>
                    </a:lnTo>
                    <a:lnTo>
                      <a:pt x="2829" y="1783"/>
                    </a:lnTo>
                    <a:lnTo>
                      <a:pt x="2879" y="1780"/>
                    </a:lnTo>
                    <a:lnTo>
                      <a:pt x="2926" y="1774"/>
                    </a:lnTo>
                    <a:lnTo>
                      <a:pt x="2971" y="1767"/>
                    </a:lnTo>
                    <a:lnTo>
                      <a:pt x="3016" y="1757"/>
                    </a:lnTo>
                    <a:lnTo>
                      <a:pt x="3056" y="1747"/>
                    </a:lnTo>
                    <a:lnTo>
                      <a:pt x="3095" y="1733"/>
                    </a:lnTo>
                    <a:lnTo>
                      <a:pt x="3130" y="1719"/>
                    </a:lnTo>
                    <a:lnTo>
                      <a:pt x="3162" y="1700"/>
                    </a:lnTo>
                    <a:lnTo>
                      <a:pt x="3191" y="1680"/>
                    </a:lnTo>
                    <a:lnTo>
                      <a:pt x="3214" y="1656"/>
                    </a:lnTo>
                    <a:lnTo>
                      <a:pt x="3227" y="1638"/>
                    </a:lnTo>
                    <a:lnTo>
                      <a:pt x="3238" y="1614"/>
                    </a:lnTo>
                    <a:lnTo>
                      <a:pt x="3249" y="1584"/>
                    </a:lnTo>
                    <a:lnTo>
                      <a:pt x="3258" y="1551"/>
                    </a:lnTo>
                    <a:lnTo>
                      <a:pt x="3267" y="1515"/>
                    </a:lnTo>
                    <a:lnTo>
                      <a:pt x="3274" y="1473"/>
                    </a:lnTo>
                    <a:lnTo>
                      <a:pt x="3284" y="1430"/>
                    </a:lnTo>
                    <a:lnTo>
                      <a:pt x="3291" y="1383"/>
                    </a:lnTo>
                    <a:lnTo>
                      <a:pt x="3295" y="1332"/>
                    </a:lnTo>
                    <a:lnTo>
                      <a:pt x="3301" y="1280"/>
                    </a:lnTo>
                    <a:lnTo>
                      <a:pt x="3304" y="1227"/>
                    </a:lnTo>
                    <a:lnTo>
                      <a:pt x="3308" y="1174"/>
                    </a:lnTo>
                    <a:lnTo>
                      <a:pt x="3312" y="1120"/>
                    </a:lnTo>
                    <a:lnTo>
                      <a:pt x="3313" y="1068"/>
                    </a:lnTo>
                    <a:lnTo>
                      <a:pt x="3317" y="1015"/>
                    </a:lnTo>
                    <a:lnTo>
                      <a:pt x="3319" y="961"/>
                    </a:lnTo>
                    <a:lnTo>
                      <a:pt x="3319" y="911"/>
                    </a:lnTo>
                    <a:lnTo>
                      <a:pt x="3321" y="861"/>
                    </a:lnTo>
                    <a:lnTo>
                      <a:pt x="3321" y="816"/>
                    </a:lnTo>
                    <a:lnTo>
                      <a:pt x="3322" y="771"/>
                    </a:lnTo>
                    <a:lnTo>
                      <a:pt x="3322" y="732"/>
                    </a:lnTo>
                    <a:lnTo>
                      <a:pt x="3324" y="693"/>
                    </a:lnTo>
                    <a:lnTo>
                      <a:pt x="3324" y="661"/>
                    </a:lnTo>
                    <a:lnTo>
                      <a:pt x="3324" y="633"/>
                    </a:lnTo>
                    <a:lnTo>
                      <a:pt x="3324" y="610"/>
                    </a:lnTo>
                    <a:lnTo>
                      <a:pt x="3324" y="592"/>
                    </a:lnTo>
                    <a:lnTo>
                      <a:pt x="3324" y="546"/>
                    </a:lnTo>
                    <a:lnTo>
                      <a:pt x="3325" y="497"/>
                    </a:lnTo>
                    <a:lnTo>
                      <a:pt x="3325" y="444"/>
                    </a:lnTo>
                    <a:lnTo>
                      <a:pt x="3327" y="388"/>
                    </a:lnTo>
                    <a:lnTo>
                      <a:pt x="3328" y="332"/>
                    </a:lnTo>
                    <a:lnTo>
                      <a:pt x="3329" y="277"/>
                    </a:lnTo>
                    <a:lnTo>
                      <a:pt x="3330" y="223"/>
                    </a:lnTo>
                    <a:lnTo>
                      <a:pt x="3330" y="174"/>
                    </a:lnTo>
                    <a:lnTo>
                      <a:pt x="3329" y="128"/>
                    </a:lnTo>
                    <a:lnTo>
                      <a:pt x="3327" y="89"/>
                    </a:lnTo>
                    <a:lnTo>
                      <a:pt x="3325" y="60"/>
                    </a:lnTo>
                    <a:lnTo>
                      <a:pt x="3319" y="38"/>
                    </a:lnTo>
                    <a:lnTo>
                      <a:pt x="3313" y="28"/>
                    </a:lnTo>
                    <a:lnTo>
                      <a:pt x="3272" y="20"/>
                    </a:lnTo>
                    <a:lnTo>
                      <a:pt x="3230" y="31"/>
                    </a:lnTo>
                    <a:lnTo>
                      <a:pt x="3191" y="54"/>
                    </a:lnTo>
                    <a:lnTo>
                      <a:pt x="3153" y="87"/>
                    </a:lnTo>
                    <a:lnTo>
                      <a:pt x="3120" y="122"/>
                    </a:lnTo>
                    <a:lnTo>
                      <a:pt x="3094" y="156"/>
                    </a:lnTo>
                    <a:lnTo>
                      <a:pt x="3076" y="180"/>
                    </a:lnTo>
                    <a:lnTo>
                      <a:pt x="3050" y="214"/>
                    </a:lnTo>
                    <a:lnTo>
                      <a:pt x="3017" y="255"/>
                    </a:lnTo>
                    <a:lnTo>
                      <a:pt x="2980" y="301"/>
                    </a:lnTo>
                    <a:lnTo>
                      <a:pt x="2943" y="346"/>
                    </a:lnTo>
                    <a:lnTo>
                      <a:pt x="2920" y="378"/>
                    </a:lnTo>
                    <a:lnTo>
                      <a:pt x="2892" y="413"/>
                    </a:lnTo>
                    <a:lnTo>
                      <a:pt x="2862" y="452"/>
                    </a:lnTo>
                    <a:lnTo>
                      <a:pt x="2834" y="491"/>
                    </a:lnTo>
                    <a:lnTo>
                      <a:pt x="2802" y="530"/>
                    </a:lnTo>
                    <a:lnTo>
                      <a:pt x="2768" y="570"/>
                    </a:lnTo>
                    <a:lnTo>
                      <a:pt x="2734" y="608"/>
                    </a:lnTo>
                    <a:lnTo>
                      <a:pt x="2697" y="641"/>
                    </a:lnTo>
                    <a:lnTo>
                      <a:pt x="2660" y="670"/>
                    </a:lnTo>
                    <a:lnTo>
                      <a:pt x="2606" y="703"/>
                    </a:lnTo>
                    <a:lnTo>
                      <a:pt x="2554" y="726"/>
                    </a:lnTo>
                    <a:lnTo>
                      <a:pt x="2508" y="742"/>
                    </a:lnTo>
                    <a:lnTo>
                      <a:pt x="2465" y="755"/>
                    </a:lnTo>
                    <a:lnTo>
                      <a:pt x="2427" y="770"/>
                    </a:lnTo>
                    <a:lnTo>
                      <a:pt x="2392" y="790"/>
                    </a:lnTo>
                    <a:lnTo>
                      <a:pt x="2390" y="791"/>
                    </a:lnTo>
                    <a:lnTo>
                      <a:pt x="2389" y="792"/>
                    </a:lnTo>
                    <a:lnTo>
                      <a:pt x="2387" y="793"/>
                    </a:lnTo>
                    <a:lnTo>
                      <a:pt x="2417" y="760"/>
                    </a:lnTo>
                    <a:lnTo>
                      <a:pt x="2447" y="728"/>
                    </a:lnTo>
                    <a:lnTo>
                      <a:pt x="2479" y="694"/>
                    </a:lnTo>
                    <a:lnTo>
                      <a:pt x="2508" y="661"/>
                    </a:lnTo>
                    <a:lnTo>
                      <a:pt x="2538" y="627"/>
                    </a:lnTo>
                    <a:lnTo>
                      <a:pt x="2569" y="594"/>
                    </a:lnTo>
                    <a:lnTo>
                      <a:pt x="2598" y="560"/>
                    </a:lnTo>
                    <a:lnTo>
                      <a:pt x="2627" y="526"/>
                    </a:lnTo>
                    <a:lnTo>
                      <a:pt x="2655" y="492"/>
                    </a:lnTo>
                    <a:lnTo>
                      <a:pt x="2682" y="456"/>
                    </a:lnTo>
                    <a:lnTo>
                      <a:pt x="2710" y="420"/>
                    </a:lnTo>
                    <a:lnTo>
                      <a:pt x="2741" y="377"/>
                    </a:lnTo>
                    <a:lnTo>
                      <a:pt x="2772" y="332"/>
                    </a:lnTo>
                    <a:lnTo>
                      <a:pt x="2802" y="286"/>
                    </a:lnTo>
                    <a:lnTo>
                      <a:pt x="2819" y="253"/>
                    </a:lnTo>
                    <a:lnTo>
                      <a:pt x="2828" y="220"/>
                    </a:lnTo>
                    <a:lnTo>
                      <a:pt x="2831" y="187"/>
                    </a:lnTo>
                    <a:lnTo>
                      <a:pt x="2828" y="157"/>
                    </a:lnTo>
                    <a:lnTo>
                      <a:pt x="2820" y="127"/>
                    </a:lnTo>
                    <a:lnTo>
                      <a:pt x="2805" y="98"/>
                    </a:lnTo>
                    <a:lnTo>
                      <a:pt x="2788" y="73"/>
                    </a:lnTo>
                    <a:lnTo>
                      <a:pt x="2765" y="53"/>
                    </a:lnTo>
                    <a:lnTo>
                      <a:pt x="2741" y="33"/>
                    </a:lnTo>
                    <a:lnTo>
                      <a:pt x="2714" y="20"/>
                    </a:lnTo>
                    <a:lnTo>
                      <a:pt x="2685" y="7"/>
                    </a:lnTo>
                    <a:lnTo>
                      <a:pt x="2654" y="2"/>
                    </a:lnTo>
                    <a:lnTo>
                      <a:pt x="2623" y="0"/>
                    </a:lnTo>
                    <a:lnTo>
                      <a:pt x="2591" y="5"/>
                    </a:lnTo>
                    <a:lnTo>
                      <a:pt x="2561" y="14"/>
                    </a:lnTo>
                    <a:lnTo>
                      <a:pt x="2529" y="30"/>
                    </a:lnTo>
                    <a:lnTo>
                      <a:pt x="2500" y="52"/>
                    </a:lnTo>
                    <a:lnTo>
                      <a:pt x="2469" y="81"/>
                    </a:lnTo>
                    <a:lnTo>
                      <a:pt x="2437" y="111"/>
                    </a:lnTo>
                    <a:lnTo>
                      <a:pt x="2406" y="141"/>
                    </a:lnTo>
                    <a:lnTo>
                      <a:pt x="2374" y="172"/>
                    </a:lnTo>
                    <a:lnTo>
                      <a:pt x="2344" y="202"/>
                    </a:lnTo>
                    <a:lnTo>
                      <a:pt x="2313" y="231"/>
                    </a:lnTo>
                    <a:lnTo>
                      <a:pt x="2282" y="261"/>
                    </a:lnTo>
                    <a:lnTo>
                      <a:pt x="2253" y="290"/>
                    </a:lnTo>
                    <a:lnTo>
                      <a:pt x="2222" y="321"/>
                    </a:lnTo>
                    <a:lnTo>
                      <a:pt x="2190" y="352"/>
                    </a:lnTo>
                    <a:lnTo>
                      <a:pt x="2159" y="381"/>
                    </a:lnTo>
                    <a:lnTo>
                      <a:pt x="2129" y="411"/>
                    </a:lnTo>
                    <a:lnTo>
                      <a:pt x="2098" y="443"/>
                    </a:lnTo>
                    <a:lnTo>
                      <a:pt x="2068" y="472"/>
                    </a:lnTo>
                    <a:lnTo>
                      <a:pt x="2037" y="503"/>
                    </a:lnTo>
                    <a:lnTo>
                      <a:pt x="2007" y="533"/>
                    </a:lnTo>
                    <a:lnTo>
                      <a:pt x="1976" y="563"/>
                    </a:lnTo>
                    <a:lnTo>
                      <a:pt x="1944" y="593"/>
                    </a:lnTo>
                    <a:lnTo>
                      <a:pt x="1915" y="622"/>
                    </a:lnTo>
                    <a:lnTo>
                      <a:pt x="1884" y="653"/>
                    </a:lnTo>
                    <a:lnTo>
                      <a:pt x="1852" y="683"/>
                    </a:lnTo>
                    <a:lnTo>
                      <a:pt x="1821" y="712"/>
                    </a:lnTo>
                    <a:lnTo>
                      <a:pt x="1790" y="743"/>
                    </a:lnTo>
                    <a:lnTo>
                      <a:pt x="1757" y="773"/>
                    </a:lnTo>
                    <a:lnTo>
                      <a:pt x="1727" y="801"/>
                    </a:lnTo>
                    <a:lnTo>
                      <a:pt x="1694" y="831"/>
                    </a:lnTo>
                    <a:lnTo>
                      <a:pt x="1663" y="859"/>
                    </a:lnTo>
                    <a:lnTo>
                      <a:pt x="1631" y="887"/>
                    </a:lnTo>
                    <a:lnTo>
                      <a:pt x="1595" y="918"/>
                    </a:lnTo>
                    <a:lnTo>
                      <a:pt x="1561" y="947"/>
                    </a:lnTo>
                    <a:lnTo>
                      <a:pt x="1527" y="976"/>
                    </a:lnTo>
                    <a:lnTo>
                      <a:pt x="1493" y="1004"/>
                    </a:lnTo>
                    <a:lnTo>
                      <a:pt x="1457" y="1034"/>
                    </a:lnTo>
                    <a:lnTo>
                      <a:pt x="1421" y="1061"/>
                    </a:lnTo>
                    <a:lnTo>
                      <a:pt x="1386" y="1089"/>
                    </a:lnTo>
                    <a:lnTo>
                      <a:pt x="1351" y="1115"/>
                    </a:lnTo>
                    <a:lnTo>
                      <a:pt x="1316" y="1142"/>
                    </a:lnTo>
                    <a:lnTo>
                      <a:pt x="1280" y="1168"/>
                    </a:lnTo>
                    <a:lnTo>
                      <a:pt x="1244" y="1196"/>
                    </a:lnTo>
                    <a:lnTo>
                      <a:pt x="1208" y="1221"/>
                    </a:lnTo>
                    <a:lnTo>
                      <a:pt x="1171" y="1247"/>
                    </a:lnTo>
                    <a:lnTo>
                      <a:pt x="1134" y="1269"/>
                    </a:lnTo>
                    <a:lnTo>
                      <a:pt x="1097" y="1296"/>
                    </a:lnTo>
                    <a:lnTo>
                      <a:pt x="1060" y="1319"/>
                    </a:lnTo>
                    <a:lnTo>
                      <a:pt x="1024" y="1344"/>
                    </a:lnTo>
                    <a:lnTo>
                      <a:pt x="985" y="1368"/>
                    </a:lnTo>
                    <a:lnTo>
                      <a:pt x="948" y="1391"/>
                    </a:lnTo>
                    <a:lnTo>
                      <a:pt x="911" y="1415"/>
                    </a:lnTo>
                    <a:lnTo>
                      <a:pt x="922" y="1396"/>
                    </a:lnTo>
                    <a:lnTo>
                      <a:pt x="935" y="1379"/>
                    </a:lnTo>
                    <a:lnTo>
                      <a:pt x="947" y="1362"/>
                    </a:lnTo>
                    <a:lnTo>
                      <a:pt x="979" y="1315"/>
                    </a:lnTo>
                    <a:lnTo>
                      <a:pt x="1013" y="1269"/>
                    </a:lnTo>
                    <a:lnTo>
                      <a:pt x="1050" y="1227"/>
                    </a:lnTo>
                    <a:lnTo>
                      <a:pt x="1086" y="1186"/>
                    </a:lnTo>
                    <a:lnTo>
                      <a:pt x="1087" y="1183"/>
                    </a:lnTo>
                    <a:lnTo>
                      <a:pt x="1089" y="1182"/>
                    </a:lnTo>
                    <a:lnTo>
                      <a:pt x="1091" y="1180"/>
                    </a:lnTo>
                    <a:lnTo>
                      <a:pt x="1110" y="1148"/>
                    </a:lnTo>
                    <a:lnTo>
                      <a:pt x="1119" y="1111"/>
                    </a:lnTo>
                    <a:lnTo>
                      <a:pt x="1122" y="1074"/>
                    </a:lnTo>
                    <a:lnTo>
                      <a:pt x="1114" y="1039"/>
                    </a:lnTo>
                    <a:lnTo>
                      <a:pt x="1101" y="1003"/>
                    </a:lnTo>
                    <a:lnTo>
                      <a:pt x="1082" y="975"/>
                    </a:lnTo>
                    <a:lnTo>
                      <a:pt x="1054" y="952"/>
                    </a:lnTo>
                    <a:lnTo>
                      <a:pt x="1024" y="939"/>
                    </a:lnTo>
                    <a:lnTo>
                      <a:pt x="987" y="935"/>
                    </a:lnTo>
                    <a:lnTo>
                      <a:pt x="946" y="945"/>
                    </a:lnTo>
                    <a:lnTo>
                      <a:pt x="908" y="961"/>
                    </a:lnTo>
                    <a:lnTo>
                      <a:pt x="868" y="978"/>
                    </a:lnTo>
                    <a:lnTo>
                      <a:pt x="829" y="997"/>
                    </a:lnTo>
                    <a:lnTo>
                      <a:pt x="789" y="1017"/>
                    </a:lnTo>
                    <a:lnTo>
                      <a:pt x="750" y="1036"/>
                    </a:lnTo>
                    <a:lnTo>
                      <a:pt x="711" y="1057"/>
                    </a:lnTo>
                    <a:lnTo>
                      <a:pt x="672" y="1077"/>
                    </a:lnTo>
                    <a:lnTo>
                      <a:pt x="635" y="1099"/>
                    </a:lnTo>
                    <a:lnTo>
                      <a:pt x="597" y="1119"/>
                    </a:lnTo>
                    <a:lnTo>
                      <a:pt x="560" y="1142"/>
                    </a:lnTo>
                    <a:lnTo>
                      <a:pt x="522" y="1165"/>
                    </a:lnTo>
                    <a:lnTo>
                      <a:pt x="485" y="1189"/>
                    </a:lnTo>
                    <a:lnTo>
                      <a:pt x="448" y="1213"/>
                    </a:lnTo>
                    <a:lnTo>
                      <a:pt x="411" y="1235"/>
                    </a:lnTo>
                    <a:lnTo>
                      <a:pt x="373" y="1257"/>
                    </a:lnTo>
                    <a:lnTo>
                      <a:pt x="337" y="1280"/>
                    </a:lnTo>
                    <a:lnTo>
                      <a:pt x="300" y="1305"/>
                    </a:lnTo>
                    <a:lnTo>
                      <a:pt x="256" y="1334"/>
                    </a:lnTo>
                    <a:lnTo>
                      <a:pt x="209" y="1368"/>
                    </a:lnTo>
                    <a:lnTo>
                      <a:pt x="163" y="1406"/>
                    </a:lnTo>
                    <a:lnTo>
                      <a:pt x="153" y="1413"/>
                    </a:lnTo>
                    <a:lnTo>
                      <a:pt x="145" y="1420"/>
                    </a:lnTo>
                    <a:lnTo>
                      <a:pt x="136" y="1427"/>
                    </a:lnTo>
                    <a:lnTo>
                      <a:pt x="124" y="1438"/>
                    </a:lnTo>
                    <a:lnTo>
                      <a:pt x="112" y="1449"/>
                    </a:lnTo>
                    <a:lnTo>
                      <a:pt x="99" y="1462"/>
                    </a:lnTo>
                    <a:lnTo>
                      <a:pt x="96" y="1464"/>
                    </a:lnTo>
                    <a:lnTo>
                      <a:pt x="93" y="1467"/>
                    </a:lnTo>
                    <a:lnTo>
                      <a:pt x="90" y="1470"/>
                    </a:lnTo>
                    <a:lnTo>
                      <a:pt x="74" y="1488"/>
                    </a:lnTo>
                    <a:lnTo>
                      <a:pt x="59" y="1506"/>
                    </a:lnTo>
                    <a:lnTo>
                      <a:pt x="45" y="1525"/>
                    </a:lnTo>
                    <a:lnTo>
                      <a:pt x="23" y="1558"/>
                    </a:lnTo>
                    <a:lnTo>
                      <a:pt x="9" y="1594"/>
                    </a:lnTo>
                    <a:lnTo>
                      <a:pt x="0" y="1629"/>
                    </a:lnTo>
                    <a:lnTo>
                      <a:pt x="0" y="1632"/>
                    </a:lnTo>
                    <a:lnTo>
                      <a:pt x="0" y="1637"/>
                    </a:lnTo>
                    <a:lnTo>
                      <a:pt x="0" y="1641"/>
                    </a:lnTo>
                    <a:lnTo>
                      <a:pt x="15" y="1686"/>
                    </a:lnTo>
                    <a:lnTo>
                      <a:pt x="51" y="1709"/>
                    </a:lnTo>
                    <a:lnTo>
                      <a:pt x="96" y="1711"/>
                    </a:lnTo>
                    <a:lnTo>
                      <a:pt x="132" y="1690"/>
                    </a:lnTo>
                    <a:lnTo>
                      <a:pt x="138" y="1682"/>
                    </a:lnTo>
                    <a:lnTo>
                      <a:pt x="142" y="1672"/>
                    </a:lnTo>
                    <a:lnTo>
                      <a:pt x="147" y="1662"/>
                    </a:lnTo>
                    <a:lnTo>
                      <a:pt x="147" y="1661"/>
                    </a:lnTo>
                    <a:lnTo>
                      <a:pt x="170" y="1640"/>
                    </a:lnTo>
                    <a:lnTo>
                      <a:pt x="213" y="1613"/>
                    </a:lnTo>
                    <a:lnTo>
                      <a:pt x="249" y="159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6" name="Freeform 85">
                <a:extLst>
                  <a:ext uri="{FF2B5EF4-FFF2-40B4-BE49-F238E27FC236}">
                    <a16:creationId xmlns:a16="http://schemas.microsoft.com/office/drawing/2014/main" id="{09D29DA1-1AE7-E0E1-C5CE-278FC7DECB98}"/>
                  </a:ext>
                </a:extLst>
              </p:cNvPr>
              <p:cNvSpPr>
                <a:spLocks/>
              </p:cNvSpPr>
              <p:nvPr/>
            </p:nvSpPr>
            <p:spPr bwMode="auto">
              <a:xfrm>
                <a:off x="1541" y="2388"/>
                <a:ext cx="475" cy="259"/>
              </a:xfrm>
              <a:custGeom>
                <a:avLst/>
                <a:gdLst>
                  <a:gd name="T0" fmla="*/ 6 w 3330"/>
                  <a:gd name="T1" fmla="*/ 32 h 1812"/>
                  <a:gd name="T2" fmla="*/ 11 w 3330"/>
                  <a:gd name="T3" fmla="*/ 29 h 1812"/>
                  <a:gd name="T4" fmla="*/ 10 w 3330"/>
                  <a:gd name="T5" fmla="*/ 32 h 1812"/>
                  <a:gd name="T6" fmla="*/ 9 w 3330"/>
                  <a:gd name="T7" fmla="*/ 35 h 1812"/>
                  <a:gd name="T8" fmla="*/ 11 w 3330"/>
                  <a:gd name="T9" fmla="*/ 37 h 1812"/>
                  <a:gd name="T10" fmla="*/ 17 w 3330"/>
                  <a:gd name="T11" fmla="*/ 37 h 1812"/>
                  <a:gd name="T12" fmla="*/ 21 w 3330"/>
                  <a:gd name="T13" fmla="*/ 37 h 1812"/>
                  <a:gd name="T14" fmla="*/ 21 w 3330"/>
                  <a:gd name="T15" fmla="*/ 37 h 1812"/>
                  <a:gd name="T16" fmla="*/ 21 w 3330"/>
                  <a:gd name="T17" fmla="*/ 37 h 1812"/>
                  <a:gd name="T18" fmla="*/ 19 w 3330"/>
                  <a:gd name="T19" fmla="*/ 36 h 1812"/>
                  <a:gd name="T20" fmla="*/ 19 w 3330"/>
                  <a:gd name="T21" fmla="*/ 36 h 1812"/>
                  <a:gd name="T22" fmla="*/ 19 w 3330"/>
                  <a:gd name="T23" fmla="*/ 35 h 1812"/>
                  <a:gd name="T24" fmla="*/ 23 w 3330"/>
                  <a:gd name="T25" fmla="*/ 35 h 1812"/>
                  <a:gd name="T26" fmla="*/ 28 w 3330"/>
                  <a:gd name="T27" fmla="*/ 35 h 1812"/>
                  <a:gd name="T28" fmla="*/ 33 w 3330"/>
                  <a:gd name="T29" fmla="*/ 36 h 1812"/>
                  <a:gd name="T30" fmla="*/ 38 w 3330"/>
                  <a:gd name="T31" fmla="*/ 36 h 1812"/>
                  <a:gd name="T32" fmla="*/ 44 w 3330"/>
                  <a:gd name="T33" fmla="*/ 36 h 1812"/>
                  <a:gd name="T34" fmla="*/ 49 w 3330"/>
                  <a:gd name="T35" fmla="*/ 36 h 1812"/>
                  <a:gd name="T36" fmla="*/ 55 w 3330"/>
                  <a:gd name="T37" fmla="*/ 37 h 1812"/>
                  <a:gd name="T38" fmla="*/ 59 w 3330"/>
                  <a:gd name="T39" fmla="*/ 36 h 1812"/>
                  <a:gd name="T40" fmla="*/ 64 w 3330"/>
                  <a:gd name="T41" fmla="*/ 35 h 1812"/>
                  <a:gd name="T42" fmla="*/ 66 w 3330"/>
                  <a:gd name="T43" fmla="*/ 32 h 1812"/>
                  <a:gd name="T44" fmla="*/ 67 w 3330"/>
                  <a:gd name="T45" fmla="*/ 27 h 1812"/>
                  <a:gd name="T46" fmla="*/ 67 w 3330"/>
                  <a:gd name="T47" fmla="*/ 21 h 1812"/>
                  <a:gd name="T48" fmla="*/ 68 w 3330"/>
                  <a:gd name="T49" fmla="*/ 15 h 1812"/>
                  <a:gd name="T50" fmla="*/ 68 w 3330"/>
                  <a:gd name="T51" fmla="*/ 12 h 1812"/>
                  <a:gd name="T52" fmla="*/ 68 w 3330"/>
                  <a:gd name="T53" fmla="*/ 6 h 1812"/>
                  <a:gd name="T54" fmla="*/ 67 w 3330"/>
                  <a:gd name="T55" fmla="*/ 1 h 1812"/>
                  <a:gd name="T56" fmla="*/ 64 w 3330"/>
                  <a:gd name="T57" fmla="*/ 2 h 1812"/>
                  <a:gd name="T58" fmla="*/ 61 w 3330"/>
                  <a:gd name="T59" fmla="*/ 5 h 1812"/>
                  <a:gd name="T60" fmla="*/ 58 w 3330"/>
                  <a:gd name="T61" fmla="*/ 9 h 1812"/>
                  <a:gd name="T62" fmla="*/ 54 w 3330"/>
                  <a:gd name="T63" fmla="*/ 14 h 1812"/>
                  <a:gd name="T64" fmla="*/ 49 w 3330"/>
                  <a:gd name="T65" fmla="*/ 16 h 1812"/>
                  <a:gd name="T66" fmla="*/ 48 w 3330"/>
                  <a:gd name="T67" fmla="*/ 16 h 1812"/>
                  <a:gd name="T68" fmla="*/ 52 w 3330"/>
                  <a:gd name="T69" fmla="*/ 12 h 1812"/>
                  <a:gd name="T70" fmla="*/ 55 w 3330"/>
                  <a:gd name="T71" fmla="*/ 9 h 1812"/>
                  <a:gd name="T72" fmla="*/ 57 w 3330"/>
                  <a:gd name="T73" fmla="*/ 4 h 1812"/>
                  <a:gd name="T74" fmla="*/ 56 w 3330"/>
                  <a:gd name="T75" fmla="*/ 1 h 1812"/>
                  <a:gd name="T76" fmla="*/ 53 w 3330"/>
                  <a:gd name="T77" fmla="*/ 0 h 1812"/>
                  <a:gd name="T78" fmla="*/ 50 w 3330"/>
                  <a:gd name="T79" fmla="*/ 2 h 1812"/>
                  <a:gd name="T80" fmla="*/ 46 w 3330"/>
                  <a:gd name="T81" fmla="*/ 6 h 1812"/>
                  <a:gd name="T82" fmla="*/ 42 w 3330"/>
                  <a:gd name="T83" fmla="*/ 10 h 1812"/>
                  <a:gd name="T84" fmla="*/ 38 w 3330"/>
                  <a:gd name="T85" fmla="*/ 13 h 1812"/>
                  <a:gd name="T86" fmla="*/ 35 w 3330"/>
                  <a:gd name="T87" fmla="*/ 17 h 1812"/>
                  <a:gd name="T88" fmla="*/ 31 w 3330"/>
                  <a:gd name="T89" fmla="*/ 20 h 1812"/>
                  <a:gd name="T90" fmla="*/ 27 w 3330"/>
                  <a:gd name="T91" fmla="*/ 23 h 1812"/>
                  <a:gd name="T92" fmla="*/ 22 w 3330"/>
                  <a:gd name="T93" fmla="*/ 26 h 1812"/>
                  <a:gd name="T94" fmla="*/ 19 w 3330"/>
                  <a:gd name="T95" fmla="*/ 29 h 1812"/>
                  <a:gd name="T96" fmla="*/ 21 w 3330"/>
                  <a:gd name="T97" fmla="*/ 26 h 1812"/>
                  <a:gd name="T98" fmla="*/ 22 w 3330"/>
                  <a:gd name="T99" fmla="*/ 24 h 1812"/>
                  <a:gd name="T100" fmla="*/ 22 w 3330"/>
                  <a:gd name="T101" fmla="*/ 20 h 1812"/>
                  <a:gd name="T102" fmla="*/ 19 w 3330"/>
                  <a:gd name="T103" fmla="*/ 19 h 1812"/>
                  <a:gd name="T104" fmla="*/ 14 w 3330"/>
                  <a:gd name="T105" fmla="*/ 22 h 1812"/>
                  <a:gd name="T106" fmla="*/ 10 w 3330"/>
                  <a:gd name="T107" fmla="*/ 24 h 1812"/>
                  <a:gd name="T108" fmla="*/ 6 w 3330"/>
                  <a:gd name="T109" fmla="*/ 27 h 1812"/>
                  <a:gd name="T110" fmla="*/ 3 w 3330"/>
                  <a:gd name="T111" fmla="*/ 29 h 1812"/>
                  <a:gd name="T112" fmla="*/ 2 w 3330"/>
                  <a:gd name="T113" fmla="*/ 30 h 1812"/>
                  <a:gd name="T114" fmla="*/ 1 w 3330"/>
                  <a:gd name="T115" fmla="*/ 31 h 1812"/>
                  <a:gd name="T116" fmla="*/ 0 w 3330"/>
                  <a:gd name="T117" fmla="*/ 33 h 1812"/>
                  <a:gd name="T118" fmla="*/ 1 w 3330"/>
                  <a:gd name="T119" fmla="*/ 35 h 1812"/>
                  <a:gd name="T120" fmla="*/ 3 w 3330"/>
                  <a:gd name="T121" fmla="*/ 34 h 1812"/>
                  <a:gd name="T122" fmla="*/ 3 w 3330"/>
                  <a:gd name="T123" fmla="*/ 33 h 18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30" h="1812">
                    <a:moveTo>
                      <a:pt x="249" y="1590"/>
                    </a:moveTo>
                    <a:lnTo>
                      <a:pt x="257" y="1584"/>
                    </a:lnTo>
                    <a:lnTo>
                      <a:pt x="265" y="1580"/>
                    </a:lnTo>
                    <a:lnTo>
                      <a:pt x="272" y="1576"/>
                    </a:lnTo>
                    <a:lnTo>
                      <a:pt x="317" y="1550"/>
                    </a:lnTo>
                    <a:lnTo>
                      <a:pt x="364" y="1526"/>
                    </a:lnTo>
                    <a:lnTo>
                      <a:pt x="411" y="1501"/>
                    </a:lnTo>
                    <a:lnTo>
                      <a:pt x="458" y="1476"/>
                    </a:lnTo>
                    <a:lnTo>
                      <a:pt x="505" y="1453"/>
                    </a:lnTo>
                    <a:lnTo>
                      <a:pt x="520" y="1443"/>
                    </a:lnTo>
                    <a:lnTo>
                      <a:pt x="536" y="1435"/>
                    </a:lnTo>
                    <a:lnTo>
                      <a:pt x="552" y="1426"/>
                    </a:lnTo>
                    <a:lnTo>
                      <a:pt x="529" y="1474"/>
                    </a:lnTo>
                    <a:lnTo>
                      <a:pt x="506" y="1523"/>
                    </a:lnTo>
                    <a:lnTo>
                      <a:pt x="487" y="1573"/>
                    </a:lnTo>
                    <a:lnTo>
                      <a:pt x="470" y="1625"/>
                    </a:lnTo>
                    <a:lnTo>
                      <a:pt x="460" y="1658"/>
                    </a:lnTo>
                    <a:lnTo>
                      <a:pt x="451" y="1691"/>
                    </a:lnTo>
                    <a:lnTo>
                      <a:pt x="443" y="1724"/>
                    </a:lnTo>
                    <a:lnTo>
                      <a:pt x="438" y="1762"/>
                    </a:lnTo>
                    <a:lnTo>
                      <a:pt x="441" y="1790"/>
                    </a:lnTo>
                    <a:lnTo>
                      <a:pt x="454" y="1812"/>
                    </a:lnTo>
                    <a:lnTo>
                      <a:pt x="498" y="1810"/>
                    </a:lnTo>
                    <a:lnTo>
                      <a:pt x="544" y="1808"/>
                    </a:lnTo>
                    <a:lnTo>
                      <a:pt x="588" y="1808"/>
                    </a:lnTo>
                    <a:lnTo>
                      <a:pt x="632" y="1806"/>
                    </a:lnTo>
                    <a:lnTo>
                      <a:pt x="678" y="1805"/>
                    </a:lnTo>
                    <a:lnTo>
                      <a:pt x="722" y="1805"/>
                    </a:lnTo>
                    <a:lnTo>
                      <a:pt x="769" y="1804"/>
                    </a:lnTo>
                    <a:lnTo>
                      <a:pt x="814" y="1803"/>
                    </a:lnTo>
                    <a:lnTo>
                      <a:pt x="860" y="1803"/>
                    </a:lnTo>
                    <a:lnTo>
                      <a:pt x="905" y="1803"/>
                    </a:lnTo>
                    <a:lnTo>
                      <a:pt x="950" y="1803"/>
                    </a:lnTo>
                    <a:lnTo>
                      <a:pt x="994" y="1803"/>
                    </a:lnTo>
                    <a:lnTo>
                      <a:pt x="1039" y="1803"/>
                    </a:lnTo>
                    <a:lnTo>
                      <a:pt x="1043" y="1803"/>
                    </a:lnTo>
                    <a:lnTo>
                      <a:pt x="1047" y="1803"/>
                    </a:lnTo>
                    <a:lnTo>
                      <a:pt x="1052" y="1803"/>
                    </a:lnTo>
                    <a:lnTo>
                      <a:pt x="1051" y="1802"/>
                    </a:lnTo>
                    <a:lnTo>
                      <a:pt x="1050" y="1800"/>
                    </a:lnTo>
                    <a:lnTo>
                      <a:pt x="1049" y="1799"/>
                    </a:lnTo>
                    <a:lnTo>
                      <a:pt x="1046" y="1796"/>
                    </a:lnTo>
                    <a:lnTo>
                      <a:pt x="1043" y="1792"/>
                    </a:lnTo>
                    <a:lnTo>
                      <a:pt x="1042" y="1790"/>
                    </a:lnTo>
                    <a:lnTo>
                      <a:pt x="1016" y="1787"/>
                    </a:lnTo>
                    <a:lnTo>
                      <a:pt x="991" y="1783"/>
                    </a:lnTo>
                    <a:lnTo>
                      <a:pt x="966" y="1779"/>
                    </a:lnTo>
                    <a:lnTo>
                      <a:pt x="952" y="1774"/>
                    </a:lnTo>
                    <a:lnTo>
                      <a:pt x="939" y="1771"/>
                    </a:lnTo>
                    <a:lnTo>
                      <a:pt x="926" y="1767"/>
                    </a:lnTo>
                    <a:lnTo>
                      <a:pt x="918" y="1762"/>
                    </a:lnTo>
                    <a:lnTo>
                      <a:pt x="914" y="1755"/>
                    </a:lnTo>
                    <a:lnTo>
                      <a:pt x="916" y="1747"/>
                    </a:lnTo>
                    <a:lnTo>
                      <a:pt x="917" y="1745"/>
                    </a:lnTo>
                    <a:lnTo>
                      <a:pt x="917" y="1742"/>
                    </a:lnTo>
                    <a:lnTo>
                      <a:pt x="918" y="1740"/>
                    </a:lnTo>
                    <a:lnTo>
                      <a:pt x="921" y="1739"/>
                    </a:lnTo>
                    <a:lnTo>
                      <a:pt x="925" y="1737"/>
                    </a:lnTo>
                    <a:lnTo>
                      <a:pt x="929" y="1735"/>
                    </a:lnTo>
                    <a:lnTo>
                      <a:pt x="963" y="1727"/>
                    </a:lnTo>
                    <a:lnTo>
                      <a:pt x="1013" y="1722"/>
                    </a:lnTo>
                    <a:lnTo>
                      <a:pt x="1072" y="1721"/>
                    </a:lnTo>
                    <a:lnTo>
                      <a:pt x="1135" y="1722"/>
                    </a:lnTo>
                    <a:lnTo>
                      <a:pt x="1195" y="1725"/>
                    </a:lnTo>
                    <a:lnTo>
                      <a:pt x="1246" y="1728"/>
                    </a:lnTo>
                    <a:lnTo>
                      <a:pt x="1282" y="1731"/>
                    </a:lnTo>
                    <a:lnTo>
                      <a:pt x="1313" y="1733"/>
                    </a:lnTo>
                    <a:lnTo>
                      <a:pt x="1350" y="1737"/>
                    </a:lnTo>
                    <a:lnTo>
                      <a:pt x="1391" y="1739"/>
                    </a:lnTo>
                    <a:lnTo>
                      <a:pt x="1436" y="1741"/>
                    </a:lnTo>
                    <a:lnTo>
                      <a:pt x="1486" y="1744"/>
                    </a:lnTo>
                    <a:lnTo>
                      <a:pt x="1536" y="1745"/>
                    </a:lnTo>
                    <a:lnTo>
                      <a:pt x="1587" y="1747"/>
                    </a:lnTo>
                    <a:lnTo>
                      <a:pt x="1641" y="1749"/>
                    </a:lnTo>
                    <a:lnTo>
                      <a:pt x="1693" y="1750"/>
                    </a:lnTo>
                    <a:lnTo>
                      <a:pt x="1742" y="1753"/>
                    </a:lnTo>
                    <a:lnTo>
                      <a:pt x="1789" y="1755"/>
                    </a:lnTo>
                    <a:lnTo>
                      <a:pt x="1832" y="1756"/>
                    </a:lnTo>
                    <a:lnTo>
                      <a:pt x="1873" y="1757"/>
                    </a:lnTo>
                    <a:lnTo>
                      <a:pt x="1914" y="1760"/>
                    </a:lnTo>
                    <a:lnTo>
                      <a:pt x="1956" y="1762"/>
                    </a:lnTo>
                    <a:lnTo>
                      <a:pt x="2001" y="1763"/>
                    </a:lnTo>
                    <a:lnTo>
                      <a:pt x="2047" y="1766"/>
                    </a:lnTo>
                    <a:lnTo>
                      <a:pt x="2093" y="1769"/>
                    </a:lnTo>
                    <a:lnTo>
                      <a:pt x="2141" y="1771"/>
                    </a:lnTo>
                    <a:lnTo>
                      <a:pt x="2189" y="1773"/>
                    </a:lnTo>
                    <a:lnTo>
                      <a:pt x="2239" y="1775"/>
                    </a:lnTo>
                    <a:lnTo>
                      <a:pt x="2287" y="1778"/>
                    </a:lnTo>
                    <a:lnTo>
                      <a:pt x="2334" y="1780"/>
                    </a:lnTo>
                    <a:lnTo>
                      <a:pt x="2382" y="1782"/>
                    </a:lnTo>
                    <a:lnTo>
                      <a:pt x="2429" y="1785"/>
                    </a:lnTo>
                    <a:lnTo>
                      <a:pt x="2475" y="1786"/>
                    </a:lnTo>
                    <a:lnTo>
                      <a:pt x="2520" y="1787"/>
                    </a:lnTo>
                    <a:lnTo>
                      <a:pt x="2565" y="1788"/>
                    </a:lnTo>
                    <a:lnTo>
                      <a:pt x="2606" y="1789"/>
                    </a:lnTo>
                    <a:lnTo>
                      <a:pt x="2646" y="1789"/>
                    </a:lnTo>
                    <a:lnTo>
                      <a:pt x="2682" y="1789"/>
                    </a:lnTo>
                    <a:lnTo>
                      <a:pt x="2731" y="1788"/>
                    </a:lnTo>
                    <a:lnTo>
                      <a:pt x="2781" y="1786"/>
                    </a:lnTo>
                    <a:lnTo>
                      <a:pt x="2829" y="1783"/>
                    </a:lnTo>
                    <a:lnTo>
                      <a:pt x="2879" y="1780"/>
                    </a:lnTo>
                    <a:lnTo>
                      <a:pt x="2926" y="1774"/>
                    </a:lnTo>
                    <a:lnTo>
                      <a:pt x="2971" y="1767"/>
                    </a:lnTo>
                    <a:lnTo>
                      <a:pt x="3016" y="1757"/>
                    </a:lnTo>
                    <a:lnTo>
                      <a:pt x="3056" y="1747"/>
                    </a:lnTo>
                    <a:lnTo>
                      <a:pt x="3095" y="1733"/>
                    </a:lnTo>
                    <a:lnTo>
                      <a:pt x="3130" y="1719"/>
                    </a:lnTo>
                    <a:lnTo>
                      <a:pt x="3162" y="1700"/>
                    </a:lnTo>
                    <a:lnTo>
                      <a:pt x="3191" y="1680"/>
                    </a:lnTo>
                    <a:lnTo>
                      <a:pt x="3214" y="1656"/>
                    </a:lnTo>
                    <a:lnTo>
                      <a:pt x="3227" y="1638"/>
                    </a:lnTo>
                    <a:lnTo>
                      <a:pt x="3238" y="1614"/>
                    </a:lnTo>
                    <a:lnTo>
                      <a:pt x="3249" y="1584"/>
                    </a:lnTo>
                    <a:lnTo>
                      <a:pt x="3258" y="1551"/>
                    </a:lnTo>
                    <a:lnTo>
                      <a:pt x="3267" y="1515"/>
                    </a:lnTo>
                    <a:lnTo>
                      <a:pt x="3274" y="1473"/>
                    </a:lnTo>
                    <a:lnTo>
                      <a:pt x="3284" y="1430"/>
                    </a:lnTo>
                    <a:lnTo>
                      <a:pt x="3291" y="1383"/>
                    </a:lnTo>
                    <a:lnTo>
                      <a:pt x="3295" y="1332"/>
                    </a:lnTo>
                    <a:lnTo>
                      <a:pt x="3301" y="1280"/>
                    </a:lnTo>
                    <a:lnTo>
                      <a:pt x="3304" y="1227"/>
                    </a:lnTo>
                    <a:lnTo>
                      <a:pt x="3308" y="1174"/>
                    </a:lnTo>
                    <a:lnTo>
                      <a:pt x="3312" y="1120"/>
                    </a:lnTo>
                    <a:lnTo>
                      <a:pt x="3313" y="1068"/>
                    </a:lnTo>
                    <a:lnTo>
                      <a:pt x="3317" y="1015"/>
                    </a:lnTo>
                    <a:lnTo>
                      <a:pt x="3319" y="961"/>
                    </a:lnTo>
                    <a:lnTo>
                      <a:pt x="3319" y="911"/>
                    </a:lnTo>
                    <a:lnTo>
                      <a:pt x="3321" y="861"/>
                    </a:lnTo>
                    <a:lnTo>
                      <a:pt x="3321" y="816"/>
                    </a:lnTo>
                    <a:lnTo>
                      <a:pt x="3322" y="771"/>
                    </a:lnTo>
                    <a:lnTo>
                      <a:pt x="3322" y="732"/>
                    </a:lnTo>
                    <a:lnTo>
                      <a:pt x="3324" y="693"/>
                    </a:lnTo>
                    <a:lnTo>
                      <a:pt x="3324" y="661"/>
                    </a:lnTo>
                    <a:lnTo>
                      <a:pt x="3324" y="633"/>
                    </a:lnTo>
                    <a:lnTo>
                      <a:pt x="3324" y="610"/>
                    </a:lnTo>
                    <a:lnTo>
                      <a:pt x="3324" y="592"/>
                    </a:lnTo>
                    <a:lnTo>
                      <a:pt x="3324" y="546"/>
                    </a:lnTo>
                    <a:lnTo>
                      <a:pt x="3325" y="497"/>
                    </a:lnTo>
                    <a:lnTo>
                      <a:pt x="3325" y="444"/>
                    </a:lnTo>
                    <a:lnTo>
                      <a:pt x="3327" y="388"/>
                    </a:lnTo>
                    <a:lnTo>
                      <a:pt x="3328" y="332"/>
                    </a:lnTo>
                    <a:lnTo>
                      <a:pt x="3329" y="277"/>
                    </a:lnTo>
                    <a:lnTo>
                      <a:pt x="3330" y="223"/>
                    </a:lnTo>
                    <a:lnTo>
                      <a:pt x="3330" y="174"/>
                    </a:lnTo>
                    <a:lnTo>
                      <a:pt x="3329" y="128"/>
                    </a:lnTo>
                    <a:lnTo>
                      <a:pt x="3327" y="89"/>
                    </a:lnTo>
                    <a:lnTo>
                      <a:pt x="3325" y="60"/>
                    </a:lnTo>
                    <a:lnTo>
                      <a:pt x="3319" y="38"/>
                    </a:lnTo>
                    <a:lnTo>
                      <a:pt x="3313" y="28"/>
                    </a:lnTo>
                    <a:lnTo>
                      <a:pt x="3272" y="20"/>
                    </a:lnTo>
                    <a:lnTo>
                      <a:pt x="3230" y="31"/>
                    </a:lnTo>
                    <a:lnTo>
                      <a:pt x="3191" y="54"/>
                    </a:lnTo>
                    <a:lnTo>
                      <a:pt x="3153" y="87"/>
                    </a:lnTo>
                    <a:lnTo>
                      <a:pt x="3120" y="122"/>
                    </a:lnTo>
                    <a:lnTo>
                      <a:pt x="3094" y="156"/>
                    </a:lnTo>
                    <a:lnTo>
                      <a:pt x="3076" y="180"/>
                    </a:lnTo>
                    <a:lnTo>
                      <a:pt x="3050" y="214"/>
                    </a:lnTo>
                    <a:lnTo>
                      <a:pt x="3017" y="255"/>
                    </a:lnTo>
                    <a:lnTo>
                      <a:pt x="2980" y="301"/>
                    </a:lnTo>
                    <a:lnTo>
                      <a:pt x="2943" y="346"/>
                    </a:lnTo>
                    <a:lnTo>
                      <a:pt x="2920" y="378"/>
                    </a:lnTo>
                    <a:lnTo>
                      <a:pt x="2892" y="413"/>
                    </a:lnTo>
                    <a:lnTo>
                      <a:pt x="2862" y="452"/>
                    </a:lnTo>
                    <a:lnTo>
                      <a:pt x="2834" y="491"/>
                    </a:lnTo>
                    <a:lnTo>
                      <a:pt x="2802" y="530"/>
                    </a:lnTo>
                    <a:lnTo>
                      <a:pt x="2768" y="570"/>
                    </a:lnTo>
                    <a:lnTo>
                      <a:pt x="2734" y="608"/>
                    </a:lnTo>
                    <a:lnTo>
                      <a:pt x="2697" y="641"/>
                    </a:lnTo>
                    <a:lnTo>
                      <a:pt x="2660" y="670"/>
                    </a:lnTo>
                    <a:lnTo>
                      <a:pt x="2606" y="703"/>
                    </a:lnTo>
                    <a:lnTo>
                      <a:pt x="2554" y="726"/>
                    </a:lnTo>
                    <a:lnTo>
                      <a:pt x="2508" y="742"/>
                    </a:lnTo>
                    <a:lnTo>
                      <a:pt x="2465" y="755"/>
                    </a:lnTo>
                    <a:lnTo>
                      <a:pt x="2427" y="770"/>
                    </a:lnTo>
                    <a:lnTo>
                      <a:pt x="2392" y="790"/>
                    </a:lnTo>
                    <a:lnTo>
                      <a:pt x="2390" y="791"/>
                    </a:lnTo>
                    <a:lnTo>
                      <a:pt x="2389" y="792"/>
                    </a:lnTo>
                    <a:lnTo>
                      <a:pt x="2387" y="793"/>
                    </a:lnTo>
                    <a:lnTo>
                      <a:pt x="2417" y="760"/>
                    </a:lnTo>
                    <a:lnTo>
                      <a:pt x="2447" y="728"/>
                    </a:lnTo>
                    <a:lnTo>
                      <a:pt x="2479" y="694"/>
                    </a:lnTo>
                    <a:lnTo>
                      <a:pt x="2508" y="661"/>
                    </a:lnTo>
                    <a:lnTo>
                      <a:pt x="2538" y="627"/>
                    </a:lnTo>
                    <a:lnTo>
                      <a:pt x="2569" y="594"/>
                    </a:lnTo>
                    <a:lnTo>
                      <a:pt x="2598" y="560"/>
                    </a:lnTo>
                    <a:lnTo>
                      <a:pt x="2627" y="526"/>
                    </a:lnTo>
                    <a:lnTo>
                      <a:pt x="2655" y="492"/>
                    </a:lnTo>
                    <a:lnTo>
                      <a:pt x="2682" y="456"/>
                    </a:lnTo>
                    <a:lnTo>
                      <a:pt x="2710" y="420"/>
                    </a:lnTo>
                    <a:lnTo>
                      <a:pt x="2741" y="377"/>
                    </a:lnTo>
                    <a:lnTo>
                      <a:pt x="2772" y="332"/>
                    </a:lnTo>
                    <a:lnTo>
                      <a:pt x="2802" y="286"/>
                    </a:lnTo>
                    <a:lnTo>
                      <a:pt x="2819" y="253"/>
                    </a:lnTo>
                    <a:lnTo>
                      <a:pt x="2828" y="220"/>
                    </a:lnTo>
                    <a:lnTo>
                      <a:pt x="2831" y="187"/>
                    </a:lnTo>
                    <a:lnTo>
                      <a:pt x="2828" y="157"/>
                    </a:lnTo>
                    <a:lnTo>
                      <a:pt x="2820" y="127"/>
                    </a:lnTo>
                    <a:lnTo>
                      <a:pt x="2805" y="98"/>
                    </a:lnTo>
                    <a:lnTo>
                      <a:pt x="2788" y="73"/>
                    </a:lnTo>
                    <a:lnTo>
                      <a:pt x="2765" y="53"/>
                    </a:lnTo>
                    <a:lnTo>
                      <a:pt x="2741" y="33"/>
                    </a:lnTo>
                    <a:lnTo>
                      <a:pt x="2714" y="20"/>
                    </a:lnTo>
                    <a:lnTo>
                      <a:pt x="2685" y="7"/>
                    </a:lnTo>
                    <a:lnTo>
                      <a:pt x="2654" y="2"/>
                    </a:lnTo>
                    <a:lnTo>
                      <a:pt x="2623" y="0"/>
                    </a:lnTo>
                    <a:lnTo>
                      <a:pt x="2591" y="5"/>
                    </a:lnTo>
                    <a:lnTo>
                      <a:pt x="2561" y="14"/>
                    </a:lnTo>
                    <a:lnTo>
                      <a:pt x="2529" y="30"/>
                    </a:lnTo>
                    <a:lnTo>
                      <a:pt x="2500" y="52"/>
                    </a:lnTo>
                    <a:lnTo>
                      <a:pt x="2469" y="81"/>
                    </a:lnTo>
                    <a:lnTo>
                      <a:pt x="2437" y="111"/>
                    </a:lnTo>
                    <a:lnTo>
                      <a:pt x="2406" y="141"/>
                    </a:lnTo>
                    <a:lnTo>
                      <a:pt x="2374" y="172"/>
                    </a:lnTo>
                    <a:lnTo>
                      <a:pt x="2344" y="202"/>
                    </a:lnTo>
                    <a:lnTo>
                      <a:pt x="2313" y="231"/>
                    </a:lnTo>
                    <a:lnTo>
                      <a:pt x="2282" y="261"/>
                    </a:lnTo>
                    <a:lnTo>
                      <a:pt x="2253" y="290"/>
                    </a:lnTo>
                    <a:lnTo>
                      <a:pt x="2222" y="321"/>
                    </a:lnTo>
                    <a:lnTo>
                      <a:pt x="2190" y="352"/>
                    </a:lnTo>
                    <a:lnTo>
                      <a:pt x="2159" y="381"/>
                    </a:lnTo>
                    <a:lnTo>
                      <a:pt x="2129" y="411"/>
                    </a:lnTo>
                    <a:lnTo>
                      <a:pt x="2098" y="443"/>
                    </a:lnTo>
                    <a:lnTo>
                      <a:pt x="2068" y="472"/>
                    </a:lnTo>
                    <a:lnTo>
                      <a:pt x="2037" y="503"/>
                    </a:lnTo>
                    <a:lnTo>
                      <a:pt x="2007" y="533"/>
                    </a:lnTo>
                    <a:lnTo>
                      <a:pt x="1976" y="563"/>
                    </a:lnTo>
                    <a:lnTo>
                      <a:pt x="1944" y="593"/>
                    </a:lnTo>
                    <a:lnTo>
                      <a:pt x="1915" y="622"/>
                    </a:lnTo>
                    <a:lnTo>
                      <a:pt x="1884" y="653"/>
                    </a:lnTo>
                    <a:lnTo>
                      <a:pt x="1852" y="683"/>
                    </a:lnTo>
                    <a:lnTo>
                      <a:pt x="1821" y="712"/>
                    </a:lnTo>
                    <a:lnTo>
                      <a:pt x="1790" y="743"/>
                    </a:lnTo>
                    <a:lnTo>
                      <a:pt x="1757" y="773"/>
                    </a:lnTo>
                    <a:lnTo>
                      <a:pt x="1727" y="801"/>
                    </a:lnTo>
                    <a:lnTo>
                      <a:pt x="1694" y="831"/>
                    </a:lnTo>
                    <a:lnTo>
                      <a:pt x="1663" y="859"/>
                    </a:lnTo>
                    <a:lnTo>
                      <a:pt x="1631" y="887"/>
                    </a:lnTo>
                    <a:lnTo>
                      <a:pt x="1595" y="918"/>
                    </a:lnTo>
                    <a:lnTo>
                      <a:pt x="1561" y="947"/>
                    </a:lnTo>
                    <a:lnTo>
                      <a:pt x="1527" y="976"/>
                    </a:lnTo>
                    <a:lnTo>
                      <a:pt x="1493" y="1004"/>
                    </a:lnTo>
                    <a:lnTo>
                      <a:pt x="1457" y="1034"/>
                    </a:lnTo>
                    <a:lnTo>
                      <a:pt x="1421" y="1061"/>
                    </a:lnTo>
                    <a:lnTo>
                      <a:pt x="1386" y="1089"/>
                    </a:lnTo>
                    <a:lnTo>
                      <a:pt x="1351" y="1115"/>
                    </a:lnTo>
                    <a:lnTo>
                      <a:pt x="1316" y="1142"/>
                    </a:lnTo>
                    <a:lnTo>
                      <a:pt x="1280" y="1168"/>
                    </a:lnTo>
                    <a:lnTo>
                      <a:pt x="1244" y="1196"/>
                    </a:lnTo>
                    <a:lnTo>
                      <a:pt x="1208" y="1221"/>
                    </a:lnTo>
                    <a:lnTo>
                      <a:pt x="1171" y="1247"/>
                    </a:lnTo>
                    <a:lnTo>
                      <a:pt x="1134" y="1269"/>
                    </a:lnTo>
                    <a:lnTo>
                      <a:pt x="1097" y="1296"/>
                    </a:lnTo>
                    <a:lnTo>
                      <a:pt x="1060" y="1319"/>
                    </a:lnTo>
                    <a:lnTo>
                      <a:pt x="1024" y="1344"/>
                    </a:lnTo>
                    <a:lnTo>
                      <a:pt x="985" y="1368"/>
                    </a:lnTo>
                    <a:lnTo>
                      <a:pt x="948" y="1391"/>
                    </a:lnTo>
                    <a:lnTo>
                      <a:pt x="911" y="1415"/>
                    </a:lnTo>
                    <a:lnTo>
                      <a:pt x="922" y="1396"/>
                    </a:lnTo>
                    <a:lnTo>
                      <a:pt x="935" y="1379"/>
                    </a:lnTo>
                    <a:lnTo>
                      <a:pt x="947" y="1362"/>
                    </a:lnTo>
                    <a:lnTo>
                      <a:pt x="979" y="1315"/>
                    </a:lnTo>
                    <a:lnTo>
                      <a:pt x="1013" y="1269"/>
                    </a:lnTo>
                    <a:lnTo>
                      <a:pt x="1050" y="1227"/>
                    </a:lnTo>
                    <a:lnTo>
                      <a:pt x="1086" y="1186"/>
                    </a:lnTo>
                    <a:lnTo>
                      <a:pt x="1087" y="1183"/>
                    </a:lnTo>
                    <a:lnTo>
                      <a:pt x="1089" y="1182"/>
                    </a:lnTo>
                    <a:lnTo>
                      <a:pt x="1091" y="1180"/>
                    </a:lnTo>
                    <a:lnTo>
                      <a:pt x="1110" y="1148"/>
                    </a:lnTo>
                    <a:lnTo>
                      <a:pt x="1119" y="1111"/>
                    </a:lnTo>
                    <a:lnTo>
                      <a:pt x="1122" y="1074"/>
                    </a:lnTo>
                    <a:lnTo>
                      <a:pt x="1114" y="1039"/>
                    </a:lnTo>
                    <a:lnTo>
                      <a:pt x="1101" y="1003"/>
                    </a:lnTo>
                    <a:lnTo>
                      <a:pt x="1082" y="975"/>
                    </a:lnTo>
                    <a:lnTo>
                      <a:pt x="1054" y="952"/>
                    </a:lnTo>
                    <a:lnTo>
                      <a:pt x="1024" y="939"/>
                    </a:lnTo>
                    <a:lnTo>
                      <a:pt x="987" y="935"/>
                    </a:lnTo>
                    <a:lnTo>
                      <a:pt x="946" y="945"/>
                    </a:lnTo>
                    <a:lnTo>
                      <a:pt x="908" y="961"/>
                    </a:lnTo>
                    <a:lnTo>
                      <a:pt x="868" y="978"/>
                    </a:lnTo>
                    <a:lnTo>
                      <a:pt x="829" y="997"/>
                    </a:lnTo>
                    <a:lnTo>
                      <a:pt x="789" y="1017"/>
                    </a:lnTo>
                    <a:lnTo>
                      <a:pt x="750" y="1036"/>
                    </a:lnTo>
                    <a:lnTo>
                      <a:pt x="711" y="1057"/>
                    </a:lnTo>
                    <a:lnTo>
                      <a:pt x="672" y="1077"/>
                    </a:lnTo>
                    <a:lnTo>
                      <a:pt x="635" y="1099"/>
                    </a:lnTo>
                    <a:lnTo>
                      <a:pt x="597" y="1119"/>
                    </a:lnTo>
                    <a:lnTo>
                      <a:pt x="560" y="1142"/>
                    </a:lnTo>
                    <a:lnTo>
                      <a:pt x="522" y="1165"/>
                    </a:lnTo>
                    <a:lnTo>
                      <a:pt x="485" y="1189"/>
                    </a:lnTo>
                    <a:lnTo>
                      <a:pt x="448" y="1213"/>
                    </a:lnTo>
                    <a:lnTo>
                      <a:pt x="411" y="1235"/>
                    </a:lnTo>
                    <a:lnTo>
                      <a:pt x="373" y="1257"/>
                    </a:lnTo>
                    <a:lnTo>
                      <a:pt x="337" y="1280"/>
                    </a:lnTo>
                    <a:lnTo>
                      <a:pt x="300" y="1305"/>
                    </a:lnTo>
                    <a:lnTo>
                      <a:pt x="256" y="1334"/>
                    </a:lnTo>
                    <a:lnTo>
                      <a:pt x="209" y="1368"/>
                    </a:lnTo>
                    <a:lnTo>
                      <a:pt x="163" y="1406"/>
                    </a:lnTo>
                    <a:lnTo>
                      <a:pt x="153" y="1413"/>
                    </a:lnTo>
                    <a:lnTo>
                      <a:pt x="145" y="1420"/>
                    </a:lnTo>
                    <a:lnTo>
                      <a:pt x="136" y="1427"/>
                    </a:lnTo>
                    <a:lnTo>
                      <a:pt x="124" y="1438"/>
                    </a:lnTo>
                    <a:lnTo>
                      <a:pt x="112" y="1449"/>
                    </a:lnTo>
                    <a:lnTo>
                      <a:pt x="99" y="1462"/>
                    </a:lnTo>
                    <a:lnTo>
                      <a:pt x="96" y="1464"/>
                    </a:lnTo>
                    <a:lnTo>
                      <a:pt x="93" y="1467"/>
                    </a:lnTo>
                    <a:lnTo>
                      <a:pt x="90" y="1470"/>
                    </a:lnTo>
                    <a:lnTo>
                      <a:pt x="74" y="1488"/>
                    </a:lnTo>
                    <a:lnTo>
                      <a:pt x="59" y="1506"/>
                    </a:lnTo>
                    <a:lnTo>
                      <a:pt x="45" y="1525"/>
                    </a:lnTo>
                    <a:lnTo>
                      <a:pt x="23" y="1558"/>
                    </a:lnTo>
                    <a:lnTo>
                      <a:pt x="9" y="1594"/>
                    </a:lnTo>
                    <a:lnTo>
                      <a:pt x="0" y="1629"/>
                    </a:lnTo>
                    <a:lnTo>
                      <a:pt x="0" y="1632"/>
                    </a:lnTo>
                    <a:lnTo>
                      <a:pt x="0" y="1637"/>
                    </a:lnTo>
                    <a:lnTo>
                      <a:pt x="0" y="1641"/>
                    </a:lnTo>
                    <a:lnTo>
                      <a:pt x="15" y="1686"/>
                    </a:lnTo>
                    <a:lnTo>
                      <a:pt x="51" y="1709"/>
                    </a:lnTo>
                    <a:lnTo>
                      <a:pt x="96" y="1711"/>
                    </a:lnTo>
                    <a:lnTo>
                      <a:pt x="132" y="1690"/>
                    </a:lnTo>
                    <a:lnTo>
                      <a:pt x="138" y="1682"/>
                    </a:lnTo>
                    <a:lnTo>
                      <a:pt x="142" y="1672"/>
                    </a:lnTo>
                    <a:lnTo>
                      <a:pt x="147" y="1662"/>
                    </a:lnTo>
                    <a:lnTo>
                      <a:pt x="147" y="1661"/>
                    </a:lnTo>
                    <a:lnTo>
                      <a:pt x="170" y="1640"/>
                    </a:lnTo>
                    <a:lnTo>
                      <a:pt x="213" y="1613"/>
                    </a:lnTo>
                    <a:lnTo>
                      <a:pt x="249" y="15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7" name="Freeform 86">
                <a:extLst>
                  <a:ext uri="{FF2B5EF4-FFF2-40B4-BE49-F238E27FC236}">
                    <a16:creationId xmlns:a16="http://schemas.microsoft.com/office/drawing/2014/main" id="{84604629-FC91-5562-AB09-93263289642C}"/>
                  </a:ext>
                </a:extLst>
              </p:cNvPr>
              <p:cNvSpPr>
                <a:spLocks/>
              </p:cNvSpPr>
              <p:nvPr/>
            </p:nvSpPr>
            <p:spPr bwMode="auto">
              <a:xfrm>
                <a:off x="1933" y="2892"/>
                <a:ext cx="30" cy="24"/>
              </a:xfrm>
              <a:custGeom>
                <a:avLst/>
                <a:gdLst>
                  <a:gd name="T0" fmla="*/ 4 w 208"/>
                  <a:gd name="T1" fmla="*/ 2 h 170"/>
                  <a:gd name="T2" fmla="*/ 4 w 208"/>
                  <a:gd name="T3" fmla="*/ 1 h 170"/>
                  <a:gd name="T4" fmla="*/ 4 w 208"/>
                  <a:gd name="T5" fmla="*/ 1 h 170"/>
                  <a:gd name="T6" fmla="*/ 4 w 208"/>
                  <a:gd name="T7" fmla="*/ 0 h 170"/>
                  <a:gd name="T8" fmla="*/ 4 w 208"/>
                  <a:gd name="T9" fmla="*/ 0 h 170"/>
                  <a:gd name="T10" fmla="*/ 3 w 208"/>
                  <a:gd name="T11" fmla="*/ 0 h 170"/>
                  <a:gd name="T12" fmla="*/ 1 w 208"/>
                  <a:gd name="T13" fmla="*/ 0 h 170"/>
                  <a:gd name="T14" fmla="*/ 0 w 208"/>
                  <a:gd name="T15" fmla="*/ 0 h 170"/>
                  <a:gd name="T16" fmla="*/ 0 w 208"/>
                  <a:gd name="T17" fmla="*/ 0 h 170"/>
                  <a:gd name="T18" fmla="*/ 0 w 208"/>
                  <a:gd name="T19" fmla="*/ 0 h 170"/>
                  <a:gd name="T20" fmla="*/ 0 w 208"/>
                  <a:gd name="T21" fmla="*/ 1 h 170"/>
                  <a:gd name="T22" fmla="*/ 0 w 208"/>
                  <a:gd name="T23" fmla="*/ 1 h 170"/>
                  <a:gd name="T24" fmla="*/ 0 w 208"/>
                  <a:gd name="T25" fmla="*/ 1 h 170"/>
                  <a:gd name="T26" fmla="*/ 0 w 208"/>
                  <a:gd name="T27" fmla="*/ 2 h 170"/>
                  <a:gd name="T28" fmla="*/ 0 w 208"/>
                  <a:gd name="T29" fmla="*/ 3 h 170"/>
                  <a:gd name="T30" fmla="*/ 0 w 208"/>
                  <a:gd name="T31" fmla="*/ 3 h 170"/>
                  <a:gd name="T32" fmla="*/ 0 w 208"/>
                  <a:gd name="T33" fmla="*/ 3 h 170"/>
                  <a:gd name="T34" fmla="*/ 0 w 208"/>
                  <a:gd name="T35" fmla="*/ 3 h 170"/>
                  <a:gd name="T36" fmla="*/ 0 w 208"/>
                  <a:gd name="T37" fmla="*/ 3 h 170"/>
                  <a:gd name="T38" fmla="*/ 0 w 208"/>
                  <a:gd name="T39" fmla="*/ 3 h 170"/>
                  <a:gd name="T40" fmla="*/ 0 w 208"/>
                  <a:gd name="T41" fmla="*/ 3 h 170"/>
                  <a:gd name="T42" fmla="*/ 2 w 208"/>
                  <a:gd name="T43" fmla="*/ 3 h 170"/>
                  <a:gd name="T44" fmla="*/ 3 w 208"/>
                  <a:gd name="T45" fmla="*/ 3 h 170"/>
                  <a:gd name="T46" fmla="*/ 4 w 208"/>
                  <a:gd name="T47" fmla="*/ 3 h 170"/>
                  <a:gd name="T48" fmla="*/ 4 w 208"/>
                  <a:gd name="T49" fmla="*/ 3 h 170"/>
                  <a:gd name="T50" fmla="*/ 4 w 208"/>
                  <a:gd name="T51" fmla="*/ 3 h 170"/>
                  <a:gd name="T52" fmla="*/ 4 w 208"/>
                  <a:gd name="T53" fmla="*/ 3 h 170"/>
                  <a:gd name="T54" fmla="*/ 4 w 208"/>
                  <a:gd name="T55" fmla="*/ 2 h 170"/>
                  <a:gd name="T56" fmla="*/ 4 w 208"/>
                  <a:gd name="T57" fmla="*/ 2 h 170"/>
                  <a:gd name="T58" fmla="*/ 4 w 208"/>
                  <a:gd name="T59" fmla="*/ 2 h 170"/>
                  <a:gd name="T60" fmla="*/ 4 w 208"/>
                  <a:gd name="T61" fmla="*/ 2 h 170"/>
                  <a:gd name="T62" fmla="*/ 4 w 208"/>
                  <a:gd name="T63" fmla="*/ 2 h 170"/>
                  <a:gd name="T64" fmla="*/ 4 w 208"/>
                  <a:gd name="T65" fmla="*/ 2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170">
                    <a:moveTo>
                      <a:pt x="200" y="77"/>
                    </a:moveTo>
                    <a:lnTo>
                      <a:pt x="198" y="52"/>
                    </a:lnTo>
                    <a:lnTo>
                      <a:pt x="196" y="25"/>
                    </a:lnTo>
                    <a:lnTo>
                      <a:pt x="194" y="0"/>
                    </a:lnTo>
                    <a:lnTo>
                      <a:pt x="129" y="1"/>
                    </a:lnTo>
                    <a:lnTo>
                      <a:pt x="64" y="1"/>
                    </a:lnTo>
                    <a:lnTo>
                      <a:pt x="0" y="1"/>
                    </a:lnTo>
                    <a:lnTo>
                      <a:pt x="1" y="13"/>
                    </a:lnTo>
                    <a:lnTo>
                      <a:pt x="4" y="25"/>
                    </a:lnTo>
                    <a:lnTo>
                      <a:pt x="6" y="37"/>
                    </a:lnTo>
                    <a:lnTo>
                      <a:pt x="12" y="80"/>
                    </a:lnTo>
                    <a:lnTo>
                      <a:pt x="17" y="127"/>
                    </a:lnTo>
                    <a:lnTo>
                      <a:pt x="21" y="170"/>
                    </a:lnTo>
                    <a:lnTo>
                      <a:pt x="22" y="170"/>
                    </a:lnTo>
                    <a:lnTo>
                      <a:pt x="83" y="169"/>
                    </a:lnTo>
                    <a:lnTo>
                      <a:pt x="146" y="168"/>
                    </a:lnTo>
                    <a:lnTo>
                      <a:pt x="208" y="167"/>
                    </a:lnTo>
                    <a:lnTo>
                      <a:pt x="206" y="146"/>
                    </a:lnTo>
                    <a:lnTo>
                      <a:pt x="205" y="127"/>
                    </a:lnTo>
                    <a:lnTo>
                      <a:pt x="204" y="105"/>
                    </a:lnTo>
                    <a:lnTo>
                      <a:pt x="203" y="96"/>
                    </a:lnTo>
                    <a:lnTo>
                      <a:pt x="202" y="86"/>
                    </a:lnTo>
                    <a:lnTo>
                      <a:pt x="20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8" name="Freeform 87">
                <a:extLst>
                  <a:ext uri="{FF2B5EF4-FFF2-40B4-BE49-F238E27FC236}">
                    <a16:creationId xmlns:a16="http://schemas.microsoft.com/office/drawing/2014/main" id="{9E8356F1-2D18-1548-C284-2B70025FBFAE}"/>
                  </a:ext>
                </a:extLst>
              </p:cNvPr>
              <p:cNvSpPr>
                <a:spLocks/>
              </p:cNvSpPr>
              <p:nvPr/>
            </p:nvSpPr>
            <p:spPr bwMode="auto">
              <a:xfrm>
                <a:off x="1933" y="2892"/>
                <a:ext cx="30" cy="24"/>
              </a:xfrm>
              <a:custGeom>
                <a:avLst/>
                <a:gdLst>
                  <a:gd name="T0" fmla="*/ 4 w 208"/>
                  <a:gd name="T1" fmla="*/ 2 h 170"/>
                  <a:gd name="T2" fmla="*/ 4 w 208"/>
                  <a:gd name="T3" fmla="*/ 1 h 170"/>
                  <a:gd name="T4" fmla="*/ 4 w 208"/>
                  <a:gd name="T5" fmla="*/ 1 h 170"/>
                  <a:gd name="T6" fmla="*/ 4 w 208"/>
                  <a:gd name="T7" fmla="*/ 0 h 170"/>
                  <a:gd name="T8" fmla="*/ 4 w 208"/>
                  <a:gd name="T9" fmla="*/ 0 h 170"/>
                  <a:gd name="T10" fmla="*/ 3 w 208"/>
                  <a:gd name="T11" fmla="*/ 0 h 170"/>
                  <a:gd name="T12" fmla="*/ 1 w 208"/>
                  <a:gd name="T13" fmla="*/ 0 h 170"/>
                  <a:gd name="T14" fmla="*/ 0 w 208"/>
                  <a:gd name="T15" fmla="*/ 0 h 170"/>
                  <a:gd name="T16" fmla="*/ 0 w 208"/>
                  <a:gd name="T17" fmla="*/ 0 h 170"/>
                  <a:gd name="T18" fmla="*/ 0 w 208"/>
                  <a:gd name="T19" fmla="*/ 0 h 170"/>
                  <a:gd name="T20" fmla="*/ 0 w 208"/>
                  <a:gd name="T21" fmla="*/ 1 h 170"/>
                  <a:gd name="T22" fmla="*/ 0 w 208"/>
                  <a:gd name="T23" fmla="*/ 1 h 170"/>
                  <a:gd name="T24" fmla="*/ 0 w 208"/>
                  <a:gd name="T25" fmla="*/ 1 h 170"/>
                  <a:gd name="T26" fmla="*/ 0 w 208"/>
                  <a:gd name="T27" fmla="*/ 2 h 170"/>
                  <a:gd name="T28" fmla="*/ 0 w 208"/>
                  <a:gd name="T29" fmla="*/ 3 h 170"/>
                  <a:gd name="T30" fmla="*/ 0 w 208"/>
                  <a:gd name="T31" fmla="*/ 3 h 170"/>
                  <a:gd name="T32" fmla="*/ 0 w 208"/>
                  <a:gd name="T33" fmla="*/ 3 h 170"/>
                  <a:gd name="T34" fmla="*/ 0 w 208"/>
                  <a:gd name="T35" fmla="*/ 3 h 170"/>
                  <a:gd name="T36" fmla="*/ 0 w 208"/>
                  <a:gd name="T37" fmla="*/ 3 h 170"/>
                  <a:gd name="T38" fmla="*/ 0 w 208"/>
                  <a:gd name="T39" fmla="*/ 3 h 170"/>
                  <a:gd name="T40" fmla="*/ 0 w 208"/>
                  <a:gd name="T41" fmla="*/ 3 h 170"/>
                  <a:gd name="T42" fmla="*/ 2 w 208"/>
                  <a:gd name="T43" fmla="*/ 3 h 170"/>
                  <a:gd name="T44" fmla="*/ 3 w 208"/>
                  <a:gd name="T45" fmla="*/ 3 h 170"/>
                  <a:gd name="T46" fmla="*/ 4 w 208"/>
                  <a:gd name="T47" fmla="*/ 3 h 170"/>
                  <a:gd name="T48" fmla="*/ 4 w 208"/>
                  <a:gd name="T49" fmla="*/ 3 h 170"/>
                  <a:gd name="T50" fmla="*/ 4 w 208"/>
                  <a:gd name="T51" fmla="*/ 3 h 170"/>
                  <a:gd name="T52" fmla="*/ 4 w 208"/>
                  <a:gd name="T53" fmla="*/ 3 h 170"/>
                  <a:gd name="T54" fmla="*/ 4 w 208"/>
                  <a:gd name="T55" fmla="*/ 2 h 170"/>
                  <a:gd name="T56" fmla="*/ 4 w 208"/>
                  <a:gd name="T57" fmla="*/ 2 h 170"/>
                  <a:gd name="T58" fmla="*/ 4 w 208"/>
                  <a:gd name="T59" fmla="*/ 2 h 170"/>
                  <a:gd name="T60" fmla="*/ 4 w 208"/>
                  <a:gd name="T61" fmla="*/ 2 h 170"/>
                  <a:gd name="T62" fmla="*/ 4 w 208"/>
                  <a:gd name="T63" fmla="*/ 2 h 170"/>
                  <a:gd name="T64" fmla="*/ 4 w 208"/>
                  <a:gd name="T65" fmla="*/ 2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8" h="170">
                    <a:moveTo>
                      <a:pt x="200" y="77"/>
                    </a:moveTo>
                    <a:lnTo>
                      <a:pt x="198" y="52"/>
                    </a:lnTo>
                    <a:lnTo>
                      <a:pt x="196" y="25"/>
                    </a:lnTo>
                    <a:lnTo>
                      <a:pt x="194" y="0"/>
                    </a:lnTo>
                    <a:lnTo>
                      <a:pt x="129" y="1"/>
                    </a:lnTo>
                    <a:lnTo>
                      <a:pt x="64" y="1"/>
                    </a:lnTo>
                    <a:lnTo>
                      <a:pt x="0" y="1"/>
                    </a:lnTo>
                    <a:lnTo>
                      <a:pt x="1" y="13"/>
                    </a:lnTo>
                    <a:lnTo>
                      <a:pt x="4" y="25"/>
                    </a:lnTo>
                    <a:lnTo>
                      <a:pt x="6" y="37"/>
                    </a:lnTo>
                    <a:lnTo>
                      <a:pt x="12" y="80"/>
                    </a:lnTo>
                    <a:lnTo>
                      <a:pt x="17" y="127"/>
                    </a:lnTo>
                    <a:lnTo>
                      <a:pt x="21" y="170"/>
                    </a:lnTo>
                    <a:lnTo>
                      <a:pt x="22" y="170"/>
                    </a:lnTo>
                    <a:lnTo>
                      <a:pt x="83" y="169"/>
                    </a:lnTo>
                    <a:lnTo>
                      <a:pt x="146" y="168"/>
                    </a:lnTo>
                    <a:lnTo>
                      <a:pt x="208" y="167"/>
                    </a:lnTo>
                    <a:lnTo>
                      <a:pt x="206" y="146"/>
                    </a:lnTo>
                    <a:lnTo>
                      <a:pt x="205" y="127"/>
                    </a:lnTo>
                    <a:lnTo>
                      <a:pt x="204" y="105"/>
                    </a:lnTo>
                    <a:lnTo>
                      <a:pt x="203" y="96"/>
                    </a:lnTo>
                    <a:lnTo>
                      <a:pt x="202" y="86"/>
                    </a:lnTo>
                    <a:lnTo>
                      <a:pt x="20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29" name="Freeform 88">
                <a:extLst>
                  <a:ext uri="{FF2B5EF4-FFF2-40B4-BE49-F238E27FC236}">
                    <a16:creationId xmlns:a16="http://schemas.microsoft.com/office/drawing/2014/main" id="{F0133B89-03D7-66C4-8F21-D8FEB9FA86AD}"/>
                  </a:ext>
                </a:extLst>
              </p:cNvPr>
              <p:cNvSpPr>
                <a:spLocks/>
              </p:cNvSpPr>
              <p:nvPr/>
            </p:nvSpPr>
            <p:spPr bwMode="auto">
              <a:xfrm>
                <a:off x="1966" y="2891"/>
                <a:ext cx="30" cy="25"/>
              </a:xfrm>
              <a:custGeom>
                <a:avLst/>
                <a:gdLst>
                  <a:gd name="T0" fmla="*/ 4 w 211"/>
                  <a:gd name="T1" fmla="*/ 0 h 171"/>
                  <a:gd name="T2" fmla="*/ 3 w 211"/>
                  <a:gd name="T3" fmla="*/ 0 h 171"/>
                  <a:gd name="T4" fmla="*/ 1 w 211"/>
                  <a:gd name="T5" fmla="*/ 0 h 171"/>
                  <a:gd name="T6" fmla="*/ 0 w 211"/>
                  <a:gd name="T7" fmla="*/ 0 h 171"/>
                  <a:gd name="T8" fmla="*/ 0 w 211"/>
                  <a:gd name="T9" fmla="*/ 0 h 171"/>
                  <a:gd name="T10" fmla="*/ 0 w 211"/>
                  <a:gd name="T11" fmla="*/ 0 h 171"/>
                  <a:gd name="T12" fmla="*/ 0 w 211"/>
                  <a:gd name="T13" fmla="*/ 1 h 171"/>
                  <a:gd name="T14" fmla="*/ 0 w 211"/>
                  <a:gd name="T15" fmla="*/ 1 h 171"/>
                  <a:gd name="T16" fmla="*/ 0 w 211"/>
                  <a:gd name="T17" fmla="*/ 1 h 171"/>
                  <a:gd name="T18" fmla="*/ 0 w 211"/>
                  <a:gd name="T19" fmla="*/ 2 h 171"/>
                  <a:gd name="T20" fmla="*/ 0 w 211"/>
                  <a:gd name="T21" fmla="*/ 2 h 171"/>
                  <a:gd name="T22" fmla="*/ 0 w 211"/>
                  <a:gd name="T23" fmla="*/ 3 h 171"/>
                  <a:gd name="T24" fmla="*/ 0 w 211"/>
                  <a:gd name="T25" fmla="*/ 3 h 171"/>
                  <a:gd name="T26" fmla="*/ 0 w 211"/>
                  <a:gd name="T27" fmla="*/ 3 h 171"/>
                  <a:gd name="T28" fmla="*/ 0 w 211"/>
                  <a:gd name="T29" fmla="*/ 3 h 171"/>
                  <a:gd name="T30" fmla="*/ 0 w 211"/>
                  <a:gd name="T31" fmla="*/ 4 h 171"/>
                  <a:gd name="T32" fmla="*/ 0 w 211"/>
                  <a:gd name="T33" fmla="*/ 4 h 171"/>
                  <a:gd name="T34" fmla="*/ 2 w 211"/>
                  <a:gd name="T35" fmla="*/ 4 h 171"/>
                  <a:gd name="T36" fmla="*/ 3 w 211"/>
                  <a:gd name="T37" fmla="*/ 4 h 171"/>
                  <a:gd name="T38" fmla="*/ 4 w 211"/>
                  <a:gd name="T39" fmla="*/ 4 h 171"/>
                  <a:gd name="T40" fmla="*/ 4 w 211"/>
                  <a:gd name="T41" fmla="*/ 4 h 171"/>
                  <a:gd name="T42" fmla="*/ 4 w 211"/>
                  <a:gd name="T43" fmla="*/ 2 h 171"/>
                  <a:gd name="T44" fmla="*/ 4 w 211"/>
                  <a:gd name="T45" fmla="*/ 1 h 171"/>
                  <a:gd name="T46" fmla="*/ 4 w 211"/>
                  <a:gd name="T47" fmla="*/ 0 h 171"/>
                  <a:gd name="T48" fmla="*/ 4 w 21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1" h="171">
                    <a:moveTo>
                      <a:pt x="186" y="0"/>
                    </a:moveTo>
                    <a:lnTo>
                      <a:pt x="124" y="1"/>
                    </a:lnTo>
                    <a:lnTo>
                      <a:pt x="61" y="2"/>
                    </a:lnTo>
                    <a:lnTo>
                      <a:pt x="0" y="4"/>
                    </a:lnTo>
                    <a:lnTo>
                      <a:pt x="1" y="16"/>
                    </a:lnTo>
                    <a:lnTo>
                      <a:pt x="2" y="30"/>
                    </a:lnTo>
                    <a:lnTo>
                      <a:pt x="4" y="43"/>
                    </a:lnTo>
                    <a:lnTo>
                      <a:pt x="9" y="75"/>
                    </a:lnTo>
                    <a:lnTo>
                      <a:pt x="12" y="107"/>
                    </a:lnTo>
                    <a:lnTo>
                      <a:pt x="18" y="141"/>
                    </a:lnTo>
                    <a:lnTo>
                      <a:pt x="18" y="150"/>
                    </a:lnTo>
                    <a:lnTo>
                      <a:pt x="19" y="160"/>
                    </a:lnTo>
                    <a:lnTo>
                      <a:pt x="21" y="171"/>
                    </a:lnTo>
                    <a:lnTo>
                      <a:pt x="84" y="170"/>
                    </a:lnTo>
                    <a:lnTo>
                      <a:pt x="148" y="168"/>
                    </a:lnTo>
                    <a:lnTo>
                      <a:pt x="211" y="167"/>
                    </a:lnTo>
                    <a:lnTo>
                      <a:pt x="202" y="112"/>
                    </a:lnTo>
                    <a:lnTo>
                      <a:pt x="194" y="5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0" name="Freeform 89">
                <a:extLst>
                  <a:ext uri="{FF2B5EF4-FFF2-40B4-BE49-F238E27FC236}">
                    <a16:creationId xmlns:a16="http://schemas.microsoft.com/office/drawing/2014/main" id="{35129B57-F245-A32B-1262-F4834FFBC2B2}"/>
                  </a:ext>
                </a:extLst>
              </p:cNvPr>
              <p:cNvSpPr>
                <a:spLocks/>
              </p:cNvSpPr>
              <p:nvPr/>
            </p:nvSpPr>
            <p:spPr bwMode="auto">
              <a:xfrm>
                <a:off x="1966" y="2891"/>
                <a:ext cx="30" cy="25"/>
              </a:xfrm>
              <a:custGeom>
                <a:avLst/>
                <a:gdLst>
                  <a:gd name="T0" fmla="*/ 4 w 211"/>
                  <a:gd name="T1" fmla="*/ 0 h 171"/>
                  <a:gd name="T2" fmla="*/ 3 w 211"/>
                  <a:gd name="T3" fmla="*/ 0 h 171"/>
                  <a:gd name="T4" fmla="*/ 1 w 211"/>
                  <a:gd name="T5" fmla="*/ 0 h 171"/>
                  <a:gd name="T6" fmla="*/ 0 w 211"/>
                  <a:gd name="T7" fmla="*/ 0 h 171"/>
                  <a:gd name="T8" fmla="*/ 0 w 211"/>
                  <a:gd name="T9" fmla="*/ 0 h 171"/>
                  <a:gd name="T10" fmla="*/ 0 w 211"/>
                  <a:gd name="T11" fmla="*/ 0 h 171"/>
                  <a:gd name="T12" fmla="*/ 0 w 211"/>
                  <a:gd name="T13" fmla="*/ 1 h 171"/>
                  <a:gd name="T14" fmla="*/ 0 w 211"/>
                  <a:gd name="T15" fmla="*/ 1 h 171"/>
                  <a:gd name="T16" fmla="*/ 0 w 211"/>
                  <a:gd name="T17" fmla="*/ 1 h 171"/>
                  <a:gd name="T18" fmla="*/ 0 w 211"/>
                  <a:gd name="T19" fmla="*/ 2 h 171"/>
                  <a:gd name="T20" fmla="*/ 0 w 211"/>
                  <a:gd name="T21" fmla="*/ 2 h 171"/>
                  <a:gd name="T22" fmla="*/ 0 w 211"/>
                  <a:gd name="T23" fmla="*/ 3 h 171"/>
                  <a:gd name="T24" fmla="*/ 0 w 211"/>
                  <a:gd name="T25" fmla="*/ 3 h 171"/>
                  <a:gd name="T26" fmla="*/ 0 w 211"/>
                  <a:gd name="T27" fmla="*/ 3 h 171"/>
                  <a:gd name="T28" fmla="*/ 0 w 211"/>
                  <a:gd name="T29" fmla="*/ 3 h 171"/>
                  <a:gd name="T30" fmla="*/ 0 w 211"/>
                  <a:gd name="T31" fmla="*/ 4 h 171"/>
                  <a:gd name="T32" fmla="*/ 0 w 211"/>
                  <a:gd name="T33" fmla="*/ 4 h 171"/>
                  <a:gd name="T34" fmla="*/ 2 w 211"/>
                  <a:gd name="T35" fmla="*/ 4 h 171"/>
                  <a:gd name="T36" fmla="*/ 3 w 211"/>
                  <a:gd name="T37" fmla="*/ 4 h 171"/>
                  <a:gd name="T38" fmla="*/ 4 w 211"/>
                  <a:gd name="T39" fmla="*/ 4 h 171"/>
                  <a:gd name="T40" fmla="*/ 4 w 211"/>
                  <a:gd name="T41" fmla="*/ 4 h 171"/>
                  <a:gd name="T42" fmla="*/ 4 w 211"/>
                  <a:gd name="T43" fmla="*/ 2 h 171"/>
                  <a:gd name="T44" fmla="*/ 4 w 211"/>
                  <a:gd name="T45" fmla="*/ 1 h 171"/>
                  <a:gd name="T46" fmla="*/ 4 w 211"/>
                  <a:gd name="T47" fmla="*/ 0 h 171"/>
                  <a:gd name="T48" fmla="*/ 4 w 21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1" h="171">
                    <a:moveTo>
                      <a:pt x="186" y="0"/>
                    </a:moveTo>
                    <a:lnTo>
                      <a:pt x="124" y="1"/>
                    </a:lnTo>
                    <a:lnTo>
                      <a:pt x="61" y="2"/>
                    </a:lnTo>
                    <a:lnTo>
                      <a:pt x="0" y="4"/>
                    </a:lnTo>
                    <a:lnTo>
                      <a:pt x="1" y="16"/>
                    </a:lnTo>
                    <a:lnTo>
                      <a:pt x="2" y="30"/>
                    </a:lnTo>
                    <a:lnTo>
                      <a:pt x="4" y="43"/>
                    </a:lnTo>
                    <a:lnTo>
                      <a:pt x="9" y="75"/>
                    </a:lnTo>
                    <a:lnTo>
                      <a:pt x="12" y="107"/>
                    </a:lnTo>
                    <a:lnTo>
                      <a:pt x="18" y="141"/>
                    </a:lnTo>
                    <a:lnTo>
                      <a:pt x="18" y="150"/>
                    </a:lnTo>
                    <a:lnTo>
                      <a:pt x="19" y="160"/>
                    </a:lnTo>
                    <a:lnTo>
                      <a:pt x="21" y="171"/>
                    </a:lnTo>
                    <a:lnTo>
                      <a:pt x="84" y="170"/>
                    </a:lnTo>
                    <a:lnTo>
                      <a:pt x="148" y="168"/>
                    </a:lnTo>
                    <a:lnTo>
                      <a:pt x="211" y="167"/>
                    </a:lnTo>
                    <a:lnTo>
                      <a:pt x="202" y="112"/>
                    </a:lnTo>
                    <a:lnTo>
                      <a:pt x="194" y="56"/>
                    </a:lnTo>
                    <a:lnTo>
                      <a:pt x="1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1" name="Freeform 90">
                <a:extLst>
                  <a:ext uri="{FF2B5EF4-FFF2-40B4-BE49-F238E27FC236}">
                    <a16:creationId xmlns:a16="http://schemas.microsoft.com/office/drawing/2014/main" id="{6AA11AA7-C0D8-B08B-7C06-951A25888C1A}"/>
                  </a:ext>
                </a:extLst>
              </p:cNvPr>
              <p:cNvSpPr>
                <a:spLocks/>
              </p:cNvSpPr>
              <p:nvPr/>
            </p:nvSpPr>
            <p:spPr bwMode="auto">
              <a:xfrm>
                <a:off x="2000" y="2891"/>
                <a:ext cx="36" cy="24"/>
              </a:xfrm>
              <a:custGeom>
                <a:avLst/>
                <a:gdLst>
                  <a:gd name="T0" fmla="*/ 1 w 247"/>
                  <a:gd name="T1" fmla="*/ 3 h 170"/>
                  <a:gd name="T2" fmla="*/ 1 w 247"/>
                  <a:gd name="T3" fmla="*/ 3 h 170"/>
                  <a:gd name="T4" fmla="*/ 1 w 247"/>
                  <a:gd name="T5" fmla="*/ 3 h 170"/>
                  <a:gd name="T6" fmla="*/ 1 w 247"/>
                  <a:gd name="T7" fmla="*/ 3 h 170"/>
                  <a:gd name="T8" fmla="*/ 1 w 247"/>
                  <a:gd name="T9" fmla="*/ 3 h 170"/>
                  <a:gd name="T10" fmla="*/ 1 w 247"/>
                  <a:gd name="T11" fmla="*/ 3 h 170"/>
                  <a:gd name="T12" fmla="*/ 1 w 247"/>
                  <a:gd name="T13" fmla="*/ 3 h 170"/>
                  <a:gd name="T14" fmla="*/ 2 w 247"/>
                  <a:gd name="T15" fmla="*/ 3 h 170"/>
                  <a:gd name="T16" fmla="*/ 2 w 247"/>
                  <a:gd name="T17" fmla="*/ 3 h 170"/>
                  <a:gd name="T18" fmla="*/ 2 w 247"/>
                  <a:gd name="T19" fmla="*/ 3 h 170"/>
                  <a:gd name="T20" fmla="*/ 2 w 247"/>
                  <a:gd name="T21" fmla="*/ 3 h 170"/>
                  <a:gd name="T22" fmla="*/ 3 w 247"/>
                  <a:gd name="T23" fmla="*/ 3 h 170"/>
                  <a:gd name="T24" fmla="*/ 3 w 247"/>
                  <a:gd name="T25" fmla="*/ 3 h 170"/>
                  <a:gd name="T26" fmla="*/ 4 w 247"/>
                  <a:gd name="T27" fmla="*/ 3 h 170"/>
                  <a:gd name="T28" fmla="*/ 4 w 247"/>
                  <a:gd name="T29" fmla="*/ 3 h 170"/>
                  <a:gd name="T30" fmla="*/ 5 w 247"/>
                  <a:gd name="T31" fmla="*/ 3 h 170"/>
                  <a:gd name="T32" fmla="*/ 5 w 247"/>
                  <a:gd name="T33" fmla="*/ 3 h 170"/>
                  <a:gd name="T34" fmla="*/ 5 w 247"/>
                  <a:gd name="T35" fmla="*/ 2 h 170"/>
                  <a:gd name="T36" fmla="*/ 5 w 247"/>
                  <a:gd name="T37" fmla="*/ 1 h 170"/>
                  <a:gd name="T38" fmla="*/ 5 w 247"/>
                  <a:gd name="T39" fmla="*/ 0 h 170"/>
                  <a:gd name="T40" fmla="*/ 5 w 247"/>
                  <a:gd name="T41" fmla="*/ 0 h 170"/>
                  <a:gd name="T42" fmla="*/ 4 w 247"/>
                  <a:gd name="T43" fmla="*/ 0 h 170"/>
                  <a:gd name="T44" fmla="*/ 2 w 247"/>
                  <a:gd name="T45" fmla="*/ 0 h 170"/>
                  <a:gd name="T46" fmla="*/ 1 w 247"/>
                  <a:gd name="T47" fmla="*/ 0 h 170"/>
                  <a:gd name="T48" fmla="*/ 0 w 247"/>
                  <a:gd name="T49" fmla="*/ 0 h 170"/>
                  <a:gd name="T50" fmla="*/ 0 w 247"/>
                  <a:gd name="T51" fmla="*/ 0 h 170"/>
                  <a:gd name="T52" fmla="*/ 0 w 247"/>
                  <a:gd name="T53" fmla="*/ 1 h 170"/>
                  <a:gd name="T54" fmla="*/ 0 w 247"/>
                  <a:gd name="T55" fmla="*/ 1 h 170"/>
                  <a:gd name="T56" fmla="*/ 0 w 247"/>
                  <a:gd name="T57" fmla="*/ 2 h 170"/>
                  <a:gd name="T58" fmla="*/ 0 w 247"/>
                  <a:gd name="T59" fmla="*/ 2 h 170"/>
                  <a:gd name="T60" fmla="*/ 0 w 247"/>
                  <a:gd name="T61" fmla="*/ 2 h 170"/>
                  <a:gd name="T62" fmla="*/ 1 w 247"/>
                  <a:gd name="T63" fmla="*/ 3 h 170"/>
                  <a:gd name="T64" fmla="*/ 1 w 247"/>
                  <a:gd name="T65" fmla="*/ 3 h 170"/>
                  <a:gd name="T66" fmla="*/ 1 w 247"/>
                  <a:gd name="T67" fmla="*/ 3 h 1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7" h="170">
                    <a:moveTo>
                      <a:pt x="28" y="161"/>
                    </a:moveTo>
                    <a:lnTo>
                      <a:pt x="29" y="163"/>
                    </a:lnTo>
                    <a:lnTo>
                      <a:pt x="31" y="168"/>
                    </a:lnTo>
                    <a:lnTo>
                      <a:pt x="31" y="170"/>
                    </a:lnTo>
                    <a:lnTo>
                      <a:pt x="44" y="170"/>
                    </a:lnTo>
                    <a:lnTo>
                      <a:pt x="60" y="170"/>
                    </a:lnTo>
                    <a:lnTo>
                      <a:pt x="74" y="170"/>
                    </a:lnTo>
                    <a:lnTo>
                      <a:pt x="95" y="170"/>
                    </a:lnTo>
                    <a:lnTo>
                      <a:pt x="115" y="170"/>
                    </a:lnTo>
                    <a:lnTo>
                      <a:pt x="135" y="169"/>
                    </a:lnTo>
                    <a:lnTo>
                      <a:pt x="172" y="169"/>
                    </a:lnTo>
                    <a:lnTo>
                      <a:pt x="209" y="169"/>
                    </a:lnTo>
                    <a:lnTo>
                      <a:pt x="247" y="169"/>
                    </a:lnTo>
                    <a:lnTo>
                      <a:pt x="242" y="111"/>
                    </a:lnTo>
                    <a:lnTo>
                      <a:pt x="238" y="55"/>
                    </a:lnTo>
                    <a:lnTo>
                      <a:pt x="235" y="0"/>
                    </a:lnTo>
                    <a:lnTo>
                      <a:pt x="177" y="1"/>
                    </a:lnTo>
                    <a:lnTo>
                      <a:pt x="118" y="2"/>
                    </a:lnTo>
                    <a:lnTo>
                      <a:pt x="60" y="3"/>
                    </a:lnTo>
                    <a:lnTo>
                      <a:pt x="0" y="3"/>
                    </a:lnTo>
                    <a:lnTo>
                      <a:pt x="7" y="33"/>
                    </a:lnTo>
                    <a:lnTo>
                      <a:pt x="12" y="63"/>
                    </a:lnTo>
                    <a:lnTo>
                      <a:pt x="18" y="94"/>
                    </a:lnTo>
                    <a:lnTo>
                      <a:pt x="21" y="116"/>
                    </a:lnTo>
                    <a:lnTo>
                      <a:pt x="26" y="138"/>
                    </a:lnTo>
                    <a:lnTo>
                      <a:pt x="28"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2" name="Freeform 91">
                <a:extLst>
                  <a:ext uri="{FF2B5EF4-FFF2-40B4-BE49-F238E27FC236}">
                    <a16:creationId xmlns:a16="http://schemas.microsoft.com/office/drawing/2014/main" id="{B6C29014-17FE-8CAC-DD49-C166188BA9C6}"/>
                  </a:ext>
                </a:extLst>
              </p:cNvPr>
              <p:cNvSpPr>
                <a:spLocks/>
              </p:cNvSpPr>
              <p:nvPr/>
            </p:nvSpPr>
            <p:spPr bwMode="auto">
              <a:xfrm>
                <a:off x="2000" y="2891"/>
                <a:ext cx="36" cy="24"/>
              </a:xfrm>
              <a:custGeom>
                <a:avLst/>
                <a:gdLst>
                  <a:gd name="T0" fmla="*/ 1 w 247"/>
                  <a:gd name="T1" fmla="*/ 3 h 170"/>
                  <a:gd name="T2" fmla="*/ 1 w 247"/>
                  <a:gd name="T3" fmla="*/ 3 h 170"/>
                  <a:gd name="T4" fmla="*/ 1 w 247"/>
                  <a:gd name="T5" fmla="*/ 3 h 170"/>
                  <a:gd name="T6" fmla="*/ 1 w 247"/>
                  <a:gd name="T7" fmla="*/ 3 h 170"/>
                  <a:gd name="T8" fmla="*/ 1 w 247"/>
                  <a:gd name="T9" fmla="*/ 3 h 170"/>
                  <a:gd name="T10" fmla="*/ 1 w 247"/>
                  <a:gd name="T11" fmla="*/ 3 h 170"/>
                  <a:gd name="T12" fmla="*/ 1 w 247"/>
                  <a:gd name="T13" fmla="*/ 3 h 170"/>
                  <a:gd name="T14" fmla="*/ 2 w 247"/>
                  <a:gd name="T15" fmla="*/ 3 h 170"/>
                  <a:gd name="T16" fmla="*/ 2 w 247"/>
                  <a:gd name="T17" fmla="*/ 3 h 170"/>
                  <a:gd name="T18" fmla="*/ 2 w 247"/>
                  <a:gd name="T19" fmla="*/ 3 h 170"/>
                  <a:gd name="T20" fmla="*/ 2 w 247"/>
                  <a:gd name="T21" fmla="*/ 3 h 170"/>
                  <a:gd name="T22" fmla="*/ 3 w 247"/>
                  <a:gd name="T23" fmla="*/ 3 h 170"/>
                  <a:gd name="T24" fmla="*/ 3 w 247"/>
                  <a:gd name="T25" fmla="*/ 3 h 170"/>
                  <a:gd name="T26" fmla="*/ 4 w 247"/>
                  <a:gd name="T27" fmla="*/ 3 h 170"/>
                  <a:gd name="T28" fmla="*/ 4 w 247"/>
                  <a:gd name="T29" fmla="*/ 3 h 170"/>
                  <a:gd name="T30" fmla="*/ 5 w 247"/>
                  <a:gd name="T31" fmla="*/ 3 h 170"/>
                  <a:gd name="T32" fmla="*/ 5 w 247"/>
                  <a:gd name="T33" fmla="*/ 3 h 170"/>
                  <a:gd name="T34" fmla="*/ 5 w 247"/>
                  <a:gd name="T35" fmla="*/ 2 h 170"/>
                  <a:gd name="T36" fmla="*/ 5 w 247"/>
                  <a:gd name="T37" fmla="*/ 1 h 170"/>
                  <a:gd name="T38" fmla="*/ 5 w 247"/>
                  <a:gd name="T39" fmla="*/ 0 h 170"/>
                  <a:gd name="T40" fmla="*/ 5 w 247"/>
                  <a:gd name="T41" fmla="*/ 0 h 170"/>
                  <a:gd name="T42" fmla="*/ 4 w 247"/>
                  <a:gd name="T43" fmla="*/ 0 h 170"/>
                  <a:gd name="T44" fmla="*/ 2 w 247"/>
                  <a:gd name="T45" fmla="*/ 0 h 170"/>
                  <a:gd name="T46" fmla="*/ 1 w 247"/>
                  <a:gd name="T47" fmla="*/ 0 h 170"/>
                  <a:gd name="T48" fmla="*/ 0 w 247"/>
                  <a:gd name="T49" fmla="*/ 0 h 170"/>
                  <a:gd name="T50" fmla="*/ 0 w 247"/>
                  <a:gd name="T51" fmla="*/ 0 h 170"/>
                  <a:gd name="T52" fmla="*/ 0 w 247"/>
                  <a:gd name="T53" fmla="*/ 1 h 170"/>
                  <a:gd name="T54" fmla="*/ 0 w 247"/>
                  <a:gd name="T55" fmla="*/ 1 h 170"/>
                  <a:gd name="T56" fmla="*/ 0 w 247"/>
                  <a:gd name="T57" fmla="*/ 2 h 170"/>
                  <a:gd name="T58" fmla="*/ 0 w 247"/>
                  <a:gd name="T59" fmla="*/ 2 h 170"/>
                  <a:gd name="T60" fmla="*/ 0 w 247"/>
                  <a:gd name="T61" fmla="*/ 2 h 170"/>
                  <a:gd name="T62" fmla="*/ 1 w 247"/>
                  <a:gd name="T63" fmla="*/ 3 h 170"/>
                  <a:gd name="T64" fmla="*/ 1 w 247"/>
                  <a:gd name="T65" fmla="*/ 3 h 170"/>
                  <a:gd name="T66" fmla="*/ 1 w 247"/>
                  <a:gd name="T67" fmla="*/ 3 h 1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7" h="170">
                    <a:moveTo>
                      <a:pt x="28" y="161"/>
                    </a:moveTo>
                    <a:lnTo>
                      <a:pt x="29" y="163"/>
                    </a:lnTo>
                    <a:lnTo>
                      <a:pt x="31" y="168"/>
                    </a:lnTo>
                    <a:lnTo>
                      <a:pt x="31" y="170"/>
                    </a:lnTo>
                    <a:lnTo>
                      <a:pt x="44" y="170"/>
                    </a:lnTo>
                    <a:lnTo>
                      <a:pt x="60" y="170"/>
                    </a:lnTo>
                    <a:lnTo>
                      <a:pt x="74" y="170"/>
                    </a:lnTo>
                    <a:lnTo>
                      <a:pt x="95" y="170"/>
                    </a:lnTo>
                    <a:lnTo>
                      <a:pt x="115" y="170"/>
                    </a:lnTo>
                    <a:lnTo>
                      <a:pt x="135" y="169"/>
                    </a:lnTo>
                    <a:lnTo>
                      <a:pt x="172" y="169"/>
                    </a:lnTo>
                    <a:lnTo>
                      <a:pt x="209" y="169"/>
                    </a:lnTo>
                    <a:lnTo>
                      <a:pt x="247" y="169"/>
                    </a:lnTo>
                    <a:lnTo>
                      <a:pt x="242" y="111"/>
                    </a:lnTo>
                    <a:lnTo>
                      <a:pt x="238" y="55"/>
                    </a:lnTo>
                    <a:lnTo>
                      <a:pt x="235" y="0"/>
                    </a:lnTo>
                    <a:lnTo>
                      <a:pt x="177" y="1"/>
                    </a:lnTo>
                    <a:lnTo>
                      <a:pt x="118" y="2"/>
                    </a:lnTo>
                    <a:lnTo>
                      <a:pt x="60" y="3"/>
                    </a:lnTo>
                    <a:lnTo>
                      <a:pt x="0" y="3"/>
                    </a:lnTo>
                    <a:lnTo>
                      <a:pt x="7" y="33"/>
                    </a:lnTo>
                    <a:lnTo>
                      <a:pt x="12" y="63"/>
                    </a:lnTo>
                    <a:lnTo>
                      <a:pt x="18" y="94"/>
                    </a:lnTo>
                    <a:lnTo>
                      <a:pt x="21" y="116"/>
                    </a:lnTo>
                    <a:lnTo>
                      <a:pt x="26" y="138"/>
                    </a:lnTo>
                    <a:lnTo>
                      <a:pt x="28"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3" name="Freeform 92">
                <a:extLst>
                  <a:ext uri="{FF2B5EF4-FFF2-40B4-BE49-F238E27FC236}">
                    <a16:creationId xmlns:a16="http://schemas.microsoft.com/office/drawing/2014/main" id="{5F641A9F-35E5-4337-2ECE-1D7361523667}"/>
                  </a:ext>
                </a:extLst>
              </p:cNvPr>
              <p:cNvSpPr>
                <a:spLocks/>
              </p:cNvSpPr>
              <p:nvPr/>
            </p:nvSpPr>
            <p:spPr bwMode="auto">
              <a:xfrm>
                <a:off x="1969" y="2920"/>
                <a:ext cx="116" cy="29"/>
              </a:xfrm>
              <a:custGeom>
                <a:avLst/>
                <a:gdLst>
                  <a:gd name="T0" fmla="*/ 16 w 806"/>
                  <a:gd name="T1" fmla="*/ 2 h 203"/>
                  <a:gd name="T2" fmla="*/ 16 w 806"/>
                  <a:gd name="T3" fmla="*/ 0 h 203"/>
                  <a:gd name="T4" fmla="*/ 14 w 806"/>
                  <a:gd name="T5" fmla="*/ 0 h 203"/>
                  <a:gd name="T6" fmla="*/ 12 w 806"/>
                  <a:gd name="T7" fmla="*/ 0 h 203"/>
                  <a:gd name="T8" fmla="*/ 11 w 806"/>
                  <a:gd name="T9" fmla="*/ 0 h 203"/>
                  <a:gd name="T10" fmla="*/ 12 w 806"/>
                  <a:gd name="T11" fmla="*/ 2 h 203"/>
                  <a:gd name="T12" fmla="*/ 12 w 806"/>
                  <a:gd name="T13" fmla="*/ 3 h 203"/>
                  <a:gd name="T14" fmla="*/ 11 w 806"/>
                  <a:gd name="T15" fmla="*/ 4 h 203"/>
                  <a:gd name="T16" fmla="*/ 11 w 806"/>
                  <a:gd name="T17" fmla="*/ 4 h 203"/>
                  <a:gd name="T18" fmla="*/ 11 w 806"/>
                  <a:gd name="T19" fmla="*/ 3 h 203"/>
                  <a:gd name="T20" fmla="*/ 11 w 806"/>
                  <a:gd name="T21" fmla="*/ 3 h 203"/>
                  <a:gd name="T22" fmla="*/ 10 w 806"/>
                  <a:gd name="T23" fmla="*/ 2 h 203"/>
                  <a:gd name="T24" fmla="*/ 10 w 806"/>
                  <a:gd name="T25" fmla="*/ 1 h 203"/>
                  <a:gd name="T26" fmla="*/ 10 w 806"/>
                  <a:gd name="T27" fmla="*/ 0 h 203"/>
                  <a:gd name="T28" fmla="*/ 10 w 806"/>
                  <a:gd name="T29" fmla="*/ 0 h 203"/>
                  <a:gd name="T30" fmla="*/ 7 w 806"/>
                  <a:gd name="T31" fmla="*/ 0 h 203"/>
                  <a:gd name="T32" fmla="*/ 5 w 806"/>
                  <a:gd name="T33" fmla="*/ 0 h 203"/>
                  <a:gd name="T34" fmla="*/ 5 w 806"/>
                  <a:gd name="T35" fmla="*/ 1 h 203"/>
                  <a:gd name="T36" fmla="*/ 6 w 806"/>
                  <a:gd name="T37" fmla="*/ 3 h 203"/>
                  <a:gd name="T38" fmla="*/ 5 w 806"/>
                  <a:gd name="T39" fmla="*/ 4 h 203"/>
                  <a:gd name="T40" fmla="*/ 5 w 806"/>
                  <a:gd name="T41" fmla="*/ 3 h 203"/>
                  <a:gd name="T42" fmla="*/ 4 w 806"/>
                  <a:gd name="T43" fmla="*/ 2 h 203"/>
                  <a:gd name="T44" fmla="*/ 4 w 806"/>
                  <a:gd name="T45" fmla="*/ 0 h 203"/>
                  <a:gd name="T46" fmla="*/ 3 w 806"/>
                  <a:gd name="T47" fmla="*/ 0 h 203"/>
                  <a:gd name="T48" fmla="*/ 0 w 806"/>
                  <a:gd name="T49" fmla="*/ 0 h 203"/>
                  <a:gd name="T50" fmla="*/ 0 w 806"/>
                  <a:gd name="T51" fmla="*/ 0 h 203"/>
                  <a:gd name="T52" fmla="*/ 0 w 806"/>
                  <a:gd name="T53" fmla="*/ 1 h 203"/>
                  <a:gd name="T54" fmla="*/ 0 w 806"/>
                  <a:gd name="T55" fmla="*/ 2 h 203"/>
                  <a:gd name="T56" fmla="*/ 0 w 806"/>
                  <a:gd name="T57" fmla="*/ 4 h 203"/>
                  <a:gd name="T58" fmla="*/ 0 w 806"/>
                  <a:gd name="T59" fmla="*/ 4 h 203"/>
                  <a:gd name="T60" fmla="*/ 0 w 806"/>
                  <a:gd name="T61" fmla="*/ 4 h 203"/>
                  <a:gd name="T62" fmla="*/ 0 w 806"/>
                  <a:gd name="T63" fmla="*/ 4 h 203"/>
                  <a:gd name="T64" fmla="*/ 0 w 806"/>
                  <a:gd name="T65" fmla="*/ 4 h 203"/>
                  <a:gd name="T66" fmla="*/ 1 w 806"/>
                  <a:gd name="T67" fmla="*/ 4 h 203"/>
                  <a:gd name="T68" fmla="*/ 3 w 806"/>
                  <a:gd name="T69" fmla="*/ 4 h 203"/>
                  <a:gd name="T70" fmla="*/ 6 w 806"/>
                  <a:gd name="T71" fmla="*/ 4 h 203"/>
                  <a:gd name="T72" fmla="*/ 7 w 806"/>
                  <a:gd name="T73" fmla="*/ 4 h 203"/>
                  <a:gd name="T74" fmla="*/ 9 w 806"/>
                  <a:gd name="T75" fmla="*/ 4 h 203"/>
                  <a:gd name="T76" fmla="*/ 10 w 806"/>
                  <a:gd name="T77" fmla="*/ 4 h 203"/>
                  <a:gd name="T78" fmla="*/ 12 w 806"/>
                  <a:gd name="T79" fmla="*/ 4 h 203"/>
                  <a:gd name="T80" fmla="*/ 13 w 806"/>
                  <a:gd name="T81" fmla="*/ 4 h 203"/>
                  <a:gd name="T82" fmla="*/ 15 w 806"/>
                  <a:gd name="T83" fmla="*/ 4 h 203"/>
                  <a:gd name="T84" fmla="*/ 16 w 806"/>
                  <a:gd name="T85" fmla="*/ 4 h 203"/>
                  <a:gd name="T86" fmla="*/ 16 w 806"/>
                  <a:gd name="T87" fmla="*/ 4 h 203"/>
                  <a:gd name="T88" fmla="*/ 17 w 806"/>
                  <a:gd name="T89" fmla="*/ 4 h 203"/>
                  <a:gd name="T90" fmla="*/ 17 w 806"/>
                  <a:gd name="T91" fmla="*/ 4 h 203"/>
                  <a:gd name="T92" fmla="*/ 16 w 806"/>
                  <a:gd name="T93" fmla="*/ 4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6" h="203">
                    <a:moveTo>
                      <a:pt x="793" y="177"/>
                    </a:moveTo>
                    <a:lnTo>
                      <a:pt x="777" y="121"/>
                    </a:lnTo>
                    <a:lnTo>
                      <a:pt x="764" y="60"/>
                    </a:lnTo>
                    <a:lnTo>
                      <a:pt x="752" y="0"/>
                    </a:lnTo>
                    <a:lnTo>
                      <a:pt x="697" y="0"/>
                    </a:lnTo>
                    <a:lnTo>
                      <a:pt x="640" y="0"/>
                    </a:lnTo>
                    <a:lnTo>
                      <a:pt x="583" y="1"/>
                    </a:lnTo>
                    <a:lnTo>
                      <a:pt x="527" y="1"/>
                    </a:lnTo>
                    <a:lnTo>
                      <a:pt x="541" y="54"/>
                    </a:lnTo>
                    <a:lnTo>
                      <a:pt x="557" y="105"/>
                    </a:lnTo>
                    <a:lnTo>
                      <a:pt x="576" y="157"/>
                    </a:lnTo>
                    <a:lnTo>
                      <a:pt x="572" y="180"/>
                    </a:lnTo>
                    <a:lnTo>
                      <a:pt x="551" y="189"/>
                    </a:lnTo>
                    <a:lnTo>
                      <a:pt x="530" y="177"/>
                    </a:lnTo>
                    <a:lnTo>
                      <a:pt x="523" y="166"/>
                    </a:lnTo>
                    <a:lnTo>
                      <a:pt x="517" y="155"/>
                    </a:lnTo>
                    <a:lnTo>
                      <a:pt x="511" y="145"/>
                    </a:lnTo>
                    <a:lnTo>
                      <a:pt x="499" y="120"/>
                    </a:lnTo>
                    <a:lnTo>
                      <a:pt x="489" y="92"/>
                    </a:lnTo>
                    <a:lnTo>
                      <a:pt x="481" y="64"/>
                    </a:lnTo>
                    <a:lnTo>
                      <a:pt x="476" y="43"/>
                    </a:lnTo>
                    <a:lnTo>
                      <a:pt x="472" y="23"/>
                    </a:lnTo>
                    <a:lnTo>
                      <a:pt x="468" y="1"/>
                    </a:lnTo>
                    <a:lnTo>
                      <a:pt x="415" y="2"/>
                    </a:lnTo>
                    <a:lnTo>
                      <a:pt x="361" y="2"/>
                    </a:lnTo>
                    <a:lnTo>
                      <a:pt x="308" y="4"/>
                    </a:lnTo>
                    <a:lnTo>
                      <a:pt x="252" y="4"/>
                    </a:lnTo>
                    <a:lnTo>
                      <a:pt x="259" y="57"/>
                    </a:lnTo>
                    <a:lnTo>
                      <a:pt x="265" y="109"/>
                    </a:lnTo>
                    <a:lnTo>
                      <a:pt x="268" y="163"/>
                    </a:lnTo>
                    <a:lnTo>
                      <a:pt x="258" y="183"/>
                    </a:lnTo>
                    <a:lnTo>
                      <a:pt x="234" y="187"/>
                    </a:lnTo>
                    <a:lnTo>
                      <a:pt x="219" y="170"/>
                    </a:lnTo>
                    <a:lnTo>
                      <a:pt x="209" y="115"/>
                    </a:lnTo>
                    <a:lnTo>
                      <a:pt x="200" y="60"/>
                    </a:lnTo>
                    <a:lnTo>
                      <a:pt x="192" y="5"/>
                    </a:lnTo>
                    <a:lnTo>
                      <a:pt x="128" y="5"/>
                    </a:lnTo>
                    <a:lnTo>
                      <a:pt x="63" y="6"/>
                    </a:lnTo>
                    <a:lnTo>
                      <a:pt x="0" y="6"/>
                    </a:lnTo>
                    <a:lnTo>
                      <a:pt x="2" y="22"/>
                    </a:lnTo>
                    <a:lnTo>
                      <a:pt x="4" y="38"/>
                    </a:lnTo>
                    <a:lnTo>
                      <a:pt x="5" y="54"/>
                    </a:lnTo>
                    <a:lnTo>
                      <a:pt x="10" y="96"/>
                    </a:lnTo>
                    <a:lnTo>
                      <a:pt x="15" y="138"/>
                    </a:lnTo>
                    <a:lnTo>
                      <a:pt x="19" y="179"/>
                    </a:lnTo>
                    <a:lnTo>
                      <a:pt x="19" y="182"/>
                    </a:lnTo>
                    <a:lnTo>
                      <a:pt x="19" y="184"/>
                    </a:lnTo>
                    <a:lnTo>
                      <a:pt x="19" y="188"/>
                    </a:lnTo>
                    <a:lnTo>
                      <a:pt x="19" y="195"/>
                    </a:lnTo>
                    <a:lnTo>
                      <a:pt x="16" y="199"/>
                    </a:lnTo>
                    <a:lnTo>
                      <a:pt x="11" y="203"/>
                    </a:lnTo>
                    <a:lnTo>
                      <a:pt x="62" y="201"/>
                    </a:lnTo>
                    <a:lnTo>
                      <a:pt x="115" y="200"/>
                    </a:lnTo>
                    <a:lnTo>
                      <a:pt x="167" y="200"/>
                    </a:lnTo>
                    <a:lnTo>
                      <a:pt x="219" y="199"/>
                    </a:lnTo>
                    <a:lnTo>
                      <a:pt x="271" y="198"/>
                    </a:lnTo>
                    <a:lnTo>
                      <a:pt x="324" y="197"/>
                    </a:lnTo>
                    <a:lnTo>
                      <a:pt x="374" y="196"/>
                    </a:lnTo>
                    <a:lnTo>
                      <a:pt x="422" y="196"/>
                    </a:lnTo>
                    <a:lnTo>
                      <a:pt x="472" y="195"/>
                    </a:lnTo>
                    <a:lnTo>
                      <a:pt x="523" y="195"/>
                    </a:lnTo>
                    <a:lnTo>
                      <a:pt x="573" y="195"/>
                    </a:lnTo>
                    <a:lnTo>
                      <a:pt x="623" y="195"/>
                    </a:lnTo>
                    <a:lnTo>
                      <a:pt x="665" y="195"/>
                    </a:lnTo>
                    <a:lnTo>
                      <a:pt x="706" y="195"/>
                    </a:lnTo>
                    <a:lnTo>
                      <a:pt x="747" y="195"/>
                    </a:lnTo>
                    <a:lnTo>
                      <a:pt x="766" y="195"/>
                    </a:lnTo>
                    <a:lnTo>
                      <a:pt x="785" y="195"/>
                    </a:lnTo>
                    <a:lnTo>
                      <a:pt x="806" y="195"/>
                    </a:lnTo>
                    <a:lnTo>
                      <a:pt x="800" y="190"/>
                    </a:lnTo>
                    <a:lnTo>
                      <a:pt x="797" y="184"/>
                    </a:lnTo>
                    <a:lnTo>
                      <a:pt x="793"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4" name="Freeform 93">
                <a:extLst>
                  <a:ext uri="{FF2B5EF4-FFF2-40B4-BE49-F238E27FC236}">
                    <a16:creationId xmlns:a16="http://schemas.microsoft.com/office/drawing/2014/main" id="{BBCBEF87-9D77-9AC5-86A1-BF5511A96AE3}"/>
                  </a:ext>
                </a:extLst>
              </p:cNvPr>
              <p:cNvSpPr>
                <a:spLocks/>
              </p:cNvSpPr>
              <p:nvPr/>
            </p:nvSpPr>
            <p:spPr bwMode="auto">
              <a:xfrm>
                <a:off x="1969" y="2920"/>
                <a:ext cx="116" cy="29"/>
              </a:xfrm>
              <a:custGeom>
                <a:avLst/>
                <a:gdLst>
                  <a:gd name="T0" fmla="*/ 16 w 806"/>
                  <a:gd name="T1" fmla="*/ 2 h 203"/>
                  <a:gd name="T2" fmla="*/ 16 w 806"/>
                  <a:gd name="T3" fmla="*/ 0 h 203"/>
                  <a:gd name="T4" fmla="*/ 14 w 806"/>
                  <a:gd name="T5" fmla="*/ 0 h 203"/>
                  <a:gd name="T6" fmla="*/ 12 w 806"/>
                  <a:gd name="T7" fmla="*/ 0 h 203"/>
                  <a:gd name="T8" fmla="*/ 11 w 806"/>
                  <a:gd name="T9" fmla="*/ 0 h 203"/>
                  <a:gd name="T10" fmla="*/ 12 w 806"/>
                  <a:gd name="T11" fmla="*/ 2 h 203"/>
                  <a:gd name="T12" fmla="*/ 12 w 806"/>
                  <a:gd name="T13" fmla="*/ 3 h 203"/>
                  <a:gd name="T14" fmla="*/ 11 w 806"/>
                  <a:gd name="T15" fmla="*/ 4 h 203"/>
                  <a:gd name="T16" fmla="*/ 11 w 806"/>
                  <a:gd name="T17" fmla="*/ 4 h 203"/>
                  <a:gd name="T18" fmla="*/ 11 w 806"/>
                  <a:gd name="T19" fmla="*/ 3 h 203"/>
                  <a:gd name="T20" fmla="*/ 11 w 806"/>
                  <a:gd name="T21" fmla="*/ 3 h 203"/>
                  <a:gd name="T22" fmla="*/ 10 w 806"/>
                  <a:gd name="T23" fmla="*/ 2 h 203"/>
                  <a:gd name="T24" fmla="*/ 10 w 806"/>
                  <a:gd name="T25" fmla="*/ 1 h 203"/>
                  <a:gd name="T26" fmla="*/ 10 w 806"/>
                  <a:gd name="T27" fmla="*/ 0 h 203"/>
                  <a:gd name="T28" fmla="*/ 10 w 806"/>
                  <a:gd name="T29" fmla="*/ 0 h 203"/>
                  <a:gd name="T30" fmla="*/ 7 w 806"/>
                  <a:gd name="T31" fmla="*/ 0 h 203"/>
                  <a:gd name="T32" fmla="*/ 5 w 806"/>
                  <a:gd name="T33" fmla="*/ 0 h 203"/>
                  <a:gd name="T34" fmla="*/ 5 w 806"/>
                  <a:gd name="T35" fmla="*/ 1 h 203"/>
                  <a:gd name="T36" fmla="*/ 6 w 806"/>
                  <a:gd name="T37" fmla="*/ 3 h 203"/>
                  <a:gd name="T38" fmla="*/ 5 w 806"/>
                  <a:gd name="T39" fmla="*/ 4 h 203"/>
                  <a:gd name="T40" fmla="*/ 5 w 806"/>
                  <a:gd name="T41" fmla="*/ 3 h 203"/>
                  <a:gd name="T42" fmla="*/ 4 w 806"/>
                  <a:gd name="T43" fmla="*/ 2 h 203"/>
                  <a:gd name="T44" fmla="*/ 4 w 806"/>
                  <a:gd name="T45" fmla="*/ 0 h 203"/>
                  <a:gd name="T46" fmla="*/ 3 w 806"/>
                  <a:gd name="T47" fmla="*/ 0 h 203"/>
                  <a:gd name="T48" fmla="*/ 0 w 806"/>
                  <a:gd name="T49" fmla="*/ 0 h 203"/>
                  <a:gd name="T50" fmla="*/ 0 w 806"/>
                  <a:gd name="T51" fmla="*/ 0 h 203"/>
                  <a:gd name="T52" fmla="*/ 0 w 806"/>
                  <a:gd name="T53" fmla="*/ 1 h 203"/>
                  <a:gd name="T54" fmla="*/ 0 w 806"/>
                  <a:gd name="T55" fmla="*/ 2 h 203"/>
                  <a:gd name="T56" fmla="*/ 0 w 806"/>
                  <a:gd name="T57" fmla="*/ 4 h 203"/>
                  <a:gd name="T58" fmla="*/ 0 w 806"/>
                  <a:gd name="T59" fmla="*/ 4 h 203"/>
                  <a:gd name="T60" fmla="*/ 0 w 806"/>
                  <a:gd name="T61" fmla="*/ 4 h 203"/>
                  <a:gd name="T62" fmla="*/ 0 w 806"/>
                  <a:gd name="T63" fmla="*/ 4 h 203"/>
                  <a:gd name="T64" fmla="*/ 0 w 806"/>
                  <a:gd name="T65" fmla="*/ 4 h 203"/>
                  <a:gd name="T66" fmla="*/ 1 w 806"/>
                  <a:gd name="T67" fmla="*/ 4 h 203"/>
                  <a:gd name="T68" fmla="*/ 3 w 806"/>
                  <a:gd name="T69" fmla="*/ 4 h 203"/>
                  <a:gd name="T70" fmla="*/ 6 w 806"/>
                  <a:gd name="T71" fmla="*/ 4 h 203"/>
                  <a:gd name="T72" fmla="*/ 7 w 806"/>
                  <a:gd name="T73" fmla="*/ 4 h 203"/>
                  <a:gd name="T74" fmla="*/ 9 w 806"/>
                  <a:gd name="T75" fmla="*/ 4 h 203"/>
                  <a:gd name="T76" fmla="*/ 10 w 806"/>
                  <a:gd name="T77" fmla="*/ 4 h 203"/>
                  <a:gd name="T78" fmla="*/ 12 w 806"/>
                  <a:gd name="T79" fmla="*/ 4 h 203"/>
                  <a:gd name="T80" fmla="*/ 13 w 806"/>
                  <a:gd name="T81" fmla="*/ 4 h 203"/>
                  <a:gd name="T82" fmla="*/ 15 w 806"/>
                  <a:gd name="T83" fmla="*/ 4 h 203"/>
                  <a:gd name="T84" fmla="*/ 16 w 806"/>
                  <a:gd name="T85" fmla="*/ 4 h 203"/>
                  <a:gd name="T86" fmla="*/ 16 w 806"/>
                  <a:gd name="T87" fmla="*/ 4 h 203"/>
                  <a:gd name="T88" fmla="*/ 17 w 806"/>
                  <a:gd name="T89" fmla="*/ 4 h 203"/>
                  <a:gd name="T90" fmla="*/ 17 w 806"/>
                  <a:gd name="T91" fmla="*/ 4 h 203"/>
                  <a:gd name="T92" fmla="*/ 16 w 806"/>
                  <a:gd name="T93" fmla="*/ 4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6" h="203">
                    <a:moveTo>
                      <a:pt x="793" y="177"/>
                    </a:moveTo>
                    <a:lnTo>
                      <a:pt x="777" y="121"/>
                    </a:lnTo>
                    <a:lnTo>
                      <a:pt x="764" y="60"/>
                    </a:lnTo>
                    <a:lnTo>
                      <a:pt x="752" y="0"/>
                    </a:lnTo>
                    <a:lnTo>
                      <a:pt x="697" y="0"/>
                    </a:lnTo>
                    <a:lnTo>
                      <a:pt x="640" y="0"/>
                    </a:lnTo>
                    <a:lnTo>
                      <a:pt x="583" y="1"/>
                    </a:lnTo>
                    <a:lnTo>
                      <a:pt x="527" y="1"/>
                    </a:lnTo>
                    <a:lnTo>
                      <a:pt x="541" y="54"/>
                    </a:lnTo>
                    <a:lnTo>
                      <a:pt x="557" y="105"/>
                    </a:lnTo>
                    <a:lnTo>
                      <a:pt x="576" y="157"/>
                    </a:lnTo>
                    <a:lnTo>
                      <a:pt x="572" y="180"/>
                    </a:lnTo>
                    <a:lnTo>
                      <a:pt x="551" y="189"/>
                    </a:lnTo>
                    <a:lnTo>
                      <a:pt x="530" y="177"/>
                    </a:lnTo>
                    <a:lnTo>
                      <a:pt x="523" y="166"/>
                    </a:lnTo>
                    <a:lnTo>
                      <a:pt x="517" y="155"/>
                    </a:lnTo>
                    <a:lnTo>
                      <a:pt x="511" y="145"/>
                    </a:lnTo>
                    <a:lnTo>
                      <a:pt x="499" y="120"/>
                    </a:lnTo>
                    <a:lnTo>
                      <a:pt x="489" y="92"/>
                    </a:lnTo>
                    <a:lnTo>
                      <a:pt x="481" y="64"/>
                    </a:lnTo>
                    <a:lnTo>
                      <a:pt x="476" y="43"/>
                    </a:lnTo>
                    <a:lnTo>
                      <a:pt x="472" y="23"/>
                    </a:lnTo>
                    <a:lnTo>
                      <a:pt x="468" y="1"/>
                    </a:lnTo>
                    <a:lnTo>
                      <a:pt x="415" y="2"/>
                    </a:lnTo>
                    <a:lnTo>
                      <a:pt x="361" y="2"/>
                    </a:lnTo>
                    <a:lnTo>
                      <a:pt x="308" y="4"/>
                    </a:lnTo>
                    <a:lnTo>
                      <a:pt x="252" y="4"/>
                    </a:lnTo>
                    <a:lnTo>
                      <a:pt x="259" y="57"/>
                    </a:lnTo>
                    <a:lnTo>
                      <a:pt x="265" y="109"/>
                    </a:lnTo>
                    <a:lnTo>
                      <a:pt x="268" y="163"/>
                    </a:lnTo>
                    <a:lnTo>
                      <a:pt x="258" y="183"/>
                    </a:lnTo>
                    <a:lnTo>
                      <a:pt x="234" y="187"/>
                    </a:lnTo>
                    <a:lnTo>
                      <a:pt x="219" y="170"/>
                    </a:lnTo>
                    <a:lnTo>
                      <a:pt x="209" y="115"/>
                    </a:lnTo>
                    <a:lnTo>
                      <a:pt x="200" y="60"/>
                    </a:lnTo>
                    <a:lnTo>
                      <a:pt x="192" y="5"/>
                    </a:lnTo>
                    <a:lnTo>
                      <a:pt x="128" y="5"/>
                    </a:lnTo>
                    <a:lnTo>
                      <a:pt x="63" y="6"/>
                    </a:lnTo>
                    <a:lnTo>
                      <a:pt x="0" y="6"/>
                    </a:lnTo>
                    <a:lnTo>
                      <a:pt x="2" y="22"/>
                    </a:lnTo>
                    <a:lnTo>
                      <a:pt x="4" y="38"/>
                    </a:lnTo>
                    <a:lnTo>
                      <a:pt x="5" y="54"/>
                    </a:lnTo>
                    <a:lnTo>
                      <a:pt x="10" y="96"/>
                    </a:lnTo>
                    <a:lnTo>
                      <a:pt x="15" y="138"/>
                    </a:lnTo>
                    <a:lnTo>
                      <a:pt x="19" y="179"/>
                    </a:lnTo>
                    <a:lnTo>
                      <a:pt x="19" y="182"/>
                    </a:lnTo>
                    <a:lnTo>
                      <a:pt x="19" y="184"/>
                    </a:lnTo>
                    <a:lnTo>
                      <a:pt x="19" y="188"/>
                    </a:lnTo>
                    <a:lnTo>
                      <a:pt x="19" y="195"/>
                    </a:lnTo>
                    <a:lnTo>
                      <a:pt x="16" y="199"/>
                    </a:lnTo>
                    <a:lnTo>
                      <a:pt x="11" y="203"/>
                    </a:lnTo>
                    <a:lnTo>
                      <a:pt x="62" y="201"/>
                    </a:lnTo>
                    <a:lnTo>
                      <a:pt x="115" y="200"/>
                    </a:lnTo>
                    <a:lnTo>
                      <a:pt x="167" y="200"/>
                    </a:lnTo>
                    <a:lnTo>
                      <a:pt x="219" y="199"/>
                    </a:lnTo>
                    <a:lnTo>
                      <a:pt x="271" y="198"/>
                    </a:lnTo>
                    <a:lnTo>
                      <a:pt x="324" y="197"/>
                    </a:lnTo>
                    <a:lnTo>
                      <a:pt x="374" y="196"/>
                    </a:lnTo>
                    <a:lnTo>
                      <a:pt x="422" y="196"/>
                    </a:lnTo>
                    <a:lnTo>
                      <a:pt x="472" y="195"/>
                    </a:lnTo>
                    <a:lnTo>
                      <a:pt x="523" y="195"/>
                    </a:lnTo>
                    <a:lnTo>
                      <a:pt x="573" y="195"/>
                    </a:lnTo>
                    <a:lnTo>
                      <a:pt x="623" y="195"/>
                    </a:lnTo>
                    <a:lnTo>
                      <a:pt x="665" y="195"/>
                    </a:lnTo>
                    <a:lnTo>
                      <a:pt x="706" y="195"/>
                    </a:lnTo>
                    <a:lnTo>
                      <a:pt x="747" y="195"/>
                    </a:lnTo>
                    <a:lnTo>
                      <a:pt x="766" y="195"/>
                    </a:lnTo>
                    <a:lnTo>
                      <a:pt x="785" y="195"/>
                    </a:lnTo>
                    <a:lnTo>
                      <a:pt x="806" y="195"/>
                    </a:lnTo>
                    <a:lnTo>
                      <a:pt x="800" y="190"/>
                    </a:lnTo>
                    <a:lnTo>
                      <a:pt x="797" y="184"/>
                    </a:lnTo>
                    <a:lnTo>
                      <a:pt x="793" y="1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5" name="Freeform 94">
                <a:extLst>
                  <a:ext uri="{FF2B5EF4-FFF2-40B4-BE49-F238E27FC236}">
                    <a16:creationId xmlns:a16="http://schemas.microsoft.com/office/drawing/2014/main" id="{3CB3D588-2D27-F907-45B5-96714F8E7315}"/>
                  </a:ext>
                </a:extLst>
              </p:cNvPr>
              <p:cNvSpPr>
                <a:spLocks/>
              </p:cNvSpPr>
              <p:nvPr/>
            </p:nvSpPr>
            <p:spPr bwMode="auto">
              <a:xfrm>
                <a:off x="1898" y="2892"/>
                <a:ext cx="32" cy="25"/>
              </a:xfrm>
              <a:custGeom>
                <a:avLst/>
                <a:gdLst>
                  <a:gd name="T0" fmla="*/ 4 w 218"/>
                  <a:gd name="T1" fmla="*/ 0 h 173"/>
                  <a:gd name="T2" fmla="*/ 3 w 218"/>
                  <a:gd name="T3" fmla="*/ 0 h 173"/>
                  <a:gd name="T4" fmla="*/ 1 w 218"/>
                  <a:gd name="T5" fmla="*/ 0 h 173"/>
                  <a:gd name="T6" fmla="*/ 0 w 218"/>
                  <a:gd name="T7" fmla="*/ 0 h 173"/>
                  <a:gd name="T8" fmla="*/ 0 w 218"/>
                  <a:gd name="T9" fmla="*/ 0 h 173"/>
                  <a:gd name="T10" fmla="*/ 0 w 218"/>
                  <a:gd name="T11" fmla="*/ 1 h 173"/>
                  <a:gd name="T12" fmla="*/ 0 w 218"/>
                  <a:gd name="T13" fmla="*/ 2 h 173"/>
                  <a:gd name="T14" fmla="*/ 0 w 218"/>
                  <a:gd name="T15" fmla="*/ 4 h 173"/>
                  <a:gd name="T16" fmla="*/ 0 w 218"/>
                  <a:gd name="T17" fmla="*/ 4 h 173"/>
                  <a:gd name="T18" fmla="*/ 1 w 218"/>
                  <a:gd name="T19" fmla="*/ 4 h 173"/>
                  <a:gd name="T20" fmla="*/ 2 w 218"/>
                  <a:gd name="T21" fmla="*/ 4 h 173"/>
                  <a:gd name="T22" fmla="*/ 3 w 218"/>
                  <a:gd name="T23" fmla="*/ 4 h 173"/>
                  <a:gd name="T24" fmla="*/ 3 w 218"/>
                  <a:gd name="T25" fmla="*/ 4 h 173"/>
                  <a:gd name="T26" fmla="*/ 4 w 218"/>
                  <a:gd name="T27" fmla="*/ 4 h 173"/>
                  <a:gd name="T28" fmla="*/ 4 w 218"/>
                  <a:gd name="T29" fmla="*/ 4 h 173"/>
                  <a:gd name="T30" fmla="*/ 5 w 218"/>
                  <a:gd name="T31" fmla="*/ 3 h 173"/>
                  <a:gd name="T32" fmla="*/ 5 w 218"/>
                  <a:gd name="T33" fmla="*/ 3 h 173"/>
                  <a:gd name="T34" fmla="*/ 5 w 218"/>
                  <a:gd name="T35" fmla="*/ 3 h 173"/>
                  <a:gd name="T36" fmla="*/ 5 w 218"/>
                  <a:gd name="T37" fmla="*/ 2 h 173"/>
                  <a:gd name="T38" fmla="*/ 4 w 218"/>
                  <a:gd name="T39" fmla="*/ 1 h 173"/>
                  <a:gd name="T40" fmla="*/ 4 w 218"/>
                  <a:gd name="T41" fmla="*/ 1 h 173"/>
                  <a:gd name="T42" fmla="*/ 4 w 218"/>
                  <a:gd name="T43" fmla="*/ 0 h 173"/>
                  <a:gd name="T44" fmla="*/ 4 w 218"/>
                  <a:gd name="T45" fmla="*/ 0 h 173"/>
                  <a:gd name="T46" fmla="*/ 4 w 218"/>
                  <a:gd name="T47" fmla="*/ 0 h 173"/>
                  <a:gd name="T48" fmla="*/ 4 w 218"/>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8" h="173">
                    <a:moveTo>
                      <a:pt x="201" y="0"/>
                    </a:moveTo>
                    <a:lnTo>
                      <a:pt x="135" y="0"/>
                    </a:lnTo>
                    <a:lnTo>
                      <a:pt x="68" y="1"/>
                    </a:lnTo>
                    <a:lnTo>
                      <a:pt x="0" y="1"/>
                    </a:lnTo>
                    <a:lnTo>
                      <a:pt x="8" y="58"/>
                    </a:lnTo>
                    <a:lnTo>
                      <a:pt x="16" y="116"/>
                    </a:lnTo>
                    <a:lnTo>
                      <a:pt x="21" y="173"/>
                    </a:lnTo>
                    <a:lnTo>
                      <a:pt x="64" y="172"/>
                    </a:lnTo>
                    <a:lnTo>
                      <a:pt x="106" y="170"/>
                    </a:lnTo>
                    <a:lnTo>
                      <a:pt x="147" y="170"/>
                    </a:lnTo>
                    <a:lnTo>
                      <a:pt x="170" y="170"/>
                    </a:lnTo>
                    <a:lnTo>
                      <a:pt x="194" y="170"/>
                    </a:lnTo>
                    <a:lnTo>
                      <a:pt x="218" y="169"/>
                    </a:lnTo>
                    <a:lnTo>
                      <a:pt x="215" y="123"/>
                    </a:lnTo>
                    <a:lnTo>
                      <a:pt x="210" y="75"/>
                    </a:lnTo>
                    <a:lnTo>
                      <a:pt x="205" y="27"/>
                    </a:lnTo>
                    <a:lnTo>
                      <a:pt x="203" y="18"/>
                    </a:lnTo>
                    <a:lnTo>
                      <a:pt x="202" y="10"/>
                    </a:lnTo>
                    <a:lnTo>
                      <a:pt x="2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6" name="Freeform 95">
                <a:extLst>
                  <a:ext uri="{FF2B5EF4-FFF2-40B4-BE49-F238E27FC236}">
                    <a16:creationId xmlns:a16="http://schemas.microsoft.com/office/drawing/2014/main" id="{EF6D3ED2-8BA0-1D15-D0AC-00250B879306}"/>
                  </a:ext>
                </a:extLst>
              </p:cNvPr>
              <p:cNvSpPr>
                <a:spLocks/>
              </p:cNvSpPr>
              <p:nvPr/>
            </p:nvSpPr>
            <p:spPr bwMode="auto">
              <a:xfrm>
                <a:off x="1898" y="2892"/>
                <a:ext cx="32" cy="25"/>
              </a:xfrm>
              <a:custGeom>
                <a:avLst/>
                <a:gdLst>
                  <a:gd name="T0" fmla="*/ 4 w 218"/>
                  <a:gd name="T1" fmla="*/ 0 h 173"/>
                  <a:gd name="T2" fmla="*/ 3 w 218"/>
                  <a:gd name="T3" fmla="*/ 0 h 173"/>
                  <a:gd name="T4" fmla="*/ 1 w 218"/>
                  <a:gd name="T5" fmla="*/ 0 h 173"/>
                  <a:gd name="T6" fmla="*/ 0 w 218"/>
                  <a:gd name="T7" fmla="*/ 0 h 173"/>
                  <a:gd name="T8" fmla="*/ 0 w 218"/>
                  <a:gd name="T9" fmla="*/ 0 h 173"/>
                  <a:gd name="T10" fmla="*/ 0 w 218"/>
                  <a:gd name="T11" fmla="*/ 1 h 173"/>
                  <a:gd name="T12" fmla="*/ 0 w 218"/>
                  <a:gd name="T13" fmla="*/ 2 h 173"/>
                  <a:gd name="T14" fmla="*/ 0 w 218"/>
                  <a:gd name="T15" fmla="*/ 4 h 173"/>
                  <a:gd name="T16" fmla="*/ 0 w 218"/>
                  <a:gd name="T17" fmla="*/ 4 h 173"/>
                  <a:gd name="T18" fmla="*/ 1 w 218"/>
                  <a:gd name="T19" fmla="*/ 4 h 173"/>
                  <a:gd name="T20" fmla="*/ 2 w 218"/>
                  <a:gd name="T21" fmla="*/ 4 h 173"/>
                  <a:gd name="T22" fmla="*/ 3 w 218"/>
                  <a:gd name="T23" fmla="*/ 4 h 173"/>
                  <a:gd name="T24" fmla="*/ 3 w 218"/>
                  <a:gd name="T25" fmla="*/ 4 h 173"/>
                  <a:gd name="T26" fmla="*/ 4 w 218"/>
                  <a:gd name="T27" fmla="*/ 4 h 173"/>
                  <a:gd name="T28" fmla="*/ 4 w 218"/>
                  <a:gd name="T29" fmla="*/ 4 h 173"/>
                  <a:gd name="T30" fmla="*/ 5 w 218"/>
                  <a:gd name="T31" fmla="*/ 3 h 173"/>
                  <a:gd name="T32" fmla="*/ 5 w 218"/>
                  <a:gd name="T33" fmla="*/ 3 h 173"/>
                  <a:gd name="T34" fmla="*/ 5 w 218"/>
                  <a:gd name="T35" fmla="*/ 3 h 173"/>
                  <a:gd name="T36" fmla="*/ 5 w 218"/>
                  <a:gd name="T37" fmla="*/ 2 h 173"/>
                  <a:gd name="T38" fmla="*/ 4 w 218"/>
                  <a:gd name="T39" fmla="*/ 1 h 173"/>
                  <a:gd name="T40" fmla="*/ 4 w 218"/>
                  <a:gd name="T41" fmla="*/ 1 h 173"/>
                  <a:gd name="T42" fmla="*/ 4 w 218"/>
                  <a:gd name="T43" fmla="*/ 0 h 173"/>
                  <a:gd name="T44" fmla="*/ 4 w 218"/>
                  <a:gd name="T45" fmla="*/ 0 h 173"/>
                  <a:gd name="T46" fmla="*/ 4 w 218"/>
                  <a:gd name="T47" fmla="*/ 0 h 173"/>
                  <a:gd name="T48" fmla="*/ 4 w 218"/>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8" h="173">
                    <a:moveTo>
                      <a:pt x="201" y="0"/>
                    </a:moveTo>
                    <a:lnTo>
                      <a:pt x="135" y="0"/>
                    </a:lnTo>
                    <a:lnTo>
                      <a:pt x="68" y="1"/>
                    </a:lnTo>
                    <a:lnTo>
                      <a:pt x="0" y="1"/>
                    </a:lnTo>
                    <a:lnTo>
                      <a:pt x="8" y="58"/>
                    </a:lnTo>
                    <a:lnTo>
                      <a:pt x="16" y="116"/>
                    </a:lnTo>
                    <a:lnTo>
                      <a:pt x="21" y="173"/>
                    </a:lnTo>
                    <a:lnTo>
                      <a:pt x="64" y="172"/>
                    </a:lnTo>
                    <a:lnTo>
                      <a:pt x="106" y="170"/>
                    </a:lnTo>
                    <a:lnTo>
                      <a:pt x="147" y="170"/>
                    </a:lnTo>
                    <a:lnTo>
                      <a:pt x="170" y="170"/>
                    </a:lnTo>
                    <a:lnTo>
                      <a:pt x="194" y="170"/>
                    </a:lnTo>
                    <a:lnTo>
                      <a:pt x="218" y="169"/>
                    </a:lnTo>
                    <a:lnTo>
                      <a:pt x="215" y="123"/>
                    </a:lnTo>
                    <a:lnTo>
                      <a:pt x="210" y="75"/>
                    </a:lnTo>
                    <a:lnTo>
                      <a:pt x="205" y="27"/>
                    </a:lnTo>
                    <a:lnTo>
                      <a:pt x="203" y="18"/>
                    </a:lnTo>
                    <a:lnTo>
                      <a:pt x="202" y="10"/>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7" name="Freeform 96">
                <a:extLst>
                  <a:ext uri="{FF2B5EF4-FFF2-40B4-BE49-F238E27FC236}">
                    <a16:creationId xmlns:a16="http://schemas.microsoft.com/office/drawing/2014/main" id="{A3E42402-9A2B-34C4-C909-05F5DA727203}"/>
                  </a:ext>
                </a:extLst>
              </p:cNvPr>
              <p:cNvSpPr>
                <a:spLocks/>
              </p:cNvSpPr>
              <p:nvPr/>
            </p:nvSpPr>
            <p:spPr bwMode="auto">
              <a:xfrm>
                <a:off x="1866" y="2892"/>
                <a:ext cx="30" cy="25"/>
              </a:xfrm>
              <a:custGeom>
                <a:avLst/>
                <a:gdLst>
                  <a:gd name="T0" fmla="*/ 0 w 206"/>
                  <a:gd name="T1" fmla="*/ 0 h 176"/>
                  <a:gd name="T2" fmla="*/ 0 w 206"/>
                  <a:gd name="T3" fmla="*/ 0 h 176"/>
                  <a:gd name="T4" fmla="*/ 0 w 206"/>
                  <a:gd name="T5" fmla="*/ 0 h 176"/>
                  <a:gd name="T6" fmla="*/ 0 w 206"/>
                  <a:gd name="T7" fmla="*/ 0 h 176"/>
                  <a:gd name="T8" fmla="*/ 0 w 206"/>
                  <a:gd name="T9" fmla="*/ 0 h 176"/>
                  <a:gd name="T10" fmla="*/ 0 w 206"/>
                  <a:gd name="T11" fmla="*/ 1 h 176"/>
                  <a:gd name="T12" fmla="*/ 0 w 206"/>
                  <a:gd name="T13" fmla="*/ 2 h 176"/>
                  <a:gd name="T14" fmla="*/ 0 w 206"/>
                  <a:gd name="T15" fmla="*/ 3 h 176"/>
                  <a:gd name="T16" fmla="*/ 0 w 206"/>
                  <a:gd name="T17" fmla="*/ 3 h 176"/>
                  <a:gd name="T18" fmla="*/ 0 w 206"/>
                  <a:gd name="T19" fmla="*/ 3 h 176"/>
                  <a:gd name="T20" fmla="*/ 0 w 206"/>
                  <a:gd name="T21" fmla="*/ 3 h 176"/>
                  <a:gd name="T22" fmla="*/ 0 w 206"/>
                  <a:gd name="T23" fmla="*/ 4 h 176"/>
                  <a:gd name="T24" fmla="*/ 0 w 206"/>
                  <a:gd name="T25" fmla="*/ 4 h 176"/>
                  <a:gd name="T26" fmla="*/ 2 w 206"/>
                  <a:gd name="T27" fmla="*/ 4 h 176"/>
                  <a:gd name="T28" fmla="*/ 3 w 206"/>
                  <a:gd name="T29" fmla="*/ 4 h 176"/>
                  <a:gd name="T30" fmla="*/ 4 w 206"/>
                  <a:gd name="T31" fmla="*/ 4 h 176"/>
                  <a:gd name="T32" fmla="*/ 4 w 206"/>
                  <a:gd name="T33" fmla="*/ 4 h 176"/>
                  <a:gd name="T34" fmla="*/ 4 w 206"/>
                  <a:gd name="T35" fmla="*/ 2 h 176"/>
                  <a:gd name="T36" fmla="*/ 4 w 206"/>
                  <a:gd name="T37" fmla="*/ 1 h 176"/>
                  <a:gd name="T38" fmla="*/ 4 w 206"/>
                  <a:gd name="T39" fmla="*/ 0 h 176"/>
                  <a:gd name="T40" fmla="*/ 4 w 206"/>
                  <a:gd name="T41" fmla="*/ 0 h 176"/>
                  <a:gd name="T42" fmla="*/ 3 w 206"/>
                  <a:gd name="T43" fmla="*/ 0 h 176"/>
                  <a:gd name="T44" fmla="*/ 1 w 206"/>
                  <a:gd name="T45" fmla="*/ 0 h 176"/>
                  <a:gd name="T46" fmla="*/ 0 w 206"/>
                  <a:gd name="T47" fmla="*/ 0 h 176"/>
                  <a:gd name="T48" fmla="*/ 0 w 206"/>
                  <a:gd name="T49" fmla="*/ 0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6" h="176">
                    <a:moveTo>
                      <a:pt x="0" y="0"/>
                    </a:moveTo>
                    <a:lnTo>
                      <a:pt x="1" y="9"/>
                    </a:lnTo>
                    <a:lnTo>
                      <a:pt x="1" y="16"/>
                    </a:lnTo>
                    <a:lnTo>
                      <a:pt x="2" y="24"/>
                    </a:lnTo>
                    <a:lnTo>
                      <a:pt x="9" y="69"/>
                    </a:lnTo>
                    <a:lnTo>
                      <a:pt x="15" y="116"/>
                    </a:lnTo>
                    <a:lnTo>
                      <a:pt x="21" y="160"/>
                    </a:lnTo>
                    <a:lnTo>
                      <a:pt x="23" y="166"/>
                    </a:lnTo>
                    <a:lnTo>
                      <a:pt x="23" y="171"/>
                    </a:lnTo>
                    <a:lnTo>
                      <a:pt x="24" y="176"/>
                    </a:lnTo>
                    <a:lnTo>
                      <a:pt x="84" y="175"/>
                    </a:lnTo>
                    <a:lnTo>
                      <a:pt x="144" y="174"/>
                    </a:lnTo>
                    <a:lnTo>
                      <a:pt x="206" y="173"/>
                    </a:lnTo>
                    <a:lnTo>
                      <a:pt x="200" y="116"/>
                    </a:lnTo>
                    <a:lnTo>
                      <a:pt x="194" y="58"/>
                    </a:lnTo>
                    <a:lnTo>
                      <a:pt x="190" y="0"/>
                    </a:lnTo>
                    <a:lnTo>
                      <a:pt x="126" y="1"/>
                    </a:lnTo>
                    <a:lnTo>
                      <a:pt x="64"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8" name="Freeform 97">
                <a:extLst>
                  <a:ext uri="{FF2B5EF4-FFF2-40B4-BE49-F238E27FC236}">
                    <a16:creationId xmlns:a16="http://schemas.microsoft.com/office/drawing/2014/main" id="{15569B58-4262-D97C-8388-48C05411C739}"/>
                  </a:ext>
                </a:extLst>
              </p:cNvPr>
              <p:cNvSpPr>
                <a:spLocks/>
              </p:cNvSpPr>
              <p:nvPr/>
            </p:nvSpPr>
            <p:spPr bwMode="auto">
              <a:xfrm>
                <a:off x="1866" y="2892"/>
                <a:ext cx="30" cy="25"/>
              </a:xfrm>
              <a:custGeom>
                <a:avLst/>
                <a:gdLst>
                  <a:gd name="T0" fmla="*/ 0 w 206"/>
                  <a:gd name="T1" fmla="*/ 0 h 176"/>
                  <a:gd name="T2" fmla="*/ 0 w 206"/>
                  <a:gd name="T3" fmla="*/ 0 h 176"/>
                  <a:gd name="T4" fmla="*/ 0 w 206"/>
                  <a:gd name="T5" fmla="*/ 0 h 176"/>
                  <a:gd name="T6" fmla="*/ 0 w 206"/>
                  <a:gd name="T7" fmla="*/ 0 h 176"/>
                  <a:gd name="T8" fmla="*/ 0 w 206"/>
                  <a:gd name="T9" fmla="*/ 0 h 176"/>
                  <a:gd name="T10" fmla="*/ 0 w 206"/>
                  <a:gd name="T11" fmla="*/ 1 h 176"/>
                  <a:gd name="T12" fmla="*/ 0 w 206"/>
                  <a:gd name="T13" fmla="*/ 2 h 176"/>
                  <a:gd name="T14" fmla="*/ 0 w 206"/>
                  <a:gd name="T15" fmla="*/ 3 h 176"/>
                  <a:gd name="T16" fmla="*/ 0 w 206"/>
                  <a:gd name="T17" fmla="*/ 3 h 176"/>
                  <a:gd name="T18" fmla="*/ 0 w 206"/>
                  <a:gd name="T19" fmla="*/ 3 h 176"/>
                  <a:gd name="T20" fmla="*/ 0 w 206"/>
                  <a:gd name="T21" fmla="*/ 3 h 176"/>
                  <a:gd name="T22" fmla="*/ 0 w 206"/>
                  <a:gd name="T23" fmla="*/ 4 h 176"/>
                  <a:gd name="T24" fmla="*/ 0 w 206"/>
                  <a:gd name="T25" fmla="*/ 4 h 176"/>
                  <a:gd name="T26" fmla="*/ 2 w 206"/>
                  <a:gd name="T27" fmla="*/ 4 h 176"/>
                  <a:gd name="T28" fmla="*/ 3 w 206"/>
                  <a:gd name="T29" fmla="*/ 4 h 176"/>
                  <a:gd name="T30" fmla="*/ 4 w 206"/>
                  <a:gd name="T31" fmla="*/ 4 h 176"/>
                  <a:gd name="T32" fmla="*/ 4 w 206"/>
                  <a:gd name="T33" fmla="*/ 4 h 176"/>
                  <a:gd name="T34" fmla="*/ 4 w 206"/>
                  <a:gd name="T35" fmla="*/ 2 h 176"/>
                  <a:gd name="T36" fmla="*/ 4 w 206"/>
                  <a:gd name="T37" fmla="*/ 1 h 176"/>
                  <a:gd name="T38" fmla="*/ 4 w 206"/>
                  <a:gd name="T39" fmla="*/ 0 h 176"/>
                  <a:gd name="T40" fmla="*/ 4 w 206"/>
                  <a:gd name="T41" fmla="*/ 0 h 176"/>
                  <a:gd name="T42" fmla="*/ 3 w 206"/>
                  <a:gd name="T43" fmla="*/ 0 h 176"/>
                  <a:gd name="T44" fmla="*/ 1 w 206"/>
                  <a:gd name="T45" fmla="*/ 0 h 176"/>
                  <a:gd name="T46" fmla="*/ 0 w 206"/>
                  <a:gd name="T47" fmla="*/ 0 h 176"/>
                  <a:gd name="T48" fmla="*/ 0 w 206"/>
                  <a:gd name="T49" fmla="*/ 0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6" h="176">
                    <a:moveTo>
                      <a:pt x="0" y="0"/>
                    </a:moveTo>
                    <a:lnTo>
                      <a:pt x="1" y="9"/>
                    </a:lnTo>
                    <a:lnTo>
                      <a:pt x="1" y="16"/>
                    </a:lnTo>
                    <a:lnTo>
                      <a:pt x="2" y="24"/>
                    </a:lnTo>
                    <a:lnTo>
                      <a:pt x="9" y="69"/>
                    </a:lnTo>
                    <a:lnTo>
                      <a:pt x="15" y="116"/>
                    </a:lnTo>
                    <a:lnTo>
                      <a:pt x="21" y="160"/>
                    </a:lnTo>
                    <a:lnTo>
                      <a:pt x="23" y="166"/>
                    </a:lnTo>
                    <a:lnTo>
                      <a:pt x="23" y="171"/>
                    </a:lnTo>
                    <a:lnTo>
                      <a:pt x="24" y="176"/>
                    </a:lnTo>
                    <a:lnTo>
                      <a:pt x="84" y="175"/>
                    </a:lnTo>
                    <a:lnTo>
                      <a:pt x="144" y="174"/>
                    </a:lnTo>
                    <a:lnTo>
                      <a:pt x="206" y="173"/>
                    </a:lnTo>
                    <a:lnTo>
                      <a:pt x="200" y="116"/>
                    </a:lnTo>
                    <a:lnTo>
                      <a:pt x="194" y="58"/>
                    </a:lnTo>
                    <a:lnTo>
                      <a:pt x="190" y="0"/>
                    </a:lnTo>
                    <a:lnTo>
                      <a:pt x="126" y="1"/>
                    </a:lnTo>
                    <a:lnTo>
                      <a:pt x="6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39" name="Freeform 98">
                <a:extLst>
                  <a:ext uri="{FF2B5EF4-FFF2-40B4-BE49-F238E27FC236}">
                    <a16:creationId xmlns:a16="http://schemas.microsoft.com/office/drawing/2014/main" id="{448BF11F-EEDD-0F29-98E7-6F3897B5E591}"/>
                  </a:ext>
                </a:extLst>
              </p:cNvPr>
              <p:cNvSpPr>
                <a:spLocks/>
              </p:cNvSpPr>
              <p:nvPr/>
            </p:nvSpPr>
            <p:spPr bwMode="auto">
              <a:xfrm>
                <a:off x="1309" y="2872"/>
                <a:ext cx="19" cy="14"/>
              </a:xfrm>
              <a:custGeom>
                <a:avLst/>
                <a:gdLst>
                  <a:gd name="T0" fmla="*/ 0 w 136"/>
                  <a:gd name="T1" fmla="*/ 2 h 96"/>
                  <a:gd name="T2" fmla="*/ 1 w 136"/>
                  <a:gd name="T3" fmla="*/ 2 h 96"/>
                  <a:gd name="T4" fmla="*/ 1 w 136"/>
                  <a:gd name="T5" fmla="*/ 2 h 96"/>
                  <a:gd name="T6" fmla="*/ 2 w 136"/>
                  <a:gd name="T7" fmla="*/ 2 h 96"/>
                  <a:gd name="T8" fmla="*/ 2 w 136"/>
                  <a:gd name="T9" fmla="*/ 2 h 96"/>
                  <a:gd name="T10" fmla="*/ 2 w 136"/>
                  <a:gd name="T11" fmla="*/ 1 h 96"/>
                  <a:gd name="T12" fmla="*/ 3 w 136"/>
                  <a:gd name="T13" fmla="*/ 1 h 96"/>
                  <a:gd name="T14" fmla="*/ 3 w 136"/>
                  <a:gd name="T15" fmla="*/ 0 h 96"/>
                  <a:gd name="T16" fmla="*/ 3 w 136"/>
                  <a:gd name="T17" fmla="*/ 0 h 96"/>
                  <a:gd name="T18" fmla="*/ 2 w 136"/>
                  <a:gd name="T19" fmla="*/ 1 h 96"/>
                  <a:gd name="T20" fmla="*/ 1 w 136"/>
                  <a:gd name="T21" fmla="*/ 1 h 96"/>
                  <a:gd name="T22" fmla="*/ 0 w 136"/>
                  <a:gd name="T23" fmla="*/ 2 h 96"/>
                  <a:gd name="T24" fmla="*/ 0 w 136"/>
                  <a:gd name="T25" fmla="*/ 2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6" h="96">
                    <a:moveTo>
                      <a:pt x="0" y="94"/>
                    </a:moveTo>
                    <a:lnTo>
                      <a:pt x="36" y="94"/>
                    </a:lnTo>
                    <a:lnTo>
                      <a:pt x="71" y="96"/>
                    </a:lnTo>
                    <a:lnTo>
                      <a:pt x="106" y="96"/>
                    </a:lnTo>
                    <a:lnTo>
                      <a:pt x="117" y="63"/>
                    </a:lnTo>
                    <a:lnTo>
                      <a:pt x="126" y="32"/>
                    </a:lnTo>
                    <a:lnTo>
                      <a:pt x="136" y="0"/>
                    </a:lnTo>
                    <a:lnTo>
                      <a:pt x="89" y="33"/>
                    </a:lnTo>
                    <a:lnTo>
                      <a:pt x="43" y="6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0" name="Freeform 99">
                <a:extLst>
                  <a:ext uri="{FF2B5EF4-FFF2-40B4-BE49-F238E27FC236}">
                    <a16:creationId xmlns:a16="http://schemas.microsoft.com/office/drawing/2014/main" id="{4EE613DF-BBF3-8BB7-65A4-B292B8FB0244}"/>
                  </a:ext>
                </a:extLst>
              </p:cNvPr>
              <p:cNvSpPr>
                <a:spLocks/>
              </p:cNvSpPr>
              <p:nvPr/>
            </p:nvSpPr>
            <p:spPr bwMode="auto">
              <a:xfrm>
                <a:off x="1309" y="2872"/>
                <a:ext cx="19" cy="14"/>
              </a:xfrm>
              <a:custGeom>
                <a:avLst/>
                <a:gdLst>
                  <a:gd name="T0" fmla="*/ 0 w 136"/>
                  <a:gd name="T1" fmla="*/ 2 h 96"/>
                  <a:gd name="T2" fmla="*/ 1 w 136"/>
                  <a:gd name="T3" fmla="*/ 2 h 96"/>
                  <a:gd name="T4" fmla="*/ 1 w 136"/>
                  <a:gd name="T5" fmla="*/ 2 h 96"/>
                  <a:gd name="T6" fmla="*/ 2 w 136"/>
                  <a:gd name="T7" fmla="*/ 2 h 96"/>
                  <a:gd name="T8" fmla="*/ 2 w 136"/>
                  <a:gd name="T9" fmla="*/ 2 h 96"/>
                  <a:gd name="T10" fmla="*/ 2 w 136"/>
                  <a:gd name="T11" fmla="*/ 1 h 96"/>
                  <a:gd name="T12" fmla="*/ 3 w 136"/>
                  <a:gd name="T13" fmla="*/ 1 h 96"/>
                  <a:gd name="T14" fmla="*/ 3 w 136"/>
                  <a:gd name="T15" fmla="*/ 0 h 96"/>
                  <a:gd name="T16" fmla="*/ 3 w 136"/>
                  <a:gd name="T17" fmla="*/ 0 h 96"/>
                  <a:gd name="T18" fmla="*/ 2 w 136"/>
                  <a:gd name="T19" fmla="*/ 1 h 96"/>
                  <a:gd name="T20" fmla="*/ 1 w 136"/>
                  <a:gd name="T21" fmla="*/ 1 h 96"/>
                  <a:gd name="T22" fmla="*/ 0 w 136"/>
                  <a:gd name="T23" fmla="*/ 2 h 96"/>
                  <a:gd name="T24" fmla="*/ 0 w 136"/>
                  <a:gd name="T25" fmla="*/ 2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6" h="96">
                    <a:moveTo>
                      <a:pt x="0" y="94"/>
                    </a:moveTo>
                    <a:lnTo>
                      <a:pt x="36" y="94"/>
                    </a:lnTo>
                    <a:lnTo>
                      <a:pt x="71" y="96"/>
                    </a:lnTo>
                    <a:lnTo>
                      <a:pt x="106" y="96"/>
                    </a:lnTo>
                    <a:lnTo>
                      <a:pt x="117" y="63"/>
                    </a:lnTo>
                    <a:lnTo>
                      <a:pt x="126" y="32"/>
                    </a:lnTo>
                    <a:lnTo>
                      <a:pt x="136" y="0"/>
                    </a:lnTo>
                    <a:lnTo>
                      <a:pt x="89" y="33"/>
                    </a:lnTo>
                    <a:lnTo>
                      <a:pt x="43" y="64"/>
                    </a:lnTo>
                    <a:lnTo>
                      <a:pt x="0"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1" name="Freeform 100">
                <a:extLst>
                  <a:ext uri="{FF2B5EF4-FFF2-40B4-BE49-F238E27FC236}">
                    <a16:creationId xmlns:a16="http://schemas.microsoft.com/office/drawing/2014/main" id="{B0960DDB-9181-72CF-A2B3-24BFFEC88740}"/>
                  </a:ext>
                </a:extLst>
              </p:cNvPr>
              <p:cNvSpPr>
                <a:spLocks/>
              </p:cNvSpPr>
              <p:nvPr/>
            </p:nvSpPr>
            <p:spPr bwMode="auto">
              <a:xfrm>
                <a:off x="1442" y="2892"/>
                <a:ext cx="38" cy="32"/>
              </a:xfrm>
              <a:custGeom>
                <a:avLst/>
                <a:gdLst>
                  <a:gd name="T0" fmla="*/ 0 w 268"/>
                  <a:gd name="T1" fmla="*/ 5 h 227"/>
                  <a:gd name="T2" fmla="*/ 1 w 268"/>
                  <a:gd name="T3" fmla="*/ 5 h 227"/>
                  <a:gd name="T4" fmla="*/ 2 w 268"/>
                  <a:gd name="T5" fmla="*/ 5 h 227"/>
                  <a:gd name="T6" fmla="*/ 3 w 268"/>
                  <a:gd name="T7" fmla="*/ 5 h 227"/>
                  <a:gd name="T8" fmla="*/ 4 w 268"/>
                  <a:gd name="T9" fmla="*/ 5 h 227"/>
                  <a:gd name="T10" fmla="*/ 4 w 268"/>
                  <a:gd name="T11" fmla="*/ 5 h 227"/>
                  <a:gd name="T12" fmla="*/ 5 w 268"/>
                  <a:gd name="T13" fmla="*/ 3 h 227"/>
                  <a:gd name="T14" fmla="*/ 5 w 268"/>
                  <a:gd name="T15" fmla="*/ 2 h 227"/>
                  <a:gd name="T16" fmla="*/ 5 w 268"/>
                  <a:gd name="T17" fmla="*/ 1 h 227"/>
                  <a:gd name="T18" fmla="*/ 5 w 268"/>
                  <a:gd name="T19" fmla="*/ 0 h 227"/>
                  <a:gd name="T20" fmla="*/ 5 w 268"/>
                  <a:gd name="T21" fmla="*/ 0 h 227"/>
                  <a:gd name="T22" fmla="*/ 4 w 268"/>
                  <a:gd name="T23" fmla="*/ 0 h 227"/>
                  <a:gd name="T24" fmla="*/ 3 w 268"/>
                  <a:gd name="T25" fmla="*/ 0 h 227"/>
                  <a:gd name="T26" fmla="*/ 2 w 268"/>
                  <a:gd name="T27" fmla="*/ 0 h 227"/>
                  <a:gd name="T28" fmla="*/ 2 w 268"/>
                  <a:gd name="T29" fmla="*/ 0 h 227"/>
                  <a:gd name="T30" fmla="*/ 1 w 268"/>
                  <a:gd name="T31" fmla="*/ 0 h 227"/>
                  <a:gd name="T32" fmla="*/ 1 w 268"/>
                  <a:gd name="T33" fmla="*/ 1 h 227"/>
                  <a:gd name="T34" fmla="*/ 1 w 268"/>
                  <a:gd name="T35" fmla="*/ 1 h 227"/>
                  <a:gd name="T36" fmla="*/ 1 w 268"/>
                  <a:gd name="T37" fmla="*/ 1 h 227"/>
                  <a:gd name="T38" fmla="*/ 1 w 268"/>
                  <a:gd name="T39" fmla="*/ 2 h 227"/>
                  <a:gd name="T40" fmla="*/ 1 w 268"/>
                  <a:gd name="T41" fmla="*/ 3 h 227"/>
                  <a:gd name="T42" fmla="*/ 0 w 268"/>
                  <a:gd name="T43" fmla="*/ 4 h 227"/>
                  <a:gd name="T44" fmla="*/ 0 w 268"/>
                  <a:gd name="T45" fmla="*/ 4 h 227"/>
                  <a:gd name="T46" fmla="*/ 0 w 268"/>
                  <a:gd name="T47" fmla="*/ 4 h 227"/>
                  <a:gd name="T48" fmla="*/ 0 w 268"/>
                  <a:gd name="T49" fmla="*/ 4 h 227"/>
                  <a:gd name="T50" fmla="*/ 0 w 268"/>
                  <a:gd name="T51" fmla="*/ 5 h 227"/>
                  <a:gd name="T52" fmla="*/ 0 w 268"/>
                  <a:gd name="T53" fmla="*/ 5 h 2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68" h="227">
                    <a:moveTo>
                      <a:pt x="0" y="227"/>
                    </a:moveTo>
                    <a:lnTo>
                      <a:pt x="53" y="227"/>
                    </a:lnTo>
                    <a:lnTo>
                      <a:pt x="105" y="226"/>
                    </a:lnTo>
                    <a:lnTo>
                      <a:pt x="158" y="225"/>
                    </a:lnTo>
                    <a:lnTo>
                      <a:pt x="211" y="225"/>
                    </a:lnTo>
                    <a:lnTo>
                      <a:pt x="225" y="169"/>
                    </a:lnTo>
                    <a:lnTo>
                      <a:pt x="239" y="112"/>
                    </a:lnTo>
                    <a:lnTo>
                      <a:pt x="253" y="55"/>
                    </a:lnTo>
                    <a:lnTo>
                      <a:pt x="268" y="0"/>
                    </a:lnTo>
                    <a:lnTo>
                      <a:pt x="204" y="0"/>
                    </a:lnTo>
                    <a:lnTo>
                      <a:pt x="141" y="0"/>
                    </a:lnTo>
                    <a:lnTo>
                      <a:pt x="78" y="0"/>
                    </a:lnTo>
                    <a:lnTo>
                      <a:pt x="72" y="16"/>
                    </a:lnTo>
                    <a:lnTo>
                      <a:pt x="67" y="30"/>
                    </a:lnTo>
                    <a:lnTo>
                      <a:pt x="61" y="46"/>
                    </a:lnTo>
                    <a:lnTo>
                      <a:pt x="44" y="96"/>
                    </a:lnTo>
                    <a:lnTo>
                      <a:pt x="27" y="149"/>
                    </a:lnTo>
                    <a:lnTo>
                      <a:pt x="9" y="199"/>
                    </a:lnTo>
                    <a:lnTo>
                      <a:pt x="6" y="208"/>
                    </a:lnTo>
                    <a:lnTo>
                      <a:pt x="2" y="217"/>
                    </a:lnTo>
                    <a:lnTo>
                      <a:pt x="0"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2" name="Freeform 101">
                <a:extLst>
                  <a:ext uri="{FF2B5EF4-FFF2-40B4-BE49-F238E27FC236}">
                    <a16:creationId xmlns:a16="http://schemas.microsoft.com/office/drawing/2014/main" id="{A21F0055-1E45-9792-A3D7-17464FB3C68D}"/>
                  </a:ext>
                </a:extLst>
              </p:cNvPr>
              <p:cNvSpPr>
                <a:spLocks/>
              </p:cNvSpPr>
              <p:nvPr/>
            </p:nvSpPr>
            <p:spPr bwMode="auto">
              <a:xfrm>
                <a:off x="1442" y="2892"/>
                <a:ext cx="38" cy="32"/>
              </a:xfrm>
              <a:custGeom>
                <a:avLst/>
                <a:gdLst>
                  <a:gd name="T0" fmla="*/ 0 w 268"/>
                  <a:gd name="T1" fmla="*/ 5 h 227"/>
                  <a:gd name="T2" fmla="*/ 1 w 268"/>
                  <a:gd name="T3" fmla="*/ 5 h 227"/>
                  <a:gd name="T4" fmla="*/ 2 w 268"/>
                  <a:gd name="T5" fmla="*/ 5 h 227"/>
                  <a:gd name="T6" fmla="*/ 3 w 268"/>
                  <a:gd name="T7" fmla="*/ 5 h 227"/>
                  <a:gd name="T8" fmla="*/ 4 w 268"/>
                  <a:gd name="T9" fmla="*/ 5 h 227"/>
                  <a:gd name="T10" fmla="*/ 4 w 268"/>
                  <a:gd name="T11" fmla="*/ 5 h 227"/>
                  <a:gd name="T12" fmla="*/ 5 w 268"/>
                  <a:gd name="T13" fmla="*/ 3 h 227"/>
                  <a:gd name="T14" fmla="*/ 5 w 268"/>
                  <a:gd name="T15" fmla="*/ 2 h 227"/>
                  <a:gd name="T16" fmla="*/ 5 w 268"/>
                  <a:gd name="T17" fmla="*/ 1 h 227"/>
                  <a:gd name="T18" fmla="*/ 5 w 268"/>
                  <a:gd name="T19" fmla="*/ 0 h 227"/>
                  <a:gd name="T20" fmla="*/ 5 w 268"/>
                  <a:gd name="T21" fmla="*/ 0 h 227"/>
                  <a:gd name="T22" fmla="*/ 4 w 268"/>
                  <a:gd name="T23" fmla="*/ 0 h 227"/>
                  <a:gd name="T24" fmla="*/ 3 w 268"/>
                  <a:gd name="T25" fmla="*/ 0 h 227"/>
                  <a:gd name="T26" fmla="*/ 2 w 268"/>
                  <a:gd name="T27" fmla="*/ 0 h 227"/>
                  <a:gd name="T28" fmla="*/ 2 w 268"/>
                  <a:gd name="T29" fmla="*/ 0 h 227"/>
                  <a:gd name="T30" fmla="*/ 1 w 268"/>
                  <a:gd name="T31" fmla="*/ 0 h 227"/>
                  <a:gd name="T32" fmla="*/ 1 w 268"/>
                  <a:gd name="T33" fmla="*/ 1 h 227"/>
                  <a:gd name="T34" fmla="*/ 1 w 268"/>
                  <a:gd name="T35" fmla="*/ 1 h 227"/>
                  <a:gd name="T36" fmla="*/ 1 w 268"/>
                  <a:gd name="T37" fmla="*/ 1 h 227"/>
                  <a:gd name="T38" fmla="*/ 1 w 268"/>
                  <a:gd name="T39" fmla="*/ 2 h 227"/>
                  <a:gd name="T40" fmla="*/ 1 w 268"/>
                  <a:gd name="T41" fmla="*/ 3 h 227"/>
                  <a:gd name="T42" fmla="*/ 0 w 268"/>
                  <a:gd name="T43" fmla="*/ 4 h 227"/>
                  <a:gd name="T44" fmla="*/ 0 w 268"/>
                  <a:gd name="T45" fmla="*/ 4 h 227"/>
                  <a:gd name="T46" fmla="*/ 0 w 268"/>
                  <a:gd name="T47" fmla="*/ 4 h 227"/>
                  <a:gd name="T48" fmla="*/ 0 w 268"/>
                  <a:gd name="T49" fmla="*/ 4 h 227"/>
                  <a:gd name="T50" fmla="*/ 0 w 268"/>
                  <a:gd name="T51" fmla="*/ 5 h 227"/>
                  <a:gd name="T52" fmla="*/ 0 w 268"/>
                  <a:gd name="T53" fmla="*/ 5 h 2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68" h="227">
                    <a:moveTo>
                      <a:pt x="0" y="227"/>
                    </a:moveTo>
                    <a:lnTo>
                      <a:pt x="53" y="227"/>
                    </a:lnTo>
                    <a:lnTo>
                      <a:pt x="105" y="226"/>
                    </a:lnTo>
                    <a:lnTo>
                      <a:pt x="158" y="225"/>
                    </a:lnTo>
                    <a:lnTo>
                      <a:pt x="211" y="225"/>
                    </a:lnTo>
                    <a:lnTo>
                      <a:pt x="225" y="169"/>
                    </a:lnTo>
                    <a:lnTo>
                      <a:pt x="239" y="112"/>
                    </a:lnTo>
                    <a:lnTo>
                      <a:pt x="253" y="55"/>
                    </a:lnTo>
                    <a:lnTo>
                      <a:pt x="268" y="0"/>
                    </a:lnTo>
                    <a:lnTo>
                      <a:pt x="204" y="0"/>
                    </a:lnTo>
                    <a:lnTo>
                      <a:pt x="141" y="0"/>
                    </a:lnTo>
                    <a:lnTo>
                      <a:pt x="78" y="0"/>
                    </a:lnTo>
                    <a:lnTo>
                      <a:pt x="72" y="16"/>
                    </a:lnTo>
                    <a:lnTo>
                      <a:pt x="67" y="30"/>
                    </a:lnTo>
                    <a:lnTo>
                      <a:pt x="61" y="46"/>
                    </a:lnTo>
                    <a:lnTo>
                      <a:pt x="44" y="96"/>
                    </a:lnTo>
                    <a:lnTo>
                      <a:pt x="27" y="149"/>
                    </a:lnTo>
                    <a:lnTo>
                      <a:pt x="9" y="199"/>
                    </a:lnTo>
                    <a:lnTo>
                      <a:pt x="6" y="208"/>
                    </a:lnTo>
                    <a:lnTo>
                      <a:pt x="2" y="217"/>
                    </a:lnTo>
                    <a:lnTo>
                      <a:pt x="0" y="2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3" name="Freeform 102">
                <a:extLst>
                  <a:ext uri="{FF2B5EF4-FFF2-40B4-BE49-F238E27FC236}">
                    <a16:creationId xmlns:a16="http://schemas.microsoft.com/office/drawing/2014/main" id="{6EFCFD17-1AD4-A18D-BA35-885394F969F2}"/>
                  </a:ext>
                </a:extLst>
              </p:cNvPr>
              <p:cNvSpPr>
                <a:spLocks/>
              </p:cNvSpPr>
              <p:nvPr/>
            </p:nvSpPr>
            <p:spPr bwMode="auto">
              <a:xfrm>
                <a:off x="1475" y="2892"/>
                <a:ext cx="41" cy="32"/>
              </a:xfrm>
              <a:custGeom>
                <a:avLst/>
                <a:gdLst>
                  <a:gd name="T0" fmla="*/ 0 w 284"/>
                  <a:gd name="T1" fmla="*/ 5 h 226"/>
                  <a:gd name="T2" fmla="*/ 1 w 284"/>
                  <a:gd name="T3" fmla="*/ 5 h 226"/>
                  <a:gd name="T4" fmla="*/ 2 w 284"/>
                  <a:gd name="T5" fmla="*/ 5 h 226"/>
                  <a:gd name="T6" fmla="*/ 4 w 284"/>
                  <a:gd name="T7" fmla="*/ 5 h 226"/>
                  <a:gd name="T8" fmla="*/ 5 w 284"/>
                  <a:gd name="T9" fmla="*/ 5 h 226"/>
                  <a:gd name="T10" fmla="*/ 5 w 284"/>
                  <a:gd name="T11" fmla="*/ 5 h 226"/>
                  <a:gd name="T12" fmla="*/ 5 w 284"/>
                  <a:gd name="T13" fmla="*/ 4 h 226"/>
                  <a:gd name="T14" fmla="*/ 5 w 284"/>
                  <a:gd name="T15" fmla="*/ 4 h 226"/>
                  <a:gd name="T16" fmla="*/ 5 w 284"/>
                  <a:gd name="T17" fmla="*/ 3 h 226"/>
                  <a:gd name="T18" fmla="*/ 5 w 284"/>
                  <a:gd name="T19" fmla="*/ 3 h 226"/>
                  <a:gd name="T20" fmla="*/ 5 w 284"/>
                  <a:gd name="T21" fmla="*/ 3 h 226"/>
                  <a:gd name="T22" fmla="*/ 5 w 284"/>
                  <a:gd name="T23" fmla="*/ 3 h 226"/>
                  <a:gd name="T24" fmla="*/ 5 w 284"/>
                  <a:gd name="T25" fmla="*/ 3 h 226"/>
                  <a:gd name="T26" fmla="*/ 5 w 284"/>
                  <a:gd name="T27" fmla="*/ 3 h 226"/>
                  <a:gd name="T28" fmla="*/ 5 w 284"/>
                  <a:gd name="T29" fmla="*/ 3 h 226"/>
                  <a:gd name="T30" fmla="*/ 5 w 284"/>
                  <a:gd name="T31" fmla="*/ 2 h 226"/>
                  <a:gd name="T32" fmla="*/ 5 w 284"/>
                  <a:gd name="T33" fmla="*/ 1 h 226"/>
                  <a:gd name="T34" fmla="*/ 5 w 284"/>
                  <a:gd name="T35" fmla="*/ 1 h 226"/>
                  <a:gd name="T36" fmla="*/ 6 w 284"/>
                  <a:gd name="T37" fmla="*/ 1 h 226"/>
                  <a:gd name="T38" fmla="*/ 6 w 284"/>
                  <a:gd name="T39" fmla="*/ 0 h 226"/>
                  <a:gd name="T40" fmla="*/ 6 w 284"/>
                  <a:gd name="T41" fmla="*/ 0 h 226"/>
                  <a:gd name="T42" fmla="*/ 6 w 284"/>
                  <a:gd name="T43" fmla="*/ 0 h 226"/>
                  <a:gd name="T44" fmla="*/ 5 w 284"/>
                  <a:gd name="T45" fmla="*/ 0 h 226"/>
                  <a:gd name="T46" fmla="*/ 4 w 284"/>
                  <a:gd name="T47" fmla="*/ 0 h 226"/>
                  <a:gd name="T48" fmla="*/ 2 w 284"/>
                  <a:gd name="T49" fmla="*/ 0 h 226"/>
                  <a:gd name="T50" fmla="*/ 1 w 284"/>
                  <a:gd name="T51" fmla="*/ 0 h 226"/>
                  <a:gd name="T52" fmla="*/ 1 w 284"/>
                  <a:gd name="T53" fmla="*/ 0 h 226"/>
                  <a:gd name="T54" fmla="*/ 1 w 284"/>
                  <a:gd name="T55" fmla="*/ 1 h 226"/>
                  <a:gd name="T56" fmla="*/ 1 w 284"/>
                  <a:gd name="T57" fmla="*/ 2 h 226"/>
                  <a:gd name="T58" fmla="*/ 0 w 284"/>
                  <a:gd name="T59" fmla="*/ 3 h 226"/>
                  <a:gd name="T60" fmla="*/ 0 w 284"/>
                  <a:gd name="T61" fmla="*/ 5 h 226"/>
                  <a:gd name="T62" fmla="*/ 0 w 284"/>
                  <a:gd name="T63" fmla="*/ 5 h 226"/>
                  <a:gd name="T64" fmla="*/ 0 w 284"/>
                  <a:gd name="T65" fmla="*/ 5 h 226"/>
                  <a:gd name="T66" fmla="*/ 0 w 284"/>
                  <a:gd name="T67" fmla="*/ 5 h 226"/>
                  <a:gd name="T68" fmla="*/ 0 w 284"/>
                  <a:gd name="T69" fmla="*/ 5 h 226"/>
                  <a:gd name="T70" fmla="*/ 0 w 284"/>
                  <a:gd name="T71" fmla="*/ 5 h 2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4" h="226">
                    <a:moveTo>
                      <a:pt x="0" y="226"/>
                    </a:moveTo>
                    <a:lnTo>
                      <a:pt x="57" y="225"/>
                    </a:lnTo>
                    <a:lnTo>
                      <a:pt x="113" y="224"/>
                    </a:lnTo>
                    <a:lnTo>
                      <a:pt x="171" y="224"/>
                    </a:lnTo>
                    <a:lnTo>
                      <a:pt x="226" y="224"/>
                    </a:lnTo>
                    <a:lnTo>
                      <a:pt x="231" y="204"/>
                    </a:lnTo>
                    <a:lnTo>
                      <a:pt x="236" y="184"/>
                    </a:lnTo>
                    <a:lnTo>
                      <a:pt x="241" y="164"/>
                    </a:lnTo>
                    <a:lnTo>
                      <a:pt x="241" y="161"/>
                    </a:lnTo>
                    <a:lnTo>
                      <a:pt x="242" y="159"/>
                    </a:lnTo>
                    <a:lnTo>
                      <a:pt x="244" y="155"/>
                    </a:lnTo>
                    <a:lnTo>
                      <a:pt x="250" y="127"/>
                    </a:lnTo>
                    <a:lnTo>
                      <a:pt x="257" y="98"/>
                    </a:lnTo>
                    <a:lnTo>
                      <a:pt x="265" y="70"/>
                    </a:lnTo>
                    <a:lnTo>
                      <a:pt x="272" y="46"/>
                    </a:lnTo>
                    <a:lnTo>
                      <a:pt x="278" y="23"/>
                    </a:lnTo>
                    <a:lnTo>
                      <a:pt x="284" y="0"/>
                    </a:lnTo>
                    <a:lnTo>
                      <a:pt x="228" y="1"/>
                    </a:lnTo>
                    <a:lnTo>
                      <a:pt x="172" y="1"/>
                    </a:lnTo>
                    <a:lnTo>
                      <a:pt x="115" y="1"/>
                    </a:lnTo>
                    <a:lnTo>
                      <a:pt x="59" y="1"/>
                    </a:lnTo>
                    <a:lnTo>
                      <a:pt x="45" y="56"/>
                    </a:lnTo>
                    <a:lnTo>
                      <a:pt x="30" y="112"/>
                    </a:lnTo>
                    <a:lnTo>
                      <a:pt x="16" y="168"/>
                    </a:lnTo>
                    <a:lnTo>
                      <a:pt x="1" y="224"/>
                    </a:lnTo>
                    <a:lnTo>
                      <a:pt x="1" y="225"/>
                    </a:lnTo>
                    <a:lnTo>
                      <a:pt x="0" y="2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4" name="Freeform 103">
                <a:extLst>
                  <a:ext uri="{FF2B5EF4-FFF2-40B4-BE49-F238E27FC236}">
                    <a16:creationId xmlns:a16="http://schemas.microsoft.com/office/drawing/2014/main" id="{1DC07C57-0D92-3FD9-0C91-9B96F59C04A4}"/>
                  </a:ext>
                </a:extLst>
              </p:cNvPr>
              <p:cNvSpPr>
                <a:spLocks/>
              </p:cNvSpPr>
              <p:nvPr/>
            </p:nvSpPr>
            <p:spPr bwMode="auto">
              <a:xfrm>
                <a:off x="1475" y="2892"/>
                <a:ext cx="41" cy="32"/>
              </a:xfrm>
              <a:custGeom>
                <a:avLst/>
                <a:gdLst>
                  <a:gd name="T0" fmla="*/ 0 w 284"/>
                  <a:gd name="T1" fmla="*/ 5 h 226"/>
                  <a:gd name="T2" fmla="*/ 1 w 284"/>
                  <a:gd name="T3" fmla="*/ 5 h 226"/>
                  <a:gd name="T4" fmla="*/ 2 w 284"/>
                  <a:gd name="T5" fmla="*/ 5 h 226"/>
                  <a:gd name="T6" fmla="*/ 4 w 284"/>
                  <a:gd name="T7" fmla="*/ 5 h 226"/>
                  <a:gd name="T8" fmla="*/ 5 w 284"/>
                  <a:gd name="T9" fmla="*/ 5 h 226"/>
                  <a:gd name="T10" fmla="*/ 5 w 284"/>
                  <a:gd name="T11" fmla="*/ 5 h 226"/>
                  <a:gd name="T12" fmla="*/ 5 w 284"/>
                  <a:gd name="T13" fmla="*/ 4 h 226"/>
                  <a:gd name="T14" fmla="*/ 5 w 284"/>
                  <a:gd name="T15" fmla="*/ 4 h 226"/>
                  <a:gd name="T16" fmla="*/ 5 w 284"/>
                  <a:gd name="T17" fmla="*/ 3 h 226"/>
                  <a:gd name="T18" fmla="*/ 5 w 284"/>
                  <a:gd name="T19" fmla="*/ 3 h 226"/>
                  <a:gd name="T20" fmla="*/ 5 w 284"/>
                  <a:gd name="T21" fmla="*/ 3 h 226"/>
                  <a:gd name="T22" fmla="*/ 5 w 284"/>
                  <a:gd name="T23" fmla="*/ 3 h 226"/>
                  <a:gd name="T24" fmla="*/ 5 w 284"/>
                  <a:gd name="T25" fmla="*/ 3 h 226"/>
                  <a:gd name="T26" fmla="*/ 5 w 284"/>
                  <a:gd name="T27" fmla="*/ 3 h 226"/>
                  <a:gd name="T28" fmla="*/ 5 w 284"/>
                  <a:gd name="T29" fmla="*/ 3 h 226"/>
                  <a:gd name="T30" fmla="*/ 5 w 284"/>
                  <a:gd name="T31" fmla="*/ 2 h 226"/>
                  <a:gd name="T32" fmla="*/ 5 w 284"/>
                  <a:gd name="T33" fmla="*/ 1 h 226"/>
                  <a:gd name="T34" fmla="*/ 5 w 284"/>
                  <a:gd name="T35" fmla="*/ 1 h 226"/>
                  <a:gd name="T36" fmla="*/ 6 w 284"/>
                  <a:gd name="T37" fmla="*/ 1 h 226"/>
                  <a:gd name="T38" fmla="*/ 6 w 284"/>
                  <a:gd name="T39" fmla="*/ 0 h 226"/>
                  <a:gd name="T40" fmla="*/ 6 w 284"/>
                  <a:gd name="T41" fmla="*/ 0 h 226"/>
                  <a:gd name="T42" fmla="*/ 6 w 284"/>
                  <a:gd name="T43" fmla="*/ 0 h 226"/>
                  <a:gd name="T44" fmla="*/ 5 w 284"/>
                  <a:gd name="T45" fmla="*/ 0 h 226"/>
                  <a:gd name="T46" fmla="*/ 4 w 284"/>
                  <a:gd name="T47" fmla="*/ 0 h 226"/>
                  <a:gd name="T48" fmla="*/ 2 w 284"/>
                  <a:gd name="T49" fmla="*/ 0 h 226"/>
                  <a:gd name="T50" fmla="*/ 1 w 284"/>
                  <a:gd name="T51" fmla="*/ 0 h 226"/>
                  <a:gd name="T52" fmla="*/ 1 w 284"/>
                  <a:gd name="T53" fmla="*/ 0 h 226"/>
                  <a:gd name="T54" fmla="*/ 1 w 284"/>
                  <a:gd name="T55" fmla="*/ 1 h 226"/>
                  <a:gd name="T56" fmla="*/ 1 w 284"/>
                  <a:gd name="T57" fmla="*/ 2 h 226"/>
                  <a:gd name="T58" fmla="*/ 0 w 284"/>
                  <a:gd name="T59" fmla="*/ 3 h 226"/>
                  <a:gd name="T60" fmla="*/ 0 w 284"/>
                  <a:gd name="T61" fmla="*/ 5 h 226"/>
                  <a:gd name="T62" fmla="*/ 0 w 284"/>
                  <a:gd name="T63" fmla="*/ 5 h 226"/>
                  <a:gd name="T64" fmla="*/ 0 w 284"/>
                  <a:gd name="T65" fmla="*/ 5 h 226"/>
                  <a:gd name="T66" fmla="*/ 0 w 284"/>
                  <a:gd name="T67" fmla="*/ 5 h 226"/>
                  <a:gd name="T68" fmla="*/ 0 w 284"/>
                  <a:gd name="T69" fmla="*/ 5 h 226"/>
                  <a:gd name="T70" fmla="*/ 0 w 284"/>
                  <a:gd name="T71" fmla="*/ 5 h 2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4" h="226">
                    <a:moveTo>
                      <a:pt x="0" y="226"/>
                    </a:moveTo>
                    <a:lnTo>
                      <a:pt x="57" y="225"/>
                    </a:lnTo>
                    <a:lnTo>
                      <a:pt x="113" y="224"/>
                    </a:lnTo>
                    <a:lnTo>
                      <a:pt x="171" y="224"/>
                    </a:lnTo>
                    <a:lnTo>
                      <a:pt x="226" y="224"/>
                    </a:lnTo>
                    <a:lnTo>
                      <a:pt x="231" y="204"/>
                    </a:lnTo>
                    <a:lnTo>
                      <a:pt x="236" y="184"/>
                    </a:lnTo>
                    <a:lnTo>
                      <a:pt x="241" y="164"/>
                    </a:lnTo>
                    <a:lnTo>
                      <a:pt x="241" y="161"/>
                    </a:lnTo>
                    <a:lnTo>
                      <a:pt x="242" y="159"/>
                    </a:lnTo>
                    <a:lnTo>
                      <a:pt x="244" y="155"/>
                    </a:lnTo>
                    <a:lnTo>
                      <a:pt x="250" y="127"/>
                    </a:lnTo>
                    <a:lnTo>
                      <a:pt x="257" y="98"/>
                    </a:lnTo>
                    <a:lnTo>
                      <a:pt x="265" y="70"/>
                    </a:lnTo>
                    <a:lnTo>
                      <a:pt x="272" y="46"/>
                    </a:lnTo>
                    <a:lnTo>
                      <a:pt x="278" y="23"/>
                    </a:lnTo>
                    <a:lnTo>
                      <a:pt x="284" y="0"/>
                    </a:lnTo>
                    <a:lnTo>
                      <a:pt x="228" y="1"/>
                    </a:lnTo>
                    <a:lnTo>
                      <a:pt x="172" y="1"/>
                    </a:lnTo>
                    <a:lnTo>
                      <a:pt x="115" y="1"/>
                    </a:lnTo>
                    <a:lnTo>
                      <a:pt x="59" y="1"/>
                    </a:lnTo>
                    <a:lnTo>
                      <a:pt x="45" y="56"/>
                    </a:lnTo>
                    <a:lnTo>
                      <a:pt x="30" y="112"/>
                    </a:lnTo>
                    <a:lnTo>
                      <a:pt x="16" y="168"/>
                    </a:lnTo>
                    <a:lnTo>
                      <a:pt x="1" y="224"/>
                    </a:lnTo>
                    <a:lnTo>
                      <a:pt x="1" y="225"/>
                    </a:lnTo>
                    <a:lnTo>
                      <a:pt x="0" y="2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5" name="Freeform 104">
                <a:extLst>
                  <a:ext uri="{FF2B5EF4-FFF2-40B4-BE49-F238E27FC236}">
                    <a16:creationId xmlns:a16="http://schemas.microsoft.com/office/drawing/2014/main" id="{B181E502-B518-FCEC-DF1F-207D8444E461}"/>
                  </a:ext>
                </a:extLst>
              </p:cNvPr>
              <p:cNvSpPr>
                <a:spLocks/>
              </p:cNvSpPr>
              <p:nvPr/>
            </p:nvSpPr>
            <p:spPr bwMode="auto">
              <a:xfrm>
                <a:off x="2040" y="2890"/>
                <a:ext cx="36" cy="25"/>
              </a:xfrm>
              <a:custGeom>
                <a:avLst/>
                <a:gdLst>
                  <a:gd name="T0" fmla="*/ 0 w 252"/>
                  <a:gd name="T1" fmla="*/ 3 h 174"/>
                  <a:gd name="T2" fmla="*/ 0 w 252"/>
                  <a:gd name="T3" fmla="*/ 3 h 174"/>
                  <a:gd name="T4" fmla="*/ 0 w 252"/>
                  <a:gd name="T5" fmla="*/ 3 h 174"/>
                  <a:gd name="T6" fmla="*/ 1 w 252"/>
                  <a:gd name="T7" fmla="*/ 4 h 174"/>
                  <a:gd name="T8" fmla="*/ 1 w 252"/>
                  <a:gd name="T9" fmla="*/ 4 h 174"/>
                  <a:gd name="T10" fmla="*/ 1 w 252"/>
                  <a:gd name="T11" fmla="*/ 4 h 174"/>
                  <a:gd name="T12" fmla="*/ 2 w 252"/>
                  <a:gd name="T13" fmla="*/ 4 h 174"/>
                  <a:gd name="T14" fmla="*/ 2 w 252"/>
                  <a:gd name="T15" fmla="*/ 4 h 174"/>
                  <a:gd name="T16" fmla="*/ 2 w 252"/>
                  <a:gd name="T17" fmla="*/ 4 h 174"/>
                  <a:gd name="T18" fmla="*/ 3 w 252"/>
                  <a:gd name="T19" fmla="*/ 4 h 174"/>
                  <a:gd name="T20" fmla="*/ 3 w 252"/>
                  <a:gd name="T21" fmla="*/ 4 h 174"/>
                  <a:gd name="T22" fmla="*/ 3 w 252"/>
                  <a:gd name="T23" fmla="*/ 4 h 174"/>
                  <a:gd name="T24" fmla="*/ 3 w 252"/>
                  <a:gd name="T25" fmla="*/ 4 h 174"/>
                  <a:gd name="T26" fmla="*/ 4 w 252"/>
                  <a:gd name="T27" fmla="*/ 4 h 174"/>
                  <a:gd name="T28" fmla="*/ 4 w 252"/>
                  <a:gd name="T29" fmla="*/ 4 h 174"/>
                  <a:gd name="T30" fmla="*/ 5 w 252"/>
                  <a:gd name="T31" fmla="*/ 4 h 174"/>
                  <a:gd name="T32" fmla="*/ 5 w 252"/>
                  <a:gd name="T33" fmla="*/ 4 h 174"/>
                  <a:gd name="T34" fmla="*/ 5 w 252"/>
                  <a:gd name="T35" fmla="*/ 2 h 174"/>
                  <a:gd name="T36" fmla="*/ 5 w 252"/>
                  <a:gd name="T37" fmla="*/ 1 h 174"/>
                  <a:gd name="T38" fmla="*/ 5 w 252"/>
                  <a:gd name="T39" fmla="*/ 0 h 174"/>
                  <a:gd name="T40" fmla="*/ 5 w 252"/>
                  <a:gd name="T41" fmla="*/ 0 h 174"/>
                  <a:gd name="T42" fmla="*/ 3 w 252"/>
                  <a:gd name="T43" fmla="*/ 0 h 174"/>
                  <a:gd name="T44" fmla="*/ 2 w 252"/>
                  <a:gd name="T45" fmla="*/ 0 h 174"/>
                  <a:gd name="T46" fmla="*/ 1 w 252"/>
                  <a:gd name="T47" fmla="*/ 0 h 174"/>
                  <a:gd name="T48" fmla="*/ 0 w 252"/>
                  <a:gd name="T49" fmla="*/ 0 h 174"/>
                  <a:gd name="T50" fmla="*/ 0 w 252"/>
                  <a:gd name="T51" fmla="*/ 0 h 174"/>
                  <a:gd name="T52" fmla="*/ 0 w 252"/>
                  <a:gd name="T53" fmla="*/ 1 h 174"/>
                  <a:gd name="T54" fmla="*/ 0 w 252"/>
                  <a:gd name="T55" fmla="*/ 1 h 174"/>
                  <a:gd name="T56" fmla="*/ 0 w 252"/>
                  <a:gd name="T57" fmla="*/ 2 h 174"/>
                  <a:gd name="T58" fmla="*/ 0 w 252"/>
                  <a:gd name="T59" fmla="*/ 2 h 174"/>
                  <a:gd name="T60" fmla="*/ 0 w 252"/>
                  <a:gd name="T61" fmla="*/ 2 h 174"/>
                  <a:gd name="T62" fmla="*/ 0 w 252"/>
                  <a:gd name="T63" fmla="*/ 2 h 174"/>
                  <a:gd name="T64" fmla="*/ 0 w 252"/>
                  <a:gd name="T65" fmla="*/ 2 h 174"/>
                  <a:gd name="T66" fmla="*/ 0 w 252"/>
                  <a:gd name="T67" fmla="*/ 2 h 174"/>
                  <a:gd name="T68" fmla="*/ 0 w 252"/>
                  <a:gd name="T69" fmla="*/ 2 h 174"/>
                  <a:gd name="T70" fmla="*/ 0 w 252"/>
                  <a:gd name="T71" fmla="*/ 2 h 174"/>
                  <a:gd name="T72" fmla="*/ 0 w 252"/>
                  <a:gd name="T73" fmla="*/ 3 h 174"/>
                  <a:gd name="T74" fmla="*/ 0 w 252"/>
                  <a:gd name="T75" fmla="*/ 3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2" h="174">
                    <a:moveTo>
                      <a:pt x="17" y="134"/>
                    </a:moveTo>
                    <a:lnTo>
                      <a:pt x="20" y="147"/>
                    </a:lnTo>
                    <a:lnTo>
                      <a:pt x="23" y="160"/>
                    </a:lnTo>
                    <a:lnTo>
                      <a:pt x="25" y="174"/>
                    </a:lnTo>
                    <a:lnTo>
                      <a:pt x="53" y="174"/>
                    </a:lnTo>
                    <a:lnTo>
                      <a:pt x="80" y="173"/>
                    </a:lnTo>
                    <a:lnTo>
                      <a:pt x="107" y="173"/>
                    </a:lnTo>
                    <a:lnTo>
                      <a:pt x="123" y="173"/>
                    </a:lnTo>
                    <a:lnTo>
                      <a:pt x="139" y="173"/>
                    </a:lnTo>
                    <a:lnTo>
                      <a:pt x="156" y="173"/>
                    </a:lnTo>
                    <a:lnTo>
                      <a:pt x="188" y="173"/>
                    </a:lnTo>
                    <a:lnTo>
                      <a:pt x="220" y="173"/>
                    </a:lnTo>
                    <a:lnTo>
                      <a:pt x="252" y="173"/>
                    </a:lnTo>
                    <a:lnTo>
                      <a:pt x="241" y="114"/>
                    </a:lnTo>
                    <a:lnTo>
                      <a:pt x="233" y="57"/>
                    </a:lnTo>
                    <a:lnTo>
                      <a:pt x="223" y="0"/>
                    </a:lnTo>
                    <a:lnTo>
                      <a:pt x="167" y="1"/>
                    </a:lnTo>
                    <a:lnTo>
                      <a:pt x="112" y="1"/>
                    </a:lnTo>
                    <a:lnTo>
                      <a:pt x="56" y="2"/>
                    </a:lnTo>
                    <a:lnTo>
                      <a:pt x="0" y="3"/>
                    </a:lnTo>
                    <a:lnTo>
                      <a:pt x="5" y="28"/>
                    </a:lnTo>
                    <a:lnTo>
                      <a:pt x="7" y="53"/>
                    </a:lnTo>
                    <a:lnTo>
                      <a:pt x="11" y="77"/>
                    </a:lnTo>
                    <a:lnTo>
                      <a:pt x="11" y="83"/>
                    </a:lnTo>
                    <a:lnTo>
                      <a:pt x="12" y="89"/>
                    </a:lnTo>
                    <a:lnTo>
                      <a:pt x="12" y="96"/>
                    </a:lnTo>
                    <a:lnTo>
                      <a:pt x="14" y="108"/>
                    </a:lnTo>
                    <a:lnTo>
                      <a:pt x="16" y="121"/>
                    </a:lnTo>
                    <a:lnTo>
                      <a:pt x="17"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6" name="Freeform 105">
                <a:extLst>
                  <a:ext uri="{FF2B5EF4-FFF2-40B4-BE49-F238E27FC236}">
                    <a16:creationId xmlns:a16="http://schemas.microsoft.com/office/drawing/2014/main" id="{C629F1D7-6592-4625-59CB-64D4DE3AEEDF}"/>
                  </a:ext>
                </a:extLst>
              </p:cNvPr>
              <p:cNvSpPr>
                <a:spLocks/>
              </p:cNvSpPr>
              <p:nvPr/>
            </p:nvSpPr>
            <p:spPr bwMode="auto">
              <a:xfrm>
                <a:off x="2040" y="2890"/>
                <a:ext cx="36" cy="25"/>
              </a:xfrm>
              <a:custGeom>
                <a:avLst/>
                <a:gdLst>
                  <a:gd name="T0" fmla="*/ 0 w 252"/>
                  <a:gd name="T1" fmla="*/ 3 h 174"/>
                  <a:gd name="T2" fmla="*/ 0 w 252"/>
                  <a:gd name="T3" fmla="*/ 3 h 174"/>
                  <a:gd name="T4" fmla="*/ 0 w 252"/>
                  <a:gd name="T5" fmla="*/ 3 h 174"/>
                  <a:gd name="T6" fmla="*/ 1 w 252"/>
                  <a:gd name="T7" fmla="*/ 4 h 174"/>
                  <a:gd name="T8" fmla="*/ 1 w 252"/>
                  <a:gd name="T9" fmla="*/ 4 h 174"/>
                  <a:gd name="T10" fmla="*/ 1 w 252"/>
                  <a:gd name="T11" fmla="*/ 4 h 174"/>
                  <a:gd name="T12" fmla="*/ 2 w 252"/>
                  <a:gd name="T13" fmla="*/ 4 h 174"/>
                  <a:gd name="T14" fmla="*/ 2 w 252"/>
                  <a:gd name="T15" fmla="*/ 4 h 174"/>
                  <a:gd name="T16" fmla="*/ 2 w 252"/>
                  <a:gd name="T17" fmla="*/ 4 h 174"/>
                  <a:gd name="T18" fmla="*/ 3 w 252"/>
                  <a:gd name="T19" fmla="*/ 4 h 174"/>
                  <a:gd name="T20" fmla="*/ 3 w 252"/>
                  <a:gd name="T21" fmla="*/ 4 h 174"/>
                  <a:gd name="T22" fmla="*/ 3 w 252"/>
                  <a:gd name="T23" fmla="*/ 4 h 174"/>
                  <a:gd name="T24" fmla="*/ 3 w 252"/>
                  <a:gd name="T25" fmla="*/ 4 h 174"/>
                  <a:gd name="T26" fmla="*/ 4 w 252"/>
                  <a:gd name="T27" fmla="*/ 4 h 174"/>
                  <a:gd name="T28" fmla="*/ 4 w 252"/>
                  <a:gd name="T29" fmla="*/ 4 h 174"/>
                  <a:gd name="T30" fmla="*/ 5 w 252"/>
                  <a:gd name="T31" fmla="*/ 4 h 174"/>
                  <a:gd name="T32" fmla="*/ 5 w 252"/>
                  <a:gd name="T33" fmla="*/ 4 h 174"/>
                  <a:gd name="T34" fmla="*/ 5 w 252"/>
                  <a:gd name="T35" fmla="*/ 2 h 174"/>
                  <a:gd name="T36" fmla="*/ 5 w 252"/>
                  <a:gd name="T37" fmla="*/ 1 h 174"/>
                  <a:gd name="T38" fmla="*/ 5 w 252"/>
                  <a:gd name="T39" fmla="*/ 0 h 174"/>
                  <a:gd name="T40" fmla="*/ 5 w 252"/>
                  <a:gd name="T41" fmla="*/ 0 h 174"/>
                  <a:gd name="T42" fmla="*/ 3 w 252"/>
                  <a:gd name="T43" fmla="*/ 0 h 174"/>
                  <a:gd name="T44" fmla="*/ 2 w 252"/>
                  <a:gd name="T45" fmla="*/ 0 h 174"/>
                  <a:gd name="T46" fmla="*/ 1 w 252"/>
                  <a:gd name="T47" fmla="*/ 0 h 174"/>
                  <a:gd name="T48" fmla="*/ 0 w 252"/>
                  <a:gd name="T49" fmla="*/ 0 h 174"/>
                  <a:gd name="T50" fmla="*/ 0 w 252"/>
                  <a:gd name="T51" fmla="*/ 0 h 174"/>
                  <a:gd name="T52" fmla="*/ 0 w 252"/>
                  <a:gd name="T53" fmla="*/ 1 h 174"/>
                  <a:gd name="T54" fmla="*/ 0 w 252"/>
                  <a:gd name="T55" fmla="*/ 1 h 174"/>
                  <a:gd name="T56" fmla="*/ 0 w 252"/>
                  <a:gd name="T57" fmla="*/ 2 h 174"/>
                  <a:gd name="T58" fmla="*/ 0 w 252"/>
                  <a:gd name="T59" fmla="*/ 2 h 174"/>
                  <a:gd name="T60" fmla="*/ 0 w 252"/>
                  <a:gd name="T61" fmla="*/ 2 h 174"/>
                  <a:gd name="T62" fmla="*/ 0 w 252"/>
                  <a:gd name="T63" fmla="*/ 2 h 174"/>
                  <a:gd name="T64" fmla="*/ 0 w 252"/>
                  <a:gd name="T65" fmla="*/ 2 h 174"/>
                  <a:gd name="T66" fmla="*/ 0 w 252"/>
                  <a:gd name="T67" fmla="*/ 2 h 174"/>
                  <a:gd name="T68" fmla="*/ 0 w 252"/>
                  <a:gd name="T69" fmla="*/ 2 h 174"/>
                  <a:gd name="T70" fmla="*/ 0 w 252"/>
                  <a:gd name="T71" fmla="*/ 2 h 174"/>
                  <a:gd name="T72" fmla="*/ 0 w 252"/>
                  <a:gd name="T73" fmla="*/ 3 h 174"/>
                  <a:gd name="T74" fmla="*/ 0 w 252"/>
                  <a:gd name="T75" fmla="*/ 3 h 1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2" h="174">
                    <a:moveTo>
                      <a:pt x="17" y="134"/>
                    </a:moveTo>
                    <a:lnTo>
                      <a:pt x="20" y="147"/>
                    </a:lnTo>
                    <a:lnTo>
                      <a:pt x="23" y="160"/>
                    </a:lnTo>
                    <a:lnTo>
                      <a:pt x="25" y="174"/>
                    </a:lnTo>
                    <a:lnTo>
                      <a:pt x="53" y="174"/>
                    </a:lnTo>
                    <a:lnTo>
                      <a:pt x="80" y="173"/>
                    </a:lnTo>
                    <a:lnTo>
                      <a:pt x="107" y="173"/>
                    </a:lnTo>
                    <a:lnTo>
                      <a:pt x="123" y="173"/>
                    </a:lnTo>
                    <a:lnTo>
                      <a:pt x="139" y="173"/>
                    </a:lnTo>
                    <a:lnTo>
                      <a:pt x="156" y="173"/>
                    </a:lnTo>
                    <a:lnTo>
                      <a:pt x="188" y="173"/>
                    </a:lnTo>
                    <a:lnTo>
                      <a:pt x="220" y="173"/>
                    </a:lnTo>
                    <a:lnTo>
                      <a:pt x="252" y="173"/>
                    </a:lnTo>
                    <a:lnTo>
                      <a:pt x="241" y="114"/>
                    </a:lnTo>
                    <a:lnTo>
                      <a:pt x="233" y="57"/>
                    </a:lnTo>
                    <a:lnTo>
                      <a:pt x="223" y="0"/>
                    </a:lnTo>
                    <a:lnTo>
                      <a:pt x="167" y="1"/>
                    </a:lnTo>
                    <a:lnTo>
                      <a:pt x="112" y="1"/>
                    </a:lnTo>
                    <a:lnTo>
                      <a:pt x="56" y="2"/>
                    </a:lnTo>
                    <a:lnTo>
                      <a:pt x="0" y="3"/>
                    </a:lnTo>
                    <a:lnTo>
                      <a:pt x="5" y="28"/>
                    </a:lnTo>
                    <a:lnTo>
                      <a:pt x="7" y="53"/>
                    </a:lnTo>
                    <a:lnTo>
                      <a:pt x="11" y="77"/>
                    </a:lnTo>
                    <a:lnTo>
                      <a:pt x="11" y="83"/>
                    </a:lnTo>
                    <a:lnTo>
                      <a:pt x="12" y="89"/>
                    </a:lnTo>
                    <a:lnTo>
                      <a:pt x="12" y="96"/>
                    </a:lnTo>
                    <a:lnTo>
                      <a:pt x="14" y="108"/>
                    </a:lnTo>
                    <a:lnTo>
                      <a:pt x="16" y="121"/>
                    </a:lnTo>
                    <a:lnTo>
                      <a:pt x="17" y="1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7" name="Freeform 106">
                <a:extLst>
                  <a:ext uri="{FF2B5EF4-FFF2-40B4-BE49-F238E27FC236}">
                    <a16:creationId xmlns:a16="http://schemas.microsoft.com/office/drawing/2014/main" id="{FAE325B5-D1F1-EA64-3790-BE4433D680C5}"/>
                  </a:ext>
                </a:extLst>
              </p:cNvPr>
              <p:cNvSpPr>
                <a:spLocks/>
              </p:cNvSpPr>
              <p:nvPr/>
            </p:nvSpPr>
            <p:spPr bwMode="auto">
              <a:xfrm>
                <a:off x="1369" y="2899"/>
                <a:ext cx="41" cy="26"/>
              </a:xfrm>
              <a:custGeom>
                <a:avLst/>
                <a:gdLst>
                  <a:gd name="T0" fmla="*/ 0 w 285"/>
                  <a:gd name="T1" fmla="*/ 4 h 187"/>
                  <a:gd name="T2" fmla="*/ 1 w 285"/>
                  <a:gd name="T3" fmla="*/ 4 h 187"/>
                  <a:gd name="T4" fmla="*/ 2 w 285"/>
                  <a:gd name="T5" fmla="*/ 4 h 187"/>
                  <a:gd name="T6" fmla="*/ 3 w 285"/>
                  <a:gd name="T7" fmla="*/ 4 h 187"/>
                  <a:gd name="T8" fmla="*/ 4 w 285"/>
                  <a:gd name="T9" fmla="*/ 4 h 187"/>
                  <a:gd name="T10" fmla="*/ 4 w 285"/>
                  <a:gd name="T11" fmla="*/ 4 h 187"/>
                  <a:gd name="T12" fmla="*/ 5 w 285"/>
                  <a:gd name="T13" fmla="*/ 3 h 187"/>
                  <a:gd name="T14" fmla="*/ 5 w 285"/>
                  <a:gd name="T15" fmla="*/ 3 h 187"/>
                  <a:gd name="T16" fmla="*/ 5 w 285"/>
                  <a:gd name="T17" fmla="*/ 3 h 187"/>
                  <a:gd name="T18" fmla="*/ 5 w 285"/>
                  <a:gd name="T19" fmla="*/ 3 h 187"/>
                  <a:gd name="T20" fmla="*/ 5 w 285"/>
                  <a:gd name="T21" fmla="*/ 2 h 187"/>
                  <a:gd name="T22" fmla="*/ 5 w 285"/>
                  <a:gd name="T23" fmla="*/ 2 h 187"/>
                  <a:gd name="T24" fmla="*/ 6 w 285"/>
                  <a:gd name="T25" fmla="*/ 1 h 187"/>
                  <a:gd name="T26" fmla="*/ 6 w 285"/>
                  <a:gd name="T27" fmla="*/ 1 h 187"/>
                  <a:gd name="T28" fmla="*/ 6 w 285"/>
                  <a:gd name="T29" fmla="*/ 1 h 187"/>
                  <a:gd name="T30" fmla="*/ 6 w 285"/>
                  <a:gd name="T31" fmla="*/ 0 h 187"/>
                  <a:gd name="T32" fmla="*/ 6 w 285"/>
                  <a:gd name="T33" fmla="*/ 0 h 187"/>
                  <a:gd name="T34" fmla="*/ 6 w 285"/>
                  <a:gd name="T35" fmla="*/ 0 h 187"/>
                  <a:gd name="T36" fmla="*/ 5 w 285"/>
                  <a:gd name="T37" fmla="*/ 0 h 187"/>
                  <a:gd name="T38" fmla="*/ 4 w 285"/>
                  <a:gd name="T39" fmla="*/ 1 h 187"/>
                  <a:gd name="T40" fmla="*/ 3 w 285"/>
                  <a:gd name="T41" fmla="*/ 1 h 187"/>
                  <a:gd name="T42" fmla="*/ 2 w 285"/>
                  <a:gd name="T43" fmla="*/ 1 h 187"/>
                  <a:gd name="T44" fmla="*/ 1 w 285"/>
                  <a:gd name="T45" fmla="*/ 2 h 187"/>
                  <a:gd name="T46" fmla="*/ 1 w 285"/>
                  <a:gd name="T47" fmla="*/ 2 h 187"/>
                  <a:gd name="T48" fmla="*/ 1 w 285"/>
                  <a:gd name="T49" fmla="*/ 2 h 187"/>
                  <a:gd name="T50" fmla="*/ 0 w 285"/>
                  <a:gd name="T51" fmla="*/ 3 h 187"/>
                  <a:gd name="T52" fmla="*/ 0 w 285"/>
                  <a:gd name="T53" fmla="*/ 4 h 187"/>
                  <a:gd name="T54" fmla="*/ 0 w 285"/>
                  <a:gd name="T55" fmla="*/ 4 h 1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5" h="187">
                    <a:moveTo>
                      <a:pt x="0" y="187"/>
                    </a:moveTo>
                    <a:lnTo>
                      <a:pt x="54" y="187"/>
                    </a:lnTo>
                    <a:lnTo>
                      <a:pt x="108" y="186"/>
                    </a:lnTo>
                    <a:lnTo>
                      <a:pt x="162" y="185"/>
                    </a:lnTo>
                    <a:lnTo>
                      <a:pt x="217" y="185"/>
                    </a:lnTo>
                    <a:lnTo>
                      <a:pt x="221" y="173"/>
                    </a:lnTo>
                    <a:lnTo>
                      <a:pt x="225" y="163"/>
                    </a:lnTo>
                    <a:lnTo>
                      <a:pt x="229" y="152"/>
                    </a:lnTo>
                    <a:lnTo>
                      <a:pt x="242" y="116"/>
                    </a:lnTo>
                    <a:lnTo>
                      <a:pt x="256" y="82"/>
                    </a:lnTo>
                    <a:lnTo>
                      <a:pt x="268" y="46"/>
                    </a:lnTo>
                    <a:lnTo>
                      <a:pt x="274" y="31"/>
                    </a:lnTo>
                    <a:lnTo>
                      <a:pt x="279" y="15"/>
                    </a:lnTo>
                    <a:lnTo>
                      <a:pt x="285" y="0"/>
                    </a:lnTo>
                    <a:lnTo>
                      <a:pt x="235" y="20"/>
                    </a:lnTo>
                    <a:lnTo>
                      <a:pt x="187" y="38"/>
                    </a:lnTo>
                    <a:lnTo>
                      <a:pt x="136" y="55"/>
                    </a:lnTo>
                    <a:lnTo>
                      <a:pt x="87" y="72"/>
                    </a:lnTo>
                    <a:lnTo>
                      <a:pt x="37" y="85"/>
                    </a:lnTo>
                    <a:lnTo>
                      <a:pt x="25" y="119"/>
                    </a:lnTo>
                    <a:lnTo>
                      <a:pt x="12" y="153"/>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8" name="Freeform 107">
                <a:extLst>
                  <a:ext uri="{FF2B5EF4-FFF2-40B4-BE49-F238E27FC236}">
                    <a16:creationId xmlns:a16="http://schemas.microsoft.com/office/drawing/2014/main" id="{938403CD-834B-9224-ADD4-383E33E3A04F}"/>
                  </a:ext>
                </a:extLst>
              </p:cNvPr>
              <p:cNvSpPr>
                <a:spLocks/>
              </p:cNvSpPr>
              <p:nvPr/>
            </p:nvSpPr>
            <p:spPr bwMode="auto">
              <a:xfrm>
                <a:off x="1369" y="2899"/>
                <a:ext cx="41" cy="26"/>
              </a:xfrm>
              <a:custGeom>
                <a:avLst/>
                <a:gdLst>
                  <a:gd name="T0" fmla="*/ 0 w 285"/>
                  <a:gd name="T1" fmla="*/ 4 h 187"/>
                  <a:gd name="T2" fmla="*/ 1 w 285"/>
                  <a:gd name="T3" fmla="*/ 4 h 187"/>
                  <a:gd name="T4" fmla="*/ 2 w 285"/>
                  <a:gd name="T5" fmla="*/ 4 h 187"/>
                  <a:gd name="T6" fmla="*/ 3 w 285"/>
                  <a:gd name="T7" fmla="*/ 4 h 187"/>
                  <a:gd name="T8" fmla="*/ 4 w 285"/>
                  <a:gd name="T9" fmla="*/ 4 h 187"/>
                  <a:gd name="T10" fmla="*/ 4 w 285"/>
                  <a:gd name="T11" fmla="*/ 4 h 187"/>
                  <a:gd name="T12" fmla="*/ 5 w 285"/>
                  <a:gd name="T13" fmla="*/ 3 h 187"/>
                  <a:gd name="T14" fmla="*/ 5 w 285"/>
                  <a:gd name="T15" fmla="*/ 3 h 187"/>
                  <a:gd name="T16" fmla="*/ 5 w 285"/>
                  <a:gd name="T17" fmla="*/ 3 h 187"/>
                  <a:gd name="T18" fmla="*/ 5 w 285"/>
                  <a:gd name="T19" fmla="*/ 3 h 187"/>
                  <a:gd name="T20" fmla="*/ 5 w 285"/>
                  <a:gd name="T21" fmla="*/ 2 h 187"/>
                  <a:gd name="T22" fmla="*/ 5 w 285"/>
                  <a:gd name="T23" fmla="*/ 2 h 187"/>
                  <a:gd name="T24" fmla="*/ 6 w 285"/>
                  <a:gd name="T25" fmla="*/ 1 h 187"/>
                  <a:gd name="T26" fmla="*/ 6 w 285"/>
                  <a:gd name="T27" fmla="*/ 1 h 187"/>
                  <a:gd name="T28" fmla="*/ 6 w 285"/>
                  <a:gd name="T29" fmla="*/ 1 h 187"/>
                  <a:gd name="T30" fmla="*/ 6 w 285"/>
                  <a:gd name="T31" fmla="*/ 0 h 187"/>
                  <a:gd name="T32" fmla="*/ 6 w 285"/>
                  <a:gd name="T33" fmla="*/ 0 h 187"/>
                  <a:gd name="T34" fmla="*/ 6 w 285"/>
                  <a:gd name="T35" fmla="*/ 0 h 187"/>
                  <a:gd name="T36" fmla="*/ 5 w 285"/>
                  <a:gd name="T37" fmla="*/ 0 h 187"/>
                  <a:gd name="T38" fmla="*/ 4 w 285"/>
                  <a:gd name="T39" fmla="*/ 1 h 187"/>
                  <a:gd name="T40" fmla="*/ 3 w 285"/>
                  <a:gd name="T41" fmla="*/ 1 h 187"/>
                  <a:gd name="T42" fmla="*/ 2 w 285"/>
                  <a:gd name="T43" fmla="*/ 1 h 187"/>
                  <a:gd name="T44" fmla="*/ 1 w 285"/>
                  <a:gd name="T45" fmla="*/ 2 h 187"/>
                  <a:gd name="T46" fmla="*/ 1 w 285"/>
                  <a:gd name="T47" fmla="*/ 2 h 187"/>
                  <a:gd name="T48" fmla="*/ 1 w 285"/>
                  <a:gd name="T49" fmla="*/ 2 h 187"/>
                  <a:gd name="T50" fmla="*/ 0 w 285"/>
                  <a:gd name="T51" fmla="*/ 3 h 187"/>
                  <a:gd name="T52" fmla="*/ 0 w 285"/>
                  <a:gd name="T53" fmla="*/ 4 h 187"/>
                  <a:gd name="T54" fmla="*/ 0 w 285"/>
                  <a:gd name="T55" fmla="*/ 4 h 1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5" h="187">
                    <a:moveTo>
                      <a:pt x="0" y="187"/>
                    </a:moveTo>
                    <a:lnTo>
                      <a:pt x="54" y="187"/>
                    </a:lnTo>
                    <a:lnTo>
                      <a:pt x="108" y="186"/>
                    </a:lnTo>
                    <a:lnTo>
                      <a:pt x="162" y="185"/>
                    </a:lnTo>
                    <a:lnTo>
                      <a:pt x="217" y="185"/>
                    </a:lnTo>
                    <a:lnTo>
                      <a:pt x="221" y="173"/>
                    </a:lnTo>
                    <a:lnTo>
                      <a:pt x="225" y="163"/>
                    </a:lnTo>
                    <a:lnTo>
                      <a:pt x="229" y="152"/>
                    </a:lnTo>
                    <a:lnTo>
                      <a:pt x="242" y="116"/>
                    </a:lnTo>
                    <a:lnTo>
                      <a:pt x="256" y="82"/>
                    </a:lnTo>
                    <a:lnTo>
                      <a:pt x="268" y="46"/>
                    </a:lnTo>
                    <a:lnTo>
                      <a:pt x="274" y="31"/>
                    </a:lnTo>
                    <a:lnTo>
                      <a:pt x="279" y="15"/>
                    </a:lnTo>
                    <a:lnTo>
                      <a:pt x="285" y="0"/>
                    </a:lnTo>
                    <a:lnTo>
                      <a:pt x="235" y="20"/>
                    </a:lnTo>
                    <a:lnTo>
                      <a:pt x="187" y="38"/>
                    </a:lnTo>
                    <a:lnTo>
                      <a:pt x="136" y="55"/>
                    </a:lnTo>
                    <a:lnTo>
                      <a:pt x="87" y="72"/>
                    </a:lnTo>
                    <a:lnTo>
                      <a:pt x="37" y="85"/>
                    </a:lnTo>
                    <a:lnTo>
                      <a:pt x="25" y="119"/>
                    </a:lnTo>
                    <a:lnTo>
                      <a:pt x="12" y="153"/>
                    </a:lnTo>
                    <a:lnTo>
                      <a:pt x="0"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49" name="Freeform 108">
                <a:extLst>
                  <a:ext uri="{FF2B5EF4-FFF2-40B4-BE49-F238E27FC236}">
                    <a16:creationId xmlns:a16="http://schemas.microsoft.com/office/drawing/2014/main" id="{923B8B21-41D1-5D37-332F-541C0D25236B}"/>
                  </a:ext>
                </a:extLst>
              </p:cNvPr>
              <p:cNvSpPr>
                <a:spLocks/>
              </p:cNvSpPr>
              <p:nvPr/>
            </p:nvSpPr>
            <p:spPr bwMode="auto">
              <a:xfrm>
                <a:off x="1549" y="2891"/>
                <a:ext cx="34" cy="32"/>
              </a:xfrm>
              <a:custGeom>
                <a:avLst/>
                <a:gdLst>
                  <a:gd name="T0" fmla="*/ 4 w 240"/>
                  <a:gd name="T1" fmla="*/ 4 h 224"/>
                  <a:gd name="T2" fmla="*/ 4 w 240"/>
                  <a:gd name="T3" fmla="*/ 4 h 224"/>
                  <a:gd name="T4" fmla="*/ 4 w 240"/>
                  <a:gd name="T5" fmla="*/ 3 h 224"/>
                  <a:gd name="T6" fmla="*/ 4 w 240"/>
                  <a:gd name="T7" fmla="*/ 3 h 224"/>
                  <a:gd name="T8" fmla="*/ 4 w 240"/>
                  <a:gd name="T9" fmla="*/ 3 h 224"/>
                  <a:gd name="T10" fmla="*/ 5 w 240"/>
                  <a:gd name="T11" fmla="*/ 2 h 224"/>
                  <a:gd name="T12" fmla="*/ 5 w 240"/>
                  <a:gd name="T13" fmla="*/ 2 h 224"/>
                  <a:gd name="T14" fmla="*/ 5 w 240"/>
                  <a:gd name="T15" fmla="*/ 1 h 224"/>
                  <a:gd name="T16" fmla="*/ 5 w 240"/>
                  <a:gd name="T17" fmla="*/ 1 h 224"/>
                  <a:gd name="T18" fmla="*/ 5 w 240"/>
                  <a:gd name="T19" fmla="*/ 1 h 224"/>
                  <a:gd name="T20" fmla="*/ 5 w 240"/>
                  <a:gd name="T21" fmla="*/ 0 h 224"/>
                  <a:gd name="T22" fmla="*/ 5 w 240"/>
                  <a:gd name="T23" fmla="*/ 0 h 224"/>
                  <a:gd name="T24" fmla="*/ 5 w 240"/>
                  <a:gd name="T25" fmla="*/ 0 h 224"/>
                  <a:gd name="T26" fmla="*/ 4 w 240"/>
                  <a:gd name="T27" fmla="*/ 0 h 224"/>
                  <a:gd name="T28" fmla="*/ 3 w 240"/>
                  <a:gd name="T29" fmla="*/ 0 h 224"/>
                  <a:gd name="T30" fmla="*/ 2 w 240"/>
                  <a:gd name="T31" fmla="*/ 0 h 224"/>
                  <a:gd name="T32" fmla="*/ 1 w 240"/>
                  <a:gd name="T33" fmla="*/ 0 h 224"/>
                  <a:gd name="T34" fmla="*/ 1 w 240"/>
                  <a:gd name="T35" fmla="*/ 0 h 224"/>
                  <a:gd name="T36" fmla="*/ 1 w 240"/>
                  <a:gd name="T37" fmla="*/ 1 h 224"/>
                  <a:gd name="T38" fmla="*/ 0 w 240"/>
                  <a:gd name="T39" fmla="*/ 1 h 224"/>
                  <a:gd name="T40" fmla="*/ 0 w 240"/>
                  <a:gd name="T41" fmla="*/ 2 h 224"/>
                  <a:gd name="T42" fmla="*/ 0 w 240"/>
                  <a:gd name="T43" fmla="*/ 2 h 224"/>
                  <a:gd name="T44" fmla="*/ 0 w 240"/>
                  <a:gd name="T45" fmla="*/ 3 h 224"/>
                  <a:gd name="T46" fmla="*/ 0 w 240"/>
                  <a:gd name="T47" fmla="*/ 4 h 224"/>
                  <a:gd name="T48" fmla="*/ 0 w 240"/>
                  <a:gd name="T49" fmla="*/ 5 h 224"/>
                  <a:gd name="T50" fmla="*/ 0 w 240"/>
                  <a:gd name="T51" fmla="*/ 5 h 224"/>
                  <a:gd name="T52" fmla="*/ 1 w 240"/>
                  <a:gd name="T53" fmla="*/ 5 h 224"/>
                  <a:gd name="T54" fmla="*/ 2 w 240"/>
                  <a:gd name="T55" fmla="*/ 5 h 224"/>
                  <a:gd name="T56" fmla="*/ 3 w 240"/>
                  <a:gd name="T57" fmla="*/ 5 h 224"/>
                  <a:gd name="T58" fmla="*/ 4 w 240"/>
                  <a:gd name="T59" fmla="*/ 5 h 224"/>
                  <a:gd name="T60" fmla="*/ 4 w 240"/>
                  <a:gd name="T61" fmla="*/ 5 h 224"/>
                  <a:gd name="T62" fmla="*/ 4 w 240"/>
                  <a:gd name="T63" fmla="*/ 4 h 224"/>
                  <a:gd name="T64" fmla="*/ 4 w 240"/>
                  <a:gd name="T65" fmla="*/ 4 h 224"/>
                  <a:gd name="T66" fmla="*/ 4 w 240"/>
                  <a:gd name="T67" fmla="*/ 4 h 224"/>
                  <a:gd name="T68" fmla="*/ 4 w 240"/>
                  <a:gd name="T69" fmla="*/ 4 h 2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0" h="224">
                    <a:moveTo>
                      <a:pt x="211" y="213"/>
                    </a:moveTo>
                    <a:lnTo>
                      <a:pt x="214" y="189"/>
                    </a:lnTo>
                    <a:lnTo>
                      <a:pt x="217" y="165"/>
                    </a:lnTo>
                    <a:lnTo>
                      <a:pt x="220" y="141"/>
                    </a:lnTo>
                    <a:lnTo>
                      <a:pt x="225" y="109"/>
                    </a:lnTo>
                    <a:lnTo>
                      <a:pt x="228" y="78"/>
                    </a:lnTo>
                    <a:lnTo>
                      <a:pt x="234" y="48"/>
                    </a:lnTo>
                    <a:lnTo>
                      <a:pt x="235" y="32"/>
                    </a:lnTo>
                    <a:lnTo>
                      <a:pt x="237" y="15"/>
                    </a:lnTo>
                    <a:lnTo>
                      <a:pt x="240" y="0"/>
                    </a:lnTo>
                    <a:lnTo>
                      <a:pt x="189" y="0"/>
                    </a:lnTo>
                    <a:lnTo>
                      <a:pt x="135" y="1"/>
                    </a:lnTo>
                    <a:lnTo>
                      <a:pt x="83" y="1"/>
                    </a:lnTo>
                    <a:lnTo>
                      <a:pt x="31" y="1"/>
                    </a:lnTo>
                    <a:lnTo>
                      <a:pt x="26" y="33"/>
                    </a:lnTo>
                    <a:lnTo>
                      <a:pt x="23" y="66"/>
                    </a:lnTo>
                    <a:lnTo>
                      <a:pt x="18" y="97"/>
                    </a:lnTo>
                    <a:lnTo>
                      <a:pt x="12" y="141"/>
                    </a:lnTo>
                    <a:lnTo>
                      <a:pt x="6" y="182"/>
                    </a:lnTo>
                    <a:lnTo>
                      <a:pt x="0" y="224"/>
                    </a:lnTo>
                    <a:lnTo>
                      <a:pt x="52" y="224"/>
                    </a:lnTo>
                    <a:lnTo>
                      <a:pt x="104" y="223"/>
                    </a:lnTo>
                    <a:lnTo>
                      <a:pt x="157" y="223"/>
                    </a:lnTo>
                    <a:lnTo>
                      <a:pt x="209" y="223"/>
                    </a:lnTo>
                    <a:lnTo>
                      <a:pt x="210" y="220"/>
                    </a:lnTo>
                    <a:lnTo>
                      <a:pt x="210" y="216"/>
                    </a:lnTo>
                    <a:lnTo>
                      <a:pt x="211" y="2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0" name="Freeform 109">
                <a:extLst>
                  <a:ext uri="{FF2B5EF4-FFF2-40B4-BE49-F238E27FC236}">
                    <a16:creationId xmlns:a16="http://schemas.microsoft.com/office/drawing/2014/main" id="{A64249AF-7C49-3107-46F3-353F63BD084B}"/>
                  </a:ext>
                </a:extLst>
              </p:cNvPr>
              <p:cNvSpPr>
                <a:spLocks/>
              </p:cNvSpPr>
              <p:nvPr/>
            </p:nvSpPr>
            <p:spPr bwMode="auto">
              <a:xfrm>
                <a:off x="1549" y="2891"/>
                <a:ext cx="34" cy="32"/>
              </a:xfrm>
              <a:custGeom>
                <a:avLst/>
                <a:gdLst>
                  <a:gd name="T0" fmla="*/ 4 w 240"/>
                  <a:gd name="T1" fmla="*/ 4 h 224"/>
                  <a:gd name="T2" fmla="*/ 4 w 240"/>
                  <a:gd name="T3" fmla="*/ 4 h 224"/>
                  <a:gd name="T4" fmla="*/ 4 w 240"/>
                  <a:gd name="T5" fmla="*/ 3 h 224"/>
                  <a:gd name="T6" fmla="*/ 4 w 240"/>
                  <a:gd name="T7" fmla="*/ 3 h 224"/>
                  <a:gd name="T8" fmla="*/ 4 w 240"/>
                  <a:gd name="T9" fmla="*/ 3 h 224"/>
                  <a:gd name="T10" fmla="*/ 5 w 240"/>
                  <a:gd name="T11" fmla="*/ 2 h 224"/>
                  <a:gd name="T12" fmla="*/ 5 w 240"/>
                  <a:gd name="T13" fmla="*/ 2 h 224"/>
                  <a:gd name="T14" fmla="*/ 5 w 240"/>
                  <a:gd name="T15" fmla="*/ 1 h 224"/>
                  <a:gd name="T16" fmla="*/ 5 w 240"/>
                  <a:gd name="T17" fmla="*/ 1 h 224"/>
                  <a:gd name="T18" fmla="*/ 5 w 240"/>
                  <a:gd name="T19" fmla="*/ 1 h 224"/>
                  <a:gd name="T20" fmla="*/ 5 w 240"/>
                  <a:gd name="T21" fmla="*/ 0 h 224"/>
                  <a:gd name="T22" fmla="*/ 5 w 240"/>
                  <a:gd name="T23" fmla="*/ 0 h 224"/>
                  <a:gd name="T24" fmla="*/ 5 w 240"/>
                  <a:gd name="T25" fmla="*/ 0 h 224"/>
                  <a:gd name="T26" fmla="*/ 4 w 240"/>
                  <a:gd name="T27" fmla="*/ 0 h 224"/>
                  <a:gd name="T28" fmla="*/ 3 w 240"/>
                  <a:gd name="T29" fmla="*/ 0 h 224"/>
                  <a:gd name="T30" fmla="*/ 2 w 240"/>
                  <a:gd name="T31" fmla="*/ 0 h 224"/>
                  <a:gd name="T32" fmla="*/ 1 w 240"/>
                  <a:gd name="T33" fmla="*/ 0 h 224"/>
                  <a:gd name="T34" fmla="*/ 1 w 240"/>
                  <a:gd name="T35" fmla="*/ 0 h 224"/>
                  <a:gd name="T36" fmla="*/ 1 w 240"/>
                  <a:gd name="T37" fmla="*/ 1 h 224"/>
                  <a:gd name="T38" fmla="*/ 0 w 240"/>
                  <a:gd name="T39" fmla="*/ 1 h 224"/>
                  <a:gd name="T40" fmla="*/ 0 w 240"/>
                  <a:gd name="T41" fmla="*/ 2 h 224"/>
                  <a:gd name="T42" fmla="*/ 0 w 240"/>
                  <a:gd name="T43" fmla="*/ 2 h 224"/>
                  <a:gd name="T44" fmla="*/ 0 w 240"/>
                  <a:gd name="T45" fmla="*/ 3 h 224"/>
                  <a:gd name="T46" fmla="*/ 0 w 240"/>
                  <a:gd name="T47" fmla="*/ 4 h 224"/>
                  <a:gd name="T48" fmla="*/ 0 w 240"/>
                  <a:gd name="T49" fmla="*/ 5 h 224"/>
                  <a:gd name="T50" fmla="*/ 0 w 240"/>
                  <a:gd name="T51" fmla="*/ 5 h 224"/>
                  <a:gd name="T52" fmla="*/ 1 w 240"/>
                  <a:gd name="T53" fmla="*/ 5 h 224"/>
                  <a:gd name="T54" fmla="*/ 2 w 240"/>
                  <a:gd name="T55" fmla="*/ 5 h 224"/>
                  <a:gd name="T56" fmla="*/ 3 w 240"/>
                  <a:gd name="T57" fmla="*/ 5 h 224"/>
                  <a:gd name="T58" fmla="*/ 4 w 240"/>
                  <a:gd name="T59" fmla="*/ 5 h 224"/>
                  <a:gd name="T60" fmla="*/ 4 w 240"/>
                  <a:gd name="T61" fmla="*/ 5 h 224"/>
                  <a:gd name="T62" fmla="*/ 4 w 240"/>
                  <a:gd name="T63" fmla="*/ 4 h 224"/>
                  <a:gd name="T64" fmla="*/ 4 w 240"/>
                  <a:gd name="T65" fmla="*/ 4 h 224"/>
                  <a:gd name="T66" fmla="*/ 4 w 240"/>
                  <a:gd name="T67" fmla="*/ 4 h 224"/>
                  <a:gd name="T68" fmla="*/ 4 w 240"/>
                  <a:gd name="T69" fmla="*/ 4 h 2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40" h="224">
                    <a:moveTo>
                      <a:pt x="211" y="213"/>
                    </a:moveTo>
                    <a:lnTo>
                      <a:pt x="214" y="189"/>
                    </a:lnTo>
                    <a:lnTo>
                      <a:pt x="217" y="165"/>
                    </a:lnTo>
                    <a:lnTo>
                      <a:pt x="220" y="141"/>
                    </a:lnTo>
                    <a:lnTo>
                      <a:pt x="225" y="109"/>
                    </a:lnTo>
                    <a:lnTo>
                      <a:pt x="228" y="78"/>
                    </a:lnTo>
                    <a:lnTo>
                      <a:pt x="234" y="48"/>
                    </a:lnTo>
                    <a:lnTo>
                      <a:pt x="235" y="32"/>
                    </a:lnTo>
                    <a:lnTo>
                      <a:pt x="237" y="15"/>
                    </a:lnTo>
                    <a:lnTo>
                      <a:pt x="240" y="0"/>
                    </a:lnTo>
                    <a:lnTo>
                      <a:pt x="189" y="0"/>
                    </a:lnTo>
                    <a:lnTo>
                      <a:pt x="135" y="1"/>
                    </a:lnTo>
                    <a:lnTo>
                      <a:pt x="83" y="1"/>
                    </a:lnTo>
                    <a:lnTo>
                      <a:pt x="31" y="1"/>
                    </a:lnTo>
                    <a:lnTo>
                      <a:pt x="26" y="33"/>
                    </a:lnTo>
                    <a:lnTo>
                      <a:pt x="23" y="66"/>
                    </a:lnTo>
                    <a:lnTo>
                      <a:pt x="18" y="97"/>
                    </a:lnTo>
                    <a:lnTo>
                      <a:pt x="12" y="141"/>
                    </a:lnTo>
                    <a:lnTo>
                      <a:pt x="6" y="182"/>
                    </a:lnTo>
                    <a:lnTo>
                      <a:pt x="0" y="224"/>
                    </a:lnTo>
                    <a:lnTo>
                      <a:pt x="52" y="224"/>
                    </a:lnTo>
                    <a:lnTo>
                      <a:pt x="104" y="223"/>
                    </a:lnTo>
                    <a:lnTo>
                      <a:pt x="157" y="223"/>
                    </a:lnTo>
                    <a:lnTo>
                      <a:pt x="209" y="223"/>
                    </a:lnTo>
                    <a:lnTo>
                      <a:pt x="210" y="220"/>
                    </a:lnTo>
                    <a:lnTo>
                      <a:pt x="210" y="216"/>
                    </a:lnTo>
                    <a:lnTo>
                      <a:pt x="211" y="2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1" name="Freeform 110">
                <a:extLst>
                  <a:ext uri="{FF2B5EF4-FFF2-40B4-BE49-F238E27FC236}">
                    <a16:creationId xmlns:a16="http://schemas.microsoft.com/office/drawing/2014/main" id="{3CDB9E58-44D2-D4E8-128F-ED32C89F55EF}"/>
                  </a:ext>
                </a:extLst>
              </p:cNvPr>
              <p:cNvSpPr>
                <a:spLocks/>
              </p:cNvSpPr>
              <p:nvPr/>
            </p:nvSpPr>
            <p:spPr bwMode="auto">
              <a:xfrm>
                <a:off x="1285" y="2890"/>
                <a:ext cx="43" cy="37"/>
              </a:xfrm>
              <a:custGeom>
                <a:avLst/>
                <a:gdLst>
                  <a:gd name="T0" fmla="*/ 6 w 301"/>
                  <a:gd name="T1" fmla="*/ 0 h 258"/>
                  <a:gd name="T2" fmla="*/ 5 w 301"/>
                  <a:gd name="T3" fmla="*/ 0 h 258"/>
                  <a:gd name="T4" fmla="*/ 4 w 301"/>
                  <a:gd name="T5" fmla="*/ 0 h 258"/>
                  <a:gd name="T6" fmla="*/ 3 w 301"/>
                  <a:gd name="T7" fmla="*/ 0 h 258"/>
                  <a:gd name="T8" fmla="*/ 3 w 301"/>
                  <a:gd name="T9" fmla="*/ 0 h 258"/>
                  <a:gd name="T10" fmla="*/ 2 w 301"/>
                  <a:gd name="T11" fmla="*/ 1 h 258"/>
                  <a:gd name="T12" fmla="*/ 2 w 301"/>
                  <a:gd name="T13" fmla="*/ 2 h 258"/>
                  <a:gd name="T14" fmla="*/ 1 w 301"/>
                  <a:gd name="T15" fmla="*/ 3 h 258"/>
                  <a:gd name="T16" fmla="*/ 1 w 301"/>
                  <a:gd name="T17" fmla="*/ 4 h 258"/>
                  <a:gd name="T18" fmla="*/ 0 w 301"/>
                  <a:gd name="T19" fmla="*/ 4 h 258"/>
                  <a:gd name="T20" fmla="*/ 0 w 301"/>
                  <a:gd name="T21" fmla="*/ 5 h 258"/>
                  <a:gd name="T22" fmla="*/ 0 w 301"/>
                  <a:gd name="T23" fmla="*/ 5 h 258"/>
                  <a:gd name="T24" fmla="*/ 1 w 301"/>
                  <a:gd name="T25" fmla="*/ 5 h 258"/>
                  <a:gd name="T26" fmla="*/ 2 w 301"/>
                  <a:gd name="T27" fmla="*/ 5 h 258"/>
                  <a:gd name="T28" fmla="*/ 4 w 301"/>
                  <a:gd name="T29" fmla="*/ 5 h 258"/>
                  <a:gd name="T30" fmla="*/ 5 w 301"/>
                  <a:gd name="T31" fmla="*/ 5 h 258"/>
                  <a:gd name="T32" fmla="*/ 5 w 301"/>
                  <a:gd name="T33" fmla="*/ 5 h 258"/>
                  <a:gd name="T34" fmla="*/ 5 w 301"/>
                  <a:gd name="T35" fmla="*/ 5 h 258"/>
                  <a:gd name="T36" fmla="*/ 5 w 301"/>
                  <a:gd name="T37" fmla="*/ 5 h 258"/>
                  <a:gd name="T38" fmla="*/ 5 w 301"/>
                  <a:gd name="T39" fmla="*/ 5 h 258"/>
                  <a:gd name="T40" fmla="*/ 5 w 301"/>
                  <a:gd name="T41" fmla="*/ 5 h 258"/>
                  <a:gd name="T42" fmla="*/ 5 w 301"/>
                  <a:gd name="T43" fmla="*/ 4 h 258"/>
                  <a:gd name="T44" fmla="*/ 6 w 301"/>
                  <a:gd name="T45" fmla="*/ 3 h 258"/>
                  <a:gd name="T46" fmla="*/ 6 w 301"/>
                  <a:gd name="T47" fmla="*/ 2 h 258"/>
                  <a:gd name="T48" fmla="*/ 6 w 301"/>
                  <a:gd name="T49" fmla="*/ 2 h 258"/>
                  <a:gd name="T50" fmla="*/ 6 w 301"/>
                  <a:gd name="T51" fmla="*/ 2 h 258"/>
                  <a:gd name="T52" fmla="*/ 6 w 301"/>
                  <a:gd name="T53" fmla="*/ 1 h 258"/>
                  <a:gd name="T54" fmla="*/ 6 w 301"/>
                  <a:gd name="T55" fmla="*/ 0 h 258"/>
                  <a:gd name="T56" fmla="*/ 6 w 301"/>
                  <a:gd name="T57" fmla="*/ 0 h 2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1" h="258">
                    <a:moveTo>
                      <a:pt x="270" y="2"/>
                    </a:moveTo>
                    <a:lnTo>
                      <a:pt x="222" y="1"/>
                    </a:lnTo>
                    <a:lnTo>
                      <a:pt x="175" y="0"/>
                    </a:lnTo>
                    <a:lnTo>
                      <a:pt x="127" y="0"/>
                    </a:lnTo>
                    <a:lnTo>
                      <a:pt x="106" y="42"/>
                    </a:lnTo>
                    <a:lnTo>
                      <a:pt x="86" y="85"/>
                    </a:lnTo>
                    <a:lnTo>
                      <a:pt x="63" y="129"/>
                    </a:lnTo>
                    <a:lnTo>
                      <a:pt x="42" y="173"/>
                    </a:lnTo>
                    <a:lnTo>
                      <a:pt x="22" y="215"/>
                    </a:lnTo>
                    <a:lnTo>
                      <a:pt x="0" y="258"/>
                    </a:lnTo>
                    <a:lnTo>
                      <a:pt x="58" y="258"/>
                    </a:lnTo>
                    <a:lnTo>
                      <a:pt x="114" y="256"/>
                    </a:lnTo>
                    <a:lnTo>
                      <a:pt x="172" y="256"/>
                    </a:lnTo>
                    <a:lnTo>
                      <a:pt x="228" y="254"/>
                    </a:lnTo>
                    <a:lnTo>
                      <a:pt x="233" y="242"/>
                    </a:lnTo>
                    <a:lnTo>
                      <a:pt x="239" y="231"/>
                    </a:lnTo>
                    <a:lnTo>
                      <a:pt x="245" y="220"/>
                    </a:lnTo>
                    <a:lnTo>
                      <a:pt x="264" y="184"/>
                    </a:lnTo>
                    <a:lnTo>
                      <a:pt x="282" y="148"/>
                    </a:lnTo>
                    <a:lnTo>
                      <a:pt x="301" y="110"/>
                    </a:lnTo>
                    <a:lnTo>
                      <a:pt x="282" y="76"/>
                    </a:lnTo>
                    <a:lnTo>
                      <a:pt x="272" y="41"/>
                    </a:lnTo>
                    <a:lnTo>
                      <a:pt x="27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2" name="Freeform 111">
                <a:extLst>
                  <a:ext uri="{FF2B5EF4-FFF2-40B4-BE49-F238E27FC236}">
                    <a16:creationId xmlns:a16="http://schemas.microsoft.com/office/drawing/2014/main" id="{CB5EC98C-1A69-28DD-218F-4B7E27644225}"/>
                  </a:ext>
                </a:extLst>
              </p:cNvPr>
              <p:cNvSpPr>
                <a:spLocks/>
              </p:cNvSpPr>
              <p:nvPr/>
            </p:nvSpPr>
            <p:spPr bwMode="auto">
              <a:xfrm>
                <a:off x="1285" y="2890"/>
                <a:ext cx="43" cy="37"/>
              </a:xfrm>
              <a:custGeom>
                <a:avLst/>
                <a:gdLst>
                  <a:gd name="T0" fmla="*/ 6 w 301"/>
                  <a:gd name="T1" fmla="*/ 0 h 258"/>
                  <a:gd name="T2" fmla="*/ 5 w 301"/>
                  <a:gd name="T3" fmla="*/ 0 h 258"/>
                  <a:gd name="T4" fmla="*/ 4 w 301"/>
                  <a:gd name="T5" fmla="*/ 0 h 258"/>
                  <a:gd name="T6" fmla="*/ 3 w 301"/>
                  <a:gd name="T7" fmla="*/ 0 h 258"/>
                  <a:gd name="T8" fmla="*/ 3 w 301"/>
                  <a:gd name="T9" fmla="*/ 0 h 258"/>
                  <a:gd name="T10" fmla="*/ 2 w 301"/>
                  <a:gd name="T11" fmla="*/ 1 h 258"/>
                  <a:gd name="T12" fmla="*/ 2 w 301"/>
                  <a:gd name="T13" fmla="*/ 2 h 258"/>
                  <a:gd name="T14" fmla="*/ 1 w 301"/>
                  <a:gd name="T15" fmla="*/ 3 h 258"/>
                  <a:gd name="T16" fmla="*/ 1 w 301"/>
                  <a:gd name="T17" fmla="*/ 4 h 258"/>
                  <a:gd name="T18" fmla="*/ 0 w 301"/>
                  <a:gd name="T19" fmla="*/ 4 h 258"/>
                  <a:gd name="T20" fmla="*/ 0 w 301"/>
                  <a:gd name="T21" fmla="*/ 5 h 258"/>
                  <a:gd name="T22" fmla="*/ 0 w 301"/>
                  <a:gd name="T23" fmla="*/ 5 h 258"/>
                  <a:gd name="T24" fmla="*/ 1 w 301"/>
                  <a:gd name="T25" fmla="*/ 5 h 258"/>
                  <a:gd name="T26" fmla="*/ 2 w 301"/>
                  <a:gd name="T27" fmla="*/ 5 h 258"/>
                  <a:gd name="T28" fmla="*/ 4 w 301"/>
                  <a:gd name="T29" fmla="*/ 5 h 258"/>
                  <a:gd name="T30" fmla="*/ 5 w 301"/>
                  <a:gd name="T31" fmla="*/ 5 h 258"/>
                  <a:gd name="T32" fmla="*/ 5 w 301"/>
                  <a:gd name="T33" fmla="*/ 5 h 258"/>
                  <a:gd name="T34" fmla="*/ 5 w 301"/>
                  <a:gd name="T35" fmla="*/ 5 h 258"/>
                  <a:gd name="T36" fmla="*/ 5 w 301"/>
                  <a:gd name="T37" fmla="*/ 5 h 258"/>
                  <a:gd name="T38" fmla="*/ 5 w 301"/>
                  <a:gd name="T39" fmla="*/ 5 h 258"/>
                  <a:gd name="T40" fmla="*/ 5 w 301"/>
                  <a:gd name="T41" fmla="*/ 5 h 258"/>
                  <a:gd name="T42" fmla="*/ 5 w 301"/>
                  <a:gd name="T43" fmla="*/ 4 h 258"/>
                  <a:gd name="T44" fmla="*/ 6 w 301"/>
                  <a:gd name="T45" fmla="*/ 3 h 258"/>
                  <a:gd name="T46" fmla="*/ 6 w 301"/>
                  <a:gd name="T47" fmla="*/ 2 h 258"/>
                  <a:gd name="T48" fmla="*/ 6 w 301"/>
                  <a:gd name="T49" fmla="*/ 2 h 258"/>
                  <a:gd name="T50" fmla="*/ 6 w 301"/>
                  <a:gd name="T51" fmla="*/ 2 h 258"/>
                  <a:gd name="T52" fmla="*/ 6 w 301"/>
                  <a:gd name="T53" fmla="*/ 1 h 258"/>
                  <a:gd name="T54" fmla="*/ 6 w 301"/>
                  <a:gd name="T55" fmla="*/ 0 h 258"/>
                  <a:gd name="T56" fmla="*/ 6 w 301"/>
                  <a:gd name="T57" fmla="*/ 0 h 2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1" h="258">
                    <a:moveTo>
                      <a:pt x="270" y="2"/>
                    </a:moveTo>
                    <a:lnTo>
                      <a:pt x="222" y="1"/>
                    </a:lnTo>
                    <a:lnTo>
                      <a:pt x="175" y="0"/>
                    </a:lnTo>
                    <a:lnTo>
                      <a:pt x="127" y="0"/>
                    </a:lnTo>
                    <a:lnTo>
                      <a:pt x="106" y="42"/>
                    </a:lnTo>
                    <a:lnTo>
                      <a:pt x="86" y="85"/>
                    </a:lnTo>
                    <a:lnTo>
                      <a:pt x="63" y="129"/>
                    </a:lnTo>
                    <a:lnTo>
                      <a:pt x="42" y="173"/>
                    </a:lnTo>
                    <a:lnTo>
                      <a:pt x="22" y="215"/>
                    </a:lnTo>
                    <a:lnTo>
                      <a:pt x="0" y="258"/>
                    </a:lnTo>
                    <a:lnTo>
                      <a:pt x="58" y="258"/>
                    </a:lnTo>
                    <a:lnTo>
                      <a:pt x="114" y="256"/>
                    </a:lnTo>
                    <a:lnTo>
                      <a:pt x="172" y="256"/>
                    </a:lnTo>
                    <a:lnTo>
                      <a:pt x="228" y="254"/>
                    </a:lnTo>
                    <a:lnTo>
                      <a:pt x="233" y="242"/>
                    </a:lnTo>
                    <a:lnTo>
                      <a:pt x="239" y="231"/>
                    </a:lnTo>
                    <a:lnTo>
                      <a:pt x="245" y="220"/>
                    </a:lnTo>
                    <a:lnTo>
                      <a:pt x="264" y="184"/>
                    </a:lnTo>
                    <a:lnTo>
                      <a:pt x="282" y="148"/>
                    </a:lnTo>
                    <a:lnTo>
                      <a:pt x="301" y="110"/>
                    </a:lnTo>
                    <a:lnTo>
                      <a:pt x="282" y="76"/>
                    </a:lnTo>
                    <a:lnTo>
                      <a:pt x="272" y="41"/>
                    </a:lnTo>
                    <a:lnTo>
                      <a:pt x="27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3" name="Freeform 112">
                <a:extLst>
                  <a:ext uri="{FF2B5EF4-FFF2-40B4-BE49-F238E27FC236}">
                    <a16:creationId xmlns:a16="http://schemas.microsoft.com/office/drawing/2014/main" id="{3A9792FF-6C62-49E3-0669-EC54B0662BE3}"/>
                  </a:ext>
                </a:extLst>
              </p:cNvPr>
              <p:cNvSpPr>
                <a:spLocks/>
              </p:cNvSpPr>
              <p:nvPr/>
            </p:nvSpPr>
            <p:spPr bwMode="auto">
              <a:xfrm>
                <a:off x="1455" y="2879"/>
                <a:ext cx="28" cy="7"/>
              </a:xfrm>
              <a:custGeom>
                <a:avLst/>
                <a:gdLst>
                  <a:gd name="T0" fmla="*/ 0 w 198"/>
                  <a:gd name="T1" fmla="*/ 1 h 48"/>
                  <a:gd name="T2" fmla="*/ 1 w 198"/>
                  <a:gd name="T3" fmla="*/ 1 h 48"/>
                  <a:gd name="T4" fmla="*/ 2 w 198"/>
                  <a:gd name="T5" fmla="*/ 1 h 48"/>
                  <a:gd name="T6" fmla="*/ 4 w 198"/>
                  <a:gd name="T7" fmla="*/ 1 h 48"/>
                  <a:gd name="T8" fmla="*/ 4 w 198"/>
                  <a:gd name="T9" fmla="*/ 1 h 48"/>
                  <a:gd name="T10" fmla="*/ 4 w 198"/>
                  <a:gd name="T11" fmla="*/ 1 h 48"/>
                  <a:gd name="T12" fmla="*/ 4 w 198"/>
                  <a:gd name="T13" fmla="*/ 1 h 48"/>
                  <a:gd name="T14" fmla="*/ 4 w 198"/>
                  <a:gd name="T15" fmla="*/ 1 h 48"/>
                  <a:gd name="T16" fmla="*/ 4 w 198"/>
                  <a:gd name="T17" fmla="*/ 1 h 48"/>
                  <a:gd name="T18" fmla="*/ 4 w 198"/>
                  <a:gd name="T19" fmla="*/ 0 h 48"/>
                  <a:gd name="T20" fmla="*/ 4 w 198"/>
                  <a:gd name="T21" fmla="*/ 0 h 48"/>
                  <a:gd name="T22" fmla="*/ 4 w 198"/>
                  <a:gd name="T23" fmla="*/ 0 h 48"/>
                  <a:gd name="T24" fmla="*/ 4 w 198"/>
                  <a:gd name="T25" fmla="*/ 0 h 48"/>
                  <a:gd name="T26" fmla="*/ 3 w 198"/>
                  <a:gd name="T27" fmla="*/ 0 h 48"/>
                  <a:gd name="T28" fmla="*/ 1 w 198"/>
                  <a:gd name="T29" fmla="*/ 1 h 48"/>
                  <a:gd name="T30" fmla="*/ 0 w 198"/>
                  <a:gd name="T31" fmla="*/ 1 h 48"/>
                  <a:gd name="T32" fmla="*/ 0 w 198"/>
                  <a:gd name="T33" fmla="*/ 1 h 48"/>
                  <a:gd name="T34" fmla="*/ 0 w 198"/>
                  <a:gd name="T35" fmla="*/ 1 h 48"/>
                  <a:gd name="T36" fmla="*/ 0 w 198"/>
                  <a:gd name="T37" fmla="*/ 1 h 48"/>
                  <a:gd name="T38" fmla="*/ 0 w 198"/>
                  <a:gd name="T39" fmla="*/ 1 h 48"/>
                  <a:gd name="T40" fmla="*/ 0 w 198"/>
                  <a:gd name="T41" fmla="*/ 1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8" h="48">
                    <a:moveTo>
                      <a:pt x="0" y="48"/>
                    </a:moveTo>
                    <a:lnTo>
                      <a:pt x="61" y="48"/>
                    </a:lnTo>
                    <a:lnTo>
                      <a:pt x="123" y="48"/>
                    </a:lnTo>
                    <a:lnTo>
                      <a:pt x="184" y="46"/>
                    </a:lnTo>
                    <a:lnTo>
                      <a:pt x="186" y="41"/>
                    </a:lnTo>
                    <a:lnTo>
                      <a:pt x="189" y="34"/>
                    </a:lnTo>
                    <a:lnTo>
                      <a:pt x="189" y="28"/>
                    </a:lnTo>
                    <a:lnTo>
                      <a:pt x="193" y="19"/>
                    </a:lnTo>
                    <a:lnTo>
                      <a:pt x="194" y="9"/>
                    </a:lnTo>
                    <a:lnTo>
                      <a:pt x="198" y="0"/>
                    </a:lnTo>
                    <a:lnTo>
                      <a:pt x="131" y="15"/>
                    </a:lnTo>
                    <a:lnTo>
                      <a:pt x="66" y="27"/>
                    </a:lnTo>
                    <a:lnTo>
                      <a:pt x="1" y="43"/>
                    </a:lnTo>
                    <a:lnTo>
                      <a:pt x="0" y="44"/>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4" name="Freeform 113">
                <a:extLst>
                  <a:ext uri="{FF2B5EF4-FFF2-40B4-BE49-F238E27FC236}">
                    <a16:creationId xmlns:a16="http://schemas.microsoft.com/office/drawing/2014/main" id="{9A22E3C4-51ED-EA5B-9D42-11A9CE0375AC}"/>
                  </a:ext>
                </a:extLst>
              </p:cNvPr>
              <p:cNvSpPr>
                <a:spLocks/>
              </p:cNvSpPr>
              <p:nvPr/>
            </p:nvSpPr>
            <p:spPr bwMode="auto">
              <a:xfrm>
                <a:off x="1455" y="2879"/>
                <a:ext cx="28" cy="7"/>
              </a:xfrm>
              <a:custGeom>
                <a:avLst/>
                <a:gdLst>
                  <a:gd name="T0" fmla="*/ 0 w 198"/>
                  <a:gd name="T1" fmla="*/ 1 h 48"/>
                  <a:gd name="T2" fmla="*/ 1 w 198"/>
                  <a:gd name="T3" fmla="*/ 1 h 48"/>
                  <a:gd name="T4" fmla="*/ 2 w 198"/>
                  <a:gd name="T5" fmla="*/ 1 h 48"/>
                  <a:gd name="T6" fmla="*/ 4 w 198"/>
                  <a:gd name="T7" fmla="*/ 1 h 48"/>
                  <a:gd name="T8" fmla="*/ 4 w 198"/>
                  <a:gd name="T9" fmla="*/ 1 h 48"/>
                  <a:gd name="T10" fmla="*/ 4 w 198"/>
                  <a:gd name="T11" fmla="*/ 1 h 48"/>
                  <a:gd name="T12" fmla="*/ 4 w 198"/>
                  <a:gd name="T13" fmla="*/ 1 h 48"/>
                  <a:gd name="T14" fmla="*/ 4 w 198"/>
                  <a:gd name="T15" fmla="*/ 1 h 48"/>
                  <a:gd name="T16" fmla="*/ 4 w 198"/>
                  <a:gd name="T17" fmla="*/ 1 h 48"/>
                  <a:gd name="T18" fmla="*/ 4 w 198"/>
                  <a:gd name="T19" fmla="*/ 0 h 48"/>
                  <a:gd name="T20" fmla="*/ 4 w 198"/>
                  <a:gd name="T21" fmla="*/ 0 h 48"/>
                  <a:gd name="T22" fmla="*/ 4 w 198"/>
                  <a:gd name="T23" fmla="*/ 0 h 48"/>
                  <a:gd name="T24" fmla="*/ 4 w 198"/>
                  <a:gd name="T25" fmla="*/ 0 h 48"/>
                  <a:gd name="T26" fmla="*/ 3 w 198"/>
                  <a:gd name="T27" fmla="*/ 0 h 48"/>
                  <a:gd name="T28" fmla="*/ 1 w 198"/>
                  <a:gd name="T29" fmla="*/ 1 h 48"/>
                  <a:gd name="T30" fmla="*/ 0 w 198"/>
                  <a:gd name="T31" fmla="*/ 1 h 48"/>
                  <a:gd name="T32" fmla="*/ 0 w 198"/>
                  <a:gd name="T33" fmla="*/ 1 h 48"/>
                  <a:gd name="T34" fmla="*/ 0 w 198"/>
                  <a:gd name="T35" fmla="*/ 1 h 48"/>
                  <a:gd name="T36" fmla="*/ 0 w 198"/>
                  <a:gd name="T37" fmla="*/ 1 h 48"/>
                  <a:gd name="T38" fmla="*/ 0 w 198"/>
                  <a:gd name="T39" fmla="*/ 1 h 48"/>
                  <a:gd name="T40" fmla="*/ 0 w 198"/>
                  <a:gd name="T41" fmla="*/ 1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8" h="48">
                    <a:moveTo>
                      <a:pt x="0" y="48"/>
                    </a:moveTo>
                    <a:lnTo>
                      <a:pt x="61" y="48"/>
                    </a:lnTo>
                    <a:lnTo>
                      <a:pt x="123" y="48"/>
                    </a:lnTo>
                    <a:lnTo>
                      <a:pt x="184" y="46"/>
                    </a:lnTo>
                    <a:lnTo>
                      <a:pt x="186" y="41"/>
                    </a:lnTo>
                    <a:lnTo>
                      <a:pt x="189" y="34"/>
                    </a:lnTo>
                    <a:lnTo>
                      <a:pt x="189" y="28"/>
                    </a:lnTo>
                    <a:lnTo>
                      <a:pt x="193" y="19"/>
                    </a:lnTo>
                    <a:lnTo>
                      <a:pt x="194" y="9"/>
                    </a:lnTo>
                    <a:lnTo>
                      <a:pt x="198" y="0"/>
                    </a:lnTo>
                    <a:lnTo>
                      <a:pt x="131" y="15"/>
                    </a:lnTo>
                    <a:lnTo>
                      <a:pt x="66" y="27"/>
                    </a:lnTo>
                    <a:lnTo>
                      <a:pt x="1" y="43"/>
                    </a:lnTo>
                    <a:lnTo>
                      <a:pt x="0" y="44"/>
                    </a:lnTo>
                    <a:lnTo>
                      <a:pt x="0" y="45"/>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5" name="Freeform 114">
                <a:extLst>
                  <a:ext uri="{FF2B5EF4-FFF2-40B4-BE49-F238E27FC236}">
                    <a16:creationId xmlns:a16="http://schemas.microsoft.com/office/drawing/2014/main" id="{314AA5DC-22B9-7F2A-39AE-315D73CFDD9A}"/>
                  </a:ext>
                </a:extLst>
              </p:cNvPr>
              <p:cNvSpPr>
                <a:spLocks noEditPoints="1"/>
              </p:cNvSpPr>
              <p:nvPr/>
            </p:nvSpPr>
            <p:spPr bwMode="auto">
              <a:xfrm>
                <a:off x="1163" y="2820"/>
                <a:ext cx="1096" cy="173"/>
              </a:xfrm>
              <a:custGeom>
                <a:avLst/>
                <a:gdLst>
                  <a:gd name="T0" fmla="*/ 126 w 7668"/>
                  <a:gd name="T1" fmla="*/ 2 h 1216"/>
                  <a:gd name="T2" fmla="*/ 106 w 7668"/>
                  <a:gd name="T3" fmla="*/ 3 h 1216"/>
                  <a:gd name="T4" fmla="*/ 85 w 7668"/>
                  <a:gd name="T5" fmla="*/ 3 h 1216"/>
                  <a:gd name="T6" fmla="*/ 68 w 7668"/>
                  <a:gd name="T7" fmla="*/ 3 h 1216"/>
                  <a:gd name="T8" fmla="*/ 75 w 7668"/>
                  <a:gd name="T9" fmla="*/ 5 h 1216"/>
                  <a:gd name="T10" fmla="*/ 95 w 7668"/>
                  <a:gd name="T11" fmla="*/ 5 h 1216"/>
                  <a:gd name="T12" fmla="*/ 116 w 7668"/>
                  <a:gd name="T13" fmla="*/ 5 h 1216"/>
                  <a:gd name="T14" fmla="*/ 137 w 7668"/>
                  <a:gd name="T15" fmla="*/ 5 h 1216"/>
                  <a:gd name="T16" fmla="*/ 147 w 7668"/>
                  <a:gd name="T17" fmla="*/ 6 h 1216"/>
                  <a:gd name="T18" fmla="*/ 150 w 7668"/>
                  <a:gd name="T19" fmla="*/ 18 h 1216"/>
                  <a:gd name="T20" fmla="*/ 136 w 7668"/>
                  <a:gd name="T21" fmla="*/ 19 h 1216"/>
                  <a:gd name="T22" fmla="*/ 116 w 7668"/>
                  <a:gd name="T23" fmla="*/ 19 h 1216"/>
                  <a:gd name="T24" fmla="*/ 96 w 7668"/>
                  <a:gd name="T25" fmla="*/ 20 h 1216"/>
                  <a:gd name="T26" fmla="*/ 108 w 7668"/>
                  <a:gd name="T27" fmla="*/ 18 h 1216"/>
                  <a:gd name="T28" fmla="*/ 111 w 7668"/>
                  <a:gd name="T29" fmla="*/ 16 h 1216"/>
                  <a:gd name="T30" fmla="*/ 106 w 7668"/>
                  <a:gd name="T31" fmla="*/ 18 h 1216"/>
                  <a:gd name="T32" fmla="*/ 101 w 7668"/>
                  <a:gd name="T33" fmla="*/ 17 h 1216"/>
                  <a:gd name="T34" fmla="*/ 86 w 7668"/>
                  <a:gd name="T35" fmla="*/ 15 h 1216"/>
                  <a:gd name="T36" fmla="*/ 83 w 7668"/>
                  <a:gd name="T37" fmla="*/ 14 h 1216"/>
                  <a:gd name="T38" fmla="*/ 86 w 7668"/>
                  <a:gd name="T39" fmla="*/ 11 h 1216"/>
                  <a:gd name="T40" fmla="*/ 100 w 7668"/>
                  <a:gd name="T41" fmla="*/ 14 h 1216"/>
                  <a:gd name="T42" fmla="*/ 93 w 7668"/>
                  <a:gd name="T43" fmla="*/ 10 h 1216"/>
                  <a:gd name="T44" fmla="*/ 100 w 7668"/>
                  <a:gd name="T45" fmla="*/ 8 h 1216"/>
                  <a:gd name="T46" fmla="*/ 104 w 7668"/>
                  <a:gd name="T47" fmla="*/ 9 h 1216"/>
                  <a:gd name="T48" fmla="*/ 105 w 7668"/>
                  <a:gd name="T49" fmla="*/ 9 h 1216"/>
                  <a:gd name="T50" fmla="*/ 98 w 7668"/>
                  <a:gd name="T51" fmla="*/ 6 h 1216"/>
                  <a:gd name="T52" fmla="*/ 78 w 7668"/>
                  <a:gd name="T53" fmla="*/ 6 h 1216"/>
                  <a:gd name="T54" fmla="*/ 59 w 7668"/>
                  <a:gd name="T55" fmla="*/ 6 h 1216"/>
                  <a:gd name="T56" fmla="*/ 46 w 7668"/>
                  <a:gd name="T57" fmla="*/ 9 h 1216"/>
                  <a:gd name="T58" fmla="*/ 51 w 7668"/>
                  <a:gd name="T59" fmla="*/ 9 h 1216"/>
                  <a:gd name="T60" fmla="*/ 56 w 7668"/>
                  <a:gd name="T61" fmla="*/ 7 h 1216"/>
                  <a:gd name="T62" fmla="*/ 60 w 7668"/>
                  <a:gd name="T63" fmla="*/ 7 h 1216"/>
                  <a:gd name="T64" fmla="*/ 66 w 7668"/>
                  <a:gd name="T65" fmla="*/ 8 h 1216"/>
                  <a:gd name="T66" fmla="*/ 71 w 7668"/>
                  <a:gd name="T67" fmla="*/ 7 h 1216"/>
                  <a:gd name="T68" fmla="*/ 76 w 7668"/>
                  <a:gd name="T69" fmla="*/ 8 h 1216"/>
                  <a:gd name="T70" fmla="*/ 76 w 7668"/>
                  <a:gd name="T71" fmla="*/ 16 h 1216"/>
                  <a:gd name="T72" fmla="*/ 72 w 7668"/>
                  <a:gd name="T73" fmla="*/ 10 h 1216"/>
                  <a:gd name="T74" fmla="*/ 71 w 7668"/>
                  <a:gd name="T75" fmla="*/ 16 h 1216"/>
                  <a:gd name="T76" fmla="*/ 70 w 7668"/>
                  <a:gd name="T77" fmla="*/ 16 h 1216"/>
                  <a:gd name="T78" fmla="*/ 65 w 7668"/>
                  <a:gd name="T79" fmla="*/ 17 h 1216"/>
                  <a:gd name="T80" fmla="*/ 64 w 7668"/>
                  <a:gd name="T81" fmla="*/ 20 h 1216"/>
                  <a:gd name="T82" fmla="*/ 47 w 7668"/>
                  <a:gd name="T83" fmla="*/ 21 h 1216"/>
                  <a:gd name="T84" fmla="*/ 26 w 7668"/>
                  <a:gd name="T85" fmla="*/ 21 h 1216"/>
                  <a:gd name="T86" fmla="*/ 7 w 7668"/>
                  <a:gd name="T87" fmla="*/ 21 h 1216"/>
                  <a:gd name="T88" fmla="*/ 25 w 7668"/>
                  <a:gd name="T89" fmla="*/ 20 h 1216"/>
                  <a:gd name="T90" fmla="*/ 21 w 7668"/>
                  <a:gd name="T91" fmla="*/ 19 h 1216"/>
                  <a:gd name="T92" fmla="*/ 16 w 7668"/>
                  <a:gd name="T93" fmla="*/ 18 h 1216"/>
                  <a:gd name="T94" fmla="*/ 16 w 7668"/>
                  <a:gd name="T95" fmla="*/ 14 h 1216"/>
                  <a:gd name="T96" fmla="*/ 9 w 7668"/>
                  <a:gd name="T97" fmla="*/ 18 h 1216"/>
                  <a:gd name="T98" fmla="*/ 4 w 7668"/>
                  <a:gd name="T99" fmla="*/ 15 h 1216"/>
                  <a:gd name="T100" fmla="*/ 6 w 7668"/>
                  <a:gd name="T101" fmla="*/ 25 h 1216"/>
                  <a:gd name="T102" fmla="*/ 27 w 7668"/>
                  <a:gd name="T103" fmla="*/ 24 h 1216"/>
                  <a:gd name="T104" fmla="*/ 47 w 7668"/>
                  <a:gd name="T105" fmla="*/ 24 h 1216"/>
                  <a:gd name="T106" fmla="*/ 68 w 7668"/>
                  <a:gd name="T107" fmla="*/ 24 h 1216"/>
                  <a:gd name="T108" fmla="*/ 88 w 7668"/>
                  <a:gd name="T109" fmla="*/ 23 h 1216"/>
                  <a:gd name="T110" fmla="*/ 105 w 7668"/>
                  <a:gd name="T111" fmla="*/ 23 h 1216"/>
                  <a:gd name="T112" fmla="*/ 126 w 7668"/>
                  <a:gd name="T113" fmla="*/ 23 h 1216"/>
                  <a:gd name="T114" fmla="*/ 146 w 7668"/>
                  <a:gd name="T115" fmla="*/ 23 h 1216"/>
                  <a:gd name="T116" fmla="*/ 154 w 7668"/>
                  <a:gd name="T117" fmla="*/ 15 h 1216"/>
                  <a:gd name="T118" fmla="*/ 148 w 7668"/>
                  <a:gd name="T119" fmla="*/ 0 h 1216"/>
                  <a:gd name="T120" fmla="*/ 81 w 7668"/>
                  <a:gd name="T121" fmla="*/ 13 h 12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668" h="1216">
                    <a:moveTo>
                      <a:pt x="7151" y="101"/>
                    </a:moveTo>
                    <a:lnTo>
                      <a:pt x="7107" y="102"/>
                    </a:lnTo>
                    <a:lnTo>
                      <a:pt x="7065" y="103"/>
                    </a:lnTo>
                    <a:lnTo>
                      <a:pt x="7022" y="104"/>
                    </a:lnTo>
                    <a:lnTo>
                      <a:pt x="6978" y="104"/>
                    </a:lnTo>
                    <a:lnTo>
                      <a:pt x="6934" y="107"/>
                    </a:lnTo>
                    <a:lnTo>
                      <a:pt x="6891" y="107"/>
                    </a:lnTo>
                    <a:lnTo>
                      <a:pt x="6848" y="108"/>
                    </a:lnTo>
                    <a:lnTo>
                      <a:pt x="6805" y="109"/>
                    </a:lnTo>
                    <a:lnTo>
                      <a:pt x="6762" y="110"/>
                    </a:lnTo>
                    <a:lnTo>
                      <a:pt x="6718" y="110"/>
                    </a:lnTo>
                    <a:lnTo>
                      <a:pt x="6674" y="111"/>
                    </a:lnTo>
                    <a:lnTo>
                      <a:pt x="6631" y="112"/>
                    </a:lnTo>
                    <a:lnTo>
                      <a:pt x="6588" y="112"/>
                    </a:lnTo>
                    <a:lnTo>
                      <a:pt x="6544" y="113"/>
                    </a:lnTo>
                    <a:lnTo>
                      <a:pt x="6502" y="115"/>
                    </a:lnTo>
                    <a:lnTo>
                      <a:pt x="6458" y="115"/>
                    </a:lnTo>
                    <a:lnTo>
                      <a:pt x="6416" y="116"/>
                    </a:lnTo>
                    <a:lnTo>
                      <a:pt x="6372" y="116"/>
                    </a:lnTo>
                    <a:lnTo>
                      <a:pt x="6329" y="117"/>
                    </a:lnTo>
                    <a:lnTo>
                      <a:pt x="6285" y="117"/>
                    </a:lnTo>
                    <a:lnTo>
                      <a:pt x="6241" y="118"/>
                    </a:lnTo>
                    <a:lnTo>
                      <a:pt x="6198" y="119"/>
                    </a:lnTo>
                    <a:lnTo>
                      <a:pt x="6154" y="119"/>
                    </a:lnTo>
                    <a:lnTo>
                      <a:pt x="6111" y="120"/>
                    </a:lnTo>
                    <a:lnTo>
                      <a:pt x="6069" y="121"/>
                    </a:lnTo>
                    <a:lnTo>
                      <a:pt x="6027" y="121"/>
                    </a:lnTo>
                    <a:lnTo>
                      <a:pt x="5984" y="122"/>
                    </a:lnTo>
                    <a:lnTo>
                      <a:pt x="5943" y="122"/>
                    </a:lnTo>
                    <a:lnTo>
                      <a:pt x="5899" y="124"/>
                    </a:lnTo>
                    <a:lnTo>
                      <a:pt x="5856" y="125"/>
                    </a:lnTo>
                    <a:lnTo>
                      <a:pt x="5814" y="125"/>
                    </a:lnTo>
                    <a:lnTo>
                      <a:pt x="5772" y="126"/>
                    </a:lnTo>
                    <a:lnTo>
                      <a:pt x="5730" y="126"/>
                    </a:lnTo>
                    <a:lnTo>
                      <a:pt x="5688" y="127"/>
                    </a:lnTo>
                    <a:lnTo>
                      <a:pt x="5646" y="127"/>
                    </a:lnTo>
                    <a:lnTo>
                      <a:pt x="5604" y="127"/>
                    </a:lnTo>
                    <a:lnTo>
                      <a:pt x="5562" y="127"/>
                    </a:lnTo>
                    <a:lnTo>
                      <a:pt x="5519" y="127"/>
                    </a:lnTo>
                    <a:lnTo>
                      <a:pt x="5476" y="128"/>
                    </a:lnTo>
                    <a:lnTo>
                      <a:pt x="5435" y="128"/>
                    </a:lnTo>
                    <a:lnTo>
                      <a:pt x="5391" y="128"/>
                    </a:lnTo>
                    <a:lnTo>
                      <a:pt x="5351" y="128"/>
                    </a:lnTo>
                    <a:lnTo>
                      <a:pt x="5308" y="129"/>
                    </a:lnTo>
                    <a:lnTo>
                      <a:pt x="5265" y="129"/>
                    </a:lnTo>
                    <a:lnTo>
                      <a:pt x="5224" y="129"/>
                    </a:lnTo>
                    <a:lnTo>
                      <a:pt x="5181" y="129"/>
                    </a:lnTo>
                    <a:lnTo>
                      <a:pt x="5139" y="129"/>
                    </a:lnTo>
                    <a:lnTo>
                      <a:pt x="5096" y="129"/>
                    </a:lnTo>
                    <a:lnTo>
                      <a:pt x="5054" y="129"/>
                    </a:lnTo>
                    <a:lnTo>
                      <a:pt x="5012" y="129"/>
                    </a:lnTo>
                    <a:lnTo>
                      <a:pt x="4970" y="129"/>
                    </a:lnTo>
                    <a:lnTo>
                      <a:pt x="4928" y="129"/>
                    </a:lnTo>
                    <a:lnTo>
                      <a:pt x="4886" y="129"/>
                    </a:lnTo>
                    <a:lnTo>
                      <a:pt x="4843" y="129"/>
                    </a:lnTo>
                    <a:lnTo>
                      <a:pt x="4800" y="129"/>
                    </a:lnTo>
                    <a:lnTo>
                      <a:pt x="4758" y="129"/>
                    </a:lnTo>
                    <a:lnTo>
                      <a:pt x="4717" y="129"/>
                    </a:lnTo>
                    <a:lnTo>
                      <a:pt x="4673" y="129"/>
                    </a:lnTo>
                    <a:lnTo>
                      <a:pt x="4632" y="129"/>
                    </a:lnTo>
                    <a:lnTo>
                      <a:pt x="4589" y="129"/>
                    </a:lnTo>
                    <a:lnTo>
                      <a:pt x="4547" y="129"/>
                    </a:lnTo>
                    <a:lnTo>
                      <a:pt x="4506" y="128"/>
                    </a:lnTo>
                    <a:lnTo>
                      <a:pt x="4461" y="128"/>
                    </a:lnTo>
                    <a:lnTo>
                      <a:pt x="4420" y="128"/>
                    </a:lnTo>
                    <a:lnTo>
                      <a:pt x="4377" y="128"/>
                    </a:lnTo>
                    <a:lnTo>
                      <a:pt x="4335" y="128"/>
                    </a:lnTo>
                    <a:lnTo>
                      <a:pt x="4294" y="128"/>
                    </a:lnTo>
                    <a:lnTo>
                      <a:pt x="4251" y="128"/>
                    </a:lnTo>
                    <a:lnTo>
                      <a:pt x="4208" y="128"/>
                    </a:lnTo>
                    <a:lnTo>
                      <a:pt x="4166" y="127"/>
                    </a:lnTo>
                    <a:lnTo>
                      <a:pt x="4124" y="127"/>
                    </a:lnTo>
                    <a:lnTo>
                      <a:pt x="4081" y="127"/>
                    </a:lnTo>
                    <a:lnTo>
                      <a:pt x="4038" y="127"/>
                    </a:lnTo>
                    <a:lnTo>
                      <a:pt x="3996" y="127"/>
                    </a:lnTo>
                    <a:lnTo>
                      <a:pt x="3954" y="127"/>
                    </a:lnTo>
                    <a:lnTo>
                      <a:pt x="3912" y="127"/>
                    </a:lnTo>
                    <a:lnTo>
                      <a:pt x="3869" y="127"/>
                    </a:lnTo>
                    <a:lnTo>
                      <a:pt x="3827" y="127"/>
                    </a:lnTo>
                    <a:lnTo>
                      <a:pt x="3786" y="127"/>
                    </a:lnTo>
                    <a:lnTo>
                      <a:pt x="3742" y="127"/>
                    </a:lnTo>
                    <a:lnTo>
                      <a:pt x="3701" y="127"/>
                    </a:lnTo>
                    <a:lnTo>
                      <a:pt x="3647" y="127"/>
                    </a:lnTo>
                    <a:lnTo>
                      <a:pt x="3593" y="127"/>
                    </a:lnTo>
                    <a:lnTo>
                      <a:pt x="3540" y="127"/>
                    </a:lnTo>
                    <a:lnTo>
                      <a:pt x="3487" y="127"/>
                    </a:lnTo>
                    <a:lnTo>
                      <a:pt x="3432" y="127"/>
                    </a:lnTo>
                    <a:lnTo>
                      <a:pt x="3378" y="127"/>
                    </a:lnTo>
                    <a:lnTo>
                      <a:pt x="3370" y="135"/>
                    </a:lnTo>
                    <a:lnTo>
                      <a:pt x="3362" y="140"/>
                    </a:lnTo>
                    <a:lnTo>
                      <a:pt x="3353" y="145"/>
                    </a:lnTo>
                    <a:lnTo>
                      <a:pt x="3312" y="161"/>
                    </a:lnTo>
                    <a:lnTo>
                      <a:pt x="3269" y="177"/>
                    </a:lnTo>
                    <a:lnTo>
                      <a:pt x="3228" y="193"/>
                    </a:lnTo>
                    <a:lnTo>
                      <a:pt x="3183" y="208"/>
                    </a:lnTo>
                    <a:lnTo>
                      <a:pt x="3140" y="224"/>
                    </a:lnTo>
                    <a:lnTo>
                      <a:pt x="3097" y="238"/>
                    </a:lnTo>
                    <a:lnTo>
                      <a:pt x="3052" y="253"/>
                    </a:lnTo>
                    <a:lnTo>
                      <a:pt x="3006" y="267"/>
                    </a:lnTo>
                    <a:lnTo>
                      <a:pt x="3049" y="267"/>
                    </a:lnTo>
                    <a:lnTo>
                      <a:pt x="3093" y="268"/>
                    </a:lnTo>
                    <a:lnTo>
                      <a:pt x="3136" y="268"/>
                    </a:lnTo>
                    <a:lnTo>
                      <a:pt x="3178" y="268"/>
                    </a:lnTo>
                    <a:lnTo>
                      <a:pt x="3221" y="268"/>
                    </a:lnTo>
                    <a:lnTo>
                      <a:pt x="3262" y="268"/>
                    </a:lnTo>
                    <a:lnTo>
                      <a:pt x="3305" y="268"/>
                    </a:lnTo>
                    <a:lnTo>
                      <a:pt x="3347" y="268"/>
                    </a:lnTo>
                    <a:lnTo>
                      <a:pt x="3390" y="269"/>
                    </a:lnTo>
                    <a:lnTo>
                      <a:pt x="3434" y="269"/>
                    </a:lnTo>
                    <a:lnTo>
                      <a:pt x="3477" y="269"/>
                    </a:lnTo>
                    <a:lnTo>
                      <a:pt x="3519" y="269"/>
                    </a:lnTo>
                    <a:lnTo>
                      <a:pt x="3562" y="269"/>
                    </a:lnTo>
                    <a:lnTo>
                      <a:pt x="3604" y="269"/>
                    </a:lnTo>
                    <a:lnTo>
                      <a:pt x="3647" y="269"/>
                    </a:lnTo>
                    <a:lnTo>
                      <a:pt x="3689" y="269"/>
                    </a:lnTo>
                    <a:lnTo>
                      <a:pt x="3731" y="269"/>
                    </a:lnTo>
                    <a:lnTo>
                      <a:pt x="3776" y="269"/>
                    </a:lnTo>
                    <a:lnTo>
                      <a:pt x="3818" y="269"/>
                    </a:lnTo>
                    <a:lnTo>
                      <a:pt x="3861" y="269"/>
                    </a:lnTo>
                    <a:lnTo>
                      <a:pt x="3903" y="269"/>
                    </a:lnTo>
                    <a:lnTo>
                      <a:pt x="3946" y="269"/>
                    </a:lnTo>
                    <a:lnTo>
                      <a:pt x="3988" y="269"/>
                    </a:lnTo>
                    <a:lnTo>
                      <a:pt x="4032" y="269"/>
                    </a:lnTo>
                    <a:lnTo>
                      <a:pt x="4073" y="269"/>
                    </a:lnTo>
                    <a:lnTo>
                      <a:pt x="4116" y="269"/>
                    </a:lnTo>
                    <a:lnTo>
                      <a:pt x="4160" y="269"/>
                    </a:lnTo>
                    <a:lnTo>
                      <a:pt x="4203" y="269"/>
                    </a:lnTo>
                    <a:lnTo>
                      <a:pt x="4245" y="269"/>
                    </a:lnTo>
                    <a:lnTo>
                      <a:pt x="4290" y="268"/>
                    </a:lnTo>
                    <a:lnTo>
                      <a:pt x="4333" y="268"/>
                    </a:lnTo>
                    <a:lnTo>
                      <a:pt x="4375" y="268"/>
                    </a:lnTo>
                    <a:lnTo>
                      <a:pt x="4418" y="267"/>
                    </a:lnTo>
                    <a:lnTo>
                      <a:pt x="4460" y="267"/>
                    </a:lnTo>
                    <a:lnTo>
                      <a:pt x="4505" y="267"/>
                    </a:lnTo>
                    <a:lnTo>
                      <a:pt x="4547" y="266"/>
                    </a:lnTo>
                    <a:lnTo>
                      <a:pt x="4590" y="266"/>
                    </a:lnTo>
                    <a:lnTo>
                      <a:pt x="4632" y="266"/>
                    </a:lnTo>
                    <a:lnTo>
                      <a:pt x="4675" y="265"/>
                    </a:lnTo>
                    <a:lnTo>
                      <a:pt x="4718" y="265"/>
                    </a:lnTo>
                    <a:lnTo>
                      <a:pt x="4762" y="265"/>
                    </a:lnTo>
                    <a:lnTo>
                      <a:pt x="4804" y="265"/>
                    </a:lnTo>
                    <a:lnTo>
                      <a:pt x="4848" y="263"/>
                    </a:lnTo>
                    <a:lnTo>
                      <a:pt x="4890" y="263"/>
                    </a:lnTo>
                    <a:lnTo>
                      <a:pt x="4933" y="262"/>
                    </a:lnTo>
                    <a:lnTo>
                      <a:pt x="4975" y="262"/>
                    </a:lnTo>
                    <a:lnTo>
                      <a:pt x="5019" y="261"/>
                    </a:lnTo>
                    <a:lnTo>
                      <a:pt x="5061" y="260"/>
                    </a:lnTo>
                    <a:lnTo>
                      <a:pt x="5105" y="260"/>
                    </a:lnTo>
                    <a:lnTo>
                      <a:pt x="5147" y="259"/>
                    </a:lnTo>
                    <a:lnTo>
                      <a:pt x="5190" y="259"/>
                    </a:lnTo>
                    <a:lnTo>
                      <a:pt x="5233" y="259"/>
                    </a:lnTo>
                    <a:lnTo>
                      <a:pt x="5277" y="259"/>
                    </a:lnTo>
                    <a:lnTo>
                      <a:pt x="5319" y="258"/>
                    </a:lnTo>
                    <a:lnTo>
                      <a:pt x="5362" y="258"/>
                    </a:lnTo>
                    <a:lnTo>
                      <a:pt x="5404" y="257"/>
                    </a:lnTo>
                    <a:lnTo>
                      <a:pt x="5447" y="256"/>
                    </a:lnTo>
                    <a:lnTo>
                      <a:pt x="5489" y="256"/>
                    </a:lnTo>
                    <a:lnTo>
                      <a:pt x="5532" y="254"/>
                    </a:lnTo>
                    <a:lnTo>
                      <a:pt x="5577" y="254"/>
                    </a:lnTo>
                    <a:lnTo>
                      <a:pt x="5619" y="253"/>
                    </a:lnTo>
                    <a:lnTo>
                      <a:pt x="5662" y="253"/>
                    </a:lnTo>
                    <a:lnTo>
                      <a:pt x="5704" y="253"/>
                    </a:lnTo>
                    <a:lnTo>
                      <a:pt x="5748" y="253"/>
                    </a:lnTo>
                    <a:lnTo>
                      <a:pt x="5791" y="252"/>
                    </a:lnTo>
                    <a:lnTo>
                      <a:pt x="5834" y="252"/>
                    </a:lnTo>
                    <a:lnTo>
                      <a:pt x="5877" y="251"/>
                    </a:lnTo>
                    <a:lnTo>
                      <a:pt x="5921" y="250"/>
                    </a:lnTo>
                    <a:lnTo>
                      <a:pt x="5964" y="249"/>
                    </a:lnTo>
                    <a:lnTo>
                      <a:pt x="6008" y="248"/>
                    </a:lnTo>
                    <a:lnTo>
                      <a:pt x="6051" y="248"/>
                    </a:lnTo>
                    <a:lnTo>
                      <a:pt x="6093" y="248"/>
                    </a:lnTo>
                    <a:lnTo>
                      <a:pt x="6137" y="246"/>
                    </a:lnTo>
                    <a:lnTo>
                      <a:pt x="6179" y="245"/>
                    </a:lnTo>
                    <a:lnTo>
                      <a:pt x="6223" y="244"/>
                    </a:lnTo>
                    <a:lnTo>
                      <a:pt x="6266" y="244"/>
                    </a:lnTo>
                    <a:lnTo>
                      <a:pt x="6309" y="243"/>
                    </a:lnTo>
                    <a:lnTo>
                      <a:pt x="6353" y="242"/>
                    </a:lnTo>
                    <a:lnTo>
                      <a:pt x="6397" y="242"/>
                    </a:lnTo>
                    <a:lnTo>
                      <a:pt x="6440" y="242"/>
                    </a:lnTo>
                    <a:lnTo>
                      <a:pt x="6482" y="242"/>
                    </a:lnTo>
                    <a:lnTo>
                      <a:pt x="6525" y="241"/>
                    </a:lnTo>
                    <a:lnTo>
                      <a:pt x="6568" y="241"/>
                    </a:lnTo>
                    <a:lnTo>
                      <a:pt x="6610" y="241"/>
                    </a:lnTo>
                    <a:lnTo>
                      <a:pt x="6656" y="241"/>
                    </a:lnTo>
                    <a:lnTo>
                      <a:pt x="6698" y="242"/>
                    </a:lnTo>
                    <a:lnTo>
                      <a:pt x="6741" y="242"/>
                    </a:lnTo>
                    <a:lnTo>
                      <a:pt x="6785" y="242"/>
                    </a:lnTo>
                    <a:lnTo>
                      <a:pt x="6827" y="243"/>
                    </a:lnTo>
                    <a:lnTo>
                      <a:pt x="6871" y="244"/>
                    </a:lnTo>
                    <a:lnTo>
                      <a:pt x="6914" y="245"/>
                    </a:lnTo>
                    <a:lnTo>
                      <a:pt x="6957" y="248"/>
                    </a:lnTo>
                    <a:lnTo>
                      <a:pt x="7000" y="248"/>
                    </a:lnTo>
                    <a:lnTo>
                      <a:pt x="7043" y="250"/>
                    </a:lnTo>
                    <a:lnTo>
                      <a:pt x="7087" y="253"/>
                    </a:lnTo>
                    <a:lnTo>
                      <a:pt x="7130" y="254"/>
                    </a:lnTo>
                    <a:lnTo>
                      <a:pt x="7173" y="258"/>
                    </a:lnTo>
                    <a:lnTo>
                      <a:pt x="7194" y="270"/>
                    </a:lnTo>
                    <a:lnTo>
                      <a:pt x="7194" y="293"/>
                    </a:lnTo>
                    <a:lnTo>
                      <a:pt x="7173" y="304"/>
                    </a:lnTo>
                    <a:lnTo>
                      <a:pt x="7170" y="304"/>
                    </a:lnTo>
                    <a:lnTo>
                      <a:pt x="7166" y="304"/>
                    </a:lnTo>
                    <a:lnTo>
                      <a:pt x="7164" y="304"/>
                    </a:lnTo>
                    <a:lnTo>
                      <a:pt x="7170" y="307"/>
                    </a:lnTo>
                    <a:lnTo>
                      <a:pt x="7173" y="311"/>
                    </a:lnTo>
                    <a:lnTo>
                      <a:pt x="7175" y="318"/>
                    </a:lnTo>
                    <a:lnTo>
                      <a:pt x="7186" y="374"/>
                    </a:lnTo>
                    <a:lnTo>
                      <a:pt x="7197" y="426"/>
                    </a:lnTo>
                    <a:lnTo>
                      <a:pt x="7209" y="478"/>
                    </a:lnTo>
                    <a:lnTo>
                      <a:pt x="7223" y="531"/>
                    </a:lnTo>
                    <a:lnTo>
                      <a:pt x="7238" y="583"/>
                    </a:lnTo>
                    <a:lnTo>
                      <a:pt x="7255" y="635"/>
                    </a:lnTo>
                    <a:lnTo>
                      <a:pt x="7270" y="684"/>
                    </a:lnTo>
                    <a:lnTo>
                      <a:pt x="7287" y="734"/>
                    </a:lnTo>
                    <a:lnTo>
                      <a:pt x="7303" y="784"/>
                    </a:lnTo>
                    <a:lnTo>
                      <a:pt x="7319" y="833"/>
                    </a:lnTo>
                    <a:lnTo>
                      <a:pt x="7335" y="883"/>
                    </a:lnTo>
                    <a:lnTo>
                      <a:pt x="7336" y="895"/>
                    </a:lnTo>
                    <a:lnTo>
                      <a:pt x="7332" y="905"/>
                    </a:lnTo>
                    <a:lnTo>
                      <a:pt x="7324" y="913"/>
                    </a:lnTo>
                    <a:lnTo>
                      <a:pt x="7333" y="914"/>
                    </a:lnTo>
                    <a:lnTo>
                      <a:pt x="7342" y="914"/>
                    </a:lnTo>
                    <a:lnTo>
                      <a:pt x="7352" y="914"/>
                    </a:lnTo>
                    <a:lnTo>
                      <a:pt x="7355" y="915"/>
                    </a:lnTo>
                    <a:lnTo>
                      <a:pt x="7358" y="915"/>
                    </a:lnTo>
                    <a:lnTo>
                      <a:pt x="7362" y="917"/>
                    </a:lnTo>
                    <a:lnTo>
                      <a:pt x="7372" y="931"/>
                    </a:lnTo>
                    <a:lnTo>
                      <a:pt x="7370" y="948"/>
                    </a:lnTo>
                    <a:lnTo>
                      <a:pt x="7352" y="957"/>
                    </a:lnTo>
                    <a:lnTo>
                      <a:pt x="7339" y="957"/>
                    </a:lnTo>
                    <a:lnTo>
                      <a:pt x="7327" y="956"/>
                    </a:lnTo>
                    <a:lnTo>
                      <a:pt x="7314" y="956"/>
                    </a:lnTo>
                    <a:lnTo>
                      <a:pt x="7272" y="955"/>
                    </a:lnTo>
                    <a:lnTo>
                      <a:pt x="7229" y="954"/>
                    </a:lnTo>
                    <a:lnTo>
                      <a:pt x="7186" y="953"/>
                    </a:lnTo>
                    <a:lnTo>
                      <a:pt x="7141" y="953"/>
                    </a:lnTo>
                    <a:lnTo>
                      <a:pt x="7099" y="951"/>
                    </a:lnTo>
                    <a:lnTo>
                      <a:pt x="7056" y="950"/>
                    </a:lnTo>
                    <a:lnTo>
                      <a:pt x="7013" y="950"/>
                    </a:lnTo>
                    <a:lnTo>
                      <a:pt x="6970" y="949"/>
                    </a:lnTo>
                    <a:lnTo>
                      <a:pt x="6926" y="948"/>
                    </a:lnTo>
                    <a:lnTo>
                      <a:pt x="6883" y="948"/>
                    </a:lnTo>
                    <a:lnTo>
                      <a:pt x="6840" y="948"/>
                    </a:lnTo>
                    <a:lnTo>
                      <a:pt x="6798" y="947"/>
                    </a:lnTo>
                    <a:lnTo>
                      <a:pt x="6755" y="947"/>
                    </a:lnTo>
                    <a:lnTo>
                      <a:pt x="6710" y="947"/>
                    </a:lnTo>
                    <a:lnTo>
                      <a:pt x="6668" y="947"/>
                    </a:lnTo>
                    <a:lnTo>
                      <a:pt x="6624" y="947"/>
                    </a:lnTo>
                    <a:lnTo>
                      <a:pt x="6582" y="947"/>
                    </a:lnTo>
                    <a:lnTo>
                      <a:pt x="6538" y="947"/>
                    </a:lnTo>
                    <a:lnTo>
                      <a:pt x="6495" y="947"/>
                    </a:lnTo>
                    <a:lnTo>
                      <a:pt x="6453" y="947"/>
                    </a:lnTo>
                    <a:lnTo>
                      <a:pt x="6411" y="947"/>
                    </a:lnTo>
                    <a:lnTo>
                      <a:pt x="6369" y="947"/>
                    </a:lnTo>
                    <a:lnTo>
                      <a:pt x="6326" y="947"/>
                    </a:lnTo>
                    <a:lnTo>
                      <a:pt x="6284" y="947"/>
                    </a:lnTo>
                    <a:lnTo>
                      <a:pt x="6240" y="947"/>
                    </a:lnTo>
                    <a:lnTo>
                      <a:pt x="6199" y="947"/>
                    </a:lnTo>
                    <a:lnTo>
                      <a:pt x="6155" y="947"/>
                    </a:lnTo>
                    <a:lnTo>
                      <a:pt x="6115" y="948"/>
                    </a:lnTo>
                    <a:lnTo>
                      <a:pt x="6071" y="948"/>
                    </a:lnTo>
                    <a:lnTo>
                      <a:pt x="6029" y="949"/>
                    </a:lnTo>
                    <a:lnTo>
                      <a:pt x="5987" y="949"/>
                    </a:lnTo>
                    <a:lnTo>
                      <a:pt x="5945" y="950"/>
                    </a:lnTo>
                    <a:lnTo>
                      <a:pt x="5901" y="950"/>
                    </a:lnTo>
                    <a:lnTo>
                      <a:pt x="5859" y="951"/>
                    </a:lnTo>
                    <a:lnTo>
                      <a:pt x="5817" y="951"/>
                    </a:lnTo>
                    <a:lnTo>
                      <a:pt x="5775" y="953"/>
                    </a:lnTo>
                    <a:lnTo>
                      <a:pt x="5733" y="953"/>
                    </a:lnTo>
                    <a:lnTo>
                      <a:pt x="5689" y="953"/>
                    </a:lnTo>
                    <a:lnTo>
                      <a:pt x="5647" y="954"/>
                    </a:lnTo>
                    <a:lnTo>
                      <a:pt x="5605" y="955"/>
                    </a:lnTo>
                    <a:lnTo>
                      <a:pt x="5563" y="955"/>
                    </a:lnTo>
                    <a:lnTo>
                      <a:pt x="5520" y="956"/>
                    </a:lnTo>
                    <a:lnTo>
                      <a:pt x="5477" y="957"/>
                    </a:lnTo>
                    <a:lnTo>
                      <a:pt x="5435" y="957"/>
                    </a:lnTo>
                    <a:lnTo>
                      <a:pt x="5393" y="958"/>
                    </a:lnTo>
                    <a:lnTo>
                      <a:pt x="5351" y="958"/>
                    </a:lnTo>
                    <a:lnTo>
                      <a:pt x="5308" y="959"/>
                    </a:lnTo>
                    <a:lnTo>
                      <a:pt x="5265" y="961"/>
                    </a:lnTo>
                    <a:lnTo>
                      <a:pt x="5224" y="961"/>
                    </a:lnTo>
                    <a:lnTo>
                      <a:pt x="5180" y="962"/>
                    </a:lnTo>
                    <a:lnTo>
                      <a:pt x="5139" y="963"/>
                    </a:lnTo>
                    <a:lnTo>
                      <a:pt x="5095" y="964"/>
                    </a:lnTo>
                    <a:lnTo>
                      <a:pt x="5054" y="964"/>
                    </a:lnTo>
                    <a:lnTo>
                      <a:pt x="5011" y="965"/>
                    </a:lnTo>
                    <a:lnTo>
                      <a:pt x="4969" y="966"/>
                    </a:lnTo>
                    <a:lnTo>
                      <a:pt x="4926" y="966"/>
                    </a:lnTo>
                    <a:lnTo>
                      <a:pt x="4884" y="967"/>
                    </a:lnTo>
                    <a:lnTo>
                      <a:pt x="4842" y="968"/>
                    </a:lnTo>
                    <a:lnTo>
                      <a:pt x="4799" y="970"/>
                    </a:lnTo>
                    <a:lnTo>
                      <a:pt x="4757" y="970"/>
                    </a:lnTo>
                    <a:lnTo>
                      <a:pt x="4715" y="971"/>
                    </a:lnTo>
                    <a:lnTo>
                      <a:pt x="4701" y="971"/>
                    </a:lnTo>
                    <a:lnTo>
                      <a:pt x="4689" y="971"/>
                    </a:lnTo>
                    <a:lnTo>
                      <a:pt x="4675" y="971"/>
                    </a:lnTo>
                    <a:lnTo>
                      <a:pt x="4663" y="964"/>
                    </a:lnTo>
                    <a:lnTo>
                      <a:pt x="4663" y="950"/>
                    </a:lnTo>
                    <a:lnTo>
                      <a:pt x="4675" y="941"/>
                    </a:lnTo>
                    <a:lnTo>
                      <a:pt x="4710" y="940"/>
                    </a:lnTo>
                    <a:lnTo>
                      <a:pt x="4746" y="939"/>
                    </a:lnTo>
                    <a:lnTo>
                      <a:pt x="4780" y="937"/>
                    </a:lnTo>
                    <a:lnTo>
                      <a:pt x="4833" y="934"/>
                    </a:lnTo>
                    <a:lnTo>
                      <a:pt x="4889" y="931"/>
                    </a:lnTo>
                    <a:lnTo>
                      <a:pt x="4942" y="930"/>
                    </a:lnTo>
                    <a:lnTo>
                      <a:pt x="4997" y="926"/>
                    </a:lnTo>
                    <a:lnTo>
                      <a:pt x="5042" y="924"/>
                    </a:lnTo>
                    <a:lnTo>
                      <a:pt x="5088" y="923"/>
                    </a:lnTo>
                    <a:lnTo>
                      <a:pt x="5133" y="921"/>
                    </a:lnTo>
                    <a:lnTo>
                      <a:pt x="5179" y="918"/>
                    </a:lnTo>
                    <a:lnTo>
                      <a:pt x="5225" y="917"/>
                    </a:lnTo>
                    <a:lnTo>
                      <a:pt x="5270" y="916"/>
                    </a:lnTo>
                    <a:lnTo>
                      <a:pt x="5314" y="914"/>
                    </a:lnTo>
                    <a:lnTo>
                      <a:pt x="5360" y="913"/>
                    </a:lnTo>
                    <a:lnTo>
                      <a:pt x="5404" y="912"/>
                    </a:lnTo>
                    <a:lnTo>
                      <a:pt x="5449" y="909"/>
                    </a:lnTo>
                    <a:lnTo>
                      <a:pt x="5494" y="908"/>
                    </a:lnTo>
                    <a:lnTo>
                      <a:pt x="5539" y="906"/>
                    </a:lnTo>
                    <a:lnTo>
                      <a:pt x="5586" y="905"/>
                    </a:lnTo>
                    <a:lnTo>
                      <a:pt x="5630" y="904"/>
                    </a:lnTo>
                    <a:lnTo>
                      <a:pt x="5628" y="900"/>
                    </a:lnTo>
                    <a:lnTo>
                      <a:pt x="5625" y="897"/>
                    </a:lnTo>
                    <a:lnTo>
                      <a:pt x="5625" y="892"/>
                    </a:lnTo>
                    <a:lnTo>
                      <a:pt x="5615" y="831"/>
                    </a:lnTo>
                    <a:lnTo>
                      <a:pt x="5609" y="768"/>
                    </a:lnTo>
                    <a:lnTo>
                      <a:pt x="5602" y="706"/>
                    </a:lnTo>
                    <a:lnTo>
                      <a:pt x="5538" y="707"/>
                    </a:lnTo>
                    <a:lnTo>
                      <a:pt x="5476" y="708"/>
                    </a:lnTo>
                    <a:lnTo>
                      <a:pt x="5413" y="708"/>
                    </a:lnTo>
                    <a:lnTo>
                      <a:pt x="5415" y="734"/>
                    </a:lnTo>
                    <a:lnTo>
                      <a:pt x="5416" y="759"/>
                    </a:lnTo>
                    <a:lnTo>
                      <a:pt x="5419" y="784"/>
                    </a:lnTo>
                    <a:lnTo>
                      <a:pt x="5419" y="804"/>
                    </a:lnTo>
                    <a:lnTo>
                      <a:pt x="5420" y="823"/>
                    </a:lnTo>
                    <a:lnTo>
                      <a:pt x="5422" y="842"/>
                    </a:lnTo>
                    <a:lnTo>
                      <a:pt x="5422" y="858"/>
                    </a:lnTo>
                    <a:lnTo>
                      <a:pt x="5423" y="874"/>
                    </a:lnTo>
                    <a:lnTo>
                      <a:pt x="5424" y="890"/>
                    </a:lnTo>
                    <a:lnTo>
                      <a:pt x="5415" y="908"/>
                    </a:lnTo>
                    <a:lnTo>
                      <a:pt x="5396" y="908"/>
                    </a:lnTo>
                    <a:lnTo>
                      <a:pt x="5385" y="890"/>
                    </a:lnTo>
                    <a:lnTo>
                      <a:pt x="5379" y="831"/>
                    </a:lnTo>
                    <a:lnTo>
                      <a:pt x="5373" y="769"/>
                    </a:lnTo>
                    <a:lnTo>
                      <a:pt x="5368" y="709"/>
                    </a:lnTo>
                    <a:lnTo>
                      <a:pt x="5303" y="710"/>
                    </a:lnTo>
                    <a:lnTo>
                      <a:pt x="5238" y="711"/>
                    </a:lnTo>
                    <a:lnTo>
                      <a:pt x="5172" y="711"/>
                    </a:lnTo>
                    <a:lnTo>
                      <a:pt x="5179" y="771"/>
                    </a:lnTo>
                    <a:lnTo>
                      <a:pt x="5185" y="829"/>
                    </a:lnTo>
                    <a:lnTo>
                      <a:pt x="5190" y="888"/>
                    </a:lnTo>
                    <a:lnTo>
                      <a:pt x="5185" y="901"/>
                    </a:lnTo>
                    <a:lnTo>
                      <a:pt x="5171" y="906"/>
                    </a:lnTo>
                    <a:lnTo>
                      <a:pt x="5156" y="901"/>
                    </a:lnTo>
                    <a:lnTo>
                      <a:pt x="5155" y="899"/>
                    </a:lnTo>
                    <a:lnTo>
                      <a:pt x="5153" y="896"/>
                    </a:lnTo>
                    <a:lnTo>
                      <a:pt x="5152" y="892"/>
                    </a:lnTo>
                    <a:lnTo>
                      <a:pt x="5148" y="860"/>
                    </a:lnTo>
                    <a:lnTo>
                      <a:pt x="5144" y="829"/>
                    </a:lnTo>
                    <a:lnTo>
                      <a:pt x="5139" y="797"/>
                    </a:lnTo>
                    <a:lnTo>
                      <a:pt x="5137" y="768"/>
                    </a:lnTo>
                    <a:lnTo>
                      <a:pt x="5133" y="740"/>
                    </a:lnTo>
                    <a:lnTo>
                      <a:pt x="5131" y="711"/>
                    </a:lnTo>
                    <a:lnTo>
                      <a:pt x="5070" y="713"/>
                    </a:lnTo>
                    <a:lnTo>
                      <a:pt x="5009" y="714"/>
                    </a:lnTo>
                    <a:lnTo>
                      <a:pt x="4949" y="715"/>
                    </a:lnTo>
                    <a:lnTo>
                      <a:pt x="4955" y="760"/>
                    </a:lnTo>
                    <a:lnTo>
                      <a:pt x="4958" y="806"/>
                    </a:lnTo>
                    <a:lnTo>
                      <a:pt x="4963" y="851"/>
                    </a:lnTo>
                    <a:lnTo>
                      <a:pt x="4951" y="872"/>
                    </a:lnTo>
                    <a:lnTo>
                      <a:pt x="4928" y="875"/>
                    </a:lnTo>
                    <a:lnTo>
                      <a:pt x="4912" y="858"/>
                    </a:lnTo>
                    <a:lnTo>
                      <a:pt x="4906" y="810"/>
                    </a:lnTo>
                    <a:lnTo>
                      <a:pt x="4900" y="764"/>
                    </a:lnTo>
                    <a:lnTo>
                      <a:pt x="4896" y="715"/>
                    </a:lnTo>
                    <a:lnTo>
                      <a:pt x="4853" y="716"/>
                    </a:lnTo>
                    <a:lnTo>
                      <a:pt x="4807" y="716"/>
                    </a:lnTo>
                    <a:lnTo>
                      <a:pt x="4763" y="717"/>
                    </a:lnTo>
                    <a:lnTo>
                      <a:pt x="4718" y="717"/>
                    </a:lnTo>
                    <a:lnTo>
                      <a:pt x="4674" y="717"/>
                    </a:lnTo>
                    <a:lnTo>
                      <a:pt x="4630" y="718"/>
                    </a:lnTo>
                    <a:lnTo>
                      <a:pt x="4586" y="718"/>
                    </a:lnTo>
                    <a:lnTo>
                      <a:pt x="4541" y="719"/>
                    </a:lnTo>
                    <a:lnTo>
                      <a:pt x="4497" y="719"/>
                    </a:lnTo>
                    <a:lnTo>
                      <a:pt x="4452" y="721"/>
                    </a:lnTo>
                    <a:lnTo>
                      <a:pt x="4408" y="721"/>
                    </a:lnTo>
                    <a:lnTo>
                      <a:pt x="4362" y="722"/>
                    </a:lnTo>
                    <a:lnTo>
                      <a:pt x="4319" y="722"/>
                    </a:lnTo>
                    <a:lnTo>
                      <a:pt x="4273" y="723"/>
                    </a:lnTo>
                    <a:lnTo>
                      <a:pt x="4229" y="723"/>
                    </a:lnTo>
                    <a:lnTo>
                      <a:pt x="4229" y="774"/>
                    </a:lnTo>
                    <a:lnTo>
                      <a:pt x="4232" y="825"/>
                    </a:lnTo>
                    <a:lnTo>
                      <a:pt x="4232" y="875"/>
                    </a:lnTo>
                    <a:lnTo>
                      <a:pt x="4229" y="926"/>
                    </a:lnTo>
                    <a:lnTo>
                      <a:pt x="4228" y="978"/>
                    </a:lnTo>
                    <a:lnTo>
                      <a:pt x="4222" y="988"/>
                    </a:lnTo>
                    <a:lnTo>
                      <a:pt x="4209" y="988"/>
                    </a:lnTo>
                    <a:lnTo>
                      <a:pt x="4203" y="978"/>
                    </a:lnTo>
                    <a:lnTo>
                      <a:pt x="4203" y="926"/>
                    </a:lnTo>
                    <a:lnTo>
                      <a:pt x="4203" y="875"/>
                    </a:lnTo>
                    <a:lnTo>
                      <a:pt x="4203" y="825"/>
                    </a:lnTo>
                    <a:lnTo>
                      <a:pt x="4203" y="774"/>
                    </a:lnTo>
                    <a:lnTo>
                      <a:pt x="4203" y="723"/>
                    </a:lnTo>
                    <a:lnTo>
                      <a:pt x="4150" y="723"/>
                    </a:lnTo>
                    <a:lnTo>
                      <a:pt x="4095" y="724"/>
                    </a:lnTo>
                    <a:lnTo>
                      <a:pt x="4043" y="724"/>
                    </a:lnTo>
                    <a:lnTo>
                      <a:pt x="4032" y="718"/>
                    </a:lnTo>
                    <a:lnTo>
                      <a:pt x="4032" y="708"/>
                    </a:lnTo>
                    <a:lnTo>
                      <a:pt x="4043" y="701"/>
                    </a:lnTo>
                    <a:lnTo>
                      <a:pt x="4095" y="700"/>
                    </a:lnTo>
                    <a:lnTo>
                      <a:pt x="4150" y="700"/>
                    </a:lnTo>
                    <a:lnTo>
                      <a:pt x="4203" y="699"/>
                    </a:lnTo>
                    <a:lnTo>
                      <a:pt x="4202" y="675"/>
                    </a:lnTo>
                    <a:lnTo>
                      <a:pt x="4202" y="650"/>
                    </a:lnTo>
                    <a:lnTo>
                      <a:pt x="4201" y="626"/>
                    </a:lnTo>
                    <a:lnTo>
                      <a:pt x="4200" y="599"/>
                    </a:lnTo>
                    <a:lnTo>
                      <a:pt x="4200" y="574"/>
                    </a:lnTo>
                    <a:lnTo>
                      <a:pt x="4199" y="547"/>
                    </a:lnTo>
                    <a:lnTo>
                      <a:pt x="4198" y="482"/>
                    </a:lnTo>
                    <a:lnTo>
                      <a:pt x="4193" y="419"/>
                    </a:lnTo>
                    <a:lnTo>
                      <a:pt x="4190" y="354"/>
                    </a:lnTo>
                    <a:lnTo>
                      <a:pt x="4195" y="343"/>
                    </a:lnTo>
                    <a:lnTo>
                      <a:pt x="4208" y="343"/>
                    </a:lnTo>
                    <a:lnTo>
                      <a:pt x="4215" y="354"/>
                    </a:lnTo>
                    <a:lnTo>
                      <a:pt x="4219" y="418"/>
                    </a:lnTo>
                    <a:lnTo>
                      <a:pt x="4223" y="481"/>
                    </a:lnTo>
                    <a:lnTo>
                      <a:pt x="4225" y="544"/>
                    </a:lnTo>
                    <a:lnTo>
                      <a:pt x="4226" y="568"/>
                    </a:lnTo>
                    <a:lnTo>
                      <a:pt x="4226" y="593"/>
                    </a:lnTo>
                    <a:lnTo>
                      <a:pt x="4226" y="619"/>
                    </a:lnTo>
                    <a:lnTo>
                      <a:pt x="4227" y="646"/>
                    </a:lnTo>
                    <a:lnTo>
                      <a:pt x="4228" y="672"/>
                    </a:lnTo>
                    <a:lnTo>
                      <a:pt x="4229" y="699"/>
                    </a:lnTo>
                    <a:lnTo>
                      <a:pt x="4278" y="698"/>
                    </a:lnTo>
                    <a:lnTo>
                      <a:pt x="4328" y="697"/>
                    </a:lnTo>
                    <a:lnTo>
                      <a:pt x="4377" y="696"/>
                    </a:lnTo>
                    <a:lnTo>
                      <a:pt x="4426" y="694"/>
                    </a:lnTo>
                    <a:lnTo>
                      <a:pt x="4474" y="694"/>
                    </a:lnTo>
                    <a:lnTo>
                      <a:pt x="4525" y="692"/>
                    </a:lnTo>
                    <a:lnTo>
                      <a:pt x="4575" y="691"/>
                    </a:lnTo>
                    <a:lnTo>
                      <a:pt x="4626" y="690"/>
                    </a:lnTo>
                    <a:lnTo>
                      <a:pt x="4677" y="689"/>
                    </a:lnTo>
                    <a:lnTo>
                      <a:pt x="4732" y="689"/>
                    </a:lnTo>
                    <a:lnTo>
                      <a:pt x="4785" y="688"/>
                    </a:lnTo>
                    <a:lnTo>
                      <a:pt x="4839" y="686"/>
                    </a:lnTo>
                    <a:lnTo>
                      <a:pt x="4895" y="685"/>
                    </a:lnTo>
                    <a:lnTo>
                      <a:pt x="4895" y="677"/>
                    </a:lnTo>
                    <a:lnTo>
                      <a:pt x="4893" y="669"/>
                    </a:lnTo>
                    <a:lnTo>
                      <a:pt x="4893" y="661"/>
                    </a:lnTo>
                    <a:lnTo>
                      <a:pt x="4891" y="621"/>
                    </a:lnTo>
                    <a:lnTo>
                      <a:pt x="4889" y="580"/>
                    </a:lnTo>
                    <a:lnTo>
                      <a:pt x="4889" y="539"/>
                    </a:lnTo>
                    <a:lnTo>
                      <a:pt x="4889" y="528"/>
                    </a:lnTo>
                    <a:lnTo>
                      <a:pt x="4888" y="518"/>
                    </a:lnTo>
                    <a:lnTo>
                      <a:pt x="4888" y="508"/>
                    </a:lnTo>
                    <a:lnTo>
                      <a:pt x="4830" y="508"/>
                    </a:lnTo>
                    <a:lnTo>
                      <a:pt x="4773" y="508"/>
                    </a:lnTo>
                    <a:lnTo>
                      <a:pt x="4717" y="507"/>
                    </a:lnTo>
                    <a:lnTo>
                      <a:pt x="4659" y="506"/>
                    </a:lnTo>
                    <a:lnTo>
                      <a:pt x="4622" y="506"/>
                    </a:lnTo>
                    <a:lnTo>
                      <a:pt x="4586" y="506"/>
                    </a:lnTo>
                    <a:lnTo>
                      <a:pt x="4550" y="506"/>
                    </a:lnTo>
                    <a:lnTo>
                      <a:pt x="4539" y="499"/>
                    </a:lnTo>
                    <a:lnTo>
                      <a:pt x="4539" y="485"/>
                    </a:lnTo>
                    <a:lnTo>
                      <a:pt x="4550" y="478"/>
                    </a:lnTo>
                    <a:lnTo>
                      <a:pt x="4599" y="477"/>
                    </a:lnTo>
                    <a:lnTo>
                      <a:pt x="4649" y="476"/>
                    </a:lnTo>
                    <a:lnTo>
                      <a:pt x="4699" y="476"/>
                    </a:lnTo>
                    <a:lnTo>
                      <a:pt x="4749" y="475"/>
                    </a:lnTo>
                    <a:lnTo>
                      <a:pt x="4798" y="474"/>
                    </a:lnTo>
                    <a:lnTo>
                      <a:pt x="4828" y="473"/>
                    </a:lnTo>
                    <a:lnTo>
                      <a:pt x="4858" y="472"/>
                    </a:lnTo>
                    <a:lnTo>
                      <a:pt x="4888" y="472"/>
                    </a:lnTo>
                    <a:lnTo>
                      <a:pt x="4888" y="465"/>
                    </a:lnTo>
                    <a:lnTo>
                      <a:pt x="4887" y="459"/>
                    </a:lnTo>
                    <a:lnTo>
                      <a:pt x="4887" y="453"/>
                    </a:lnTo>
                    <a:lnTo>
                      <a:pt x="4887" y="444"/>
                    </a:lnTo>
                    <a:lnTo>
                      <a:pt x="4887" y="436"/>
                    </a:lnTo>
                    <a:lnTo>
                      <a:pt x="4887" y="426"/>
                    </a:lnTo>
                    <a:lnTo>
                      <a:pt x="4887" y="418"/>
                    </a:lnTo>
                    <a:lnTo>
                      <a:pt x="4887" y="409"/>
                    </a:lnTo>
                    <a:lnTo>
                      <a:pt x="4887" y="401"/>
                    </a:lnTo>
                    <a:lnTo>
                      <a:pt x="4892" y="391"/>
                    </a:lnTo>
                    <a:lnTo>
                      <a:pt x="4904" y="391"/>
                    </a:lnTo>
                    <a:lnTo>
                      <a:pt x="4912" y="401"/>
                    </a:lnTo>
                    <a:lnTo>
                      <a:pt x="4912" y="409"/>
                    </a:lnTo>
                    <a:lnTo>
                      <a:pt x="4912" y="418"/>
                    </a:lnTo>
                    <a:lnTo>
                      <a:pt x="4913" y="427"/>
                    </a:lnTo>
                    <a:lnTo>
                      <a:pt x="4914" y="434"/>
                    </a:lnTo>
                    <a:lnTo>
                      <a:pt x="4915" y="441"/>
                    </a:lnTo>
                    <a:lnTo>
                      <a:pt x="4915" y="448"/>
                    </a:lnTo>
                    <a:lnTo>
                      <a:pt x="4916" y="455"/>
                    </a:lnTo>
                    <a:lnTo>
                      <a:pt x="4917" y="464"/>
                    </a:lnTo>
                    <a:lnTo>
                      <a:pt x="4917" y="470"/>
                    </a:lnTo>
                    <a:lnTo>
                      <a:pt x="4980" y="470"/>
                    </a:lnTo>
                    <a:lnTo>
                      <a:pt x="5044" y="468"/>
                    </a:lnTo>
                    <a:lnTo>
                      <a:pt x="5108" y="466"/>
                    </a:lnTo>
                    <a:lnTo>
                      <a:pt x="5107" y="455"/>
                    </a:lnTo>
                    <a:lnTo>
                      <a:pt x="5106" y="442"/>
                    </a:lnTo>
                    <a:lnTo>
                      <a:pt x="5105" y="431"/>
                    </a:lnTo>
                    <a:lnTo>
                      <a:pt x="5103" y="407"/>
                    </a:lnTo>
                    <a:lnTo>
                      <a:pt x="5099" y="383"/>
                    </a:lnTo>
                    <a:lnTo>
                      <a:pt x="5098" y="358"/>
                    </a:lnTo>
                    <a:lnTo>
                      <a:pt x="5096" y="352"/>
                    </a:lnTo>
                    <a:lnTo>
                      <a:pt x="5096" y="346"/>
                    </a:lnTo>
                    <a:lnTo>
                      <a:pt x="5095" y="342"/>
                    </a:lnTo>
                    <a:lnTo>
                      <a:pt x="5102" y="331"/>
                    </a:lnTo>
                    <a:lnTo>
                      <a:pt x="5114" y="329"/>
                    </a:lnTo>
                    <a:lnTo>
                      <a:pt x="5122" y="339"/>
                    </a:lnTo>
                    <a:lnTo>
                      <a:pt x="5122" y="340"/>
                    </a:lnTo>
                    <a:lnTo>
                      <a:pt x="5122" y="342"/>
                    </a:lnTo>
                    <a:lnTo>
                      <a:pt x="5122" y="345"/>
                    </a:lnTo>
                    <a:lnTo>
                      <a:pt x="5128" y="378"/>
                    </a:lnTo>
                    <a:lnTo>
                      <a:pt x="5132" y="411"/>
                    </a:lnTo>
                    <a:lnTo>
                      <a:pt x="5137" y="444"/>
                    </a:lnTo>
                    <a:lnTo>
                      <a:pt x="5138" y="451"/>
                    </a:lnTo>
                    <a:lnTo>
                      <a:pt x="5139" y="459"/>
                    </a:lnTo>
                    <a:lnTo>
                      <a:pt x="5139" y="466"/>
                    </a:lnTo>
                    <a:lnTo>
                      <a:pt x="5208" y="465"/>
                    </a:lnTo>
                    <a:lnTo>
                      <a:pt x="5275" y="462"/>
                    </a:lnTo>
                    <a:lnTo>
                      <a:pt x="5341" y="461"/>
                    </a:lnTo>
                    <a:lnTo>
                      <a:pt x="5333" y="411"/>
                    </a:lnTo>
                    <a:lnTo>
                      <a:pt x="5326" y="361"/>
                    </a:lnTo>
                    <a:lnTo>
                      <a:pt x="5315" y="310"/>
                    </a:lnTo>
                    <a:lnTo>
                      <a:pt x="5315" y="308"/>
                    </a:lnTo>
                    <a:lnTo>
                      <a:pt x="5315" y="306"/>
                    </a:lnTo>
                    <a:lnTo>
                      <a:pt x="5315" y="304"/>
                    </a:lnTo>
                    <a:lnTo>
                      <a:pt x="5272" y="304"/>
                    </a:lnTo>
                    <a:lnTo>
                      <a:pt x="5230" y="306"/>
                    </a:lnTo>
                    <a:lnTo>
                      <a:pt x="5186" y="306"/>
                    </a:lnTo>
                    <a:lnTo>
                      <a:pt x="5144" y="307"/>
                    </a:lnTo>
                    <a:lnTo>
                      <a:pt x="5099" y="308"/>
                    </a:lnTo>
                    <a:lnTo>
                      <a:pt x="5057" y="308"/>
                    </a:lnTo>
                    <a:lnTo>
                      <a:pt x="5014" y="309"/>
                    </a:lnTo>
                    <a:lnTo>
                      <a:pt x="4972" y="309"/>
                    </a:lnTo>
                    <a:lnTo>
                      <a:pt x="4929" y="310"/>
                    </a:lnTo>
                    <a:lnTo>
                      <a:pt x="4887" y="310"/>
                    </a:lnTo>
                    <a:lnTo>
                      <a:pt x="4843" y="310"/>
                    </a:lnTo>
                    <a:lnTo>
                      <a:pt x="4800" y="310"/>
                    </a:lnTo>
                    <a:lnTo>
                      <a:pt x="4757" y="311"/>
                    </a:lnTo>
                    <a:lnTo>
                      <a:pt x="4715" y="311"/>
                    </a:lnTo>
                    <a:lnTo>
                      <a:pt x="4672" y="312"/>
                    </a:lnTo>
                    <a:lnTo>
                      <a:pt x="4629" y="312"/>
                    </a:lnTo>
                    <a:lnTo>
                      <a:pt x="4586" y="314"/>
                    </a:lnTo>
                    <a:lnTo>
                      <a:pt x="4543" y="314"/>
                    </a:lnTo>
                    <a:lnTo>
                      <a:pt x="4501" y="314"/>
                    </a:lnTo>
                    <a:lnTo>
                      <a:pt x="4457" y="315"/>
                    </a:lnTo>
                    <a:lnTo>
                      <a:pt x="4415" y="315"/>
                    </a:lnTo>
                    <a:lnTo>
                      <a:pt x="4372" y="316"/>
                    </a:lnTo>
                    <a:lnTo>
                      <a:pt x="4328" y="316"/>
                    </a:lnTo>
                    <a:lnTo>
                      <a:pt x="4285" y="316"/>
                    </a:lnTo>
                    <a:lnTo>
                      <a:pt x="4242" y="316"/>
                    </a:lnTo>
                    <a:lnTo>
                      <a:pt x="4199" y="316"/>
                    </a:lnTo>
                    <a:lnTo>
                      <a:pt x="4157" y="316"/>
                    </a:lnTo>
                    <a:lnTo>
                      <a:pt x="4112" y="316"/>
                    </a:lnTo>
                    <a:lnTo>
                      <a:pt x="4070" y="316"/>
                    </a:lnTo>
                    <a:lnTo>
                      <a:pt x="4027" y="316"/>
                    </a:lnTo>
                    <a:lnTo>
                      <a:pt x="3983" y="316"/>
                    </a:lnTo>
                    <a:lnTo>
                      <a:pt x="3940" y="316"/>
                    </a:lnTo>
                    <a:lnTo>
                      <a:pt x="3895" y="316"/>
                    </a:lnTo>
                    <a:lnTo>
                      <a:pt x="3850" y="316"/>
                    </a:lnTo>
                    <a:lnTo>
                      <a:pt x="3804" y="316"/>
                    </a:lnTo>
                    <a:lnTo>
                      <a:pt x="3759" y="316"/>
                    </a:lnTo>
                    <a:lnTo>
                      <a:pt x="3714" y="316"/>
                    </a:lnTo>
                    <a:lnTo>
                      <a:pt x="3670" y="316"/>
                    </a:lnTo>
                    <a:lnTo>
                      <a:pt x="3626" y="316"/>
                    </a:lnTo>
                    <a:lnTo>
                      <a:pt x="3581" y="316"/>
                    </a:lnTo>
                    <a:lnTo>
                      <a:pt x="3536" y="316"/>
                    </a:lnTo>
                    <a:lnTo>
                      <a:pt x="3493" y="316"/>
                    </a:lnTo>
                    <a:lnTo>
                      <a:pt x="3447" y="316"/>
                    </a:lnTo>
                    <a:lnTo>
                      <a:pt x="3402" y="316"/>
                    </a:lnTo>
                    <a:lnTo>
                      <a:pt x="3357" y="316"/>
                    </a:lnTo>
                    <a:lnTo>
                      <a:pt x="3313" y="316"/>
                    </a:lnTo>
                    <a:lnTo>
                      <a:pt x="3268" y="316"/>
                    </a:lnTo>
                    <a:lnTo>
                      <a:pt x="3223" y="316"/>
                    </a:lnTo>
                    <a:lnTo>
                      <a:pt x="3179" y="316"/>
                    </a:lnTo>
                    <a:lnTo>
                      <a:pt x="3166" y="316"/>
                    </a:lnTo>
                    <a:lnTo>
                      <a:pt x="3154" y="316"/>
                    </a:lnTo>
                    <a:lnTo>
                      <a:pt x="3141" y="316"/>
                    </a:lnTo>
                    <a:lnTo>
                      <a:pt x="3088" y="316"/>
                    </a:lnTo>
                    <a:lnTo>
                      <a:pt x="3033" y="315"/>
                    </a:lnTo>
                    <a:lnTo>
                      <a:pt x="2980" y="315"/>
                    </a:lnTo>
                    <a:lnTo>
                      <a:pt x="2927" y="315"/>
                    </a:lnTo>
                    <a:lnTo>
                      <a:pt x="2874" y="314"/>
                    </a:lnTo>
                    <a:lnTo>
                      <a:pt x="2822" y="314"/>
                    </a:lnTo>
                    <a:lnTo>
                      <a:pt x="2806" y="316"/>
                    </a:lnTo>
                    <a:lnTo>
                      <a:pt x="2791" y="319"/>
                    </a:lnTo>
                    <a:lnTo>
                      <a:pt x="2776" y="321"/>
                    </a:lnTo>
                    <a:lnTo>
                      <a:pt x="2732" y="329"/>
                    </a:lnTo>
                    <a:lnTo>
                      <a:pt x="2687" y="337"/>
                    </a:lnTo>
                    <a:lnTo>
                      <a:pt x="2640" y="344"/>
                    </a:lnTo>
                    <a:lnTo>
                      <a:pt x="2595" y="351"/>
                    </a:lnTo>
                    <a:lnTo>
                      <a:pt x="2550" y="357"/>
                    </a:lnTo>
                    <a:lnTo>
                      <a:pt x="2506" y="365"/>
                    </a:lnTo>
                    <a:lnTo>
                      <a:pt x="2461" y="373"/>
                    </a:lnTo>
                    <a:lnTo>
                      <a:pt x="2417" y="379"/>
                    </a:lnTo>
                    <a:lnTo>
                      <a:pt x="2373" y="389"/>
                    </a:lnTo>
                    <a:lnTo>
                      <a:pt x="2327" y="397"/>
                    </a:lnTo>
                    <a:lnTo>
                      <a:pt x="2283" y="407"/>
                    </a:lnTo>
                    <a:lnTo>
                      <a:pt x="2277" y="408"/>
                    </a:lnTo>
                    <a:lnTo>
                      <a:pt x="2273" y="408"/>
                    </a:lnTo>
                    <a:lnTo>
                      <a:pt x="2268" y="409"/>
                    </a:lnTo>
                    <a:lnTo>
                      <a:pt x="2265" y="420"/>
                    </a:lnTo>
                    <a:lnTo>
                      <a:pt x="2263" y="431"/>
                    </a:lnTo>
                    <a:lnTo>
                      <a:pt x="2260" y="442"/>
                    </a:lnTo>
                    <a:lnTo>
                      <a:pt x="2258" y="448"/>
                    </a:lnTo>
                    <a:lnTo>
                      <a:pt x="2257" y="456"/>
                    </a:lnTo>
                    <a:lnTo>
                      <a:pt x="2255" y="462"/>
                    </a:lnTo>
                    <a:lnTo>
                      <a:pt x="2310" y="462"/>
                    </a:lnTo>
                    <a:lnTo>
                      <a:pt x="2368" y="462"/>
                    </a:lnTo>
                    <a:lnTo>
                      <a:pt x="2424" y="461"/>
                    </a:lnTo>
                    <a:lnTo>
                      <a:pt x="2481" y="461"/>
                    </a:lnTo>
                    <a:lnTo>
                      <a:pt x="2483" y="452"/>
                    </a:lnTo>
                    <a:lnTo>
                      <a:pt x="2486" y="442"/>
                    </a:lnTo>
                    <a:lnTo>
                      <a:pt x="2489" y="432"/>
                    </a:lnTo>
                    <a:lnTo>
                      <a:pt x="2491" y="425"/>
                    </a:lnTo>
                    <a:lnTo>
                      <a:pt x="2492" y="419"/>
                    </a:lnTo>
                    <a:lnTo>
                      <a:pt x="2494" y="412"/>
                    </a:lnTo>
                    <a:lnTo>
                      <a:pt x="2504" y="403"/>
                    </a:lnTo>
                    <a:lnTo>
                      <a:pt x="2515" y="408"/>
                    </a:lnTo>
                    <a:lnTo>
                      <a:pt x="2518" y="419"/>
                    </a:lnTo>
                    <a:lnTo>
                      <a:pt x="2518" y="420"/>
                    </a:lnTo>
                    <a:lnTo>
                      <a:pt x="2518" y="422"/>
                    </a:lnTo>
                    <a:lnTo>
                      <a:pt x="2517" y="423"/>
                    </a:lnTo>
                    <a:lnTo>
                      <a:pt x="2515" y="436"/>
                    </a:lnTo>
                    <a:lnTo>
                      <a:pt x="2513" y="448"/>
                    </a:lnTo>
                    <a:lnTo>
                      <a:pt x="2510" y="461"/>
                    </a:lnTo>
                    <a:lnTo>
                      <a:pt x="2573" y="461"/>
                    </a:lnTo>
                    <a:lnTo>
                      <a:pt x="2635" y="460"/>
                    </a:lnTo>
                    <a:lnTo>
                      <a:pt x="2699" y="460"/>
                    </a:lnTo>
                    <a:lnTo>
                      <a:pt x="2701" y="453"/>
                    </a:lnTo>
                    <a:lnTo>
                      <a:pt x="2703" y="447"/>
                    </a:lnTo>
                    <a:lnTo>
                      <a:pt x="2704" y="439"/>
                    </a:lnTo>
                    <a:lnTo>
                      <a:pt x="2709" y="411"/>
                    </a:lnTo>
                    <a:lnTo>
                      <a:pt x="2715" y="385"/>
                    </a:lnTo>
                    <a:lnTo>
                      <a:pt x="2720" y="358"/>
                    </a:lnTo>
                    <a:lnTo>
                      <a:pt x="2721" y="354"/>
                    </a:lnTo>
                    <a:lnTo>
                      <a:pt x="2721" y="351"/>
                    </a:lnTo>
                    <a:lnTo>
                      <a:pt x="2722" y="348"/>
                    </a:lnTo>
                    <a:lnTo>
                      <a:pt x="2730" y="340"/>
                    </a:lnTo>
                    <a:lnTo>
                      <a:pt x="2741" y="341"/>
                    </a:lnTo>
                    <a:lnTo>
                      <a:pt x="2746" y="351"/>
                    </a:lnTo>
                    <a:lnTo>
                      <a:pt x="2742" y="387"/>
                    </a:lnTo>
                    <a:lnTo>
                      <a:pt x="2738" y="424"/>
                    </a:lnTo>
                    <a:lnTo>
                      <a:pt x="2732" y="460"/>
                    </a:lnTo>
                    <a:lnTo>
                      <a:pt x="2786" y="460"/>
                    </a:lnTo>
                    <a:lnTo>
                      <a:pt x="2839" y="460"/>
                    </a:lnTo>
                    <a:lnTo>
                      <a:pt x="2891" y="460"/>
                    </a:lnTo>
                    <a:lnTo>
                      <a:pt x="2944" y="460"/>
                    </a:lnTo>
                    <a:lnTo>
                      <a:pt x="2946" y="447"/>
                    </a:lnTo>
                    <a:lnTo>
                      <a:pt x="2948" y="432"/>
                    </a:lnTo>
                    <a:lnTo>
                      <a:pt x="2950" y="419"/>
                    </a:lnTo>
                    <a:lnTo>
                      <a:pt x="2953" y="404"/>
                    </a:lnTo>
                    <a:lnTo>
                      <a:pt x="2954" y="391"/>
                    </a:lnTo>
                    <a:lnTo>
                      <a:pt x="2957" y="378"/>
                    </a:lnTo>
                    <a:lnTo>
                      <a:pt x="2958" y="368"/>
                    </a:lnTo>
                    <a:lnTo>
                      <a:pt x="2959" y="357"/>
                    </a:lnTo>
                    <a:lnTo>
                      <a:pt x="2962" y="348"/>
                    </a:lnTo>
                    <a:lnTo>
                      <a:pt x="2970" y="340"/>
                    </a:lnTo>
                    <a:lnTo>
                      <a:pt x="2981" y="341"/>
                    </a:lnTo>
                    <a:lnTo>
                      <a:pt x="2986" y="351"/>
                    </a:lnTo>
                    <a:lnTo>
                      <a:pt x="2982" y="387"/>
                    </a:lnTo>
                    <a:lnTo>
                      <a:pt x="2980" y="424"/>
                    </a:lnTo>
                    <a:lnTo>
                      <a:pt x="2977" y="460"/>
                    </a:lnTo>
                    <a:lnTo>
                      <a:pt x="3036" y="459"/>
                    </a:lnTo>
                    <a:lnTo>
                      <a:pt x="3097" y="459"/>
                    </a:lnTo>
                    <a:lnTo>
                      <a:pt x="3157" y="459"/>
                    </a:lnTo>
                    <a:lnTo>
                      <a:pt x="3216" y="459"/>
                    </a:lnTo>
                    <a:lnTo>
                      <a:pt x="3218" y="451"/>
                    </a:lnTo>
                    <a:lnTo>
                      <a:pt x="3218" y="442"/>
                    </a:lnTo>
                    <a:lnTo>
                      <a:pt x="3219" y="434"/>
                    </a:lnTo>
                    <a:lnTo>
                      <a:pt x="3220" y="419"/>
                    </a:lnTo>
                    <a:lnTo>
                      <a:pt x="3221" y="406"/>
                    </a:lnTo>
                    <a:lnTo>
                      <a:pt x="3221" y="391"/>
                    </a:lnTo>
                    <a:lnTo>
                      <a:pt x="3223" y="384"/>
                    </a:lnTo>
                    <a:lnTo>
                      <a:pt x="3230" y="379"/>
                    </a:lnTo>
                    <a:lnTo>
                      <a:pt x="3237" y="378"/>
                    </a:lnTo>
                    <a:lnTo>
                      <a:pt x="3243" y="379"/>
                    </a:lnTo>
                    <a:lnTo>
                      <a:pt x="3247" y="385"/>
                    </a:lnTo>
                    <a:lnTo>
                      <a:pt x="3249" y="391"/>
                    </a:lnTo>
                    <a:lnTo>
                      <a:pt x="3249" y="414"/>
                    </a:lnTo>
                    <a:lnTo>
                      <a:pt x="3249" y="436"/>
                    </a:lnTo>
                    <a:lnTo>
                      <a:pt x="3248" y="460"/>
                    </a:lnTo>
                    <a:lnTo>
                      <a:pt x="3302" y="460"/>
                    </a:lnTo>
                    <a:lnTo>
                      <a:pt x="3353" y="460"/>
                    </a:lnTo>
                    <a:lnTo>
                      <a:pt x="3406" y="460"/>
                    </a:lnTo>
                    <a:lnTo>
                      <a:pt x="3460" y="460"/>
                    </a:lnTo>
                    <a:lnTo>
                      <a:pt x="3461" y="450"/>
                    </a:lnTo>
                    <a:lnTo>
                      <a:pt x="3461" y="440"/>
                    </a:lnTo>
                    <a:lnTo>
                      <a:pt x="3462" y="429"/>
                    </a:lnTo>
                    <a:lnTo>
                      <a:pt x="3464" y="401"/>
                    </a:lnTo>
                    <a:lnTo>
                      <a:pt x="3467" y="371"/>
                    </a:lnTo>
                    <a:lnTo>
                      <a:pt x="3468" y="342"/>
                    </a:lnTo>
                    <a:lnTo>
                      <a:pt x="3475" y="331"/>
                    </a:lnTo>
                    <a:lnTo>
                      <a:pt x="3488" y="331"/>
                    </a:lnTo>
                    <a:lnTo>
                      <a:pt x="3496" y="342"/>
                    </a:lnTo>
                    <a:lnTo>
                      <a:pt x="3496" y="373"/>
                    </a:lnTo>
                    <a:lnTo>
                      <a:pt x="3495" y="402"/>
                    </a:lnTo>
                    <a:lnTo>
                      <a:pt x="3495" y="431"/>
                    </a:lnTo>
                    <a:lnTo>
                      <a:pt x="3495" y="442"/>
                    </a:lnTo>
                    <a:lnTo>
                      <a:pt x="3494" y="451"/>
                    </a:lnTo>
                    <a:lnTo>
                      <a:pt x="3494" y="460"/>
                    </a:lnTo>
                    <a:lnTo>
                      <a:pt x="3551" y="460"/>
                    </a:lnTo>
                    <a:lnTo>
                      <a:pt x="3606" y="461"/>
                    </a:lnTo>
                    <a:lnTo>
                      <a:pt x="3663" y="461"/>
                    </a:lnTo>
                    <a:lnTo>
                      <a:pt x="3719" y="462"/>
                    </a:lnTo>
                    <a:lnTo>
                      <a:pt x="3720" y="431"/>
                    </a:lnTo>
                    <a:lnTo>
                      <a:pt x="3720" y="399"/>
                    </a:lnTo>
                    <a:lnTo>
                      <a:pt x="3720" y="367"/>
                    </a:lnTo>
                    <a:lnTo>
                      <a:pt x="3728" y="356"/>
                    </a:lnTo>
                    <a:lnTo>
                      <a:pt x="3741" y="356"/>
                    </a:lnTo>
                    <a:lnTo>
                      <a:pt x="3746" y="367"/>
                    </a:lnTo>
                    <a:lnTo>
                      <a:pt x="3746" y="399"/>
                    </a:lnTo>
                    <a:lnTo>
                      <a:pt x="3746" y="431"/>
                    </a:lnTo>
                    <a:lnTo>
                      <a:pt x="3746" y="462"/>
                    </a:lnTo>
                    <a:lnTo>
                      <a:pt x="3782" y="462"/>
                    </a:lnTo>
                    <a:lnTo>
                      <a:pt x="3818" y="464"/>
                    </a:lnTo>
                    <a:lnTo>
                      <a:pt x="3853" y="464"/>
                    </a:lnTo>
                    <a:lnTo>
                      <a:pt x="3869" y="473"/>
                    </a:lnTo>
                    <a:lnTo>
                      <a:pt x="3869" y="490"/>
                    </a:lnTo>
                    <a:lnTo>
                      <a:pt x="3853" y="500"/>
                    </a:lnTo>
                    <a:lnTo>
                      <a:pt x="3817" y="500"/>
                    </a:lnTo>
                    <a:lnTo>
                      <a:pt x="3782" y="500"/>
                    </a:lnTo>
                    <a:lnTo>
                      <a:pt x="3745" y="500"/>
                    </a:lnTo>
                    <a:lnTo>
                      <a:pt x="3745" y="517"/>
                    </a:lnTo>
                    <a:lnTo>
                      <a:pt x="3744" y="536"/>
                    </a:lnTo>
                    <a:lnTo>
                      <a:pt x="3744" y="555"/>
                    </a:lnTo>
                    <a:lnTo>
                      <a:pt x="3741" y="624"/>
                    </a:lnTo>
                    <a:lnTo>
                      <a:pt x="3739" y="691"/>
                    </a:lnTo>
                    <a:lnTo>
                      <a:pt x="3735" y="759"/>
                    </a:lnTo>
                    <a:lnTo>
                      <a:pt x="3733" y="810"/>
                    </a:lnTo>
                    <a:lnTo>
                      <a:pt x="3729" y="862"/>
                    </a:lnTo>
                    <a:lnTo>
                      <a:pt x="3726" y="913"/>
                    </a:lnTo>
                    <a:lnTo>
                      <a:pt x="3722" y="964"/>
                    </a:lnTo>
                    <a:lnTo>
                      <a:pt x="3714" y="975"/>
                    </a:lnTo>
                    <a:lnTo>
                      <a:pt x="3702" y="975"/>
                    </a:lnTo>
                    <a:lnTo>
                      <a:pt x="3696" y="964"/>
                    </a:lnTo>
                    <a:lnTo>
                      <a:pt x="3701" y="898"/>
                    </a:lnTo>
                    <a:lnTo>
                      <a:pt x="3705" y="832"/>
                    </a:lnTo>
                    <a:lnTo>
                      <a:pt x="3709" y="767"/>
                    </a:lnTo>
                    <a:lnTo>
                      <a:pt x="3712" y="714"/>
                    </a:lnTo>
                    <a:lnTo>
                      <a:pt x="3713" y="660"/>
                    </a:lnTo>
                    <a:lnTo>
                      <a:pt x="3716" y="608"/>
                    </a:lnTo>
                    <a:lnTo>
                      <a:pt x="3718" y="556"/>
                    </a:lnTo>
                    <a:lnTo>
                      <a:pt x="3718" y="536"/>
                    </a:lnTo>
                    <a:lnTo>
                      <a:pt x="3718" y="517"/>
                    </a:lnTo>
                    <a:lnTo>
                      <a:pt x="3719" y="500"/>
                    </a:lnTo>
                    <a:lnTo>
                      <a:pt x="3662" y="500"/>
                    </a:lnTo>
                    <a:lnTo>
                      <a:pt x="3605" y="500"/>
                    </a:lnTo>
                    <a:lnTo>
                      <a:pt x="3550" y="500"/>
                    </a:lnTo>
                    <a:lnTo>
                      <a:pt x="3493" y="500"/>
                    </a:lnTo>
                    <a:lnTo>
                      <a:pt x="3492" y="517"/>
                    </a:lnTo>
                    <a:lnTo>
                      <a:pt x="3490" y="535"/>
                    </a:lnTo>
                    <a:lnTo>
                      <a:pt x="3490" y="553"/>
                    </a:lnTo>
                    <a:lnTo>
                      <a:pt x="3489" y="576"/>
                    </a:lnTo>
                    <a:lnTo>
                      <a:pt x="3487" y="600"/>
                    </a:lnTo>
                    <a:lnTo>
                      <a:pt x="3486" y="625"/>
                    </a:lnTo>
                    <a:lnTo>
                      <a:pt x="3484" y="658"/>
                    </a:lnTo>
                    <a:lnTo>
                      <a:pt x="3480" y="691"/>
                    </a:lnTo>
                    <a:lnTo>
                      <a:pt x="3478" y="724"/>
                    </a:lnTo>
                    <a:lnTo>
                      <a:pt x="3496" y="723"/>
                    </a:lnTo>
                    <a:lnTo>
                      <a:pt x="3513" y="723"/>
                    </a:lnTo>
                    <a:lnTo>
                      <a:pt x="3531" y="723"/>
                    </a:lnTo>
                    <a:lnTo>
                      <a:pt x="3547" y="734"/>
                    </a:lnTo>
                    <a:lnTo>
                      <a:pt x="3547" y="752"/>
                    </a:lnTo>
                    <a:lnTo>
                      <a:pt x="3531" y="763"/>
                    </a:lnTo>
                    <a:lnTo>
                      <a:pt x="3513" y="763"/>
                    </a:lnTo>
                    <a:lnTo>
                      <a:pt x="3494" y="763"/>
                    </a:lnTo>
                    <a:lnTo>
                      <a:pt x="3473" y="763"/>
                    </a:lnTo>
                    <a:lnTo>
                      <a:pt x="3473" y="766"/>
                    </a:lnTo>
                    <a:lnTo>
                      <a:pt x="3473" y="769"/>
                    </a:lnTo>
                    <a:lnTo>
                      <a:pt x="3473" y="774"/>
                    </a:lnTo>
                    <a:lnTo>
                      <a:pt x="3470" y="796"/>
                    </a:lnTo>
                    <a:lnTo>
                      <a:pt x="3468" y="817"/>
                    </a:lnTo>
                    <a:lnTo>
                      <a:pt x="3464" y="839"/>
                    </a:lnTo>
                    <a:lnTo>
                      <a:pt x="3457" y="888"/>
                    </a:lnTo>
                    <a:lnTo>
                      <a:pt x="3451" y="938"/>
                    </a:lnTo>
                    <a:lnTo>
                      <a:pt x="3443" y="987"/>
                    </a:lnTo>
                    <a:lnTo>
                      <a:pt x="3430" y="1000"/>
                    </a:lnTo>
                    <a:lnTo>
                      <a:pt x="3412" y="998"/>
                    </a:lnTo>
                    <a:lnTo>
                      <a:pt x="3402" y="981"/>
                    </a:lnTo>
                    <a:lnTo>
                      <a:pt x="3406" y="939"/>
                    </a:lnTo>
                    <a:lnTo>
                      <a:pt x="3411" y="895"/>
                    </a:lnTo>
                    <a:lnTo>
                      <a:pt x="3415" y="854"/>
                    </a:lnTo>
                    <a:lnTo>
                      <a:pt x="3418" y="823"/>
                    </a:lnTo>
                    <a:lnTo>
                      <a:pt x="3422" y="792"/>
                    </a:lnTo>
                    <a:lnTo>
                      <a:pt x="3426" y="763"/>
                    </a:lnTo>
                    <a:lnTo>
                      <a:pt x="3357" y="763"/>
                    </a:lnTo>
                    <a:lnTo>
                      <a:pt x="3290" y="763"/>
                    </a:lnTo>
                    <a:lnTo>
                      <a:pt x="3224" y="763"/>
                    </a:lnTo>
                    <a:lnTo>
                      <a:pt x="3216" y="815"/>
                    </a:lnTo>
                    <a:lnTo>
                      <a:pt x="3208" y="865"/>
                    </a:lnTo>
                    <a:lnTo>
                      <a:pt x="3199" y="917"/>
                    </a:lnTo>
                    <a:lnTo>
                      <a:pt x="3198" y="918"/>
                    </a:lnTo>
                    <a:lnTo>
                      <a:pt x="3198" y="920"/>
                    </a:lnTo>
                    <a:lnTo>
                      <a:pt x="3198" y="922"/>
                    </a:lnTo>
                    <a:lnTo>
                      <a:pt x="3188" y="934"/>
                    </a:lnTo>
                    <a:lnTo>
                      <a:pt x="3173" y="935"/>
                    </a:lnTo>
                    <a:lnTo>
                      <a:pt x="3161" y="928"/>
                    </a:lnTo>
                    <a:lnTo>
                      <a:pt x="3160" y="924"/>
                    </a:lnTo>
                    <a:lnTo>
                      <a:pt x="3158" y="921"/>
                    </a:lnTo>
                    <a:lnTo>
                      <a:pt x="3157" y="916"/>
                    </a:lnTo>
                    <a:lnTo>
                      <a:pt x="3163" y="865"/>
                    </a:lnTo>
                    <a:lnTo>
                      <a:pt x="3170" y="814"/>
                    </a:lnTo>
                    <a:lnTo>
                      <a:pt x="3177" y="763"/>
                    </a:lnTo>
                    <a:lnTo>
                      <a:pt x="3119" y="763"/>
                    </a:lnTo>
                    <a:lnTo>
                      <a:pt x="3061" y="763"/>
                    </a:lnTo>
                    <a:lnTo>
                      <a:pt x="3000" y="764"/>
                    </a:lnTo>
                    <a:lnTo>
                      <a:pt x="2942" y="764"/>
                    </a:lnTo>
                    <a:lnTo>
                      <a:pt x="2937" y="818"/>
                    </a:lnTo>
                    <a:lnTo>
                      <a:pt x="2930" y="872"/>
                    </a:lnTo>
                    <a:lnTo>
                      <a:pt x="2924" y="928"/>
                    </a:lnTo>
                    <a:lnTo>
                      <a:pt x="2917" y="981"/>
                    </a:lnTo>
                    <a:lnTo>
                      <a:pt x="2917" y="984"/>
                    </a:lnTo>
                    <a:lnTo>
                      <a:pt x="2915" y="988"/>
                    </a:lnTo>
                    <a:lnTo>
                      <a:pt x="2914" y="991"/>
                    </a:lnTo>
                    <a:lnTo>
                      <a:pt x="2921" y="991"/>
                    </a:lnTo>
                    <a:lnTo>
                      <a:pt x="2929" y="991"/>
                    </a:lnTo>
                    <a:lnTo>
                      <a:pt x="2937" y="991"/>
                    </a:lnTo>
                    <a:lnTo>
                      <a:pt x="2998" y="991"/>
                    </a:lnTo>
                    <a:lnTo>
                      <a:pt x="3062" y="991"/>
                    </a:lnTo>
                    <a:lnTo>
                      <a:pt x="3123" y="991"/>
                    </a:lnTo>
                    <a:lnTo>
                      <a:pt x="3138" y="1000"/>
                    </a:lnTo>
                    <a:lnTo>
                      <a:pt x="3138" y="1017"/>
                    </a:lnTo>
                    <a:lnTo>
                      <a:pt x="3123" y="1026"/>
                    </a:lnTo>
                    <a:lnTo>
                      <a:pt x="3074" y="1026"/>
                    </a:lnTo>
                    <a:lnTo>
                      <a:pt x="3024" y="1028"/>
                    </a:lnTo>
                    <a:lnTo>
                      <a:pt x="2977" y="1028"/>
                    </a:lnTo>
                    <a:lnTo>
                      <a:pt x="2929" y="1028"/>
                    </a:lnTo>
                    <a:lnTo>
                      <a:pt x="2880" y="1028"/>
                    </a:lnTo>
                    <a:lnTo>
                      <a:pt x="2833" y="1029"/>
                    </a:lnTo>
                    <a:lnTo>
                      <a:pt x="2784" y="1029"/>
                    </a:lnTo>
                    <a:lnTo>
                      <a:pt x="2743" y="1029"/>
                    </a:lnTo>
                    <a:lnTo>
                      <a:pt x="2701" y="1030"/>
                    </a:lnTo>
                    <a:lnTo>
                      <a:pt x="2658" y="1030"/>
                    </a:lnTo>
                    <a:lnTo>
                      <a:pt x="2616" y="1030"/>
                    </a:lnTo>
                    <a:lnTo>
                      <a:pt x="2574" y="1031"/>
                    </a:lnTo>
                    <a:lnTo>
                      <a:pt x="2532" y="1031"/>
                    </a:lnTo>
                    <a:lnTo>
                      <a:pt x="2492" y="1031"/>
                    </a:lnTo>
                    <a:lnTo>
                      <a:pt x="2450" y="1032"/>
                    </a:lnTo>
                    <a:lnTo>
                      <a:pt x="2408" y="1032"/>
                    </a:lnTo>
                    <a:lnTo>
                      <a:pt x="2367" y="1032"/>
                    </a:lnTo>
                    <a:lnTo>
                      <a:pt x="2324" y="1032"/>
                    </a:lnTo>
                    <a:lnTo>
                      <a:pt x="2282" y="1032"/>
                    </a:lnTo>
                    <a:lnTo>
                      <a:pt x="2241" y="1032"/>
                    </a:lnTo>
                    <a:lnTo>
                      <a:pt x="2198" y="1033"/>
                    </a:lnTo>
                    <a:lnTo>
                      <a:pt x="2156" y="1033"/>
                    </a:lnTo>
                    <a:lnTo>
                      <a:pt x="2115" y="1033"/>
                    </a:lnTo>
                    <a:lnTo>
                      <a:pt x="2074" y="1033"/>
                    </a:lnTo>
                    <a:lnTo>
                      <a:pt x="2032" y="1034"/>
                    </a:lnTo>
                    <a:lnTo>
                      <a:pt x="1991" y="1034"/>
                    </a:lnTo>
                    <a:lnTo>
                      <a:pt x="1948" y="1034"/>
                    </a:lnTo>
                    <a:lnTo>
                      <a:pt x="1906" y="1036"/>
                    </a:lnTo>
                    <a:lnTo>
                      <a:pt x="1865" y="1036"/>
                    </a:lnTo>
                    <a:lnTo>
                      <a:pt x="1821" y="1036"/>
                    </a:lnTo>
                    <a:lnTo>
                      <a:pt x="1779" y="1036"/>
                    </a:lnTo>
                    <a:lnTo>
                      <a:pt x="1738" y="1037"/>
                    </a:lnTo>
                    <a:lnTo>
                      <a:pt x="1696" y="1037"/>
                    </a:lnTo>
                    <a:lnTo>
                      <a:pt x="1654" y="1037"/>
                    </a:lnTo>
                    <a:lnTo>
                      <a:pt x="1614" y="1037"/>
                    </a:lnTo>
                    <a:lnTo>
                      <a:pt x="1571" y="1037"/>
                    </a:lnTo>
                    <a:lnTo>
                      <a:pt x="1529" y="1037"/>
                    </a:lnTo>
                    <a:lnTo>
                      <a:pt x="1488" y="1038"/>
                    </a:lnTo>
                    <a:lnTo>
                      <a:pt x="1446" y="1038"/>
                    </a:lnTo>
                    <a:lnTo>
                      <a:pt x="1403" y="1038"/>
                    </a:lnTo>
                    <a:lnTo>
                      <a:pt x="1362" y="1038"/>
                    </a:lnTo>
                    <a:lnTo>
                      <a:pt x="1320" y="1038"/>
                    </a:lnTo>
                    <a:lnTo>
                      <a:pt x="1278" y="1038"/>
                    </a:lnTo>
                    <a:lnTo>
                      <a:pt x="1236" y="1038"/>
                    </a:lnTo>
                    <a:lnTo>
                      <a:pt x="1195" y="1038"/>
                    </a:lnTo>
                    <a:lnTo>
                      <a:pt x="1153" y="1038"/>
                    </a:lnTo>
                    <a:lnTo>
                      <a:pt x="1112" y="1038"/>
                    </a:lnTo>
                    <a:lnTo>
                      <a:pt x="1070" y="1038"/>
                    </a:lnTo>
                    <a:lnTo>
                      <a:pt x="1028" y="1037"/>
                    </a:lnTo>
                    <a:lnTo>
                      <a:pt x="986" y="1037"/>
                    </a:lnTo>
                    <a:lnTo>
                      <a:pt x="944" y="1037"/>
                    </a:lnTo>
                    <a:lnTo>
                      <a:pt x="902" y="1037"/>
                    </a:lnTo>
                    <a:lnTo>
                      <a:pt x="859" y="1037"/>
                    </a:lnTo>
                    <a:lnTo>
                      <a:pt x="817" y="1036"/>
                    </a:lnTo>
                    <a:lnTo>
                      <a:pt x="773" y="1036"/>
                    </a:lnTo>
                    <a:lnTo>
                      <a:pt x="728" y="1036"/>
                    </a:lnTo>
                    <a:lnTo>
                      <a:pt x="683" y="1034"/>
                    </a:lnTo>
                    <a:lnTo>
                      <a:pt x="638" y="1034"/>
                    </a:lnTo>
                    <a:lnTo>
                      <a:pt x="592" y="1033"/>
                    </a:lnTo>
                    <a:lnTo>
                      <a:pt x="547" y="1033"/>
                    </a:lnTo>
                    <a:lnTo>
                      <a:pt x="501" y="1032"/>
                    </a:lnTo>
                    <a:lnTo>
                      <a:pt x="456" y="1032"/>
                    </a:lnTo>
                    <a:lnTo>
                      <a:pt x="410" y="1032"/>
                    </a:lnTo>
                    <a:lnTo>
                      <a:pt x="365" y="1031"/>
                    </a:lnTo>
                    <a:lnTo>
                      <a:pt x="356" y="1025"/>
                    </a:lnTo>
                    <a:lnTo>
                      <a:pt x="356" y="1014"/>
                    </a:lnTo>
                    <a:lnTo>
                      <a:pt x="365" y="1008"/>
                    </a:lnTo>
                    <a:lnTo>
                      <a:pt x="396" y="1007"/>
                    </a:lnTo>
                    <a:lnTo>
                      <a:pt x="425" y="1007"/>
                    </a:lnTo>
                    <a:lnTo>
                      <a:pt x="456" y="1007"/>
                    </a:lnTo>
                    <a:lnTo>
                      <a:pt x="512" y="1006"/>
                    </a:lnTo>
                    <a:lnTo>
                      <a:pt x="567" y="1005"/>
                    </a:lnTo>
                    <a:lnTo>
                      <a:pt x="624" y="1004"/>
                    </a:lnTo>
                    <a:lnTo>
                      <a:pt x="679" y="1004"/>
                    </a:lnTo>
                    <a:lnTo>
                      <a:pt x="732" y="1003"/>
                    </a:lnTo>
                    <a:lnTo>
                      <a:pt x="787" y="1003"/>
                    </a:lnTo>
                    <a:lnTo>
                      <a:pt x="841" y="1001"/>
                    </a:lnTo>
                    <a:lnTo>
                      <a:pt x="897" y="1000"/>
                    </a:lnTo>
                    <a:lnTo>
                      <a:pt x="947" y="1000"/>
                    </a:lnTo>
                    <a:lnTo>
                      <a:pt x="995" y="999"/>
                    </a:lnTo>
                    <a:lnTo>
                      <a:pt x="1045" y="998"/>
                    </a:lnTo>
                    <a:lnTo>
                      <a:pt x="1095" y="998"/>
                    </a:lnTo>
                    <a:lnTo>
                      <a:pt x="1144" y="998"/>
                    </a:lnTo>
                    <a:lnTo>
                      <a:pt x="1193" y="998"/>
                    </a:lnTo>
                    <a:lnTo>
                      <a:pt x="1243" y="997"/>
                    </a:lnTo>
                    <a:lnTo>
                      <a:pt x="1293" y="997"/>
                    </a:lnTo>
                    <a:lnTo>
                      <a:pt x="1289" y="990"/>
                    </a:lnTo>
                    <a:lnTo>
                      <a:pt x="1288" y="983"/>
                    </a:lnTo>
                    <a:lnTo>
                      <a:pt x="1289" y="975"/>
                    </a:lnTo>
                    <a:lnTo>
                      <a:pt x="1293" y="963"/>
                    </a:lnTo>
                    <a:lnTo>
                      <a:pt x="1296" y="949"/>
                    </a:lnTo>
                    <a:lnTo>
                      <a:pt x="1301" y="935"/>
                    </a:lnTo>
                    <a:lnTo>
                      <a:pt x="1318" y="883"/>
                    </a:lnTo>
                    <a:lnTo>
                      <a:pt x="1335" y="831"/>
                    </a:lnTo>
                    <a:lnTo>
                      <a:pt x="1352" y="777"/>
                    </a:lnTo>
                    <a:lnTo>
                      <a:pt x="1292" y="779"/>
                    </a:lnTo>
                    <a:lnTo>
                      <a:pt x="1231" y="780"/>
                    </a:lnTo>
                    <a:lnTo>
                      <a:pt x="1171" y="780"/>
                    </a:lnTo>
                    <a:lnTo>
                      <a:pt x="1112" y="781"/>
                    </a:lnTo>
                    <a:lnTo>
                      <a:pt x="1089" y="832"/>
                    </a:lnTo>
                    <a:lnTo>
                      <a:pt x="1066" y="882"/>
                    </a:lnTo>
                    <a:lnTo>
                      <a:pt x="1045" y="933"/>
                    </a:lnTo>
                    <a:lnTo>
                      <a:pt x="1038" y="949"/>
                    </a:lnTo>
                    <a:lnTo>
                      <a:pt x="1032" y="965"/>
                    </a:lnTo>
                    <a:lnTo>
                      <a:pt x="1025" y="981"/>
                    </a:lnTo>
                    <a:lnTo>
                      <a:pt x="1010" y="996"/>
                    </a:lnTo>
                    <a:lnTo>
                      <a:pt x="988" y="990"/>
                    </a:lnTo>
                    <a:lnTo>
                      <a:pt x="983" y="970"/>
                    </a:lnTo>
                    <a:lnTo>
                      <a:pt x="985" y="966"/>
                    </a:lnTo>
                    <a:lnTo>
                      <a:pt x="987" y="963"/>
                    </a:lnTo>
                    <a:lnTo>
                      <a:pt x="987" y="959"/>
                    </a:lnTo>
                    <a:lnTo>
                      <a:pt x="1010" y="899"/>
                    </a:lnTo>
                    <a:lnTo>
                      <a:pt x="1035" y="840"/>
                    </a:lnTo>
                    <a:lnTo>
                      <a:pt x="1061" y="782"/>
                    </a:lnTo>
                    <a:lnTo>
                      <a:pt x="1004" y="783"/>
                    </a:lnTo>
                    <a:lnTo>
                      <a:pt x="948" y="784"/>
                    </a:lnTo>
                    <a:lnTo>
                      <a:pt x="892" y="785"/>
                    </a:lnTo>
                    <a:lnTo>
                      <a:pt x="836" y="785"/>
                    </a:lnTo>
                    <a:lnTo>
                      <a:pt x="815" y="829"/>
                    </a:lnTo>
                    <a:lnTo>
                      <a:pt x="797" y="872"/>
                    </a:lnTo>
                    <a:lnTo>
                      <a:pt x="779" y="915"/>
                    </a:lnTo>
                    <a:lnTo>
                      <a:pt x="758" y="929"/>
                    </a:lnTo>
                    <a:lnTo>
                      <a:pt x="736" y="918"/>
                    </a:lnTo>
                    <a:lnTo>
                      <a:pt x="730" y="893"/>
                    </a:lnTo>
                    <a:lnTo>
                      <a:pt x="742" y="858"/>
                    </a:lnTo>
                    <a:lnTo>
                      <a:pt x="757" y="822"/>
                    </a:lnTo>
                    <a:lnTo>
                      <a:pt x="772" y="787"/>
                    </a:lnTo>
                    <a:lnTo>
                      <a:pt x="716" y="788"/>
                    </a:lnTo>
                    <a:lnTo>
                      <a:pt x="662" y="789"/>
                    </a:lnTo>
                    <a:lnTo>
                      <a:pt x="605" y="790"/>
                    </a:lnTo>
                    <a:lnTo>
                      <a:pt x="549" y="791"/>
                    </a:lnTo>
                    <a:lnTo>
                      <a:pt x="535" y="783"/>
                    </a:lnTo>
                    <a:lnTo>
                      <a:pt x="535" y="767"/>
                    </a:lnTo>
                    <a:lnTo>
                      <a:pt x="549" y="757"/>
                    </a:lnTo>
                    <a:lnTo>
                      <a:pt x="609" y="757"/>
                    </a:lnTo>
                    <a:lnTo>
                      <a:pt x="668" y="756"/>
                    </a:lnTo>
                    <a:lnTo>
                      <a:pt x="728" y="755"/>
                    </a:lnTo>
                    <a:lnTo>
                      <a:pt x="787" y="754"/>
                    </a:lnTo>
                    <a:lnTo>
                      <a:pt x="797" y="731"/>
                    </a:lnTo>
                    <a:lnTo>
                      <a:pt x="806" y="710"/>
                    </a:lnTo>
                    <a:lnTo>
                      <a:pt x="816" y="689"/>
                    </a:lnTo>
                    <a:lnTo>
                      <a:pt x="833" y="653"/>
                    </a:lnTo>
                    <a:lnTo>
                      <a:pt x="852" y="619"/>
                    </a:lnTo>
                    <a:lnTo>
                      <a:pt x="870" y="583"/>
                    </a:lnTo>
                    <a:lnTo>
                      <a:pt x="878" y="568"/>
                    </a:lnTo>
                    <a:lnTo>
                      <a:pt x="885" y="553"/>
                    </a:lnTo>
                    <a:lnTo>
                      <a:pt x="894" y="540"/>
                    </a:lnTo>
                    <a:lnTo>
                      <a:pt x="849" y="565"/>
                    </a:lnTo>
                    <a:lnTo>
                      <a:pt x="806" y="591"/>
                    </a:lnTo>
                    <a:lnTo>
                      <a:pt x="764" y="617"/>
                    </a:lnTo>
                    <a:lnTo>
                      <a:pt x="720" y="643"/>
                    </a:lnTo>
                    <a:lnTo>
                      <a:pt x="676" y="667"/>
                    </a:lnTo>
                    <a:lnTo>
                      <a:pt x="633" y="692"/>
                    </a:lnTo>
                    <a:lnTo>
                      <a:pt x="588" y="716"/>
                    </a:lnTo>
                    <a:lnTo>
                      <a:pt x="542" y="740"/>
                    </a:lnTo>
                    <a:lnTo>
                      <a:pt x="518" y="785"/>
                    </a:lnTo>
                    <a:lnTo>
                      <a:pt x="496" y="831"/>
                    </a:lnTo>
                    <a:lnTo>
                      <a:pt x="473" y="875"/>
                    </a:lnTo>
                    <a:lnTo>
                      <a:pt x="458" y="906"/>
                    </a:lnTo>
                    <a:lnTo>
                      <a:pt x="443" y="935"/>
                    </a:lnTo>
                    <a:lnTo>
                      <a:pt x="427" y="965"/>
                    </a:lnTo>
                    <a:lnTo>
                      <a:pt x="426" y="970"/>
                    </a:lnTo>
                    <a:lnTo>
                      <a:pt x="423" y="973"/>
                    </a:lnTo>
                    <a:lnTo>
                      <a:pt x="422" y="976"/>
                    </a:lnTo>
                    <a:lnTo>
                      <a:pt x="404" y="988"/>
                    </a:lnTo>
                    <a:lnTo>
                      <a:pt x="385" y="976"/>
                    </a:lnTo>
                    <a:lnTo>
                      <a:pt x="383" y="954"/>
                    </a:lnTo>
                    <a:lnTo>
                      <a:pt x="413" y="895"/>
                    </a:lnTo>
                    <a:lnTo>
                      <a:pt x="442" y="834"/>
                    </a:lnTo>
                    <a:lnTo>
                      <a:pt x="473" y="775"/>
                    </a:lnTo>
                    <a:lnTo>
                      <a:pt x="447" y="788"/>
                    </a:lnTo>
                    <a:lnTo>
                      <a:pt x="421" y="800"/>
                    </a:lnTo>
                    <a:lnTo>
                      <a:pt x="393" y="813"/>
                    </a:lnTo>
                    <a:lnTo>
                      <a:pt x="339" y="826"/>
                    </a:lnTo>
                    <a:lnTo>
                      <a:pt x="289" y="821"/>
                    </a:lnTo>
                    <a:lnTo>
                      <a:pt x="247" y="796"/>
                    </a:lnTo>
                    <a:lnTo>
                      <a:pt x="217" y="756"/>
                    </a:lnTo>
                    <a:lnTo>
                      <a:pt x="199" y="800"/>
                    </a:lnTo>
                    <a:lnTo>
                      <a:pt x="178" y="843"/>
                    </a:lnTo>
                    <a:lnTo>
                      <a:pt x="159" y="887"/>
                    </a:lnTo>
                    <a:lnTo>
                      <a:pt x="139" y="930"/>
                    </a:lnTo>
                    <a:lnTo>
                      <a:pt x="119" y="973"/>
                    </a:lnTo>
                    <a:lnTo>
                      <a:pt x="97" y="1015"/>
                    </a:lnTo>
                    <a:lnTo>
                      <a:pt x="75" y="1055"/>
                    </a:lnTo>
                    <a:lnTo>
                      <a:pt x="51" y="1096"/>
                    </a:lnTo>
                    <a:lnTo>
                      <a:pt x="27" y="1136"/>
                    </a:lnTo>
                    <a:lnTo>
                      <a:pt x="0" y="1172"/>
                    </a:lnTo>
                    <a:lnTo>
                      <a:pt x="6" y="1173"/>
                    </a:lnTo>
                    <a:lnTo>
                      <a:pt x="9" y="1174"/>
                    </a:lnTo>
                    <a:lnTo>
                      <a:pt x="12" y="1175"/>
                    </a:lnTo>
                    <a:lnTo>
                      <a:pt x="68" y="1188"/>
                    </a:lnTo>
                    <a:lnTo>
                      <a:pt x="124" y="1200"/>
                    </a:lnTo>
                    <a:lnTo>
                      <a:pt x="181" y="1210"/>
                    </a:lnTo>
                    <a:lnTo>
                      <a:pt x="238" y="1216"/>
                    </a:lnTo>
                    <a:lnTo>
                      <a:pt x="260" y="1215"/>
                    </a:lnTo>
                    <a:lnTo>
                      <a:pt x="283" y="1215"/>
                    </a:lnTo>
                    <a:lnTo>
                      <a:pt x="306" y="1215"/>
                    </a:lnTo>
                    <a:lnTo>
                      <a:pt x="348" y="1215"/>
                    </a:lnTo>
                    <a:lnTo>
                      <a:pt x="388" y="1214"/>
                    </a:lnTo>
                    <a:lnTo>
                      <a:pt x="430" y="1214"/>
                    </a:lnTo>
                    <a:lnTo>
                      <a:pt x="472" y="1214"/>
                    </a:lnTo>
                    <a:lnTo>
                      <a:pt x="513" y="1214"/>
                    </a:lnTo>
                    <a:lnTo>
                      <a:pt x="556" y="1213"/>
                    </a:lnTo>
                    <a:lnTo>
                      <a:pt x="598" y="1213"/>
                    </a:lnTo>
                    <a:lnTo>
                      <a:pt x="640" y="1213"/>
                    </a:lnTo>
                    <a:lnTo>
                      <a:pt x="682" y="1213"/>
                    </a:lnTo>
                    <a:lnTo>
                      <a:pt x="724" y="1213"/>
                    </a:lnTo>
                    <a:lnTo>
                      <a:pt x="765" y="1212"/>
                    </a:lnTo>
                    <a:lnTo>
                      <a:pt x="807" y="1212"/>
                    </a:lnTo>
                    <a:lnTo>
                      <a:pt x="849" y="1212"/>
                    </a:lnTo>
                    <a:lnTo>
                      <a:pt x="891" y="1212"/>
                    </a:lnTo>
                    <a:lnTo>
                      <a:pt x="933" y="1212"/>
                    </a:lnTo>
                    <a:lnTo>
                      <a:pt x="975" y="1211"/>
                    </a:lnTo>
                    <a:lnTo>
                      <a:pt x="1018" y="1211"/>
                    </a:lnTo>
                    <a:lnTo>
                      <a:pt x="1060" y="1211"/>
                    </a:lnTo>
                    <a:lnTo>
                      <a:pt x="1101" y="1211"/>
                    </a:lnTo>
                    <a:lnTo>
                      <a:pt x="1143" y="1211"/>
                    </a:lnTo>
                    <a:lnTo>
                      <a:pt x="1185" y="1211"/>
                    </a:lnTo>
                    <a:lnTo>
                      <a:pt x="1226" y="1211"/>
                    </a:lnTo>
                    <a:lnTo>
                      <a:pt x="1269" y="1211"/>
                    </a:lnTo>
                    <a:lnTo>
                      <a:pt x="1311" y="1211"/>
                    </a:lnTo>
                    <a:lnTo>
                      <a:pt x="1352" y="1211"/>
                    </a:lnTo>
                    <a:lnTo>
                      <a:pt x="1394" y="1210"/>
                    </a:lnTo>
                    <a:lnTo>
                      <a:pt x="1437" y="1210"/>
                    </a:lnTo>
                    <a:lnTo>
                      <a:pt x="1477" y="1210"/>
                    </a:lnTo>
                    <a:lnTo>
                      <a:pt x="1519" y="1208"/>
                    </a:lnTo>
                    <a:lnTo>
                      <a:pt x="1561" y="1208"/>
                    </a:lnTo>
                    <a:lnTo>
                      <a:pt x="1602" y="1208"/>
                    </a:lnTo>
                    <a:lnTo>
                      <a:pt x="1645" y="1207"/>
                    </a:lnTo>
                    <a:lnTo>
                      <a:pt x="1687" y="1207"/>
                    </a:lnTo>
                    <a:lnTo>
                      <a:pt x="1728" y="1206"/>
                    </a:lnTo>
                    <a:lnTo>
                      <a:pt x="1770" y="1206"/>
                    </a:lnTo>
                    <a:lnTo>
                      <a:pt x="1812" y="1205"/>
                    </a:lnTo>
                    <a:lnTo>
                      <a:pt x="1854" y="1205"/>
                    </a:lnTo>
                    <a:lnTo>
                      <a:pt x="1896" y="1205"/>
                    </a:lnTo>
                    <a:lnTo>
                      <a:pt x="1938" y="1204"/>
                    </a:lnTo>
                    <a:lnTo>
                      <a:pt x="1981" y="1203"/>
                    </a:lnTo>
                    <a:lnTo>
                      <a:pt x="2023" y="1203"/>
                    </a:lnTo>
                    <a:lnTo>
                      <a:pt x="2065" y="1202"/>
                    </a:lnTo>
                    <a:lnTo>
                      <a:pt x="2108" y="1200"/>
                    </a:lnTo>
                    <a:lnTo>
                      <a:pt x="2150" y="1198"/>
                    </a:lnTo>
                    <a:lnTo>
                      <a:pt x="2193" y="1198"/>
                    </a:lnTo>
                    <a:lnTo>
                      <a:pt x="2237" y="1197"/>
                    </a:lnTo>
                    <a:lnTo>
                      <a:pt x="2281" y="1196"/>
                    </a:lnTo>
                    <a:lnTo>
                      <a:pt x="2323" y="1196"/>
                    </a:lnTo>
                    <a:lnTo>
                      <a:pt x="2367" y="1195"/>
                    </a:lnTo>
                    <a:lnTo>
                      <a:pt x="2409" y="1194"/>
                    </a:lnTo>
                    <a:lnTo>
                      <a:pt x="2452" y="1192"/>
                    </a:lnTo>
                    <a:lnTo>
                      <a:pt x="2494" y="1192"/>
                    </a:lnTo>
                    <a:lnTo>
                      <a:pt x="2538" y="1191"/>
                    </a:lnTo>
                    <a:lnTo>
                      <a:pt x="2580" y="1190"/>
                    </a:lnTo>
                    <a:lnTo>
                      <a:pt x="2623" y="1190"/>
                    </a:lnTo>
                    <a:lnTo>
                      <a:pt x="2666" y="1189"/>
                    </a:lnTo>
                    <a:lnTo>
                      <a:pt x="2710" y="1188"/>
                    </a:lnTo>
                    <a:lnTo>
                      <a:pt x="2754" y="1187"/>
                    </a:lnTo>
                    <a:lnTo>
                      <a:pt x="2796" y="1187"/>
                    </a:lnTo>
                    <a:lnTo>
                      <a:pt x="2839" y="1186"/>
                    </a:lnTo>
                    <a:lnTo>
                      <a:pt x="2881" y="1185"/>
                    </a:lnTo>
                    <a:lnTo>
                      <a:pt x="2924" y="1185"/>
                    </a:lnTo>
                    <a:lnTo>
                      <a:pt x="2972" y="1183"/>
                    </a:lnTo>
                    <a:lnTo>
                      <a:pt x="3021" y="1182"/>
                    </a:lnTo>
                    <a:lnTo>
                      <a:pt x="3071" y="1181"/>
                    </a:lnTo>
                    <a:lnTo>
                      <a:pt x="3120" y="1181"/>
                    </a:lnTo>
                    <a:lnTo>
                      <a:pt x="3168" y="1180"/>
                    </a:lnTo>
                    <a:lnTo>
                      <a:pt x="3216" y="1179"/>
                    </a:lnTo>
                    <a:lnTo>
                      <a:pt x="3264" y="1178"/>
                    </a:lnTo>
                    <a:lnTo>
                      <a:pt x="3313" y="1177"/>
                    </a:lnTo>
                    <a:lnTo>
                      <a:pt x="3361" y="1175"/>
                    </a:lnTo>
                    <a:lnTo>
                      <a:pt x="3411" y="1175"/>
                    </a:lnTo>
                    <a:lnTo>
                      <a:pt x="3452" y="1174"/>
                    </a:lnTo>
                    <a:lnTo>
                      <a:pt x="3495" y="1173"/>
                    </a:lnTo>
                    <a:lnTo>
                      <a:pt x="3536" y="1173"/>
                    </a:lnTo>
                    <a:lnTo>
                      <a:pt x="3579" y="1172"/>
                    </a:lnTo>
                    <a:lnTo>
                      <a:pt x="3621" y="1171"/>
                    </a:lnTo>
                    <a:lnTo>
                      <a:pt x="3662" y="1170"/>
                    </a:lnTo>
                    <a:lnTo>
                      <a:pt x="3704" y="1170"/>
                    </a:lnTo>
                    <a:lnTo>
                      <a:pt x="3746" y="1170"/>
                    </a:lnTo>
                    <a:lnTo>
                      <a:pt x="3788" y="1169"/>
                    </a:lnTo>
                    <a:lnTo>
                      <a:pt x="3830" y="1167"/>
                    </a:lnTo>
                    <a:lnTo>
                      <a:pt x="3872" y="1166"/>
                    </a:lnTo>
                    <a:lnTo>
                      <a:pt x="3915" y="1166"/>
                    </a:lnTo>
                    <a:lnTo>
                      <a:pt x="3957" y="1165"/>
                    </a:lnTo>
                    <a:lnTo>
                      <a:pt x="3999" y="1164"/>
                    </a:lnTo>
                    <a:lnTo>
                      <a:pt x="4041" y="1164"/>
                    </a:lnTo>
                    <a:lnTo>
                      <a:pt x="4083" y="1163"/>
                    </a:lnTo>
                    <a:lnTo>
                      <a:pt x="4125" y="1163"/>
                    </a:lnTo>
                    <a:lnTo>
                      <a:pt x="4167" y="1162"/>
                    </a:lnTo>
                    <a:lnTo>
                      <a:pt x="4209" y="1161"/>
                    </a:lnTo>
                    <a:lnTo>
                      <a:pt x="4251" y="1159"/>
                    </a:lnTo>
                    <a:lnTo>
                      <a:pt x="4294" y="1159"/>
                    </a:lnTo>
                    <a:lnTo>
                      <a:pt x="4335" y="1158"/>
                    </a:lnTo>
                    <a:lnTo>
                      <a:pt x="4377" y="1158"/>
                    </a:lnTo>
                    <a:lnTo>
                      <a:pt x="4420" y="1158"/>
                    </a:lnTo>
                    <a:lnTo>
                      <a:pt x="4461" y="1157"/>
                    </a:lnTo>
                    <a:lnTo>
                      <a:pt x="4505" y="1156"/>
                    </a:lnTo>
                    <a:lnTo>
                      <a:pt x="4547" y="1155"/>
                    </a:lnTo>
                    <a:lnTo>
                      <a:pt x="4588" y="1155"/>
                    </a:lnTo>
                    <a:lnTo>
                      <a:pt x="4630" y="1154"/>
                    </a:lnTo>
                    <a:lnTo>
                      <a:pt x="4672" y="1153"/>
                    </a:lnTo>
                    <a:lnTo>
                      <a:pt x="4714" y="1153"/>
                    </a:lnTo>
                    <a:lnTo>
                      <a:pt x="4756" y="1153"/>
                    </a:lnTo>
                    <a:lnTo>
                      <a:pt x="4797" y="1153"/>
                    </a:lnTo>
                    <a:lnTo>
                      <a:pt x="4840" y="1152"/>
                    </a:lnTo>
                    <a:lnTo>
                      <a:pt x="4883" y="1150"/>
                    </a:lnTo>
                    <a:lnTo>
                      <a:pt x="4924" y="1150"/>
                    </a:lnTo>
                    <a:lnTo>
                      <a:pt x="4966" y="1149"/>
                    </a:lnTo>
                    <a:lnTo>
                      <a:pt x="5008" y="1149"/>
                    </a:lnTo>
                    <a:lnTo>
                      <a:pt x="5049" y="1148"/>
                    </a:lnTo>
                    <a:lnTo>
                      <a:pt x="5091" y="1148"/>
                    </a:lnTo>
                    <a:lnTo>
                      <a:pt x="5108" y="1147"/>
                    </a:lnTo>
                    <a:lnTo>
                      <a:pt x="5125" y="1147"/>
                    </a:lnTo>
                    <a:lnTo>
                      <a:pt x="5142" y="1147"/>
                    </a:lnTo>
                    <a:lnTo>
                      <a:pt x="5190" y="1147"/>
                    </a:lnTo>
                    <a:lnTo>
                      <a:pt x="5239" y="1147"/>
                    </a:lnTo>
                    <a:lnTo>
                      <a:pt x="5288" y="1147"/>
                    </a:lnTo>
                    <a:lnTo>
                      <a:pt x="5335" y="1146"/>
                    </a:lnTo>
                    <a:lnTo>
                      <a:pt x="5382" y="1146"/>
                    </a:lnTo>
                    <a:lnTo>
                      <a:pt x="5430" y="1145"/>
                    </a:lnTo>
                    <a:lnTo>
                      <a:pt x="5478" y="1145"/>
                    </a:lnTo>
                    <a:lnTo>
                      <a:pt x="5527" y="1144"/>
                    </a:lnTo>
                    <a:lnTo>
                      <a:pt x="5576" y="1144"/>
                    </a:lnTo>
                    <a:lnTo>
                      <a:pt x="5621" y="1144"/>
                    </a:lnTo>
                    <a:lnTo>
                      <a:pt x="5668" y="1142"/>
                    </a:lnTo>
                    <a:lnTo>
                      <a:pt x="5713" y="1142"/>
                    </a:lnTo>
                    <a:lnTo>
                      <a:pt x="5760" y="1141"/>
                    </a:lnTo>
                    <a:lnTo>
                      <a:pt x="5806" y="1141"/>
                    </a:lnTo>
                    <a:lnTo>
                      <a:pt x="5852" y="1141"/>
                    </a:lnTo>
                    <a:lnTo>
                      <a:pt x="5897" y="1141"/>
                    </a:lnTo>
                    <a:lnTo>
                      <a:pt x="5945" y="1141"/>
                    </a:lnTo>
                    <a:lnTo>
                      <a:pt x="5988" y="1140"/>
                    </a:lnTo>
                    <a:lnTo>
                      <a:pt x="6030" y="1140"/>
                    </a:lnTo>
                    <a:lnTo>
                      <a:pt x="6074" y="1140"/>
                    </a:lnTo>
                    <a:lnTo>
                      <a:pt x="6116" y="1139"/>
                    </a:lnTo>
                    <a:lnTo>
                      <a:pt x="6159" y="1139"/>
                    </a:lnTo>
                    <a:lnTo>
                      <a:pt x="6201" y="1139"/>
                    </a:lnTo>
                    <a:lnTo>
                      <a:pt x="6244" y="1138"/>
                    </a:lnTo>
                    <a:lnTo>
                      <a:pt x="6289" y="1138"/>
                    </a:lnTo>
                    <a:lnTo>
                      <a:pt x="6332" y="1138"/>
                    </a:lnTo>
                    <a:lnTo>
                      <a:pt x="6375" y="1138"/>
                    </a:lnTo>
                    <a:lnTo>
                      <a:pt x="6417" y="1138"/>
                    </a:lnTo>
                    <a:lnTo>
                      <a:pt x="6460" y="1137"/>
                    </a:lnTo>
                    <a:lnTo>
                      <a:pt x="6502" y="1137"/>
                    </a:lnTo>
                    <a:lnTo>
                      <a:pt x="6545" y="1137"/>
                    </a:lnTo>
                    <a:lnTo>
                      <a:pt x="6588" y="1137"/>
                    </a:lnTo>
                    <a:lnTo>
                      <a:pt x="6631" y="1137"/>
                    </a:lnTo>
                    <a:lnTo>
                      <a:pt x="6674" y="1137"/>
                    </a:lnTo>
                    <a:lnTo>
                      <a:pt x="6717" y="1138"/>
                    </a:lnTo>
                    <a:lnTo>
                      <a:pt x="6760" y="1138"/>
                    </a:lnTo>
                    <a:lnTo>
                      <a:pt x="6805" y="1138"/>
                    </a:lnTo>
                    <a:lnTo>
                      <a:pt x="6847" y="1138"/>
                    </a:lnTo>
                    <a:lnTo>
                      <a:pt x="6890" y="1139"/>
                    </a:lnTo>
                    <a:lnTo>
                      <a:pt x="6932" y="1139"/>
                    </a:lnTo>
                    <a:lnTo>
                      <a:pt x="6975" y="1140"/>
                    </a:lnTo>
                    <a:lnTo>
                      <a:pt x="7020" y="1141"/>
                    </a:lnTo>
                    <a:lnTo>
                      <a:pt x="7063" y="1141"/>
                    </a:lnTo>
                    <a:lnTo>
                      <a:pt x="7106" y="1141"/>
                    </a:lnTo>
                    <a:lnTo>
                      <a:pt x="7150" y="1142"/>
                    </a:lnTo>
                    <a:lnTo>
                      <a:pt x="7192" y="1144"/>
                    </a:lnTo>
                    <a:lnTo>
                      <a:pt x="7236" y="1145"/>
                    </a:lnTo>
                    <a:lnTo>
                      <a:pt x="7279" y="1146"/>
                    </a:lnTo>
                    <a:lnTo>
                      <a:pt x="7322" y="1147"/>
                    </a:lnTo>
                    <a:lnTo>
                      <a:pt x="7366" y="1148"/>
                    </a:lnTo>
                    <a:lnTo>
                      <a:pt x="7410" y="1149"/>
                    </a:lnTo>
                    <a:lnTo>
                      <a:pt x="7452" y="1152"/>
                    </a:lnTo>
                    <a:lnTo>
                      <a:pt x="7495" y="1153"/>
                    </a:lnTo>
                    <a:lnTo>
                      <a:pt x="7538" y="1154"/>
                    </a:lnTo>
                    <a:lnTo>
                      <a:pt x="7581" y="1156"/>
                    </a:lnTo>
                    <a:lnTo>
                      <a:pt x="7624" y="1158"/>
                    </a:lnTo>
                    <a:lnTo>
                      <a:pt x="7668" y="1161"/>
                    </a:lnTo>
                    <a:lnTo>
                      <a:pt x="7645" y="1113"/>
                    </a:lnTo>
                    <a:lnTo>
                      <a:pt x="7626" y="1064"/>
                    </a:lnTo>
                    <a:lnTo>
                      <a:pt x="7609" y="1013"/>
                    </a:lnTo>
                    <a:lnTo>
                      <a:pt x="7591" y="963"/>
                    </a:lnTo>
                    <a:lnTo>
                      <a:pt x="7574" y="913"/>
                    </a:lnTo>
                    <a:lnTo>
                      <a:pt x="7562" y="873"/>
                    </a:lnTo>
                    <a:lnTo>
                      <a:pt x="7548" y="834"/>
                    </a:lnTo>
                    <a:lnTo>
                      <a:pt x="7535" y="794"/>
                    </a:lnTo>
                    <a:lnTo>
                      <a:pt x="7516" y="738"/>
                    </a:lnTo>
                    <a:lnTo>
                      <a:pt x="7498" y="681"/>
                    </a:lnTo>
                    <a:lnTo>
                      <a:pt x="7480" y="624"/>
                    </a:lnTo>
                    <a:lnTo>
                      <a:pt x="7468" y="580"/>
                    </a:lnTo>
                    <a:lnTo>
                      <a:pt x="7454" y="538"/>
                    </a:lnTo>
                    <a:lnTo>
                      <a:pt x="7440" y="493"/>
                    </a:lnTo>
                    <a:lnTo>
                      <a:pt x="7427" y="450"/>
                    </a:lnTo>
                    <a:lnTo>
                      <a:pt x="7413" y="406"/>
                    </a:lnTo>
                    <a:lnTo>
                      <a:pt x="7399" y="361"/>
                    </a:lnTo>
                    <a:lnTo>
                      <a:pt x="7387" y="316"/>
                    </a:lnTo>
                    <a:lnTo>
                      <a:pt x="7374" y="270"/>
                    </a:lnTo>
                    <a:lnTo>
                      <a:pt x="7362" y="226"/>
                    </a:lnTo>
                    <a:lnTo>
                      <a:pt x="7349" y="182"/>
                    </a:lnTo>
                    <a:lnTo>
                      <a:pt x="7339" y="135"/>
                    </a:lnTo>
                    <a:lnTo>
                      <a:pt x="7329" y="91"/>
                    </a:lnTo>
                    <a:lnTo>
                      <a:pt x="7321" y="46"/>
                    </a:lnTo>
                    <a:lnTo>
                      <a:pt x="7313" y="41"/>
                    </a:lnTo>
                    <a:lnTo>
                      <a:pt x="7306" y="35"/>
                    </a:lnTo>
                    <a:lnTo>
                      <a:pt x="7298" y="29"/>
                    </a:lnTo>
                    <a:lnTo>
                      <a:pt x="7265" y="12"/>
                    </a:lnTo>
                    <a:lnTo>
                      <a:pt x="7230" y="2"/>
                    </a:lnTo>
                    <a:lnTo>
                      <a:pt x="7194" y="0"/>
                    </a:lnTo>
                    <a:lnTo>
                      <a:pt x="7198" y="5"/>
                    </a:lnTo>
                    <a:lnTo>
                      <a:pt x="7202" y="11"/>
                    </a:lnTo>
                    <a:lnTo>
                      <a:pt x="7204" y="17"/>
                    </a:lnTo>
                    <a:lnTo>
                      <a:pt x="7207" y="54"/>
                    </a:lnTo>
                    <a:lnTo>
                      <a:pt x="7190" y="86"/>
                    </a:lnTo>
                    <a:lnTo>
                      <a:pt x="7151" y="101"/>
                    </a:lnTo>
                    <a:close/>
                    <a:moveTo>
                      <a:pt x="3994" y="684"/>
                    </a:moveTo>
                    <a:lnTo>
                      <a:pt x="3993" y="729"/>
                    </a:lnTo>
                    <a:lnTo>
                      <a:pt x="3993" y="774"/>
                    </a:lnTo>
                    <a:lnTo>
                      <a:pt x="3992" y="820"/>
                    </a:lnTo>
                    <a:lnTo>
                      <a:pt x="3979" y="822"/>
                    </a:lnTo>
                    <a:lnTo>
                      <a:pt x="3966" y="826"/>
                    </a:lnTo>
                    <a:lnTo>
                      <a:pt x="3952" y="830"/>
                    </a:lnTo>
                    <a:lnTo>
                      <a:pt x="3952" y="785"/>
                    </a:lnTo>
                    <a:lnTo>
                      <a:pt x="3952" y="740"/>
                    </a:lnTo>
                    <a:lnTo>
                      <a:pt x="3953" y="696"/>
                    </a:lnTo>
                    <a:lnTo>
                      <a:pt x="3954" y="648"/>
                    </a:lnTo>
                    <a:lnTo>
                      <a:pt x="3957" y="599"/>
                    </a:lnTo>
                    <a:lnTo>
                      <a:pt x="3958" y="551"/>
                    </a:lnTo>
                    <a:lnTo>
                      <a:pt x="3960" y="493"/>
                    </a:lnTo>
                    <a:lnTo>
                      <a:pt x="3963" y="434"/>
                    </a:lnTo>
                    <a:lnTo>
                      <a:pt x="3967" y="376"/>
                    </a:lnTo>
                    <a:lnTo>
                      <a:pt x="3974" y="366"/>
                    </a:lnTo>
                    <a:lnTo>
                      <a:pt x="3986" y="366"/>
                    </a:lnTo>
                    <a:lnTo>
                      <a:pt x="3992" y="376"/>
                    </a:lnTo>
                    <a:lnTo>
                      <a:pt x="3993" y="434"/>
                    </a:lnTo>
                    <a:lnTo>
                      <a:pt x="3994" y="493"/>
                    </a:lnTo>
                    <a:lnTo>
                      <a:pt x="3994" y="551"/>
                    </a:lnTo>
                    <a:lnTo>
                      <a:pt x="3994" y="596"/>
                    </a:lnTo>
                    <a:lnTo>
                      <a:pt x="3994" y="640"/>
                    </a:lnTo>
                    <a:lnTo>
                      <a:pt x="3994" y="6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6" name="Freeform 115">
                <a:extLst>
                  <a:ext uri="{FF2B5EF4-FFF2-40B4-BE49-F238E27FC236}">
                    <a16:creationId xmlns:a16="http://schemas.microsoft.com/office/drawing/2014/main" id="{66B73A0F-BE85-C6F1-53E6-F0AF07E36673}"/>
                  </a:ext>
                </a:extLst>
              </p:cNvPr>
              <p:cNvSpPr>
                <a:spLocks/>
              </p:cNvSpPr>
              <p:nvPr/>
            </p:nvSpPr>
            <p:spPr bwMode="auto">
              <a:xfrm>
                <a:off x="1625" y="2891"/>
                <a:ext cx="32" cy="32"/>
              </a:xfrm>
              <a:custGeom>
                <a:avLst/>
                <a:gdLst>
                  <a:gd name="T0" fmla="*/ 4 w 227"/>
                  <a:gd name="T1" fmla="*/ 5 h 224"/>
                  <a:gd name="T2" fmla="*/ 4 w 227"/>
                  <a:gd name="T3" fmla="*/ 4 h 224"/>
                  <a:gd name="T4" fmla="*/ 4 w 227"/>
                  <a:gd name="T5" fmla="*/ 3 h 224"/>
                  <a:gd name="T6" fmla="*/ 4 w 227"/>
                  <a:gd name="T7" fmla="*/ 3 h 224"/>
                  <a:gd name="T8" fmla="*/ 4 w 227"/>
                  <a:gd name="T9" fmla="*/ 3 h 224"/>
                  <a:gd name="T10" fmla="*/ 4 w 227"/>
                  <a:gd name="T11" fmla="*/ 2 h 224"/>
                  <a:gd name="T12" fmla="*/ 4 w 227"/>
                  <a:gd name="T13" fmla="*/ 2 h 224"/>
                  <a:gd name="T14" fmla="*/ 4 w 227"/>
                  <a:gd name="T15" fmla="*/ 1 h 224"/>
                  <a:gd name="T16" fmla="*/ 4 w 227"/>
                  <a:gd name="T17" fmla="*/ 1 h 224"/>
                  <a:gd name="T18" fmla="*/ 4 w 227"/>
                  <a:gd name="T19" fmla="*/ 1 h 224"/>
                  <a:gd name="T20" fmla="*/ 5 w 227"/>
                  <a:gd name="T21" fmla="*/ 0 h 224"/>
                  <a:gd name="T22" fmla="*/ 5 w 227"/>
                  <a:gd name="T23" fmla="*/ 0 h 224"/>
                  <a:gd name="T24" fmla="*/ 5 w 227"/>
                  <a:gd name="T25" fmla="*/ 0 h 224"/>
                  <a:gd name="T26" fmla="*/ 4 w 227"/>
                  <a:gd name="T27" fmla="*/ 0 h 224"/>
                  <a:gd name="T28" fmla="*/ 2 w 227"/>
                  <a:gd name="T29" fmla="*/ 0 h 224"/>
                  <a:gd name="T30" fmla="*/ 1 w 227"/>
                  <a:gd name="T31" fmla="*/ 0 h 224"/>
                  <a:gd name="T32" fmla="*/ 0 w 227"/>
                  <a:gd name="T33" fmla="*/ 0 h 224"/>
                  <a:gd name="T34" fmla="*/ 0 w 227"/>
                  <a:gd name="T35" fmla="*/ 0 h 224"/>
                  <a:gd name="T36" fmla="*/ 0 w 227"/>
                  <a:gd name="T37" fmla="*/ 0 h 224"/>
                  <a:gd name="T38" fmla="*/ 0 w 227"/>
                  <a:gd name="T39" fmla="*/ 1 h 224"/>
                  <a:gd name="T40" fmla="*/ 0 w 227"/>
                  <a:gd name="T41" fmla="*/ 1 h 224"/>
                  <a:gd name="T42" fmla="*/ 0 w 227"/>
                  <a:gd name="T43" fmla="*/ 1 h 224"/>
                  <a:gd name="T44" fmla="*/ 0 w 227"/>
                  <a:gd name="T45" fmla="*/ 2 h 224"/>
                  <a:gd name="T46" fmla="*/ 0 w 227"/>
                  <a:gd name="T47" fmla="*/ 3 h 224"/>
                  <a:gd name="T48" fmla="*/ 0 w 227"/>
                  <a:gd name="T49" fmla="*/ 5 h 224"/>
                  <a:gd name="T50" fmla="*/ 0 w 227"/>
                  <a:gd name="T51" fmla="*/ 5 h 224"/>
                  <a:gd name="T52" fmla="*/ 1 w 227"/>
                  <a:gd name="T53" fmla="*/ 5 h 224"/>
                  <a:gd name="T54" fmla="*/ 2 w 227"/>
                  <a:gd name="T55" fmla="*/ 5 h 224"/>
                  <a:gd name="T56" fmla="*/ 3 w 227"/>
                  <a:gd name="T57" fmla="*/ 5 h 224"/>
                  <a:gd name="T58" fmla="*/ 3 w 227"/>
                  <a:gd name="T59" fmla="*/ 5 h 224"/>
                  <a:gd name="T60" fmla="*/ 3 w 227"/>
                  <a:gd name="T61" fmla="*/ 5 h 224"/>
                  <a:gd name="T62" fmla="*/ 4 w 227"/>
                  <a:gd name="T63" fmla="*/ 5 h 224"/>
                  <a:gd name="T64" fmla="*/ 4 w 227"/>
                  <a:gd name="T65" fmla="*/ 5 h 224"/>
                  <a:gd name="T66" fmla="*/ 4 w 227"/>
                  <a:gd name="T67" fmla="*/ 5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24">
                    <a:moveTo>
                      <a:pt x="201" y="224"/>
                    </a:moveTo>
                    <a:lnTo>
                      <a:pt x="205" y="192"/>
                    </a:lnTo>
                    <a:lnTo>
                      <a:pt x="209" y="160"/>
                    </a:lnTo>
                    <a:lnTo>
                      <a:pt x="213" y="128"/>
                    </a:lnTo>
                    <a:lnTo>
                      <a:pt x="216" y="102"/>
                    </a:lnTo>
                    <a:lnTo>
                      <a:pt x="218" y="77"/>
                    </a:lnTo>
                    <a:lnTo>
                      <a:pt x="222" y="51"/>
                    </a:lnTo>
                    <a:lnTo>
                      <a:pt x="223" y="34"/>
                    </a:lnTo>
                    <a:lnTo>
                      <a:pt x="226" y="17"/>
                    </a:lnTo>
                    <a:lnTo>
                      <a:pt x="227" y="0"/>
                    </a:lnTo>
                    <a:lnTo>
                      <a:pt x="176" y="0"/>
                    </a:lnTo>
                    <a:lnTo>
                      <a:pt x="123" y="0"/>
                    </a:lnTo>
                    <a:lnTo>
                      <a:pt x="70" y="0"/>
                    </a:lnTo>
                    <a:lnTo>
                      <a:pt x="18" y="0"/>
                    </a:lnTo>
                    <a:lnTo>
                      <a:pt x="17" y="12"/>
                    </a:lnTo>
                    <a:lnTo>
                      <a:pt x="16" y="26"/>
                    </a:lnTo>
                    <a:lnTo>
                      <a:pt x="16" y="39"/>
                    </a:lnTo>
                    <a:lnTo>
                      <a:pt x="12" y="100"/>
                    </a:lnTo>
                    <a:lnTo>
                      <a:pt x="7" y="163"/>
                    </a:lnTo>
                    <a:lnTo>
                      <a:pt x="0" y="224"/>
                    </a:lnTo>
                    <a:lnTo>
                      <a:pt x="44" y="224"/>
                    </a:lnTo>
                    <a:lnTo>
                      <a:pt x="87" y="224"/>
                    </a:lnTo>
                    <a:lnTo>
                      <a:pt x="132" y="224"/>
                    </a:lnTo>
                    <a:lnTo>
                      <a:pt x="155" y="224"/>
                    </a:lnTo>
                    <a:lnTo>
                      <a:pt x="178" y="224"/>
                    </a:lnTo>
                    <a:lnTo>
                      <a:pt x="201"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7" name="Freeform 116">
                <a:extLst>
                  <a:ext uri="{FF2B5EF4-FFF2-40B4-BE49-F238E27FC236}">
                    <a16:creationId xmlns:a16="http://schemas.microsoft.com/office/drawing/2014/main" id="{8B2AA01E-A8D2-E40B-C6AF-F25ED378AA7F}"/>
                  </a:ext>
                </a:extLst>
              </p:cNvPr>
              <p:cNvSpPr>
                <a:spLocks/>
              </p:cNvSpPr>
              <p:nvPr/>
            </p:nvSpPr>
            <p:spPr bwMode="auto">
              <a:xfrm>
                <a:off x="1625" y="2891"/>
                <a:ext cx="32" cy="32"/>
              </a:xfrm>
              <a:custGeom>
                <a:avLst/>
                <a:gdLst>
                  <a:gd name="T0" fmla="*/ 4 w 227"/>
                  <a:gd name="T1" fmla="*/ 5 h 224"/>
                  <a:gd name="T2" fmla="*/ 4 w 227"/>
                  <a:gd name="T3" fmla="*/ 4 h 224"/>
                  <a:gd name="T4" fmla="*/ 4 w 227"/>
                  <a:gd name="T5" fmla="*/ 3 h 224"/>
                  <a:gd name="T6" fmla="*/ 4 w 227"/>
                  <a:gd name="T7" fmla="*/ 3 h 224"/>
                  <a:gd name="T8" fmla="*/ 4 w 227"/>
                  <a:gd name="T9" fmla="*/ 3 h 224"/>
                  <a:gd name="T10" fmla="*/ 4 w 227"/>
                  <a:gd name="T11" fmla="*/ 2 h 224"/>
                  <a:gd name="T12" fmla="*/ 4 w 227"/>
                  <a:gd name="T13" fmla="*/ 2 h 224"/>
                  <a:gd name="T14" fmla="*/ 4 w 227"/>
                  <a:gd name="T15" fmla="*/ 1 h 224"/>
                  <a:gd name="T16" fmla="*/ 4 w 227"/>
                  <a:gd name="T17" fmla="*/ 1 h 224"/>
                  <a:gd name="T18" fmla="*/ 4 w 227"/>
                  <a:gd name="T19" fmla="*/ 1 h 224"/>
                  <a:gd name="T20" fmla="*/ 5 w 227"/>
                  <a:gd name="T21" fmla="*/ 0 h 224"/>
                  <a:gd name="T22" fmla="*/ 5 w 227"/>
                  <a:gd name="T23" fmla="*/ 0 h 224"/>
                  <a:gd name="T24" fmla="*/ 5 w 227"/>
                  <a:gd name="T25" fmla="*/ 0 h 224"/>
                  <a:gd name="T26" fmla="*/ 4 w 227"/>
                  <a:gd name="T27" fmla="*/ 0 h 224"/>
                  <a:gd name="T28" fmla="*/ 2 w 227"/>
                  <a:gd name="T29" fmla="*/ 0 h 224"/>
                  <a:gd name="T30" fmla="*/ 1 w 227"/>
                  <a:gd name="T31" fmla="*/ 0 h 224"/>
                  <a:gd name="T32" fmla="*/ 0 w 227"/>
                  <a:gd name="T33" fmla="*/ 0 h 224"/>
                  <a:gd name="T34" fmla="*/ 0 w 227"/>
                  <a:gd name="T35" fmla="*/ 0 h 224"/>
                  <a:gd name="T36" fmla="*/ 0 w 227"/>
                  <a:gd name="T37" fmla="*/ 0 h 224"/>
                  <a:gd name="T38" fmla="*/ 0 w 227"/>
                  <a:gd name="T39" fmla="*/ 1 h 224"/>
                  <a:gd name="T40" fmla="*/ 0 w 227"/>
                  <a:gd name="T41" fmla="*/ 1 h 224"/>
                  <a:gd name="T42" fmla="*/ 0 w 227"/>
                  <a:gd name="T43" fmla="*/ 1 h 224"/>
                  <a:gd name="T44" fmla="*/ 0 w 227"/>
                  <a:gd name="T45" fmla="*/ 2 h 224"/>
                  <a:gd name="T46" fmla="*/ 0 w 227"/>
                  <a:gd name="T47" fmla="*/ 3 h 224"/>
                  <a:gd name="T48" fmla="*/ 0 w 227"/>
                  <a:gd name="T49" fmla="*/ 5 h 224"/>
                  <a:gd name="T50" fmla="*/ 0 w 227"/>
                  <a:gd name="T51" fmla="*/ 5 h 224"/>
                  <a:gd name="T52" fmla="*/ 1 w 227"/>
                  <a:gd name="T53" fmla="*/ 5 h 224"/>
                  <a:gd name="T54" fmla="*/ 2 w 227"/>
                  <a:gd name="T55" fmla="*/ 5 h 224"/>
                  <a:gd name="T56" fmla="*/ 3 w 227"/>
                  <a:gd name="T57" fmla="*/ 5 h 224"/>
                  <a:gd name="T58" fmla="*/ 3 w 227"/>
                  <a:gd name="T59" fmla="*/ 5 h 224"/>
                  <a:gd name="T60" fmla="*/ 3 w 227"/>
                  <a:gd name="T61" fmla="*/ 5 h 224"/>
                  <a:gd name="T62" fmla="*/ 4 w 227"/>
                  <a:gd name="T63" fmla="*/ 5 h 224"/>
                  <a:gd name="T64" fmla="*/ 4 w 227"/>
                  <a:gd name="T65" fmla="*/ 5 h 224"/>
                  <a:gd name="T66" fmla="*/ 4 w 227"/>
                  <a:gd name="T67" fmla="*/ 5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24">
                    <a:moveTo>
                      <a:pt x="201" y="224"/>
                    </a:moveTo>
                    <a:lnTo>
                      <a:pt x="205" y="192"/>
                    </a:lnTo>
                    <a:lnTo>
                      <a:pt x="209" y="160"/>
                    </a:lnTo>
                    <a:lnTo>
                      <a:pt x="213" y="128"/>
                    </a:lnTo>
                    <a:lnTo>
                      <a:pt x="216" y="102"/>
                    </a:lnTo>
                    <a:lnTo>
                      <a:pt x="218" y="77"/>
                    </a:lnTo>
                    <a:lnTo>
                      <a:pt x="222" y="51"/>
                    </a:lnTo>
                    <a:lnTo>
                      <a:pt x="223" y="34"/>
                    </a:lnTo>
                    <a:lnTo>
                      <a:pt x="226" y="17"/>
                    </a:lnTo>
                    <a:lnTo>
                      <a:pt x="227" y="0"/>
                    </a:lnTo>
                    <a:lnTo>
                      <a:pt x="176" y="0"/>
                    </a:lnTo>
                    <a:lnTo>
                      <a:pt x="123" y="0"/>
                    </a:lnTo>
                    <a:lnTo>
                      <a:pt x="70" y="0"/>
                    </a:lnTo>
                    <a:lnTo>
                      <a:pt x="18" y="0"/>
                    </a:lnTo>
                    <a:lnTo>
                      <a:pt x="17" y="12"/>
                    </a:lnTo>
                    <a:lnTo>
                      <a:pt x="16" y="26"/>
                    </a:lnTo>
                    <a:lnTo>
                      <a:pt x="16" y="39"/>
                    </a:lnTo>
                    <a:lnTo>
                      <a:pt x="12" y="100"/>
                    </a:lnTo>
                    <a:lnTo>
                      <a:pt x="7" y="163"/>
                    </a:lnTo>
                    <a:lnTo>
                      <a:pt x="0" y="224"/>
                    </a:lnTo>
                    <a:lnTo>
                      <a:pt x="44" y="224"/>
                    </a:lnTo>
                    <a:lnTo>
                      <a:pt x="87" y="224"/>
                    </a:lnTo>
                    <a:lnTo>
                      <a:pt x="132" y="224"/>
                    </a:lnTo>
                    <a:lnTo>
                      <a:pt x="155" y="224"/>
                    </a:lnTo>
                    <a:lnTo>
                      <a:pt x="178" y="224"/>
                    </a:lnTo>
                    <a:lnTo>
                      <a:pt x="201" y="2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8" name="Freeform 117">
                <a:extLst>
                  <a:ext uri="{FF2B5EF4-FFF2-40B4-BE49-F238E27FC236}">
                    <a16:creationId xmlns:a16="http://schemas.microsoft.com/office/drawing/2014/main" id="{7A22BBED-695D-6E57-9F35-B8F97AF8765F}"/>
                  </a:ext>
                </a:extLst>
              </p:cNvPr>
              <p:cNvSpPr>
                <a:spLocks/>
              </p:cNvSpPr>
              <p:nvPr/>
            </p:nvSpPr>
            <p:spPr bwMode="auto">
              <a:xfrm>
                <a:off x="1584" y="2891"/>
                <a:ext cx="38" cy="32"/>
              </a:xfrm>
              <a:custGeom>
                <a:avLst/>
                <a:gdLst>
                  <a:gd name="T0" fmla="*/ 5 w 265"/>
                  <a:gd name="T1" fmla="*/ 5 h 225"/>
                  <a:gd name="T2" fmla="*/ 5 w 265"/>
                  <a:gd name="T3" fmla="*/ 3 h 225"/>
                  <a:gd name="T4" fmla="*/ 5 w 265"/>
                  <a:gd name="T5" fmla="*/ 2 h 225"/>
                  <a:gd name="T6" fmla="*/ 5 w 265"/>
                  <a:gd name="T7" fmla="*/ 1 h 225"/>
                  <a:gd name="T8" fmla="*/ 5 w 265"/>
                  <a:gd name="T9" fmla="*/ 1 h 225"/>
                  <a:gd name="T10" fmla="*/ 5 w 265"/>
                  <a:gd name="T11" fmla="*/ 0 h 225"/>
                  <a:gd name="T12" fmla="*/ 5 w 265"/>
                  <a:gd name="T13" fmla="*/ 0 h 225"/>
                  <a:gd name="T14" fmla="*/ 5 w 265"/>
                  <a:gd name="T15" fmla="*/ 0 h 225"/>
                  <a:gd name="T16" fmla="*/ 5 w 265"/>
                  <a:gd name="T17" fmla="*/ 0 h 225"/>
                  <a:gd name="T18" fmla="*/ 4 w 265"/>
                  <a:gd name="T19" fmla="*/ 0 h 225"/>
                  <a:gd name="T20" fmla="*/ 3 w 265"/>
                  <a:gd name="T21" fmla="*/ 0 h 225"/>
                  <a:gd name="T22" fmla="*/ 2 w 265"/>
                  <a:gd name="T23" fmla="*/ 0 h 225"/>
                  <a:gd name="T24" fmla="*/ 0 w 265"/>
                  <a:gd name="T25" fmla="*/ 0 h 225"/>
                  <a:gd name="T26" fmla="*/ 0 w 265"/>
                  <a:gd name="T27" fmla="*/ 0 h 225"/>
                  <a:gd name="T28" fmla="*/ 0 w 265"/>
                  <a:gd name="T29" fmla="*/ 0 h 225"/>
                  <a:gd name="T30" fmla="*/ 0 w 265"/>
                  <a:gd name="T31" fmla="*/ 1 h 225"/>
                  <a:gd name="T32" fmla="*/ 0 w 265"/>
                  <a:gd name="T33" fmla="*/ 1 h 225"/>
                  <a:gd name="T34" fmla="*/ 0 w 265"/>
                  <a:gd name="T35" fmla="*/ 1 h 225"/>
                  <a:gd name="T36" fmla="*/ 0 w 265"/>
                  <a:gd name="T37" fmla="*/ 1 h 225"/>
                  <a:gd name="T38" fmla="*/ 0 w 265"/>
                  <a:gd name="T39" fmla="*/ 2 h 225"/>
                  <a:gd name="T40" fmla="*/ 0 w 265"/>
                  <a:gd name="T41" fmla="*/ 3 h 225"/>
                  <a:gd name="T42" fmla="*/ 0 w 265"/>
                  <a:gd name="T43" fmla="*/ 3 h 225"/>
                  <a:gd name="T44" fmla="*/ 0 w 265"/>
                  <a:gd name="T45" fmla="*/ 3 h 225"/>
                  <a:gd name="T46" fmla="*/ 0 w 265"/>
                  <a:gd name="T47" fmla="*/ 4 h 225"/>
                  <a:gd name="T48" fmla="*/ 0 w 265"/>
                  <a:gd name="T49" fmla="*/ 5 h 225"/>
                  <a:gd name="T50" fmla="*/ 0 w 265"/>
                  <a:gd name="T51" fmla="*/ 5 h 225"/>
                  <a:gd name="T52" fmla="*/ 1 w 265"/>
                  <a:gd name="T53" fmla="*/ 5 h 225"/>
                  <a:gd name="T54" fmla="*/ 2 w 265"/>
                  <a:gd name="T55" fmla="*/ 5 h 225"/>
                  <a:gd name="T56" fmla="*/ 3 w 265"/>
                  <a:gd name="T57" fmla="*/ 5 h 225"/>
                  <a:gd name="T58" fmla="*/ 3 w 265"/>
                  <a:gd name="T59" fmla="*/ 5 h 225"/>
                  <a:gd name="T60" fmla="*/ 4 w 265"/>
                  <a:gd name="T61" fmla="*/ 5 h 225"/>
                  <a:gd name="T62" fmla="*/ 4 w 265"/>
                  <a:gd name="T63" fmla="*/ 5 h 225"/>
                  <a:gd name="T64" fmla="*/ 5 w 265"/>
                  <a:gd name="T65" fmla="*/ 5 h 225"/>
                  <a:gd name="T66" fmla="*/ 5 w 265"/>
                  <a:gd name="T67" fmla="*/ 5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5" h="225">
                    <a:moveTo>
                      <a:pt x="234" y="224"/>
                    </a:moveTo>
                    <a:lnTo>
                      <a:pt x="243" y="161"/>
                    </a:lnTo>
                    <a:lnTo>
                      <a:pt x="253" y="97"/>
                    </a:lnTo>
                    <a:lnTo>
                      <a:pt x="262" y="34"/>
                    </a:lnTo>
                    <a:lnTo>
                      <a:pt x="263" y="23"/>
                    </a:lnTo>
                    <a:lnTo>
                      <a:pt x="263" y="11"/>
                    </a:lnTo>
                    <a:lnTo>
                      <a:pt x="265" y="0"/>
                    </a:lnTo>
                    <a:lnTo>
                      <a:pt x="206" y="1"/>
                    </a:lnTo>
                    <a:lnTo>
                      <a:pt x="146" y="1"/>
                    </a:lnTo>
                    <a:lnTo>
                      <a:pt x="84" y="1"/>
                    </a:lnTo>
                    <a:lnTo>
                      <a:pt x="24" y="2"/>
                    </a:lnTo>
                    <a:lnTo>
                      <a:pt x="23" y="15"/>
                    </a:lnTo>
                    <a:lnTo>
                      <a:pt x="22" y="28"/>
                    </a:lnTo>
                    <a:lnTo>
                      <a:pt x="21" y="40"/>
                    </a:lnTo>
                    <a:lnTo>
                      <a:pt x="17" y="68"/>
                    </a:lnTo>
                    <a:lnTo>
                      <a:pt x="14" y="97"/>
                    </a:lnTo>
                    <a:lnTo>
                      <a:pt x="11" y="125"/>
                    </a:lnTo>
                    <a:lnTo>
                      <a:pt x="7" y="158"/>
                    </a:lnTo>
                    <a:lnTo>
                      <a:pt x="4" y="191"/>
                    </a:lnTo>
                    <a:lnTo>
                      <a:pt x="0" y="225"/>
                    </a:lnTo>
                    <a:lnTo>
                      <a:pt x="48" y="225"/>
                    </a:lnTo>
                    <a:lnTo>
                      <a:pt x="98" y="224"/>
                    </a:lnTo>
                    <a:lnTo>
                      <a:pt x="147" y="224"/>
                    </a:lnTo>
                    <a:lnTo>
                      <a:pt x="176" y="224"/>
                    </a:lnTo>
                    <a:lnTo>
                      <a:pt x="205" y="224"/>
                    </a:lnTo>
                    <a:lnTo>
                      <a:pt x="234"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59" name="Freeform 118">
                <a:extLst>
                  <a:ext uri="{FF2B5EF4-FFF2-40B4-BE49-F238E27FC236}">
                    <a16:creationId xmlns:a16="http://schemas.microsoft.com/office/drawing/2014/main" id="{EC636921-8203-8D26-02A0-7B773155AFB4}"/>
                  </a:ext>
                </a:extLst>
              </p:cNvPr>
              <p:cNvSpPr>
                <a:spLocks/>
              </p:cNvSpPr>
              <p:nvPr/>
            </p:nvSpPr>
            <p:spPr bwMode="auto">
              <a:xfrm>
                <a:off x="1584" y="2891"/>
                <a:ext cx="38" cy="32"/>
              </a:xfrm>
              <a:custGeom>
                <a:avLst/>
                <a:gdLst>
                  <a:gd name="T0" fmla="*/ 5 w 265"/>
                  <a:gd name="T1" fmla="*/ 5 h 225"/>
                  <a:gd name="T2" fmla="*/ 5 w 265"/>
                  <a:gd name="T3" fmla="*/ 3 h 225"/>
                  <a:gd name="T4" fmla="*/ 5 w 265"/>
                  <a:gd name="T5" fmla="*/ 2 h 225"/>
                  <a:gd name="T6" fmla="*/ 5 w 265"/>
                  <a:gd name="T7" fmla="*/ 1 h 225"/>
                  <a:gd name="T8" fmla="*/ 5 w 265"/>
                  <a:gd name="T9" fmla="*/ 1 h 225"/>
                  <a:gd name="T10" fmla="*/ 5 w 265"/>
                  <a:gd name="T11" fmla="*/ 0 h 225"/>
                  <a:gd name="T12" fmla="*/ 5 w 265"/>
                  <a:gd name="T13" fmla="*/ 0 h 225"/>
                  <a:gd name="T14" fmla="*/ 5 w 265"/>
                  <a:gd name="T15" fmla="*/ 0 h 225"/>
                  <a:gd name="T16" fmla="*/ 5 w 265"/>
                  <a:gd name="T17" fmla="*/ 0 h 225"/>
                  <a:gd name="T18" fmla="*/ 4 w 265"/>
                  <a:gd name="T19" fmla="*/ 0 h 225"/>
                  <a:gd name="T20" fmla="*/ 3 w 265"/>
                  <a:gd name="T21" fmla="*/ 0 h 225"/>
                  <a:gd name="T22" fmla="*/ 2 w 265"/>
                  <a:gd name="T23" fmla="*/ 0 h 225"/>
                  <a:gd name="T24" fmla="*/ 0 w 265"/>
                  <a:gd name="T25" fmla="*/ 0 h 225"/>
                  <a:gd name="T26" fmla="*/ 0 w 265"/>
                  <a:gd name="T27" fmla="*/ 0 h 225"/>
                  <a:gd name="T28" fmla="*/ 0 w 265"/>
                  <a:gd name="T29" fmla="*/ 0 h 225"/>
                  <a:gd name="T30" fmla="*/ 0 w 265"/>
                  <a:gd name="T31" fmla="*/ 1 h 225"/>
                  <a:gd name="T32" fmla="*/ 0 w 265"/>
                  <a:gd name="T33" fmla="*/ 1 h 225"/>
                  <a:gd name="T34" fmla="*/ 0 w 265"/>
                  <a:gd name="T35" fmla="*/ 1 h 225"/>
                  <a:gd name="T36" fmla="*/ 0 w 265"/>
                  <a:gd name="T37" fmla="*/ 1 h 225"/>
                  <a:gd name="T38" fmla="*/ 0 w 265"/>
                  <a:gd name="T39" fmla="*/ 2 h 225"/>
                  <a:gd name="T40" fmla="*/ 0 w 265"/>
                  <a:gd name="T41" fmla="*/ 3 h 225"/>
                  <a:gd name="T42" fmla="*/ 0 w 265"/>
                  <a:gd name="T43" fmla="*/ 3 h 225"/>
                  <a:gd name="T44" fmla="*/ 0 w 265"/>
                  <a:gd name="T45" fmla="*/ 3 h 225"/>
                  <a:gd name="T46" fmla="*/ 0 w 265"/>
                  <a:gd name="T47" fmla="*/ 4 h 225"/>
                  <a:gd name="T48" fmla="*/ 0 w 265"/>
                  <a:gd name="T49" fmla="*/ 5 h 225"/>
                  <a:gd name="T50" fmla="*/ 0 w 265"/>
                  <a:gd name="T51" fmla="*/ 5 h 225"/>
                  <a:gd name="T52" fmla="*/ 1 w 265"/>
                  <a:gd name="T53" fmla="*/ 5 h 225"/>
                  <a:gd name="T54" fmla="*/ 2 w 265"/>
                  <a:gd name="T55" fmla="*/ 5 h 225"/>
                  <a:gd name="T56" fmla="*/ 3 w 265"/>
                  <a:gd name="T57" fmla="*/ 5 h 225"/>
                  <a:gd name="T58" fmla="*/ 3 w 265"/>
                  <a:gd name="T59" fmla="*/ 5 h 225"/>
                  <a:gd name="T60" fmla="*/ 4 w 265"/>
                  <a:gd name="T61" fmla="*/ 5 h 225"/>
                  <a:gd name="T62" fmla="*/ 4 w 265"/>
                  <a:gd name="T63" fmla="*/ 5 h 225"/>
                  <a:gd name="T64" fmla="*/ 5 w 265"/>
                  <a:gd name="T65" fmla="*/ 5 h 225"/>
                  <a:gd name="T66" fmla="*/ 5 w 265"/>
                  <a:gd name="T67" fmla="*/ 5 h 2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5" h="225">
                    <a:moveTo>
                      <a:pt x="234" y="224"/>
                    </a:moveTo>
                    <a:lnTo>
                      <a:pt x="243" y="161"/>
                    </a:lnTo>
                    <a:lnTo>
                      <a:pt x="253" y="97"/>
                    </a:lnTo>
                    <a:lnTo>
                      <a:pt x="262" y="34"/>
                    </a:lnTo>
                    <a:lnTo>
                      <a:pt x="263" y="23"/>
                    </a:lnTo>
                    <a:lnTo>
                      <a:pt x="263" y="11"/>
                    </a:lnTo>
                    <a:lnTo>
                      <a:pt x="265" y="0"/>
                    </a:lnTo>
                    <a:lnTo>
                      <a:pt x="206" y="1"/>
                    </a:lnTo>
                    <a:lnTo>
                      <a:pt x="146" y="1"/>
                    </a:lnTo>
                    <a:lnTo>
                      <a:pt x="84" y="1"/>
                    </a:lnTo>
                    <a:lnTo>
                      <a:pt x="24" y="2"/>
                    </a:lnTo>
                    <a:lnTo>
                      <a:pt x="23" y="15"/>
                    </a:lnTo>
                    <a:lnTo>
                      <a:pt x="22" y="28"/>
                    </a:lnTo>
                    <a:lnTo>
                      <a:pt x="21" y="40"/>
                    </a:lnTo>
                    <a:lnTo>
                      <a:pt x="17" y="68"/>
                    </a:lnTo>
                    <a:lnTo>
                      <a:pt x="14" y="97"/>
                    </a:lnTo>
                    <a:lnTo>
                      <a:pt x="11" y="125"/>
                    </a:lnTo>
                    <a:lnTo>
                      <a:pt x="7" y="158"/>
                    </a:lnTo>
                    <a:lnTo>
                      <a:pt x="4" y="191"/>
                    </a:lnTo>
                    <a:lnTo>
                      <a:pt x="0" y="225"/>
                    </a:lnTo>
                    <a:lnTo>
                      <a:pt x="48" y="225"/>
                    </a:lnTo>
                    <a:lnTo>
                      <a:pt x="98" y="224"/>
                    </a:lnTo>
                    <a:lnTo>
                      <a:pt x="147" y="224"/>
                    </a:lnTo>
                    <a:lnTo>
                      <a:pt x="176" y="224"/>
                    </a:lnTo>
                    <a:lnTo>
                      <a:pt x="205" y="224"/>
                    </a:lnTo>
                    <a:lnTo>
                      <a:pt x="234" y="2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0" name="Freeform 119">
                <a:extLst>
                  <a:ext uri="{FF2B5EF4-FFF2-40B4-BE49-F238E27FC236}">
                    <a16:creationId xmlns:a16="http://schemas.microsoft.com/office/drawing/2014/main" id="{339DFE05-F29A-0AFB-5592-4172840D749A}"/>
                  </a:ext>
                </a:extLst>
              </p:cNvPr>
              <p:cNvSpPr>
                <a:spLocks/>
              </p:cNvSpPr>
              <p:nvPr/>
            </p:nvSpPr>
            <p:spPr bwMode="auto">
              <a:xfrm>
                <a:off x="1514" y="2891"/>
                <a:ext cx="34" cy="33"/>
              </a:xfrm>
              <a:custGeom>
                <a:avLst/>
                <a:gdLst>
                  <a:gd name="T0" fmla="*/ 4 w 238"/>
                  <a:gd name="T1" fmla="*/ 5 h 226"/>
                  <a:gd name="T2" fmla="*/ 4 w 238"/>
                  <a:gd name="T3" fmla="*/ 4 h 226"/>
                  <a:gd name="T4" fmla="*/ 4 w 238"/>
                  <a:gd name="T5" fmla="*/ 3 h 226"/>
                  <a:gd name="T6" fmla="*/ 4 w 238"/>
                  <a:gd name="T7" fmla="*/ 2 h 226"/>
                  <a:gd name="T8" fmla="*/ 4 w 238"/>
                  <a:gd name="T9" fmla="*/ 2 h 226"/>
                  <a:gd name="T10" fmla="*/ 5 w 238"/>
                  <a:gd name="T11" fmla="*/ 1 h 226"/>
                  <a:gd name="T12" fmla="*/ 5 w 238"/>
                  <a:gd name="T13" fmla="*/ 1 h 226"/>
                  <a:gd name="T14" fmla="*/ 5 w 238"/>
                  <a:gd name="T15" fmla="*/ 0 h 226"/>
                  <a:gd name="T16" fmla="*/ 5 w 238"/>
                  <a:gd name="T17" fmla="*/ 0 h 226"/>
                  <a:gd name="T18" fmla="*/ 4 w 238"/>
                  <a:gd name="T19" fmla="*/ 0 h 226"/>
                  <a:gd name="T20" fmla="*/ 2 w 238"/>
                  <a:gd name="T21" fmla="*/ 0 h 226"/>
                  <a:gd name="T22" fmla="*/ 1 w 238"/>
                  <a:gd name="T23" fmla="*/ 0 h 226"/>
                  <a:gd name="T24" fmla="*/ 1 w 238"/>
                  <a:gd name="T25" fmla="*/ 0 h 226"/>
                  <a:gd name="T26" fmla="*/ 1 w 238"/>
                  <a:gd name="T27" fmla="*/ 1 h 226"/>
                  <a:gd name="T28" fmla="*/ 1 w 238"/>
                  <a:gd name="T29" fmla="*/ 2 h 226"/>
                  <a:gd name="T30" fmla="*/ 0 w 238"/>
                  <a:gd name="T31" fmla="*/ 3 h 226"/>
                  <a:gd name="T32" fmla="*/ 0 w 238"/>
                  <a:gd name="T33" fmla="*/ 3 h 226"/>
                  <a:gd name="T34" fmla="*/ 0 w 238"/>
                  <a:gd name="T35" fmla="*/ 4 h 226"/>
                  <a:gd name="T36" fmla="*/ 0 w 238"/>
                  <a:gd name="T37" fmla="*/ 4 h 226"/>
                  <a:gd name="T38" fmla="*/ 0 w 238"/>
                  <a:gd name="T39" fmla="*/ 5 h 226"/>
                  <a:gd name="T40" fmla="*/ 0 w 238"/>
                  <a:gd name="T41" fmla="*/ 5 h 226"/>
                  <a:gd name="T42" fmla="*/ 1 w 238"/>
                  <a:gd name="T43" fmla="*/ 5 h 226"/>
                  <a:gd name="T44" fmla="*/ 3 w 238"/>
                  <a:gd name="T45" fmla="*/ 5 h 226"/>
                  <a:gd name="T46" fmla="*/ 4 w 238"/>
                  <a:gd name="T47" fmla="*/ 5 h 226"/>
                  <a:gd name="T48" fmla="*/ 4 w 238"/>
                  <a:gd name="T49" fmla="*/ 5 h 2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8" h="226">
                    <a:moveTo>
                      <a:pt x="200" y="223"/>
                    </a:moveTo>
                    <a:lnTo>
                      <a:pt x="205" y="185"/>
                    </a:lnTo>
                    <a:lnTo>
                      <a:pt x="212" y="146"/>
                    </a:lnTo>
                    <a:lnTo>
                      <a:pt x="218" y="106"/>
                    </a:lnTo>
                    <a:lnTo>
                      <a:pt x="225" y="71"/>
                    </a:lnTo>
                    <a:lnTo>
                      <a:pt x="230" y="36"/>
                    </a:lnTo>
                    <a:lnTo>
                      <a:pt x="238" y="0"/>
                    </a:lnTo>
                    <a:lnTo>
                      <a:pt x="173" y="2"/>
                    </a:lnTo>
                    <a:lnTo>
                      <a:pt x="111" y="2"/>
                    </a:lnTo>
                    <a:lnTo>
                      <a:pt x="48" y="2"/>
                    </a:lnTo>
                    <a:lnTo>
                      <a:pt x="38" y="53"/>
                    </a:lnTo>
                    <a:lnTo>
                      <a:pt x="27" y="104"/>
                    </a:lnTo>
                    <a:lnTo>
                      <a:pt x="15" y="156"/>
                    </a:lnTo>
                    <a:lnTo>
                      <a:pt x="10" y="179"/>
                    </a:lnTo>
                    <a:lnTo>
                      <a:pt x="4" y="203"/>
                    </a:lnTo>
                    <a:lnTo>
                      <a:pt x="0" y="226"/>
                    </a:lnTo>
                    <a:lnTo>
                      <a:pt x="67" y="226"/>
                    </a:lnTo>
                    <a:lnTo>
                      <a:pt x="133" y="224"/>
                    </a:lnTo>
                    <a:lnTo>
                      <a:pt x="200"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1" name="Freeform 120">
                <a:extLst>
                  <a:ext uri="{FF2B5EF4-FFF2-40B4-BE49-F238E27FC236}">
                    <a16:creationId xmlns:a16="http://schemas.microsoft.com/office/drawing/2014/main" id="{16A8D420-5F27-3D00-C945-A805F692D39B}"/>
                  </a:ext>
                </a:extLst>
              </p:cNvPr>
              <p:cNvSpPr>
                <a:spLocks/>
              </p:cNvSpPr>
              <p:nvPr/>
            </p:nvSpPr>
            <p:spPr bwMode="auto">
              <a:xfrm>
                <a:off x="1514" y="2891"/>
                <a:ext cx="34" cy="33"/>
              </a:xfrm>
              <a:custGeom>
                <a:avLst/>
                <a:gdLst>
                  <a:gd name="T0" fmla="*/ 4 w 238"/>
                  <a:gd name="T1" fmla="*/ 5 h 226"/>
                  <a:gd name="T2" fmla="*/ 4 w 238"/>
                  <a:gd name="T3" fmla="*/ 4 h 226"/>
                  <a:gd name="T4" fmla="*/ 4 w 238"/>
                  <a:gd name="T5" fmla="*/ 3 h 226"/>
                  <a:gd name="T6" fmla="*/ 4 w 238"/>
                  <a:gd name="T7" fmla="*/ 2 h 226"/>
                  <a:gd name="T8" fmla="*/ 4 w 238"/>
                  <a:gd name="T9" fmla="*/ 2 h 226"/>
                  <a:gd name="T10" fmla="*/ 5 w 238"/>
                  <a:gd name="T11" fmla="*/ 1 h 226"/>
                  <a:gd name="T12" fmla="*/ 5 w 238"/>
                  <a:gd name="T13" fmla="*/ 1 h 226"/>
                  <a:gd name="T14" fmla="*/ 5 w 238"/>
                  <a:gd name="T15" fmla="*/ 0 h 226"/>
                  <a:gd name="T16" fmla="*/ 5 w 238"/>
                  <a:gd name="T17" fmla="*/ 0 h 226"/>
                  <a:gd name="T18" fmla="*/ 4 w 238"/>
                  <a:gd name="T19" fmla="*/ 0 h 226"/>
                  <a:gd name="T20" fmla="*/ 2 w 238"/>
                  <a:gd name="T21" fmla="*/ 0 h 226"/>
                  <a:gd name="T22" fmla="*/ 1 w 238"/>
                  <a:gd name="T23" fmla="*/ 0 h 226"/>
                  <a:gd name="T24" fmla="*/ 1 w 238"/>
                  <a:gd name="T25" fmla="*/ 0 h 226"/>
                  <a:gd name="T26" fmla="*/ 1 w 238"/>
                  <a:gd name="T27" fmla="*/ 1 h 226"/>
                  <a:gd name="T28" fmla="*/ 1 w 238"/>
                  <a:gd name="T29" fmla="*/ 2 h 226"/>
                  <a:gd name="T30" fmla="*/ 0 w 238"/>
                  <a:gd name="T31" fmla="*/ 3 h 226"/>
                  <a:gd name="T32" fmla="*/ 0 w 238"/>
                  <a:gd name="T33" fmla="*/ 3 h 226"/>
                  <a:gd name="T34" fmla="*/ 0 w 238"/>
                  <a:gd name="T35" fmla="*/ 4 h 226"/>
                  <a:gd name="T36" fmla="*/ 0 w 238"/>
                  <a:gd name="T37" fmla="*/ 4 h 226"/>
                  <a:gd name="T38" fmla="*/ 0 w 238"/>
                  <a:gd name="T39" fmla="*/ 5 h 226"/>
                  <a:gd name="T40" fmla="*/ 0 w 238"/>
                  <a:gd name="T41" fmla="*/ 5 h 226"/>
                  <a:gd name="T42" fmla="*/ 1 w 238"/>
                  <a:gd name="T43" fmla="*/ 5 h 226"/>
                  <a:gd name="T44" fmla="*/ 3 w 238"/>
                  <a:gd name="T45" fmla="*/ 5 h 226"/>
                  <a:gd name="T46" fmla="*/ 4 w 238"/>
                  <a:gd name="T47" fmla="*/ 5 h 226"/>
                  <a:gd name="T48" fmla="*/ 4 w 238"/>
                  <a:gd name="T49" fmla="*/ 5 h 2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8" h="226">
                    <a:moveTo>
                      <a:pt x="200" y="223"/>
                    </a:moveTo>
                    <a:lnTo>
                      <a:pt x="205" y="185"/>
                    </a:lnTo>
                    <a:lnTo>
                      <a:pt x="212" y="146"/>
                    </a:lnTo>
                    <a:lnTo>
                      <a:pt x="218" y="106"/>
                    </a:lnTo>
                    <a:lnTo>
                      <a:pt x="225" y="71"/>
                    </a:lnTo>
                    <a:lnTo>
                      <a:pt x="230" y="36"/>
                    </a:lnTo>
                    <a:lnTo>
                      <a:pt x="238" y="0"/>
                    </a:lnTo>
                    <a:lnTo>
                      <a:pt x="173" y="2"/>
                    </a:lnTo>
                    <a:lnTo>
                      <a:pt x="111" y="2"/>
                    </a:lnTo>
                    <a:lnTo>
                      <a:pt x="48" y="2"/>
                    </a:lnTo>
                    <a:lnTo>
                      <a:pt x="38" y="53"/>
                    </a:lnTo>
                    <a:lnTo>
                      <a:pt x="27" y="104"/>
                    </a:lnTo>
                    <a:lnTo>
                      <a:pt x="15" y="156"/>
                    </a:lnTo>
                    <a:lnTo>
                      <a:pt x="10" y="179"/>
                    </a:lnTo>
                    <a:lnTo>
                      <a:pt x="4" y="203"/>
                    </a:lnTo>
                    <a:lnTo>
                      <a:pt x="0" y="226"/>
                    </a:lnTo>
                    <a:lnTo>
                      <a:pt x="67" y="226"/>
                    </a:lnTo>
                    <a:lnTo>
                      <a:pt x="133" y="224"/>
                    </a:lnTo>
                    <a:lnTo>
                      <a:pt x="200" y="2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2" name="Freeform 121">
                <a:extLst>
                  <a:ext uri="{FF2B5EF4-FFF2-40B4-BE49-F238E27FC236}">
                    <a16:creationId xmlns:a16="http://schemas.microsoft.com/office/drawing/2014/main" id="{E23729C3-629E-9B6B-7748-AB2EF01948A9}"/>
                  </a:ext>
                </a:extLst>
              </p:cNvPr>
              <p:cNvSpPr>
                <a:spLocks/>
              </p:cNvSpPr>
              <p:nvPr/>
            </p:nvSpPr>
            <p:spPr bwMode="auto">
              <a:xfrm>
                <a:off x="2083" y="2861"/>
                <a:ext cx="122" cy="89"/>
              </a:xfrm>
              <a:custGeom>
                <a:avLst/>
                <a:gdLst>
                  <a:gd name="T0" fmla="*/ 11 w 849"/>
                  <a:gd name="T1" fmla="*/ 11 h 621"/>
                  <a:gd name="T2" fmla="*/ 10 w 849"/>
                  <a:gd name="T3" fmla="*/ 10 h 621"/>
                  <a:gd name="T4" fmla="*/ 10 w 849"/>
                  <a:gd name="T5" fmla="*/ 8 h 621"/>
                  <a:gd name="T6" fmla="*/ 9 w 849"/>
                  <a:gd name="T7" fmla="*/ 5 h 621"/>
                  <a:gd name="T8" fmla="*/ 9 w 849"/>
                  <a:gd name="T9" fmla="*/ 4 h 621"/>
                  <a:gd name="T10" fmla="*/ 8 w 849"/>
                  <a:gd name="T11" fmla="*/ 4 h 621"/>
                  <a:gd name="T12" fmla="*/ 6 w 849"/>
                  <a:gd name="T13" fmla="*/ 4 h 621"/>
                  <a:gd name="T14" fmla="*/ 6 w 849"/>
                  <a:gd name="T15" fmla="*/ 7 h 621"/>
                  <a:gd name="T16" fmla="*/ 7 w 849"/>
                  <a:gd name="T17" fmla="*/ 10 h 621"/>
                  <a:gd name="T18" fmla="*/ 7 w 849"/>
                  <a:gd name="T19" fmla="*/ 12 h 621"/>
                  <a:gd name="T20" fmla="*/ 6 w 849"/>
                  <a:gd name="T21" fmla="*/ 11 h 621"/>
                  <a:gd name="T22" fmla="*/ 6 w 849"/>
                  <a:gd name="T23" fmla="*/ 11 h 621"/>
                  <a:gd name="T24" fmla="*/ 6 w 849"/>
                  <a:gd name="T25" fmla="*/ 9 h 621"/>
                  <a:gd name="T26" fmla="*/ 5 w 849"/>
                  <a:gd name="T27" fmla="*/ 8 h 621"/>
                  <a:gd name="T28" fmla="*/ 4 w 849"/>
                  <a:gd name="T29" fmla="*/ 4 h 621"/>
                  <a:gd name="T30" fmla="*/ 2 w 849"/>
                  <a:gd name="T31" fmla="*/ 4 h 621"/>
                  <a:gd name="T32" fmla="*/ 0 w 849"/>
                  <a:gd name="T33" fmla="*/ 4 h 621"/>
                  <a:gd name="T34" fmla="*/ 0 w 849"/>
                  <a:gd name="T35" fmla="*/ 6 h 621"/>
                  <a:gd name="T36" fmla="*/ 1 w 849"/>
                  <a:gd name="T37" fmla="*/ 7 h 621"/>
                  <a:gd name="T38" fmla="*/ 1 w 849"/>
                  <a:gd name="T39" fmla="*/ 8 h 621"/>
                  <a:gd name="T40" fmla="*/ 2 w 849"/>
                  <a:gd name="T41" fmla="*/ 8 h 621"/>
                  <a:gd name="T42" fmla="*/ 2 w 849"/>
                  <a:gd name="T43" fmla="*/ 8 h 621"/>
                  <a:gd name="T44" fmla="*/ 2 w 849"/>
                  <a:gd name="T45" fmla="*/ 8 h 621"/>
                  <a:gd name="T46" fmla="*/ 2 w 849"/>
                  <a:gd name="T47" fmla="*/ 8 h 621"/>
                  <a:gd name="T48" fmla="*/ 1 w 849"/>
                  <a:gd name="T49" fmla="*/ 8 h 621"/>
                  <a:gd name="T50" fmla="*/ 1 w 849"/>
                  <a:gd name="T51" fmla="*/ 12 h 621"/>
                  <a:gd name="T52" fmla="*/ 1 w 849"/>
                  <a:gd name="T53" fmla="*/ 12 h 621"/>
                  <a:gd name="T54" fmla="*/ 2 w 849"/>
                  <a:gd name="T55" fmla="*/ 12 h 621"/>
                  <a:gd name="T56" fmla="*/ 5 w 849"/>
                  <a:gd name="T57" fmla="*/ 12 h 621"/>
                  <a:gd name="T58" fmla="*/ 7 w 849"/>
                  <a:gd name="T59" fmla="*/ 12 h 621"/>
                  <a:gd name="T60" fmla="*/ 10 w 849"/>
                  <a:gd name="T61" fmla="*/ 12 h 621"/>
                  <a:gd name="T62" fmla="*/ 13 w 849"/>
                  <a:gd name="T63" fmla="*/ 13 h 621"/>
                  <a:gd name="T64" fmla="*/ 16 w 849"/>
                  <a:gd name="T65" fmla="*/ 13 h 621"/>
                  <a:gd name="T66" fmla="*/ 18 w 849"/>
                  <a:gd name="T67" fmla="*/ 13 h 621"/>
                  <a:gd name="T68" fmla="*/ 17 w 849"/>
                  <a:gd name="T69" fmla="*/ 13 h 621"/>
                  <a:gd name="T70" fmla="*/ 17 w 849"/>
                  <a:gd name="T71" fmla="*/ 10 h 621"/>
                  <a:gd name="T72" fmla="*/ 16 w 849"/>
                  <a:gd name="T73" fmla="*/ 8 h 621"/>
                  <a:gd name="T74" fmla="*/ 15 w 849"/>
                  <a:gd name="T75" fmla="*/ 5 h 621"/>
                  <a:gd name="T76" fmla="*/ 14 w 849"/>
                  <a:gd name="T77" fmla="*/ 2 h 621"/>
                  <a:gd name="T78" fmla="*/ 14 w 849"/>
                  <a:gd name="T79" fmla="*/ 0 h 621"/>
                  <a:gd name="T80" fmla="*/ 15 w 849"/>
                  <a:gd name="T81" fmla="*/ 0 h 621"/>
                  <a:gd name="T82" fmla="*/ 14 w 849"/>
                  <a:gd name="T83" fmla="*/ 0 h 621"/>
                  <a:gd name="T84" fmla="*/ 12 w 849"/>
                  <a:gd name="T85" fmla="*/ 0 h 621"/>
                  <a:gd name="T86" fmla="*/ 11 w 849"/>
                  <a:gd name="T87" fmla="*/ 0 h 621"/>
                  <a:gd name="T88" fmla="*/ 9 w 849"/>
                  <a:gd name="T89" fmla="*/ 0 h 621"/>
                  <a:gd name="T90" fmla="*/ 9 w 849"/>
                  <a:gd name="T91" fmla="*/ 0 h 621"/>
                  <a:gd name="T92" fmla="*/ 10 w 849"/>
                  <a:gd name="T93" fmla="*/ 2 h 621"/>
                  <a:gd name="T94" fmla="*/ 10 w 849"/>
                  <a:gd name="T95" fmla="*/ 2 h 621"/>
                  <a:gd name="T96" fmla="*/ 10 w 849"/>
                  <a:gd name="T97" fmla="*/ 3 h 621"/>
                  <a:gd name="T98" fmla="*/ 12 w 849"/>
                  <a:gd name="T99" fmla="*/ 3 h 621"/>
                  <a:gd name="T100" fmla="*/ 12 w 849"/>
                  <a:gd name="T101" fmla="*/ 3 h 621"/>
                  <a:gd name="T102" fmla="*/ 13 w 849"/>
                  <a:gd name="T103" fmla="*/ 3 h 621"/>
                  <a:gd name="T104" fmla="*/ 12 w 849"/>
                  <a:gd name="T105" fmla="*/ 4 h 621"/>
                  <a:gd name="T106" fmla="*/ 10 w 849"/>
                  <a:gd name="T107" fmla="*/ 4 h 621"/>
                  <a:gd name="T108" fmla="*/ 11 w 849"/>
                  <a:gd name="T109" fmla="*/ 6 h 621"/>
                  <a:gd name="T110" fmla="*/ 12 w 849"/>
                  <a:gd name="T111" fmla="*/ 9 h 621"/>
                  <a:gd name="T112" fmla="*/ 12 w 849"/>
                  <a:gd name="T113" fmla="*/ 10 h 621"/>
                  <a:gd name="T114" fmla="*/ 12 w 849"/>
                  <a:gd name="T115" fmla="*/ 11 h 621"/>
                  <a:gd name="T116" fmla="*/ 11 w 849"/>
                  <a:gd name="T117" fmla="*/ 11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49" h="621">
                    <a:moveTo>
                      <a:pt x="527" y="556"/>
                    </a:moveTo>
                    <a:lnTo>
                      <a:pt x="524" y="543"/>
                    </a:lnTo>
                    <a:lnTo>
                      <a:pt x="520" y="532"/>
                    </a:lnTo>
                    <a:lnTo>
                      <a:pt x="518" y="521"/>
                    </a:lnTo>
                    <a:lnTo>
                      <a:pt x="505" y="472"/>
                    </a:lnTo>
                    <a:lnTo>
                      <a:pt x="493" y="423"/>
                    </a:lnTo>
                    <a:lnTo>
                      <a:pt x="482" y="374"/>
                    </a:lnTo>
                    <a:lnTo>
                      <a:pt x="472" y="322"/>
                    </a:lnTo>
                    <a:lnTo>
                      <a:pt x="461" y="272"/>
                    </a:lnTo>
                    <a:lnTo>
                      <a:pt x="452" y="220"/>
                    </a:lnTo>
                    <a:lnTo>
                      <a:pt x="451" y="211"/>
                    </a:lnTo>
                    <a:lnTo>
                      <a:pt x="450" y="201"/>
                    </a:lnTo>
                    <a:lnTo>
                      <a:pt x="448" y="192"/>
                    </a:lnTo>
                    <a:lnTo>
                      <a:pt x="387" y="193"/>
                    </a:lnTo>
                    <a:lnTo>
                      <a:pt x="329" y="193"/>
                    </a:lnTo>
                    <a:lnTo>
                      <a:pt x="268" y="194"/>
                    </a:lnTo>
                    <a:lnTo>
                      <a:pt x="281" y="243"/>
                    </a:lnTo>
                    <a:lnTo>
                      <a:pt x="294" y="293"/>
                    </a:lnTo>
                    <a:lnTo>
                      <a:pt x="307" y="344"/>
                    </a:lnTo>
                    <a:lnTo>
                      <a:pt x="319" y="393"/>
                    </a:lnTo>
                    <a:lnTo>
                      <a:pt x="331" y="443"/>
                    </a:lnTo>
                    <a:lnTo>
                      <a:pt x="342" y="495"/>
                    </a:lnTo>
                    <a:lnTo>
                      <a:pt x="353" y="545"/>
                    </a:lnTo>
                    <a:lnTo>
                      <a:pt x="344" y="573"/>
                    </a:lnTo>
                    <a:lnTo>
                      <a:pt x="318" y="580"/>
                    </a:lnTo>
                    <a:lnTo>
                      <a:pt x="296" y="560"/>
                    </a:lnTo>
                    <a:lnTo>
                      <a:pt x="292" y="549"/>
                    </a:lnTo>
                    <a:lnTo>
                      <a:pt x="290" y="538"/>
                    </a:lnTo>
                    <a:lnTo>
                      <a:pt x="286" y="526"/>
                    </a:lnTo>
                    <a:lnTo>
                      <a:pt x="278" y="496"/>
                    </a:lnTo>
                    <a:lnTo>
                      <a:pt x="270" y="464"/>
                    </a:lnTo>
                    <a:lnTo>
                      <a:pt x="262" y="433"/>
                    </a:lnTo>
                    <a:lnTo>
                      <a:pt x="250" y="374"/>
                    </a:lnTo>
                    <a:lnTo>
                      <a:pt x="237" y="314"/>
                    </a:lnTo>
                    <a:lnTo>
                      <a:pt x="226" y="255"/>
                    </a:lnTo>
                    <a:lnTo>
                      <a:pt x="216" y="195"/>
                    </a:lnTo>
                    <a:lnTo>
                      <a:pt x="161" y="195"/>
                    </a:lnTo>
                    <a:lnTo>
                      <a:pt x="108" y="197"/>
                    </a:lnTo>
                    <a:lnTo>
                      <a:pt x="53" y="197"/>
                    </a:lnTo>
                    <a:lnTo>
                      <a:pt x="0" y="198"/>
                    </a:lnTo>
                    <a:lnTo>
                      <a:pt x="8" y="231"/>
                    </a:lnTo>
                    <a:lnTo>
                      <a:pt x="15" y="265"/>
                    </a:lnTo>
                    <a:lnTo>
                      <a:pt x="21" y="299"/>
                    </a:lnTo>
                    <a:lnTo>
                      <a:pt x="26" y="322"/>
                    </a:lnTo>
                    <a:lnTo>
                      <a:pt x="30" y="348"/>
                    </a:lnTo>
                    <a:lnTo>
                      <a:pt x="35" y="372"/>
                    </a:lnTo>
                    <a:lnTo>
                      <a:pt x="59" y="372"/>
                    </a:lnTo>
                    <a:lnTo>
                      <a:pt x="83" y="372"/>
                    </a:lnTo>
                    <a:lnTo>
                      <a:pt x="107" y="372"/>
                    </a:lnTo>
                    <a:lnTo>
                      <a:pt x="119" y="376"/>
                    </a:lnTo>
                    <a:lnTo>
                      <a:pt x="124" y="388"/>
                    </a:lnTo>
                    <a:lnTo>
                      <a:pt x="121" y="400"/>
                    </a:lnTo>
                    <a:lnTo>
                      <a:pt x="118" y="404"/>
                    </a:lnTo>
                    <a:lnTo>
                      <a:pt x="113" y="407"/>
                    </a:lnTo>
                    <a:lnTo>
                      <a:pt x="107" y="408"/>
                    </a:lnTo>
                    <a:lnTo>
                      <a:pt x="85" y="408"/>
                    </a:lnTo>
                    <a:lnTo>
                      <a:pt x="62" y="408"/>
                    </a:lnTo>
                    <a:lnTo>
                      <a:pt x="41" y="408"/>
                    </a:lnTo>
                    <a:lnTo>
                      <a:pt x="50" y="465"/>
                    </a:lnTo>
                    <a:lnTo>
                      <a:pt x="57" y="522"/>
                    </a:lnTo>
                    <a:lnTo>
                      <a:pt x="63" y="576"/>
                    </a:lnTo>
                    <a:lnTo>
                      <a:pt x="62" y="588"/>
                    </a:lnTo>
                    <a:lnTo>
                      <a:pt x="60" y="597"/>
                    </a:lnTo>
                    <a:lnTo>
                      <a:pt x="53" y="603"/>
                    </a:lnTo>
                    <a:lnTo>
                      <a:pt x="104" y="603"/>
                    </a:lnTo>
                    <a:lnTo>
                      <a:pt x="156" y="603"/>
                    </a:lnTo>
                    <a:lnTo>
                      <a:pt x="208" y="604"/>
                    </a:lnTo>
                    <a:lnTo>
                      <a:pt x="259" y="605"/>
                    </a:lnTo>
                    <a:lnTo>
                      <a:pt x="304" y="605"/>
                    </a:lnTo>
                    <a:lnTo>
                      <a:pt x="350" y="606"/>
                    </a:lnTo>
                    <a:lnTo>
                      <a:pt x="395" y="607"/>
                    </a:lnTo>
                    <a:lnTo>
                      <a:pt x="440" y="608"/>
                    </a:lnTo>
                    <a:lnTo>
                      <a:pt x="485" y="608"/>
                    </a:lnTo>
                    <a:lnTo>
                      <a:pt x="531" y="609"/>
                    </a:lnTo>
                    <a:lnTo>
                      <a:pt x="576" y="611"/>
                    </a:lnTo>
                    <a:lnTo>
                      <a:pt x="622" y="612"/>
                    </a:lnTo>
                    <a:lnTo>
                      <a:pt x="667" y="614"/>
                    </a:lnTo>
                    <a:lnTo>
                      <a:pt x="714" y="614"/>
                    </a:lnTo>
                    <a:lnTo>
                      <a:pt x="758" y="617"/>
                    </a:lnTo>
                    <a:lnTo>
                      <a:pt x="804" y="618"/>
                    </a:lnTo>
                    <a:lnTo>
                      <a:pt x="849" y="621"/>
                    </a:lnTo>
                    <a:lnTo>
                      <a:pt x="848" y="618"/>
                    </a:lnTo>
                    <a:lnTo>
                      <a:pt x="846" y="616"/>
                    </a:lnTo>
                    <a:lnTo>
                      <a:pt x="845" y="613"/>
                    </a:lnTo>
                    <a:lnTo>
                      <a:pt x="822" y="557"/>
                    </a:lnTo>
                    <a:lnTo>
                      <a:pt x="800" y="500"/>
                    </a:lnTo>
                    <a:lnTo>
                      <a:pt x="781" y="442"/>
                    </a:lnTo>
                    <a:lnTo>
                      <a:pt x="764" y="385"/>
                    </a:lnTo>
                    <a:lnTo>
                      <a:pt x="749" y="335"/>
                    </a:lnTo>
                    <a:lnTo>
                      <a:pt x="736" y="285"/>
                    </a:lnTo>
                    <a:lnTo>
                      <a:pt x="724" y="235"/>
                    </a:lnTo>
                    <a:lnTo>
                      <a:pt x="714" y="184"/>
                    </a:lnTo>
                    <a:lnTo>
                      <a:pt x="706" y="134"/>
                    </a:lnTo>
                    <a:lnTo>
                      <a:pt x="696" y="84"/>
                    </a:lnTo>
                    <a:lnTo>
                      <a:pt x="690" y="34"/>
                    </a:lnTo>
                    <a:lnTo>
                      <a:pt x="691" y="23"/>
                    </a:lnTo>
                    <a:lnTo>
                      <a:pt x="699" y="15"/>
                    </a:lnTo>
                    <a:lnTo>
                      <a:pt x="707" y="11"/>
                    </a:lnTo>
                    <a:lnTo>
                      <a:pt x="690" y="10"/>
                    </a:lnTo>
                    <a:lnTo>
                      <a:pt x="673" y="9"/>
                    </a:lnTo>
                    <a:lnTo>
                      <a:pt x="657" y="8"/>
                    </a:lnTo>
                    <a:lnTo>
                      <a:pt x="628" y="7"/>
                    </a:lnTo>
                    <a:lnTo>
                      <a:pt x="601" y="6"/>
                    </a:lnTo>
                    <a:lnTo>
                      <a:pt x="573" y="4"/>
                    </a:lnTo>
                    <a:lnTo>
                      <a:pt x="531" y="2"/>
                    </a:lnTo>
                    <a:lnTo>
                      <a:pt x="491" y="1"/>
                    </a:lnTo>
                    <a:lnTo>
                      <a:pt x="450" y="0"/>
                    </a:lnTo>
                    <a:lnTo>
                      <a:pt x="453" y="1"/>
                    </a:lnTo>
                    <a:lnTo>
                      <a:pt x="455" y="4"/>
                    </a:lnTo>
                    <a:lnTo>
                      <a:pt x="456" y="7"/>
                    </a:lnTo>
                    <a:lnTo>
                      <a:pt x="464" y="42"/>
                    </a:lnTo>
                    <a:lnTo>
                      <a:pt x="472" y="75"/>
                    </a:lnTo>
                    <a:lnTo>
                      <a:pt x="480" y="108"/>
                    </a:lnTo>
                    <a:lnTo>
                      <a:pt x="483" y="120"/>
                    </a:lnTo>
                    <a:lnTo>
                      <a:pt x="485" y="133"/>
                    </a:lnTo>
                    <a:lnTo>
                      <a:pt x="490" y="145"/>
                    </a:lnTo>
                    <a:lnTo>
                      <a:pt x="519" y="145"/>
                    </a:lnTo>
                    <a:lnTo>
                      <a:pt x="550" y="145"/>
                    </a:lnTo>
                    <a:lnTo>
                      <a:pt x="582" y="145"/>
                    </a:lnTo>
                    <a:lnTo>
                      <a:pt x="588" y="145"/>
                    </a:lnTo>
                    <a:lnTo>
                      <a:pt x="592" y="148"/>
                    </a:lnTo>
                    <a:lnTo>
                      <a:pt x="596" y="150"/>
                    </a:lnTo>
                    <a:lnTo>
                      <a:pt x="603" y="166"/>
                    </a:lnTo>
                    <a:lnTo>
                      <a:pt x="599" y="183"/>
                    </a:lnTo>
                    <a:lnTo>
                      <a:pt x="582" y="191"/>
                    </a:lnTo>
                    <a:lnTo>
                      <a:pt x="553" y="191"/>
                    </a:lnTo>
                    <a:lnTo>
                      <a:pt x="527" y="191"/>
                    </a:lnTo>
                    <a:lnTo>
                      <a:pt x="501" y="192"/>
                    </a:lnTo>
                    <a:lnTo>
                      <a:pt x="513" y="242"/>
                    </a:lnTo>
                    <a:lnTo>
                      <a:pt x="526" y="292"/>
                    </a:lnTo>
                    <a:lnTo>
                      <a:pt x="539" y="343"/>
                    </a:lnTo>
                    <a:lnTo>
                      <a:pt x="551" y="393"/>
                    </a:lnTo>
                    <a:lnTo>
                      <a:pt x="564" y="443"/>
                    </a:lnTo>
                    <a:lnTo>
                      <a:pt x="575" y="496"/>
                    </a:lnTo>
                    <a:lnTo>
                      <a:pt x="577" y="510"/>
                    </a:lnTo>
                    <a:lnTo>
                      <a:pt x="582" y="525"/>
                    </a:lnTo>
                    <a:lnTo>
                      <a:pt x="584" y="540"/>
                    </a:lnTo>
                    <a:lnTo>
                      <a:pt x="576" y="568"/>
                    </a:lnTo>
                    <a:lnTo>
                      <a:pt x="548" y="575"/>
                    </a:lnTo>
                    <a:lnTo>
                      <a:pt x="527" y="5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3" name="Freeform 122">
                <a:extLst>
                  <a:ext uri="{FF2B5EF4-FFF2-40B4-BE49-F238E27FC236}">
                    <a16:creationId xmlns:a16="http://schemas.microsoft.com/office/drawing/2014/main" id="{83129657-6648-DCB5-C3B9-400D53278A4E}"/>
                  </a:ext>
                </a:extLst>
              </p:cNvPr>
              <p:cNvSpPr>
                <a:spLocks/>
              </p:cNvSpPr>
              <p:nvPr/>
            </p:nvSpPr>
            <p:spPr bwMode="auto">
              <a:xfrm>
                <a:off x="2083" y="2861"/>
                <a:ext cx="122" cy="89"/>
              </a:xfrm>
              <a:custGeom>
                <a:avLst/>
                <a:gdLst>
                  <a:gd name="T0" fmla="*/ 11 w 849"/>
                  <a:gd name="T1" fmla="*/ 11 h 621"/>
                  <a:gd name="T2" fmla="*/ 10 w 849"/>
                  <a:gd name="T3" fmla="*/ 10 h 621"/>
                  <a:gd name="T4" fmla="*/ 10 w 849"/>
                  <a:gd name="T5" fmla="*/ 8 h 621"/>
                  <a:gd name="T6" fmla="*/ 9 w 849"/>
                  <a:gd name="T7" fmla="*/ 5 h 621"/>
                  <a:gd name="T8" fmla="*/ 9 w 849"/>
                  <a:gd name="T9" fmla="*/ 4 h 621"/>
                  <a:gd name="T10" fmla="*/ 8 w 849"/>
                  <a:gd name="T11" fmla="*/ 4 h 621"/>
                  <a:gd name="T12" fmla="*/ 6 w 849"/>
                  <a:gd name="T13" fmla="*/ 4 h 621"/>
                  <a:gd name="T14" fmla="*/ 6 w 849"/>
                  <a:gd name="T15" fmla="*/ 7 h 621"/>
                  <a:gd name="T16" fmla="*/ 7 w 849"/>
                  <a:gd name="T17" fmla="*/ 10 h 621"/>
                  <a:gd name="T18" fmla="*/ 7 w 849"/>
                  <a:gd name="T19" fmla="*/ 12 h 621"/>
                  <a:gd name="T20" fmla="*/ 6 w 849"/>
                  <a:gd name="T21" fmla="*/ 11 h 621"/>
                  <a:gd name="T22" fmla="*/ 6 w 849"/>
                  <a:gd name="T23" fmla="*/ 11 h 621"/>
                  <a:gd name="T24" fmla="*/ 6 w 849"/>
                  <a:gd name="T25" fmla="*/ 9 h 621"/>
                  <a:gd name="T26" fmla="*/ 5 w 849"/>
                  <a:gd name="T27" fmla="*/ 8 h 621"/>
                  <a:gd name="T28" fmla="*/ 4 w 849"/>
                  <a:gd name="T29" fmla="*/ 4 h 621"/>
                  <a:gd name="T30" fmla="*/ 2 w 849"/>
                  <a:gd name="T31" fmla="*/ 4 h 621"/>
                  <a:gd name="T32" fmla="*/ 0 w 849"/>
                  <a:gd name="T33" fmla="*/ 4 h 621"/>
                  <a:gd name="T34" fmla="*/ 0 w 849"/>
                  <a:gd name="T35" fmla="*/ 6 h 621"/>
                  <a:gd name="T36" fmla="*/ 1 w 849"/>
                  <a:gd name="T37" fmla="*/ 7 h 621"/>
                  <a:gd name="T38" fmla="*/ 1 w 849"/>
                  <a:gd name="T39" fmla="*/ 8 h 621"/>
                  <a:gd name="T40" fmla="*/ 2 w 849"/>
                  <a:gd name="T41" fmla="*/ 8 h 621"/>
                  <a:gd name="T42" fmla="*/ 2 w 849"/>
                  <a:gd name="T43" fmla="*/ 8 h 621"/>
                  <a:gd name="T44" fmla="*/ 2 w 849"/>
                  <a:gd name="T45" fmla="*/ 8 h 621"/>
                  <a:gd name="T46" fmla="*/ 2 w 849"/>
                  <a:gd name="T47" fmla="*/ 8 h 621"/>
                  <a:gd name="T48" fmla="*/ 1 w 849"/>
                  <a:gd name="T49" fmla="*/ 8 h 621"/>
                  <a:gd name="T50" fmla="*/ 1 w 849"/>
                  <a:gd name="T51" fmla="*/ 12 h 621"/>
                  <a:gd name="T52" fmla="*/ 1 w 849"/>
                  <a:gd name="T53" fmla="*/ 12 h 621"/>
                  <a:gd name="T54" fmla="*/ 2 w 849"/>
                  <a:gd name="T55" fmla="*/ 12 h 621"/>
                  <a:gd name="T56" fmla="*/ 5 w 849"/>
                  <a:gd name="T57" fmla="*/ 12 h 621"/>
                  <a:gd name="T58" fmla="*/ 7 w 849"/>
                  <a:gd name="T59" fmla="*/ 12 h 621"/>
                  <a:gd name="T60" fmla="*/ 10 w 849"/>
                  <a:gd name="T61" fmla="*/ 12 h 621"/>
                  <a:gd name="T62" fmla="*/ 13 w 849"/>
                  <a:gd name="T63" fmla="*/ 13 h 621"/>
                  <a:gd name="T64" fmla="*/ 16 w 849"/>
                  <a:gd name="T65" fmla="*/ 13 h 621"/>
                  <a:gd name="T66" fmla="*/ 18 w 849"/>
                  <a:gd name="T67" fmla="*/ 13 h 621"/>
                  <a:gd name="T68" fmla="*/ 17 w 849"/>
                  <a:gd name="T69" fmla="*/ 13 h 621"/>
                  <a:gd name="T70" fmla="*/ 17 w 849"/>
                  <a:gd name="T71" fmla="*/ 10 h 621"/>
                  <a:gd name="T72" fmla="*/ 16 w 849"/>
                  <a:gd name="T73" fmla="*/ 8 h 621"/>
                  <a:gd name="T74" fmla="*/ 15 w 849"/>
                  <a:gd name="T75" fmla="*/ 5 h 621"/>
                  <a:gd name="T76" fmla="*/ 14 w 849"/>
                  <a:gd name="T77" fmla="*/ 2 h 621"/>
                  <a:gd name="T78" fmla="*/ 14 w 849"/>
                  <a:gd name="T79" fmla="*/ 0 h 621"/>
                  <a:gd name="T80" fmla="*/ 15 w 849"/>
                  <a:gd name="T81" fmla="*/ 0 h 621"/>
                  <a:gd name="T82" fmla="*/ 14 w 849"/>
                  <a:gd name="T83" fmla="*/ 0 h 621"/>
                  <a:gd name="T84" fmla="*/ 12 w 849"/>
                  <a:gd name="T85" fmla="*/ 0 h 621"/>
                  <a:gd name="T86" fmla="*/ 11 w 849"/>
                  <a:gd name="T87" fmla="*/ 0 h 621"/>
                  <a:gd name="T88" fmla="*/ 9 w 849"/>
                  <a:gd name="T89" fmla="*/ 0 h 621"/>
                  <a:gd name="T90" fmla="*/ 9 w 849"/>
                  <a:gd name="T91" fmla="*/ 0 h 621"/>
                  <a:gd name="T92" fmla="*/ 10 w 849"/>
                  <a:gd name="T93" fmla="*/ 2 h 621"/>
                  <a:gd name="T94" fmla="*/ 10 w 849"/>
                  <a:gd name="T95" fmla="*/ 2 h 621"/>
                  <a:gd name="T96" fmla="*/ 10 w 849"/>
                  <a:gd name="T97" fmla="*/ 3 h 621"/>
                  <a:gd name="T98" fmla="*/ 12 w 849"/>
                  <a:gd name="T99" fmla="*/ 3 h 621"/>
                  <a:gd name="T100" fmla="*/ 12 w 849"/>
                  <a:gd name="T101" fmla="*/ 3 h 621"/>
                  <a:gd name="T102" fmla="*/ 13 w 849"/>
                  <a:gd name="T103" fmla="*/ 3 h 621"/>
                  <a:gd name="T104" fmla="*/ 12 w 849"/>
                  <a:gd name="T105" fmla="*/ 4 h 621"/>
                  <a:gd name="T106" fmla="*/ 10 w 849"/>
                  <a:gd name="T107" fmla="*/ 4 h 621"/>
                  <a:gd name="T108" fmla="*/ 11 w 849"/>
                  <a:gd name="T109" fmla="*/ 6 h 621"/>
                  <a:gd name="T110" fmla="*/ 12 w 849"/>
                  <a:gd name="T111" fmla="*/ 9 h 621"/>
                  <a:gd name="T112" fmla="*/ 12 w 849"/>
                  <a:gd name="T113" fmla="*/ 10 h 621"/>
                  <a:gd name="T114" fmla="*/ 12 w 849"/>
                  <a:gd name="T115" fmla="*/ 11 h 621"/>
                  <a:gd name="T116" fmla="*/ 11 w 849"/>
                  <a:gd name="T117" fmla="*/ 11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49" h="621">
                    <a:moveTo>
                      <a:pt x="527" y="556"/>
                    </a:moveTo>
                    <a:lnTo>
                      <a:pt x="524" y="543"/>
                    </a:lnTo>
                    <a:lnTo>
                      <a:pt x="520" y="532"/>
                    </a:lnTo>
                    <a:lnTo>
                      <a:pt x="518" y="521"/>
                    </a:lnTo>
                    <a:lnTo>
                      <a:pt x="505" y="472"/>
                    </a:lnTo>
                    <a:lnTo>
                      <a:pt x="493" y="423"/>
                    </a:lnTo>
                    <a:lnTo>
                      <a:pt x="482" y="374"/>
                    </a:lnTo>
                    <a:lnTo>
                      <a:pt x="472" y="322"/>
                    </a:lnTo>
                    <a:lnTo>
                      <a:pt x="461" y="272"/>
                    </a:lnTo>
                    <a:lnTo>
                      <a:pt x="452" y="220"/>
                    </a:lnTo>
                    <a:lnTo>
                      <a:pt x="451" y="211"/>
                    </a:lnTo>
                    <a:lnTo>
                      <a:pt x="450" y="201"/>
                    </a:lnTo>
                    <a:lnTo>
                      <a:pt x="448" y="192"/>
                    </a:lnTo>
                    <a:lnTo>
                      <a:pt x="387" y="193"/>
                    </a:lnTo>
                    <a:lnTo>
                      <a:pt x="329" y="193"/>
                    </a:lnTo>
                    <a:lnTo>
                      <a:pt x="268" y="194"/>
                    </a:lnTo>
                    <a:lnTo>
                      <a:pt x="281" y="243"/>
                    </a:lnTo>
                    <a:lnTo>
                      <a:pt x="294" y="293"/>
                    </a:lnTo>
                    <a:lnTo>
                      <a:pt x="307" y="344"/>
                    </a:lnTo>
                    <a:lnTo>
                      <a:pt x="319" y="393"/>
                    </a:lnTo>
                    <a:lnTo>
                      <a:pt x="331" y="443"/>
                    </a:lnTo>
                    <a:lnTo>
                      <a:pt x="342" y="495"/>
                    </a:lnTo>
                    <a:lnTo>
                      <a:pt x="353" y="545"/>
                    </a:lnTo>
                    <a:lnTo>
                      <a:pt x="344" y="573"/>
                    </a:lnTo>
                    <a:lnTo>
                      <a:pt x="318" y="580"/>
                    </a:lnTo>
                    <a:lnTo>
                      <a:pt x="296" y="560"/>
                    </a:lnTo>
                    <a:lnTo>
                      <a:pt x="292" y="549"/>
                    </a:lnTo>
                    <a:lnTo>
                      <a:pt x="290" y="538"/>
                    </a:lnTo>
                    <a:lnTo>
                      <a:pt x="286" y="526"/>
                    </a:lnTo>
                    <a:lnTo>
                      <a:pt x="278" y="496"/>
                    </a:lnTo>
                    <a:lnTo>
                      <a:pt x="270" y="464"/>
                    </a:lnTo>
                    <a:lnTo>
                      <a:pt x="262" y="433"/>
                    </a:lnTo>
                    <a:lnTo>
                      <a:pt x="250" y="374"/>
                    </a:lnTo>
                    <a:lnTo>
                      <a:pt x="237" y="314"/>
                    </a:lnTo>
                    <a:lnTo>
                      <a:pt x="226" y="255"/>
                    </a:lnTo>
                    <a:lnTo>
                      <a:pt x="216" y="195"/>
                    </a:lnTo>
                    <a:lnTo>
                      <a:pt x="161" y="195"/>
                    </a:lnTo>
                    <a:lnTo>
                      <a:pt x="108" y="197"/>
                    </a:lnTo>
                    <a:lnTo>
                      <a:pt x="53" y="197"/>
                    </a:lnTo>
                    <a:lnTo>
                      <a:pt x="0" y="198"/>
                    </a:lnTo>
                    <a:lnTo>
                      <a:pt x="8" y="231"/>
                    </a:lnTo>
                    <a:lnTo>
                      <a:pt x="15" y="265"/>
                    </a:lnTo>
                    <a:lnTo>
                      <a:pt x="21" y="299"/>
                    </a:lnTo>
                    <a:lnTo>
                      <a:pt x="26" y="322"/>
                    </a:lnTo>
                    <a:lnTo>
                      <a:pt x="30" y="348"/>
                    </a:lnTo>
                    <a:lnTo>
                      <a:pt x="35" y="372"/>
                    </a:lnTo>
                    <a:lnTo>
                      <a:pt x="59" y="372"/>
                    </a:lnTo>
                    <a:lnTo>
                      <a:pt x="83" y="372"/>
                    </a:lnTo>
                    <a:lnTo>
                      <a:pt x="107" y="372"/>
                    </a:lnTo>
                    <a:lnTo>
                      <a:pt x="119" y="376"/>
                    </a:lnTo>
                    <a:lnTo>
                      <a:pt x="124" y="388"/>
                    </a:lnTo>
                    <a:lnTo>
                      <a:pt x="121" y="400"/>
                    </a:lnTo>
                    <a:lnTo>
                      <a:pt x="118" y="404"/>
                    </a:lnTo>
                    <a:lnTo>
                      <a:pt x="113" y="407"/>
                    </a:lnTo>
                    <a:lnTo>
                      <a:pt x="107" y="408"/>
                    </a:lnTo>
                    <a:lnTo>
                      <a:pt x="85" y="408"/>
                    </a:lnTo>
                    <a:lnTo>
                      <a:pt x="62" y="408"/>
                    </a:lnTo>
                    <a:lnTo>
                      <a:pt x="41" y="408"/>
                    </a:lnTo>
                    <a:lnTo>
                      <a:pt x="50" y="465"/>
                    </a:lnTo>
                    <a:lnTo>
                      <a:pt x="57" y="522"/>
                    </a:lnTo>
                    <a:lnTo>
                      <a:pt x="63" y="576"/>
                    </a:lnTo>
                    <a:lnTo>
                      <a:pt x="62" y="588"/>
                    </a:lnTo>
                    <a:lnTo>
                      <a:pt x="60" y="597"/>
                    </a:lnTo>
                    <a:lnTo>
                      <a:pt x="53" y="603"/>
                    </a:lnTo>
                    <a:lnTo>
                      <a:pt x="104" y="603"/>
                    </a:lnTo>
                    <a:lnTo>
                      <a:pt x="156" y="603"/>
                    </a:lnTo>
                    <a:lnTo>
                      <a:pt x="208" y="604"/>
                    </a:lnTo>
                    <a:lnTo>
                      <a:pt x="259" y="605"/>
                    </a:lnTo>
                    <a:lnTo>
                      <a:pt x="304" y="605"/>
                    </a:lnTo>
                    <a:lnTo>
                      <a:pt x="350" y="606"/>
                    </a:lnTo>
                    <a:lnTo>
                      <a:pt x="395" y="607"/>
                    </a:lnTo>
                    <a:lnTo>
                      <a:pt x="440" y="608"/>
                    </a:lnTo>
                    <a:lnTo>
                      <a:pt x="485" y="608"/>
                    </a:lnTo>
                    <a:lnTo>
                      <a:pt x="531" y="609"/>
                    </a:lnTo>
                    <a:lnTo>
                      <a:pt x="576" y="611"/>
                    </a:lnTo>
                    <a:lnTo>
                      <a:pt x="622" y="612"/>
                    </a:lnTo>
                    <a:lnTo>
                      <a:pt x="667" y="614"/>
                    </a:lnTo>
                    <a:lnTo>
                      <a:pt x="714" y="614"/>
                    </a:lnTo>
                    <a:lnTo>
                      <a:pt x="758" y="617"/>
                    </a:lnTo>
                    <a:lnTo>
                      <a:pt x="804" y="618"/>
                    </a:lnTo>
                    <a:lnTo>
                      <a:pt x="849" y="621"/>
                    </a:lnTo>
                    <a:lnTo>
                      <a:pt x="848" y="618"/>
                    </a:lnTo>
                    <a:lnTo>
                      <a:pt x="846" y="616"/>
                    </a:lnTo>
                    <a:lnTo>
                      <a:pt x="845" y="613"/>
                    </a:lnTo>
                    <a:lnTo>
                      <a:pt x="822" y="557"/>
                    </a:lnTo>
                    <a:lnTo>
                      <a:pt x="800" y="500"/>
                    </a:lnTo>
                    <a:lnTo>
                      <a:pt x="781" y="442"/>
                    </a:lnTo>
                    <a:lnTo>
                      <a:pt x="764" y="385"/>
                    </a:lnTo>
                    <a:lnTo>
                      <a:pt x="749" y="335"/>
                    </a:lnTo>
                    <a:lnTo>
                      <a:pt x="736" y="285"/>
                    </a:lnTo>
                    <a:lnTo>
                      <a:pt x="724" y="235"/>
                    </a:lnTo>
                    <a:lnTo>
                      <a:pt x="714" y="184"/>
                    </a:lnTo>
                    <a:lnTo>
                      <a:pt x="706" y="134"/>
                    </a:lnTo>
                    <a:lnTo>
                      <a:pt x="696" y="84"/>
                    </a:lnTo>
                    <a:lnTo>
                      <a:pt x="690" y="34"/>
                    </a:lnTo>
                    <a:lnTo>
                      <a:pt x="691" y="23"/>
                    </a:lnTo>
                    <a:lnTo>
                      <a:pt x="699" y="15"/>
                    </a:lnTo>
                    <a:lnTo>
                      <a:pt x="707" y="11"/>
                    </a:lnTo>
                    <a:lnTo>
                      <a:pt x="690" y="10"/>
                    </a:lnTo>
                    <a:lnTo>
                      <a:pt x="673" y="9"/>
                    </a:lnTo>
                    <a:lnTo>
                      <a:pt x="657" y="8"/>
                    </a:lnTo>
                    <a:lnTo>
                      <a:pt x="628" y="7"/>
                    </a:lnTo>
                    <a:lnTo>
                      <a:pt x="601" y="6"/>
                    </a:lnTo>
                    <a:lnTo>
                      <a:pt x="573" y="4"/>
                    </a:lnTo>
                    <a:lnTo>
                      <a:pt x="531" y="2"/>
                    </a:lnTo>
                    <a:lnTo>
                      <a:pt x="491" y="1"/>
                    </a:lnTo>
                    <a:lnTo>
                      <a:pt x="450" y="0"/>
                    </a:lnTo>
                    <a:lnTo>
                      <a:pt x="453" y="1"/>
                    </a:lnTo>
                    <a:lnTo>
                      <a:pt x="455" y="4"/>
                    </a:lnTo>
                    <a:lnTo>
                      <a:pt x="456" y="7"/>
                    </a:lnTo>
                    <a:lnTo>
                      <a:pt x="464" y="42"/>
                    </a:lnTo>
                    <a:lnTo>
                      <a:pt x="472" y="75"/>
                    </a:lnTo>
                    <a:lnTo>
                      <a:pt x="480" y="108"/>
                    </a:lnTo>
                    <a:lnTo>
                      <a:pt x="483" y="120"/>
                    </a:lnTo>
                    <a:lnTo>
                      <a:pt x="485" y="133"/>
                    </a:lnTo>
                    <a:lnTo>
                      <a:pt x="490" y="145"/>
                    </a:lnTo>
                    <a:lnTo>
                      <a:pt x="519" y="145"/>
                    </a:lnTo>
                    <a:lnTo>
                      <a:pt x="550" y="145"/>
                    </a:lnTo>
                    <a:lnTo>
                      <a:pt x="582" y="145"/>
                    </a:lnTo>
                    <a:lnTo>
                      <a:pt x="588" y="145"/>
                    </a:lnTo>
                    <a:lnTo>
                      <a:pt x="592" y="148"/>
                    </a:lnTo>
                    <a:lnTo>
                      <a:pt x="596" y="150"/>
                    </a:lnTo>
                    <a:lnTo>
                      <a:pt x="603" y="166"/>
                    </a:lnTo>
                    <a:lnTo>
                      <a:pt x="599" y="183"/>
                    </a:lnTo>
                    <a:lnTo>
                      <a:pt x="582" y="191"/>
                    </a:lnTo>
                    <a:lnTo>
                      <a:pt x="553" y="191"/>
                    </a:lnTo>
                    <a:lnTo>
                      <a:pt x="527" y="191"/>
                    </a:lnTo>
                    <a:lnTo>
                      <a:pt x="501" y="192"/>
                    </a:lnTo>
                    <a:lnTo>
                      <a:pt x="513" y="242"/>
                    </a:lnTo>
                    <a:lnTo>
                      <a:pt x="526" y="292"/>
                    </a:lnTo>
                    <a:lnTo>
                      <a:pt x="539" y="343"/>
                    </a:lnTo>
                    <a:lnTo>
                      <a:pt x="551" y="393"/>
                    </a:lnTo>
                    <a:lnTo>
                      <a:pt x="564" y="443"/>
                    </a:lnTo>
                    <a:lnTo>
                      <a:pt x="575" y="496"/>
                    </a:lnTo>
                    <a:lnTo>
                      <a:pt x="577" y="510"/>
                    </a:lnTo>
                    <a:lnTo>
                      <a:pt x="582" y="525"/>
                    </a:lnTo>
                    <a:lnTo>
                      <a:pt x="584" y="540"/>
                    </a:lnTo>
                    <a:lnTo>
                      <a:pt x="576" y="568"/>
                    </a:lnTo>
                    <a:lnTo>
                      <a:pt x="548" y="575"/>
                    </a:lnTo>
                    <a:lnTo>
                      <a:pt x="527" y="5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4" name="Freeform 123">
                <a:extLst>
                  <a:ext uri="{FF2B5EF4-FFF2-40B4-BE49-F238E27FC236}">
                    <a16:creationId xmlns:a16="http://schemas.microsoft.com/office/drawing/2014/main" id="{356A43EB-9BDD-9F46-1BCF-1BF5E2F68CCB}"/>
                  </a:ext>
                </a:extLst>
              </p:cNvPr>
              <p:cNvSpPr>
                <a:spLocks/>
              </p:cNvSpPr>
              <p:nvPr/>
            </p:nvSpPr>
            <p:spPr bwMode="auto">
              <a:xfrm>
                <a:off x="1325" y="2911"/>
                <a:ext cx="38" cy="15"/>
              </a:xfrm>
              <a:custGeom>
                <a:avLst/>
                <a:gdLst>
                  <a:gd name="T0" fmla="*/ 5 w 268"/>
                  <a:gd name="T1" fmla="*/ 2 h 108"/>
                  <a:gd name="T2" fmla="*/ 5 w 268"/>
                  <a:gd name="T3" fmla="*/ 1 h 108"/>
                  <a:gd name="T4" fmla="*/ 5 w 268"/>
                  <a:gd name="T5" fmla="*/ 1 h 108"/>
                  <a:gd name="T6" fmla="*/ 5 w 268"/>
                  <a:gd name="T7" fmla="*/ 0 h 108"/>
                  <a:gd name="T8" fmla="*/ 5 w 268"/>
                  <a:gd name="T9" fmla="*/ 0 h 108"/>
                  <a:gd name="T10" fmla="*/ 5 w 268"/>
                  <a:gd name="T11" fmla="*/ 1 h 108"/>
                  <a:gd name="T12" fmla="*/ 4 w 268"/>
                  <a:gd name="T13" fmla="*/ 1 h 108"/>
                  <a:gd name="T14" fmla="*/ 3 w 268"/>
                  <a:gd name="T15" fmla="*/ 1 h 108"/>
                  <a:gd name="T16" fmla="*/ 3 w 268"/>
                  <a:gd name="T17" fmla="*/ 1 h 108"/>
                  <a:gd name="T18" fmla="*/ 2 w 268"/>
                  <a:gd name="T19" fmla="*/ 1 h 108"/>
                  <a:gd name="T20" fmla="*/ 2 w 268"/>
                  <a:gd name="T21" fmla="*/ 0 h 108"/>
                  <a:gd name="T22" fmla="*/ 1 w 268"/>
                  <a:gd name="T23" fmla="*/ 0 h 108"/>
                  <a:gd name="T24" fmla="*/ 1 w 268"/>
                  <a:gd name="T25" fmla="*/ 0 h 108"/>
                  <a:gd name="T26" fmla="*/ 1 w 268"/>
                  <a:gd name="T27" fmla="*/ 0 h 108"/>
                  <a:gd name="T28" fmla="*/ 1 w 268"/>
                  <a:gd name="T29" fmla="*/ 0 h 108"/>
                  <a:gd name="T30" fmla="*/ 1 w 268"/>
                  <a:gd name="T31" fmla="*/ 0 h 108"/>
                  <a:gd name="T32" fmla="*/ 1 w 268"/>
                  <a:gd name="T33" fmla="*/ 0 h 108"/>
                  <a:gd name="T34" fmla="*/ 1 w 268"/>
                  <a:gd name="T35" fmla="*/ 0 h 108"/>
                  <a:gd name="T36" fmla="*/ 1 w 268"/>
                  <a:gd name="T37" fmla="*/ 1 h 108"/>
                  <a:gd name="T38" fmla="*/ 1 w 268"/>
                  <a:gd name="T39" fmla="*/ 1 h 108"/>
                  <a:gd name="T40" fmla="*/ 1 w 268"/>
                  <a:gd name="T41" fmla="*/ 1 h 108"/>
                  <a:gd name="T42" fmla="*/ 0 w 268"/>
                  <a:gd name="T43" fmla="*/ 1 h 108"/>
                  <a:gd name="T44" fmla="*/ 0 w 268"/>
                  <a:gd name="T45" fmla="*/ 2 h 108"/>
                  <a:gd name="T46" fmla="*/ 0 w 268"/>
                  <a:gd name="T47" fmla="*/ 2 h 108"/>
                  <a:gd name="T48" fmla="*/ 0 w 268"/>
                  <a:gd name="T49" fmla="*/ 2 h 108"/>
                  <a:gd name="T50" fmla="*/ 1 w 268"/>
                  <a:gd name="T51" fmla="*/ 2 h 108"/>
                  <a:gd name="T52" fmla="*/ 2 w 268"/>
                  <a:gd name="T53" fmla="*/ 2 h 108"/>
                  <a:gd name="T54" fmla="*/ 4 w 268"/>
                  <a:gd name="T55" fmla="*/ 2 h 108"/>
                  <a:gd name="T56" fmla="*/ 5 w 268"/>
                  <a:gd name="T57" fmla="*/ 2 h 108"/>
                  <a:gd name="T58" fmla="*/ 5 w 268"/>
                  <a:gd name="T59" fmla="*/ 2 h 108"/>
                  <a:gd name="T60" fmla="*/ 5 w 268"/>
                  <a:gd name="T61" fmla="*/ 2 h 108"/>
                  <a:gd name="T62" fmla="*/ 5 w 268"/>
                  <a:gd name="T63" fmla="*/ 2 h 108"/>
                  <a:gd name="T64" fmla="*/ 5 w 268"/>
                  <a:gd name="T65" fmla="*/ 2 h 108"/>
                  <a:gd name="T66" fmla="*/ 5 w 268"/>
                  <a:gd name="T67" fmla="*/ 2 h 1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8" h="108">
                    <a:moveTo>
                      <a:pt x="244" y="80"/>
                    </a:moveTo>
                    <a:lnTo>
                      <a:pt x="251" y="61"/>
                    </a:lnTo>
                    <a:lnTo>
                      <a:pt x="260" y="39"/>
                    </a:lnTo>
                    <a:lnTo>
                      <a:pt x="268" y="20"/>
                    </a:lnTo>
                    <a:lnTo>
                      <a:pt x="231" y="27"/>
                    </a:lnTo>
                    <a:lnTo>
                      <a:pt x="193" y="31"/>
                    </a:lnTo>
                    <a:lnTo>
                      <a:pt x="155" y="35"/>
                    </a:lnTo>
                    <a:lnTo>
                      <a:pt x="115" y="34"/>
                    </a:lnTo>
                    <a:lnTo>
                      <a:pt x="80" y="21"/>
                    </a:lnTo>
                    <a:lnTo>
                      <a:pt x="50" y="0"/>
                    </a:lnTo>
                    <a:lnTo>
                      <a:pt x="50" y="1"/>
                    </a:lnTo>
                    <a:lnTo>
                      <a:pt x="49" y="2"/>
                    </a:lnTo>
                    <a:lnTo>
                      <a:pt x="48" y="4"/>
                    </a:lnTo>
                    <a:lnTo>
                      <a:pt x="41" y="18"/>
                    </a:lnTo>
                    <a:lnTo>
                      <a:pt x="34" y="34"/>
                    </a:lnTo>
                    <a:lnTo>
                      <a:pt x="28" y="47"/>
                    </a:lnTo>
                    <a:lnTo>
                      <a:pt x="18" y="68"/>
                    </a:lnTo>
                    <a:lnTo>
                      <a:pt x="9" y="88"/>
                    </a:lnTo>
                    <a:lnTo>
                      <a:pt x="0" y="108"/>
                    </a:lnTo>
                    <a:lnTo>
                      <a:pt x="58" y="108"/>
                    </a:lnTo>
                    <a:lnTo>
                      <a:pt x="117" y="105"/>
                    </a:lnTo>
                    <a:lnTo>
                      <a:pt x="177" y="104"/>
                    </a:lnTo>
                    <a:lnTo>
                      <a:pt x="235" y="104"/>
                    </a:lnTo>
                    <a:lnTo>
                      <a:pt x="239" y="96"/>
                    </a:lnTo>
                    <a:lnTo>
                      <a:pt x="241" y="88"/>
                    </a:lnTo>
                    <a:lnTo>
                      <a:pt x="244"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5" name="Freeform 124">
                <a:extLst>
                  <a:ext uri="{FF2B5EF4-FFF2-40B4-BE49-F238E27FC236}">
                    <a16:creationId xmlns:a16="http://schemas.microsoft.com/office/drawing/2014/main" id="{6B3BB0EB-F614-42DF-3EEC-9E4569186E9D}"/>
                  </a:ext>
                </a:extLst>
              </p:cNvPr>
              <p:cNvSpPr>
                <a:spLocks/>
              </p:cNvSpPr>
              <p:nvPr/>
            </p:nvSpPr>
            <p:spPr bwMode="auto">
              <a:xfrm>
                <a:off x="1325" y="2911"/>
                <a:ext cx="38" cy="15"/>
              </a:xfrm>
              <a:custGeom>
                <a:avLst/>
                <a:gdLst>
                  <a:gd name="T0" fmla="*/ 5 w 268"/>
                  <a:gd name="T1" fmla="*/ 2 h 108"/>
                  <a:gd name="T2" fmla="*/ 5 w 268"/>
                  <a:gd name="T3" fmla="*/ 1 h 108"/>
                  <a:gd name="T4" fmla="*/ 5 w 268"/>
                  <a:gd name="T5" fmla="*/ 1 h 108"/>
                  <a:gd name="T6" fmla="*/ 5 w 268"/>
                  <a:gd name="T7" fmla="*/ 0 h 108"/>
                  <a:gd name="T8" fmla="*/ 5 w 268"/>
                  <a:gd name="T9" fmla="*/ 0 h 108"/>
                  <a:gd name="T10" fmla="*/ 5 w 268"/>
                  <a:gd name="T11" fmla="*/ 1 h 108"/>
                  <a:gd name="T12" fmla="*/ 4 w 268"/>
                  <a:gd name="T13" fmla="*/ 1 h 108"/>
                  <a:gd name="T14" fmla="*/ 3 w 268"/>
                  <a:gd name="T15" fmla="*/ 1 h 108"/>
                  <a:gd name="T16" fmla="*/ 3 w 268"/>
                  <a:gd name="T17" fmla="*/ 1 h 108"/>
                  <a:gd name="T18" fmla="*/ 2 w 268"/>
                  <a:gd name="T19" fmla="*/ 1 h 108"/>
                  <a:gd name="T20" fmla="*/ 2 w 268"/>
                  <a:gd name="T21" fmla="*/ 0 h 108"/>
                  <a:gd name="T22" fmla="*/ 1 w 268"/>
                  <a:gd name="T23" fmla="*/ 0 h 108"/>
                  <a:gd name="T24" fmla="*/ 1 w 268"/>
                  <a:gd name="T25" fmla="*/ 0 h 108"/>
                  <a:gd name="T26" fmla="*/ 1 w 268"/>
                  <a:gd name="T27" fmla="*/ 0 h 108"/>
                  <a:gd name="T28" fmla="*/ 1 w 268"/>
                  <a:gd name="T29" fmla="*/ 0 h 108"/>
                  <a:gd name="T30" fmla="*/ 1 w 268"/>
                  <a:gd name="T31" fmla="*/ 0 h 108"/>
                  <a:gd name="T32" fmla="*/ 1 w 268"/>
                  <a:gd name="T33" fmla="*/ 0 h 108"/>
                  <a:gd name="T34" fmla="*/ 1 w 268"/>
                  <a:gd name="T35" fmla="*/ 0 h 108"/>
                  <a:gd name="T36" fmla="*/ 1 w 268"/>
                  <a:gd name="T37" fmla="*/ 1 h 108"/>
                  <a:gd name="T38" fmla="*/ 1 w 268"/>
                  <a:gd name="T39" fmla="*/ 1 h 108"/>
                  <a:gd name="T40" fmla="*/ 1 w 268"/>
                  <a:gd name="T41" fmla="*/ 1 h 108"/>
                  <a:gd name="T42" fmla="*/ 0 w 268"/>
                  <a:gd name="T43" fmla="*/ 1 h 108"/>
                  <a:gd name="T44" fmla="*/ 0 w 268"/>
                  <a:gd name="T45" fmla="*/ 2 h 108"/>
                  <a:gd name="T46" fmla="*/ 0 w 268"/>
                  <a:gd name="T47" fmla="*/ 2 h 108"/>
                  <a:gd name="T48" fmla="*/ 0 w 268"/>
                  <a:gd name="T49" fmla="*/ 2 h 108"/>
                  <a:gd name="T50" fmla="*/ 1 w 268"/>
                  <a:gd name="T51" fmla="*/ 2 h 108"/>
                  <a:gd name="T52" fmla="*/ 2 w 268"/>
                  <a:gd name="T53" fmla="*/ 2 h 108"/>
                  <a:gd name="T54" fmla="*/ 4 w 268"/>
                  <a:gd name="T55" fmla="*/ 2 h 108"/>
                  <a:gd name="T56" fmla="*/ 5 w 268"/>
                  <a:gd name="T57" fmla="*/ 2 h 108"/>
                  <a:gd name="T58" fmla="*/ 5 w 268"/>
                  <a:gd name="T59" fmla="*/ 2 h 108"/>
                  <a:gd name="T60" fmla="*/ 5 w 268"/>
                  <a:gd name="T61" fmla="*/ 2 h 108"/>
                  <a:gd name="T62" fmla="*/ 5 w 268"/>
                  <a:gd name="T63" fmla="*/ 2 h 108"/>
                  <a:gd name="T64" fmla="*/ 5 w 268"/>
                  <a:gd name="T65" fmla="*/ 2 h 108"/>
                  <a:gd name="T66" fmla="*/ 5 w 268"/>
                  <a:gd name="T67" fmla="*/ 2 h 1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8" h="108">
                    <a:moveTo>
                      <a:pt x="244" y="80"/>
                    </a:moveTo>
                    <a:lnTo>
                      <a:pt x="251" y="61"/>
                    </a:lnTo>
                    <a:lnTo>
                      <a:pt x="260" y="39"/>
                    </a:lnTo>
                    <a:lnTo>
                      <a:pt x="268" y="20"/>
                    </a:lnTo>
                    <a:lnTo>
                      <a:pt x="231" y="27"/>
                    </a:lnTo>
                    <a:lnTo>
                      <a:pt x="193" y="31"/>
                    </a:lnTo>
                    <a:lnTo>
                      <a:pt x="155" y="35"/>
                    </a:lnTo>
                    <a:lnTo>
                      <a:pt x="115" y="34"/>
                    </a:lnTo>
                    <a:lnTo>
                      <a:pt x="80" y="21"/>
                    </a:lnTo>
                    <a:lnTo>
                      <a:pt x="50" y="0"/>
                    </a:lnTo>
                    <a:lnTo>
                      <a:pt x="50" y="1"/>
                    </a:lnTo>
                    <a:lnTo>
                      <a:pt x="49" y="2"/>
                    </a:lnTo>
                    <a:lnTo>
                      <a:pt x="48" y="4"/>
                    </a:lnTo>
                    <a:lnTo>
                      <a:pt x="41" y="18"/>
                    </a:lnTo>
                    <a:lnTo>
                      <a:pt x="34" y="34"/>
                    </a:lnTo>
                    <a:lnTo>
                      <a:pt x="28" y="47"/>
                    </a:lnTo>
                    <a:lnTo>
                      <a:pt x="18" y="68"/>
                    </a:lnTo>
                    <a:lnTo>
                      <a:pt x="9" y="88"/>
                    </a:lnTo>
                    <a:lnTo>
                      <a:pt x="0" y="108"/>
                    </a:lnTo>
                    <a:lnTo>
                      <a:pt x="58" y="108"/>
                    </a:lnTo>
                    <a:lnTo>
                      <a:pt x="117" y="105"/>
                    </a:lnTo>
                    <a:lnTo>
                      <a:pt x="177" y="104"/>
                    </a:lnTo>
                    <a:lnTo>
                      <a:pt x="235" y="104"/>
                    </a:lnTo>
                    <a:lnTo>
                      <a:pt x="239" y="96"/>
                    </a:lnTo>
                    <a:lnTo>
                      <a:pt x="241" y="88"/>
                    </a:lnTo>
                    <a:lnTo>
                      <a:pt x="244" y="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6" name="Freeform 125">
                <a:extLst>
                  <a:ext uri="{FF2B5EF4-FFF2-40B4-BE49-F238E27FC236}">
                    <a16:creationId xmlns:a16="http://schemas.microsoft.com/office/drawing/2014/main" id="{C2B0AD05-D042-B7B8-46ED-6EA77E0FDC16}"/>
                  </a:ext>
                </a:extLst>
              </p:cNvPr>
              <p:cNvSpPr>
                <a:spLocks/>
              </p:cNvSpPr>
              <p:nvPr/>
            </p:nvSpPr>
            <p:spPr bwMode="auto">
              <a:xfrm>
                <a:off x="1927" y="2861"/>
                <a:ext cx="219" cy="24"/>
              </a:xfrm>
              <a:custGeom>
                <a:avLst/>
                <a:gdLst>
                  <a:gd name="T0" fmla="*/ 5 w 1538"/>
                  <a:gd name="T1" fmla="*/ 3 h 173"/>
                  <a:gd name="T2" fmla="*/ 5 w 1538"/>
                  <a:gd name="T3" fmla="*/ 3 h 173"/>
                  <a:gd name="T4" fmla="*/ 5 w 1538"/>
                  <a:gd name="T5" fmla="*/ 3 h 173"/>
                  <a:gd name="T6" fmla="*/ 5 w 1538"/>
                  <a:gd name="T7" fmla="*/ 1 h 173"/>
                  <a:gd name="T8" fmla="*/ 5 w 1538"/>
                  <a:gd name="T9" fmla="*/ 1 h 173"/>
                  <a:gd name="T10" fmla="*/ 5 w 1538"/>
                  <a:gd name="T11" fmla="*/ 1 h 173"/>
                  <a:gd name="T12" fmla="*/ 5 w 1538"/>
                  <a:gd name="T13" fmla="*/ 3 h 173"/>
                  <a:gd name="T14" fmla="*/ 9 w 1538"/>
                  <a:gd name="T15" fmla="*/ 3 h 173"/>
                  <a:gd name="T16" fmla="*/ 9 w 1538"/>
                  <a:gd name="T17" fmla="*/ 3 h 173"/>
                  <a:gd name="T18" fmla="*/ 9 w 1538"/>
                  <a:gd name="T19" fmla="*/ 1 h 173"/>
                  <a:gd name="T20" fmla="*/ 9 w 1538"/>
                  <a:gd name="T21" fmla="*/ 1 h 173"/>
                  <a:gd name="T22" fmla="*/ 10 w 1538"/>
                  <a:gd name="T23" fmla="*/ 1 h 173"/>
                  <a:gd name="T24" fmla="*/ 10 w 1538"/>
                  <a:gd name="T25" fmla="*/ 1 h 173"/>
                  <a:gd name="T26" fmla="*/ 10 w 1538"/>
                  <a:gd name="T27" fmla="*/ 3 h 173"/>
                  <a:gd name="T28" fmla="*/ 10 w 1538"/>
                  <a:gd name="T29" fmla="*/ 3 h 173"/>
                  <a:gd name="T30" fmla="*/ 14 w 1538"/>
                  <a:gd name="T31" fmla="*/ 3 h 173"/>
                  <a:gd name="T32" fmla="*/ 15 w 1538"/>
                  <a:gd name="T33" fmla="*/ 3 h 173"/>
                  <a:gd name="T34" fmla="*/ 15 w 1538"/>
                  <a:gd name="T35" fmla="*/ 2 h 173"/>
                  <a:gd name="T36" fmla="*/ 15 w 1538"/>
                  <a:gd name="T37" fmla="*/ 1 h 173"/>
                  <a:gd name="T38" fmla="*/ 15 w 1538"/>
                  <a:gd name="T39" fmla="*/ 1 h 173"/>
                  <a:gd name="T40" fmla="*/ 15 w 1538"/>
                  <a:gd name="T41" fmla="*/ 1 h 173"/>
                  <a:gd name="T42" fmla="*/ 16 w 1538"/>
                  <a:gd name="T43" fmla="*/ 2 h 173"/>
                  <a:gd name="T44" fmla="*/ 16 w 1538"/>
                  <a:gd name="T45" fmla="*/ 3 h 173"/>
                  <a:gd name="T46" fmla="*/ 18 w 1538"/>
                  <a:gd name="T47" fmla="*/ 3 h 173"/>
                  <a:gd name="T48" fmla="*/ 20 w 1538"/>
                  <a:gd name="T49" fmla="*/ 3 h 173"/>
                  <a:gd name="T50" fmla="*/ 20 w 1538"/>
                  <a:gd name="T51" fmla="*/ 2 h 173"/>
                  <a:gd name="T52" fmla="*/ 20 w 1538"/>
                  <a:gd name="T53" fmla="*/ 1 h 173"/>
                  <a:gd name="T54" fmla="*/ 20 w 1538"/>
                  <a:gd name="T55" fmla="*/ 0 h 173"/>
                  <a:gd name="T56" fmla="*/ 21 w 1538"/>
                  <a:gd name="T57" fmla="*/ 1 h 173"/>
                  <a:gd name="T58" fmla="*/ 22 w 1538"/>
                  <a:gd name="T59" fmla="*/ 1 h 173"/>
                  <a:gd name="T60" fmla="*/ 22 w 1538"/>
                  <a:gd name="T61" fmla="*/ 3 h 173"/>
                  <a:gd name="T62" fmla="*/ 23 w 1538"/>
                  <a:gd name="T63" fmla="*/ 3 h 173"/>
                  <a:gd name="T64" fmla="*/ 26 w 1538"/>
                  <a:gd name="T65" fmla="*/ 3 h 173"/>
                  <a:gd name="T66" fmla="*/ 26 w 1538"/>
                  <a:gd name="T67" fmla="*/ 2 h 173"/>
                  <a:gd name="T68" fmla="*/ 26 w 1538"/>
                  <a:gd name="T69" fmla="*/ 1 h 173"/>
                  <a:gd name="T70" fmla="*/ 26 w 1538"/>
                  <a:gd name="T71" fmla="*/ 0 h 173"/>
                  <a:gd name="T72" fmla="*/ 27 w 1538"/>
                  <a:gd name="T73" fmla="*/ 1 h 173"/>
                  <a:gd name="T74" fmla="*/ 27 w 1538"/>
                  <a:gd name="T75" fmla="*/ 2 h 173"/>
                  <a:gd name="T76" fmla="*/ 28 w 1538"/>
                  <a:gd name="T77" fmla="*/ 3 h 173"/>
                  <a:gd name="T78" fmla="*/ 30 w 1538"/>
                  <a:gd name="T79" fmla="*/ 3 h 173"/>
                  <a:gd name="T80" fmla="*/ 31 w 1538"/>
                  <a:gd name="T81" fmla="*/ 2 h 173"/>
                  <a:gd name="T82" fmla="*/ 31 w 1538"/>
                  <a:gd name="T83" fmla="*/ 0 h 173"/>
                  <a:gd name="T84" fmla="*/ 30 w 1538"/>
                  <a:gd name="T85" fmla="*/ 0 h 173"/>
                  <a:gd name="T86" fmla="*/ 27 w 1538"/>
                  <a:gd name="T87" fmla="*/ 0 h 173"/>
                  <a:gd name="T88" fmla="*/ 23 w 1538"/>
                  <a:gd name="T89" fmla="*/ 0 h 173"/>
                  <a:gd name="T90" fmla="*/ 20 w 1538"/>
                  <a:gd name="T91" fmla="*/ 0 h 173"/>
                  <a:gd name="T92" fmla="*/ 16 w 1538"/>
                  <a:gd name="T93" fmla="*/ 0 h 173"/>
                  <a:gd name="T94" fmla="*/ 13 w 1538"/>
                  <a:gd name="T95" fmla="*/ 0 h 173"/>
                  <a:gd name="T96" fmla="*/ 9 w 1538"/>
                  <a:gd name="T97" fmla="*/ 0 h 173"/>
                  <a:gd name="T98" fmla="*/ 6 w 1538"/>
                  <a:gd name="T99" fmla="*/ 0 h 173"/>
                  <a:gd name="T100" fmla="*/ 2 w 1538"/>
                  <a:gd name="T101" fmla="*/ 0 h 173"/>
                  <a:gd name="T102" fmla="*/ 0 w 1538"/>
                  <a:gd name="T103" fmla="*/ 1 h 173"/>
                  <a:gd name="T104" fmla="*/ 1 w 1538"/>
                  <a:gd name="T105" fmla="*/ 3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38" h="173">
                    <a:moveTo>
                      <a:pt x="121" y="172"/>
                    </a:moveTo>
                    <a:lnTo>
                      <a:pt x="155" y="171"/>
                    </a:lnTo>
                    <a:lnTo>
                      <a:pt x="189" y="170"/>
                    </a:lnTo>
                    <a:lnTo>
                      <a:pt x="225" y="169"/>
                    </a:lnTo>
                    <a:lnTo>
                      <a:pt x="229" y="169"/>
                    </a:lnTo>
                    <a:lnTo>
                      <a:pt x="233" y="169"/>
                    </a:lnTo>
                    <a:lnTo>
                      <a:pt x="236" y="169"/>
                    </a:lnTo>
                    <a:lnTo>
                      <a:pt x="236" y="166"/>
                    </a:lnTo>
                    <a:lnTo>
                      <a:pt x="236" y="163"/>
                    </a:lnTo>
                    <a:lnTo>
                      <a:pt x="236" y="161"/>
                    </a:lnTo>
                    <a:lnTo>
                      <a:pt x="232" y="127"/>
                    </a:lnTo>
                    <a:lnTo>
                      <a:pt x="229" y="92"/>
                    </a:lnTo>
                    <a:lnTo>
                      <a:pt x="225" y="58"/>
                    </a:lnTo>
                    <a:lnTo>
                      <a:pt x="225" y="57"/>
                    </a:lnTo>
                    <a:lnTo>
                      <a:pt x="225" y="56"/>
                    </a:lnTo>
                    <a:lnTo>
                      <a:pt x="225" y="55"/>
                    </a:lnTo>
                    <a:lnTo>
                      <a:pt x="230" y="44"/>
                    </a:lnTo>
                    <a:lnTo>
                      <a:pt x="243" y="42"/>
                    </a:lnTo>
                    <a:lnTo>
                      <a:pt x="251" y="52"/>
                    </a:lnTo>
                    <a:lnTo>
                      <a:pt x="257" y="90"/>
                    </a:lnTo>
                    <a:lnTo>
                      <a:pt x="262" y="129"/>
                    </a:lnTo>
                    <a:lnTo>
                      <a:pt x="267" y="168"/>
                    </a:lnTo>
                    <a:lnTo>
                      <a:pt x="329" y="166"/>
                    </a:lnTo>
                    <a:lnTo>
                      <a:pt x="392" y="165"/>
                    </a:lnTo>
                    <a:lnTo>
                      <a:pt x="453" y="164"/>
                    </a:lnTo>
                    <a:lnTo>
                      <a:pt x="452" y="158"/>
                    </a:lnTo>
                    <a:lnTo>
                      <a:pt x="452" y="153"/>
                    </a:lnTo>
                    <a:lnTo>
                      <a:pt x="452" y="148"/>
                    </a:lnTo>
                    <a:lnTo>
                      <a:pt x="446" y="116"/>
                    </a:lnTo>
                    <a:lnTo>
                      <a:pt x="442" y="86"/>
                    </a:lnTo>
                    <a:lnTo>
                      <a:pt x="437" y="54"/>
                    </a:lnTo>
                    <a:lnTo>
                      <a:pt x="436" y="53"/>
                    </a:lnTo>
                    <a:lnTo>
                      <a:pt x="437" y="53"/>
                    </a:lnTo>
                    <a:lnTo>
                      <a:pt x="437" y="52"/>
                    </a:lnTo>
                    <a:lnTo>
                      <a:pt x="446" y="32"/>
                    </a:lnTo>
                    <a:lnTo>
                      <a:pt x="463" y="29"/>
                    </a:lnTo>
                    <a:lnTo>
                      <a:pt x="476" y="44"/>
                    </a:lnTo>
                    <a:lnTo>
                      <a:pt x="476" y="45"/>
                    </a:lnTo>
                    <a:lnTo>
                      <a:pt x="477" y="46"/>
                    </a:lnTo>
                    <a:lnTo>
                      <a:pt x="477" y="47"/>
                    </a:lnTo>
                    <a:lnTo>
                      <a:pt x="486" y="81"/>
                    </a:lnTo>
                    <a:lnTo>
                      <a:pt x="494" y="115"/>
                    </a:lnTo>
                    <a:lnTo>
                      <a:pt x="503" y="149"/>
                    </a:lnTo>
                    <a:lnTo>
                      <a:pt x="503" y="154"/>
                    </a:lnTo>
                    <a:lnTo>
                      <a:pt x="504" y="158"/>
                    </a:lnTo>
                    <a:lnTo>
                      <a:pt x="506" y="162"/>
                    </a:lnTo>
                    <a:lnTo>
                      <a:pt x="566" y="161"/>
                    </a:lnTo>
                    <a:lnTo>
                      <a:pt x="629" y="161"/>
                    </a:lnTo>
                    <a:lnTo>
                      <a:pt x="689" y="160"/>
                    </a:lnTo>
                    <a:lnTo>
                      <a:pt x="749" y="157"/>
                    </a:lnTo>
                    <a:lnTo>
                      <a:pt x="749" y="154"/>
                    </a:lnTo>
                    <a:lnTo>
                      <a:pt x="749" y="149"/>
                    </a:lnTo>
                    <a:lnTo>
                      <a:pt x="749" y="145"/>
                    </a:lnTo>
                    <a:lnTo>
                      <a:pt x="744" y="115"/>
                    </a:lnTo>
                    <a:lnTo>
                      <a:pt x="741" y="86"/>
                    </a:lnTo>
                    <a:lnTo>
                      <a:pt x="735" y="56"/>
                    </a:lnTo>
                    <a:lnTo>
                      <a:pt x="735" y="55"/>
                    </a:lnTo>
                    <a:lnTo>
                      <a:pt x="734" y="55"/>
                    </a:lnTo>
                    <a:lnTo>
                      <a:pt x="734" y="54"/>
                    </a:lnTo>
                    <a:lnTo>
                      <a:pt x="737" y="41"/>
                    </a:lnTo>
                    <a:lnTo>
                      <a:pt x="750" y="38"/>
                    </a:lnTo>
                    <a:lnTo>
                      <a:pt x="760" y="47"/>
                    </a:lnTo>
                    <a:lnTo>
                      <a:pt x="760" y="49"/>
                    </a:lnTo>
                    <a:lnTo>
                      <a:pt x="761" y="53"/>
                    </a:lnTo>
                    <a:lnTo>
                      <a:pt x="761" y="54"/>
                    </a:lnTo>
                    <a:lnTo>
                      <a:pt x="770" y="84"/>
                    </a:lnTo>
                    <a:lnTo>
                      <a:pt x="777" y="115"/>
                    </a:lnTo>
                    <a:lnTo>
                      <a:pt x="784" y="145"/>
                    </a:lnTo>
                    <a:lnTo>
                      <a:pt x="785" y="149"/>
                    </a:lnTo>
                    <a:lnTo>
                      <a:pt x="786" y="154"/>
                    </a:lnTo>
                    <a:lnTo>
                      <a:pt x="787" y="157"/>
                    </a:lnTo>
                    <a:lnTo>
                      <a:pt x="842" y="156"/>
                    </a:lnTo>
                    <a:lnTo>
                      <a:pt x="897" y="155"/>
                    </a:lnTo>
                    <a:lnTo>
                      <a:pt x="953" y="155"/>
                    </a:lnTo>
                    <a:lnTo>
                      <a:pt x="1009" y="154"/>
                    </a:lnTo>
                    <a:lnTo>
                      <a:pt x="1007" y="140"/>
                    </a:lnTo>
                    <a:lnTo>
                      <a:pt x="1005" y="127"/>
                    </a:lnTo>
                    <a:lnTo>
                      <a:pt x="1002" y="113"/>
                    </a:lnTo>
                    <a:lnTo>
                      <a:pt x="1000" y="100"/>
                    </a:lnTo>
                    <a:lnTo>
                      <a:pt x="998" y="88"/>
                    </a:lnTo>
                    <a:lnTo>
                      <a:pt x="994" y="75"/>
                    </a:lnTo>
                    <a:lnTo>
                      <a:pt x="994" y="70"/>
                    </a:lnTo>
                    <a:lnTo>
                      <a:pt x="993" y="62"/>
                    </a:lnTo>
                    <a:lnTo>
                      <a:pt x="991" y="55"/>
                    </a:lnTo>
                    <a:lnTo>
                      <a:pt x="1000" y="23"/>
                    </a:lnTo>
                    <a:lnTo>
                      <a:pt x="1029" y="16"/>
                    </a:lnTo>
                    <a:lnTo>
                      <a:pt x="1051" y="38"/>
                    </a:lnTo>
                    <a:lnTo>
                      <a:pt x="1051" y="39"/>
                    </a:lnTo>
                    <a:lnTo>
                      <a:pt x="1060" y="70"/>
                    </a:lnTo>
                    <a:lnTo>
                      <a:pt x="1069" y="100"/>
                    </a:lnTo>
                    <a:lnTo>
                      <a:pt x="1079" y="131"/>
                    </a:lnTo>
                    <a:lnTo>
                      <a:pt x="1080" y="138"/>
                    </a:lnTo>
                    <a:lnTo>
                      <a:pt x="1082" y="146"/>
                    </a:lnTo>
                    <a:lnTo>
                      <a:pt x="1084" y="153"/>
                    </a:lnTo>
                    <a:lnTo>
                      <a:pt x="1144" y="153"/>
                    </a:lnTo>
                    <a:lnTo>
                      <a:pt x="1205" y="152"/>
                    </a:lnTo>
                    <a:lnTo>
                      <a:pt x="1265" y="152"/>
                    </a:lnTo>
                    <a:lnTo>
                      <a:pt x="1279" y="152"/>
                    </a:lnTo>
                    <a:lnTo>
                      <a:pt x="1291" y="150"/>
                    </a:lnTo>
                    <a:lnTo>
                      <a:pt x="1305" y="150"/>
                    </a:lnTo>
                    <a:lnTo>
                      <a:pt x="1301" y="123"/>
                    </a:lnTo>
                    <a:lnTo>
                      <a:pt x="1298" y="95"/>
                    </a:lnTo>
                    <a:lnTo>
                      <a:pt x="1293" y="66"/>
                    </a:lnTo>
                    <a:lnTo>
                      <a:pt x="1291" y="53"/>
                    </a:lnTo>
                    <a:lnTo>
                      <a:pt x="1290" y="37"/>
                    </a:lnTo>
                    <a:lnTo>
                      <a:pt x="1288" y="22"/>
                    </a:lnTo>
                    <a:lnTo>
                      <a:pt x="1296" y="8"/>
                    </a:lnTo>
                    <a:lnTo>
                      <a:pt x="1310" y="6"/>
                    </a:lnTo>
                    <a:lnTo>
                      <a:pt x="1321" y="17"/>
                    </a:lnTo>
                    <a:lnTo>
                      <a:pt x="1324" y="28"/>
                    </a:lnTo>
                    <a:lnTo>
                      <a:pt x="1325" y="39"/>
                    </a:lnTo>
                    <a:lnTo>
                      <a:pt x="1329" y="49"/>
                    </a:lnTo>
                    <a:lnTo>
                      <a:pt x="1337" y="83"/>
                    </a:lnTo>
                    <a:lnTo>
                      <a:pt x="1345" y="116"/>
                    </a:lnTo>
                    <a:lnTo>
                      <a:pt x="1354" y="150"/>
                    </a:lnTo>
                    <a:lnTo>
                      <a:pt x="1382" y="150"/>
                    </a:lnTo>
                    <a:lnTo>
                      <a:pt x="1411" y="150"/>
                    </a:lnTo>
                    <a:lnTo>
                      <a:pt x="1439" y="150"/>
                    </a:lnTo>
                    <a:lnTo>
                      <a:pt x="1472" y="150"/>
                    </a:lnTo>
                    <a:lnTo>
                      <a:pt x="1505" y="150"/>
                    </a:lnTo>
                    <a:lnTo>
                      <a:pt x="1538" y="150"/>
                    </a:lnTo>
                    <a:lnTo>
                      <a:pt x="1531" y="106"/>
                    </a:lnTo>
                    <a:lnTo>
                      <a:pt x="1525" y="63"/>
                    </a:lnTo>
                    <a:lnTo>
                      <a:pt x="1521" y="17"/>
                    </a:lnTo>
                    <a:lnTo>
                      <a:pt x="1521" y="12"/>
                    </a:lnTo>
                    <a:lnTo>
                      <a:pt x="1523" y="7"/>
                    </a:lnTo>
                    <a:lnTo>
                      <a:pt x="1527" y="5"/>
                    </a:lnTo>
                    <a:lnTo>
                      <a:pt x="1483" y="4"/>
                    </a:lnTo>
                    <a:lnTo>
                      <a:pt x="1440" y="3"/>
                    </a:lnTo>
                    <a:lnTo>
                      <a:pt x="1398" y="1"/>
                    </a:lnTo>
                    <a:lnTo>
                      <a:pt x="1354" y="1"/>
                    </a:lnTo>
                    <a:lnTo>
                      <a:pt x="1310" y="0"/>
                    </a:lnTo>
                    <a:lnTo>
                      <a:pt x="1267" y="0"/>
                    </a:lnTo>
                    <a:lnTo>
                      <a:pt x="1223" y="0"/>
                    </a:lnTo>
                    <a:lnTo>
                      <a:pt x="1181" y="0"/>
                    </a:lnTo>
                    <a:lnTo>
                      <a:pt x="1138" y="0"/>
                    </a:lnTo>
                    <a:lnTo>
                      <a:pt x="1094" y="1"/>
                    </a:lnTo>
                    <a:lnTo>
                      <a:pt x="1051" y="1"/>
                    </a:lnTo>
                    <a:lnTo>
                      <a:pt x="1009" y="3"/>
                    </a:lnTo>
                    <a:lnTo>
                      <a:pt x="965" y="3"/>
                    </a:lnTo>
                    <a:lnTo>
                      <a:pt x="921" y="4"/>
                    </a:lnTo>
                    <a:lnTo>
                      <a:pt x="878" y="5"/>
                    </a:lnTo>
                    <a:lnTo>
                      <a:pt x="834" y="6"/>
                    </a:lnTo>
                    <a:lnTo>
                      <a:pt x="792" y="6"/>
                    </a:lnTo>
                    <a:lnTo>
                      <a:pt x="749" y="6"/>
                    </a:lnTo>
                    <a:lnTo>
                      <a:pt x="706" y="7"/>
                    </a:lnTo>
                    <a:lnTo>
                      <a:pt x="664" y="8"/>
                    </a:lnTo>
                    <a:lnTo>
                      <a:pt x="620" y="9"/>
                    </a:lnTo>
                    <a:lnTo>
                      <a:pt x="577" y="11"/>
                    </a:lnTo>
                    <a:lnTo>
                      <a:pt x="532" y="12"/>
                    </a:lnTo>
                    <a:lnTo>
                      <a:pt x="490" y="12"/>
                    </a:lnTo>
                    <a:lnTo>
                      <a:pt x="446" y="12"/>
                    </a:lnTo>
                    <a:lnTo>
                      <a:pt x="403" y="13"/>
                    </a:lnTo>
                    <a:lnTo>
                      <a:pt x="361" y="13"/>
                    </a:lnTo>
                    <a:lnTo>
                      <a:pt x="317" y="14"/>
                    </a:lnTo>
                    <a:lnTo>
                      <a:pt x="264" y="14"/>
                    </a:lnTo>
                    <a:lnTo>
                      <a:pt x="211" y="15"/>
                    </a:lnTo>
                    <a:lnTo>
                      <a:pt x="158" y="16"/>
                    </a:lnTo>
                    <a:lnTo>
                      <a:pt x="104" y="16"/>
                    </a:lnTo>
                    <a:lnTo>
                      <a:pt x="53" y="17"/>
                    </a:lnTo>
                    <a:lnTo>
                      <a:pt x="0" y="17"/>
                    </a:lnTo>
                    <a:lnTo>
                      <a:pt x="14" y="70"/>
                    </a:lnTo>
                    <a:lnTo>
                      <a:pt x="28" y="121"/>
                    </a:lnTo>
                    <a:lnTo>
                      <a:pt x="39" y="173"/>
                    </a:lnTo>
                    <a:lnTo>
                      <a:pt x="67" y="172"/>
                    </a:lnTo>
                    <a:lnTo>
                      <a:pt x="94" y="172"/>
                    </a:lnTo>
                    <a:lnTo>
                      <a:pt x="121"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7" name="Freeform 126">
                <a:extLst>
                  <a:ext uri="{FF2B5EF4-FFF2-40B4-BE49-F238E27FC236}">
                    <a16:creationId xmlns:a16="http://schemas.microsoft.com/office/drawing/2014/main" id="{824AC693-9427-07C1-B4E8-2D77F26D5D9E}"/>
                  </a:ext>
                </a:extLst>
              </p:cNvPr>
              <p:cNvSpPr>
                <a:spLocks/>
              </p:cNvSpPr>
              <p:nvPr/>
            </p:nvSpPr>
            <p:spPr bwMode="auto">
              <a:xfrm>
                <a:off x="1927" y="2861"/>
                <a:ext cx="219" cy="24"/>
              </a:xfrm>
              <a:custGeom>
                <a:avLst/>
                <a:gdLst>
                  <a:gd name="T0" fmla="*/ 5 w 1538"/>
                  <a:gd name="T1" fmla="*/ 3 h 173"/>
                  <a:gd name="T2" fmla="*/ 5 w 1538"/>
                  <a:gd name="T3" fmla="*/ 3 h 173"/>
                  <a:gd name="T4" fmla="*/ 5 w 1538"/>
                  <a:gd name="T5" fmla="*/ 3 h 173"/>
                  <a:gd name="T6" fmla="*/ 5 w 1538"/>
                  <a:gd name="T7" fmla="*/ 1 h 173"/>
                  <a:gd name="T8" fmla="*/ 5 w 1538"/>
                  <a:gd name="T9" fmla="*/ 1 h 173"/>
                  <a:gd name="T10" fmla="*/ 5 w 1538"/>
                  <a:gd name="T11" fmla="*/ 1 h 173"/>
                  <a:gd name="T12" fmla="*/ 5 w 1538"/>
                  <a:gd name="T13" fmla="*/ 3 h 173"/>
                  <a:gd name="T14" fmla="*/ 9 w 1538"/>
                  <a:gd name="T15" fmla="*/ 3 h 173"/>
                  <a:gd name="T16" fmla="*/ 9 w 1538"/>
                  <a:gd name="T17" fmla="*/ 3 h 173"/>
                  <a:gd name="T18" fmla="*/ 9 w 1538"/>
                  <a:gd name="T19" fmla="*/ 1 h 173"/>
                  <a:gd name="T20" fmla="*/ 9 w 1538"/>
                  <a:gd name="T21" fmla="*/ 1 h 173"/>
                  <a:gd name="T22" fmla="*/ 10 w 1538"/>
                  <a:gd name="T23" fmla="*/ 1 h 173"/>
                  <a:gd name="T24" fmla="*/ 10 w 1538"/>
                  <a:gd name="T25" fmla="*/ 1 h 173"/>
                  <a:gd name="T26" fmla="*/ 10 w 1538"/>
                  <a:gd name="T27" fmla="*/ 3 h 173"/>
                  <a:gd name="T28" fmla="*/ 10 w 1538"/>
                  <a:gd name="T29" fmla="*/ 3 h 173"/>
                  <a:gd name="T30" fmla="*/ 14 w 1538"/>
                  <a:gd name="T31" fmla="*/ 3 h 173"/>
                  <a:gd name="T32" fmla="*/ 15 w 1538"/>
                  <a:gd name="T33" fmla="*/ 3 h 173"/>
                  <a:gd name="T34" fmla="*/ 15 w 1538"/>
                  <a:gd name="T35" fmla="*/ 2 h 173"/>
                  <a:gd name="T36" fmla="*/ 15 w 1538"/>
                  <a:gd name="T37" fmla="*/ 1 h 173"/>
                  <a:gd name="T38" fmla="*/ 15 w 1538"/>
                  <a:gd name="T39" fmla="*/ 1 h 173"/>
                  <a:gd name="T40" fmla="*/ 15 w 1538"/>
                  <a:gd name="T41" fmla="*/ 1 h 173"/>
                  <a:gd name="T42" fmla="*/ 16 w 1538"/>
                  <a:gd name="T43" fmla="*/ 2 h 173"/>
                  <a:gd name="T44" fmla="*/ 16 w 1538"/>
                  <a:gd name="T45" fmla="*/ 3 h 173"/>
                  <a:gd name="T46" fmla="*/ 18 w 1538"/>
                  <a:gd name="T47" fmla="*/ 3 h 173"/>
                  <a:gd name="T48" fmla="*/ 20 w 1538"/>
                  <a:gd name="T49" fmla="*/ 3 h 173"/>
                  <a:gd name="T50" fmla="*/ 20 w 1538"/>
                  <a:gd name="T51" fmla="*/ 2 h 173"/>
                  <a:gd name="T52" fmla="*/ 20 w 1538"/>
                  <a:gd name="T53" fmla="*/ 1 h 173"/>
                  <a:gd name="T54" fmla="*/ 20 w 1538"/>
                  <a:gd name="T55" fmla="*/ 0 h 173"/>
                  <a:gd name="T56" fmla="*/ 21 w 1538"/>
                  <a:gd name="T57" fmla="*/ 1 h 173"/>
                  <a:gd name="T58" fmla="*/ 22 w 1538"/>
                  <a:gd name="T59" fmla="*/ 1 h 173"/>
                  <a:gd name="T60" fmla="*/ 22 w 1538"/>
                  <a:gd name="T61" fmla="*/ 3 h 173"/>
                  <a:gd name="T62" fmla="*/ 23 w 1538"/>
                  <a:gd name="T63" fmla="*/ 3 h 173"/>
                  <a:gd name="T64" fmla="*/ 26 w 1538"/>
                  <a:gd name="T65" fmla="*/ 3 h 173"/>
                  <a:gd name="T66" fmla="*/ 26 w 1538"/>
                  <a:gd name="T67" fmla="*/ 2 h 173"/>
                  <a:gd name="T68" fmla="*/ 26 w 1538"/>
                  <a:gd name="T69" fmla="*/ 1 h 173"/>
                  <a:gd name="T70" fmla="*/ 26 w 1538"/>
                  <a:gd name="T71" fmla="*/ 0 h 173"/>
                  <a:gd name="T72" fmla="*/ 27 w 1538"/>
                  <a:gd name="T73" fmla="*/ 1 h 173"/>
                  <a:gd name="T74" fmla="*/ 27 w 1538"/>
                  <a:gd name="T75" fmla="*/ 2 h 173"/>
                  <a:gd name="T76" fmla="*/ 28 w 1538"/>
                  <a:gd name="T77" fmla="*/ 3 h 173"/>
                  <a:gd name="T78" fmla="*/ 30 w 1538"/>
                  <a:gd name="T79" fmla="*/ 3 h 173"/>
                  <a:gd name="T80" fmla="*/ 31 w 1538"/>
                  <a:gd name="T81" fmla="*/ 2 h 173"/>
                  <a:gd name="T82" fmla="*/ 31 w 1538"/>
                  <a:gd name="T83" fmla="*/ 0 h 173"/>
                  <a:gd name="T84" fmla="*/ 30 w 1538"/>
                  <a:gd name="T85" fmla="*/ 0 h 173"/>
                  <a:gd name="T86" fmla="*/ 27 w 1538"/>
                  <a:gd name="T87" fmla="*/ 0 h 173"/>
                  <a:gd name="T88" fmla="*/ 23 w 1538"/>
                  <a:gd name="T89" fmla="*/ 0 h 173"/>
                  <a:gd name="T90" fmla="*/ 20 w 1538"/>
                  <a:gd name="T91" fmla="*/ 0 h 173"/>
                  <a:gd name="T92" fmla="*/ 16 w 1538"/>
                  <a:gd name="T93" fmla="*/ 0 h 173"/>
                  <a:gd name="T94" fmla="*/ 13 w 1538"/>
                  <a:gd name="T95" fmla="*/ 0 h 173"/>
                  <a:gd name="T96" fmla="*/ 9 w 1538"/>
                  <a:gd name="T97" fmla="*/ 0 h 173"/>
                  <a:gd name="T98" fmla="*/ 6 w 1538"/>
                  <a:gd name="T99" fmla="*/ 0 h 173"/>
                  <a:gd name="T100" fmla="*/ 2 w 1538"/>
                  <a:gd name="T101" fmla="*/ 0 h 173"/>
                  <a:gd name="T102" fmla="*/ 0 w 1538"/>
                  <a:gd name="T103" fmla="*/ 1 h 173"/>
                  <a:gd name="T104" fmla="*/ 1 w 1538"/>
                  <a:gd name="T105" fmla="*/ 3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38" h="173">
                    <a:moveTo>
                      <a:pt x="121" y="172"/>
                    </a:moveTo>
                    <a:lnTo>
                      <a:pt x="155" y="171"/>
                    </a:lnTo>
                    <a:lnTo>
                      <a:pt x="189" y="170"/>
                    </a:lnTo>
                    <a:lnTo>
                      <a:pt x="225" y="169"/>
                    </a:lnTo>
                    <a:lnTo>
                      <a:pt x="229" y="169"/>
                    </a:lnTo>
                    <a:lnTo>
                      <a:pt x="233" y="169"/>
                    </a:lnTo>
                    <a:lnTo>
                      <a:pt x="236" y="169"/>
                    </a:lnTo>
                    <a:lnTo>
                      <a:pt x="236" y="166"/>
                    </a:lnTo>
                    <a:lnTo>
                      <a:pt x="236" y="163"/>
                    </a:lnTo>
                    <a:lnTo>
                      <a:pt x="236" y="161"/>
                    </a:lnTo>
                    <a:lnTo>
                      <a:pt x="232" y="127"/>
                    </a:lnTo>
                    <a:lnTo>
                      <a:pt x="229" y="92"/>
                    </a:lnTo>
                    <a:lnTo>
                      <a:pt x="225" y="58"/>
                    </a:lnTo>
                    <a:lnTo>
                      <a:pt x="225" y="57"/>
                    </a:lnTo>
                    <a:lnTo>
                      <a:pt x="225" y="56"/>
                    </a:lnTo>
                    <a:lnTo>
                      <a:pt x="225" y="55"/>
                    </a:lnTo>
                    <a:lnTo>
                      <a:pt x="230" y="44"/>
                    </a:lnTo>
                    <a:lnTo>
                      <a:pt x="243" y="42"/>
                    </a:lnTo>
                    <a:lnTo>
                      <a:pt x="251" y="52"/>
                    </a:lnTo>
                    <a:lnTo>
                      <a:pt x="257" y="90"/>
                    </a:lnTo>
                    <a:lnTo>
                      <a:pt x="262" y="129"/>
                    </a:lnTo>
                    <a:lnTo>
                      <a:pt x="267" y="168"/>
                    </a:lnTo>
                    <a:lnTo>
                      <a:pt x="329" y="166"/>
                    </a:lnTo>
                    <a:lnTo>
                      <a:pt x="392" y="165"/>
                    </a:lnTo>
                    <a:lnTo>
                      <a:pt x="453" y="164"/>
                    </a:lnTo>
                    <a:lnTo>
                      <a:pt x="452" y="158"/>
                    </a:lnTo>
                    <a:lnTo>
                      <a:pt x="452" y="153"/>
                    </a:lnTo>
                    <a:lnTo>
                      <a:pt x="452" y="148"/>
                    </a:lnTo>
                    <a:lnTo>
                      <a:pt x="446" y="116"/>
                    </a:lnTo>
                    <a:lnTo>
                      <a:pt x="442" y="86"/>
                    </a:lnTo>
                    <a:lnTo>
                      <a:pt x="437" y="54"/>
                    </a:lnTo>
                    <a:lnTo>
                      <a:pt x="436" y="53"/>
                    </a:lnTo>
                    <a:lnTo>
                      <a:pt x="437" y="53"/>
                    </a:lnTo>
                    <a:lnTo>
                      <a:pt x="437" y="52"/>
                    </a:lnTo>
                    <a:lnTo>
                      <a:pt x="446" y="32"/>
                    </a:lnTo>
                    <a:lnTo>
                      <a:pt x="463" y="29"/>
                    </a:lnTo>
                    <a:lnTo>
                      <a:pt x="476" y="44"/>
                    </a:lnTo>
                    <a:lnTo>
                      <a:pt x="476" y="45"/>
                    </a:lnTo>
                    <a:lnTo>
                      <a:pt x="477" y="46"/>
                    </a:lnTo>
                    <a:lnTo>
                      <a:pt x="477" y="47"/>
                    </a:lnTo>
                    <a:lnTo>
                      <a:pt x="486" y="81"/>
                    </a:lnTo>
                    <a:lnTo>
                      <a:pt x="494" y="115"/>
                    </a:lnTo>
                    <a:lnTo>
                      <a:pt x="503" y="149"/>
                    </a:lnTo>
                    <a:lnTo>
                      <a:pt x="503" y="154"/>
                    </a:lnTo>
                    <a:lnTo>
                      <a:pt x="504" y="158"/>
                    </a:lnTo>
                    <a:lnTo>
                      <a:pt x="506" y="162"/>
                    </a:lnTo>
                    <a:lnTo>
                      <a:pt x="566" y="161"/>
                    </a:lnTo>
                    <a:lnTo>
                      <a:pt x="629" y="161"/>
                    </a:lnTo>
                    <a:lnTo>
                      <a:pt x="689" y="160"/>
                    </a:lnTo>
                    <a:lnTo>
                      <a:pt x="749" y="157"/>
                    </a:lnTo>
                    <a:lnTo>
                      <a:pt x="749" y="154"/>
                    </a:lnTo>
                    <a:lnTo>
                      <a:pt x="749" y="149"/>
                    </a:lnTo>
                    <a:lnTo>
                      <a:pt x="749" y="145"/>
                    </a:lnTo>
                    <a:lnTo>
                      <a:pt x="744" y="115"/>
                    </a:lnTo>
                    <a:lnTo>
                      <a:pt x="741" y="86"/>
                    </a:lnTo>
                    <a:lnTo>
                      <a:pt x="735" y="56"/>
                    </a:lnTo>
                    <a:lnTo>
                      <a:pt x="735" y="55"/>
                    </a:lnTo>
                    <a:lnTo>
                      <a:pt x="734" y="55"/>
                    </a:lnTo>
                    <a:lnTo>
                      <a:pt x="734" y="54"/>
                    </a:lnTo>
                    <a:lnTo>
                      <a:pt x="737" y="41"/>
                    </a:lnTo>
                    <a:lnTo>
                      <a:pt x="750" y="38"/>
                    </a:lnTo>
                    <a:lnTo>
                      <a:pt x="760" y="47"/>
                    </a:lnTo>
                    <a:lnTo>
                      <a:pt x="760" y="49"/>
                    </a:lnTo>
                    <a:lnTo>
                      <a:pt x="761" y="53"/>
                    </a:lnTo>
                    <a:lnTo>
                      <a:pt x="761" y="54"/>
                    </a:lnTo>
                    <a:lnTo>
                      <a:pt x="770" y="84"/>
                    </a:lnTo>
                    <a:lnTo>
                      <a:pt x="777" y="115"/>
                    </a:lnTo>
                    <a:lnTo>
                      <a:pt x="784" y="145"/>
                    </a:lnTo>
                    <a:lnTo>
                      <a:pt x="785" y="149"/>
                    </a:lnTo>
                    <a:lnTo>
                      <a:pt x="786" y="154"/>
                    </a:lnTo>
                    <a:lnTo>
                      <a:pt x="787" y="157"/>
                    </a:lnTo>
                    <a:lnTo>
                      <a:pt x="842" y="156"/>
                    </a:lnTo>
                    <a:lnTo>
                      <a:pt x="897" y="155"/>
                    </a:lnTo>
                    <a:lnTo>
                      <a:pt x="953" y="155"/>
                    </a:lnTo>
                    <a:lnTo>
                      <a:pt x="1009" y="154"/>
                    </a:lnTo>
                    <a:lnTo>
                      <a:pt x="1007" y="140"/>
                    </a:lnTo>
                    <a:lnTo>
                      <a:pt x="1005" y="127"/>
                    </a:lnTo>
                    <a:lnTo>
                      <a:pt x="1002" y="113"/>
                    </a:lnTo>
                    <a:lnTo>
                      <a:pt x="1000" y="100"/>
                    </a:lnTo>
                    <a:lnTo>
                      <a:pt x="998" y="88"/>
                    </a:lnTo>
                    <a:lnTo>
                      <a:pt x="994" y="75"/>
                    </a:lnTo>
                    <a:lnTo>
                      <a:pt x="994" y="70"/>
                    </a:lnTo>
                    <a:lnTo>
                      <a:pt x="993" y="62"/>
                    </a:lnTo>
                    <a:lnTo>
                      <a:pt x="991" y="55"/>
                    </a:lnTo>
                    <a:lnTo>
                      <a:pt x="1000" y="23"/>
                    </a:lnTo>
                    <a:lnTo>
                      <a:pt x="1029" y="16"/>
                    </a:lnTo>
                    <a:lnTo>
                      <a:pt x="1051" y="38"/>
                    </a:lnTo>
                    <a:lnTo>
                      <a:pt x="1051" y="39"/>
                    </a:lnTo>
                    <a:lnTo>
                      <a:pt x="1060" y="70"/>
                    </a:lnTo>
                    <a:lnTo>
                      <a:pt x="1069" y="100"/>
                    </a:lnTo>
                    <a:lnTo>
                      <a:pt x="1079" y="131"/>
                    </a:lnTo>
                    <a:lnTo>
                      <a:pt x="1080" y="138"/>
                    </a:lnTo>
                    <a:lnTo>
                      <a:pt x="1082" y="146"/>
                    </a:lnTo>
                    <a:lnTo>
                      <a:pt x="1084" y="153"/>
                    </a:lnTo>
                    <a:lnTo>
                      <a:pt x="1144" y="153"/>
                    </a:lnTo>
                    <a:lnTo>
                      <a:pt x="1205" y="152"/>
                    </a:lnTo>
                    <a:lnTo>
                      <a:pt x="1265" y="152"/>
                    </a:lnTo>
                    <a:lnTo>
                      <a:pt x="1279" y="152"/>
                    </a:lnTo>
                    <a:lnTo>
                      <a:pt x="1291" y="150"/>
                    </a:lnTo>
                    <a:lnTo>
                      <a:pt x="1305" y="150"/>
                    </a:lnTo>
                    <a:lnTo>
                      <a:pt x="1301" y="123"/>
                    </a:lnTo>
                    <a:lnTo>
                      <a:pt x="1298" y="95"/>
                    </a:lnTo>
                    <a:lnTo>
                      <a:pt x="1293" y="66"/>
                    </a:lnTo>
                    <a:lnTo>
                      <a:pt x="1291" y="53"/>
                    </a:lnTo>
                    <a:lnTo>
                      <a:pt x="1290" y="37"/>
                    </a:lnTo>
                    <a:lnTo>
                      <a:pt x="1288" y="22"/>
                    </a:lnTo>
                    <a:lnTo>
                      <a:pt x="1296" y="8"/>
                    </a:lnTo>
                    <a:lnTo>
                      <a:pt x="1310" y="6"/>
                    </a:lnTo>
                    <a:lnTo>
                      <a:pt x="1321" y="17"/>
                    </a:lnTo>
                    <a:lnTo>
                      <a:pt x="1324" y="28"/>
                    </a:lnTo>
                    <a:lnTo>
                      <a:pt x="1325" y="39"/>
                    </a:lnTo>
                    <a:lnTo>
                      <a:pt x="1329" y="49"/>
                    </a:lnTo>
                    <a:lnTo>
                      <a:pt x="1337" y="83"/>
                    </a:lnTo>
                    <a:lnTo>
                      <a:pt x="1345" y="116"/>
                    </a:lnTo>
                    <a:lnTo>
                      <a:pt x="1354" y="150"/>
                    </a:lnTo>
                    <a:lnTo>
                      <a:pt x="1382" y="150"/>
                    </a:lnTo>
                    <a:lnTo>
                      <a:pt x="1411" y="150"/>
                    </a:lnTo>
                    <a:lnTo>
                      <a:pt x="1439" y="150"/>
                    </a:lnTo>
                    <a:lnTo>
                      <a:pt x="1472" y="150"/>
                    </a:lnTo>
                    <a:lnTo>
                      <a:pt x="1505" y="150"/>
                    </a:lnTo>
                    <a:lnTo>
                      <a:pt x="1538" y="150"/>
                    </a:lnTo>
                    <a:lnTo>
                      <a:pt x="1531" y="106"/>
                    </a:lnTo>
                    <a:lnTo>
                      <a:pt x="1525" y="63"/>
                    </a:lnTo>
                    <a:lnTo>
                      <a:pt x="1521" y="17"/>
                    </a:lnTo>
                    <a:lnTo>
                      <a:pt x="1521" y="12"/>
                    </a:lnTo>
                    <a:lnTo>
                      <a:pt x="1523" y="7"/>
                    </a:lnTo>
                    <a:lnTo>
                      <a:pt x="1527" y="5"/>
                    </a:lnTo>
                    <a:lnTo>
                      <a:pt x="1483" y="4"/>
                    </a:lnTo>
                    <a:lnTo>
                      <a:pt x="1440" y="3"/>
                    </a:lnTo>
                    <a:lnTo>
                      <a:pt x="1398" y="1"/>
                    </a:lnTo>
                    <a:lnTo>
                      <a:pt x="1354" y="1"/>
                    </a:lnTo>
                    <a:lnTo>
                      <a:pt x="1310" y="0"/>
                    </a:lnTo>
                    <a:lnTo>
                      <a:pt x="1267" y="0"/>
                    </a:lnTo>
                    <a:lnTo>
                      <a:pt x="1223" y="0"/>
                    </a:lnTo>
                    <a:lnTo>
                      <a:pt x="1181" y="0"/>
                    </a:lnTo>
                    <a:lnTo>
                      <a:pt x="1138" y="0"/>
                    </a:lnTo>
                    <a:lnTo>
                      <a:pt x="1094" y="1"/>
                    </a:lnTo>
                    <a:lnTo>
                      <a:pt x="1051" y="1"/>
                    </a:lnTo>
                    <a:lnTo>
                      <a:pt x="1009" y="3"/>
                    </a:lnTo>
                    <a:lnTo>
                      <a:pt x="965" y="3"/>
                    </a:lnTo>
                    <a:lnTo>
                      <a:pt x="921" y="4"/>
                    </a:lnTo>
                    <a:lnTo>
                      <a:pt x="878" y="5"/>
                    </a:lnTo>
                    <a:lnTo>
                      <a:pt x="834" y="6"/>
                    </a:lnTo>
                    <a:lnTo>
                      <a:pt x="792" y="6"/>
                    </a:lnTo>
                    <a:lnTo>
                      <a:pt x="749" y="6"/>
                    </a:lnTo>
                    <a:lnTo>
                      <a:pt x="706" y="7"/>
                    </a:lnTo>
                    <a:lnTo>
                      <a:pt x="664" y="8"/>
                    </a:lnTo>
                    <a:lnTo>
                      <a:pt x="620" y="9"/>
                    </a:lnTo>
                    <a:lnTo>
                      <a:pt x="577" y="11"/>
                    </a:lnTo>
                    <a:lnTo>
                      <a:pt x="532" y="12"/>
                    </a:lnTo>
                    <a:lnTo>
                      <a:pt x="490" y="12"/>
                    </a:lnTo>
                    <a:lnTo>
                      <a:pt x="446" y="12"/>
                    </a:lnTo>
                    <a:lnTo>
                      <a:pt x="403" y="13"/>
                    </a:lnTo>
                    <a:lnTo>
                      <a:pt x="361" y="13"/>
                    </a:lnTo>
                    <a:lnTo>
                      <a:pt x="317" y="14"/>
                    </a:lnTo>
                    <a:lnTo>
                      <a:pt x="264" y="14"/>
                    </a:lnTo>
                    <a:lnTo>
                      <a:pt x="211" y="15"/>
                    </a:lnTo>
                    <a:lnTo>
                      <a:pt x="158" y="16"/>
                    </a:lnTo>
                    <a:lnTo>
                      <a:pt x="104" y="16"/>
                    </a:lnTo>
                    <a:lnTo>
                      <a:pt x="53" y="17"/>
                    </a:lnTo>
                    <a:lnTo>
                      <a:pt x="0" y="17"/>
                    </a:lnTo>
                    <a:lnTo>
                      <a:pt x="14" y="70"/>
                    </a:lnTo>
                    <a:lnTo>
                      <a:pt x="28" y="121"/>
                    </a:lnTo>
                    <a:lnTo>
                      <a:pt x="39" y="173"/>
                    </a:lnTo>
                    <a:lnTo>
                      <a:pt x="67" y="172"/>
                    </a:lnTo>
                    <a:lnTo>
                      <a:pt x="94" y="172"/>
                    </a:lnTo>
                    <a:lnTo>
                      <a:pt x="121" y="1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8" name="Freeform 127">
                <a:extLst>
                  <a:ext uri="{FF2B5EF4-FFF2-40B4-BE49-F238E27FC236}">
                    <a16:creationId xmlns:a16="http://schemas.microsoft.com/office/drawing/2014/main" id="{EAD4541A-41E6-272D-F2BE-391D8F102F8C}"/>
                  </a:ext>
                </a:extLst>
              </p:cNvPr>
              <p:cNvSpPr>
                <a:spLocks/>
              </p:cNvSpPr>
              <p:nvPr/>
            </p:nvSpPr>
            <p:spPr bwMode="auto">
              <a:xfrm>
                <a:off x="1404" y="2892"/>
                <a:ext cx="43" cy="33"/>
              </a:xfrm>
              <a:custGeom>
                <a:avLst/>
                <a:gdLst>
                  <a:gd name="T0" fmla="*/ 0 w 297"/>
                  <a:gd name="T1" fmla="*/ 4 h 231"/>
                  <a:gd name="T2" fmla="*/ 0 w 297"/>
                  <a:gd name="T3" fmla="*/ 4 h 231"/>
                  <a:gd name="T4" fmla="*/ 0 w 297"/>
                  <a:gd name="T5" fmla="*/ 4 h 231"/>
                  <a:gd name="T6" fmla="*/ 0 w 297"/>
                  <a:gd name="T7" fmla="*/ 5 h 231"/>
                  <a:gd name="T8" fmla="*/ 0 w 297"/>
                  <a:gd name="T9" fmla="*/ 5 h 231"/>
                  <a:gd name="T10" fmla="*/ 1 w 297"/>
                  <a:gd name="T11" fmla="*/ 5 h 231"/>
                  <a:gd name="T12" fmla="*/ 3 w 297"/>
                  <a:gd name="T13" fmla="*/ 5 h 231"/>
                  <a:gd name="T14" fmla="*/ 4 w 297"/>
                  <a:gd name="T15" fmla="*/ 5 h 231"/>
                  <a:gd name="T16" fmla="*/ 4 w 297"/>
                  <a:gd name="T17" fmla="*/ 5 h 231"/>
                  <a:gd name="T18" fmla="*/ 4 w 297"/>
                  <a:gd name="T19" fmla="*/ 4 h 231"/>
                  <a:gd name="T20" fmla="*/ 4 w 297"/>
                  <a:gd name="T21" fmla="*/ 4 h 231"/>
                  <a:gd name="T22" fmla="*/ 5 w 297"/>
                  <a:gd name="T23" fmla="*/ 4 h 231"/>
                  <a:gd name="T24" fmla="*/ 5 w 297"/>
                  <a:gd name="T25" fmla="*/ 4 h 231"/>
                  <a:gd name="T26" fmla="*/ 5 w 297"/>
                  <a:gd name="T27" fmla="*/ 3 h 231"/>
                  <a:gd name="T28" fmla="*/ 5 w 297"/>
                  <a:gd name="T29" fmla="*/ 2 h 231"/>
                  <a:gd name="T30" fmla="*/ 6 w 297"/>
                  <a:gd name="T31" fmla="*/ 1 h 231"/>
                  <a:gd name="T32" fmla="*/ 6 w 297"/>
                  <a:gd name="T33" fmla="*/ 1 h 231"/>
                  <a:gd name="T34" fmla="*/ 6 w 297"/>
                  <a:gd name="T35" fmla="*/ 1 h 231"/>
                  <a:gd name="T36" fmla="*/ 6 w 297"/>
                  <a:gd name="T37" fmla="*/ 0 h 231"/>
                  <a:gd name="T38" fmla="*/ 6 w 297"/>
                  <a:gd name="T39" fmla="*/ 0 h 231"/>
                  <a:gd name="T40" fmla="*/ 6 w 297"/>
                  <a:gd name="T41" fmla="*/ 0 h 231"/>
                  <a:gd name="T42" fmla="*/ 5 w 297"/>
                  <a:gd name="T43" fmla="*/ 0 h 231"/>
                  <a:gd name="T44" fmla="*/ 5 w 297"/>
                  <a:gd name="T45" fmla="*/ 0 h 231"/>
                  <a:gd name="T46" fmla="*/ 4 w 297"/>
                  <a:gd name="T47" fmla="*/ 0 h 231"/>
                  <a:gd name="T48" fmla="*/ 4 w 297"/>
                  <a:gd name="T49" fmla="*/ 0 h 231"/>
                  <a:gd name="T50" fmla="*/ 3 w 297"/>
                  <a:gd name="T51" fmla="*/ 0 h 231"/>
                  <a:gd name="T52" fmla="*/ 2 w 297"/>
                  <a:gd name="T53" fmla="*/ 0 h 231"/>
                  <a:gd name="T54" fmla="*/ 2 w 297"/>
                  <a:gd name="T55" fmla="*/ 1 h 231"/>
                  <a:gd name="T56" fmla="*/ 2 w 297"/>
                  <a:gd name="T57" fmla="*/ 1 h 231"/>
                  <a:gd name="T58" fmla="*/ 1 w 297"/>
                  <a:gd name="T59" fmla="*/ 1 h 231"/>
                  <a:gd name="T60" fmla="*/ 1 w 297"/>
                  <a:gd name="T61" fmla="*/ 2 h 231"/>
                  <a:gd name="T62" fmla="*/ 1 w 297"/>
                  <a:gd name="T63" fmla="*/ 2 h 231"/>
                  <a:gd name="T64" fmla="*/ 1 w 297"/>
                  <a:gd name="T65" fmla="*/ 2 h 231"/>
                  <a:gd name="T66" fmla="*/ 1 w 297"/>
                  <a:gd name="T67" fmla="*/ 3 h 231"/>
                  <a:gd name="T68" fmla="*/ 1 w 297"/>
                  <a:gd name="T69" fmla="*/ 3 h 231"/>
                  <a:gd name="T70" fmla="*/ 0 w 297"/>
                  <a:gd name="T71" fmla="*/ 4 h 231"/>
                  <a:gd name="T72" fmla="*/ 0 w 297"/>
                  <a:gd name="T73" fmla="*/ 4 h 2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7" h="231">
                    <a:moveTo>
                      <a:pt x="17" y="187"/>
                    </a:moveTo>
                    <a:lnTo>
                      <a:pt x="12" y="202"/>
                    </a:lnTo>
                    <a:lnTo>
                      <a:pt x="6" y="218"/>
                    </a:lnTo>
                    <a:lnTo>
                      <a:pt x="0" y="231"/>
                    </a:lnTo>
                    <a:lnTo>
                      <a:pt x="67" y="230"/>
                    </a:lnTo>
                    <a:lnTo>
                      <a:pt x="136" y="229"/>
                    </a:lnTo>
                    <a:lnTo>
                      <a:pt x="202" y="229"/>
                    </a:lnTo>
                    <a:lnTo>
                      <a:pt x="208" y="212"/>
                    </a:lnTo>
                    <a:lnTo>
                      <a:pt x="215" y="195"/>
                    </a:lnTo>
                    <a:lnTo>
                      <a:pt x="221" y="177"/>
                    </a:lnTo>
                    <a:lnTo>
                      <a:pt x="238" y="134"/>
                    </a:lnTo>
                    <a:lnTo>
                      <a:pt x="255" y="91"/>
                    </a:lnTo>
                    <a:lnTo>
                      <a:pt x="273" y="48"/>
                    </a:lnTo>
                    <a:lnTo>
                      <a:pt x="282" y="33"/>
                    </a:lnTo>
                    <a:lnTo>
                      <a:pt x="290" y="17"/>
                    </a:lnTo>
                    <a:lnTo>
                      <a:pt x="297" y="1"/>
                    </a:lnTo>
                    <a:lnTo>
                      <a:pt x="257" y="1"/>
                    </a:lnTo>
                    <a:lnTo>
                      <a:pt x="219" y="1"/>
                    </a:lnTo>
                    <a:lnTo>
                      <a:pt x="180" y="0"/>
                    </a:lnTo>
                    <a:lnTo>
                      <a:pt x="144" y="11"/>
                    </a:lnTo>
                    <a:lnTo>
                      <a:pt x="108" y="23"/>
                    </a:lnTo>
                    <a:lnTo>
                      <a:pt x="73" y="36"/>
                    </a:lnTo>
                    <a:lnTo>
                      <a:pt x="63" y="60"/>
                    </a:lnTo>
                    <a:lnTo>
                      <a:pt x="55" y="83"/>
                    </a:lnTo>
                    <a:lnTo>
                      <a:pt x="46" y="106"/>
                    </a:lnTo>
                    <a:lnTo>
                      <a:pt x="37" y="134"/>
                    </a:lnTo>
                    <a:lnTo>
                      <a:pt x="26" y="161"/>
                    </a:lnTo>
                    <a:lnTo>
                      <a:pt x="1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69" name="Freeform 128">
                <a:extLst>
                  <a:ext uri="{FF2B5EF4-FFF2-40B4-BE49-F238E27FC236}">
                    <a16:creationId xmlns:a16="http://schemas.microsoft.com/office/drawing/2014/main" id="{FCEEC0F8-D301-12C1-C6D4-0D05073AEA40}"/>
                  </a:ext>
                </a:extLst>
              </p:cNvPr>
              <p:cNvSpPr>
                <a:spLocks/>
              </p:cNvSpPr>
              <p:nvPr/>
            </p:nvSpPr>
            <p:spPr bwMode="auto">
              <a:xfrm>
                <a:off x="1404" y="2892"/>
                <a:ext cx="43" cy="33"/>
              </a:xfrm>
              <a:custGeom>
                <a:avLst/>
                <a:gdLst>
                  <a:gd name="T0" fmla="*/ 0 w 297"/>
                  <a:gd name="T1" fmla="*/ 4 h 231"/>
                  <a:gd name="T2" fmla="*/ 0 w 297"/>
                  <a:gd name="T3" fmla="*/ 4 h 231"/>
                  <a:gd name="T4" fmla="*/ 0 w 297"/>
                  <a:gd name="T5" fmla="*/ 4 h 231"/>
                  <a:gd name="T6" fmla="*/ 0 w 297"/>
                  <a:gd name="T7" fmla="*/ 5 h 231"/>
                  <a:gd name="T8" fmla="*/ 0 w 297"/>
                  <a:gd name="T9" fmla="*/ 5 h 231"/>
                  <a:gd name="T10" fmla="*/ 1 w 297"/>
                  <a:gd name="T11" fmla="*/ 5 h 231"/>
                  <a:gd name="T12" fmla="*/ 3 w 297"/>
                  <a:gd name="T13" fmla="*/ 5 h 231"/>
                  <a:gd name="T14" fmla="*/ 4 w 297"/>
                  <a:gd name="T15" fmla="*/ 5 h 231"/>
                  <a:gd name="T16" fmla="*/ 4 w 297"/>
                  <a:gd name="T17" fmla="*/ 5 h 231"/>
                  <a:gd name="T18" fmla="*/ 4 w 297"/>
                  <a:gd name="T19" fmla="*/ 4 h 231"/>
                  <a:gd name="T20" fmla="*/ 4 w 297"/>
                  <a:gd name="T21" fmla="*/ 4 h 231"/>
                  <a:gd name="T22" fmla="*/ 5 w 297"/>
                  <a:gd name="T23" fmla="*/ 4 h 231"/>
                  <a:gd name="T24" fmla="*/ 5 w 297"/>
                  <a:gd name="T25" fmla="*/ 4 h 231"/>
                  <a:gd name="T26" fmla="*/ 5 w 297"/>
                  <a:gd name="T27" fmla="*/ 3 h 231"/>
                  <a:gd name="T28" fmla="*/ 5 w 297"/>
                  <a:gd name="T29" fmla="*/ 2 h 231"/>
                  <a:gd name="T30" fmla="*/ 6 w 297"/>
                  <a:gd name="T31" fmla="*/ 1 h 231"/>
                  <a:gd name="T32" fmla="*/ 6 w 297"/>
                  <a:gd name="T33" fmla="*/ 1 h 231"/>
                  <a:gd name="T34" fmla="*/ 6 w 297"/>
                  <a:gd name="T35" fmla="*/ 1 h 231"/>
                  <a:gd name="T36" fmla="*/ 6 w 297"/>
                  <a:gd name="T37" fmla="*/ 0 h 231"/>
                  <a:gd name="T38" fmla="*/ 6 w 297"/>
                  <a:gd name="T39" fmla="*/ 0 h 231"/>
                  <a:gd name="T40" fmla="*/ 6 w 297"/>
                  <a:gd name="T41" fmla="*/ 0 h 231"/>
                  <a:gd name="T42" fmla="*/ 5 w 297"/>
                  <a:gd name="T43" fmla="*/ 0 h 231"/>
                  <a:gd name="T44" fmla="*/ 5 w 297"/>
                  <a:gd name="T45" fmla="*/ 0 h 231"/>
                  <a:gd name="T46" fmla="*/ 4 w 297"/>
                  <a:gd name="T47" fmla="*/ 0 h 231"/>
                  <a:gd name="T48" fmla="*/ 4 w 297"/>
                  <a:gd name="T49" fmla="*/ 0 h 231"/>
                  <a:gd name="T50" fmla="*/ 3 w 297"/>
                  <a:gd name="T51" fmla="*/ 0 h 231"/>
                  <a:gd name="T52" fmla="*/ 2 w 297"/>
                  <a:gd name="T53" fmla="*/ 0 h 231"/>
                  <a:gd name="T54" fmla="*/ 2 w 297"/>
                  <a:gd name="T55" fmla="*/ 1 h 231"/>
                  <a:gd name="T56" fmla="*/ 2 w 297"/>
                  <a:gd name="T57" fmla="*/ 1 h 231"/>
                  <a:gd name="T58" fmla="*/ 1 w 297"/>
                  <a:gd name="T59" fmla="*/ 1 h 231"/>
                  <a:gd name="T60" fmla="*/ 1 w 297"/>
                  <a:gd name="T61" fmla="*/ 2 h 231"/>
                  <a:gd name="T62" fmla="*/ 1 w 297"/>
                  <a:gd name="T63" fmla="*/ 2 h 231"/>
                  <a:gd name="T64" fmla="*/ 1 w 297"/>
                  <a:gd name="T65" fmla="*/ 2 h 231"/>
                  <a:gd name="T66" fmla="*/ 1 w 297"/>
                  <a:gd name="T67" fmla="*/ 3 h 231"/>
                  <a:gd name="T68" fmla="*/ 1 w 297"/>
                  <a:gd name="T69" fmla="*/ 3 h 231"/>
                  <a:gd name="T70" fmla="*/ 0 w 297"/>
                  <a:gd name="T71" fmla="*/ 4 h 231"/>
                  <a:gd name="T72" fmla="*/ 0 w 297"/>
                  <a:gd name="T73" fmla="*/ 4 h 2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7" h="231">
                    <a:moveTo>
                      <a:pt x="17" y="187"/>
                    </a:moveTo>
                    <a:lnTo>
                      <a:pt x="12" y="202"/>
                    </a:lnTo>
                    <a:lnTo>
                      <a:pt x="6" y="218"/>
                    </a:lnTo>
                    <a:lnTo>
                      <a:pt x="0" y="231"/>
                    </a:lnTo>
                    <a:lnTo>
                      <a:pt x="67" y="230"/>
                    </a:lnTo>
                    <a:lnTo>
                      <a:pt x="136" y="229"/>
                    </a:lnTo>
                    <a:lnTo>
                      <a:pt x="202" y="229"/>
                    </a:lnTo>
                    <a:lnTo>
                      <a:pt x="208" y="212"/>
                    </a:lnTo>
                    <a:lnTo>
                      <a:pt x="215" y="195"/>
                    </a:lnTo>
                    <a:lnTo>
                      <a:pt x="221" y="177"/>
                    </a:lnTo>
                    <a:lnTo>
                      <a:pt x="238" y="134"/>
                    </a:lnTo>
                    <a:lnTo>
                      <a:pt x="255" y="91"/>
                    </a:lnTo>
                    <a:lnTo>
                      <a:pt x="273" y="48"/>
                    </a:lnTo>
                    <a:lnTo>
                      <a:pt x="282" y="33"/>
                    </a:lnTo>
                    <a:lnTo>
                      <a:pt x="290" y="17"/>
                    </a:lnTo>
                    <a:lnTo>
                      <a:pt x="297" y="1"/>
                    </a:lnTo>
                    <a:lnTo>
                      <a:pt x="257" y="1"/>
                    </a:lnTo>
                    <a:lnTo>
                      <a:pt x="219" y="1"/>
                    </a:lnTo>
                    <a:lnTo>
                      <a:pt x="180" y="0"/>
                    </a:lnTo>
                    <a:lnTo>
                      <a:pt x="144" y="11"/>
                    </a:lnTo>
                    <a:lnTo>
                      <a:pt x="108" y="23"/>
                    </a:lnTo>
                    <a:lnTo>
                      <a:pt x="73" y="36"/>
                    </a:lnTo>
                    <a:lnTo>
                      <a:pt x="63" y="60"/>
                    </a:lnTo>
                    <a:lnTo>
                      <a:pt x="55" y="83"/>
                    </a:lnTo>
                    <a:lnTo>
                      <a:pt x="46" y="106"/>
                    </a:lnTo>
                    <a:lnTo>
                      <a:pt x="37" y="134"/>
                    </a:lnTo>
                    <a:lnTo>
                      <a:pt x="26" y="161"/>
                    </a:lnTo>
                    <a:lnTo>
                      <a:pt x="17"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0" name="Freeform 129">
                <a:extLst>
                  <a:ext uri="{FF2B5EF4-FFF2-40B4-BE49-F238E27FC236}">
                    <a16:creationId xmlns:a16="http://schemas.microsoft.com/office/drawing/2014/main" id="{1A1095C7-55A8-CA8B-C5CA-E28E17784729}"/>
                  </a:ext>
                </a:extLst>
              </p:cNvPr>
              <p:cNvSpPr>
                <a:spLocks/>
              </p:cNvSpPr>
              <p:nvPr/>
            </p:nvSpPr>
            <p:spPr bwMode="auto">
              <a:xfrm>
                <a:off x="1355" y="2929"/>
                <a:ext cx="223" cy="33"/>
              </a:xfrm>
              <a:custGeom>
                <a:avLst/>
                <a:gdLst>
                  <a:gd name="T0" fmla="*/ 27 w 1561"/>
                  <a:gd name="T1" fmla="*/ 1 h 232"/>
                  <a:gd name="T2" fmla="*/ 27 w 1561"/>
                  <a:gd name="T3" fmla="*/ 2 h 232"/>
                  <a:gd name="T4" fmla="*/ 27 w 1561"/>
                  <a:gd name="T5" fmla="*/ 3 h 232"/>
                  <a:gd name="T6" fmla="*/ 26 w 1561"/>
                  <a:gd name="T7" fmla="*/ 3 h 232"/>
                  <a:gd name="T8" fmla="*/ 26 w 1561"/>
                  <a:gd name="T9" fmla="*/ 2 h 232"/>
                  <a:gd name="T10" fmla="*/ 27 w 1561"/>
                  <a:gd name="T11" fmla="*/ 1 h 232"/>
                  <a:gd name="T12" fmla="*/ 27 w 1561"/>
                  <a:gd name="T13" fmla="*/ 0 h 232"/>
                  <a:gd name="T14" fmla="*/ 23 w 1561"/>
                  <a:gd name="T15" fmla="*/ 0 h 232"/>
                  <a:gd name="T16" fmla="*/ 22 w 1561"/>
                  <a:gd name="T17" fmla="*/ 3 h 232"/>
                  <a:gd name="T18" fmla="*/ 21 w 1561"/>
                  <a:gd name="T19" fmla="*/ 4 h 232"/>
                  <a:gd name="T20" fmla="*/ 21 w 1561"/>
                  <a:gd name="T21" fmla="*/ 4 h 232"/>
                  <a:gd name="T22" fmla="*/ 22 w 1561"/>
                  <a:gd name="T23" fmla="*/ 0 h 232"/>
                  <a:gd name="T24" fmla="*/ 19 w 1561"/>
                  <a:gd name="T25" fmla="*/ 0 h 232"/>
                  <a:gd name="T26" fmla="*/ 17 w 1561"/>
                  <a:gd name="T27" fmla="*/ 0 h 232"/>
                  <a:gd name="T28" fmla="*/ 17 w 1561"/>
                  <a:gd name="T29" fmla="*/ 1 h 232"/>
                  <a:gd name="T30" fmla="*/ 16 w 1561"/>
                  <a:gd name="T31" fmla="*/ 3 h 232"/>
                  <a:gd name="T32" fmla="*/ 16 w 1561"/>
                  <a:gd name="T33" fmla="*/ 4 h 232"/>
                  <a:gd name="T34" fmla="*/ 16 w 1561"/>
                  <a:gd name="T35" fmla="*/ 4 h 232"/>
                  <a:gd name="T36" fmla="*/ 16 w 1561"/>
                  <a:gd name="T37" fmla="*/ 4 h 232"/>
                  <a:gd name="T38" fmla="*/ 16 w 1561"/>
                  <a:gd name="T39" fmla="*/ 4 h 232"/>
                  <a:gd name="T40" fmla="*/ 16 w 1561"/>
                  <a:gd name="T41" fmla="*/ 3 h 232"/>
                  <a:gd name="T42" fmla="*/ 16 w 1561"/>
                  <a:gd name="T43" fmla="*/ 2 h 232"/>
                  <a:gd name="T44" fmla="*/ 17 w 1561"/>
                  <a:gd name="T45" fmla="*/ 0 h 232"/>
                  <a:gd name="T46" fmla="*/ 15 w 1561"/>
                  <a:gd name="T47" fmla="*/ 0 h 232"/>
                  <a:gd name="T48" fmla="*/ 13 w 1561"/>
                  <a:gd name="T49" fmla="*/ 0 h 232"/>
                  <a:gd name="T50" fmla="*/ 12 w 1561"/>
                  <a:gd name="T51" fmla="*/ 0 h 232"/>
                  <a:gd name="T52" fmla="*/ 12 w 1561"/>
                  <a:gd name="T53" fmla="*/ 1 h 232"/>
                  <a:gd name="T54" fmla="*/ 12 w 1561"/>
                  <a:gd name="T55" fmla="*/ 2 h 232"/>
                  <a:gd name="T56" fmla="*/ 11 w 1561"/>
                  <a:gd name="T57" fmla="*/ 3 h 232"/>
                  <a:gd name="T58" fmla="*/ 10 w 1561"/>
                  <a:gd name="T59" fmla="*/ 2 h 232"/>
                  <a:gd name="T60" fmla="*/ 11 w 1561"/>
                  <a:gd name="T61" fmla="*/ 1 h 232"/>
                  <a:gd name="T62" fmla="*/ 11 w 1561"/>
                  <a:gd name="T63" fmla="*/ 0 h 232"/>
                  <a:gd name="T64" fmla="*/ 10 w 1561"/>
                  <a:gd name="T65" fmla="*/ 0 h 232"/>
                  <a:gd name="T66" fmla="*/ 7 w 1561"/>
                  <a:gd name="T67" fmla="*/ 0 h 232"/>
                  <a:gd name="T68" fmla="*/ 6 w 1561"/>
                  <a:gd name="T69" fmla="*/ 2 h 232"/>
                  <a:gd name="T70" fmla="*/ 6 w 1561"/>
                  <a:gd name="T71" fmla="*/ 3 h 232"/>
                  <a:gd name="T72" fmla="*/ 5 w 1561"/>
                  <a:gd name="T73" fmla="*/ 3 h 232"/>
                  <a:gd name="T74" fmla="*/ 5 w 1561"/>
                  <a:gd name="T75" fmla="*/ 3 h 232"/>
                  <a:gd name="T76" fmla="*/ 5 w 1561"/>
                  <a:gd name="T77" fmla="*/ 2 h 232"/>
                  <a:gd name="T78" fmla="*/ 6 w 1561"/>
                  <a:gd name="T79" fmla="*/ 1 h 232"/>
                  <a:gd name="T80" fmla="*/ 5 w 1561"/>
                  <a:gd name="T81" fmla="*/ 0 h 232"/>
                  <a:gd name="T82" fmla="*/ 2 w 1561"/>
                  <a:gd name="T83" fmla="*/ 0 h 232"/>
                  <a:gd name="T84" fmla="*/ 1 w 1561"/>
                  <a:gd name="T85" fmla="*/ 3 h 232"/>
                  <a:gd name="T86" fmla="*/ 0 w 1561"/>
                  <a:gd name="T87" fmla="*/ 4 h 232"/>
                  <a:gd name="T88" fmla="*/ 0 w 1561"/>
                  <a:gd name="T89" fmla="*/ 5 h 232"/>
                  <a:gd name="T90" fmla="*/ 3 w 1561"/>
                  <a:gd name="T91" fmla="*/ 5 h 232"/>
                  <a:gd name="T92" fmla="*/ 5 w 1561"/>
                  <a:gd name="T93" fmla="*/ 5 h 232"/>
                  <a:gd name="T94" fmla="*/ 8 w 1561"/>
                  <a:gd name="T95" fmla="*/ 5 h 232"/>
                  <a:gd name="T96" fmla="*/ 10 w 1561"/>
                  <a:gd name="T97" fmla="*/ 5 h 232"/>
                  <a:gd name="T98" fmla="*/ 13 w 1561"/>
                  <a:gd name="T99" fmla="*/ 5 h 232"/>
                  <a:gd name="T100" fmla="*/ 16 w 1561"/>
                  <a:gd name="T101" fmla="*/ 5 h 232"/>
                  <a:gd name="T102" fmla="*/ 18 w 1561"/>
                  <a:gd name="T103" fmla="*/ 5 h 232"/>
                  <a:gd name="T104" fmla="*/ 21 w 1561"/>
                  <a:gd name="T105" fmla="*/ 5 h 232"/>
                  <a:gd name="T106" fmla="*/ 24 w 1561"/>
                  <a:gd name="T107" fmla="*/ 5 h 232"/>
                  <a:gd name="T108" fmla="*/ 26 w 1561"/>
                  <a:gd name="T109" fmla="*/ 5 h 232"/>
                  <a:gd name="T110" fmla="*/ 29 w 1561"/>
                  <a:gd name="T111" fmla="*/ 5 h 232"/>
                  <a:gd name="T112" fmla="*/ 31 w 1561"/>
                  <a:gd name="T113" fmla="*/ 5 h 232"/>
                  <a:gd name="T114" fmla="*/ 31 w 1561"/>
                  <a:gd name="T115" fmla="*/ 4 h 232"/>
                  <a:gd name="T116" fmla="*/ 31 w 1561"/>
                  <a:gd name="T117" fmla="*/ 3 h 232"/>
                  <a:gd name="T118" fmla="*/ 32 w 1561"/>
                  <a:gd name="T119" fmla="*/ 0 h 232"/>
                  <a:gd name="T120" fmla="*/ 30 w 1561"/>
                  <a:gd name="T121" fmla="*/ 0 h 232"/>
                  <a:gd name="T122" fmla="*/ 28 w 1561"/>
                  <a:gd name="T123" fmla="*/ 0 h 2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61" h="232">
                    <a:moveTo>
                      <a:pt x="1351" y="1"/>
                    </a:moveTo>
                    <a:lnTo>
                      <a:pt x="1349" y="16"/>
                    </a:lnTo>
                    <a:lnTo>
                      <a:pt x="1347" y="28"/>
                    </a:lnTo>
                    <a:lnTo>
                      <a:pt x="1344" y="43"/>
                    </a:lnTo>
                    <a:lnTo>
                      <a:pt x="1339" y="81"/>
                    </a:lnTo>
                    <a:lnTo>
                      <a:pt x="1333" y="118"/>
                    </a:lnTo>
                    <a:lnTo>
                      <a:pt x="1327" y="157"/>
                    </a:lnTo>
                    <a:lnTo>
                      <a:pt x="1316" y="170"/>
                    </a:lnTo>
                    <a:lnTo>
                      <a:pt x="1297" y="168"/>
                    </a:lnTo>
                    <a:lnTo>
                      <a:pt x="1289" y="152"/>
                    </a:lnTo>
                    <a:lnTo>
                      <a:pt x="1292" y="115"/>
                    </a:lnTo>
                    <a:lnTo>
                      <a:pt x="1297" y="79"/>
                    </a:lnTo>
                    <a:lnTo>
                      <a:pt x="1302" y="43"/>
                    </a:lnTo>
                    <a:lnTo>
                      <a:pt x="1305" y="28"/>
                    </a:lnTo>
                    <a:lnTo>
                      <a:pt x="1306" y="16"/>
                    </a:lnTo>
                    <a:lnTo>
                      <a:pt x="1308" y="1"/>
                    </a:lnTo>
                    <a:lnTo>
                      <a:pt x="1240" y="2"/>
                    </a:lnTo>
                    <a:lnTo>
                      <a:pt x="1173" y="2"/>
                    </a:lnTo>
                    <a:lnTo>
                      <a:pt x="1106" y="3"/>
                    </a:lnTo>
                    <a:lnTo>
                      <a:pt x="1091" y="68"/>
                    </a:lnTo>
                    <a:lnTo>
                      <a:pt x="1077" y="132"/>
                    </a:lnTo>
                    <a:lnTo>
                      <a:pt x="1063" y="198"/>
                    </a:lnTo>
                    <a:lnTo>
                      <a:pt x="1050" y="211"/>
                    </a:lnTo>
                    <a:lnTo>
                      <a:pt x="1033" y="207"/>
                    </a:lnTo>
                    <a:lnTo>
                      <a:pt x="1026" y="187"/>
                    </a:lnTo>
                    <a:lnTo>
                      <a:pt x="1037" y="125"/>
                    </a:lnTo>
                    <a:lnTo>
                      <a:pt x="1050" y="63"/>
                    </a:lnTo>
                    <a:lnTo>
                      <a:pt x="1062" y="3"/>
                    </a:lnTo>
                    <a:lnTo>
                      <a:pt x="1007" y="4"/>
                    </a:lnTo>
                    <a:lnTo>
                      <a:pt x="950" y="4"/>
                    </a:lnTo>
                    <a:lnTo>
                      <a:pt x="893" y="4"/>
                    </a:lnTo>
                    <a:lnTo>
                      <a:pt x="836" y="4"/>
                    </a:lnTo>
                    <a:lnTo>
                      <a:pt x="830" y="26"/>
                    </a:lnTo>
                    <a:lnTo>
                      <a:pt x="826" y="46"/>
                    </a:lnTo>
                    <a:lnTo>
                      <a:pt x="820" y="68"/>
                    </a:lnTo>
                    <a:lnTo>
                      <a:pt x="810" y="108"/>
                    </a:lnTo>
                    <a:lnTo>
                      <a:pt x="799" y="149"/>
                    </a:lnTo>
                    <a:lnTo>
                      <a:pt x="788" y="189"/>
                    </a:lnTo>
                    <a:lnTo>
                      <a:pt x="786" y="193"/>
                    </a:lnTo>
                    <a:lnTo>
                      <a:pt x="782" y="197"/>
                    </a:lnTo>
                    <a:lnTo>
                      <a:pt x="777" y="198"/>
                    </a:lnTo>
                    <a:lnTo>
                      <a:pt x="771" y="197"/>
                    </a:lnTo>
                    <a:lnTo>
                      <a:pt x="766" y="194"/>
                    </a:lnTo>
                    <a:lnTo>
                      <a:pt x="763" y="189"/>
                    </a:lnTo>
                    <a:lnTo>
                      <a:pt x="763" y="186"/>
                    </a:lnTo>
                    <a:lnTo>
                      <a:pt x="762" y="183"/>
                    </a:lnTo>
                    <a:lnTo>
                      <a:pt x="763" y="182"/>
                    </a:lnTo>
                    <a:lnTo>
                      <a:pt x="772" y="145"/>
                    </a:lnTo>
                    <a:lnTo>
                      <a:pt x="782" y="109"/>
                    </a:lnTo>
                    <a:lnTo>
                      <a:pt x="791" y="74"/>
                    </a:lnTo>
                    <a:lnTo>
                      <a:pt x="797" y="51"/>
                    </a:lnTo>
                    <a:lnTo>
                      <a:pt x="803" y="28"/>
                    </a:lnTo>
                    <a:lnTo>
                      <a:pt x="809" y="4"/>
                    </a:lnTo>
                    <a:lnTo>
                      <a:pt x="769" y="4"/>
                    </a:lnTo>
                    <a:lnTo>
                      <a:pt x="728" y="5"/>
                    </a:lnTo>
                    <a:lnTo>
                      <a:pt x="688" y="5"/>
                    </a:lnTo>
                    <a:lnTo>
                      <a:pt x="656" y="7"/>
                    </a:lnTo>
                    <a:lnTo>
                      <a:pt x="626" y="7"/>
                    </a:lnTo>
                    <a:lnTo>
                      <a:pt x="595" y="7"/>
                    </a:lnTo>
                    <a:lnTo>
                      <a:pt x="593" y="16"/>
                    </a:lnTo>
                    <a:lnTo>
                      <a:pt x="588" y="24"/>
                    </a:lnTo>
                    <a:lnTo>
                      <a:pt x="586" y="33"/>
                    </a:lnTo>
                    <a:lnTo>
                      <a:pt x="576" y="62"/>
                    </a:lnTo>
                    <a:lnTo>
                      <a:pt x="564" y="92"/>
                    </a:lnTo>
                    <a:lnTo>
                      <a:pt x="553" y="123"/>
                    </a:lnTo>
                    <a:lnTo>
                      <a:pt x="534" y="139"/>
                    </a:lnTo>
                    <a:lnTo>
                      <a:pt x="511" y="133"/>
                    </a:lnTo>
                    <a:lnTo>
                      <a:pt x="505" y="109"/>
                    </a:lnTo>
                    <a:lnTo>
                      <a:pt x="512" y="88"/>
                    </a:lnTo>
                    <a:lnTo>
                      <a:pt x="518" y="68"/>
                    </a:lnTo>
                    <a:lnTo>
                      <a:pt x="525" y="49"/>
                    </a:lnTo>
                    <a:lnTo>
                      <a:pt x="529" y="34"/>
                    </a:lnTo>
                    <a:lnTo>
                      <a:pt x="533" y="21"/>
                    </a:lnTo>
                    <a:lnTo>
                      <a:pt x="537" y="8"/>
                    </a:lnTo>
                    <a:lnTo>
                      <a:pt x="469" y="9"/>
                    </a:lnTo>
                    <a:lnTo>
                      <a:pt x="402" y="10"/>
                    </a:lnTo>
                    <a:lnTo>
                      <a:pt x="335" y="10"/>
                    </a:lnTo>
                    <a:lnTo>
                      <a:pt x="322" y="43"/>
                    </a:lnTo>
                    <a:lnTo>
                      <a:pt x="310" y="75"/>
                    </a:lnTo>
                    <a:lnTo>
                      <a:pt x="297" y="108"/>
                    </a:lnTo>
                    <a:lnTo>
                      <a:pt x="291" y="125"/>
                    </a:lnTo>
                    <a:lnTo>
                      <a:pt x="285" y="142"/>
                    </a:lnTo>
                    <a:lnTo>
                      <a:pt x="278" y="159"/>
                    </a:lnTo>
                    <a:lnTo>
                      <a:pt x="266" y="168"/>
                    </a:lnTo>
                    <a:lnTo>
                      <a:pt x="254" y="165"/>
                    </a:lnTo>
                    <a:lnTo>
                      <a:pt x="251" y="152"/>
                    </a:lnTo>
                    <a:lnTo>
                      <a:pt x="256" y="140"/>
                    </a:lnTo>
                    <a:lnTo>
                      <a:pt x="261" y="128"/>
                    </a:lnTo>
                    <a:lnTo>
                      <a:pt x="264" y="116"/>
                    </a:lnTo>
                    <a:lnTo>
                      <a:pt x="280" y="81"/>
                    </a:lnTo>
                    <a:lnTo>
                      <a:pt x="293" y="45"/>
                    </a:lnTo>
                    <a:lnTo>
                      <a:pt x="306" y="10"/>
                    </a:lnTo>
                    <a:lnTo>
                      <a:pt x="251" y="10"/>
                    </a:lnTo>
                    <a:lnTo>
                      <a:pt x="197" y="11"/>
                    </a:lnTo>
                    <a:lnTo>
                      <a:pt x="144" y="12"/>
                    </a:lnTo>
                    <a:lnTo>
                      <a:pt x="90" y="13"/>
                    </a:lnTo>
                    <a:lnTo>
                      <a:pt x="68" y="68"/>
                    </a:lnTo>
                    <a:lnTo>
                      <a:pt x="45" y="125"/>
                    </a:lnTo>
                    <a:lnTo>
                      <a:pt x="22" y="181"/>
                    </a:lnTo>
                    <a:lnTo>
                      <a:pt x="14" y="198"/>
                    </a:lnTo>
                    <a:lnTo>
                      <a:pt x="7" y="215"/>
                    </a:lnTo>
                    <a:lnTo>
                      <a:pt x="0" y="232"/>
                    </a:lnTo>
                    <a:lnTo>
                      <a:pt x="42" y="232"/>
                    </a:lnTo>
                    <a:lnTo>
                      <a:pt x="86" y="231"/>
                    </a:lnTo>
                    <a:lnTo>
                      <a:pt x="129" y="231"/>
                    </a:lnTo>
                    <a:lnTo>
                      <a:pt x="171" y="231"/>
                    </a:lnTo>
                    <a:lnTo>
                      <a:pt x="213" y="229"/>
                    </a:lnTo>
                    <a:lnTo>
                      <a:pt x="256" y="229"/>
                    </a:lnTo>
                    <a:lnTo>
                      <a:pt x="299" y="229"/>
                    </a:lnTo>
                    <a:lnTo>
                      <a:pt x="343" y="228"/>
                    </a:lnTo>
                    <a:lnTo>
                      <a:pt x="385" y="228"/>
                    </a:lnTo>
                    <a:lnTo>
                      <a:pt x="428" y="228"/>
                    </a:lnTo>
                    <a:lnTo>
                      <a:pt x="470" y="228"/>
                    </a:lnTo>
                    <a:lnTo>
                      <a:pt x="513" y="228"/>
                    </a:lnTo>
                    <a:lnTo>
                      <a:pt x="556" y="228"/>
                    </a:lnTo>
                    <a:lnTo>
                      <a:pt x="598" y="228"/>
                    </a:lnTo>
                    <a:lnTo>
                      <a:pt x="643" y="228"/>
                    </a:lnTo>
                    <a:lnTo>
                      <a:pt x="685" y="227"/>
                    </a:lnTo>
                    <a:lnTo>
                      <a:pt x="727" y="227"/>
                    </a:lnTo>
                    <a:lnTo>
                      <a:pt x="770" y="227"/>
                    </a:lnTo>
                    <a:lnTo>
                      <a:pt x="812" y="227"/>
                    </a:lnTo>
                    <a:lnTo>
                      <a:pt x="855" y="227"/>
                    </a:lnTo>
                    <a:lnTo>
                      <a:pt x="897" y="227"/>
                    </a:lnTo>
                    <a:lnTo>
                      <a:pt x="941" y="227"/>
                    </a:lnTo>
                    <a:lnTo>
                      <a:pt x="984" y="226"/>
                    </a:lnTo>
                    <a:lnTo>
                      <a:pt x="1027" y="226"/>
                    </a:lnTo>
                    <a:lnTo>
                      <a:pt x="1070" y="226"/>
                    </a:lnTo>
                    <a:lnTo>
                      <a:pt x="1112" y="226"/>
                    </a:lnTo>
                    <a:lnTo>
                      <a:pt x="1156" y="226"/>
                    </a:lnTo>
                    <a:lnTo>
                      <a:pt x="1198" y="226"/>
                    </a:lnTo>
                    <a:lnTo>
                      <a:pt x="1241" y="226"/>
                    </a:lnTo>
                    <a:lnTo>
                      <a:pt x="1283" y="226"/>
                    </a:lnTo>
                    <a:lnTo>
                      <a:pt x="1326" y="226"/>
                    </a:lnTo>
                    <a:lnTo>
                      <a:pt x="1369" y="226"/>
                    </a:lnTo>
                    <a:lnTo>
                      <a:pt x="1413" y="226"/>
                    </a:lnTo>
                    <a:lnTo>
                      <a:pt x="1455" y="226"/>
                    </a:lnTo>
                    <a:lnTo>
                      <a:pt x="1498" y="227"/>
                    </a:lnTo>
                    <a:lnTo>
                      <a:pt x="1540" y="227"/>
                    </a:lnTo>
                    <a:lnTo>
                      <a:pt x="1540" y="224"/>
                    </a:lnTo>
                    <a:lnTo>
                      <a:pt x="1539" y="220"/>
                    </a:lnTo>
                    <a:lnTo>
                      <a:pt x="1539" y="217"/>
                    </a:lnTo>
                    <a:lnTo>
                      <a:pt x="1543" y="162"/>
                    </a:lnTo>
                    <a:lnTo>
                      <a:pt x="1549" y="108"/>
                    </a:lnTo>
                    <a:lnTo>
                      <a:pt x="1556" y="54"/>
                    </a:lnTo>
                    <a:lnTo>
                      <a:pt x="1561" y="0"/>
                    </a:lnTo>
                    <a:lnTo>
                      <a:pt x="1509" y="0"/>
                    </a:lnTo>
                    <a:lnTo>
                      <a:pt x="1456" y="0"/>
                    </a:lnTo>
                    <a:lnTo>
                      <a:pt x="1403" y="1"/>
                    </a:lnTo>
                    <a:lnTo>
                      <a:pt x="135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1" name="Freeform 130">
                <a:extLst>
                  <a:ext uri="{FF2B5EF4-FFF2-40B4-BE49-F238E27FC236}">
                    <a16:creationId xmlns:a16="http://schemas.microsoft.com/office/drawing/2014/main" id="{BD7D9634-5A70-C5A6-9DA8-EFD073F0D4E8}"/>
                  </a:ext>
                </a:extLst>
              </p:cNvPr>
              <p:cNvSpPr>
                <a:spLocks/>
              </p:cNvSpPr>
              <p:nvPr/>
            </p:nvSpPr>
            <p:spPr bwMode="auto">
              <a:xfrm>
                <a:off x="1355" y="2929"/>
                <a:ext cx="223" cy="33"/>
              </a:xfrm>
              <a:custGeom>
                <a:avLst/>
                <a:gdLst>
                  <a:gd name="T0" fmla="*/ 27 w 1561"/>
                  <a:gd name="T1" fmla="*/ 1 h 232"/>
                  <a:gd name="T2" fmla="*/ 27 w 1561"/>
                  <a:gd name="T3" fmla="*/ 2 h 232"/>
                  <a:gd name="T4" fmla="*/ 27 w 1561"/>
                  <a:gd name="T5" fmla="*/ 3 h 232"/>
                  <a:gd name="T6" fmla="*/ 26 w 1561"/>
                  <a:gd name="T7" fmla="*/ 3 h 232"/>
                  <a:gd name="T8" fmla="*/ 26 w 1561"/>
                  <a:gd name="T9" fmla="*/ 2 h 232"/>
                  <a:gd name="T10" fmla="*/ 27 w 1561"/>
                  <a:gd name="T11" fmla="*/ 1 h 232"/>
                  <a:gd name="T12" fmla="*/ 27 w 1561"/>
                  <a:gd name="T13" fmla="*/ 0 h 232"/>
                  <a:gd name="T14" fmla="*/ 23 w 1561"/>
                  <a:gd name="T15" fmla="*/ 0 h 232"/>
                  <a:gd name="T16" fmla="*/ 22 w 1561"/>
                  <a:gd name="T17" fmla="*/ 3 h 232"/>
                  <a:gd name="T18" fmla="*/ 21 w 1561"/>
                  <a:gd name="T19" fmla="*/ 4 h 232"/>
                  <a:gd name="T20" fmla="*/ 21 w 1561"/>
                  <a:gd name="T21" fmla="*/ 4 h 232"/>
                  <a:gd name="T22" fmla="*/ 22 w 1561"/>
                  <a:gd name="T23" fmla="*/ 0 h 232"/>
                  <a:gd name="T24" fmla="*/ 19 w 1561"/>
                  <a:gd name="T25" fmla="*/ 0 h 232"/>
                  <a:gd name="T26" fmla="*/ 17 w 1561"/>
                  <a:gd name="T27" fmla="*/ 0 h 232"/>
                  <a:gd name="T28" fmla="*/ 17 w 1561"/>
                  <a:gd name="T29" fmla="*/ 1 h 232"/>
                  <a:gd name="T30" fmla="*/ 16 w 1561"/>
                  <a:gd name="T31" fmla="*/ 3 h 232"/>
                  <a:gd name="T32" fmla="*/ 16 w 1561"/>
                  <a:gd name="T33" fmla="*/ 4 h 232"/>
                  <a:gd name="T34" fmla="*/ 16 w 1561"/>
                  <a:gd name="T35" fmla="*/ 4 h 232"/>
                  <a:gd name="T36" fmla="*/ 16 w 1561"/>
                  <a:gd name="T37" fmla="*/ 4 h 232"/>
                  <a:gd name="T38" fmla="*/ 16 w 1561"/>
                  <a:gd name="T39" fmla="*/ 4 h 232"/>
                  <a:gd name="T40" fmla="*/ 16 w 1561"/>
                  <a:gd name="T41" fmla="*/ 3 h 232"/>
                  <a:gd name="T42" fmla="*/ 16 w 1561"/>
                  <a:gd name="T43" fmla="*/ 2 h 232"/>
                  <a:gd name="T44" fmla="*/ 17 w 1561"/>
                  <a:gd name="T45" fmla="*/ 0 h 232"/>
                  <a:gd name="T46" fmla="*/ 15 w 1561"/>
                  <a:gd name="T47" fmla="*/ 0 h 232"/>
                  <a:gd name="T48" fmla="*/ 13 w 1561"/>
                  <a:gd name="T49" fmla="*/ 0 h 232"/>
                  <a:gd name="T50" fmla="*/ 12 w 1561"/>
                  <a:gd name="T51" fmla="*/ 0 h 232"/>
                  <a:gd name="T52" fmla="*/ 12 w 1561"/>
                  <a:gd name="T53" fmla="*/ 1 h 232"/>
                  <a:gd name="T54" fmla="*/ 12 w 1561"/>
                  <a:gd name="T55" fmla="*/ 2 h 232"/>
                  <a:gd name="T56" fmla="*/ 11 w 1561"/>
                  <a:gd name="T57" fmla="*/ 3 h 232"/>
                  <a:gd name="T58" fmla="*/ 10 w 1561"/>
                  <a:gd name="T59" fmla="*/ 2 h 232"/>
                  <a:gd name="T60" fmla="*/ 11 w 1561"/>
                  <a:gd name="T61" fmla="*/ 1 h 232"/>
                  <a:gd name="T62" fmla="*/ 11 w 1561"/>
                  <a:gd name="T63" fmla="*/ 0 h 232"/>
                  <a:gd name="T64" fmla="*/ 10 w 1561"/>
                  <a:gd name="T65" fmla="*/ 0 h 232"/>
                  <a:gd name="T66" fmla="*/ 7 w 1561"/>
                  <a:gd name="T67" fmla="*/ 0 h 232"/>
                  <a:gd name="T68" fmla="*/ 6 w 1561"/>
                  <a:gd name="T69" fmla="*/ 2 h 232"/>
                  <a:gd name="T70" fmla="*/ 6 w 1561"/>
                  <a:gd name="T71" fmla="*/ 3 h 232"/>
                  <a:gd name="T72" fmla="*/ 5 w 1561"/>
                  <a:gd name="T73" fmla="*/ 3 h 232"/>
                  <a:gd name="T74" fmla="*/ 5 w 1561"/>
                  <a:gd name="T75" fmla="*/ 3 h 232"/>
                  <a:gd name="T76" fmla="*/ 5 w 1561"/>
                  <a:gd name="T77" fmla="*/ 2 h 232"/>
                  <a:gd name="T78" fmla="*/ 6 w 1561"/>
                  <a:gd name="T79" fmla="*/ 1 h 232"/>
                  <a:gd name="T80" fmla="*/ 5 w 1561"/>
                  <a:gd name="T81" fmla="*/ 0 h 232"/>
                  <a:gd name="T82" fmla="*/ 2 w 1561"/>
                  <a:gd name="T83" fmla="*/ 0 h 232"/>
                  <a:gd name="T84" fmla="*/ 1 w 1561"/>
                  <a:gd name="T85" fmla="*/ 3 h 232"/>
                  <a:gd name="T86" fmla="*/ 0 w 1561"/>
                  <a:gd name="T87" fmla="*/ 4 h 232"/>
                  <a:gd name="T88" fmla="*/ 0 w 1561"/>
                  <a:gd name="T89" fmla="*/ 5 h 232"/>
                  <a:gd name="T90" fmla="*/ 3 w 1561"/>
                  <a:gd name="T91" fmla="*/ 5 h 232"/>
                  <a:gd name="T92" fmla="*/ 5 w 1561"/>
                  <a:gd name="T93" fmla="*/ 5 h 232"/>
                  <a:gd name="T94" fmla="*/ 8 w 1561"/>
                  <a:gd name="T95" fmla="*/ 5 h 232"/>
                  <a:gd name="T96" fmla="*/ 10 w 1561"/>
                  <a:gd name="T97" fmla="*/ 5 h 232"/>
                  <a:gd name="T98" fmla="*/ 13 w 1561"/>
                  <a:gd name="T99" fmla="*/ 5 h 232"/>
                  <a:gd name="T100" fmla="*/ 16 w 1561"/>
                  <a:gd name="T101" fmla="*/ 5 h 232"/>
                  <a:gd name="T102" fmla="*/ 18 w 1561"/>
                  <a:gd name="T103" fmla="*/ 5 h 232"/>
                  <a:gd name="T104" fmla="*/ 21 w 1561"/>
                  <a:gd name="T105" fmla="*/ 5 h 232"/>
                  <a:gd name="T106" fmla="*/ 24 w 1561"/>
                  <a:gd name="T107" fmla="*/ 5 h 232"/>
                  <a:gd name="T108" fmla="*/ 26 w 1561"/>
                  <a:gd name="T109" fmla="*/ 5 h 232"/>
                  <a:gd name="T110" fmla="*/ 29 w 1561"/>
                  <a:gd name="T111" fmla="*/ 5 h 232"/>
                  <a:gd name="T112" fmla="*/ 31 w 1561"/>
                  <a:gd name="T113" fmla="*/ 5 h 232"/>
                  <a:gd name="T114" fmla="*/ 31 w 1561"/>
                  <a:gd name="T115" fmla="*/ 4 h 232"/>
                  <a:gd name="T116" fmla="*/ 31 w 1561"/>
                  <a:gd name="T117" fmla="*/ 3 h 232"/>
                  <a:gd name="T118" fmla="*/ 32 w 1561"/>
                  <a:gd name="T119" fmla="*/ 0 h 232"/>
                  <a:gd name="T120" fmla="*/ 30 w 1561"/>
                  <a:gd name="T121" fmla="*/ 0 h 232"/>
                  <a:gd name="T122" fmla="*/ 28 w 1561"/>
                  <a:gd name="T123" fmla="*/ 0 h 2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61" h="232">
                    <a:moveTo>
                      <a:pt x="1351" y="1"/>
                    </a:moveTo>
                    <a:lnTo>
                      <a:pt x="1349" y="16"/>
                    </a:lnTo>
                    <a:lnTo>
                      <a:pt x="1347" y="28"/>
                    </a:lnTo>
                    <a:lnTo>
                      <a:pt x="1344" y="43"/>
                    </a:lnTo>
                    <a:lnTo>
                      <a:pt x="1339" y="81"/>
                    </a:lnTo>
                    <a:lnTo>
                      <a:pt x="1333" y="118"/>
                    </a:lnTo>
                    <a:lnTo>
                      <a:pt x="1327" y="157"/>
                    </a:lnTo>
                    <a:lnTo>
                      <a:pt x="1316" y="170"/>
                    </a:lnTo>
                    <a:lnTo>
                      <a:pt x="1297" y="168"/>
                    </a:lnTo>
                    <a:lnTo>
                      <a:pt x="1289" y="152"/>
                    </a:lnTo>
                    <a:lnTo>
                      <a:pt x="1292" y="115"/>
                    </a:lnTo>
                    <a:lnTo>
                      <a:pt x="1297" y="79"/>
                    </a:lnTo>
                    <a:lnTo>
                      <a:pt x="1302" y="43"/>
                    </a:lnTo>
                    <a:lnTo>
                      <a:pt x="1305" y="28"/>
                    </a:lnTo>
                    <a:lnTo>
                      <a:pt x="1306" y="16"/>
                    </a:lnTo>
                    <a:lnTo>
                      <a:pt x="1308" y="1"/>
                    </a:lnTo>
                    <a:lnTo>
                      <a:pt x="1240" y="2"/>
                    </a:lnTo>
                    <a:lnTo>
                      <a:pt x="1173" y="2"/>
                    </a:lnTo>
                    <a:lnTo>
                      <a:pt x="1106" y="3"/>
                    </a:lnTo>
                    <a:lnTo>
                      <a:pt x="1091" y="68"/>
                    </a:lnTo>
                    <a:lnTo>
                      <a:pt x="1077" y="132"/>
                    </a:lnTo>
                    <a:lnTo>
                      <a:pt x="1063" y="198"/>
                    </a:lnTo>
                    <a:lnTo>
                      <a:pt x="1050" y="211"/>
                    </a:lnTo>
                    <a:lnTo>
                      <a:pt x="1033" y="207"/>
                    </a:lnTo>
                    <a:lnTo>
                      <a:pt x="1026" y="187"/>
                    </a:lnTo>
                    <a:lnTo>
                      <a:pt x="1037" y="125"/>
                    </a:lnTo>
                    <a:lnTo>
                      <a:pt x="1050" y="63"/>
                    </a:lnTo>
                    <a:lnTo>
                      <a:pt x="1062" y="3"/>
                    </a:lnTo>
                    <a:lnTo>
                      <a:pt x="1007" y="4"/>
                    </a:lnTo>
                    <a:lnTo>
                      <a:pt x="950" y="4"/>
                    </a:lnTo>
                    <a:lnTo>
                      <a:pt x="893" y="4"/>
                    </a:lnTo>
                    <a:lnTo>
                      <a:pt x="836" y="4"/>
                    </a:lnTo>
                    <a:lnTo>
                      <a:pt x="830" y="26"/>
                    </a:lnTo>
                    <a:lnTo>
                      <a:pt x="826" y="46"/>
                    </a:lnTo>
                    <a:lnTo>
                      <a:pt x="820" y="68"/>
                    </a:lnTo>
                    <a:lnTo>
                      <a:pt x="810" y="108"/>
                    </a:lnTo>
                    <a:lnTo>
                      <a:pt x="799" y="149"/>
                    </a:lnTo>
                    <a:lnTo>
                      <a:pt x="788" y="189"/>
                    </a:lnTo>
                    <a:lnTo>
                      <a:pt x="786" y="193"/>
                    </a:lnTo>
                    <a:lnTo>
                      <a:pt x="782" y="197"/>
                    </a:lnTo>
                    <a:lnTo>
                      <a:pt x="777" y="198"/>
                    </a:lnTo>
                    <a:lnTo>
                      <a:pt x="771" y="197"/>
                    </a:lnTo>
                    <a:lnTo>
                      <a:pt x="766" y="194"/>
                    </a:lnTo>
                    <a:lnTo>
                      <a:pt x="763" y="189"/>
                    </a:lnTo>
                    <a:lnTo>
                      <a:pt x="763" y="186"/>
                    </a:lnTo>
                    <a:lnTo>
                      <a:pt x="762" y="183"/>
                    </a:lnTo>
                    <a:lnTo>
                      <a:pt x="763" y="182"/>
                    </a:lnTo>
                    <a:lnTo>
                      <a:pt x="772" y="145"/>
                    </a:lnTo>
                    <a:lnTo>
                      <a:pt x="782" y="109"/>
                    </a:lnTo>
                    <a:lnTo>
                      <a:pt x="791" y="74"/>
                    </a:lnTo>
                    <a:lnTo>
                      <a:pt x="797" y="51"/>
                    </a:lnTo>
                    <a:lnTo>
                      <a:pt x="803" y="28"/>
                    </a:lnTo>
                    <a:lnTo>
                      <a:pt x="809" y="4"/>
                    </a:lnTo>
                    <a:lnTo>
                      <a:pt x="769" y="4"/>
                    </a:lnTo>
                    <a:lnTo>
                      <a:pt x="728" y="5"/>
                    </a:lnTo>
                    <a:lnTo>
                      <a:pt x="688" y="5"/>
                    </a:lnTo>
                    <a:lnTo>
                      <a:pt x="656" y="7"/>
                    </a:lnTo>
                    <a:lnTo>
                      <a:pt x="626" y="7"/>
                    </a:lnTo>
                    <a:lnTo>
                      <a:pt x="595" y="7"/>
                    </a:lnTo>
                    <a:lnTo>
                      <a:pt x="593" y="16"/>
                    </a:lnTo>
                    <a:lnTo>
                      <a:pt x="588" y="24"/>
                    </a:lnTo>
                    <a:lnTo>
                      <a:pt x="586" y="33"/>
                    </a:lnTo>
                    <a:lnTo>
                      <a:pt x="576" y="62"/>
                    </a:lnTo>
                    <a:lnTo>
                      <a:pt x="564" y="92"/>
                    </a:lnTo>
                    <a:lnTo>
                      <a:pt x="553" y="123"/>
                    </a:lnTo>
                    <a:lnTo>
                      <a:pt x="534" y="139"/>
                    </a:lnTo>
                    <a:lnTo>
                      <a:pt x="511" y="133"/>
                    </a:lnTo>
                    <a:lnTo>
                      <a:pt x="505" y="109"/>
                    </a:lnTo>
                    <a:lnTo>
                      <a:pt x="512" y="88"/>
                    </a:lnTo>
                    <a:lnTo>
                      <a:pt x="518" y="68"/>
                    </a:lnTo>
                    <a:lnTo>
                      <a:pt x="525" y="49"/>
                    </a:lnTo>
                    <a:lnTo>
                      <a:pt x="529" y="34"/>
                    </a:lnTo>
                    <a:lnTo>
                      <a:pt x="533" y="21"/>
                    </a:lnTo>
                    <a:lnTo>
                      <a:pt x="537" y="8"/>
                    </a:lnTo>
                    <a:lnTo>
                      <a:pt x="469" y="9"/>
                    </a:lnTo>
                    <a:lnTo>
                      <a:pt x="402" y="10"/>
                    </a:lnTo>
                    <a:lnTo>
                      <a:pt x="335" y="10"/>
                    </a:lnTo>
                    <a:lnTo>
                      <a:pt x="322" y="43"/>
                    </a:lnTo>
                    <a:lnTo>
                      <a:pt x="310" y="75"/>
                    </a:lnTo>
                    <a:lnTo>
                      <a:pt x="297" y="108"/>
                    </a:lnTo>
                    <a:lnTo>
                      <a:pt x="291" y="125"/>
                    </a:lnTo>
                    <a:lnTo>
                      <a:pt x="285" y="142"/>
                    </a:lnTo>
                    <a:lnTo>
                      <a:pt x="278" y="159"/>
                    </a:lnTo>
                    <a:lnTo>
                      <a:pt x="266" y="168"/>
                    </a:lnTo>
                    <a:lnTo>
                      <a:pt x="254" y="165"/>
                    </a:lnTo>
                    <a:lnTo>
                      <a:pt x="251" y="152"/>
                    </a:lnTo>
                    <a:lnTo>
                      <a:pt x="256" y="140"/>
                    </a:lnTo>
                    <a:lnTo>
                      <a:pt x="261" y="128"/>
                    </a:lnTo>
                    <a:lnTo>
                      <a:pt x="264" y="116"/>
                    </a:lnTo>
                    <a:lnTo>
                      <a:pt x="280" y="81"/>
                    </a:lnTo>
                    <a:lnTo>
                      <a:pt x="293" y="45"/>
                    </a:lnTo>
                    <a:lnTo>
                      <a:pt x="306" y="10"/>
                    </a:lnTo>
                    <a:lnTo>
                      <a:pt x="251" y="10"/>
                    </a:lnTo>
                    <a:lnTo>
                      <a:pt x="197" y="11"/>
                    </a:lnTo>
                    <a:lnTo>
                      <a:pt x="144" y="12"/>
                    </a:lnTo>
                    <a:lnTo>
                      <a:pt x="90" y="13"/>
                    </a:lnTo>
                    <a:lnTo>
                      <a:pt x="68" y="68"/>
                    </a:lnTo>
                    <a:lnTo>
                      <a:pt x="45" y="125"/>
                    </a:lnTo>
                    <a:lnTo>
                      <a:pt x="22" y="181"/>
                    </a:lnTo>
                    <a:lnTo>
                      <a:pt x="14" y="198"/>
                    </a:lnTo>
                    <a:lnTo>
                      <a:pt x="7" y="215"/>
                    </a:lnTo>
                    <a:lnTo>
                      <a:pt x="0" y="232"/>
                    </a:lnTo>
                    <a:lnTo>
                      <a:pt x="42" y="232"/>
                    </a:lnTo>
                    <a:lnTo>
                      <a:pt x="86" y="231"/>
                    </a:lnTo>
                    <a:lnTo>
                      <a:pt x="129" y="231"/>
                    </a:lnTo>
                    <a:lnTo>
                      <a:pt x="171" y="231"/>
                    </a:lnTo>
                    <a:lnTo>
                      <a:pt x="213" y="229"/>
                    </a:lnTo>
                    <a:lnTo>
                      <a:pt x="256" y="229"/>
                    </a:lnTo>
                    <a:lnTo>
                      <a:pt x="299" y="229"/>
                    </a:lnTo>
                    <a:lnTo>
                      <a:pt x="343" y="228"/>
                    </a:lnTo>
                    <a:lnTo>
                      <a:pt x="385" y="228"/>
                    </a:lnTo>
                    <a:lnTo>
                      <a:pt x="428" y="228"/>
                    </a:lnTo>
                    <a:lnTo>
                      <a:pt x="470" y="228"/>
                    </a:lnTo>
                    <a:lnTo>
                      <a:pt x="513" y="228"/>
                    </a:lnTo>
                    <a:lnTo>
                      <a:pt x="556" y="228"/>
                    </a:lnTo>
                    <a:lnTo>
                      <a:pt x="598" y="228"/>
                    </a:lnTo>
                    <a:lnTo>
                      <a:pt x="643" y="228"/>
                    </a:lnTo>
                    <a:lnTo>
                      <a:pt x="685" y="227"/>
                    </a:lnTo>
                    <a:lnTo>
                      <a:pt x="727" y="227"/>
                    </a:lnTo>
                    <a:lnTo>
                      <a:pt x="770" y="227"/>
                    </a:lnTo>
                    <a:lnTo>
                      <a:pt x="812" y="227"/>
                    </a:lnTo>
                    <a:lnTo>
                      <a:pt x="855" y="227"/>
                    </a:lnTo>
                    <a:lnTo>
                      <a:pt x="897" y="227"/>
                    </a:lnTo>
                    <a:lnTo>
                      <a:pt x="941" y="227"/>
                    </a:lnTo>
                    <a:lnTo>
                      <a:pt x="984" y="226"/>
                    </a:lnTo>
                    <a:lnTo>
                      <a:pt x="1027" y="226"/>
                    </a:lnTo>
                    <a:lnTo>
                      <a:pt x="1070" y="226"/>
                    </a:lnTo>
                    <a:lnTo>
                      <a:pt x="1112" y="226"/>
                    </a:lnTo>
                    <a:lnTo>
                      <a:pt x="1156" y="226"/>
                    </a:lnTo>
                    <a:lnTo>
                      <a:pt x="1198" y="226"/>
                    </a:lnTo>
                    <a:lnTo>
                      <a:pt x="1241" y="226"/>
                    </a:lnTo>
                    <a:lnTo>
                      <a:pt x="1283" y="226"/>
                    </a:lnTo>
                    <a:lnTo>
                      <a:pt x="1326" y="226"/>
                    </a:lnTo>
                    <a:lnTo>
                      <a:pt x="1369" y="226"/>
                    </a:lnTo>
                    <a:lnTo>
                      <a:pt x="1413" y="226"/>
                    </a:lnTo>
                    <a:lnTo>
                      <a:pt x="1455" y="226"/>
                    </a:lnTo>
                    <a:lnTo>
                      <a:pt x="1498" y="227"/>
                    </a:lnTo>
                    <a:lnTo>
                      <a:pt x="1540" y="227"/>
                    </a:lnTo>
                    <a:lnTo>
                      <a:pt x="1540" y="224"/>
                    </a:lnTo>
                    <a:lnTo>
                      <a:pt x="1539" y="220"/>
                    </a:lnTo>
                    <a:lnTo>
                      <a:pt x="1539" y="217"/>
                    </a:lnTo>
                    <a:lnTo>
                      <a:pt x="1543" y="162"/>
                    </a:lnTo>
                    <a:lnTo>
                      <a:pt x="1549" y="108"/>
                    </a:lnTo>
                    <a:lnTo>
                      <a:pt x="1556" y="54"/>
                    </a:lnTo>
                    <a:lnTo>
                      <a:pt x="1561" y="0"/>
                    </a:lnTo>
                    <a:lnTo>
                      <a:pt x="1509" y="0"/>
                    </a:lnTo>
                    <a:lnTo>
                      <a:pt x="1456" y="0"/>
                    </a:lnTo>
                    <a:lnTo>
                      <a:pt x="1403" y="1"/>
                    </a:lnTo>
                    <a:lnTo>
                      <a:pt x="1351"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2" name="Freeform 131">
                <a:extLst>
                  <a:ext uri="{FF2B5EF4-FFF2-40B4-BE49-F238E27FC236}">
                    <a16:creationId xmlns:a16="http://schemas.microsoft.com/office/drawing/2014/main" id="{C762CC2E-C369-C360-F9F6-E051E49425DF}"/>
                  </a:ext>
                </a:extLst>
              </p:cNvPr>
              <p:cNvSpPr>
                <a:spLocks/>
              </p:cNvSpPr>
              <p:nvPr/>
            </p:nvSpPr>
            <p:spPr bwMode="auto">
              <a:xfrm>
                <a:off x="1238" y="2829"/>
                <a:ext cx="11" cy="9"/>
              </a:xfrm>
              <a:custGeom>
                <a:avLst/>
                <a:gdLst>
                  <a:gd name="T0" fmla="*/ 2 w 75"/>
                  <a:gd name="T1" fmla="*/ 0 h 62"/>
                  <a:gd name="T2" fmla="*/ 1 w 75"/>
                  <a:gd name="T3" fmla="*/ 0 h 62"/>
                  <a:gd name="T4" fmla="*/ 0 w 75"/>
                  <a:gd name="T5" fmla="*/ 1 h 62"/>
                  <a:gd name="T6" fmla="*/ 0 w 75"/>
                  <a:gd name="T7" fmla="*/ 1 h 62"/>
                  <a:gd name="T8" fmla="*/ 0 w 75"/>
                  <a:gd name="T9" fmla="*/ 1 h 62"/>
                  <a:gd name="T10" fmla="*/ 1 w 75"/>
                  <a:gd name="T11" fmla="*/ 1 h 62"/>
                  <a:gd name="T12" fmla="*/ 1 w 75"/>
                  <a:gd name="T13" fmla="*/ 0 h 62"/>
                  <a:gd name="T14" fmla="*/ 2 w 75"/>
                  <a:gd name="T15" fmla="*/ 0 h 62"/>
                  <a:gd name="T16" fmla="*/ 2 w 75"/>
                  <a:gd name="T17" fmla="*/ 0 h 62"/>
                  <a:gd name="T18" fmla="*/ 2 w 75"/>
                  <a:gd name="T19" fmla="*/ 0 h 62"/>
                  <a:gd name="T20" fmla="*/ 2 w 75"/>
                  <a:gd name="T21" fmla="*/ 0 h 62"/>
                  <a:gd name="T22" fmla="*/ 2 w 75"/>
                  <a:gd name="T23" fmla="*/ 0 h 62"/>
                  <a:gd name="T24" fmla="*/ 2 w 75"/>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 h="62">
                    <a:moveTo>
                      <a:pt x="75" y="2"/>
                    </a:moveTo>
                    <a:lnTo>
                      <a:pt x="42" y="14"/>
                    </a:lnTo>
                    <a:lnTo>
                      <a:pt x="18" y="35"/>
                    </a:lnTo>
                    <a:lnTo>
                      <a:pt x="0" y="62"/>
                    </a:lnTo>
                    <a:lnTo>
                      <a:pt x="25" y="40"/>
                    </a:lnTo>
                    <a:lnTo>
                      <a:pt x="49" y="21"/>
                    </a:lnTo>
                    <a:lnTo>
                      <a:pt x="75" y="0"/>
                    </a:lnTo>
                    <a:lnTo>
                      <a:pt x="75" y="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3" name="Freeform 132">
                <a:extLst>
                  <a:ext uri="{FF2B5EF4-FFF2-40B4-BE49-F238E27FC236}">
                    <a16:creationId xmlns:a16="http://schemas.microsoft.com/office/drawing/2014/main" id="{6E5F9442-EEB0-91A1-F44E-1281BF75EE1F}"/>
                  </a:ext>
                </a:extLst>
              </p:cNvPr>
              <p:cNvSpPr>
                <a:spLocks/>
              </p:cNvSpPr>
              <p:nvPr/>
            </p:nvSpPr>
            <p:spPr bwMode="auto">
              <a:xfrm>
                <a:off x="1238" y="2829"/>
                <a:ext cx="11" cy="9"/>
              </a:xfrm>
              <a:custGeom>
                <a:avLst/>
                <a:gdLst>
                  <a:gd name="T0" fmla="*/ 2 w 75"/>
                  <a:gd name="T1" fmla="*/ 0 h 62"/>
                  <a:gd name="T2" fmla="*/ 1 w 75"/>
                  <a:gd name="T3" fmla="*/ 0 h 62"/>
                  <a:gd name="T4" fmla="*/ 0 w 75"/>
                  <a:gd name="T5" fmla="*/ 1 h 62"/>
                  <a:gd name="T6" fmla="*/ 0 w 75"/>
                  <a:gd name="T7" fmla="*/ 1 h 62"/>
                  <a:gd name="T8" fmla="*/ 0 w 75"/>
                  <a:gd name="T9" fmla="*/ 1 h 62"/>
                  <a:gd name="T10" fmla="*/ 1 w 75"/>
                  <a:gd name="T11" fmla="*/ 1 h 62"/>
                  <a:gd name="T12" fmla="*/ 1 w 75"/>
                  <a:gd name="T13" fmla="*/ 0 h 62"/>
                  <a:gd name="T14" fmla="*/ 2 w 75"/>
                  <a:gd name="T15" fmla="*/ 0 h 62"/>
                  <a:gd name="T16" fmla="*/ 2 w 75"/>
                  <a:gd name="T17" fmla="*/ 0 h 62"/>
                  <a:gd name="T18" fmla="*/ 2 w 75"/>
                  <a:gd name="T19" fmla="*/ 0 h 62"/>
                  <a:gd name="T20" fmla="*/ 2 w 75"/>
                  <a:gd name="T21" fmla="*/ 0 h 62"/>
                  <a:gd name="T22" fmla="*/ 2 w 75"/>
                  <a:gd name="T23" fmla="*/ 0 h 62"/>
                  <a:gd name="T24" fmla="*/ 2 w 75"/>
                  <a:gd name="T25" fmla="*/ 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 h="62">
                    <a:moveTo>
                      <a:pt x="75" y="2"/>
                    </a:moveTo>
                    <a:lnTo>
                      <a:pt x="42" y="14"/>
                    </a:lnTo>
                    <a:lnTo>
                      <a:pt x="18" y="35"/>
                    </a:lnTo>
                    <a:lnTo>
                      <a:pt x="0" y="62"/>
                    </a:lnTo>
                    <a:lnTo>
                      <a:pt x="25" y="40"/>
                    </a:lnTo>
                    <a:lnTo>
                      <a:pt x="49" y="21"/>
                    </a:lnTo>
                    <a:lnTo>
                      <a:pt x="75" y="0"/>
                    </a:lnTo>
                    <a:lnTo>
                      <a:pt x="75"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4" name="Freeform 133">
                <a:extLst>
                  <a:ext uri="{FF2B5EF4-FFF2-40B4-BE49-F238E27FC236}">
                    <a16:creationId xmlns:a16="http://schemas.microsoft.com/office/drawing/2014/main" id="{07F17D54-5786-E2BB-0349-609080E5891A}"/>
                  </a:ext>
                </a:extLst>
              </p:cNvPr>
              <p:cNvSpPr>
                <a:spLocks/>
              </p:cNvSpPr>
              <p:nvPr/>
            </p:nvSpPr>
            <p:spPr bwMode="auto">
              <a:xfrm>
                <a:off x="1332" y="2891"/>
                <a:ext cx="40" cy="25"/>
              </a:xfrm>
              <a:custGeom>
                <a:avLst/>
                <a:gdLst>
                  <a:gd name="T0" fmla="*/ 2 w 284"/>
                  <a:gd name="T1" fmla="*/ 4 h 174"/>
                  <a:gd name="T2" fmla="*/ 3 w 284"/>
                  <a:gd name="T3" fmla="*/ 3 h 174"/>
                  <a:gd name="T4" fmla="*/ 4 w 284"/>
                  <a:gd name="T5" fmla="*/ 3 h 174"/>
                  <a:gd name="T6" fmla="*/ 4 w 284"/>
                  <a:gd name="T7" fmla="*/ 3 h 174"/>
                  <a:gd name="T8" fmla="*/ 4 w 284"/>
                  <a:gd name="T9" fmla="*/ 3 h 174"/>
                  <a:gd name="T10" fmla="*/ 5 w 284"/>
                  <a:gd name="T11" fmla="*/ 3 h 174"/>
                  <a:gd name="T12" fmla="*/ 5 w 284"/>
                  <a:gd name="T13" fmla="*/ 2 h 174"/>
                  <a:gd name="T14" fmla="*/ 5 w 284"/>
                  <a:gd name="T15" fmla="*/ 2 h 174"/>
                  <a:gd name="T16" fmla="*/ 5 w 284"/>
                  <a:gd name="T17" fmla="*/ 2 h 174"/>
                  <a:gd name="T18" fmla="*/ 5 w 284"/>
                  <a:gd name="T19" fmla="*/ 1 h 174"/>
                  <a:gd name="T20" fmla="*/ 5 w 284"/>
                  <a:gd name="T21" fmla="*/ 1 h 174"/>
                  <a:gd name="T22" fmla="*/ 6 w 284"/>
                  <a:gd name="T23" fmla="*/ 0 h 174"/>
                  <a:gd name="T24" fmla="*/ 6 w 284"/>
                  <a:gd name="T25" fmla="*/ 0 h 174"/>
                  <a:gd name="T26" fmla="*/ 5 w 284"/>
                  <a:gd name="T27" fmla="*/ 0 h 174"/>
                  <a:gd name="T28" fmla="*/ 3 w 284"/>
                  <a:gd name="T29" fmla="*/ 0 h 174"/>
                  <a:gd name="T30" fmla="*/ 2 w 284"/>
                  <a:gd name="T31" fmla="*/ 0 h 174"/>
                  <a:gd name="T32" fmla="*/ 1 w 284"/>
                  <a:gd name="T33" fmla="*/ 0 h 174"/>
                  <a:gd name="T34" fmla="*/ 1 w 284"/>
                  <a:gd name="T35" fmla="*/ 0 h 174"/>
                  <a:gd name="T36" fmla="*/ 1 w 284"/>
                  <a:gd name="T37" fmla="*/ 1 h 174"/>
                  <a:gd name="T38" fmla="*/ 0 w 284"/>
                  <a:gd name="T39" fmla="*/ 2 h 174"/>
                  <a:gd name="T40" fmla="*/ 0 w 284"/>
                  <a:gd name="T41" fmla="*/ 3 h 174"/>
                  <a:gd name="T42" fmla="*/ 0 w 284"/>
                  <a:gd name="T43" fmla="*/ 3 h 174"/>
                  <a:gd name="T44" fmla="*/ 1 w 284"/>
                  <a:gd name="T45" fmla="*/ 3 h 174"/>
                  <a:gd name="T46" fmla="*/ 1 w 284"/>
                  <a:gd name="T47" fmla="*/ 4 h 174"/>
                  <a:gd name="T48" fmla="*/ 2 w 284"/>
                  <a:gd name="T49" fmla="*/ 4 h 174"/>
                  <a:gd name="T50" fmla="*/ 2 w 284"/>
                  <a:gd name="T51" fmla="*/ 4 h 1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84" h="174">
                    <a:moveTo>
                      <a:pt x="105" y="174"/>
                    </a:moveTo>
                    <a:lnTo>
                      <a:pt x="143" y="170"/>
                    </a:lnTo>
                    <a:lnTo>
                      <a:pt x="181" y="166"/>
                    </a:lnTo>
                    <a:lnTo>
                      <a:pt x="218" y="159"/>
                    </a:lnTo>
                    <a:lnTo>
                      <a:pt x="226" y="139"/>
                    </a:lnTo>
                    <a:lnTo>
                      <a:pt x="235" y="117"/>
                    </a:lnTo>
                    <a:lnTo>
                      <a:pt x="243" y="95"/>
                    </a:lnTo>
                    <a:lnTo>
                      <a:pt x="257" y="64"/>
                    </a:lnTo>
                    <a:lnTo>
                      <a:pt x="269" y="34"/>
                    </a:lnTo>
                    <a:lnTo>
                      <a:pt x="284" y="2"/>
                    </a:lnTo>
                    <a:lnTo>
                      <a:pt x="227" y="2"/>
                    </a:lnTo>
                    <a:lnTo>
                      <a:pt x="172" y="1"/>
                    </a:lnTo>
                    <a:lnTo>
                      <a:pt x="116" y="1"/>
                    </a:lnTo>
                    <a:lnTo>
                      <a:pt x="59" y="0"/>
                    </a:lnTo>
                    <a:lnTo>
                      <a:pt x="41" y="46"/>
                    </a:lnTo>
                    <a:lnTo>
                      <a:pt x="20" y="92"/>
                    </a:lnTo>
                    <a:lnTo>
                      <a:pt x="0" y="139"/>
                    </a:lnTo>
                    <a:lnTo>
                      <a:pt x="30" y="160"/>
                    </a:lnTo>
                    <a:lnTo>
                      <a:pt x="65" y="173"/>
                    </a:lnTo>
                    <a:lnTo>
                      <a:pt x="105" y="17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5" name="Freeform 134">
                <a:extLst>
                  <a:ext uri="{FF2B5EF4-FFF2-40B4-BE49-F238E27FC236}">
                    <a16:creationId xmlns:a16="http://schemas.microsoft.com/office/drawing/2014/main" id="{7E2CB733-E2D8-950B-6FD5-ADA5647FF505}"/>
                  </a:ext>
                </a:extLst>
              </p:cNvPr>
              <p:cNvSpPr>
                <a:spLocks/>
              </p:cNvSpPr>
              <p:nvPr/>
            </p:nvSpPr>
            <p:spPr bwMode="auto">
              <a:xfrm>
                <a:off x="1332" y="2891"/>
                <a:ext cx="40" cy="25"/>
              </a:xfrm>
              <a:custGeom>
                <a:avLst/>
                <a:gdLst>
                  <a:gd name="T0" fmla="*/ 2 w 284"/>
                  <a:gd name="T1" fmla="*/ 4 h 174"/>
                  <a:gd name="T2" fmla="*/ 3 w 284"/>
                  <a:gd name="T3" fmla="*/ 3 h 174"/>
                  <a:gd name="T4" fmla="*/ 4 w 284"/>
                  <a:gd name="T5" fmla="*/ 3 h 174"/>
                  <a:gd name="T6" fmla="*/ 4 w 284"/>
                  <a:gd name="T7" fmla="*/ 3 h 174"/>
                  <a:gd name="T8" fmla="*/ 4 w 284"/>
                  <a:gd name="T9" fmla="*/ 3 h 174"/>
                  <a:gd name="T10" fmla="*/ 5 w 284"/>
                  <a:gd name="T11" fmla="*/ 3 h 174"/>
                  <a:gd name="T12" fmla="*/ 5 w 284"/>
                  <a:gd name="T13" fmla="*/ 2 h 174"/>
                  <a:gd name="T14" fmla="*/ 5 w 284"/>
                  <a:gd name="T15" fmla="*/ 2 h 174"/>
                  <a:gd name="T16" fmla="*/ 5 w 284"/>
                  <a:gd name="T17" fmla="*/ 2 h 174"/>
                  <a:gd name="T18" fmla="*/ 5 w 284"/>
                  <a:gd name="T19" fmla="*/ 1 h 174"/>
                  <a:gd name="T20" fmla="*/ 5 w 284"/>
                  <a:gd name="T21" fmla="*/ 1 h 174"/>
                  <a:gd name="T22" fmla="*/ 6 w 284"/>
                  <a:gd name="T23" fmla="*/ 0 h 174"/>
                  <a:gd name="T24" fmla="*/ 6 w 284"/>
                  <a:gd name="T25" fmla="*/ 0 h 174"/>
                  <a:gd name="T26" fmla="*/ 5 w 284"/>
                  <a:gd name="T27" fmla="*/ 0 h 174"/>
                  <a:gd name="T28" fmla="*/ 3 w 284"/>
                  <a:gd name="T29" fmla="*/ 0 h 174"/>
                  <a:gd name="T30" fmla="*/ 2 w 284"/>
                  <a:gd name="T31" fmla="*/ 0 h 174"/>
                  <a:gd name="T32" fmla="*/ 1 w 284"/>
                  <a:gd name="T33" fmla="*/ 0 h 174"/>
                  <a:gd name="T34" fmla="*/ 1 w 284"/>
                  <a:gd name="T35" fmla="*/ 0 h 174"/>
                  <a:gd name="T36" fmla="*/ 1 w 284"/>
                  <a:gd name="T37" fmla="*/ 1 h 174"/>
                  <a:gd name="T38" fmla="*/ 0 w 284"/>
                  <a:gd name="T39" fmla="*/ 2 h 174"/>
                  <a:gd name="T40" fmla="*/ 0 w 284"/>
                  <a:gd name="T41" fmla="*/ 3 h 174"/>
                  <a:gd name="T42" fmla="*/ 0 w 284"/>
                  <a:gd name="T43" fmla="*/ 3 h 174"/>
                  <a:gd name="T44" fmla="*/ 1 w 284"/>
                  <a:gd name="T45" fmla="*/ 3 h 174"/>
                  <a:gd name="T46" fmla="*/ 1 w 284"/>
                  <a:gd name="T47" fmla="*/ 4 h 174"/>
                  <a:gd name="T48" fmla="*/ 2 w 284"/>
                  <a:gd name="T49" fmla="*/ 4 h 174"/>
                  <a:gd name="T50" fmla="*/ 2 w 284"/>
                  <a:gd name="T51" fmla="*/ 4 h 1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84" h="174">
                    <a:moveTo>
                      <a:pt x="105" y="174"/>
                    </a:moveTo>
                    <a:lnTo>
                      <a:pt x="143" y="170"/>
                    </a:lnTo>
                    <a:lnTo>
                      <a:pt x="181" y="166"/>
                    </a:lnTo>
                    <a:lnTo>
                      <a:pt x="218" y="159"/>
                    </a:lnTo>
                    <a:lnTo>
                      <a:pt x="226" y="139"/>
                    </a:lnTo>
                    <a:lnTo>
                      <a:pt x="235" y="117"/>
                    </a:lnTo>
                    <a:lnTo>
                      <a:pt x="243" y="95"/>
                    </a:lnTo>
                    <a:lnTo>
                      <a:pt x="257" y="64"/>
                    </a:lnTo>
                    <a:lnTo>
                      <a:pt x="269" y="34"/>
                    </a:lnTo>
                    <a:lnTo>
                      <a:pt x="284" y="2"/>
                    </a:lnTo>
                    <a:lnTo>
                      <a:pt x="227" y="2"/>
                    </a:lnTo>
                    <a:lnTo>
                      <a:pt x="172" y="1"/>
                    </a:lnTo>
                    <a:lnTo>
                      <a:pt x="116" y="1"/>
                    </a:lnTo>
                    <a:lnTo>
                      <a:pt x="59" y="0"/>
                    </a:lnTo>
                    <a:lnTo>
                      <a:pt x="41" y="46"/>
                    </a:lnTo>
                    <a:lnTo>
                      <a:pt x="20" y="92"/>
                    </a:lnTo>
                    <a:lnTo>
                      <a:pt x="0" y="139"/>
                    </a:lnTo>
                    <a:lnTo>
                      <a:pt x="30" y="160"/>
                    </a:lnTo>
                    <a:lnTo>
                      <a:pt x="65" y="173"/>
                    </a:lnTo>
                    <a:lnTo>
                      <a:pt x="105" y="1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6" name="Freeform 135">
                <a:extLst>
                  <a:ext uri="{FF2B5EF4-FFF2-40B4-BE49-F238E27FC236}">
                    <a16:creationId xmlns:a16="http://schemas.microsoft.com/office/drawing/2014/main" id="{2C17C7A8-4E4D-2072-7ED6-F74DCFEC9841}"/>
                  </a:ext>
                </a:extLst>
              </p:cNvPr>
              <p:cNvSpPr>
                <a:spLocks/>
              </p:cNvSpPr>
              <p:nvPr/>
            </p:nvSpPr>
            <p:spPr bwMode="auto">
              <a:xfrm>
                <a:off x="1375" y="2891"/>
                <a:ext cx="38" cy="20"/>
              </a:xfrm>
              <a:custGeom>
                <a:avLst/>
                <a:gdLst>
                  <a:gd name="T0" fmla="*/ 0 w 266"/>
                  <a:gd name="T1" fmla="*/ 3 h 136"/>
                  <a:gd name="T2" fmla="*/ 1 w 266"/>
                  <a:gd name="T3" fmla="*/ 3 h 136"/>
                  <a:gd name="T4" fmla="*/ 2 w 266"/>
                  <a:gd name="T5" fmla="*/ 2 h 136"/>
                  <a:gd name="T6" fmla="*/ 3 w 266"/>
                  <a:gd name="T7" fmla="*/ 2 h 136"/>
                  <a:gd name="T8" fmla="*/ 4 w 266"/>
                  <a:gd name="T9" fmla="*/ 1 h 136"/>
                  <a:gd name="T10" fmla="*/ 5 w 266"/>
                  <a:gd name="T11" fmla="*/ 1 h 136"/>
                  <a:gd name="T12" fmla="*/ 5 w 266"/>
                  <a:gd name="T13" fmla="*/ 1 h 136"/>
                  <a:gd name="T14" fmla="*/ 5 w 266"/>
                  <a:gd name="T15" fmla="*/ 1 h 136"/>
                  <a:gd name="T16" fmla="*/ 5 w 266"/>
                  <a:gd name="T17" fmla="*/ 0 h 136"/>
                  <a:gd name="T18" fmla="*/ 5 w 266"/>
                  <a:gd name="T19" fmla="*/ 0 h 136"/>
                  <a:gd name="T20" fmla="*/ 5 w 266"/>
                  <a:gd name="T21" fmla="*/ 0 h 136"/>
                  <a:gd name="T22" fmla="*/ 4 w 266"/>
                  <a:gd name="T23" fmla="*/ 0 h 136"/>
                  <a:gd name="T24" fmla="*/ 3 w 266"/>
                  <a:gd name="T25" fmla="*/ 0 h 136"/>
                  <a:gd name="T26" fmla="*/ 2 w 266"/>
                  <a:gd name="T27" fmla="*/ 0 h 136"/>
                  <a:gd name="T28" fmla="*/ 1 w 266"/>
                  <a:gd name="T29" fmla="*/ 0 h 136"/>
                  <a:gd name="T30" fmla="*/ 1 w 266"/>
                  <a:gd name="T31" fmla="*/ 0 h 136"/>
                  <a:gd name="T32" fmla="*/ 1 w 266"/>
                  <a:gd name="T33" fmla="*/ 1 h 136"/>
                  <a:gd name="T34" fmla="*/ 0 w 266"/>
                  <a:gd name="T35" fmla="*/ 2 h 136"/>
                  <a:gd name="T36" fmla="*/ 0 w 266"/>
                  <a:gd name="T37" fmla="*/ 3 h 136"/>
                  <a:gd name="T38" fmla="*/ 0 w 266"/>
                  <a:gd name="T39" fmla="*/ 3 h 1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6" h="136">
                    <a:moveTo>
                      <a:pt x="0" y="136"/>
                    </a:moveTo>
                    <a:lnTo>
                      <a:pt x="50" y="123"/>
                    </a:lnTo>
                    <a:lnTo>
                      <a:pt x="99" y="106"/>
                    </a:lnTo>
                    <a:lnTo>
                      <a:pt x="150" y="89"/>
                    </a:lnTo>
                    <a:lnTo>
                      <a:pt x="198" y="71"/>
                    </a:lnTo>
                    <a:lnTo>
                      <a:pt x="248" y="51"/>
                    </a:lnTo>
                    <a:lnTo>
                      <a:pt x="254" y="36"/>
                    </a:lnTo>
                    <a:lnTo>
                      <a:pt x="260" y="18"/>
                    </a:lnTo>
                    <a:lnTo>
                      <a:pt x="266" y="3"/>
                    </a:lnTo>
                    <a:lnTo>
                      <a:pt x="213" y="3"/>
                    </a:lnTo>
                    <a:lnTo>
                      <a:pt x="157" y="1"/>
                    </a:lnTo>
                    <a:lnTo>
                      <a:pt x="103" y="1"/>
                    </a:lnTo>
                    <a:lnTo>
                      <a:pt x="48" y="0"/>
                    </a:lnTo>
                    <a:lnTo>
                      <a:pt x="32" y="46"/>
                    </a:lnTo>
                    <a:lnTo>
                      <a:pt x="16" y="90"/>
                    </a:lnTo>
                    <a:lnTo>
                      <a:pt x="0" y="136"/>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7" name="Freeform 136">
                <a:extLst>
                  <a:ext uri="{FF2B5EF4-FFF2-40B4-BE49-F238E27FC236}">
                    <a16:creationId xmlns:a16="http://schemas.microsoft.com/office/drawing/2014/main" id="{184EFCD9-23C8-ED55-C26D-BF7E26DEC9EA}"/>
                  </a:ext>
                </a:extLst>
              </p:cNvPr>
              <p:cNvSpPr>
                <a:spLocks/>
              </p:cNvSpPr>
              <p:nvPr/>
            </p:nvSpPr>
            <p:spPr bwMode="auto">
              <a:xfrm>
                <a:off x="1375" y="2891"/>
                <a:ext cx="38" cy="20"/>
              </a:xfrm>
              <a:custGeom>
                <a:avLst/>
                <a:gdLst>
                  <a:gd name="T0" fmla="*/ 0 w 266"/>
                  <a:gd name="T1" fmla="*/ 3 h 136"/>
                  <a:gd name="T2" fmla="*/ 1 w 266"/>
                  <a:gd name="T3" fmla="*/ 3 h 136"/>
                  <a:gd name="T4" fmla="*/ 2 w 266"/>
                  <a:gd name="T5" fmla="*/ 2 h 136"/>
                  <a:gd name="T6" fmla="*/ 3 w 266"/>
                  <a:gd name="T7" fmla="*/ 2 h 136"/>
                  <a:gd name="T8" fmla="*/ 4 w 266"/>
                  <a:gd name="T9" fmla="*/ 1 h 136"/>
                  <a:gd name="T10" fmla="*/ 5 w 266"/>
                  <a:gd name="T11" fmla="*/ 1 h 136"/>
                  <a:gd name="T12" fmla="*/ 5 w 266"/>
                  <a:gd name="T13" fmla="*/ 1 h 136"/>
                  <a:gd name="T14" fmla="*/ 5 w 266"/>
                  <a:gd name="T15" fmla="*/ 1 h 136"/>
                  <a:gd name="T16" fmla="*/ 5 w 266"/>
                  <a:gd name="T17" fmla="*/ 0 h 136"/>
                  <a:gd name="T18" fmla="*/ 5 w 266"/>
                  <a:gd name="T19" fmla="*/ 0 h 136"/>
                  <a:gd name="T20" fmla="*/ 5 w 266"/>
                  <a:gd name="T21" fmla="*/ 0 h 136"/>
                  <a:gd name="T22" fmla="*/ 4 w 266"/>
                  <a:gd name="T23" fmla="*/ 0 h 136"/>
                  <a:gd name="T24" fmla="*/ 3 w 266"/>
                  <a:gd name="T25" fmla="*/ 0 h 136"/>
                  <a:gd name="T26" fmla="*/ 2 w 266"/>
                  <a:gd name="T27" fmla="*/ 0 h 136"/>
                  <a:gd name="T28" fmla="*/ 1 w 266"/>
                  <a:gd name="T29" fmla="*/ 0 h 136"/>
                  <a:gd name="T30" fmla="*/ 1 w 266"/>
                  <a:gd name="T31" fmla="*/ 0 h 136"/>
                  <a:gd name="T32" fmla="*/ 1 w 266"/>
                  <a:gd name="T33" fmla="*/ 1 h 136"/>
                  <a:gd name="T34" fmla="*/ 0 w 266"/>
                  <a:gd name="T35" fmla="*/ 2 h 136"/>
                  <a:gd name="T36" fmla="*/ 0 w 266"/>
                  <a:gd name="T37" fmla="*/ 3 h 136"/>
                  <a:gd name="T38" fmla="*/ 0 w 266"/>
                  <a:gd name="T39" fmla="*/ 3 h 1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6" h="136">
                    <a:moveTo>
                      <a:pt x="0" y="136"/>
                    </a:moveTo>
                    <a:lnTo>
                      <a:pt x="50" y="123"/>
                    </a:lnTo>
                    <a:lnTo>
                      <a:pt x="99" y="106"/>
                    </a:lnTo>
                    <a:lnTo>
                      <a:pt x="150" y="89"/>
                    </a:lnTo>
                    <a:lnTo>
                      <a:pt x="198" y="71"/>
                    </a:lnTo>
                    <a:lnTo>
                      <a:pt x="248" y="51"/>
                    </a:lnTo>
                    <a:lnTo>
                      <a:pt x="254" y="36"/>
                    </a:lnTo>
                    <a:lnTo>
                      <a:pt x="260" y="18"/>
                    </a:lnTo>
                    <a:lnTo>
                      <a:pt x="266" y="3"/>
                    </a:lnTo>
                    <a:lnTo>
                      <a:pt x="213" y="3"/>
                    </a:lnTo>
                    <a:lnTo>
                      <a:pt x="157" y="1"/>
                    </a:lnTo>
                    <a:lnTo>
                      <a:pt x="103" y="1"/>
                    </a:lnTo>
                    <a:lnTo>
                      <a:pt x="48" y="0"/>
                    </a:lnTo>
                    <a:lnTo>
                      <a:pt x="32" y="46"/>
                    </a:lnTo>
                    <a:lnTo>
                      <a:pt x="16" y="90"/>
                    </a:lnTo>
                    <a:lnTo>
                      <a:pt x="0"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8" name="Freeform 137">
                <a:extLst>
                  <a:ext uri="{FF2B5EF4-FFF2-40B4-BE49-F238E27FC236}">
                    <a16:creationId xmlns:a16="http://schemas.microsoft.com/office/drawing/2014/main" id="{AD047933-FA5D-D56C-9C5D-656CA0AF4DD5}"/>
                  </a:ext>
                </a:extLst>
              </p:cNvPr>
              <p:cNvSpPr>
                <a:spLocks/>
              </p:cNvSpPr>
              <p:nvPr/>
            </p:nvSpPr>
            <p:spPr bwMode="auto">
              <a:xfrm>
                <a:off x="1415" y="2892"/>
                <a:ext cx="15" cy="5"/>
              </a:xfrm>
              <a:custGeom>
                <a:avLst/>
                <a:gdLst>
                  <a:gd name="T0" fmla="*/ 0 w 107"/>
                  <a:gd name="T1" fmla="*/ 0 h 36"/>
                  <a:gd name="T2" fmla="*/ 0 w 107"/>
                  <a:gd name="T3" fmla="*/ 0 h 36"/>
                  <a:gd name="T4" fmla="*/ 0 w 107"/>
                  <a:gd name="T5" fmla="*/ 0 h 36"/>
                  <a:gd name="T6" fmla="*/ 0 w 107"/>
                  <a:gd name="T7" fmla="*/ 1 h 36"/>
                  <a:gd name="T8" fmla="*/ 0 w 107"/>
                  <a:gd name="T9" fmla="*/ 1 h 36"/>
                  <a:gd name="T10" fmla="*/ 1 w 107"/>
                  <a:gd name="T11" fmla="*/ 0 h 36"/>
                  <a:gd name="T12" fmla="*/ 1 w 107"/>
                  <a:gd name="T13" fmla="*/ 0 h 36"/>
                  <a:gd name="T14" fmla="*/ 2 w 107"/>
                  <a:gd name="T15" fmla="*/ 0 h 36"/>
                  <a:gd name="T16" fmla="*/ 2 w 107"/>
                  <a:gd name="T17" fmla="*/ 0 h 36"/>
                  <a:gd name="T18" fmla="*/ 2 w 107"/>
                  <a:gd name="T19" fmla="*/ 0 h 36"/>
                  <a:gd name="T20" fmla="*/ 1 w 107"/>
                  <a:gd name="T21" fmla="*/ 0 h 36"/>
                  <a:gd name="T22" fmla="*/ 0 w 107"/>
                  <a:gd name="T23" fmla="*/ 0 h 36"/>
                  <a:gd name="T24" fmla="*/ 0 w 107"/>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36">
                    <a:moveTo>
                      <a:pt x="13" y="0"/>
                    </a:moveTo>
                    <a:lnTo>
                      <a:pt x="8" y="12"/>
                    </a:lnTo>
                    <a:lnTo>
                      <a:pt x="4" y="23"/>
                    </a:lnTo>
                    <a:lnTo>
                      <a:pt x="0" y="36"/>
                    </a:lnTo>
                    <a:lnTo>
                      <a:pt x="35" y="23"/>
                    </a:lnTo>
                    <a:lnTo>
                      <a:pt x="71" y="11"/>
                    </a:lnTo>
                    <a:lnTo>
                      <a:pt x="107" y="0"/>
                    </a:lnTo>
                    <a:lnTo>
                      <a:pt x="75" y="0"/>
                    </a:lnTo>
                    <a:lnTo>
                      <a:pt x="44" y="0"/>
                    </a:lnTo>
                    <a:lnTo>
                      <a:pt x="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79" name="Freeform 138">
                <a:extLst>
                  <a:ext uri="{FF2B5EF4-FFF2-40B4-BE49-F238E27FC236}">
                    <a16:creationId xmlns:a16="http://schemas.microsoft.com/office/drawing/2014/main" id="{CA2816BB-90F9-5CF8-843E-88365DD6447E}"/>
                  </a:ext>
                </a:extLst>
              </p:cNvPr>
              <p:cNvSpPr>
                <a:spLocks/>
              </p:cNvSpPr>
              <p:nvPr/>
            </p:nvSpPr>
            <p:spPr bwMode="auto">
              <a:xfrm>
                <a:off x="1415" y="2892"/>
                <a:ext cx="15" cy="5"/>
              </a:xfrm>
              <a:custGeom>
                <a:avLst/>
                <a:gdLst>
                  <a:gd name="T0" fmla="*/ 0 w 107"/>
                  <a:gd name="T1" fmla="*/ 0 h 36"/>
                  <a:gd name="T2" fmla="*/ 0 w 107"/>
                  <a:gd name="T3" fmla="*/ 0 h 36"/>
                  <a:gd name="T4" fmla="*/ 0 w 107"/>
                  <a:gd name="T5" fmla="*/ 0 h 36"/>
                  <a:gd name="T6" fmla="*/ 0 w 107"/>
                  <a:gd name="T7" fmla="*/ 1 h 36"/>
                  <a:gd name="T8" fmla="*/ 0 w 107"/>
                  <a:gd name="T9" fmla="*/ 1 h 36"/>
                  <a:gd name="T10" fmla="*/ 1 w 107"/>
                  <a:gd name="T11" fmla="*/ 0 h 36"/>
                  <a:gd name="T12" fmla="*/ 1 w 107"/>
                  <a:gd name="T13" fmla="*/ 0 h 36"/>
                  <a:gd name="T14" fmla="*/ 2 w 107"/>
                  <a:gd name="T15" fmla="*/ 0 h 36"/>
                  <a:gd name="T16" fmla="*/ 2 w 107"/>
                  <a:gd name="T17" fmla="*/ 0 h 36"/>
                  <a:gd name="T18" fmla="*/ 2 w 107"/>
                  <a:gd name="T19" fmla="*/ 0 h 36"/>
                  <a:gd name="T20" fmla="*/ 1 w 107"/>
                  <a:gd name="T21" fmla="*/ 0 h 36"/>
                  <a:gd name="T22" fmla="*/ 0 w 107"/>
                  <a:gd name="T23" fmla="*/ 0 h 36"/>
                  <a:gd name="T24" fmla="*/ 0 w 107"/>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7" h="36">
                    <a:moveTo>
                      <a:pt x="13" y="0"/>
                    </a:moveTo>
                    <a:lnTo>
                      <a:pt x="8" y="12"/>
                    </a:lnTo>
                    <a:lnTo>
                      <a:pt x="4" y="23"/>
                    </a:lnTo>
                    <a:lnTo>
                      <a:pt x="0" y="36"/>
                    </a:lnTo>
                    <a:lnTo>
                      <a:pt x="35" y="23"/>
                    </a:lnTo>
                    <a:lnTo>
                      <a:pt x="71" y="11"/>
                    </a:lnTo>
                    <a:lnTo>
                      <a:pt x="107" y="0"/>
                    </a:lnTo>
                    <a:lnTo>
                      <a:pt x="75" y="0"/>
                    </a:lnTo>
                    <a:lnTo>
                      <a:pt x="44" y="0"/>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0" name="Freeform 139">
                <a:extLst>
                  <a:ext uri="{FF2B5EF4-FFF2-40B4-BE49-F238E27FC236}">
                    <a16:creationId xmlns:a16="http://schemas.microsoft.com/office/drawing/2014/main" id="{2111A8C5-A76C-1935-E83E-07F38B1668EC}"/>
                  </a:ext>
                </a:extLst>
              </p:cNvPr>
              <p:cNvSpPr>
                <a:spLocks/>
              </p:cNvSpPr>
              <p:nvPr/>
            </p:nvSpPr>
            <p:spPr bwMode="auto">
              <a:xfrm>
                <a:off x="1384" y="2863"/>
                <a:ext cx="182" cy="23"/>
              </a:xfrm>
              <a:custGeom>
                <a:avLst/>
                <a:gdLst>
                  <a:gd name="T0" fmla="*/ 4 w 1280"/>
                  <a:gd name="T1" fmla="*/ 0 h 161"/>
                  <a:gd name="T2" fmla="*/ 3 w 1280"/>
                  <a:gd name="T3" fmla="*/ 0 h 161"/>
                  <a:gd name="T4" fmla="*/ 3 w 1280"/>
                  <a:gd name="T5" fmla="*/ 0 h 161"/>
                  <a:gd name="T6" fmla="*/ 1 w 1280"/>
                  <a:gd name="T7" fmla="*/ 0 h 161"/>
                  <a:gd name="T8" fmla="*/ 1 w 1280"/>
                  <a:gd name="T9" fmla="*/ 0 h 161"/>
                  <a:gd name="T10" fmla="*/ 1 w 1280"/>
                  <a:gd name="T11" fmla="*/ 0 h 161"/>
                  <a:gd name="T12" fmla="*/ 1 w 1280"/>
                  <a:gd name="T13" fmla="*/ 1 h 161"/>
                  <a:gd name="T14" fmla="*/ 0 w 1280"/>
                  <a:gd name="T15" fmla="*/ 3 h 161"/>
                  <a:gd name="T16" fmla="*/ 1 w 1280"/>
                  <a:gd name="T17" fmla="*/ 3 h 161"/>
                  <a:gd name="T18" fmla="*/ 3 w 1280"/>
                  <a:gd name="T19" fmla="*/ 3 h 161"/>
                  <a:gd name="T20" fmla="*/ 4 w 1280"/>
                  <a:gd name="T21" fmla="*/ 3 h 161"/>
                  <a:gd name="T22" fmla="*/ 5 w 1280"/>
                  <a:gd name="T23" fmla="*/ 2 h 161"/>
                  <a:gd name="T24" fmla="*/ 5 w 1280"/>
                  <a:gd name="T25" fmla="*/ 2 h 161"/>
                  <a:gd name="T26" fmla="*/ 5 w 1280"/>
                  <a:gd name="T27" fmla="*/ 1 h 161"/>
                  <a:gd name="T28" fmla="*/ 5 w 1280"/>
                  <a:gd name="T29" fmla="*/ 1 h 161"/>
                  <a:gd name="T30" fmla="*/ 5 w 1280"/>
                  <a:gd name="T31" fmla="*/ 1 h 161"/>
                  <a:gd name="T32" fmla="*/ 5 w 1280"/>
                  <a:gd name="T33" fmla="*/ 1 h 161"/>
                  <a:gd name="T34" fmla="*/ 6 w 1280"/>
                  <a:gd name="T35" fmla="*/ 1 h 161"/>
                  <a:gd name="T36" fmla="*/ 6 w 1280"/>
                  <a:gd name="T37" fmla="*/ 1 h 161"/>
                  <a:gd name="T38" fmla="*/ 5 w 1280"/>
                  <a:gd name="T39" fmla="*/ 2 h 161"/>
                  <a:gd name="T40" fmla="*/ 5 w 1280"/>
                  <a:gd name="T41" fmla="*/ 3 h 161"/>
                  <a:gd name="T42" fmla="*/ 7 w 1280"/>
                  <a:gd name="T43" fmla="*/ 3 h 161"/>
                  <a:gd name="T44" fmla="*/ 9 w 1280"/>
                  <a:gd name="T45" fmla="*/ 3 h 161"/>
                  <a:gd name="T46" fmla="*/ 10 w 1280"/>
                  <a:gd name="T47" fmla="*/ 3 h 161"/>
                  <a:gd name="T48" fmla="*/ 10 w 1280"/>
                  <a:gd name="T49" fmla="*/ 3 h 161"/>
                  <a:gd name="T50" fmla="*/ 10 w 1280"/>
                  <a:gd name="T51" fmla="*/ 3 h 161"/>
                  <a:gd name="T52" fmla="*/ 10 w 1280"/>
                  <a:gd name="T53" fmla="*/ 2 h 161"/>
                  <a:gd name="T54" fmla="*/ 10 w 1280"/>
                  <a:gd name="T55" fmla="*/ 3 h 161"/>
                  <a:gd name="T56" fmla="*/ 10 w 1280"/>
                  <a:gd name="T57" fmla="*/ 3 h 161"/>
                  <a:gd name="T58" fmla="*/ 11 w 1280"/>
                  <a:gd name="T59" fmla="*/ 3 h 161"/>
                  <a:gd name="T60" fmla="*/ 14 w 1280"/>
                  <a:gd name="T61" fmla="*/ 2 h 161"/>
                  <a:gd name="T62" fmla="*/ 14 w 1280"/>
                  <a:gd name="T63" fmla="*/ 2 h 161"/>
                  <a:gd name="T64" fmla="*/ 14 w 1280"/>
                  <a:gd name="T65" fmla="*/ 1 h 161"/>
                  <a:gd name="T66" fmla="*/ 15 w 1280"/>
                  <a:gd name="T67" fmla="*/ 1 h 161"/>
                  <a:gd name="T68" fmla="*/ 15 w 1280"/>
                  <a:gd name="T69" fmla="*/ 1 h 161"/>
                  <a:gd name="T70" fmla="*/ 15 w 1280"/>
                  <a:gd name="T71" fmla="*/ 2 h 161"/>
                  <a:gd name="T72" fmla="*/ 15 w 1280"/>
                  <a:gd name="T73" fmla="*/ 2 h 161"/>
                  <a:gd name="T74" fmla="*/ 15 w 1280"/>
                  <a:gd name="T75" fmla="*/ 2 h 161"/>
                  <a:gd name="T76" fmla="*/ 15 w 1280"/>
                  <a:gd name="T77" fmla="*/ 2 h 161"/>
                  <a:gd name="T78" fmla="*/ 16 w 1280"/>
                  <a:gd name="T79" fmla="*/ 2 h 161"/>
                  <a:gd name="T80" fmla="*/ 18 w 1280"/>
                  <a:gd name="T81" fmla="*/ 2 h 161"/>
                  <a:gd name="T82" fmla="*/ 19 w 1280"/>
                  <a:gd name="T83" fmla="*/ 1 h 161"/>
                  <a:gd name="T84" fmla="*/ 21 w 1280"/>
                  <a:gd name="T85" fmla="*/ 1 h 161"/>
                  <a:gd name="T86" fmla="*/ 23 w 1280"/>
                  <a:gd name="T87" fmla="*/ 1 h 161"/>
                  <a:gd name="T88" fmla="*/ 25 w 1280"/>
                  <a:gd name="T89" fmla="*/ 0 h 161"/>
                  <a:gd name="T90" fmla="*/ 25 w 1280"/>
                  <a:gd name="T91" fmla="*/ 0 h 161"/>
                  <a:gd name="T92" fmla="*/ 26 w 1280"/>
                  <a:gd name="T93" fmla="*/ 0 h 161"/>
                  <a:gd name="T94" fmla="*/ 25 w 1280"/>
                  <a:gd name="T95" fmla="*/ 0 h 161"/>
                  <a:gd name="T96" fmla="*/ 23 w 1280"/>
                  <a:gd name="T97" fmla="*/ 0 h 161"/>
                  <a:gd name="T98" fmla="*/ 21 w 1280"/>
                  <a:gd name="T99" fmla="*/ 0 h 161"/>
                  <a:gd name="T100" fmla="*/ 19 w 1280"/>
                  <a:gd name="T101" fmla="*/ 0 h 161"/>
                  <a:gd name="T102" fmla="*/ 17 w 1280"/>
                  <a:gd name="T103" fmla="*/ 0 h 161"/>
                  <a:gd name="T104" fmla="*/ 16 w 1280"/>
                  <a:gd name="T105" fmla="*/ 0 h 161"/>
                  <a:gd name="T106" fmla="*/ 14 w 1280"/>
                  <a:gd name="T107" fmla="*/ 0 h 161"/>
                  <a:gd name="T108" fmla="*/ 12 w 1280"/>
                  <a:gd name="T109" fmla="*/ 0 h 161"/>
                  <a:gd name="T110" fmla="*/ 10 w 1280"/>
                  <a:gd name="T111" fmla="*/ 0 h 161"/>
                  <a:gd name="T112" fmla="*/ 9 w 1280"/>
                  <a:gd name="T113" fmla="*/ 0 h 161"/>
                  <a:gd name="T114" fmla="*/ 7 w 1280"/>
                  <a:gd name="T115" fmla="*/ 0 h 161"/>
                  <a:gd name="T116" fmla="*/ 5 w 1280"/>
                  <a:gd name="T117" fmla="*/ 0 h 1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0" h="161">
                    <a:moveTo>
                      <a:pt x="237" y="2"/>
                    </a:moveTo>
                    <a:lnTo>
                      <a:pt x="213" y="2"/>
                    </a:lnTo>
                    <a:lnTo>
                      <a:pt x="188" y="2"/>
                    </a:lnTo>
                    <a:lnTo>
                      <a:pt x="163" y="0"/>
                    </a:lnTo>
                    <a:lnTo>
                      <a:pt x="129" y="0"/>
                    </a:lnTo>
                    <a:lnTo>
                      <a:pt x="94" y="0"/>
                    </a:lnTo>
                    <a:lnTo>
                      <a:pt x="58" y="0"/>
                    </a:lnTo>
                    <a:lnTo>
                      <a:pt x="58" y="2"/>
                    </a:lnTo>
                    <a:lnTo>
                      <a:pt x="37" y="55"/>
                    </a:lnTo>
                    <a:lnTo>
                      <a:pt x="19" y="108"/>
                    </a:lnTo>
                    <a:lnTo>
                      <a:pt x="0" y="161"/>
                    </a:lnTo>
                    <a:lnTo>
                      <a:pt x="54" y="161"/>
                    </a:lnTo>
                    <a:lnTo>
                      <a:pt x="110" y="161"/>
                    </a:lnTo>
                    <a:lnTo>
                      <a:pt x="165" y="161"/>
                    </a:lnTo>
                    <a:lnTo>
                      <a:pt x="219" y="161"/>
                    </a:lnTo>
                    <a:lnTo>
                      <a:pt x="226" y="141"/>
                    </a:lnTo>
                    <a:lnTo>
                      <a:pt x="233" y="121"/>
                    </a:lnTo>
                    <a:lnTo>
                      <a:pt x="240" y="103"/>
                    </a:lnTo>
                    <a:lnTo>
                      <a:pt x="249" y="79"/>
                    </a:lnTo>
                    <a:lnTo>
                      <a:pt x="257" y="55"/>
                    </a:lnTo>
                    <a:lnTo>
                      <a:pt x="266" y="31"/>
                    </a:lnTo>
                    <a:lnTo>
                      <a:pt x="266" y="30"/>
                    </a:lnTo>
                    <a:lnTo>
                      <a:pt x="277" y="23"/>
                    </a:lnTo>
                    <a:lnTo>
                      <a:pt x="288" y="25"/>
                    </a:lnTo>
                    <a:lnTo>
                      <a:pt x="292" y="38"/>
                    </a:lnTo>
                    <a:lnTo>
                      <a:pt x="276" y="79"/>
                    </a:lnTo>
                    <a:lnTo>
                      <a:pt x="261" y="120"/>
                    </a:lnTo>
                    <a:lnTo>
                      <a:pt x="246" y="161"/>
                    </a:lnTo>
                    <a:lnTo>
                      <a:pt x="301" y="161"/>
                    </a:lnTo>
                    <a:lnTo>
                      <a:pt x="356" y="161"/>
                    </a:lnTo>
                    <a:lnTo>
                      <a:pt x="409" y="160"/>
                    </a:lnTo>
                    <a:lnTo>
                      <a:pt x="465" y="160"/>
                    </a:lnTo>
                    <a:lnTo>
                      <a:pt x="470" y="149"/>
                    </a:lnTo>
                    <a:lnTo>
                      <a:pt x="477" y="138"/>
                    </a:lnTo>
                    <a:lnTo>
                      <a:pt x="483" y="127"/>
                    </a:lnTo>
                    <a:lnTo>
                      <a:pt x="493" y="127"/>
                    </a:lnTo>
                    <a:lnTo>
                      <a:pt x="503" y="125"/>
                    </a:lnTo>
                    <a:lnTo>
                      <a:pt x="512" y="122"/>
                    </a:lnTo>
                    <a:lnTo>
                      <a:pt x="509" y="133"/>
                    </a:lnTo>
                    <a:lnTo>
                      <a:pt x="506" y="144"/>
                    </a:lnTo>
                    <a:lnTo>
                      <a:pt x="501" y="155"/>
                    </a:lnTo>
                    <a:lnTo>
                      <a:pt x="566" y="139"/>
                    </a:lnTo>
                    <a:lnTo>
                      <a:pt x="631" y="127"/>
                    </a:lnTo>
                    <a:lnTo>
                      <a:pt x="698" y="112"/>
                    </a:lnTo>
                    <a:lnTo>
                      <a:pt x="701" y="95"/>
                    </a:lnTo>
                    <a:lnTo>
                      <a:pt x="706" y="77"/>
                    </a:lnTo>
                    <a:lnTo>
                      <a:pt x="710" y="60"/>
                    </a:lnTo>
                    <a:lnTo>
                      <a:pt x="719" y="50"/>
                    </a:lnTo>
                    <a:lnTo>
                      <a:pt x="732" y="54"/>
                    </a:lnTo>
                    <a:lnTo>
                      <a:pt x="735" y="66"/>
                    </a:lnTo>
                    <a:lnTo>
                      <a:pt x="733" y="80"/>
                    </a:lnTo>
                    <a:lnTo>
                      <a:pt x="728" y="93"/>
                    </a:lnTo>
                    <a:lnTo>
                      <a:pt x="726" y="105"/>
                    </a:lnTo>
                    <a:lnTo>
                      <a:pt x="731" y="104"/>
                    </a:lnTo>
                    <a:lnTo>
                      <a:pt x="735" y="104"/>
                    </a:lnTo>
                    <a:lnTo>
                      <a:pt x="741" y="103"/>
                    </a:lnTo>
                    <a:lnTo>
                      <a:pt x="785" y="93"/>
                    </a:lnTo>
                    <a:lnTo>
                      <a:pt x="831" y="85"/>
                    </a:lnTo>
                    <a:lnTo>
                      <a:pt x="875" y="75"/>
                    </a:lnTo>
                    <a:lnTo>
                      <a:pt x="919" y="69"/>
                    </a:lnTo>
                    <a:lnTo>
                      <a:pt x="964" y="61"/>
                    </a:lnTo>
                    <a:lnTo>
                      <a:pt x="1008" y="53"/>
                    </a:lnTo>
                    <a:lnTo>
                      <a:pt x="1053" y="47"/>
                    </a:lnTo>
                    <a:lnTo>
                      <a:pt x="1098" y="40"/>
                    </a:lnTo>
                    <a:lnTo>
                      <a:pt x="1145" y="33"/>
                    </a:lnTo>
                    <a:lnTo>
                      <a:pt x="1190" y="25"/>
                    </a:lnTo>
                    <a:lnTo>
                      <a:pt x="1234" y="17"/>
                    </a:lnTo>
                    <a:lnTo>
                      <a:pt x="1249" y="15"/>
                    </a:lnTo>
                    <a:lnTo>
                      <a:pt x="1264" y="12"/>
                    </a:lnTo>
                    <a:lnTo>
                      <a:pt x="1280" y="10"/>
                    </a:lnTo>
                    <a:lnTo>
                      <a:pt x="1230" y="10"/>
                    </a:lnTo>
                    <a:lnTo>
                      <a:pt x="1181" y="10"/>
                    </a:lnTo>
                    <a:lnTo>
                      <a:pt x="1132" y="8"/>
                    </a:lnTo>
                    <a:lnTo>
                      <a:pt x="1081" y="8"/>
                    </a:lnTo>
                    <a:lnTo>
                      <a:pt x="1032" y="8"/>
                    </a:lnTo>
                    <a:lnTo>
                      <a:pt x="984" y="8"/>
                    </a:lnTo>
                    <a:lnTo>
                      <a:pt x="934" y="7"/>
                    </a:lnTo>
                    <a:lnTo>
                      <a:pt x="885" y="7"/>
                    </a:lnTo>
                    <a:lnTo>
                      <a:pt x="836" y="7"/>
                    </a:lnTo>
                    <a:lnTo>
                      <a:pt x="791" y="6"/>
                    </a:lnTo>
                    <a:lnTo>
                      <a:pt x="744" y="6"/>
                    </a:lnTo>
                    <a:lnTo>
                      <a:pt x="699" y="6"/>
                    </a:lnTo>
                    <a:lnTo>
                      <a:pt x="652" y="6"/>
                    </a:lnTo>
                    <a:lnTo>
                      <a:pt x="606" y="6"/>
                    </a:lnTo>
                    <a:lnTo>
                      <a:pt x="560" y="5"/>
                    </a:lnTo>
                    <a:lnTo>
                      <a:pt x="515" y="5"/>
                    </a:lnTo>
                    <a:lnTo>
                      <a:pt x="469" y="4"/>
                    </a:lnTo>
                    <a:lnTo>
                      <a:pt x="421" y="4"/>
                    </a:lnTo>
                    <a:lnTo>
                      <a:pt x="376" y="4"/>
                    </a:lnTo>
                    <a:lnTo>
                      <a:pt x="331" y="3"/>
                    </a:lnTo>
                    <a:lnTo>
                      <a:pt x="284" y="3"/>
                    </a:lnTo>
                    <a:lnTo>
                      <a:pt x="237" y="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1" name="Freeform 140">
                <a:extLst>
                  <a:ext uri="{FF2B5EF4-FFF2-40B4-BE49-F238E27FC236}">
                    <a16:creationId xmlns:a16="http://schemas.microsoft.com/office/drawing/2014/main" id="{59B36F31-944C-D813-C133-62DFFAE8A73F}"/>
                  </a:ext>
                </a:extLst>
              </p:cNvPr>
              <p:cNvSpPr>
                <a:spLocks/>
              </p:cNvSpPr>
              <p:nvPr/>
            </p:nvSpPr>
            <p:spPr bwMode="auto">
              <a:xfrm>
                <a:off x="1384" y="2863"/>
                <a:ext cx="182" cy="23"/>
              </a:xfrm>
              <a:custGeom>
                <a:avLst/>
                <a:gdLst>
                  <a:gd name="T0" fmla="*/ 4 w 1280"/>
                  <a:gd name="T1" fmla="*/ 0 h 161"/>
                  <a:gd name="T2" fmla="*/ 3 w 1280"/>
                  <a:gd name="T3" fmla="*/ 0 h 161"/>
                  <a:gd name="T4" fmla="*/ 3 w 1280"/>
                  <a:gd name="T5" fmla="*/ 0 h 161"/>
                  <a:gd name="T6" fmla="*/ 1 w 1280"/>
                  <a:gd name="T7" fmla="*/ 0 h 161"/>
                  <a:gd name="T8" fmla="*/ 1 w 1280"/>
                  <a:gd name="T9" fmla="*/ 0 h 161"/>
                  <a:gd name="T10" fmla="*/ 1 w 1280"/>
                  <a:gd name="T11" fmla="*/ 0 h 161"/>
                  <a:gd name="T12" fmla="*/ 1 w 1280"/>
                  <a:gd name="T13" fmla="*/ 1 h 161"/>
                  <a:gd name="T14" fmla="*/ 0 w 1280"/>
                  <a:gd name="T15" fmla="*/ 3 h 161"/>
                  <a:gd name="T16" fmla="*/ 1 w 1280"/>
                  <a:gd name="T17" fmla="*/ 3 h 161"/>
                  <a:gd name="T18" fmla="*/ 3 w 1280"/>
                  <a:gd name="T19" fmla="*/ 3 h 161"/>
                  <a:gd name="T20" fmla="*/ 4 w 1280"/>
                  <a:gd name="T21" fmla="*/ 3 h 161"/>
                  <a:gd name="T22" fmla="*/ 5 w 1280"/>
                  <a:gd name="T23" fmla="*/ 2 h 161"/>
                  <a:gd name="T24" fmla="*/ 5 w 1280"/>
                  <a:gd name="T25" fmla="*/ 2 h 161"/>
                  <a:gd name="T26" fmla="*/ 5 w 1280"/>
                  <a:gd name="T27" fmla="*/ 1 h 161"/>
                  <a:gd name="T28" fmla="*/ 5 w 1280"/>
                  <a:gd name="T29" fmla="*/ 1 h 161"/>
                  <a:gd name="T30" fmla="*/ 5 w 1280"/>
                  <a:gd name="T31" fmla="*/ 1 h 161"/>
                  <a:gd name="T32" fmla="*/ 5 w 1280"/>
                  <a:gd name="T33" fmla="*/ 1 h 161"/>
                  <a:gd name="T34" fmla="*/ 6 w 1280"/>
                  <a:gd name="T35" fmla="*/ 1 h 161"/>
                  <a:gd name="T36" fmla="*/ 6 w 1280"/>
                  <a:gd name="T37" fmla="*/ 1 h 161"/>
                  <a:gd name="T38" fmla="*/ 5 w 1280"/>
                  <a:gd name="T39" fmla="*/ 2 h 161"/>
                  <a:gd name="T40" fmla="*/ 5 w 1280"/>
                  <a:gd name="T41" fmla="*/ 3 h 161"/>
                  <a:gd name="T42" fmla="*/ 7 w 1280"/>
                  <a:gd name="T43" fmla="*/ 3 h 161"/>
                  <a:gd name="T44" fmla="*/ 9 w 1280"/>
                  <a:gd name="T45" fmla="*/ 3 h 161"/>
                  <a:gd name="T46" fmla="*/ 10 w 1280"/>
                  <a:gd name="T47" fmla="*/ 3 h 161"/>
                  <a:gd name="T48" fmla="*/ 10 w 1280"/>
                  <a:gd name="T49" fmla="*/ 3 h 161"/>
                  <a:gd name="T50" fmla="*/ 10 w 1280"/>
                  <a:gd name="T51" fmla="*/ 3 h 161"/>
                  <a:gd name="T52" fmla="*/ 10 w 1280"/>
                  <a:gd name="T53" fmla="*/ 2 h 161"/>
                  <a:gd name="T54" fmla="*/ 10 w 1280"/>
                  <a:gd name="T55" fmla="*/ 3 h 161"/>
                  <a:gd name="T56" fmla="*/ 10 w 1280"/>
                  <a:gd name="T57" fmla="*/ 3 h 161"/>
                  <a:gd name="T58" fmla="*/ 11 w 1280"/>
                  <a:gd name="T59" fmla="*/ 3 h 161"/>
                  <a:gd name="T60" fmla="*/ 14 w 1280"/>
                  <a:gd name="T61" fmla="*/ 2 h 161"/>
                  <a:gd name="T62" fmla="*/ 14 w 1280"/>
                  <a:gd name="T63" fmla="*/ 2 h 161"/>
                  <a:gd name="T64" fmla="*/ 14 w 1280"/>
                  <a:gd name="T65" fmla="*/ 1 h 161"/>
                  <a:gd name="T66" fmla="*/ 15 w 1280"/>
                  <a:gd name="T67" fmla="*/ 1 h 161"/>
                  <a:gd name="T68" fmla="*/ 15 w 1280"/>
                  <a:gd name="T69" fmla="*/ 1 h 161"/>
                  <a:gd name="T70" fmla="*/ 15 w 1280"/>
                  <a:gd name="T71" fmla="*/ 2 h 161"/>
                  <a:gd name="T72" fmla="*/ 15 w 1280"/>
                  <a:gd name="T73" fmla="*/ 2 h 161"/>
                  <a:gd name="T74" fmla="*/ 15 w 1280"/>
                  <a:gd name="T75" fmla="*/ 2 h 161"/>
                  <a:gd name="T76" fmla="*/ 15 w 1280"/>
                  <a:gd name="T77" fmla="*/ 2 h 161"/>
                  <a:gd name="T78" fmla="*/ 16 w 1280"/>
                  <a:gd name="T79" fmla="*/ 2 h 161"/>
                  <a:gd name="T80" fmla="*/ 18 w 1280"/>
                  <a:gd name="T81" fmla="*/ 2 h 161"/>
                  <a:gd name="T82" fmla="*/ 19 w 1280"/>
                  <a:gd name="T83" fmla="*/ 1 h 161"/>
                  <a:gd name="T84" fmla="*/ 21 w 1280"/>
                  <a:gd name="T85" fmla="*/ 1 h 161"/>
                  <a:gd name="T86" fmla="*/ 23 w 1280"/>
                  <a:gd name="T87" fmla="*/ 1 h 161"/>
                  <a:gd name="T88" fmla="*/ 25 w 1280"/>
                  <a:gd name="T89" fmla="*/ 0 h 161"/>
                  <a:gd name="T90" fmla="*/ 25 w 1280"/>
                  <a:gd name="T91" fmla="*/ 0 h 161"/>
                  <a:gd name="T92" fmla="*/ 26 w 1280"/>
                  <a:gd name="T93" fmla="*/ 0 h 161"/>
                  <a:gd name="T94" fmla="*/ 25 w 1280"/>
                  <a:gd name="T95" fmla="*/ 0 h 161"/>
                  <a:gd name="T96" fmla="*/ 23 w 1280"/>
                  <a:gd name="T97" fmla="*/ 0 h 161"/>
                  <a:gd name="T98" fmla="*/ 21 w 1280"/>
                  <a:gd name="T99" fmla="*/ 0 h 161"/>
                  <a:gd name="T100" fmla="*/ 19 w 1280"/>
                  <a:gd name="T101" fmla="*/ 0 h 161"/>
                  <a:gd name="T102" fmla="*/ 17 w 1280"/>
                  <a:gd name="T103" fmla="*/ 0 h 161"/>
                  <a:gd name="T104" fmla="*/ 16 w 1280"/>
                  <a:gd name="T105" fmla="*/ 0 h 161"/>
                  <a:gd name="T106" fmla="*/ 14 w 1280"/>
                  <a:gd name="T107" fmla="*/ 0 h 161"/>
                  <a:gd name="T108" fmla="*/ 12 w 1280"/>
                  <a:gd name="T109" fmla="*/ 0 h 161"/>
                  <a:gd name="T110" fmla="*/ 10 w 1280"/>
                  <a:gd name="T111" fmla="*/ 0 h 161"/>
                  <a:gd name="T112" fmla="*/ 9 w 1280"/>
                  <a:gd name="T113" fmla="*/ 0 h 161"/>
                  <a:gd name="T114" fmla="*/ 7 w 1280"/>
                  <a:gd name="T115" fmla="*/ 0 h 161"/>
                  <a:gd name="T116" fmla="*/ 5 w 1280"/>
                  <a:gd name="T117" fmla="*/ 0 h 1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0" h="161">
                    <a:moveTo>
                      <a:pt x="237" y="2"/>
                    </a:moveTo>
                    <a:lnTo>
                      <a:pt x="213" y="2"/>
                    </a:lnTo>
                    <a:lnTo>
                      <a:pt x="188" y="2"/>
                    </a:lnTo>
                    <a:lnTo>
                      <a:pt x="163" y="0"/>
                    </a:lnTo>
                    <a:lnTo>
                      <a:pt x="129" y="0"/>
                    </a:lnTo>
                    <a:lnTo>
                      <a:pt x="94" y="0"/>
                    </a:lnTo>
                    <a:lnTo>
                      <a:pt x="58" y="0"/>
                    </a:lnTo>
                    <a:lnTo>
                      <a:pt x="58" y="2"/>
                    </a:lnTo>
                    <a:lnTo>
                      <a:pt x="37" y="55"/>
                    </a:lnTo>
                    <a:lnTo>
                      <a:pt x="19" y="108"/>
                    </a:lnTo>
                    <a:lnTo>
                      <a:pt x="0" y="161"/>
                    </a:lnTo>
                    <a:lnTo>
                      <a:pt x="54" y="161"/>
                    </a:lnTo>
                    <a:lnTo>
                      <a:pt x="110" y="161"/>
                    </a:lnTo>
                    <a:lnTo>
                      <a:pt x="165" y="161"/>
                    </a:lnTo>
                    <a:lnTo>
                      <a:pt x="219" y="161"/>
                    </a:lnTo>
                    <a:lnTo>
                      <a:pt x="226" y="141"/>
                    </a:lnTo>
                    <a:lnTo>
                      <a:pt x="233" y="121"/>
                    </a:lnTo>
                    <a:lnTo>
                      <a:pt x="240" y="103"/>
                    </a:lnTo>
                    <a:lnTo>
                      <a:pt x="249" y="79"/>
                    </a:lnTo>
                    <a:lnTo>
                      <a:pt x="257" y="55"/>
                    </a:lnTo>
                    <a:lnTo>
                      <a:pt x="266" y="31"/>
                    </a:lnTo>
                    <a:lnTo>
                      <a:pt x="266" y="30"/>
                    </a:lnTo>
                    <a:lnTo>
                      <a:pt x="277" y="23"/>
                    </a:lnTo>
                    <a:lnTo>
                      <a:pt x="288" y="25"/>
                    </a:lnTo>
                    <a:lnTo>
                      <a:pt x="292" y="38"/>
                    </a:lnTo>
                    <a:lnTo>
                      <a:pt x="276" y="79"/>
                    </a:lnTo>
                    <a:lnTo>
                      <a:pt x="261" y="120"/>
                    </a:lnTo>
                    <a:lnTo>
                      <a:pt x="246" y="161"/>
                    </a:lnTo>
                    <a:lnTo>
                      <a:pt x="301" y="161"/>
                    </a:lnTo>
                    <a:lnTo>
                      <a:pt x="356" y="161"/>
                    </a:lnTo>
                    <a:lnTo>
                      <a:pt x="409" y="160"/>
                    </a:lnTo>
                    <a:lnTo>
                      <a:pt x="465" y="160"/>
                    </a:lnTo>
                    <a:lnTo>
                      <a:pt x="470" y="149"/>
                    </a:lnTo>
                    <a:lnTo>
                      <a:pt x="477" y="138"/>
                    </a:lnTo>
                    <a:lnTo>
                      <a:pt x="483" y="127"/>
                    </a:lnTo>
                    <a:lnTo>
                      <a:pt x="493" y="127"/>
                    </a:lnTo>
                    <a:lnTo>
                      <a:pt x="503" y="125"/>
                    </a:lnTo>
                    <a:lnTo>
                      <a:pt x="512" y="122"/>
                    </a:lnTo>
                    <a:lnTo>
                      <a:pt x="509" y="133"/>
                    </a:lnTo>
                    <a:lnTo>
                      <a:pt x="506" y="144"/>
                    </a:lnTo>
                    <a:lnTo>
                      <a:pt x="501" y="155"/>
                    </a:lnTo>
                    <a:lnTo>
                      <a:pt x="566" y="139"/>
                    </a:lnTo>
                    <a:lnTo>
                      <a:pt x="631" y="127"/>
                    </a:lnTo>
                    <a:lnTo>
                      <a:pt x="698" y="112"/>
                    </a:lnTo>
                    <a:lnTo>
                      <a:pt x="701" y="95"/>
                    </a:lnTo>
                    <a:lnTo>
                      <a:pt x="706" y="77"/>
                    </a:lnTo>
                    <a:lnTo>
                      <a:pt x="710" y="60"/>
                    </a:lnTo>
                    <a:lnTo>
                      <a:pt x="719" y="50"/>
                    </a:lnTo>
                    <a:lnTo>
                      <a:pt x="732" y="54"/>
                    </a:lnTo>
                    <a:lnTo>
                      <a:pt x="735" y="66"/>
                    </a:lnTo>
                    <a:lnTo>
                      <a:pt x="733" y="80"/>
                    </a:lnTo>
                    <a:lnTo>
                      <a:pt x="728" y="93"/>
                    </a:lnTo>
                    <a:lnTo>
                      <a:pt x="726" y="105"/>
                    </a:lnTo>
                    <a:lnTo>
                      <a:pt x="731" y="104"/>
                    </a:lnTo>
                    <a:lnTo>
                      <a:pt x="735" y="104"/>
                    </a:lnTo>
                    <a:lnTo>
                      <a:pt x="741" y="103"/>
                    </a:lnTo>
                    <a:lnTo>
                      <a:pt x="785" y="93"/>
                    </a:lnTo>
                    <a:lnTo>
                      <a:pt x="831" y="85"/>
                    </a:lnTo>
                    <a:lnTo>
                      <a:pt x="875" y="75"/>
                    </a:lnTo>
                    <a:lnTo>
                      <a:pt x="919" y="69"/>
                    </a:lnTo>
                    <a:lnTo>
                      <a:pt x="964" y="61"/>
                    </a:lnTo>
                    <a:lnTo>
                      <a:pt x="1008" y="53"/>
                    </a:lnTo>
                    <a:lnTo>
                      <a:pt x="1053" y="47"/>
                    </a:lnTo>
                    <a:lnTo>
                      <a:pt x="1098" y="40"/>
                    </a:lnTo>
                    <a:lnTo>
                      <a:pt x="1145" y="33"/>
                    </a:lnTo>
                    <a:lnTo>
                      <a:pt x="1190" y="25"/>
                    </a:lnTo>
                    <a:lnTo>
                      <a:pt x="1234" y="17"/>
                    </a:lnTo>
                    <a:lnTo>
                      <a:pt x="1249" y="15"/>
                    </a:lnTo>
                    <a:lnTo>
                      <a:pt x="1264" y="12"/>
                    </a:lnTo>
                    <a:lnTo>
                      <a:pt x="1280" y="10"/>
                    </a:lnTo>
                    <a:lnTo>
                      <a:pt x="1230" y="10"/>
                    </a:lnTo>
                    <a:lnTo>
                      <a:pt x="1181" y="10"/>
                    </a:lnTo>
                    <a:lnTo>
                      <a:pt x="1132" y="8"/>
                    </a:lnTo>
                    <a:lnTo>
                      <a:pt x="1081" y="8"/>
                    </a:lnTo>
                    <a:lnTo>
                      <a:pt x="1032" y="8"/>
                    </a:lnTo>
                    <a:lnTo>
                      <a:pt x="984" y="8"/>
                    </a:lnTo>
                    <a:lnTo>
                      <a:pt x="934" y="7"/>
                    </a:lnTo>
                    <a:lnTo>
                      <a:pt x="885" y="7"/>
                    </a:lnTo>
                    <a:lnTo>
                      <a:pt x="836" y="7"/>
                    </a:lnTo>
                    <a:lnTo>
                      <a:pt x="791" y="6"/>
                    </a:lnTo>
                    <a:lnTo>
                      <a:pt x="744" y="6"/>
                    </a:lnTo>
                    <a:lnTo>
                      <a:pt x="699" y="6"/>
                    </a:lnTo>
                    <a:lnTo>
                      <a:pt x="652" y="6"/>
                    </a:lnTo>
                    <a:lnTo>
                      <a:pt x="606" y="6"/>
                    </a:lnTo>
                    <a:lnTo>
                      <a:pt x="560" y="5"/>
                    </a:lnTo>
                    <a:lnTo>
                      <a:pt x="515" y="5"/>
                    </a:lnTo>
                    <a:lnTo>
                      <a:pt x="469" y="4"/>
                    </a:lnTo>
                    <a:lnTo>
                      <a:pt x="421" y="4"/>
                    </a:lnTo>
                    <a:lnTo>
                      <a:pt x="376" y="4"/>
                    </a:lnTo>
                    <a:lnTo>
                      <a:pt x="331" y="3"/>
                    </a:lnTo>
                    <a:lnTo>
                      <a:pt x="284" y="3"/>
                    </a:lnTo>
                    <a:lnTo>
                      <a:pt x="237"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2" name="Freeform 141">
                <a:extLst>
                  <a:ext uri="{FF2B5EF4-FFF2-40B4-BE49-F238E27FC236}">
                    <a16:creationId xmlns:a16="http://schemas.microsoft.com/office/drawing/2014/main" id="{AA3E6674-2946-23A5-E073-E13176031FA0}"/>
                  </a:ext>
                </a:extLst>
              </p:cNvPr>
              <p:cNvSpPr>
                <a:spLocks/>
              </p:cNvSpPr>
              <p:nvPr/>
            </p:nvSpPr>
            <p:spPr bwMode="auto">
              <a:xfrm>
                <a:off x="1305" y="2862"/>
                <a:ext cx="82" cy="24"/>
              </a:xfrm>
              <a:custGeom>
                <a:avLst/>
                <a:gdLst>
                  <a:gd name="T0" fmla="*/ 11 w 570"/>
                  <a:gd name="T1" fmla="*/ 0 h 170"/>
                  <a:gd name="T2" fmla="*/ 9 w 570"/>
                  <a:gd name="T3" fmla="*/ 0 h 170"/>
                  <a:gd name="T4" fmla="*/ 8 w 570"/>
                  <a:gd name="T5" fmla="*/ 0 h 170"/>
                  <a:gd name="T6" fmla="*/ 6 w 570"/>
                  <a:gd name="T7" fmla="*/ 0 h 170"/>
                  <a:gd name="T8" fmla="*/ 5 w 570"/>
                  <a:gd name="T9" fmla="*/ 0 h 170"/>
                  <a:gd name="T10" fmla="*/ 4 w 570"/>
                  <a:gd name="T11" fmla="*/ 0 h 170"/>
                  <a:gd name="T12" fmla="*/ 3 w 570"/>
                  <a:gd name="T13" fmla="*/ 0 h 170"/>
                  <a:gd name="T14" fmla="*/ 2 w 570"/>
                  <a:gd name="T15" fmla="*/ 0 h 170"/>
                  <a:gd name="T16" fmla="*/ 1 w 570"/>
                  <a:gd name="T17" fmla="*/ 1 h 170"/>
                  <a:gd name="T18" fmla="*/ 0 w 570"/>
                  <a:gd name="T19" fmla="*/ 3 h 170"/>
                  <a:gd name="T20" fmla="*/ 0 w 570"/>
                  <a:gd name="T21" fmla="*/ 3 h 170"/>
                  <a:gd name="T22" fmla="*/ 1 w 570"/>
                  <a:gd name="T23" fmla="*/ 3 h 170"/>
                  <a:gd name="T24" fmla="*/ 1 w 570"/>
                  <a:gd name="T25" fmla="*/ 3 h 170"/>
                  <a:gd name="T26" fmla="*/ 3 w 570"/>
                  <a:gd name="T27" fmla="*/ 1 h 170"/>
                  <a:gd name="T28" fmla="*/ 3 w 570"/>
                  <a:gd name="T29" fmla="*/ 2 h 170"/>
                  <a:gd name="T30" fmla="*/ 3 w 570"/>
                  <a:gd name="T31" fmla="*/ 3 h 170"/>
                  <a:gd name="T32" fmla="*/ 3 w 570"/>
                  <a:gd name="T33" fmla="*/ 3 h 170"/>
                  <a:gd name="T34" fmla="*/ 5 w 570"/>
                  <a:gd name="T35" fmla="*/ 3 h 170"/>
                  <a:gd name="T36" fmla="*/ 5 w 570"/>
                  <a:gd name="T37" fmla="*/ 3 h 170"/>
                  <a:gd name="T38" fmla="*/ 5 w 570"/>
                  <a:gd name="T39" fmla="*/ 3 h 170"/>
                  <a:gd name="T40" fmla="*/ 5 w 570"/>
                  <a:gd name="T41" fmla="*/ 3 h 170"/>
                  <a:gd name="T42" fmla="*/ 5 w 570"/>
                  <a:gd name="T43" fmla="*/ 3 h 170"/>
                  <a:gd name="T44" fmla="*/ 5 w 570"/>
                  <a:gd name="T45" fmla="*/ 3 h 170"/>
                  <a:gd name="T46" fmla="*/ 5 w 570"/>
                  <a:gd name="T47" fmla="*/ 3 h 170"/>
                  <a:gd name="T48" fmla="*/ 6 w 570"/>
                  <a:gd name="T49" fmla="*/ 3 h 170"/>
                  <a:gd name="T50" fmla="*/ 9 w 570"/>
                  <a:gd name="T51" fmla="*/ 3 h 170"/>
                  <a:gd name="T52" fmla="*/ 10 w 570"/>
                  <a:gd name="T53" fmla="*/ 3 h 170"/>
                  <a:gd name="T54" fmla="*/ 11 w 570"/>
                  <a:gd name="T55" fmla="*/ 3 h 170"/>
                  <a:gd name="T56" fmla="*/ 11 w 570"/>
                  <a:gd name="T57" fmla="*/ 2 h 170"/>
                  <a:gd name="T58" fmla="*/ 11 w 570"/>
                  <a:gd name="T59" fmla="*/ 1 h 170"/>
                  <a:gd name="T60" fmla="*/ 12 w 570"/>
                  <a:gd name="T61" fmla="*/ 1 h 170"/>
                  <a:gd name="T62" fmla="*/ 12 w 570"/>
                  <a:gd name="T63" fmla="*/ 0 h 170"/>
                  <a:gd name="T64" fmla="*/ 12 w 570"/>
                  <a:gd name="T65" fmla="*/ 0 h 170"/>
                  <a:gd name="T66" fmla="*/ 12 w 570"/>
                  <a:gd name="T67" fmla="*/ 0 h 170"/>
                  <a:gd name="T68" fmla="*/ 12 w 570"/>
                  <a:gd name="T69" fmla="*/ 0 h 170"/>
                  <a:gd name="T70" fmla="*/ 11 w 570"/>
                  <a:gd name="T71" fmla="*/ 0 h 170"/>
                  <a:gd name="T72" fmla="*/ 11 w 570"/>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0" h="170">
                    <a:moveTo>
                      <a:pt x="546" y="9"/>
                    </a:moveTo>
                    <a:lnTo>
                      <a:pt x="513" y="8"/>
                    </a:lnTo>
                    <a:lnTo>
                      <a:pt x="479" y="8"/>
                    </a:lnTo>
                    <a:lnTo>
                      <a:pt x="446" y="7"/>
                    </a:lnTo>
                    <a:lnTo>
                      <a:pt x="399" y="6"/>
                    </a:lnTo>
                    <a:lnTo>
                      <a:pt x="353" y="5"/>
                    </a:lnTo>
                    <a:lnTo>
                      <a:pt x="305" y="4"/>
                    </a:lnTo>
                    <a:lnTo>
                      <a:pt x="263" y="4"/>
                    </a:lnTo>
                    <a:lnTo>
                      <a:pt x="221" y="3"/>
                    </a:lnTo>
                    <a:lnTo>
                      <a:pt x="179" y="1"/>
                    </a:lnTo>
                    <a:lnTo>
                      <a:pt x="147" y="1"/>
                    </a:lnTo>
                    <a:lnTo>
                      <a:pt x="115" y="0"/>
                    </a:lnTo>
                    <a:lnTo>
                      <a:pt x="84" y="0"/>
                    </a:lnTo>
                    <a:lnTo>
                      <a:pt x="56" y="56"/>
                    </a:lnTo>
                    <a:lnTo>
                      <a:pt x="28" y="113"/>
                    </a:lnTo>
                    <a:lnTo>
                      <a:pt x="0" y="167"/>
                    </a:lnTo>
                    <a:lnTo>
                      <a:pt x="7" y="167"/>
                    </a:lnTo>
                    <a:lnTo>
                      <a:pt x="17" y="167"/>
                    </a:lnTo>
                    <a:lnTo>
                      <a:pt x="25" y="167"/>
                    </a:lnTo>
                    <a:lnTo>
                      <a:pt x="68" y="137"/>
                    </a:lnTo>
                    <a:lnTo>
                      <a:pt x="114" y="106"/>
                    </a:lnTo>
                    <a:lnTo>
                      <a:pt x="161" y="73"/>
                    </a:lnTo>
                    <a:lnTo>
                      <a:pt x="151" y="105"/>
                    </a:lnTo>
                    <a:lnTo>
                      <a:pt x="142" y="136"/>
                    </a:lnTo>
                    <a:lnTo>
                      <a:pt x="131" y="169"/>
                    </a:lnTo>
                    <a:lnTo>
                      <a:pt x="162" y="169"/>
                    </a:lnTo>
                    <a:lnTo>
                      <a:pt x="193" y="169"/>
                    </a:lnTo>
                    <a:lnTo>
                      <a:pt x="221" y="169"/>
                    </a:lnTo>
                    <a:lnTo>
                      <a:pt x="226" y="161"/>
                    </a:lnTo>
                    <a:lnTo>
                      <a:pt x="229" y="153"/>
                    </a:lnTo>
                    <a:lnTo>
                      <a:pt x="233" y="145"/>
                    </a:lnTo>
                    <a:lnTo>
                      <a:pt x="245" y="134"/>
                    </a:lnTo>
                    <a:lnTo>
                      <a:pt x="262" y="138"/>
                    </a:lnTo>
                    <a:lnTo>
                      <a:pt x="264" y="154"/>
                    </a:lnTo>
                    <a:lnTo>
                      <a:pt x="262" y="158"/>
                    </a:lnTo>
                    <a:lnTo>
                      <a:pt x="261" y="164"/>
                    </a:lnTo>
                    <a:lnTo>
                      <a:pt x="259" y="169"/>
                    </a:lnTo>
                    <a:lnTo>
                      <a:pt x="316" y="170"/>
                    </a:lnTo>
                    <a:lnTo>
                      <a:pt x="372" y="170"/>
                    </a:lnTo>
                    <a:lnTo>
                      <a:pt x="430" y="170"/>
                    </a:lnTo>
                    <a:lnTo>
                      <a:pt x="487" y="170"/>
                    </a:lnTo>
                    <a:lnTo>
                      <a:pt x="498" y="148"/>
                    </a:lnTo>
                    <a:lnTo>
                      <a:pt x="508" y="127"/>
                    </a:lnTo>
                    <a:lnTo>
                      <a:pt x="519" y="105"/>
                    </a:lnTo>
                    <a:lnTo>
                      <a:pt x="533" y="79"/>
                    </a:lnTo>
                    <a:lnTo>
                      <a:pt x="546" y="53"/>
                    </a:lnTo>
                    <a:lnTo>
                      <a:pt x="561" y="26"/>
                    </a:lnTo>
                    <a:lnTo>
                      <a:pt x="563" y="21"/>
                    </a:lnTo>
                    <a:lnTo>
                      <a:pt x="567" y="15"/>
                    </a:lnTo>
                    <a:lnTo>
                      <a:pt x="570" y="9"/>
                    </a:lnTo>
                    <a:lnTo>
                      <a:pt x="567" y="9"/>
                    </a:lnTo>
                    <a:lnTo>
                      <a:pt x="563" y="9"/>
                    </a:lnTo>
                    <a:lnTo>
                      <a:pt x="560" y="9"/>
                    </a:lnTo>
                    <a:lnTo>
                      <a:pt x="555" y="9"/>
                    </a:lnTo>
                    <a:lnTo>
                      <a:pt x="552" y="9"/>
                    </a:lnTo>
                    <a:lnTo>
                      <a:pt x="546" y="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3" name="Freeform 142">
                <a:extLst>
                  <a:ext uri="{FF2B5EF4-FFF2-40B4-BE49-F238E27FC236}">
                    <a16:creationId xmlns:a16="http://schemas.microsoft.com/office/drawing/2014/main" id="{A14F9357-71C6-5F91-F355-3DB03C6DFF0E}"/>
                  </a:ext>
                </a:extLst>
              </p:cNvPr>
              <p:cNvSpPr>
                <a:spLocks/>
              </p:cNvSpPr>
              <p:nvPr/>
            </p:nvSpPr>
            <p:spPr bwMode="auto">
              <a:xfrm>
                <a:off x="1305" y="2862"/>
                <a:ext cx="82" cy="24"/>
              </a:xfrm>
              <a:custGeom>
                <a:avLst/>
                <a:gdLst>
                  <a:gd name="T0" fmla="*/ 11 w 570"/>
                  <a:gd name="T1" fmla="*/ 0 h 170"/>
                  <a:gd name="T2" fmla="*/ 9 w 570"/>
                  <a:gd name="T3" fmla="*/ 0 h 170"/>
                  <a:gd name="T4" fmla="*/ 8 w 570"/>
                  <a:gd name="T5" fmla="*/ 0 h 170"/>
                  <a:gd name="T6" fmla="*/ 6 w 570"/>
                  <a:gd name="T7" fmla="*/ 0 h 170"/>
                  <a:gd name="T8" fmla="*/ 5 w 570"/>
                  <a:gd name="T9" fmla="*/ 0 h 170"/>
                  <a:gd name="T10" fmla="*/ 4 w 570"/>
                  <a:gd name="T11" fmla="*/ 0 h 170"/>
                  <a:gd name="T12" fmla="*/ 3 w 570"/>
                  <a:gd name="T13" fmla="*/ 0 h 170"/>
                  <a:gd name="T14" fmla="*/ 2 w 570"/>
                  <a:gd name="T15" fmla="*/ 0 h 170"/>
                  <a:gd name="T16" fmla="*/ 1 w 570"/>
                  <a:gd name="T17" fmla="*/ 1 h 170"/>
                  <a:gd name="T18" fmla="*/ 0 w 570"/>
                  <a:gd name="T19" fmla="*/ 3 h 170"/>
                  <a:gd name="T20" fmla="*/ 0 w 570"/>
                  <a:gd name="T21" fmla="*/ 3 h 170"/>
                  <a:gd name="T22" fmla="*/ 1 w 570"/>
                  <a:gd name="T23" fmla="*/ 3 h 170"/>
                  <a:gd name="T24" fmla="*/ 1 w 570"/>
                  <a:gd name="T25" fmla="*/ 3 h 170"/>
                  <a:gd name="T26" fmla="*/ 3 w 570"/>
                  <a:gd name="T27" fmla="*/ 1 h 170"/>
                  <a:gd name="T28" fmla="*/ 3 w 570"/>
                  <a:gd name="T29" fmla="*/ 2 h 170"/>
                  <a:gd name="T30" fmla="*/ 3 w 570"/>
                  <a:gd name="T31" fmla="*/ 3 h 170"/>
                  <a:gd name="T32" fmla="*/ 3 w 570"/>
                  <a:gd name="T33" fmla="*/ 3 h 170"/>
                  <a:gd name="T34" fmla="*/ 5 w 570"/>
                  <a:gd name="T35" fmla="*/ 3 h 170"/>
                  <a:gd name="T36" fmla="*/ 5 w 570"/>
                  <a:gd name="T37" fmla="*/ 3 h 170"/>
                  <a:gd name="T38" fmla="*/ 5 w 570"/>
                  <a:gd name="T39" fmla="*/ 3 h 170"/>
                  <a:gd name="T40" fmla="*/ 5 w 570"/>
                  <a:gd name="T41" fmla="*/ 3 h 170"/>
                  <a:gd name="T42" fmla="*/ 5 w 570"/>
                  <a:gd name="T43" fmla="*/ 3 h 170"/>
                  <a:gd name="T44" fmla="*/ 5 w 570"/>
                  <a:gd name="T45" fmla="*/ 3 h 170"/>
                  <a:gd name="T46" fmla="*/ 5 w 570"/>
                  <a:gd name="T47" fmla="*/ 3 h 170"/>
                  <a:gd name="T48" fmla="*/ 6 w 570"/>
                  <a:gd name="T49" fmla="*/ 3 h 170"/>
                  <a:gd name="T50" fmla="*/ 9 w 570"/>
                  <a:gd name="T51" fmla="*/ 3 h 170"/>
                  <a:gd name="T52" fmla="*/ 10 w 570"/>
                  <a:gd name="T53" fmla="*/ 3 h 170"/>
                  <a:gd name="T54" fmla="*/ 11 w 570"/>
                  <a:gd name="T55" fmla="*/ 3 h 170"/>
                  <a:gd name="T56" fmla="*/ 11 w 570"/>
                  <a:gd name="T57" fmla="*/ 2 h 170"/>
                  <a:gd name="T58" fmla="*/ 11 w 570"/>
                  <a:gd name="T59" fmla="*/ 1 h 170"/>
                  <a:gd name="T60" fmla="*/ 12 w 570"/>
                  <a:gd name="T61" fmla="*/ 1 h 170"/>
                  <a:gd name="T62" fmla="*/ 12 w 570"/>
                  <a:gd name="T63" fmla="*/ 0 h 170"/>
                  <a:gd name="T64" fmla="*/ 12 w 570"/>
                  <a:gd name="T65" fmla="*/ 0 h 170"/>
                  <a:gd name="T66" fmla="*/ 12 w 570"/>
                  <a:gd name="T67" fmla="*/ 0 h 170"/>
                  <a:gd name="T68" fmla="*/ 12 w 570"/>
                  <a:gd name="T69" fmla="*/ 0 h 170"/>
                  <a:gd name="T70" fmla="*/ 11 w 570"/>
                  <a:gd name="T71" fmla="*/ 0 h 170"/>
                  <a:gd name="T72" fmla="*/ 11 w 570"/>
                  <a:gd name="T73" fmla="*/ 0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0" h="170">
                    <a:moveTo>
                      <a:pt x="546" y="9"/>
                    </a:moveTo>
                    <a:lnTo>
                      <a:pt x="513" y="8"/>
                    </a:lnTo>
                    <a:lnTo>
                      <a:pt x="479" y="8"/>
                    </a:lnTo>
                    <a:lnTo>
                      <a:pt x="446" y="7"/>
                    </a:lnTo>
                    <a:lnTo>
                      <a:pt x="399" y="6"/>
                    </a:lnTo>
                    <a:lnTo>
                      <a:pt x="353" y="5"/>
                    </a:lnTo>
                    <a:lnTo>
                      <a:pt x="305" y="4"/>
                    </a:lnTo>
                    <a:lnTo>
                      <a:pt x="263" y="4"/>
                    </a:lnTo>
                    <a:lnTo>
                      <a:pt x="221" y="3"/>
                    </a:lnTo>
                    <a:lnTo>
                      <a:pt x="179" y="1"/>
                    </a:lnTo>
                    <a:lnTo>
                      <a:pt x="147" y="1"/>
                    </a:lnTo>
                    <a:lnTo>
                      <a:pt x="115" y="0"/>
                    </a:lnTo>
                    <a:lnTo>
                      <a:pt x="84" y="0"/>
                    </a:lnTo>
                    <a:lnTo>
                      <a:pt x="56" y="56"/>
                    </a:lnTo>
                    <a:lnTo>
                      <a:pt x="28" y="113"/>
                    </a:lnTo>
                    <a:lnTo>
                      <a:pt x="0" y="167"/>
                    </a:lnTo>
                    <a:lnTo>
                      <a:pt x="7" y="167"/>
                    </a:lnTo>
                    <a:lnTo>
                      <a:pt x="17" y="167"/>
                    </a:lnTo>
                    <a:lnTo>
                      <a:pt x="25" y="167"/>
                    </a:lnTo>
                    <a:lnTo>
                      <a:pt x="68" y="137"/>
                    </a:lnTo>
                    <a:lnTo>
                      <a:pt x="114" y="106"/>
                    </a:lnTo>
                    <a:lnTo>
                      <a:pt x="161" y="73"/>
                    </a:lnTo>
                    <a:lnTo>
                      <a:pt x="151" y="105"/>
                    </a:lnTo>
                    <a:lnTo>
                      <a:pt x="142" y="136"/>
                    </a:lnTo>
                    <a:lnTo>
                      <a:pt x="131" y="169"/>
                    </a:lnTo>
                    <a:lnTo>
                      <a:pt x="162" y="169"/>
                    </a:lnTo>
                    <a:lnTo>
                      <a:pt x="193" y="169"/>
                    </a:lnTo>
                    <a:lnTo>
                      <a:pt x="221" y="169"/>
                    </a:lnTo>
                    <a:lnTo>
                      <a:pt x="226" y="161"/>
                    </a:lnTo>
                    <a:lnTo>
                      <a:pt x="229" y="153"/>
                    </a:lnTo>
                    <a:lnTo>
                      <a:pt x="233" y="145"/>
                    </a:lnTo>
                    <a:lnTo>
                      <a:pt x="245" y="134"/>
                    </a:lnTo>
                    <a:lnTo>
                      <a:pt x="262" y="138"/>
                    </a:lnTo>
                    <a:lnTo>
                      <a:pt x="264" y="154"/>
                    </a:lnTo>
                    <a:lnTo>
                      <a:pt x="262" y="158"/>
                    </a:lnTo>
                    <a:lnTo>
                      <a:pt x="261" y="164"/>
                    </a:lnTo>
                    <a:lnTo>
                      <a:pt x="259" y="169"/>
                    </a:lnTo>
                    <a:lnTo>
                      <a:pt x="316" y="170"/>
                    </a:lnTo>
                    <a:lnTo>
                      <a:pt x="372" y="170"/>
                    </a:lnTo>
                    <a:lnTo>
                      <a:pt x="430" y="170"/>
                    </a:lnTo>
                    <a:lnTo>
                      <a:pt x="487" y="170"/>
                    </a:lnTo>
                    <a:lnTo>
                      <a:pt x="498" y="148"/>
                    </a:lnTo>
                    <a:lnTo>
                      <a:pt x="508" y="127"/>
                    </a:lnTo>
                    <a:lnTo>
                      <a:pt x="519" y="105"/>
                    </a:lnTo>
                    <a:lnTo>
                      <a:pt x="533" y="79"/>
                    </a:lnTo>
                    <a:lnTo>
                      <a:pt x="546" y="53"/>
                    </a:lnTo>
                    <a:lnTo>
                      <a:pt x="561" y="26"/>
                    </a:lnTo>
                    <a:lnTo>
                      <a:pt x="563" y="21"/>
                    </a:lnTo>
                    <a:lnTo>
                      <a:pt x="567" y="15"/>
                    </a:lnTo>
                    <a:lnTo>
                      <a:pt x="570" y="9"/>
                    </a:lnTo>
                    <a:lnTo>
                      <a:pt x="567" y="9"/>
                    </a:lnTo>
                    <a:lnTo>
                      <a:pt x="563" y="9"/>
                    </a:lnTo>
                    <a:lnTo>
                      <a:pt x="560" y="9"/>
                    </a:lnTo>
                    <a:lnTo>
                      <a:pt x="555" y="9"/>
                    </a:lnTo>
                    <a:lnTo>
                      <a:pt x="552" y="9"/>
                    </a:lnTo>
                    <a:lnTo>
                      <a:pt x="546"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4" name="Freeform 143">
                <a:extLst>
                  <a:ext uri="{FF2B5EF4-FFF2-40B4-BE49-F238E27FC236}">
                    <a16:creationId xmlns:a16="http://schemas.microsoft.com/office/drawing/2014/main" id="{48B38F8B-9147-013F-CAC1-5DA2DE76CCDA}"/>
                  </a:ext>
                </a:extLst>
              </p:cNvPr>
              <p:cNvSpPr>
                <a:spLocks/>
              </p:cNvSpPr>
              <p:nvPr/>
            </p:nvSpPr>
            <p:spPr bwMode="auto">
              <a:xfrm>
                <a:off x="1323" y="2890"/>
                <a:ext cx="12" cy="16"/>
              </a:xfrm>
              <a:custGeom>
                <a:avLst/>
                <a:gdLst>
                  <a:gd name="T0" fmla="*/ 1 w 81"/>
                  <a:gd name="T1" fmla="*/ 2 h 108"/>
                  <a:gd name="T2" fmla="*/ 1 w 81"/>
                  <a:gd name="T3" fmla="*/ 2 h 108"/>
                  <a:gd name="T4" fmla="*/ 1 w 81"/>
                  <a:gd name="T5" fmla="*/ 1 h 108"/>
                  <a:gd name="T6" fmla="*/ 2 w 81"/>
                  <a:gd name="T7" fmla="*/ 0 h 108"/>
                  <a:gd name="T8" fmla="*/ 2 w 81"/>
                  <a:gd name="T9" fmla="*/ 0 h 108"/>
                  <a:gd name="T10" fmla="*/ 1 w 81"/>
                  <a:gd name="T11" fmla="*/ 0 h 108"/>
                  <a:gd name="T12" fmla="*/ 1 w 81"/>
                  <a:gd name="T13" fmla="*/ 0 h 108"/>
                  <a:gd name="T14" fmla="*/ 0 w 81"/>
                  <a:gd name="T15" fmla="*/ 0 h 108"/>
                  <a:gd name="T16" fmla="*/ 0 w 81"/>
                  <a:gd name="T17" fmla="*/ 0 h 108"/>
                  <a:gd name="T18" fmla="*/ 0 w 81"/>
                  <a:gd name="T19" fmla="*/ 1 h 108"/>
                  <a:gd name="T20" fmla="*/ 0 w 81"/>
                  <a:gd name="T21" fmla="*/ 2 h 108"/>
                  <a:gd name="T22" fmla="*/ 1 w 81"/>
                  <a:gd name="T23" fmla="*/ 2 h 108"/>
                  <a:gd name="T24" fmla="*/ 1 w 81"/>
                  <a:gd name="T25" fmla="*/ 2 h 108"/>
                  <a:gd name="T26" fmla="*/ 1 w 81"/>
                  <a:gd name="T27" fmla="*/ 2 h 108"/>
                  <a:gd name="T28" fmla="*/ 1 w 81"/>
                  <a:gd name="T29" fmla="*/ 2 h 108"/>
                  <a:gd name="T30" fmla="*/ 1 w 81"/>
                  <a:gd name="T31" fmla="*/ 2 h 108"/>
                  <a:gd name="T32" fmla="*/ 1 w 81"/>
                  <a:gd name="T33" fmla="*/ 2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 h="108">
                    <a:moveTo>
                      <a:pt x="32" y="107"/>
                    </a:moveTo>
                    <a:lnTo>
                      <a:pt x="49" y="73"/>
                    </a:lnTo>
                    <a:lnTo>
                      <a:pt x="65" y="38"/>
                    </a:lnTo>
                    <a:lnTo>
                      <a:pt x="81" y="3"/>
                    </a:lnTo>
                    <a:lnTo>
                      <a:pt x="54" y="3"/>
                    </a:lnTo>
                    <a:lnTo>
                      <a:pt x="26" y="2"/>
                    </a:lnTo>
                    <a:lnTo>
                      <a:pt x="0" y="0"/>
                    </a:lnTo>
                    <a:lnTo>
                      <a:pt x="2" y="39"/>
                    </a:lnTo>
                    <a:lnTo>
                      <a:pt x="12" y="74"/>
                    </a:lnTo>
                    <a:lnTo>
                      <a:pt x="31" y="108"/>
                    </a:lnTo>
                    <a:lnTo>
                      <a:pt x="31" y="107"/>
                    </a:lnTo>
                    <a:lnTo>
                      <a:pt x="32" y="10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5" name="Freeform 144">
                <a:extLst>
                  <a:ext uri="{FF2B5EF4-FFF2-40B4-BE49-F238E27FC236}">
                    <a16:creationId xmlns:a16="http://schemas.microsoft.com/office/drawing/2014/main" id="{F449B1CA-8E8C-C68A-491D-D7AF72F3E175}"/>
                  </a:ext>
                </a:extLst>
              </p:cNvPr>
              <p:cNvSpPr>
                <a:spLocks/>
              </p:cNvSpPr>
              <p:nvPr/>
            </p:nvSpPr>
            <p:spPr bwMode="auto">
              <a:xfrm>
                <a:off x="1323" y="2890"/>
                <a:ext cx="12" cy="16"/>
              </a:xfrm>
              <a:custGeom>
                <a:avLst/>
                <a:gdLst>
                  <a:gd name="T0" fmla="*/ 1 w 81"/>
                  <a:gd name="T1" fmla="*/ 2 h 108"/>
                  <a:gd name="T2" fmla="*/ 1 w 81"/>
                  <a:gd name="T3" fmla="*/ 2 h 108"/>
                  <a:gd name="T4" fmla="*/ 1 w 81"/>
                  <a:gd name="T5" fmla="*/ 1 h 108"/>
                  <a:gd name="T6" fmla="*/ 2 w 81"/>
                  <a:gd name="T7" fmla="*/ 0 h 108"/>
                  <a:gd name="T8" fmla="*/ 2 w 81"/>
                  <a:gd name="T9" fmla="*/ 0 h 108"/>
                  <a:gd name="T10" fmla="*/ 1 w 81"/>
                  <a:gd name="T11" fmla="*/ 0 h 108"/>
                  <a:gd name="T12" fmla="*/ 1 w 81"/>
                  <a:gd name="T13" fmla="*/ 0 h 108"/>
                  <a:gd name="T14" fmla="*/ 0 w 81"/>
                  <a:gd name="T15" fmla="*/ 0 h 108"/>
                  <a:gd name="T16" fmla="*/ 0 w 81"/>
                  <a:gd name="T17" fmla="*/ 0 h 108"/>
                  <a:gd name="T18" fmla="*/ 0 w 81"/>
                  <a:gd name="T19" fmla="*/ 1 h 108"/>
                  <a:gd name="T20" fmla="*/ 0 w 81"/>
                  <a:gd name="T21" fmla="*/ 2 h 108"/>
                  <a:gd name="T22" fmla="*/ 1 w 81"/>
                  <a:gd name="T23" fmla="*/ 2 h 108"/>
                  <a:gd name="T24" fmla="*/ 1 w 81"/>
                  <a:gd name="T25" fmla="*/ 2 h 108"/>
                  <a:gd name="T26" fmla="*/ 1 w 81"/>
                  <a:gd name="T27" fmla="*/ 2 h 108"/>
                  <a:gd name="T28" fmla="*/ 1 w 81"/>
                  <a:gd name="T29" fmla="*/ 2 h 108"/>
                  <a:gd name="T30" fmla="*/ 1 w 81"/>
                  <a:gd name="T31" fmla="*/ 2 h 108"/>
                  <a:gd name="T32" fmla="*/ 1 w 81"/>
                  <a:gd name="T33" fmla="*/ 2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1" h="108">
                    <a:moveTo>
                      <a:pt x="32" y="107"/>
                    </a:moveTo>
                    <a:lnTo>
                      <a:pt x="49" y="73"/>
                    </a:lnTo>
                    <a:lnTo>
                      <a:pt x="65" y="38"/>
                    </a:lnTo>
                    <a:lnTo>
                      <a:pt x="81" y="3"/>
                    </a:lnTo>
                    <a:lnTo>
                      <a:pt x="54" y="3"/>
                    </a:lnTo>
                    <a:lnTo>
                      <a:pt x="26" y="2"/>
                    </a:lnTo>
                    <a:lnTo>
                      <a:pt x="0" y="0"/>
                    </a:lnTo>
                    <a:lnTo>
                      <a:pt x="2" y="39"/>
                    </a:lnTo>
                    <a:lnTo>
                      <a:pt x="12" y="74"/>
                    </a:lnTo>
                    <a:lnTo>
                      <a:pt x="31" y="108"/>
                    </a:lnTo>
                    <a:lnTo>
                      <a:pt x="31" y="107"/>
                    </a:lnTo>
                    <a:lnTo>
                      <a:pt x="32" y="1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6" name="Freeform 145">
                <a:extLst>
                  <a:ext uri="{FF2B5EF4-FFF2-40B4-BE49-F238E27FC236}">
                    <a16:creationId xmlns:a16="http://schemas.microsoft.com/office/drawing/2014/main" id="{35510DAF-A912-FFFC-1C3B-61F2C3E5FC8F}"/>
                  </a:ext>
                </a:extLst>
              </p:cNvPr>
              <p:cNvSpPr>
                <a:spLocks/>
              </p:cNvSpPr>
              <p:nvPr/>
            </p:nvSpPr>
            <p:spPr bwMode="auto">
              <a:xfrm>
                <a:off x="1241" y="2889"/>
                <a:ext cx="54" cy="36"/>
              </a:xfrm>
              <a:custGeom>
                <a:avLst/>
                <a:gdLst>
                  <a:gd name="T0" fmla="*/ 3 w 377"/>
                  <a:gd name="T1" fmla="*/ 0 h 256"/>
                  <a:gd name="T2" fmla="*/ 2 w 377"/>
                  <a:gd name="T3" fmla="*/ 1 h 256"/>
                  <a:gd name="T4" fmla="*/ 2 w 377"/>
                  <a:gd name="T5" fmla="*/ 2 h 256"/>
                  <a:gd name="T6" fmla="*/ 1 w 377"/>
                  <a:gd name="T7" fmla="*/ 3 h 256"/>
                  <a:gd name="T8" fmla="*/ 1 w 377"/>
                  <a:gd name="T9" fmla="*/ 3 h 256"/>
                  <a:gd name="T10" fmla="*/ 1 w 377"/>
                  <a:gd name="T11" fmla="*/ 3 h 256"/>
                  <a:gd name="T12" fmla="*/ 1 w 377"/>
                  <a:gd name="T13" fmla="*/ 4 h 256"/>
                  <a:gd name="T14" fmla="*/ 0 w 377"/>
                  <a:gd name="T15" fmla="*/ 4 h 256"/>
                  <a:gd name="T16" fmla="*/ 0 w 377"/>
                  <a:gd name="T17" fmla="*/ 4 h 256"/>
                  <a:gd name="T18" fmla="*/ 0 w 377"/>
                  <a:gd name="T19" fmla="*/ 5 h 256"/>
                  <a:gd name="T20" fmla="*/ 0 w 377"/>
                  <a:gd name="T21" fmla="*/ 5 h 256"/>
                  <a:gd name="T22" fmla="*/ 0 w 377"/>
                  <a:gd name="T23" fmla="*/ 5 h 256"/>
                  <a:gd name="T24" fmla="*/ 0 w 377"/>
                  <a:gd name="T25" fmla="*/ 5 h 256"/>
                  <a:gd name="T26" fmla="*/ 1 w 377"/>
                  <a:gd name="T27" fmla="*/ 5 h 256"/>
                  <a:gd name="T28" fmla="*/ 2 w 377"/>
                  <a:gd name="T29" fmla="*/ 4 h 256"/>
                  <a:gd name="T30" fmla="*/ 3 w 377"/>
                  <a:gd name="T31" fmla="*/ 4 h 256"/>
                  <a:gd name="T32" fmla="*/ 4 w 377"/>
                  <a:gd name="T33" fmla="*/ 3 h 256"/>
                  <a:gd name="T34" fmla="*/ 5 w 377"/>
                  <a:gd name="T35" fmla="*/ 3 h 256"/>
                  <a:gd name="T36" fmla="*/ 5 w 377"/>
                  <a:gd name="T37" fmla="*/ 2 h 256"/>
                  <a:gd name="T38" fmla="*/ 6 w 377"/>
                  <a:gd name="T39" fmla="*/ 2 h 256"/>
                  <a:gd name="T40" fmla="*/ 7 w 377"/>
                  <a:gd name="T41" fmla="*/ 1 h 256"/>
                  <a:gd name="T42" fmla="*/ 7 w 377"/>
                  <a:gd name="T43" fmla="*/ 1 h 256"/>
                  <a:gd name="T44" fmla="*/ 7 w 377"/>
                  <a:gd name="T45" fmla="*/ 1 h 256"/>
                  <a:gd name="T46" fmla="*/ 8 w 377"/>
                  <a:gd name="T47" fmla="*/ 0 h 256"/>
                  <a:gd name="T48" fmla="*/ 8 w 377"/>
                  <a:gd name="T49" fmla="*/ 0 h 256"/>
                  <a:gd name="T50" fmla="*/ 8 w 377"/>
                  <a:gd name="T51" fmla="*/ 0 h 256"/>
                  <a:gd name="T52" fmla="*/ 6 w 377"/>
                  <a:gd name="T53" fmla="*/ 0 h 256"/>
                  <a:gd name="T54" fmla="*/ 5 w 377"/>
                  <a:gd name="T55" fmla="*/ 0 h 256"/>
                  <a:gd name="T56" fmla="*/ 4 w 377"/>
                  <a:gd name="T57" fmla="*/ 0 h 256"/>
                  <a:gd name="T58" fmla="*/ 3 w 377"/>
                  <a:gd name="T59" fmla="*/ 0 h 256"/>
                  <a:gd name="T60" fmla="*/ 3 w 377"/>
                  <a:gd name="T61" fmla="*/ 0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77" h="256">
                    <a:moveTo>
                      <a:pt x="139" y="0"/>
                    </a:moveTo>
                    <a:lnTo>
                      <a:pt x="114" y="44"/>
                    </a:lnTo>
                    <a:lnTo>
                      <a:pt x="89" y="89"/>
                    </a:lnTo>
                    <a:lnTo>
                      <a:pt x="64" y="135"/>
                    </a:lnTo>
                    <a:lnTo>
                      <a:pt x="50" y="160"/>
                    </a:lnTo>
                    <a:lnTo>
                      <a:pt x="37" y="187"/>
                    </a:lnTo>
                    <a:lnTo>
                      <a:pt x="23" y="212"/>
                    </a:lnTo>
                    <a:lnTo>
                      <a:pt x="16" y="226"/>
                    </a:lnTo>
                    <a:lnTo>
                      <a:pt x="8" y="241"/>
                    </a:lnTo>
                    <a:lnTo>
                      <a:pt x="0" y="256"/>
                    </a:lnTo>
                    <a:lnTo>
                      <a:pt x="46" y="232"/>
                    </a:lnTo>
                    <a:lnTo>
                      <a:pt x="91" y="208"/>
                    </a:lnTo>
                    <a:lnTo>
                      <a:pt x="134" y="183"/>
                    </a:lnTo>
                    <a:lnTo>
                      <a:pt x="178" y="159"/>
                    </a:lnTo>
                    <a:lnTo>
                      <a:pt x="222" y="133"/>
                    </a:lnTo>
                    <a:lnTo>
                      <a:pt x="264" y="107"/>
                    </a:lnTo>
                    <a:lnTo>
                      <a:pt x="307" y="81"/>
                    </a:lnTo>
                    <a:lnTo>
                      <a:pt x="352" y="56"/>
                    </a:lnTo>
                    <a:lnTo>
                      <a:pt x="360" y="39"/>
                    </a:lnTo>
                    <a:lnTo>
                      <a:pt x="369" y="23"/>
                    </a:lnTo>
                    <a:lnTo>
                      <a:pt x="377" y="7"/>
                    </a:lnTo>
                    <a:lnTo>
                      <a:pt x="317" y="6"/>
                    </a:lnTo>
                    <a:lnTo>
                      <a:pt x="257" y="3"/>
                    </a:lnTo>
                    <a:lnTo>
                      <a:pt x="198" y="2"/>
                    </a:lnTo>
                    <a:lnTo>
                      <a:pt x="13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7" name="Freeform 146">
                <a:extLst>
                  <a:ext uri="{FF2B5EF4-FFF2-40B4-BE49-F238E27FC236}">
                    <a16:creationId xmlns:a16="http://schemas.microsoft.com/office/drawing/2014/main" id="{308AF09E-960A-F6B7-3E88-E1848DB67B63}"/>
                  </a:ext>
                </a:extLst>
              </p:cNvPr>
              <p:cNvSpPr>
                <a:spLocks/>
              </p:cNvSpPr>
              <p:nvPr/>
            </p:nvSpPr>
            <p:spPr bwMode="auto">
              <a:xfrm>
                <a:off x="1241" y="2889"/>
                <a:ext cx="54" cy="36"/>
              </a:xfrm>
              <a:custGeom>
                <a:avLst/>
                <a:gdLst>
                  <a:gd name="T0" fmla="*/ 3 w 377"/>
                  <a:gd name="T1" fmla="*/ 0 h 256"/>
                  <a:gd name="T2" fmla="*/ 2 w 377"/>
                  <a:gd name="T3" fmla="*/ 1 h 256"/>
                  <a:gd name="T4" fmla="*/ 2 w 377"/>
                  <a:gd name="T5" fmla="*/ 2 h 256"/>
                  <a:gd name="T6" fmla="*/ 1 w 377"/>
                  <a:gd name="T7" fmla="*/ 3 h 256"/>
                  <a:gd name="T8" fmla="*/ 1 w 377"/>
                  <a:gd name="T9" fmla="*/ 3 h 256"/>
                  <a:gd name="T10" fmla="*/ 1 w 377"/>
                  <a:gd name="T11" fmla="*/ 3 h 256"/>
                  <a:gd name="T12" fmla="*/ 1 w 377"/>
                  <a:gd name="T13" fmla="*/ 4 h 256"/>
                  <a:gd name="T14" fmla="*/ 0 w 377"/>
                  <a:gd name="T15" fmla="*/ 4 h 256"/>
                  <a:gd name="T16" fmla="*/ 0 w 377"/>
                  <a:gd name="T17" fmla="*/ 4 h 256"/>
                  <a:gd name="T18" fmla="*/ 0 w 377"/>
                  <a:gd name="T19" fmla="*/ 5 h 256"/>
                  <a:gd name="T20" fmla="*/ 0 w 377"/>
                  <a:gd name="T21" fmla="*/ 5 h 256"/>
                  <a:gd name="T22" fmla="*/ 0 w 377"/>
                  <a:gd name="T23" fmla="*/ 5 h 256"/>
                  <a:gd name="T24" fmla="*/ 0 w 377"/>
                  <a:gd name="T25" fmla="*/ 5 h 256"/>
                  <a:gd name="T26" fmla="*/ 1 w 377"/>
                  <a:gd name="T27" fmla="*/ 5 h 256"/>
                  <a:gd name="T28" fmla="*/ 2 w 377"/>
                  <a:gd name="T29" fmla="*/ 4 h 256"/>
                  <a:gd name="T30" fmla="*/ 3 w 377"/>
                  <a:gd name="T31" fmla="*/ 4 h 256"/>
                  <a:gd name="T32" fmla="*/ 4 w 377"/>
                  <a:gd name="T33" fmla="*/ 3 h 256"/>
                  <a:gd name="T34" fmla="*/ 5 w 377"/>
                  <a:gd name="T35" fmla="*/ 3 h 256"/>
                  <a:gd name="T36" fmla="*/ 5 w 377"/>
                  <a:gd name="T37" fmla="*/ 2 h 256"/>
                  <a:gd name="T38" fmla="*/ 6 w 377"/>
                  <a:gd name="T39" fmla="*/ 2 h 256"/>
                  <a:gd name="T40" fmla="*/ 7 w 377"/>
                  <a:gd name="T41" fmla="*/ 1 h 256"/>
                  <a:gd name="T42" fmla="*/ 7 w 377"/>
                  <a:gd name="T43" fmla="*/ 1 h 256"/>
                  <a:gd name="T44" fmla="*/ 7 w 377"/>
                  <a:gd name="T45" fmla="*/ 1 h 256"/>
                  <a:gd name="T46" fmla="*/ 8 w 377"/>
                  <a:gd name="T47" fmla="*/ 0 h 256"/>
                  <a:gd name="T48" fmla="*/ 8 w 377"/>
                  <a:gd name="T49" fmla="*/ 0 h 256"/>
                  <a:gd name="T50" fmla="*/ 8 w 377"/>
                  <a:gd name="T51" fmla="*/ 0 h 256"/>
                  <a:gd name="T52" fmla="*/ 6 w 377"/>
                  <a:gd name="T53" fmla="*/ 0 h 256"/>
                  <a:gd name="T54" fmla="*/ 5 w 377"/>
                  <a:gd name="T55" fmla="*/ 0 h 256"/>
                  <a:gd name="T56" fmla="*/ 4 w 377"/>
                  <a:gd name="T57" fmla="*/ 0 h 256"/>
                  <a:gd name="T58" fmla="*/ 3 w 377"/>
                  <a:gd name="T59" fmla="*/ 0 h 256"/>
                  <a:gd name="T60" fmla="*/ 3 w 377"/>
                  <a:gd name="T61" fmla="*/ 0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77" h="256">
                    <a:moveTo>
                      <a:pt x="139" y="0"/>
                    </a:moveTo>
                    <a:lnTo>
                      <a:pt x="114" y="44"/>
                    </a:lnTo>
                    <a:lnTo>
                      <a:pt x="89" y="89"/>
                    </a:lnTo>
                    <a:lnTo>
                      <a:pt x="64" y="135"/>
                    </a:lnTo>
                    <a:lnTo>
                      <a:pt x="50" y="160"/>
                    </a:lnTo>
                    <a:lnTo>
                      <a:pt x="37" y="187"/>
                    </a:lnTo>
                    <a:lnTo>
                      <a:pt x="23" y="212"/>
                    </a:lnTo>
                    <a:lnTo>
                      <a:pt x="16" y="226"/>
                    </a:lnTo>
                    <a:lnTo>
                      <a:pt x="8" y="241"/>
                    </a:lnTo>
                    <a:lnTo>
                      <a:pt x="0" y="256"/>
                    </a:lnTo>
                    <a:lnTo>
                      <a:pt x="46" y="232"/>
                    </a:lnTo>
                    <a:lnTo>
                      <a:pt x="91" y="208"/>
                    </a:lnTo>
                    <a:lnTo>
                      <a:pt x="134" y="183"/>
                    </a:lnTo>
                    <a:lnTo>
                      <a:pt x="178" y="159"/>
                    </a:lnTo>
                    <a:lnTo>
                      <a:pt x="222" y="133"/>
                    </a:lnTo>
                    <a:lnTo>
                      <a:pt x="264" y="107"/>
                    </a:lnTo>
                    <a:lnTo>
                      <a:pt x="307" y="81"/>
                    </a:lnTo>
                    <a:lnTo>
                      <a:pt x="352" y="56"/>
                    </a:lnTo>
                    <a:lnTo>
                      <a:pt x="360" y="39"/>
                    </a:lnTo>
                    <a:lnTo>
                      <a:pt x="369" y="23"/>
                    </a:lnTo>
                    <a:lnTo>
                      <a:pt x="377" y="7"/>
                    </a:lnTo>
                    <a:lnTo>
                      <a:pt x="317" y="6"/>
                    </a:lnTo>
                    <a:lnTo>
                      <a:pt x="257" y="3"/>
                    </a:lnTo>
                    <a:lnTo>
                      <a:pt x="198" y="2"/>
                    </a:lnTo>
                    <a:lnTo>
                      <a:pt x="1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8" name="Freeform 147">
                <a:extLst>
                  <a:ext uri="{FF2B5EF4-FFF2-40B4-BE49-F238E27FC236}">
                    <a16:creationId xmlns:a16="http://schemas.microsoft.com/office/drawing/2014/main" id="{FA9D45E1-5803-47C8-70BA-5CC278F5CD45}"/>
                  </a:ext>
                </a:extLst>
              </p:cNvPr>
              <p:cNvSpPr>
                <a:spLocks/>
              </p:cNvSpPr>
              <p:nvPr/>
            </p:nvSpPr>
            <p:spPr bwMode="auto">
              <a:xfrm>
                <a:off x="1194" y="2830"/>
                <a:ext cx="452" cy="108"/>
              </a:xfrm>
              <a:custGeom>
                <a:avLst/>
                <a:gdLst>
                  <a:gd name="T0" fmla="*/ 5 w 3161"/>
                  <a:gd name="T1" fmla="*/ 15 h 750"/>
                  <a:gd name="T2" fmla="*/ 7 w 3161"/>
                  <a:gd name="T3" fmla="*/ 12 h 750"/>
                  <a:gd name="T4" fmla="*/ 9 w 3161"/>
                  <a:gd name="T5" fmla="*/ 8 h 750"/>
                  <a:gd name="T6" fmla="*/ 9 w 3161"/>
                  <a:gd name="T7" fmla="*/ 8 h 750"/>
                  <a:gd name="T8" fmla="*/ 11 w 3161"/>
                  <a:gd name="T9" fmla="*/ 5 h 750"/>
                  <a:gd name="T10" fmla="*/ 11 w 3161"/>
                  <a:gd name="T11" fmla="*/ 5 h 750"/>
                  <a:gd name="T12" fmla="*/ 11 w 3161"/>
                  <a:gd name="T13" fmla="*/ 6 h 750"/>
                  <a:gd name="T14" fmla="*/ 10 w 3161"/>
                  <a:gd name="T15" fmla="*/ 7 h 750"/>
                  <a:gd name="T16" fmla="*/ 10 w 3161"/>
                  <a:gd name="T17" fmla="*/ 8 h 750"/>
                  <a:gd name="T18" fmla="*/ 13 w 3161"/>
                  <a:gd name="T19" fmla="*/ 8 h 750"/>
                  <a:gd name="T20" fmla="*/ 16 w 3161"/>
                  <a:gd name="T21" fmla="*/ 6 h 750"/>
                  <a:gd name="T22" fmla="*/ 16 w 3161"/>
                  <a:gd name="T23" fmla="*/ 5 h 750"/>
                  <a:gd name="T24" fmla="*/ 13 w 3161"/>
                  <a:gd name="T25" fmla="*/ 5 h 750"/>
                  <a:gd name="T26" fmla="*/ 12 w 3161"/>
                  <a:gd name="T27" fmla="*/ 5 h 750"/>
                  <a:gd name="T28" fmla="*/ 11 w 3161"/>
                  <a:gd name="T29" fmla="*/ 4 h 750"/>
                  <a:gd name="T30" fmla="*/ 13 w 3161"/>
                  <a:gd name="T31" fmla="*/ 3 h 750"/>
                  <a:gd name="T32" fmla="*/ 17 w 3161"/>
                  <a:gd name="T33" fmla="*/ 4 h 750"/>
                  <a:gd name="T34" fmla="*/ 20 w 3161"/>
                  <a:gd name="T35" fmla="*/ 4 h 750"/>
                  <a:gd name="T36" fmla="*/ 24 w 3161"/>
                  <a:gd name="T37" fmla="*/ 4 h 750"/>
                  <a:gd name="T38" fmla="*/ 27 w 3161"/>
                  <a:gd name="T39" fmla="*/ 4 h 750"/>
                  <a:gd name="T40" fmla="*/ 30 w 3161"/>
                  <a:gd name="T41" fmla="*/ 4 h 750"/>
                  <a:gd name="T42" fmla="*/ 34 w 3161"/>
                  <a:gd name="T43" fmla="*/ 4 h 750"/>
                  <a:gd name="T44" fmla="*/ 37 w 3161"/>
                  <a:gd name="T45" fmla="*/ 4 h 750"/>
                  <a:gd name="T46" fmla="*/ 41 w 3161"/>
                  <a:gd name="T47" fmla="*/ 4 h 750"/>
                  <a:gd name="T48" fmla="*/ 44 w 3161"/>
                  <a:gd name="T49" fmla="*/ 4 h 750"/>
                  <a:gd name="T50" fmla="*/ 47 w 3161"/>
                  <a:gd name="T51" fmla="*/ 4 h 750"/>
                  <a:gd name="T52" fmla="*/ 51 w 3161"/>
                  <a:gd name="T53" fmla="*/ 4 h 750"/>
                  <a:gd name="T54" fmla="*/ 54 w 3161"/>
                  <a:gd name="T55" fmla="*/ 4 h 750"/>
                  <a:gd name="T56" fmla="*/ 57 w 3161"/>
                  <a:gd name="T57" fmla="*/ 4 h 750"/>
                  <a:gd name="T58" fmla="*/ 61 w 3161"/>
                  <a:gd name="T59" fmla="*/ 3 h 750"/>
                  <a:gd name="T60" fmla="*/ 64 w 3161"/>
                  <a:gd name="T61" fmla="*/ 1 h 750"/>
                  <a:gd name="T62" fmla="*/ 65 w 3161"/>
                  <a:gd name="T63" fmla="*/ 1 h 750"/>
                  <a:gd name="T64" fmla="*/ 62 w 3161"/>
                  <a:gd name="T65" fmla="*/ 1 h 750"/>
                  <a:gd name="T66" fmla="*/ 58 w 3161"/>
                  <a:gd name="T67" fmla="*/ 1 h 750"/>
                  <a:gd name="T68" fmla="*/ 55 w 3161"/>
                  <a:gd name="T69" fmla="*/ 1 h 750"/>
                  <a:gd name="T70" fmla="*/ 53 w 3161"/>
                  <a:gd name="T71" fmla="*/ 1 h 750"/>
                  <a:gd name="T72" fmla="*/ 50 w 3161"/>
                  <a:gd name="T73" fmla="*/ 1 h 750"/>
                  <a:gd name="T74" fmla="*/ 46 w 3161"/>
                  <a:gd name="T75" fmla="*/ 1 h 750"/>
                  <a:gd name="T76" fmla="*/ 43 w 3161"/>
                  <a:gd name="T77" fmla="*/ 1 h 750"/>
                  <a:gd name="T78" fmla="*/ 39 w 3161"/>
                  <a:gd name="T79" fmla="*/ 1 h 750"/>
                  <a:gd name="T80" fmla="*/ 36 w 3161"/>
                  <a:gd name="T81" fmla="*/ 1 h 750"/>
                  <a:gd name="T82" fmla="*/ 32 w 3161"/>
                  <a:gd name="T83" fmla="*/ 1 h 750"/>
                  <a:gd name="T84" fmla="*/ 29 w 3161"/>
                  <a:gd name="T85" fmla="*/ 1 h 750"/>
                  <a:gd name="T86" fmla="*/ 26 w 3161"/>
                  <a:gd name="T87" fmla="*/ 1 h 750"/>
                  <a:gd name="T88" fmla="*/ 22 w 3161"/>
                  <a:gd name="T89" fmla="*/ 1 h 750"/>
                  <a:gd name="T90" fmla="*/ 19 w 3161"/>
                  <a:gd name="T91" fmla="*/ 1 h 750"/>
                  <a:gd name="T92" fmla="*/ 15 w 3161"/>
                  <a:gd name="T93" fmla="*/ 1 h 750"/>
                  <a:gd name="T94" fmla="*/ 11 w 3161"/>
                  <a:gd name="T95" fmla="*/ 0 h 750"/>
                  <a:gd name="T96" fmla="*/ 9 w 3161"/>
                  <a:gd name="T97" fmla="*/ 0 h 750"/>
                  <a:gd name="T98" fmla="*/ 9 w 3161"/>
                  <a:gd name="T99" fmla="*/ 0 h 750"/>
                  <a:gd name="T100" fmla="*/ 8 w 3161"/>
                  <a:gd name="T101" fmla="*/ 1 h 750"/>
                  <a:gd name="T102" fmla="*/ 5 w 3161"/>
                  <a:gd name="T103" fmla="*/ 4 h 750"/>
                  <a:gd name="T104" fmla="*/ 3 w 3161"/>
                  <a:gd name="T105" fmla="*/ 7 h 750"/>
                  <a:gd name="T106" fmla="*/ 2 w 3161"/>
                  <a:gd name="T107" fmla="*/ 10 h 750"/>
                  <a:gd name="T108" fmla="*/ 1 w 3161"/>
                  <a:gd name="T109" fmla="*/ 11 h 750"/>
                  <a:gd name="T110" fmla="*/ 1 w 3161"/>
                  <a:gd name="T111" fmla="*/ 12 h 750"/>
                  <a:gd name="T112" fmla="*/ 0 w 3161"/>
                  <a:gd name="T113" fmla="*/ 14 h 750"/>
                  <a:gd name="T114" fmla="*/ 1 w 3161"/>
                  <a:gd name="T115" fmla="*/ 15 h 7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61" h="750">
                    <a:moveTo>
                      <a:pt x="176" y="737"/>
                    </a:moveTo>
                    <a:lnTo>
                      <a:pt x="204" y="724"/>
                    </a:lnTo>
                    <a:lnTo>
                      <a:pt x="230" y="712"/>
                    </a:lnTo>
                    <a:lnTo>
                      <a:pt x="256" y="699"/>
                    </a:lnTo>
                    <a:lnTo>
                      <a:pt x="279" y="654"/>
                    </a:lnTo>
                    <a:lnTo>
                      <a:pt x="303" y="609"/>
                    </a:lnTo>
                    <a:lnTo>
                      <a:pt x="328" y="566"/>
                    </a:lnTo>
                    <a:lnTo>
                      <a:pt x="353" y="521"/>
                    </a:lnTo>
                    <a:lnTo>
                      <a:pt x="379" y="477"/>
                    </a:lnTo>
                    <a:lnTo>
                      <a:pt x="405" y="435"/>
                    </a:lnTo>
                    <a:lnTo>
                      <a:pt x="432" y="392"/>
                    </a:lnTo>
                    <a:lnTo>
                      <a:pt x="433" y="389"/>
                    </a:lnTo>
                    <a:lnTo>
                      <a:pt x="434" y="386"/>
                    </a:lnTo>
                    <a:lnTo>
                      <a:pt x="438" y="384"/>
                    </a:lnTo>
                    <a:lnTo>
                      <a:pt x="464" y="343"/>
                    </a:lnTo>
                    <a:lnTo>
                      <a:pt x="491" y="303"/>
                    </a:lnTo>
                    <a:lnTo>
                      <a:pt x="520" y="264"/>
                    </a:lnTo>
                    <a:lnTo>
                      <a:pt x="525" y="258"/>
                    </a:lnTo>
                    <a:lnTo>
                      <a:pt x="532" y="258"/>
                    </a:lnTo>
                    <a:lnTo>
                      <a:pt x="539" y="258"/>
                    </a:lnTo>
                    <a:lnTo>
                      <a:pt x="546" y="264"/>
                    </a:lnTo>
                    <a:lnTo>
                      <a:pt x="548" y="270"/>
                    </a:lnTo>
                    <a:lnTo>
                      <a:pt x="546" y="278"/>
                    </a:lnTo>
                    <a:lnTo>
                      <a:pt x="532" y="298"/>
                    </a:lnTo>
                    <a:lnTo>
                      <a:pt x="520" y="317"/>
                    </a:lnTo>
                    <a:lnTo>
                      <a:pt x="507" y="336"/>
                    </a:lnTo>
                    <a:lnTo>
                      <a:pt x="498" y="351"/>
                    </a:lnTo>
                    <a:lnTo>
                      <a:pt x="489" y="367"/>
                    </a:lnTo>
                    <a:lnTo>
                      <a:pt x="479" y="383"/>
                    </a:lnTo>
                    <a:lnTo>
                      <a:pt x="539" y="383"/>
                    </a:lnTo>
                    <a:lnTo>
                      <a:pt x="598" y="384"/>
                    </a:lnTo>
                    <a:lnTo>
                      <a:pt x="657" y="385"/>
                    </a:lnTo>
                    <a:lnTo>
                      <a:pt x="719" y="385"/>
                    </a:lnTo>
                    <a:lnTo>
                      <a:pt x="748" y="331"/>
                    </a:lnTo>
                    <a:lnTo>
                      <a:pt x="780" y="275"/>
                    </a:lnTo>
                    <a:lnTo>
                      <a:pt x="811" y="219"/>
                    </a:lnTo>
                    <a:lnTo>
                      <a:pt x="788" y="219"/>
                    </a:lnTo>
                    <a:lnTo>
                      <a:pt x="766" y="220"/>
                    </a:lnTo>
                    <a:lnTo>
                      <a:pt x="745" y="220"/>
                    </a:lnTo>
                    <a:lnTo>
                      <a:pt x="690" y="222"/>
                    </a:lnTo>
                    <a:lnTo>
                      <a:pt x="632" y="223"/>
                    </a:lnTo>
                    <a:lnTo>
                      <a:pt x="578" y="226"/>
                    </a:lnTo>
                    <a:lnTo>
                      <a:pt x="571" y="226"/>
                    </a:lnTo>
                    <a:lnTo>
                      <a:pt x="565" y="227"/>
                    </a:lnTo>
                    <a:lnTo>
                      <a:pt x="558" y="227"/>
                    </a:lnTo>
                    <a:lnTo>
                      <a:pt x="531" y="211"/>
                    </a:lnTo>
                    <a:lnTo>
                      <a:pt x="531" y="178"/>
                    </a:lnTo>
                    <a:lnTo>
                      <a:pt x="558" y="164"/>
                    </a:lnTo>
                    <a:lnTo>
                      <a:pt x="602" y="167"/>
                    </a:lnTo>
                    <a:lnTo>
                      <a:pt x="644" y="170"/>
                    </a:lnTo>
                    <a:lnTo>
                      <a:pt x="689" y="173"/>
                    </a:lnTo>
                    <a:lnTo>
                      <a:pt x="731" y="175"/>
                    </a:lnTo>
                    <a:lnTo>
                      <a:pt x="776" y="177"/>
                    </a:lnTo>
                    <a:lnTo>
                      <a:pt x="819" y="177"/>
                    </a:lnTo>
                    <a:lnTo>
                      <a:pt x="862" y="178"/>
                    </a:lnTo>
                    <a:lnTo>
                      <a:pt x="905" y="180"/>
                    </a:lnTo>
                    <a:lnTo>
                      <a:pt x="948" y="181"/>
                    </a:lnTo>
                    <a:lnTo>
                      <a:pt x="992" y="181"/>
                    </a:lnTo>
                    <a:lnTo>
                      <a:pt x="1036" y="181"/>
                    </a:lnTo>
                    <a:lnTo>
                      <a:pt x="1079" y="181"/>
                    </a:lnTo>
                    <a:lnTo>
                      <a:pt x="1122" y="181"/>
                    </a:lnTo>
                    <a:lnTo>
                      <a:pt x="1165" y="181"/>
                    </a:lnTo>
                    <a:lnTo>
                      <a:pt x="1210" y="181"/>
                    </a:lnTo>
                    <a:lnTo>
                      <a:pt x="1253" y="181"/>
                    </a:lnTo>
                    <a:lnTo>
                      <a:pt x="1295" y="181"/>
                    </a:lnTo>
                    <a:lnTo>
                      <a:pt x="1339" y="181"/>
                    </a:lnTo>
                    <a:lnTo>
                      <a:pt x="1382" y="182"/>
                    </a:lnTo>
                    <a:lnTo>
                      <a:pt x="1426" y="182"/>
                    </a:lnTo>
                    <a:lnTo>
                      <a:pt x="1469" y="183"/>
                    </a:lnTo>
                    <a:lnTo>
                      <a:pt x="1512" y="183"/>
                    </a:lnTo>
                    <a:lnTo>
                      <a:pt x="1555" y="183"/>
                    </a:lnTo>
                    <a:lnTo>
                      <a:pt x="1599" y="183"/>
                    </a:lnTo>
                    <a:lnTo>
                      <a:pt x="1643" y="183"/>
                    </a:lnTo>
                    <a:lnTo>
                      <a:pt x="1686" y="184"/>
                    </a:lnTo>
                    <a:lnTo>
                      <a:pt x="1729" y="184"/>
                    </a:lnTo>
                    <a:lnTo>
                      <a:pt x="1774" y="185"/>
                    </a:lnTo>
                    <a:lnTo>
                      <a:pt x="1817" y="185"/>
                    </a:lnTo>
                    <a:lnTo>
                      <a:pt x="1859" y="185"/>
                    </a:lnTo>
                    <a:lnTo>
                      <a:pt x="1903" y="186"/>
                    </a:lnTo>
                    <a:lnTo>
                      <a:pt x="1947" y="186"/>
                    </a:lnTo>
                    <a:lnTo>
                      <a:pt x="1990" y="186"/>
                    </a:lnTo>
                    <a:lnTo>
                      <a:pt x="2034" y="187"/>
                    </a:lnTo>
                    <a:lnTo>
                      <a:pt x="2076" y="187"/>
                    </a:lnTo>
                    <a:lnTo>
                      <a:pt x="2122" y="187"/>
                    </a:lnTo>
                    <a:lnTo>
                      <a:pt x="2164" y="189"/>
                    </a:lnTo>
                    <a:lnTo>
                      <a:pt x="2207" y="189"/>
                    </a:lnTo>
                    <a:lnTo>
                      <a:pt x="2252" y="189"/>
                    </a:lnTo>
                    <a:lnTo>
                      <a:pt x="2297" y="189"/>
                    </a:lnTo>
                    <a:lnTo>
                      <a:pt x="2341" y="189"/>
                    </a:lnTo>
                    <a:lnTo>
                      <a:pt x="2385" y="189"/>
                    </a:lnTo>
                    <a:lnTo>
                      <a:pt x="2431" y="189"/>
                    </a:lnTo>
                    <a:lnTo>
                      <a:pt x="2476" y="190"/>
                    </a:lnTo>
                    <a:lnTo>
                      <a:pt x="2521" y="190"/>
                    </a:lnTo>
                    <a:lnTo>
                      <a:pt x="2566" y="190"/>
                    </a:lnTo>
                    <a:lnTo>
                      <a:pt x="2611" y="190"/>
                    </a:lnTo>
                    <a:lnTo>
                      <a:pt x="2655" y="191"/>
                    </a:lnTo>
                    <a:lnTo>
                      <a:pt x="2700" y="191"/>
                    </a:lnTo>
                    <a:lnTo>
                      <a:pt x="2745" y="191"/>
                    </a:lnTo>
                    <a:lnTo>
                      <a:pt x="2789" y="191"/>
                    </a:lnTo>
                    <a:lnTo>
                      <a:pt x="2835" y="177"/>
                    </a:lnTo>
                    <a:lnTo>
                      <a:pt x="2880" y="162"/>
                    </a:lnTo>
                    <a:lnTo>
                      <a:pt x="2923" y="148"/>
                    </a:lnTo>
                    <a:lnTo>
                      <a:pt x="2966" y="132"/>
                    </a:lnTo>
                    <a:lnTo>
                      <a:pt x="3011" y="117"/>
                    </a:lnTo>
                    <a:lnTo>
                      <a:pt x="3052" y="101"/>
                    </a:lnTo>
                    <a:lnTo>
                      <a:pt x="3095" y="85"/>
                    </a:lnTo>
                    <a:lnTo>
                      <a:pt x="3136" y="69"/>
                    </a:lnTo>
                    <a:lnTo>
                      <a:pt x="3145" y="64"/>
                    </a:lnTo>
                    <a:lnTo>
                      <a:pt x="3153" y="59"/>
                    </a:lnTo>
                    <a:lnTo>
                      <a:pt x="3161" y="51"/>
                    </a:lnTo>
                    <a:lnTo>
                      <a:pt x="3117" y="51"/>
                    </a:lnTo>
                    <a:lnTo>
                      <a:pt x="3072" y="51"/>
                    </a:lnTo>
                    <a:lnTo>
                      <a:pt x="3028" y="51"/>
                    </a:lnTo>
                    <a:lnTo>
                      <a:pt x="2982" y="51"/>
                    </a:lnTo>
                    <a:lnTo>
                      <a:pt x="2938" y="51"/>
                    </a:lnTo>
                    <a:lnTo>
                      <a:pt x="2894" y="51"/>
                    </a:lnTo>
                    <a:lnTo>
                      <a:pt x="2849" y="51"/>
                    </a:lnTo>
                    <a:lnTo>
                      <a:pt x="2803" y="51"/>
                    </a:lnTo>
                    <a:lnTo>
                      <a:pt x="2758" y="51"/>
                    </a:lnTo>
                    <a:lnTo>
                      <a:pt x="2714" y="51"/>
                    </a:lnTo>
                    <a:lnTo>
                      <a:pt x="2669" y="51"/>
                    </a:lnTo>
                    <a:lnTo>
                      <a:pt x="2624" y="51"/>
                    </a:lnTo>
                    <a:lnTo>
                      <a:pt x="2603" y="51"/>
                    </a:lnTo>
                    <a:lnTo>
                      <a:pt x="2580" y="51"/>
                    </a:lnTo>
                    <a:lnTo>
                      <a:pt x="2557" y="51"/>
                    </a:lnTo>
                    <a:lnTo>
                      <a:pt x="2501" y="50"/>
                    </a:lnTo>
                    <a:lnTo>
                      <a:pt x="2445" y="50"/>
                    </a:lnTo>
                    <a:lnTo>
                      <a:pt x="2388" y="50"/>
                    </a:lnTo>
                    <a:lnTo>
                      <a:pt x="2332" y="49"/>
                    </a:lnTo>
                    <a:lnTo>
                      <a:pt x="2275" y="49"/>
                    </a:lnTo>
                    <a:lnTo>
                      <a:pt x="2231" y="49"/>
                    </a:lnTo>
                    <a:lnTo>
                      <a:pt x="2188" y="48"/>
                    </a:lnTo>
                    <a:lnTo>
                      <a:pt x="2144" y="48"/>
                    </a:lnTo>
                    <a:lnTo>
                      <a:pt x="2099" y="46"/>
                    </a:lnTo>
                    <a:lnTo>
                      <a:pt x="2056" y="46"/>
                    </a:lnTo>
                    <a:lnTo>
                      <a:pt x="2011" y="46"/>
                    </a:lnTo>
                    <a:lnTo>
                      <a:pt x="1967" y="45"/>
                    </a:lnTo>
                    <a:lnTo>
                      <a:pt x="1924" y="45"/>
                    </a:lnTo>
                    <a:lnTo>
                      <a:pt x="1881" y="45"/>
                    </a:lnTo>
                    <a:lnTo>
                      <a:pt x="1836" y="45"/>
                    </a:lnTo>
                    <a:lnTo>
                      <a:pt x="1793" y="45"/>
                    </a:lnTo>
                    <a:lnTo>
                      <a:pt x="1749" y="44"/>
                    </a:lnTo>
                    <a:lnTo>
                      <a:pt x="1704" y="44"/>
                    </a:lnTo>
                    <a:lnTo>
                      <a:pt x="1660" y="44"/>
                    </a:lnTo>
                    <a:lnTo>
                      <a:pt x="1617" y="43"/>
                    </a:lnTo>
                    <a:lnTo>
                      <a:pt x="1573" y="43"/>
                    </a:lnTo>
                    <a:lnTo>
                      <a:pt x="1528" y="42"/>
                    </a:lnTo>
                    <a:lnTo>
                      <a:pt x="1485" y="42"/>
                    </a:lnTo>
                    <a:lnTo>
                      <a:pt x="1442" y="41"/>
                    </a:lnTo>
                    <a:lnTo>
                      <a:pt x="1397" y="41"/>
                    </a:lnTo>
                    <a:lnTo>
                      <a:pt x="1353" y="41"/>
                    </a:lnTo>
                    <a:lnTo>
                      <a:pt x="1309" y="41"/>
                    </a:lnTo>
                    <a:lnTo>
                      <a:pt x="1266" y="40"/>
                    </a:lnTo>
                    <a:lnTo>
                      <a:pt x="1220" y="40"/>
                    </a:lnTo>
                    <a:lnTo>
                      <a:pt x="1176" y="40"/>
                    </a:lnTo>
                    <a:lnTo>
                      <a:pt x="1131" y="40"/>
                    </a:lnTo>
                    <a:lnTo>
                      <a:pt x="1087" y="40"/>
                    </a:lnTo>
                    <a:lnTo>
                      <a:pt x="1044" y="39"/>
                    </a:lnTo>
                    <a:lnTo>
                      <a:pt x="997" y="37"/>
                    </a:lnTo>
                    <a:lnTo>
                      <a:pt x="953" y="36"/>
                    </a:lnTo>
                    <a:lnTo>
                      <a:pt x="909" y="35"/>
                    </a:lnTo>
                    <a:lnTo>
                      <a:pt x="864" y="34"/>
                    </a:lnTo>
                    <a:lnTo>
                      <a:pt x="821" y="32"/>
                    </a:lnTo>
                    <a:lnTo>
                      <a:pt x="776" y="29"/>
                    </a:lnTo>
                    <a:lnTo>
                      <a:pt x="730" y="27"/>
                    </a:lnTo>
                    <a:lnTo>
                      <a:pt x="687" y="24"/>
                    </a:lnTo>
                    <a:lnTo>
                      <a:pt x="642" y="21"/>
                    </a:lnTo>
                    <a:lnTo>
                      <a:pt x="598" y="17"/>
                    </a:lnTo>
                    <a:lnTo>
                      <a:pt x="554" y="12"/>
                    </a:lnTo>
                    <a:lnTo>
                      <a:pt x="511" y="8"/>
                    </a:lnTo>
                    <a:lnTo>
                      <a:pt x="467" y="2"/>
                    </a:lnTo>
                    <a:lnTo>
                      <a:pt x="457" y="1"/>
                    </a:lnTo>
                    <a:lnTo>
                      <a:pt x="448" y="0"/>
                    </a:lnTo>
                    <a:lnTo>
                      <a:pt x="439" y="0"/>
                    </a:lnTo>
                    <a:lnTo>
                      <a:pt x="431" y="6"/>
                    </a:lnTo>
                    <a:lnTo>
                      <a:pt x="423" y="12"/>
                    </a:lnTo>
                    <a:lnTo>
                      <a:pt x="416" y="19"/>
                    </a:lnTo>
                    <a:lnTo>
                      <a:pt x="383" y="51"/>
                    </a:lnTo>
                    <a:lnTo>
                      <a:pt x="353" y="84"/>
                    </a:lnTo>
                    <a:lnTo>
                      <a:pt x="323" y="117"/>
                    </a:lnTo>
                    <a:lnTo>
                      <a:pt x="293" y="152"/>
                    </a:lnTo>
                    <a:lnTo>
                      <a:pt x="267" y="189"/>
                    </a:lnTo>
                    <a:lnTo>
                      <a:pt x="241" y="225"/>
                    </a:lnTo>
                    <a:lnTo>
                      <a:pt x="216" y="264"/>
                    </a:lnTo>
                    <a:lnTo>
                      <a:pt x="193" y="302"/>
                    </a:lnTo>
                    <a:lnTo>
                      <a:pt x="171" y="341"/>
                    </a:lnTo>
                    <a:lnTo>
                      <a:pt x="148" y="380"/>
                    </a:lnTo>
                    <a:lnTo>
                      <a:pt x="126" y="419"/>
                    </a:lnTo>
                    <a:lnTo>
                      <a:pt x="106" y="459"/>
                    </a:lnTo>
                    <a:lnTo>
                      <a:pt x="85" y="498"/>
                    </a:lnTo>
                    <a:lnTo>
                      <a:pt x="66" y="538"/>
                    </a:lnTo>
                    <a:lnTo>
                      <a:pt x="63" y="545"/>
                    </a:lnTo>
                    <a:lnTo>
                      <a:pt x="62" y="549"/>
                    </a:lnTo>
                    <a:lnTo>
                      <a:pt x="59" y="554"/>
                    </a:lnTo>
                    <a:lnTo>
                      <a:pt x="51" y="568"/>
                    </a:lnTo>
                    <a:lnTo>
                      <a:pt x="44" y="584"/>
                    </a:lnTo>
                    <a:lnTo>
                      <a:pt x="36" y="601"/>
                    </a:lnTo>
                    <a:lnTo>
                      <a:pt x="24" y="628"/>
                    </a:lnTo>
                    <a:lnTo>
                      <a:pt x="13" y="653"/>
                    </a:lnTo>
                    <a:lnTo>
                      <a:pt x="0" y="680"/>
                    </a:lnTo>
                    <a:lnTo>
                      <a:pt x="30" y="720"/>
                    </a:lnTo>
                    <a:lnTo>
                      <a:pt x="72" y="745"/>
                    </a:lnTo>
                    <a:lnTo>
                      <a:pt x="122" y="750"/>
                    </a:lnTo>
                    <a:lnTo>
                      <a:pt x="176" y="73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89" name="Freeform 148">
                <a:extLst>
                  <a:ext uri="{FF2B5EF4-FFF2-40B4-BE49-F238E27FC236}">
                    <a16:creationId xmlns:a16="http://schemas.microsoft.com/office/drawing/2014/main" id="{FB39870A-6898-813F-2A79-45926065E1F3}"/>
                  </a:ext>
                </a:extLst>
              </p:cNvPr>
              <p:cNvSpPr>
                <a:spLocks/>
              </p:cNvSpPr>
              <p:nvPr/>
            </p:nvSpPr>
            <p:spPr bwMode="auto">
              <a:xfrm>
                <a:off x="1194" y="2830"/>
                <a:ext cx="452" cy="108"/>
              </a:xfrm>
              <a:custGeom>
                <a:avLst/>
                <a:gdLst>
                  <a:gd name="T0" fmla="*/ 5 w 3161"/>
                  <a:gd name="T1" fmla="*/ 15 h 750"/>
                  <a:gd name="T2" fmla="*/ 7 w 3161"/>
                  <a:gd name="T3" fmla="*/ 12 h 750"/>
                  <a:gd name="T4" fmla="*/ 9 w 3161"/>
                  <a:gd name="T5" fmla="*/ 8 h 750"/>
                  <a:gd name="T6" fmla="*/ 9 w 3161"/>
                  <a:gd name="T7" fmla="*/ 8 h 750"/>
                  <a:gd name="T8" fmla="*/ 11 w 3161"/>
                  <a:gd name="T9" fmla="*/ 5 h 750"/>
                  <a:gd name="T10" fmla="*/ 11 w 3161"/>
                  <a:gd name="T11" fmla="*/ 5 h 750"/>
                  <a:gd name="T12" fmla="*/ 11 w 3161"/>
                  <a:gd name="T13" fmla="*/ 6 h 750"/>
                  <a:gd name="T14" fmla="*/ 10 w 3161"/>
                  <a:gd name="T15" fmla="*/ 7 h 750"/>
                  <a:gd name="T16" fmla="*/ 10 w 3161"/>
                  <a:gd name="T17" fmla="*/ 8 h 750"/>
                  <a:gd name="T18" fmla="*/ 13 w 3161"/>
                  <a:gd name="T19" fmla="*/ 8 h 750"/>
                  <a:gd name="T20" fmla="*/ 16 w 3161"/>
                  <a:gd name="T21" fmla="*/ 6 h 750"/>
                  <a:gd name="T22" fmla="*/ 16 w 3161"/>
                  <a:gd name="T23" fmla="*/ 5 h 750"/>
                  <a:gd name="T24" fmla="*/ 13 w 3161"/>
                  <a:gd name="T25" fmla="*/ 5 h 750"/>
                  <a:gd name="T26" fmla="*/ 12 w 3161"/>
                  <a:gd name="T27" fmla="*/ 5 h 750"/>
                  <a:gd name="T28" fmla="*/ 11 w 3161"/>
                  <a:gd name="T29" fmla="*/ 4 h 750"/>
                  <a:gd name="T30" fmla="*/ 13 w 3161"/>
                  <a:gd name="T31" fmla="*/ 3 h 750"/>
                  <a:gd name="T32" fmla="*/ 17 w 3161"/>
                  <a:gd name="T33" fmla="*/ 4 h 750"/>
                  <a:gd name="T34" fmla="*/ 20 w 3161"/>
                  <a:gd name="T35" fmla="*/ 4 h 750"/>
                  <a:gd name="T36" fmla="*/ 24 w 3161"/>
                  <a:gd name="T37" fmla="*/ 4 h 750"/>
                  <a:gd name="T38" fmla="*/ 27 w 3161"/>
                  <a:gd name="T39" fmla="*/ 4 h 750"/>
                  <a:gd name="T40" fmla="*/ 30 w 3161"/>
                  <a:gd name="T41" fmla="*/ 4 h 750"/>
                  <a:gd name="T42" fmla="*/ 34 w 3161"/>
                  <a:gd name="T43" fmla="*/ 4 h 750"/>
                  <a:gd name="T44" fmla="*/ 37 w 3161"/>
                  <a:gd name="T45" fmla="*/ 4 h 750"/>
                  <a:gd name="T46" fmla="*/ 41 w 3161"/>
                  <a:gd name="T47" fmla="*/ 4 h 750"/>
                  <a:gd name="T48" fmla="*/ 44 w 3161"/>
                  <a:gd name="T49" fmla="*/ 4 h 750"/>
                  <a:gd name="T50" fmla="*/ 47 w 3161"/>
                  <a:gd name="T51" fmla="*/ 4 h 750"/>
                  <a:gd name="T52" fmla="*/ 51 w 3161"/>
                  <a:gd name="T53" fmla="*/ 4 h 750"/>
                  <a:gd name="T54" fmla="*/ 54 w 3161"/>
                  <a:gd name="T55" fmla="*/ 4 h 750"/>
                  <a:gd name="T56" fmla="*/ 57 w 3161"/>
                  <a:gd name="T57" fmla="*/ 4 h 750"/>
                  <a:gd name="T58" fmla="*/ 61 w 3161"/>
                  <a:gd name="T59" fmla="*/ 3 h 750"/>
                  <a:gd name="T60" fmla="*/ 64 w 3161"/>
                  <a:gd name="T61" fmla="*/ 1 h 750"/>
                  <a:gd name="T62" fmla="*/ 65 w 3161"/>
                  <a:gd name="T63" fmla="*/ 1 h 750"/>
                  <a:gd name="T64" fmla="*/ 62 w 3161"/>
                  <a:gd name="T65" fmla="*/ 1 h 750"/>
                  <a:gd name="T66" fmla="*/ 58 w 3161"/>
                  <a:gd name="T67" fmla="*/ 1 h 750"/>
                  <a:gd name="T68" fmla="*/ 55 w 3161"/>
                  <a:gd name="T69" fmla="*/ 1 h 750"/>
                  <a:gd name="T70" fmla="*/ 53 w 3161"/>
                  <a:gd name="T71" fmla="*/ 1 h 750"/>
                  <a:gd name="T72" fmla="*/ 50 w 3161"/>
                  <a:gd name="T73" fmla="*/ 1 h 750"/>
                  <a:gd name="T74" fmla="*/ 46 w 3161"/>
                  <a:gd name="T75" fmla="*/ 1 h 750"/>
                  <a:gd name="T76" fmla="*/ 43 w 3161"/>
                  <a:gd name="T77" fmla="*/ 1 h 750"/>
                  <a:gd name="T78" fmla="*/ 39 w 3161"/>
                  <a:gd name="T79" fmla="*/ 1 h 750"/>
                  <a:gd name="T80" fmla="*/ 36 w 3161"/>
                  <a:gd name="T81" fmla="*/ 1 h 750"/>
                  <a:gd name="T82" fmla="*/ 32 w 3161"/>
                  <a:gd name="T83" fmla="*/ 1 h 750"/>
                  <a:gd name="T84" fmla="*/ 29 w 3161"/>
                  <a:gd name="T85" fmla="*/ 1 h 750"/>
                  <a:gd name="T86" fmla="*/ 26 w 3161"/>
                  <a:gd name="T87" fmla="*/ 1 h 750"/>
                  <a:gd name="T88" fmla="*/ 22 w 3161"/>
                  <a:gd name="T89" fmla="*/ 1 h 750"/>
                  <a:gd name="T90" fmla="*/ 19 w 3161"/>
                  <a:gd name="T91" fmla="*/ 1 h 750"/>
                  <a:gd name="T92" fmla="*/ 15 w 3161"/>
                  <a:gd name="T93" fmla="*/ 1 h 750"/>
                  <a:gd name="T94" fmla="*/ 11 w 3161"/>
                  <a:gd name="T95" fmla="*/ 0 h 750"/>
                  <a:gd name="T96" fmla="*/ 9 w 3161"/>
                  <a:gd name="T97" fmla="*/ 0 h 750"/>
                  <a:gd name="T98" fmla="*/ 9 w 3161"/>
                  <a:gd name="T99" fmla="*/ 0 h 750"/>
                  <a:gd name="T100" fmla="*/ 8 w 3161"/>
                  <a:gd name="T101" fmla="*/ 1 h 750"/>
                  <a:gd name="T102" fmla="*/ 5 w 3161"/>
                  <a:gd name="T103" fmla="*/ 4 h 750"/>
                  <a:gd name="T104" fmla="*/ 3 w 3161"/>
                  <a:gd name="T105" fmla="*/ 7 h 750"/>
                  <a:gd name="T106" fmla="*/ 2 w 3161"/>
                  <a:gd name="T107" fmla="*/ 10 h 750"/>
                  <a:gd name="T108" fmla="*/ 1 w 3161"/>
                  <a:gd name="T109" fmla="*/ 11 h 750"/>
                  <a:gd name="T110" fmla="*/ 1 w 3161"/>
                  <a:gd name="T111" fmla="*/ 12 h 750"/>
                  <a:gd name="T112" fmla="*/ 0 w 3161"/>
                  <a:gd name="T113" fmla="*/ 14 h 750"/>
                  <a:gd name="T114" fmla="*/ 1 w 3161"/>
                  <a:gd name="T115" fmla="*/ 15 h 7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61" h="750">
                    <a:moveTo>
                      <a:pt x="176" y="737"/>
                    </a:moveTo>
                    <a:lnTo>
                      <a:pt x="204" y="724"/>
                    </a:lnTo>
                    <a:lnTo>
                      <a:pt x="230" y="712"/>
                    </a:lnTo>
                    <a:lnTo>
                      <a:pt x="256" y="699"/>
                    </a:lnTo>
                    <a:lnTo>
                      <a:pt x="279" y="654"/>
                    </a:lnTo>
                    <a:lnTo>
                      <a:pt x="303" y="609"/>
                    </a:lnTo>
                    <a:lnTo>
                      <a:pt x="328" y="566"/>
                    </a:lnTo>
                    <a:lnTo>
                      <a:pt x="353" y="521"/>
                    </a:lnTo>
                    <a:lnTo>
                      <a:pt x="379" y="477"/>
                    </a:lnTo>
                    <a:lnTo>
                      <a:pt x="405" y="435"/>
                    </a:lnTo>
                    <a:lnTo>
                      <a:pt x="432" y="392"/>
                    </a:lnTo>
                    <a:lnTo>
                      <a:pt x="433" y="389"/>
                    </a:lnTo>
                    <a:lnTo>
                      <a:pt x="434" y="386"/>
                    </a:lnTo>
                    <a:lnTo>
                      <a:pt x="438" y="384"/>
                    </a:lnTo>
                    <a:lnTo>
                      <a:pt x="464" y="343"/>
                    </a:lnTo>
                    <a:lnTo>
                      <a:pt x="491" y="303"/>
                    </a:lnTo>
                    <a:lnTo>
                      <a:pt x="520" y="264"/>
                    </a:lnTo>
                    <a:lnTo>
                      <a:pt x="525" y="258"/>
                    </a:lnTo>
                    <a:lnTo>
                      <a:pt x="532" y="258"/>
                    </a:lnTo>
                    <a:lnTo>
                      <a:pt x="539" y="258"/>
                    </a:lnTo>
                    <a:lnTo>
                      <a:pt x="546" y="264"/>
                    </a:lnTo>
                    <a:lnTo>
                      <a:pt x="548" y="270"/>
                    </a:lnTo>
                    <a:lnTo>
                      <a:pt x="546" y="278"/>
                    </a:lnTo>
                    <a:lnTo>
                      <a:pt x="532" y="298"/>
                    </a:lnTo>
                    <a:lnTo>
                      <a:pt x="520" y="317"/>
                    </a:lnTo>
                    <a:lnTo>
                      <a:pt x="507" y="336"/>
                    </a:lnTo>
                    <a:lnTo>
                      <a:pt x="498" y="351"/>
                    </a:lnTo>
                    <a:lnTo>
                      <a:pt x="489" y="367"/>
                    </a:lnTo>
                    <a:lnTo>
                      <a:pt x="479" y="383"/>
                    </a:lnTo>
                    <a:lnTo>
                      <a:pt x="539" y="383"/>
                    </a:lnTo>
                    <a:lnTo>
                      <a:pt x="598" y="384"/>
                    </a:lnTo>
                    <a:lnTo>
                      <a:pt x="657" y="385"/>
                    </a:lnTo>
                    <a:lnTo>
                      <a:pt x="719" y="385"/>
                    </a:lnTo>
                    <a:lnTo>
                      <a:pt x="748" y="331"/>
                    </a:lnTo>
                    <a:lnTo>
                      <a:pt x="780" y="275"/>
                    </a:lnTo>
                    <a:lnTo>
                      <a:pt x="811" y="219"/>
                    </a:lnTo>
                    <a:lnTo>
                      <a:pt x="788" y="219"/>
                    </a:lnTo>
                    <a:lnTo>
                      <a:pt x="766" y="220"/>
                    </a:lnTo>
                    <a:lnTo>
                      <a:pt x="745" y="220"/>
                    </a:lnTo>
                    <a:lnTo>
                      <a:pt x="690" y="222"/>
                    </a:lnTo>
                    <a:lnTo>
                      <a:pt x="632" y="223"/>
                    </a:lnTo>
                    <a:lnTo>
                      <a:pt x="578" y="226"/>
                    </a:lnTo>
                    <a:lnTo>
                      <a:pt x="571" y="226"/>
                    </a:lnTo>
                    <a:lnTo>
                      <a:pt x="565" y="227"/>
                    </a:lnTo>
                    <a:lnTo>
                      <a:pt x="558" y="227"/>
                    </a:lnTo>
                    <a:lnTo>
                      <a:pt x="531" y="211"/>
                    </a:lnTo>
                    <a:lnTo>
                      <a:pt x="531" y="178"/>
                    </a:lnTo>
                    <a:lnTo>
                      <a:pt x="558" y="164"/>
                    </a:lnTo>
                    <a:lnTo>
                      <a:pt x="602" y="167"/>
                    </a:lnTo>
                    <a:lnTo>
                      <a:pt x="644" y="170"/>
                    </a:lnTo>
                    <a:lnTo>
                      <a:pt x="689" y="173"/>
                    </a:lnTo>
                    <a:lnTo>
                      <a:pt x="731" y="175"/>
                    </a:lnTo>
                    <a:lnTo>
                      <a:pt x="776" y="177"/>
                    </a:lnTo>
                    <a:lnTo>
                      <a:pt x="819" y="177"/>
                    </a:lnTo>
                    <a:lnTo>
                      <a:pt x="862" y="178"/>
                    </a:lnTo>
                    <a:lnTo>
                      <a:pt x="905" y="180"/>
                    </a:lnTo>
                    <a:lnTo>
                      <a:pt x="948" y="181"/>
                    </a:lnTo>
                    <a:lnTo>
                      <a:pt x="992" y="181"/>
                    </a:lnTo>
                    <a:lnTo>
                      <a:pt x="1036" y="181"/>
                    </a:lnTo>
                    <a:lnTo>
                      <a:pt x="1079" y="181"/>
                    </a:lnTo>
                    <a:lnTo>
                      <a:pt x="1122" y="181"/>
                    </a:lnTo>
                    <a:lnTo>
                      <a:pt x="1165" y="181"/>
                    </a:lnTo>
                    <a:lnTo>
                      <a:pt x="1210" y="181"/>
                    </a:lnTo>
                    <a:lnTo>
                      <a:pt x="1253" y="181"/>
                    </a:lnTo>
                    <a:lnTo>
                      <a:pt x="1295" y="181"/>
                    </a:lnTo>
                    <a:lnTo>
                      <a:pt x="1339" y="181"/>
                    </a:lnTo>
                    <a:lnTo>
                      <a:pt x="1382" y="182"/>
                    </a:lnTo>
                    <a:lnTo>
                      <a:pt x="1426" y="182"/>
                    </a:lnTo>
                    <a:lnTo>
                      <a:pt x="1469" y="183"/>
                    </a:lnTo>
                    <a:lnTo>
                      <a:pt x="1512" y="183"/>
                    </a:lnTo>
                    <a:lnTo>
                      <a:pt x="1555" y="183"/>
                    </a:lnTo>
                    <a:lnTo>
                      <a:pt x="1599" y="183"/>
                    </a:lnTo>
                    <a:lnTo>
                      <a:pt x="1643" y="183"/>
                    </a:lnTo>
                    <a:lnTo>
                      <a:pt x="1686" y="184"/>
                    </a:lnTo>
                    <a:lnTo>
                      <a:pt x="1729" y="184"/>
                    </a:lnTo>
                    <a:lnTo>
                      <a:pt x="1774" y="185"/>
                    </a:lnTo>
                    <a:lnTo>
                      <a:pt x="1817" y="185"/>
                    </a:lnTo>
                    <a:lnTo>
                      <a:pt x="1859" y="185"/>
                    </a:lnTo>
                    <a:lnTo>
                      <a:pt x="1903" y="186"/>
                    </a:lnTo>
                    <a:lnTo>
                      <a:pt x="1947" y="186"/>
                    </a:lnTo>
                    <a:lnTo>
                      <a:pt x="1990" y="186"/>
                    </a:lnTo>
                    <a:lnTo>
                      <a:pt x="2034" y="187"/>
                    </a:lnTo>
                    <a:lnTo>
                      <a:pt x="2076" y="187"/>
                    </a:lnTo>
                    <a:lnTo>
                      <a:pt x="2122" y="187"/>
                    </a:lnTo>
                    <a:lnTo>
                      <a:pt x="2164" y="189"/>
                    </a:lnTo>
                    <a:lnTo>
                      <a:pt x="2207" y="189"/>
                    </a:lnTo>
                    <a:lnTo>
                      <a:pt x="2252" y="189"/>
                    </a:lnTo>
                    <a:lnTo>
                      <a:pt x="2297" y="189"/>
                    </a:lnTo>
                    <a:lnTo>
                      <a:pt x="2341" y="189"/>
                    </a:lnTo>
                    <a:lnTo>
                      <a:pt x="2385" y="189"/>
                    </a:lnTo>
                    <a:lnTo>
                      <a:pt x="2431" y="189"/>
                    </a:lnTo>
                    <a:lnTo>
                      <a:pt x="2476" y="190"/>
                    </a:lnTo>
                    <a:lnTo>
                      <a:pt x="2521" y="190"/>
                    </a:lnTo>
                    <a:lnTo>
                      <a:pt x="2566" y="190"/>
                    </a:lnTo>
                    <a:lnTo>
                      <a:pt x="2611" y="190"/>
                    </a:lnTo>
                    <a:lnTo>
                      <a:pt x="2655" y="191"/>
                    </a:lnTo>
                    <a:lnTo>
                      <a:pt x="2700" y="191"/>
                    </a:lnTo>
                    <a:lnTo>
                      <a:pt x="2745" y="191"/>
                    </a:lnTo>
                    <a:lnTo>
                      <a:pt x="2789" y="191"/>
                    </a:lnTo>
                    <a:lnTo>
                      <a:pt x="2835" y="177"/>
                    </a:lnTo>
                    <a:lnTo>
                      <a:pt x="2880" y="162"/>
                    </a:lnTo>
                    <a:lnTo>
                      <a:pt x="2923" y="148"/>
                    </a:lnTo>
                    <a:lnTo>
                      <a:pt x="2966" y="132"/>
                    </a:lnTo>
                    <a:lnTo>
                      <a:pt x="3011" y="117"/>
                    </a:lnTo>
                    <a:lnTo>
                      <a:pt x="3052" y="101"/>
                    </a:lnTo>
                    <a:lnTo>
                      <a:pt x="3095" y="85"/>
                    </a:lnTo>
                    <a:lnTo>
                      <a:pt x="3136" y="69"/>
                    </a:lnTo>
                    <a:lnTo>
                      <a:pt x="3145" y="64"/>
                    </a:lnTo>
                    <a:lnTo>
                      <a:pt x="3153" y="59"/>
                    </a:lnTo>
                    <a:lnTo>
                      <a:pt x="3161" y="51"/>
                    </a:lnTo>
                    <a:lnTo>
                      <a:pt x="3117" y="51"/>
                    </a:lnTo>
                    <a:lnTo>
                      <a:pt x="3072" y="51"/>
                    </a:lnTo>
                    <a:lnTo>
                      <a:pt x="3028" y="51"/>
                    </a:lnTo>
                    <a:lnTo>
                      <a:pt x="2982" y="51"/>
                    </a:lnTo>
                    <a:lnTo>
                      <a:pt x="2938" y="51"/>
                    </a:lnTo>
                    <a:lnTo>
                      <a:pt x="2894" y="51"/>
                    </a:lnTo>
                    <a:lnTo>
                      <a:pt x="2849" y="51"/>
                    </a:lnTo>
                    <a:lnTo>
                      <a:pt x="2803" y="51"/>
                    </a:lnTo>
                    <a:lnTo>
                      <a:pt x="2758" y="51"/>
                    </a:lnTo>
                    <a:lnTo>
                      <a:pt x="2714" y="51"/>
                    </a:lnTo>
                    <a:lnTo>
                      <a:pt x="2669" y="51"/>
                    </a:lnTo>
                    <a:lnTo>
                      <a:pt x="2624" y="51"/>
                    </a:lnTo>
                    <a:lnTo>
                      <a:pt x="2603" y="51"/>
                    </a:lnTo>
                    <a:lnTo>
                      <a:pt x="2580" y="51"/>
                    </a:lnTo>
                    <a:lnTo>
                      <a:pt x="2557" y="51"/>
                    </a:lnTo>
                    <a:lnTo>
                      <a:pt x="2501" y="50"/>
                    </a:lnTo>
                    <a:lnTo>
                      <a:pt x="2445" y="50"/>
                    </a:lnTo>
                    <a:lnTo>
                      <a:pt x="2388" y="50"/>
                    </a:lnTo>
                    <a:lnTo>
                      <a:pt x="2332" y="49"/>
                    </a:lnTo>
                    <a:lnTo>
                      <a:pt x="2275" y="49"/>
                    </a:lnTo>
                    <a:lnTo>
                      <a:pt x="2231" y="49"/>
                    </a:lnTo>
                    <a:lnTo>
                      <a:pt x="2188" y="48"/>
                    </a:lnTo>
                    <a:lnTo>
                      <a:pt x="2144" y="48"/>
                    </a:lnTo>
                    <a:lnTo>
                      <a:pt x="2099" y="46"/>
                    </a:lnTo>
                    <a:lnTo>
                      <a:pt x="2056" y="46"/>
                    </a:lnTo>
                    <a:lnTo>
                      <a:pt x="2011" y="46"/>
                    </a:lnTo>
                    <a:lnTo>
                      <a:pt x="1967" y="45"/>
                    </a:lnTo>
                    <a:lnTo>
                      <a:pt x="1924" y="45"/>
                    </a:lnTo>
                    <a:lnTo>
                      <a:pt x="1881" y="45"/>
                    </a:lnTo>
                    <a:lnTo>
                      <a:pt x="1836" y="45"/>
                    </a:lnTo>
                    <a:lnTo>
                      <a:pt x="1793" y="45"/>
                    </a:lnTo>
                    <a:lnTo>
                      <a:pt x="1749" y="44"/>
                    </a:lnTo>
                    <a:lnTo>
                      <a:pt x="1704" y="44"/>
                    </a:lnTo>
                    <a:lnTo>
                      <a:pt x="1660" y="44"/>
                    </a:lnTo>
                    <a:lnTo>
                      <a:pt x="1617" y="43"/>
                    </a:lnTo>
                    <a:lnTo>
                      <a:pt x="1573" y="43"/>
                    </a:lnTo>
                    <a:lnTo>
                      <a:pt x="1528" y="42"/>
                    </a:lnTo>
                    <a:lnTo>
                      <a:pt x="1485" y="42"/>
                    </a:lnTo>
                    <a:lnTo>
                      <a:pt x="1442" y="41"/>
                    </a:lnTo>
                    <a:lnTo>
                      <a:pt x="1397" y="41"/>
                    </a:lnTo>
                    <a:lnTo>
                      <a:pt x="1353" y="41"/>
                    </a:lnTo>
                    <a:lnTo>
                      <a:pt x="1309" y="41"/>
                    </a:lnTo>
                    <a:lnTo>
                      <a:pt x="1266" y="40"/>
                    </a:lnTo>
                    <a:lnTo>
                      <a:pt x="1220" y="40"/>
                    </a:lnTo>
                    <a:lnTo>
                      <a:pt x="1176" y="40"/>
                    </a:lnTo>
                    <a:lnTo>
                      <a:pt x="1131" y="40"/>
                    </a:lnTo>
                    <a:lnTo>
                      <a:pt x="1087" y="40"/>
                    </a:lnTo>
                    <a:lnTo>
                      <a:pt x="1044" y="39"/>
                    </a:lnTo>
                    <a:lnTo>
                      <a:pt x="997" y="37"/>
                    </a:lnTo>
                    <a:lnTo>
                      <a:pt x="953" y="36"/>
                    </a:lnTo>
                    <a:lnTo>
                      <a:pt x="909" y="35"/>
                    </a:lnTo>
                    <a:lnTo>
                      <a:pt x="864" y="34"/>
                    </a:lnTo>
                    <a:lnTo>
                      <a:pt x="821" y="32"/>
                    </a:lnTo>
                    <a:lnTo>
                      <a:pt x="776" y="29"/>
                    </a:lnTo>
                    <a:lnTo>
                      <a:pt x="730" y="27"/>
                    </a:lnTo>
                    <a:lnTo>
                      <a:pt x="687" y="24"/>
                    </a:lnTo>
                    <a:lnTo>
                      <a:pt x="642" y="21"/>
                    </a:lnTo>
                    <a:lnTo>
                      <a:pt x="598" y="17"/>
                    </a:lnTo>
                    <a:lnTo>
                      <a:pt x="554" y="12"/>
                    </a:lnTo>
                    <a:lnTo>
                      <a:pt x="511" y="8"/>
                    </a:lnTo>
                    <a:lnTo>
                      <a:pt x="467" y="2"/>
                    </a:lnTo>
                    <a:lnTo>
                      <a:pt x="457" y="1"/>
                    </a:lnTo>
                    <a:lnTo>
                      <a:pt x="448" y="0"/>
                    </a:lnTo>
                    <a:lnTo>
                      <a:pt x="439" y="0"/>
                    </a:lnTo>
                    <a:lnTo>
                      <a:pt x="431" y="6"/>
                    </a:lnTo>
                    <a:lnTo>
                      <a:pt x="423" y="12"/>
                    </a:lnTo>
                    <a:lnTo>
                      <a:pt x="416" y="19"/>
                    </a:lnTo>
                    <a:lnTo>
                      <a:pt x="383" y="51"/>
                    </a:lnTo>
                    <a:lnTo>
                      <a:pt x="353" y="84"/>
                    </a:lnTo>
                    <a:lnTo>
                      <a:pt x="323" y="117"/>
                    </a:lnTo>
                    <a:lnTo>
                      <a:pt x="293" y="152"/>
                    </a:lnTo>
                    <a:lnTo>
                      <a:pt x="267" y="189"/>
                    </a:lnTo>
                    <a:lnTo>
                      <a:pt x="241" y="225"/>
                    </a:lnTo>
                    <a:lnTo>
                      <a:pt x="216" y="264"/>
                    </a:lnTo>
                    <a:lnTo>
                      <a:pt x="193" y="302"/>
                    </a:lnTo>
                    <a:lnTo>
                      <a:pt x="171" y="341"/>
                    </a:lnTo>
                    <a:lnTo>
                      <a:pt x="148" y="380"/>
                    </a:lnTo>
                    <a:lnTo>
                      <a:pt x="126" y="419"/>
                    </a:lnTo>
                    <a:lnTo>
                      <a:pt x="106" y="459"/>
                    </a:lnTo>
                    <a:lnTo>
                      <a:pt x="85" y="498"/>
                    </a:lnTo>
                    <a:lnTo>
                      <a:pt x="66" y="538"/>
                    </a:lnTo>
                    <a:lnTo>
                      <a:pt x="63" y="545"/>
                    </a:lnTo>
                    <a:lnTo>
                      <a:pt x="62" y="549"/>
                    </a:lnTo>
                    <a:lnTo>
                      <a:pt x="59" y="554"/>
                    </a:lnTo>
                    <a:lnTo>
                      <a:pt x="51" y="568"/>
                    </a:lnTo>
                    <a:lnTo>
                      <a:pt x="44" y="584"/>
                    </a:lnTo>
                    <a:lnTo>
                      <a:pt x="36" y="601"/>
                    </a:lnTo>
                    <a:lnTo>
                      <a:pt x="24" y="628"/>
                    </a:lnTo>
                    <a:lnTo>
                      <a:pt x="13" y="653"/>
                    </a:lnTo>
                    <a:lnTo>
                      <a:pt x="0" y="680"/>
                    </a:lnTo>
                    <a:lnTo>
                      <a:pt x="30" y="720"/>
                    </a:lnTo>
                    <a:lnTo>
                      <a:pt x="72" y="745"/>
                    </a:lnTo>
                    <a:lnTo>
                      <a:pt x="122" y="750"/>
                    </a:lnTo>
                    <a:lnTo>
                      <a:pt x="176" y="7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0" name="Freeform 149">
                <a:extLst>
                  <a:ext uri="{FF2B5EF4-FFF2-40B4-BE49-F238E27FC236}">
                    <a16:creationId xmlns:a16="http://schemas.microsoft.com/office/drawing/2014/main" id="{2EE8D2CF-F1CA-FA1C-D8F5-C2FEA17024E2}"/>
                  </a:ext>
                </a:extLst>
              </p:cNvPr>
              <p:cNvSpPr>
                <a:spLocks/>
              </p:cNvSpPr>
              <p:nvPr/>
            </p:nvSpPr>
            <p:spPr bwMode="auto">
              <a:xfrm>
                <a:off x="1891" y="2983"/>
                <a:ext cx="7" cy="1"/>
              </a:xfrm>
              <a:custGeom>
                <a:avLst/>
                <a:gdLst>
                  <a:gd name="T0" fmla="*/ 0 w 51"/>
                  <a:gd name="T1" fmla="*/ 1 h 1"/>
                  <a:gd name="T2" fmla="*/ 0 w 51"/>
                  <a:gd name="T3" fmla="*/ 0 h 1"/>
                  <a:gd name="T4" fmla="*/ 1 w 51"/>
                  <a:gd name="T5" fmla="*/ 0 h 1"/>
                  <a:gd name="T6" fmla="*/ 1 w 51"/>
                  <a:gd name="T7" fmla="*/ 0 h 1"/>
                  <a:gd name="T8" fmla="*/ 1 w 51"/>
                  <a:gd name="T9" fmla="*/ 0 h 1"/>
                  <a:gd name="T10" fmla="*/ 1 w 51"/>
                  <a:gd name="T11" fmla="*/ 0 h 1"/>
                  <a:gd name="T12" fmla="*/ 0 w 51"/>
                  <a:gd name="T13" fmla="*/ 0 h 1"/>
                  <a:gd name="T14" fmla="*/ 0 w 51"/>
                  <a:gd name="T15" fmla="*/ 1 h 1"/>
                  <a:gd name="T16" fmla="*/ 0 w 51"/>
                  <a:gd name="T17" fmla="*/ 1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1">
                    <a:moveTo>
                      <a:pt x="0" y="1"/>
                    </a:moveTo>
                    <a:lnTo>
                      <a:pt x="18" y="0"/>
                    </a:lnTo>
                    <a:lnTo>
                      <a:pt x="36" y="0"/>
                    </a:lnTo>
                    <a:lnTo>
                      <a:pt x="51" y="0"/>
                    </a:lnTo>
                    <a:lnTo>
                      <a:pt x="34" y="0"/>
                    </a:lnTo>
                    <a:lnTo>
                      <a:pt x="17" y="0"/>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1" name="Freeform 150">
                <a:extLst>
                  <a:ext uri="{FF2B5EF4-FFF2-40B4-BE49-F238E27FC236}">
                    <a16:creationId xmlns:a16="http://schemas.microsoft.com/office/drawing/2014/main" id="{419F36B1-02E8-97D5-77E1-F37A89F8F936}"/>
                  </a:ext>
                </a:extLst>
              </p:cNvPr>
              <p:cNvSpPr>
                <a:spLocks/>
              </p:cNvSpPr>
              <p:nvPr/>
            </p:nvSpPr>
            <p:spPr bwMode="auto">
              <a:xfrm>
                <a:off x="1891" y="2983"/>
                <a:ext cx="7" cy="1"/>
              </a:xfrm>
              <a:custGeom>
                <a:avLst/>
                <a:gdLst>
                  <a:gd name="T0" fmla="*/ 0 w 51"/>
                  <a:gd name="T1" fmla="*/ 1 h 1"/>
                  <a:gd name="T2" fmla="*/ 0 w 51"/>
                  <a:gd name="T3" fmla="*/ 0 h 1"/>
                  <a:gd name="T4" fmla="*/ 1 w 51"/>
                  <a:gd name="T5" fmla="*/ 0 h 1"/>
                  <a:gd name="T6" fmla="*/ 1 w 51"/>
                  <a:gd name="T7" fmla="*/ 0 h 1"/>
                  <a:gd name="T8" fmla="*/ 1 w 51"/>
                  <a:gd name="T9" fmla="*/ 0 h 1"/>
                  <a:gd name="T10" fmla="*/ 1 w 51"/>
                  <a:gd name="T11" fmla="*/ 0 h 1"/>
                  <a:gd name="T12" fmla="*/ 0 w 51"/>
                  <a:gd name="T13" fmla="*/ 0 h 1"/>
                  <a:gd name="T14" fmla="*/ 0 w 51"/>
                  <a:gd name="T15" fmla="*/ 1 h 1"/>
                  <a:gd name="T16" fmla="*/ 0 w 51"/>
                  <a:gd name="T17" fmla="*/ 1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1">
                    <a:moveTo>
                      <a:pt x="0" y="1"/>
                    </a:moveTo>
                    <a:lnTo>
                      <a:pt x="18" y="0"/>
                    </a:lnTo>
                    <a:lnTo>
                      <a:pt x="36" y="0"/>
                    </a:lnTo>
                    <a:lnTo>
                      <a:pt x="51" y="0"/>
                    </a:lnTo>
                    <a:lnTo>
                      <a:pt x="34" y="0"/>
                    </a:lnTo>
                    <a:lnTo>
                      <a:pt x="17" y="0"/>
                    </a:lnTo>
                    <a:lnTo>
                      <a:pt x="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2" name="Freeform 151">
                <a:extLst>
                  <a:ext uri="{FF2B5EF4-FFF2-40B4-BE49-F238E27FC236}">
                    <a16:creationId xmlns:a16="http://schemas.microsoft.com/office/drawing/2014/main" id="{FD374866-62A0-D114-10F6-ECACAD6844FC}"/>
                  </a:ext>
                </a:extLst>
              </p:cNvPr>
              <p:cNvSpPr>
                <a:spLocks/>
              </p:cNvSpPr>
              <p:nvPr/>
            </p:nvSpPr>
            <p:spPr bwMode="auto">
              <a:xfrm>
                <a:off x="1150" y="2987"/>
                <a:ext cx="1126" cy="39"/>
              </a:xfrm>
              <a:custGeom>
                <a:avLst/>
                <a:gdLst>
                  <a:gd name="T0" fmla="*/ 1 w 7877"/>
                  <a:gd name="T1" fmla="*/ 5 h 273"/>
                  <a:gd name="T2" fmla="*/ 8 w 7877"/>
                  <a:gd name="T3" fmla="*/ 5 h 273"/>
                  <a:gd name="T4" fmla="*/ 15 w 7877"/>
                  <a:gd name="T5" fmla="*/ 5 h 273"/>
                  <a:gd name="T6" fmla="*/ 22 w 7877"/>
                  <a:gd name="T7" fmla="*/ 6 h 273"/>
                  <a:gd name="T8" fmla="*/ 28 w 7877"/>
                  <a:gd name="T9" fmla="*/ 6 h 273"/>
                  <a:gd name="T10" fmla="*/ 36 w 7877"/>
                  <a:gd name="T11" fmla="*/ 5 h 273"/>
                  <a:gd name="T12" fmla="*/ 42 w 7877"/>
                  <a:gd name="T13" fmla="*/ 5 h 273"/>
                  <a:gd name="T14" fmla="*/ 49 w 7877"/>
                  <a:gd name="T15" fmla="*/ 5 h 273"/>
                  <a:gd name="T16" fmla="*/ 56 w 7877"/>
                  <a:gd name="T17" fmla="*/ 5 h 273"/>
                  <a:gd name="T18" fmla="*/ 62 w 7877"/>
                  <a:gd name="T19" fmla="*/ 5 h 273"/>
                  <a:gd name="T20" fmla="*/ 69 w 7877"/>
                  <a:gd name="T21" fmla="*/ 5 h 273"/>
                  <a:gd name="T22" fmla="*/ 76 w 7877"/>
                  <a:gd name="T23" fmla="*/ 4 h 273"/>
                  <a:gd name="T24" fmla="*/ 82 w 7877"/>
                  <a:gd name="T25" fmla="*/ 4 h 273"/>
                  <a:gd name="T26" fmla="*/ 89 w 7877"/>
                  <a:gd name="T27" fmla="*/ 4 h 273"/>
                  <a:gd name="T28" fmla="*/ 96 w 7877"/>
                  <a:gd name="T29" fmla="*/ 4 h 273"/>
                  <a:gd name="T30" fmla="*/ 103 w 7877"/>
                  <a:gd name="T31" fmla="*/ 4 h 273"/>
                  <a:gd name="T32" fmla="*/ 110 w 7877"/>
                  <a:gd name="T33" fmla="*/ 4 h 273"/>
                  <a:gd name="T34" fmla="*/ 117 w 7877"/>
                  <a:gd name="T35" fmla="*/ 4 h 273"/>
                  <a:gd name="T36" fmla="*/ 123 w 7877"/>
                  <a:gd name="T37" fmla="*/ 4 h 273"/>
                  <a:gd name="T38" fmla="*/ 130 w 7877"/>
                  <a:gd name="T39" fmla="*/ 4 h 273"/>
                  <a:gd name="T40" fmla="*/ 137 w 7877"/>
                  <a:gd name="T41" fmla="*/ 4 h 273"/>
                  <a:gd name="T42" fmla="*/ 144 w 7877"/>
                  <a:gd name="T43" fmla="*/ 4 h 273"/>
                  <a:gd name="T44" fmla="*/ 150 w 7877"/>
                  <a:gd name="T45" fmla="*/ 4 h 273"/>
                  <a:gd name="T46" fmla="*/ 157 w 7877"/>
                  <a:gd name="T47" fmla="*/ 4 h 273"/>
                  <a:gd name="T48" fmla="*/ 160 w 7877"/>
                  <a:gd name="T49" fmla="*/ 4 h 273"/>
                  <a:gd name="T50" fmla="*/ 161 w 7877"/>
                  <a:gd name="T51" fmla="*/ 1 h 273"/>
                  <a:gd name="T52" fmla="*/ 159 w 7877"/>
                  <a:gd name="T53" fmla="*/ 1 h 273"/>
                  <a:gd name="T54" fmla="*/ 156 w 7877"/>
                  <a:gd name="T55" fmla="*/ 1 h 273"/>
                  <a:gd name="T56" fmla="*/ 149 w 7877"/>
                  <a:gd name="T57" fmla="*/ 1 h 273"/>
                  <a:gd name="T58" fmla="*/ 142 w 7877"/>
                  <a:gd name="T59" fmla="*/ 1 h 273"/>
                  <a:gd name="T60" fmla="*/ 135 w 7877"/>
                  <a:gd name="T61" fmla="*/ 0 h 273"/>
                  <a:gd name="T62" fmla="*/ 129 w 7877"/>
                  <a:gd name="T63" fmla="*/ 0 h 273"/>
                  <a:gd name="T64" fmla="*/ 122 w 7877"/>
                  <a:gd name="T65" fmla="*/ 0 h 273"/>
                  <a:gd name="T66" fmla="*/ 115 w 7877"/>
                  <a:gd name="T67" fmla="*/ 0 h 273"/>
                  <a:gd name="T68" fmla="*/ 108 w 7877"/>
                  <a:gd name="T69" fmla="*/ 1 h 273"/>
                  <a:gd name="T70" fmla="*/ 102 w 7877"/>
                  <a:gd name="T71" fmla="*/ 1 h 273"/>
                  <a:gd name="T72" fmla="*/ 95 w 7877"/>
                  <a:gd name="T73" fmla="*/ 1 h 273"/>
                  <a:gd name="T74" fmla="*/ 88 w 7877"/>
                  <a:gd name="T75" fmla="*/ 1 h 273"/>
                  <a:gd name="T76" fmla="*/ 84 w 7877"/>
                  <a:gd name="T77" fmla="*/ 1 h 273"/>
                  <a:gd name="T78" fmla="*/ 78 w 7877"/>
                  <a:gd name="T79" fmla="*/ 1 h 273"/>
                  <a:gd name="T80" fmla="*/ 72 w 7877"/>
                  <a:gd name="T81" fmla="*/ 1 h 273"/>
                  <a:gd name="T82" fmla="*/ 66 w 7877"/>
                  <a:gd name="T83" fmla="*/ 1 h 273"/>
                  <a:gd name="T84" fmla="*/ 59 w 7877"/>
                  <a:gd name="T85" fmla="*/ 1 h 273"/>
                  <a:gd name="T86" fmla="*/ 52 w 7877"/>
                  <a:gd name="T87" fmla="*/ 2 h 273"/>
                  <a:gd name="T88" fmla="*/ 45 w 7877"/>
                  <a:gd name="T89" fmla="*/ 2 h 273"/>
                  <a:gd name="T90" fmla="*/ 41 w 7877"/>
                  <a:gd name="T91" fmla="*/ 2 h 273"/>
                  <a:gd name="T92" fmla="*/ 35 w 7877"/>
                  <a:gd name="T93" fmla="*/ 2 h 273"/>
                  <a:gd name="T94" fmla="*/ 28 w 7877"/>
                  <a:gd name="T95" fmla="*/ 2 h 273"/>
                  <a:gd name="T96" fmla="*/ 21 w 7877"/>
                  <a:gd name="T97" fmla="*/ 2 h 273"/>
                  <a:gd name="T98" fmla="*/ 14 w 7877"/>
                  <a:gd name="T99" fmla="*/ 2 h 273"/>
                  <a:gd name="T100" fmla="*/ 7 w 7877"/>
                  <a:gd name="T101" fmla="*/ 2 h 273"/>
                  <a:gd name="T102" fmla="*/ 2 w 7877"/>
                  <a:gd name="T103" fmla="*/ 1 h 273"/>
                  <a:gd name="T104" fmla="*/ 7 w 7877"/>
                  <a:gd name="T105" fmla="*/ 1 h 273"/>
                  <a:gd name="T106" fmla="*/ 2 w 7877"/>
                  <a:gd name="T107" fmla="*/ 0 h 273"/>
                  <a:gd name="T108" fmla="*/ 1 w 7877"/>
                  <a:gd name="T109" fmla="*/ 0 h 273"/>
                  <a:gd name="T110" fmla="*/ 0 w 7877"/>
                  <a:gd name="T111" fmla="*/ 1 h 2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877" h="273">
                    <a:moveTo>
                      <a:pt x="10" y="39"/>
                    </a:moveTo>
                    <a:lnTo>
                      <a:pt x="28" y="85"/>
                    </a:lnTo>
                    <a:lnTo>
                      <a:pt x="45" y="135"/>
                    </a:lnTo>
                    <a:lnTo>
                      <a:pt x="59" y="184"/>
                    </a:lnTo>
                    <a:lnTo>
                      <a:pt x="64" y="202"/>
                    </a:lnTo>
                    <a:lnTo>
                      <a:pt x="68" y="219"/>
                    </a:lnTo>
                    <a:lnTo>
                      <a:pt x="73" y="237"/>
                    </a:lnTo>
                    <a:lnTo>
                      <a:pt x="116" y="238"/>
                    </a:lnTo>
                    <a:lnTo>
                      <a:pt x="159" y="239"/>
                    </a:lnTo>
                    <a:lnTo>
                      <a:pt x="204" y="240"/>
                    </a:lnTo>
                    <a:lnTo>
                      <a:pt x="247" y="242"/>
                    </a:lnTo>
                    <a:lnTo>
                      <a:pt x="291" y="244"/>
                    </a:lnTo>
                    <a:lnTo>
                      <a:pt x="335" y="246"/>
                    </a:lnTo>
                    <a:lnTo>
                      <a:pt x="379" y="248"/>
                    </a:lnTo>
                    <a:lnTo>
                      <a:pt x="422" y="250"/>
                    </a:lnTo>
                    <a:lnTo>
                      <a:pt x="466" y="251"/>
                    </a:lnTo>
                    <a:lnTo>
                      <a:pt x="509" y="254"/>
                    </a:lnTo>
                    <a:lnTo>
                      <a:pt x="553" y="256"/>
                    </a:lnTo>
                    <a:lnTo>
                      <a:pt x="596" y="257"/>
                    </a:lnTo>
                    <a:lnTo>
                      <a:pt x="640" y="259"/>
                    </a:lnTo>
                    <a:lnTo>
                      <a:pt x="684" y="262"/>
                    </a:lnTo>
                    <a:lnTo>
                      <a:pt x="729" y="263"/>
                    </a:lnTo>
                    <a:lnTo>
                      <a:pt x="772" y="265"/>
                    </a:lnTo>
                    <a:lnTo>
                      <a:pt x="815" y="266"/>
                    </a:lnTo>
                    <a:lnTo>
                      <a:pt x="858" y="267"/>
                    </a:lnTo>
                    <a:lnTo>
                      <a:pt x="902" y="268"/>
                    </a:lnTo>
                    <a:lnTo>
                      <a:pt x="946" y="269"/>
                    </a:lnTo>
                    <a:lnTo>
                      <a:pt x="990" y="271"/>
                    </a:lnTo>
                    <a:lnTo>
                      <a:pt x="1033" y="272"/>
                    </a:lnTo>
                    <a:lnTo>
                      <a:pt x="1078" y="273"/>
                    </a:lnTo>
                    <a:lnTo>
                      <a:pt x="1122" y="273"/>
                    </a:lnTo>
                    <a:lnTo>
                      <a:pt x="1165" y="273"/>
                    </a:lnTo>
                    <a:lnTo>
                      <a:pt x="1210" y="273"/>
                    </a:lnTo>
                    <a:lnTo>
                      <a:pt x="1254" y="273"/>
                    </a:lnTo>
                    <a:lnTo>
                      <a:pt x="1297" y="273"/>
                    </a:lnTo>
                    <a:lnTo>
                      <a:pt x="1342" y="273"/>
                    </a:lnTo>
                    <a:lnTo>
                      <a:pt x="1386" y="273"/>
                    </a:lnTo>
                    <a:lnTo>
                      <a:pt x="1430" y="272"/>
                    </a:lnTo>
                    <a:lnTo>
                      <a:pt x="1473" y="272"/>
                    </a:lnTo>
                    <a:lnTo>
                      <a:pt x="1519" y="271"/>
                    </a:lnTo>
                    <a:lnTo>
                      <a:pt x="1562" y="269"/>
                    </a:lnTo>
                    <a:lnTo>
                      <a:pt x="1607" y="269"/>
                    </a:lnTo>
                    <a:lnTo>
                      <a:pt x="1650" y="268"/>
                    </a:lnTo>
                    <a:lnTo>
                      <a:pt x="1694" y="267"/>
                    </a:lnTo>
                    <a:lnTo>
                      <a:pt x="1740" y="267"/>
                    </a:lnTo>
                    <a:lnTo>
                      <a:pt x="1783" y="266"/>
                    </a:lnTo>
                    <a:lnTo>
                      <a:pt x="1826" y="265"/>
                    </a:lnTo>
                    <a:lnTo>
                      <a:pt x="1870" y="264"/>
                    </a:lnTo>
                    <a:lnTo>
                      <a:pt x="1915" y="262"/>
                    </a:lnTo>
                    <a:lnTo>
                      <a:pt x="1959" y="262"/>
                    </a:lnTo>
                    <a:lnTo>
                      <a:pt x="2002" y="260"/>
                    </a:lnTo>
                    <a:lnTo>
                      <a:pt x="2047" y="258"/>
                    </a:lnTo>
                    <a:lnTo>
                      <a:pt x="2090" y="257"/>
                    </a:lnTo>
                    <a:lnTo>
                      <a:pt x="2132" y="256"/>
                    </a:lnTo>
                    <a:lnTo>
                      <a:pt x="2173" y="255"/>
                    </a:lnTo>
                    <a:lnTo>
                      <a:pt x="2216" y="254"/>
                    </a:lnTo>
                    <a:lnTo>
                      <a:pt x="2258" y="252"/>
                    </a:lnTo>
                    <a:lnTo>
                      <a:pt x="2299" y="251"/>
                    </a:lnTo>
                    <a:lnTo>
                      <a:pt x="2342" y="250"/>
                    </a:lnTo>
                    <a:lnTo>
                      <a:pt x="2383" y="249"/>
                    </a:lnTo>
                    <a:lnTo>
                      <a:pt x="2427" y="248"/>
                    </a:lnTo>
                    <a:lnTo>
                      <a:pt x="2469" y="246"/>
                    </a:lnTo>
                    <a:lnTo>
                      <a:pt x="2510" y="244"/>
                    </a:lnTo>
                    <a:lnTo>
                      <a:pt x="2552" y="244"/>
                    </a:lnTo>
                    <a:lnTo>
                      <a:pt x="2595" y="243"/>
                    </a:lnTo>
                    <a:lnTo>
                      <a:pt x="2637" y="241"/>
                    </a:lnTo>
                    <a:lnTo>
                      <a:pt x="2679" y="240"/>
                    </a:lnTo>
                    <a:lnTo>
                      <a:pt x="2720" y="239"/>
                    </a:lnTo>
                    <a:lnTo>
                      <a:pt x="2763" y="239"/>
                    </a:lnTo>
                    <a:lnTo>
                      <a:pt x="2806" y="238"/>
                    </a:lnTo>
                    <a:lnTo>
                      <a:pt x="2848" y="235"/>
                    </a:lnTo>
                    <a:lnTo>
                      <a:pt x="2890" y="234"/>
                    </a:lnTo>
                    <a:lnTo>
                      <a:pt x="2931" y="233"/>
                    </a:lnTo>
                    <a:lnTo>
                      <a:pt x="2974" y="233"/>
                    </a:lnTo>
                    <a:lnTo>
                      <a:pt x="3016" y="232"/>
                    </a:lnTo>
                    <a:lnTo>
                      <a:pt x="3057" y="231"/>
                    </a:lnTo>
                    <a:lnTo>
                      <a:pt x="3099" y="230"/>
                    </a:lnTo>
                    <a:lnTo>
                      <a:pt x="3143" y="227"/>
                    </a:lnTo>
                    <a:lnTo>
                      <a:pt x="3186" y="227"/>
                    </a:lnTo>
                    <a:lnTo>
                      <a:pt x="3228" y="226"/>
                    </a:lnTo>
                    <a:lnTo>
                      <a:pt x="3269" y="225"/>
                    </a:lnTo>
                    <a:lnTo>
                      <a:pt x="3311" y="224"/>
                    </a:lnTo>
                    <a:lnTo>
                      <a:pt x="3353" y="223"/>
                    </a:lnTo>
                    <a:lnTo>
                      <a:pt x="3395" y="222"/>
                    </a:lnTo>
                    <a:lnTo>
                      <a:pt x="3437" y="222"/>
                    </a:lnTo>
                    <a:lnTo>
                      <a:pt x="3478" y="222"/>
                    </a:lnTo>
                    <a:lnTo>
                      <a:pt x="3521" y="221"/>
                    </a:lnTo>
                    <a:lnTo>
                      <a:pt x="3564" y="219"/>
                    </a:lnTo>
                    <a:lnTo>
                      <a:pt x="3606" y="218"/>
                    </a:lnTo>
                    <a:lnTo>
                      <a:pt x="3649" y="217"/>
                    </a:lnTo>
                    <a:lnTo>
                      <a:pt x="3689" y="216"/>
                    </a:lnTo>
                    <a:lnTo>
                      <a:pt x="3733" y="216"/>
                    </a:lnTo>
                    <a:lnTo>
                      <a:pt x="3775" y="216"/>
                    </a:lnTo>
                    <a:lnTo>
                      <a:pt x="3816" y="215"/>
                    </a:lnTo>
                    <a:lnTo>
                      <a:pt x="3859" y="215"/>
                    </a:lnTo>
                    <a:lnTo>
                      <a:pt x="3901" y="214"/>
                    </a:lnTo>
                    <a:lnTo>
                      <a:pt x="3943" y="213"/>
                    </a:lnTo>
                    <a:lnTo>
                      <a:pt x="3986" y="213"/>
                    </a:lnTo>
                    <a:lnTo>
                      <a:pt x="4027" y="211"/>
                    </a:lnTo>
                    <a:lnTo>
                      <a:pt x="4070" y="211"/>
                    </a:lnTo>
                    <a:lnTo>
                      <a:pt x="4111" y="210"/>
                    </a:lnTo>
                    <a:lnTo>
                      <a:pt x="4154" y="210"/>
                    </a:lnTo>
                    <a:lnTo>
                      <a:pt x="4197" y="210"/>
                    </a:lnTo>
                    <a:lnTo>
                      <a:pt x="4240" y="210"/>
                    </a:lnTo>
                    <a:lnTo>
                      <a:pt x="4282" y="210"/>
                    </a:lnTo>
                    <a:lnTo>
                      <a:pt x="4325" y="210"/>
                    </a:lnTo>
                    <a:lnTo>
                      <a:pt x="4366" y="209"/>
                    </a:lnTo>
                    <a:lnTo>
                      <a:pt x="4410" y="209"/>
                    </a:lnTo>
                    <a:lnTo>
                      <a:pt x="4451" y="209"/>
                    </a:lnTo>
                    <a:lnTo>
                      <a:pt x="4494" y="209"/>
                    </a:lnTo>
                    <a:lnTo>
                      <a:pt x="4536" y="208"/>
                    </a:lnTo>
                    <a:lnTo>
                      <a:pt x="4581" y="208"/>
                    </a:lnTo>
                    <a:lnTo>
                      <a:pt x="4622" y="208"/>
                    </a:lnTo>
                    <a:lnTo>
                      <a:pt x="4664" y="208"/>
                    </a:lnTo>
                    <a:lnTo>
                      <a:pt x="4706" y="208"/>
                    </a:lnTo>
                    <a:lnTo>
                      <a:pt x="4748" y="208"/>
                    </a:lnTo>
                    <a:lnTo>
                      <a:pt x="4791" y="208"/>
                    </a:lnTo>
                    <a:lnTo>
                      <a:pt x="4833" y="208"/>
                    </a:lnTo>
                    <a:lnTo>
                      <a:pt x="4876" y="208"/>
                    </a:lnTo>
                    <a:lnTo>
                      <a:pt x="4917" y="207"/>
                    </a:lnTo>
                    <a:lnTo>
                      <a:pt x="4962" y="207"/>
                    </a:lnTo>
                    <a:lnTo>
                      <a:pt x="5003" y="207"/>
                    </a:lnTo>
                    <a:lnTo>
                      <a:pt x="5046" y="207"/>
                    </a:lnTo>
                    <a:lnTo>
                      <a:pt x="5088" y="207"/>
                    </a:lnTo>
                    <a:lnTo>
                      <a:pt x="5130" y="207"/>
                    </a:lnTo>
                    <a:lnTo>
                      <a:pt x="5172" y="207"/>
                    </a:lnTo>
                    <a:lnTo>
                      <a:pt x="5215" y="207"/>
                    </a:lnTo>
                    <a:lnTo>
                      <a:pt x="5257" y="207"/>
                    </a:lnTo>
                    <a:lnTo>
                      <a:pt x="5301" y="207"/>
                    </a:lnTo>
                    <a:lnTo>
                      <a:pt x="5343" y="207"/>
                    </a:lnTo>
                    <a:lnTo>
                      <a:pt x="5385" y="207"/>
                    </a:lnTo>
                    <a:lnTo>
                      <a:pt x="5427" y="206"/>
                    </a:lnTo>
                    <a:lnTo>
                      <a:pt x="5469" y="206"/>
                    </a:lnTo>
                    <a:lnTo>
                      <a:pt x="5511" y="206"/>
                    </a:lnTo>
                    <a:lnTo>
                      <a:pt x="5553" y="206"/>
                    </a:lnTo>
                    <a:lnTo>
                      <a:pt x="5595" y="206"/>
                    </a:lnTo>
                    <a:lnTo>
                      <a:pt x="5638" y="206"/>
                    </a:lnTo>
                    <a:lnTo>
                      <a:pt x="5681" y="205"/>
                    </a:lnTo>
                    <a:lnTo>
                      <a:pt x="5723" y="205"/>
                    </a:lnTo>
                    <a:lnTo>
                      <a:pt x="5767" y="205"/>
                    </a:lnTo>
                    <a:lnTo>
                      <a:pt x="5808" y="205"/>
                    </a:lnTo>
                    <a:lnTo>
                      <a:pt x="5851" y="205"/>
                    </a:lnTo>
                    <a:lnTo>
                      <a:pt x="5892" y="205"/>
                    </a:lnTo>
                    <a:lnTo>
                      <a:pt x="5935" y="204"/>
                    </a:lnTo>
                    <a:lnTo>
                      <a:pt x="5977" y="204"/>
                    </a:lnTo>
                    <a:lnTo>
                      <a:pt x="6021" y="202"/>
                    </a:lnTo>
                    <a:lnTo>
                      <a:pt x="6063" y="202"/>
                    </a:lnTo>
                    <a:lnTo>
                      <a:pt x="6103" y="202"/>
                    </a:lnTo>
                    <a:lnTo>
                      <a:pt x="6145" y="201"/>
                    </a:lnTo>
                    <a:lnTo>
                      <a:pt x="6187" y="201"/>
                    </a:lnTo>
                    <a:lnTo>
                      <a:pt x="6228" y="201"/>
                    </a:lnTo>
                    <a:lnTo>
                      <a:pt x="6270" y="201"/>
                    </a:lnTo>
                    <a:lnTo>
                      <a:pt x="6312" y="202"/>
                    </a:lnTo>
                    <a:lnTo>
                      <a:pt x="6353" y="202"/>
                    </a:lnTo>
                    <a:lnTo>
                      <a:pt x="6397" y="202"/>
                    </a:lnTo>
                    <a:lnTo>
                      <a:pt x="6440" y="204"/>
                    </a:lnTo>
                    <a:lnTo>
                      <a:pt x="6481" y="204"/>
                    </a:lnTo>
                    <a:lnTo>
                      <a:pt x="6523" y="205"/>
                    </a:lnTo>
                    <a:lnTo>
                      <a:pt x="6564" y="205"/>
                    </a:lnTo>
                    <a:lnTo>
                      <a:pt x="6605" y="206"/>
                    </a:lnTo>
                    <a:lnTo>
                      <a:pt x="6647" y="206"/>
                    </a:lnTo>
                    <a:lnTo>
                      <a:pt x="6689" y="207"/>
                    </a:lnTo>
                    <a:lnTo>
                      <a:pt x="6731" y="208"/>
                    </a:lnTo>
                    <a:lnTo>
                      <a:pt x="6773" y="209"/>
                    </a:lnTo>
                    <a:lnTo>
                      <a:pt x="6815" y="210"/>
                    </a:lnTo>
                    <a:lnTo>
                      <a:pt x="6857" y="210"/>
                    </a:lnTo>
                    <a:lnTo>
                      <a:pt x="6899" y="210"/>
                    </a:lnTo>
                    <a:lnTo>
                      <a:pt x="6941" y="211"/>
                    </a:lnTo>
                    <a:lnTo>
                      <a:pt x="6982" y="213"/>
                    </a:lnTo>
                    <a:lnTo>
                      <a:pt x="7023" y="214"/>
                    </a:lnTo>
                    <a:lnTo>
                      <a:pt x="7065" y="215"/>
                    </a:lnTo>
                    <a:lnTo>
                      <a:pt x="7107" y="216"/>
                    </a:lnTo>
                    <a:lnTo>
                      <a:pt x="7149" y="216"/>
                    </a:lnTo>
                    <a:lnTo>
                      <a:pt x="7191" y="216"/>
                    </a:lnTo>
                    <a:lnTo>
                      <a:pt x="7232" y="217"/>
                    </a:lnTo>
                    <a:lnTo>
                      <a:pt x="7275" y="217"/>
                    </a:lnTo>
                    <a:lnTo>
                      <a:pt x="7318" y="218"/>
                    </a:lnTo>
                    <a:lnTo>
                      <a:pt x="7358" y="218"/>
                    </a:lnTo>
                    <a:lnTo>
                      <a:pt x="7401" y="219"/>
                    </a:lnTo>
                    <a:lnTo>
                      <a:pt x="7441" y="219"/>
                    </a:lnTo>
                    <a:lnTo>
                      <a:pt x="7484" y="219"/>
                    </a:lnTo>
                    <a:lnTo>
                      <a:pt x="7526" y="219"/>
                    </a:lnTo>
                    <a:lnTo>
                      <a:pt x="7568" y="219"/>
                    </a:lnTo>
                    <a:lnTo>
                      <a:pt x="7609" y="219"/>
                    </a:lnTo>
                    <a:lnTo>
                      <a:pt x="7652" y="219"/>
                    </a:lnTo>
                    <a:lnTo>
                      <a:pt x="7694" y="218"/>
                    </a:lnTo>
                    <a:lnTo>
                      <a:pt x="7735" y="218"/>
                    </a:lnTo>
                    <a:lnTo>
                      <a:pt x="7777" y="217"/>
                    </a:lnTo>
                    <a:lnTo>
                      <a:pt x="7819" y="216"/>
                    </a:lnTo>
                    <a:lnTo>
                      <a:pt x="7826" y="216"/>
                    </a:lnTo>
                    <a:lnTo>
                      <a:pt x="7834" y="216"/>
                    </a:lnTo>
                    <a:lnTo>
                      <a:pt x="7841" y="216"/>
                    </a:lnTo>
                    <a:lnTo>
                      <a:pt x="7842" y="210"/>
                    </a:lnTo>
                    <a:lnTo>
                      <a:pt x="7843" y="202"/>
                    </a:lnTo>
                    <a:lnTo>
                      <a:pt x="7843" y="196"/>
                    </a:lnTo>
                    <a:lnTo>
                      <a:pt x="7851" y="151"/>
                    </a:lnTo>
                    <a:lnTo>
                      <a:pt x="7861" y="107"/>
                    </a:lnTo>
                    <a:lnTo>
                      <a:pt x="7875" y="66"/>
                    </a:lnTo>
                    <a:lnTo>
                      <a:pt x="7876" y="65"/>
                    </a:lnTo>
                    <a:lnTo>
                      <a:pt x="7876" y="64"/>
                    </a:lnTo>
                    <a:lnTo>
                      <a:pt x="7877" y="63"/>
                    </a:lnTo>
                    <a:lnTo>
                      <a:pt x="7848" y="70"/>
                    </a:lnTo>
                    <a:lnTo>
                      <a:pt x="7818" y="64"/>
                    </a:lnTo>
                    <a:lnTo>
                      <a:pt x="7791" y="40"/>
                    </a:lnTo>
                    <a:lnTo>
                      <a:pt x="7789" y="40"/>
                    </a:lnTo>
                    <a:lnTo>
                      <a:pt x="7789" y="39"/>
                    </a:lnTo>
                    <a:lnTo>
                      <a:pt x="7731" y="39"/>
                    </a:lnTo>
                    <a:lnTo>
                      <a:pt x="7673" y="38"/>
                    </a:lnTo>
                    <a:lnTo>
                      <a:pt x="7615" y="36"/>
                    </a:lnTo>
                    <a:lnTo>
                      <a:pt x="7574" y="35"/>
                    </a:lnTo>
                    <a:lnTo>
                      <a:pt x="7534" y="34"/>
                    </a:lnTo>
                    <a:lnTo>
                      <a:pt x="7491" y="33"/>
                    </a:lnTo>
                    <a:lnTo>
                      <a:pt x="7451" y="33"/>
                    </a:lnTo>
                    <a:lnTo>
                      <a:pt x="7408" y="33"/>
                    </a:lnTo>
                    <a:lnTo>
                      <a:pt x="7368" y="32"/>
                    </a:lnTo>
                    <a:lnTo>
                      <a:pt x="7327" y="31"/>
                    </a:lnTo>
                    <a:lnTo>
                      <a:pt x="7286" y="31"/>
                    </a:lnTo>
                    <a:lnTo>
                      <a:pt x="7244" y="30"/>
                    </a:lnTo>
                    <a:lnTo>
                      <a:pt x="7203" y="28"/>
                    </a:lnTo>
                    <a:lnTo>
                      <a:pt x="7161" y="28"/>
                    </a:lnTo>
                    <a:lnTo>
                      <a:pt x="7120" y="26"/>
                    </a:lnTo>
                    <a:lnTo>
                      <a:pt x="7078" y="26"/>
                    </a:lnTo>
                    <a:lnTo>
                      <a:pt x="7037" y="26"/>
                    </a:lnTo>
                    <a:lnTo>
                      <a:pt x="6996" y="26"/>
                    </a:lnTo>
                    <a:lnTo>
                      <a:pt x="6954" y="25"/>
                    </a:lnTo>
                    <a:lnTo>
                      <a:pt x="6913" y="25"/>
                    </a:lnTo>
                    <a:lnTo>
                      <a:pt x="6873" y="24"/>
                    </a:lnTo>
                    <a:lnTo>
                      <a:pt x="6831" y="24"/>
                    </a:lnTo>
                    <a:lnTo>
                      <a:pt x="6789" y="24"/>
                    </a:lnTo>
                    <a:lnTo>
                      <a:pt x="6748" y="23"/>
                    </a:lnTo>
                    <a:lnTo>
                      <a:pt x="6706" y="23"/>
                    </a:lnTo>
                    <a:lnTo>
                      <a:pt x="6665" y="23"/>
                    </a:lnTo>
                    <a:lnTo>
                      <a:pt x="6623" y="23"/>
                    </a:lnTo>
                    <a:lnTo>
                      <a:pt x="6582" y="22"/>
                    </a:lnTo>
                    <a:lnTo>
                      <a:pt x="6542" y="22"/>
                    </a:lnTo>
                    <a:lnTo>
                      <a:pt x="6500" y="22"/>
                    </a:lnTo>
                    <a:lnTo>
                      <a:pt x="6459" y="22"/>
                    </a:lnTo>
                    <a:lnTo>
                      <a:pt x="6417" y="22"/>
                    </a:lnTo>
                    <a:lnTo>
                      <a:pt x="6376" y="22"/>
                    </a:lnTo>
                    <a:lnTo>
                      <a:pt x="6334" y="22"/>
                    </a:lnTo>
                    <a:lnTo>
                      <a:pt x="6292" y="22"/>
                    </a:lnTo>
                    <a:lnTo>
                      <a:pt x="6251" y="22"/>
                    </a:lnTo>
                    <a:lnTo>
                      <a:pt x="6211" y="22"/>
                    </a:lnTo>
                    <a:lnTo>
                      <a:pt x="6169" y="22"/>
                    </a:lnTo>
                    <a:lnTo>
                      <a:pt x="6128" y="22"/>
                    </a:lnTo>
                    <a:lnTo>
                      <a:pt x="6086" y="22"/>
                    </a:lnTo>
                    <a:lnTo>
                      <a:pt x="6046" y="22"/>
                    </a:lnTo>
                    <a:lnTo>
                      <a:pt x="6003" y="22"/>
                    </a:lnTo>
                    <a:lnTo>
                      <a:pt x="5961" y="22"/>
                    </a:lnTo>
                    <a:lnTo>
                      <a:pt x="5920" y="22"/>
                    </a:lnTo>
                    <a:lnTo>
                      <a:pt x="5879" y="23"/>
                    </a:lnTo>
                    <a:lnTo>
                      <a:pt x="5838" y="23"/>
                    </a:lnTo>
                    <a:lnTo>
                      <a:pt x="5797" y="23"/>
                    </a:lnTo>
                    <a:lnTo>
                      <a:pt x="5755" y="23"/>
                    </a:lnTo>
                    <a:lnTo>
                      <a:pt x="5716" y="23"/>
                    </a:lnTo>
                    <a:lnTo>
                      <a:pt x="5675" y="24"/>
                    </a:lnTo>
                    <a:lnTo>
                      <a:pt x="5631" y="24"/>
                    </a:lnTo>
                    <a:lnTo>
                      <a:pt x="5589" y="24"/>
                    </a:lnTo>
                    <a:lnTo>
                      <a:pt x="5548" y="25"/>
                    </a:lnTo>
                    <a:lnTo>
                      <a:pt x="5507" y="25"/>
                    </a:lnTo>
                    <a:lnTo>
                      <a:pt x="5467" y="25"/>
                    </a:lnTo>
                    <a:lnTo>
                      <a:pt x="5424" y="26"/>
                    </a:lnTo>
                    <a:lnTo>
                      <a:pt x="5385" y="26"/>
                    </a:lnTo>
                    <a:lnTo>
                      <a:pt x="5344" y="26"/>
                    </a:lnTo>
                    <a:lnTo>
                      <a:pt x="5302" y="26"/>
                    </a:lnTo>
                    <a:lnTo>
                      <a:pt x="5260" y="26"/>
                    </a:lnTo>
                    <a:lnTo>
                      <a:pt x="5219" y="28"/>
                    </a:lnTo>
                    <a:lnTo>
                      <a:pt x="5177" y="28"/>
                    </a:lnTo>
                    <a:lnTo>
                      <a:pt x="5136" y="30"/>
                    </a:lnTo>
                    <a:lnTo>
                      <a:pt x="5094" y="30"/>
                    </a:lnTo>
                    <a:lnTo>
                      <a:pt x="5054" y="31"/>
                    </a:lnTo>
                    <a:lnTo>
                      <a:pt x="5012" y="31"/>
                    </a:lnTo>
                    <a:lnTo>
                      <a:pt x="4971" y="32"/>
                    </a:lnTo>
                    <a:lnTo>
                      <a:pt x="4929" y="33"/>
                    </a:lnTo>
                    <a:lnTo>
                      <a:pt x="4888" y="33"/>
                    </a:lnTo>
                    <a:lnTo>
                      <a:pt x="4847" y="33"/>
                    </a:lnTo>
                    <a:lnTo>
                      <a:pt x="4806" y="33"/>
                    </a:lnTo>
                    <a:lnTo>
                      <a:pt x="4763" y="34"/>
                    </a:lnTo>
                    <a:lnTo>
                      <a:pt x="4723" y="35"/>
                    </a:lnTo>
                    <a:lnTo>
                      <a:pt x="4681" y="35"/>
                    </a:lnTo>
                    <a:lnTo>
                      <a:pt x="4640" y="36"/>
                    </a:lnTo>
                    <a:lnTo>
                      <a:pt x="4599" y="38"/>
                    </a:lnTo>
                    <a:lnTo>
                      <a:pt x="4557" y="38"/>
                    </a:lnTo>
                    <a:lnTo>
                      <a:pt x="4516" y="39"/>
                    </a:lnTo>
                    <a:lnTo>
                      <a:pt x="4473" y="39"/>
                    </a:lnTo>
                    <a:lnTo>
                      <a:pt x="4432" y="39"/>
                    </a:lnTo>
                    <a:lnTo>
                      <a:pt x="4391" y="40"/>
                    </a:lnTo>
                    <a:lnTo>
                      <a:pt x="4349" y="41"/>
                    </a:lnTo>
                    <a:lnTo>
                      <a:pt x="4308" y="42"/>
                    </a:lnTo>
                    <a:lnTo>
                      <a:pt x="4267" y="42"/>
                    </a:lnTo>
                    <a:lnTo>
                      <a:pt x="4226" y="43"/>
                    </a:lnTo>
                    <a:lnTo>
                      <a:pt x="4184" y="44"/>
                    </a:lnTo>
                    <a:lnTo>
                      <a:pt x="4142" y="44"/>
                    </a:lnTo>
                    <a:lnTo>
                      <a:pt x="4139" y="44"/>
                    </a:lnTo>
                    <a:lnTo>
                      <a:pt x="4134" y="44"/>
                    </a:lnTo>
                    <a:lnTo>
                      <a:pt x="4128" y="44"/>
                    </a:lnTo>
                    <a:lnTo>
                      <a:pt x="4068" y="45"/>
                    </a:lnTo>
                    <a:lnTo>
                      <a:pt x="4008" y="47"/>
                    </a:lnTo>
                    <a:lnTo>
                      <a:pt x="3946" y="48"/>
                    </a:lnTo>
                    <a:lnTo>
                      <a:pt x="3885" y="49"/>
                    </a:lnTo>
                    <a:lnTo>
                      <a:pt x="3860" y="50"/>
                    </a:lnTo>
                    <a:lnTo>
                      <a:pt x="3833" y="50"/>
                    </a:lnTo>
                    <a:lnTo>
                      <a:pt x="3808" y="50"/>
                    </a:lnTo>
                    <a:lnTo>
                      <a:pt x="3763" y="51"/>
                    </a:lnTo>
                    <a:lnTo>
                      <a:pt x="3718" y="52"/>
                    </a:lnTo>
                    <a:lnTo>
                      <a:pt x="3674" y="53"/>
                    </a:lnTo>
                    <a:lnTo>
                      <a:pt x="3629" y="55"/>
                    </a:lnTo>
                    <a:lnTo>
                      <a:pt x="3585" y="56"/>
                    </a:lnTo>
                    <a:lnTo>
                      <a:pt x="3539" y="56"/>
                    </a:lnTo>
                    <a:lnTo>
                      <a:pt x="3494" y="56"/>
                    </a:lnTo>
                    <a:lnTo>
                      <a:pt x="3450" y="57"/>
                    </a:lnTo>
                    <a:lnTo>
                      <a:pt x="3405" y="58"/>
                    </a:lnTo>
                    <a:lnTo>
                      <a:pt x="3361" y="59"/>
                    </a:lnTo>
                    <a:lnTo>
                      <a:pt x="3317" y="60"/>
                    </a:lnTo>
                    <a:lnTo>
                      <a:pt x="3273" y="61"/>
                    </a:lnTo>
                    <a:lnTo>
                      <a:pt x="3229" y="61"/>
                    </a:lnTo>
                    <a:lnTo>
                      <a:pt x="3186" y="63"/>
                    </a:lnTo>
                    <a:lnTo>
                      <a:pt x="3143" y="64"/>
                    </a:lnTo>
                    <a:lnTo>
                      <a:pt x="3096" y="65"/>
                    </a:lnTo>
                    <a:lnTo>
                      <a:pt x="3052" y="65"/>
                    </a:lnTo>
                    <a:lnTo>
                      <a:pt x="3008" y="66"/>
                    </a:lnTo>
                    <a:lnTo>
                      <a:pt x="2965" y="67"/>
                    </a:lnTo>
                    <a:lnTo>
                      <a:pt x="2921" y="67"/>
                    </a:lnTo>
                    <a:lnTo>
                      <a:pt x="2878" y="68"/>
                    </a:lnTo>
                    <a:lnTo>
                      <a:pt x="2834" y="69"/>
                    </a:lnTo>
                    <a:lnTo>
                      <a:pt x="2790" y="70"/>
                    </a:lnTo>
                    <a:lnTo>
                      <a:pt x="2746" y="72"/>
                    </a:lnTo>
                    <a:lnTo>
                      <a:pt x="2701" y="73"/>
                    </a:lnTo>
                    <a:lnTo>
                      <a:pt x="2657" y="73"/>
                    </a:lnTo>
                    <a:lnTo>
                      <a:pt x="2614" y="73"/>
                    </a:lnTo>
                    <a:lnTo>
                      <a:pt x="2571" y="74"/>
                    </a:lnTo>
                    <a:lnTo>
                      <a:pt x="2526" y="75"/>
                    </a:lnTo>
                    <a:lnTo>
                      <a:pt x="2483" y="76"/>
                    </a:lnTo>
                    <a:lnTo>
                      <a:pt x="2440" y="76"/>
                    </a:lnTo>
                    <a:lnTo>
                      <a:pt x="2394" y="77"/>
                    </a:lnTo>
                    <a:lnTo>
                      <a:pt x="2351" y="78"/>
                    </a:lnTo>
                    <a:lnTo>
                      <a:pt x="2307" y="78"/>
                    </a:lnTo>
                    <a:lnTo>
                      <a:pt x="2264" y="78"/>
                    </a:lnTo>
                    <a:lnTo>
                      <a:pt x="2219" y="80"/>
                    </a:lnTo>
                    <a:lnTo>
                      <a:pt x="2164" y="81"/>
                    </a:lnTo>
                    <a:lnTo>
                      <a:pt x="2109" y="82"/>
                    </a:lnTo>
                    <a:lnTo>
                      <a:pt x="2052" y="83"/>
                    </a:lnTo>
                    <a:lnTo>
                      <a:pt x="2045" y="83"/>
                    </a:lnTo>
                    <a:lnTo>
                      <a:pt x="2037" y="83"/>
                    </a:lnTo>
                    <a:lnTo>
                      <a:pt x="2029" y="84"/>
                    </a:lnTo>
                    <a:lnTo>
                      <a:pt x="1987" y="84"/>
                    </a:lnTo>
                    <a:lnTo>
                      <a:pt x="1945" y="84"/>
                    </a:lnTo>
                    <a:lnTo>
                      <a:pt x="1903" y="84"/>
                    </a:lnTo>
                    <a:lnTo>
                      <a:pt x="1860" y="84"/>
                    </a:lnTo>
                    <a:lnTo>
                      <a:pt x="1819" y="85"/>
                    </a:lnTo>
                    <a:lnTo>
                      <a:pt x="1777" y="85"/>
                    </a:lnTo>
                    <a:lnTo>
                      <a:pt x="1734" y="85"/>
                    </a:lnTo>
                    <a:lnTo>
                      <a:pt x="1692" y="86"/>
                    </a:lnTo>
                    <a:lnTo>
                      <a:pt x="1650" y="86"/>
                    </a:lnTo>
                    <a:lnTo>
                      <a:pt x="1608" y="86"/>
                    </a:lnTo>
                    <a:lnTo>
                      <a:pt x="1566" y="86"/>
                    </a:lnTo>
                    <a:lnTo>
                      <a:pt x="1524" y="86"/>
                    </a:lnTo>
                    <a:lnTo>
                      <a:pt x="1480" y="86"/>
                    </a:lnTo>
                    <a:lnTo>
                      <a:pt x="1438" y="86"/>
                    </a:lnTo>
                    <a:lnTo>
                      <a:pt x="1397" y="86"/>
                    </a:lnTo>
                    <a:lnTo>
                      <a:pt x="1354" y="86"/>
                    </a:lnTo>
                    <a:lnTo>
                      <a:pt x="1311" y="85"/>
                    </a:lnTo>
                    <a:lnTo>
                      <a:pt x="1270" y="85"/>
                    </a:lnTo>
                    <a:lnTo>
                      <a:pt x="1227" y="85"/>
                    </a:lnTo>
                    <a:lnTo>
                      <a:pt x="1186" y="85"/>
                    </a:lnTo>
                    <a:lnTo>
                      <a:pt x="1144" y="84"/>
                    </a:lnTo>
                    <a:lnTo>
                      <a:pt x="1102" y="84"/>
                    </a:lnTo>
                    <a:lnTo>
                      <a:pt x="1059" y="84"/>
                    </a:lnTo>
                    <a:lnTo>
                      <a:pt x="1016" y="84"/>
                    </a:lnTo>
                    <a:lnTo>
                      <a:pt x="974" y="84"/>
                    </a:lnTo>
                    <a:lnTo>
                      <a:pt x="931" y="83"/>
                    </a:lnTo>
                    <a:lnTo>
                      <a:pt x="889" y="83"/>
                    </a:lnTo>
                    <a:lnTo>
                      <a:pt x="848" y="82"/>
                    </a:lnTo>
                    <a:lnTo>
                      <a:pt x="805" y="81"/>
                    </a:lnTo>
                    <a:lnTo>
                      <a:pt x="764" y="81"/>
                    </a:lnTo>
                    <a:lnTo>
                      <a:pt x="722" y="80"/>
                    </a:lnTo>
                    <a:lnTo>
                      <a:pt x="679" y="80"/>
                    </a:lnTo>
                    <a:lnTo>
                      <a:pt x="637" y="78"/>
                    </a:lnTo>
                    <a:lnTo>
                      <a:pt x="593" y="78"/>
                    </a:lnTo>
                    <a:lnTo>
                      <a:pt x="553" y="78"/>
                    </a:lnTo>
                    <a:lnTo>
                      <a:pt x="509" y="77"/>
                    </a:lnTo>
                    <a:lnTo>
                      <a:pt x="467" y="76"/>
                    </a:lnTo>
                    <a:lnTo>
                      <a:pt x="426" y="76"/>
                    </a:lnTo>
                    <a:lnTo>
                      <a:pt x="383" y="75"/>
                    </a:lnTo>
                    <a:lnTo>
                      <a:pt x="342" y="74"/>
                    </a:lnTo>
                    <a:lnTo>
                      <a:pt x="300" y="73"/>
                    </a:lnTo>
                    <a:lnTo>
                      <a:pt x="256" y="73"/>
                    </a:lnTo>
                    <a:lnTo>
                      <a:pt x="214" y="73"/>
                    </a:lnTo>
                    <a:lnTo>
                      <a:pt x="172" y="72"/>
                    </a:lnTo>
                    <a:lnTo>
                      <a:pt x="130" y="70"/>
                    </a:lnTo>
                    <a:lnTo>
                      <a:pt x="119" y="64"/>
                    </a:lnTo>
                    <a:lnTo>
                      <a:pt x="119" y="52"/>
                    </a:lnTo>
                    <a:lnTo>
                      <a:pt x="130" y="45"/>
                    </a:lnTo>
                    <a:lnTo>
                      <a:pt x="193" y="44"/>
                    </a:lnTo>
                    <a:lnTo>
                      <a:pt x="256" y="44"/>
                    </a:lnTo>
                    <a:lnTo>
                      <a:pt x="322" y="44"/>
                    </a:lnTo>
                    <a:lnTo>
                      <a:pt x="324" y="44"/>
                    </a:lnTo>
                    <a:lnTo>
                      <a:pt x="325" y="44"/>
                    </a:lnTo>
                    <a:lnTo>
                      <a:pt x="329" y="44"/>
                    </a:lnTo>
                    <a:lnTo>
                      <a:pt x="272" y="38"/>
                    </a:lnTo>
                    <a:lnTo>
                      <a:pt x="215" y="28"/>
                    </a:lnTo>
                    <a:lnTo>
                      <a:pt x="159" y="16"/>
                    </a:lnTo>
                    <a:lnTo>
                      <a:pt x="103" y="3"/>
                    </a:lnTo>
                    <a:lnTo>
                      <a:pt x="100" y="2"/>
                    </a:lnTo>
                    <a:lnTo>
                      <a:pt x="97" y="1"/>
                    </a:lnTo>
                    <a:lnTo>
                      <a:pt x="91" y="0"/>
                    </a:lnTo>
                    <a:lnTo>
                      <a:pt x="91" y="1"/>
                    </a:lnTo>
                    <a:lnTo>
                      <a:pt x="91" y="2"/>
                    </a:lnTo>
                    <a:lnTo>
                      <a:pt x="67" y="22"/>
                    </a:lnTo>
                    <a:lnTo>
                      <a:pt x="40" y="26"/>
                    </a:lnTo>
                    <a:lnTo>
                      <a:pt x="17" y="16"/>
                    </a:lnTo>
                    <a:lnTo>
                      <a:pt x="11" y="20"/>
                    </a:lnTo>
                    <a:lnTo>
                      <a:pt x="6" y="25"/>
                    </a:lnTo>
                    <a:lnTo>
                      <a:pt x="0" y="31"/>
                    </a:lnTo>
                    <a:lnTo>
                      <a:pt x="5" y="33"/>
                    </a:lnTo>
                    <a:lnTo>
                      <a:pt x="7" y="35"/>
                    </a:lnTo>
                    <a:lnTo>
                      <a:pt x="10" y="3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3" name="Freeform 152">
                <a:extLst>
                  <a:ext uri="{FF2B5EF4-FFF2-40B4-BE49-F238E27FC236}">
                    <a16:creationId xmlns:a16="http://schemas.microsoft.com/office/drawing/2014/main" id="{1A5D6807-0057-E847-5490-4B89F7EF44CB}"/>
                  </a:ext>
                </a:extLst>
              </p:cNvPr>
              <p:cNvSpPr>
                <a:spLocks/>
              </p:cNvSpPr>
              <p:nvPr/>
            </p:nvSpPr>
            <p:spPr bwMode="auto">
              <a:xfrm>
                <a:off x="1150" y="2987"/>
                <a:ext cx="1126" cy="39"/>
              </a:xfrm>
              <a:custGeom>
                <a:avLst/>
                <a:gdLst>
                  <a:gd name="T0" fmla="*/ 1 w 7877"/>
                  <a:gd name="T1" fmla="*/ 5 h 273"/>
                  <a:gd name="T2" fmla="*/ 8 w 7877"/>
                  <a:gd name="T3" fmla="*/ 5 h 273"/>
                  <a:gd name="T4" fmla="*/ 15 w 7877"/>
                  <a:gd name="T5" fmla="*/ 5 h 273"/>
                  <a:gd name="T6" fmla="*/ 22 w 7877"/>
                  <a:gd name="T7" fmla="*/ 6 h 273"/>
                  <a:gd name="T8" fmla="*/ 28 w 7877"/>
                  <a:gd name="T9" fmla="*/ 6 h 273"/>
                  <a:gd name="T10" fmla="*/ 36 w 7877"/>
                  <a:gd name="T11" fmla="*/ 5 h 273"/>
                  <a:gd name="T12" fmla="*/ 42 w 7877"/>
                  <a:gd name="T13" fmla="*/ 5 h 273"/>
                  <a:gd name="T14" fmla="*/ 49 w 7877"/>
                  <a:gd name="T15" fmla="*/ 5 h 273"/>
                  <a:gd name="T16" fmla="*/ 56 w 7877"/>
                  <a:gd name="T17" fmla="*/ 5 h 273"/>
                  <a:gd name="T18" fmla="*/ 62 w 7877"/>
                  <a:gd name="T19" fmla="*/ 5 h 273"/>
                  <a:gd name="T20" fmla="*/ 69 w 7877"/>
                  <a:gd name="T21" fmla="*/ 5 h 273"/>
                  <a:gd name="T22" fmla="*/ 76 w 7877"/>
                  <a:gd name="T23" fmla="*/ 4 h 273"/>
                  <a:gd name="T24" fmla="*/ 82 w 7877"/>
                  <a:gd name="T25" fmla="*/ 4 h 273"/>
                  <a:gd name="T26" fmla="*/ 89 w 7877"/>
                  <a:gd name="T27" fmla="*/ 4 h 273"/>
                  <a:gd name="T28" fmla="*/ 96 w 7877"/>
                  <a:gd name="T29" fmla="*/ 4 h 273"/>
                  <a:gd name="T30" fmla="*/ 103 w 7877"/>
                  <a:gd name="T31" fmla="*/ 4 h 273"/>
                  <a:gd name="T32" fmla="*/ 110 w 7877"/>
                  <a:gd name="T33" fmla="*/ 4 h 273"/>
                  <a:gd name="T34" fmla="*/ 117 w 7877"/>
                  <a:gd name="T35" fmla="*/ 4 h 273"/>
                  <a:gd name="T36" fmla="*/ 123 w 7877"/>
                  <a:gd name="T37" fmla="*/ 4 h 273"/>
                  <a:gd name="T38" fmla="*/ 130 w 7877"/>
                  <a:gd name="T39" fmla="*/ 4 h 273"/>
                  <a:gd name="T40" fmla="*/ 137 w 7877"/>
                  <a:gd name="T41" fmla="*/ 4 h 273"/>
                  <a:gd name="T42" fmla="*/ 144 w 7877"/>
                  <a:gd name="T43" fmla="*/ 4 h 273"/>
                  <a:gd name="T44" fmla="*/ 150 w 7877"/>
                  <a:gd name="T45" fmla="*/ 4 h 273"/>
                  <a:gd name="T46" fmla="*/ 157 w 7877"/>
                  <a:gd name="T47" fmla="*/ 4 h 273"/>
                  <a:gd name="T48" fmla="*/ 160 w 7877"/>
                  <a:gd name="T49" fmla="*/ 4 h 273"/>
                  <a:gd name="T50" fmla="*/ 161 w 7877"/>
                  <a:gd name="T51" fmla="*/ 1 h 273"/>
                  <a:gd name="T52" fmla="*/ 159 w 7877"/>
                  <a:gd name="T53" fmla="*/ 1 h 273"/>
                  <a:gd name="T54" fmla="*/ 156 w 7877"/>
                  <a:gd name="T55" fmla="*/ 1 h 273"/>
                  <a:gd name="T56" fmla="*/ 149 w 7877"/>
                  <a:gd name="T57" fmla="*/ 1 h 273"/>
                  <a:gd name="T58" fmla="*/ 142 w 7877"/>
                  <a:gd name="T59" fmla="*/ 1 h 273"/>
                  <a:gd name="T60" fmla="*/ 135 w 7877"/>
                  <a:gd name="T61" fmla="*/ 0 h 273"/>
                  <a:gd name="T62" fmla="*/ 129 w 7877"/>
                  <a:gd name="T63" fmla="*/ 0 h 273"/>
                  <a:gd name="T64" fmla="*/ 122 w 7877"/>
                  <a:gd name="T65" fmla="*/ 0 h 273"/>
                  <a:gd name="T66" fmla="*/ 115 w 7877"/>
                  <a:gd name="T67" fmla="*/ 0 h 273"/>
                  <a:gd name="T68" fmla="*/ 108 w 7877"/>
                  <a:gd name="T69" fmla="*/ 1 h 273"/>
                  <a:gd name="T70" fmla="*/ 102 w 7877"/>
                  <a:gd name="T71" fmla="*/ 1 h 273"/>
                  <a:gd name="T72" fmla="*/ 95 w 7877"/>
                  <a:gd name="T73" fmla="*/ 1 h 273"/>
                  <a:gd name="T74" fmla="*/ 88 w 7877"/>
                  <a:gd name="T75" fmla="*/ 1 h 273"/>
                  <a:gd name="T76" fmla="*/ 84 w 7877"/>
                  <a:gd name="T77" fmla="*/ 1 h 273"/>
                  <a:gd name="T78" fmla="*/ 78 w 7877"/>
                  <a:gd name="T79" fmla="*/ 1 h 273"/>
                  <a:gd name="T80" fmla="*/ 72 w 7877"/>
                  <a:gd name="T81" fmla="*/ 1 h 273"/>
                  <a:gd name="T82" fmla="*/ 66 w 7877"/>
                  <a:gd name="T83" fmla="*/ 1 h 273"/>
                  <a:gd name="T84" fmla="*/ 59 w 7877"/>
                  <a:gd name="T85" fmla="*/ 1 h 273"/>
                  <a:gd name="T86" fmla="*/ 52 w 7877"/>
                  <a:gd name="T87" fmla="*/ 2 h 273"/>
                  <a:gd name="T88" fmla="*/ 45 w 7877"/>
                  <a:gd name="T89" fmla="*/ 2 h 273"/>
                  <a:gd name="T90" fmla="*/ 41 w 7877"/>
                  <a:gd name="T91" fmla="*/ 2 h 273"/>
                  <a:gd name="T92" fmla="*/ 35 w 7877"/>
                  <a:gd name="T93" fmla="*/ 2 h 273"/>
                  <a:gd name="T94" fmla="*/ 28 w 7877"/>
                  <a:gd name="T95" fmla="*/ 2 h 273"/>
                  <a:gd name="T96" fmla="*/ 21 w 7877"/>
                  <a:gd name="T97" fmla="*/ 2 h 273"/>
                  <a:gd name="T98" fmla="*/ 14 w 7877"/>
                  <a:gd name="T99" fmla="*/ 2 h 273"/>
                  <a:gd name="T100" fmla="*/ 7 w 7877"/>
                  <a:gd name="T101" fmla="*/ 2 h 273"/>
                  <a:gd name="T102" fmla="*/ 2 w 7877"/>
                  <a:gd name="T103" fmla="*/ 1 h 273"/>
                  <a:gd name="T104" fmla="*/ 7 w 7877"/>
                  <a:gd name="T105" fmla="*/ 1 h 273"/>
                  <a:gd name="T106" fmla="*/ 2 w 7877"/>
                  <a:gd name="T107" fmla="*/ 0 h 273"/>
                  <a:gd name="T108" fmla="*/ 1 w 7877"/>
                  <a:gd name="T109" fmla="*/ 0 h 273"/>
                  <a:gd name="T110" fmla="*/ 0 w 7877"/>
                  <a:gd name="T111" fmla="*/ 1 h 2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877" h="273">
                    <a:moveTo>
                      <a:pt x="10" y="39"/>
                    </a:moveTo>
                    <a:lnTo>
                      <a:pt x="28" y="85"/>
                    </a:lnTo>
                    <a:lnTo>
                      <a:pt x="45" y="135"/>
                    </a:lnTo>
                    <a:lnTo>
                      <a:pt x="59" y="184"/>
                    </a:lnTo>
                    <a:lnTo>
                      <a:pt x="64" y="202"/>
                    </a:lnTo>
                    <a:lnTo>
                      <a:pt x="68" y="219"/>
                    </a:lnTo>
                    <a:lnTo>
                      <a:pt x="73" y="237"/>
                    </a:lnTo>
                    <a:lnTo>
                      <a:pt x="116" y="238"/>
                    </a:lnTo>
                    <a:lnTo>
                      <a:pt x="159" y="239"/>
                    </a:lnTo>
                    <a:lnTo>
                      <a:pt x="204" y="240"/>
                    </a:lnTo>
                    <a:lnTo>
                      <a:pt x="247" y="242"/>
                    </a:lnTo>
                    <a:lnTo>
                      <a:pt x="291" y="244"/>
                    </a:lnTo>
                    <a:lnTo>
                      <a:pt x="335" y="246"/>
                    </a:lnTo>
                    <a:lnTo>
                      <a:pt x="379" y="248"/>
                    </a:lnTo>
                    <a:lnTo>
                      <a:pt x="422" y="250"/>
                    </a:lnTo>
                    <a:lnTo>
                      <a:pt x="466" y="251"/>
                    </a:lnTo>
                    <a:lnTo>
                      <a:pt x="509" y="254"/>
                    </a:lnTo>
                    <a:lnTo>
                      <a:pt x="553" y="256"/>
                    </a:lnTo>
                    <a:lnTo>
                      <a:pt x="596" y="257"/>
                    </a:lnTo>
                    <a:lnTo>
                      <a:pt x="640" y="259"/>
                    </a:lnTo>
                    <a:lnTo>
                      <a:pt x="684" y="262"/>
                    </a:lnTo>
                    <a:lnTo>
                      <a:pt x="729" y="263"/>
                    </a:lnTo>
                    <a:lnTo>
                      <a:pt x="772" y="265"/>
                    </a:lnTo>
                    <a:lnTo>
                      <a:pt x="815" y="266"/>
                    </a:lnTo>
                    <a:lnTo>
                      <a:pt x="858" y="267"/>
                    </a:lnTo>
                    <a:lnTo>
                      <a:pt x="902" y="268"/>
                    </a:lnTo>
                    <a:lnTo>
                      <a:pt x="946" y="269"/>
                    </a:lnTo>
                    <a:lnTo>
                      <a:pt x="990" y="271"/>
                    </a:lnTo>
                    <a:lnTo>
                      <a:pt x="1033" y="272"/>
                    </a:lnTo>
                    <a:lnTo>
                      <a:pt x="1078" y="273"/>
                    </a:lnTo>
                    <a:lnTo>
                      <a:pt x="1122" y="273"/>
                    </a:lnTo>
                    <a:lnTo>
                      <a:pt x="1165" y="273"/>
                    </a:lnTo>
                    <a:lnTo>
                      <a:pt x="1210" y="273"/>
                    </a:lnTo>
                    <a:lnTo>
                      <a:pt x="1254" y="273"/>
                    </a:lnTo>
                    <a:lnTo>
                      <a:pt x="1297" y="273"/>
                    </a:lnTo>
                    <a:lnTo>
                      <a:pt x="1342" y="273"/>
                    </a:lnTo>
                    <a:lnTo>
                      <a:pt x="1386" y="273"/>
                    </a:lnTo>
                    <a:lnTo>
                      <a:pt x="1430" y="272"/>
                    </a:lnTo>
                    <a:lnTo>
                      <a:pt x="1473" y="272"/>
                    </a:lnTo>
                    <a:lnTo>
                      <a:pt x="1519" y="271"/>
                    </a:lnTo>
                    <a:lnTo>
                      <a:pt x="1562" y="269"/>
                    </a:lnTo>
                    <a:lnTo>
                      <a:pt x="1607" y="269"/>
                    </a:lnTo>
                    <a:lnTo>
                      <a:pt x="1650" y="268"/>
                    </a:lnTo>
                    <a:lnTo>
                      <a:pt x="1694" y="267"/>
                    </a:lnTo>
                    <a:lnTo>
                      <a:pt x="1740" y="267"/>
                    </a:lnTo>
                    <a:lnTo>
                      <a:pt x="1783" y="266"/>
                    </a:lnTo>
                    <a:lnTo>
                      <a:pt x="1826" y="265"/>
                    </a:lnTo>
                    <a:lnTo>
                      <a:pt x="1870" y="264"/>
                    </a:lnTo>
                    <a:lnTo>
                      <a:pt x="1915" y="262"/>
                    </a:lnTo>
                    <a:lnTo>
                      <a:pt x="1959" y="262"/>
                    </a:lnTo>
                    <a:lnTo>
                      <a:pt x="2002" y="260"/>
                    </a:lnTo>
                    <a:lnTo>
                      <a:pt x="2047" y="258"/>
                    </a:lnTo>
                    <a:lnTo>
                      <a:pt x="2090" y="257"/>
                    </a:lnTo>
                    <a:lnTo>
                      <a:pt x="2132" y="256"/>
                    </a:lnTo>
                    <a:lnTo>
                      <a:pt x="2173" y="255"/>
                    </a:lnTo>
                    <a:lnTo>
                      <a:pt x="2216" y="254"/>
                    </a:lnTo>
                    <a:lnTo>
                      <a:pt x="2258" y="252"/>
                    </a:lnTo>
                    <a:lnTo>
                      <a:pt x="2299" y="251"/>
                    </a:lnTo>
                    <a:lnTo>
                      <a:pt x="2342" y="250"/>
                    </a:lnTo>
                    <a:lnTo>
                      <a:pt x="2383" y="249"/>
                    </a:lnTo>
                    <a:lnTo>
                      <a:pt x="2427" y="248"/>
                    </a:lnTo>
                    <a:lnTo>
                      <a:pt x="2469" y="246"/>
                    </a:lnTo>
                    <a:lnTo>
                      <a:pt x="2510" y="244"/>
                    </a:lnTo>
                    <a:lnTo>
                      <a:pt x="2552" y="244"/>
                    </a:lnTo>
                    <a:lnTo>
                      <a:pt x="2595" y="243"/>
                    </a:lnTo>
                    <a:lnTo>
                      <a:pt x="2637" y="241"/>
                    </a:lnTo>
                    <a:lnTo>
                      <a:pt x="2679" y="240"/>
                    </a:lnTo>
                    <a:lnTo>
                      <a:pt x="2720" y="239"/>
                    </a:lnTo>
                    <a:lnTo>
                      <a:pt x="2763" y="239"/>
                    </a:lnTo>
                    <a:lnTo>
                      <a:pt x="2806" y="238"/>
                    </a:lnTo>
                    <a:lnTo>
                      <a:pt x="2848" y="235"/>
                    </a:lnTo>
                    <a:lnTo>
                      <a:pt x="2890" y="234"/>
                    </a:lnTo>
                    <a:lnTo>
                      <a:pt x="2931" y="233"/>
                    </a:lnTo>
                    <a:lnTo>
                      <a:pt x="2974" y="233"/>
                    </a:lnTo>
                    <a:lnTo>
                      <a:pt x="3016" y="232"/>
                    </a:lnTo>
                    <a:lnTo>
                      <a:pt x="3057" y="231"/>
                    </a:lnTo>
                    <a:lnTo>
                      <a:pt x="3099" y="230"/>
                    </a:lnTo>
                    <a:lnTo>
                      <a:pt x="3143" y="227"/>
                    </a:lnTo>
                    <a:lnTo>
                      <a:pt x="3186" y="227"/>
                    </a:lnTo>
                    <a:lnTo>
                      <a:pt x="3228" y="226"/>
                    </a:lnTo>
                    <a:lnTo>
                      <a:pt x="3269" y="225"/>
                    </a:lnTo>
                    <a:lnTo>
                      <a:pt x="3311" y="224"/>
                    </a:lnTo>
                    <a:lnTo>
                      <a:pt x="3353" y="223"/>
                    </a:lnTo>
                    <a:lnTo>
                      <a:pt x="3395" y="222"/>
                    </a:lnTo>
                    <a:lnTo>
                      <a:pt x="3437" y="222"/>
                    </a:lnTo>
                    <a:lnTo>
                      <a:pt x="3478" y="222"/>
                    </a:lnTo>
                    <a:lnTo>
                      <a:pt x="3521" y="221"/>
                    </a:lnTo>
                    <a:lnTo>
                      <a:pt x="3564" y="219"/>
                    </a:lnTo>
                    <a:lnTo>
                      <a:pt x="3606" y="218"/>
                    </a:lnTo>
                    <a:lnTo>
                      <a:pt x="3649" y="217"/>
                    </a:lnTo>
                    <a:lnTo>
                      <a:pt x="3689" y="216"/>
                    </a:lnTo>
                    <a:lnTo>
                      <a:pt x="3733" y="216"/>
                    </a:lnTo>
                    <a:lnTo>
                      <a:pt x="3775" y="216"/>
                    </a:lnTo>
                    <a:lnTo>
                      <a:pt x="3816" y="215"/>
                    </a:lnTo>
                    <a:lnTo>
                      <a:pt x="3859" y="215"/>
                    </a:lnTo>
                    <a:lnTo>
                      <a:pt x="3901" y="214"/>
                    </a:lnTo>
                    <a:lnTo>
                      <a:pt x="3943" y="213"/>
                    </a:lnTo>
                    <a:lnTo>
                      <a:pt x="3986" y="213"/>
                    </a:lnTo>
                    <a:lnTo>
                      <a:pt x="4027" y="211"/>
                    </a:lnTo>
                    <a:lnTo>
                      <a:pt x="4070" y="211"/>
                    </a:lnTo>
                    <a:lnTo>
                      <a:pt x="4111" y="210"/>
                    </a:lnTo>
                    <a:lnTo>
                      <a:pt x="4154" y="210"/>
                    </a:lnTo>
                    <a:lnTo>
                      <a:pt x="4197" y="210"/>
                    </a:lnTo>
                    <a:lnTo>
                      <a:pt x="4240" y="210"/>
                    </a:lnTo>
                    <a:lnTo>
                      <a:pt x="4282" y="210"/>
                    </a:lnTo>
                    <a:lnTo>
                      <a:pt x="4325" y="210"/>
                    </a:lnTo>
                    <a:lnTo>
                      <a:pt x="4366" y="209"/>
                    </a:lnTo>
                    <a:lnTo>
                      <a:pt x="4410" y="209"/>
                    </a:lnTo>
                    <a:lnTo>
                      <a:pt x="4451" y="209"/>
                    </a:lnTo>
                    <a:lnTo>
                      <a:pt x="4494" y="209"/>
                    </a:lnTo>
                    <a:lnTo>
                      <a:pt x="4536" y="208"/>
                    </a:lnTo>
                    <a:lnTo>
                      <a:pt x="4581" y="208"/>
                    </a:lnTo>
                    <a:lnTo>
                      <a:pt x="4622" y="208"/>
                    </a:lnTo>
                    <a:lnTo>
                      <a:pt x="4664" y="208"/>
                    </a:lnTo>
                    <a:lnTo>
                      <a:pt x="4706" y="208"/>
                    </a:lnTo>
                    <a:lnTo>
                      <a:pt x="4748" y="208"/>
                    </a:lnTo>
                    <a:lnTo>
                      <a:pt x="4791" y="208"/>
                    </a:lnTo>
                    <a:lnTo>
                      <a:pt x="4833" y="208"/>
                    </a:lnTo>
                    <a:lnTo>
                      <a:pt x="4876" y="208"/>
                    </a:lnTo>
                    <a:lnTo>
                      <a:pt x="4917" y="207"/>
                    </a:lnTo>
                    <a:lnTo>
                      <a:pt x="4962" y="207"/>
                    </a:lnTo>
                    <a:lnTo>
                      <a:pt x="5003" y="207"/>
                    </a:lnTo>
                    <a:lnTo>
                      <a:pt x="5046" y="207"/>
                    </a:lnTo>
                    <a:lnTo>
                      <a:pt x="5088" y="207"/>
                    </a:lnTo>
                    <a:lnTo>
                      <a:pt x="5130" y="207"/>
                    </a:lnTo>
                    <a:lnTo>
                      <a:pt x="5172" y="207"/>
                    </a:lnTo>
                    <a:lnTo>
                      <a:pt x="5215" y="207"/>
                    </a:lnTo>
                    <a:lnTo>
                      <a:pt x="5257" y="207"/>
                    </a:lnTo>
                    <a:lnTo>
                      <a:pt x="5301" y="207"/>
                    </a:lnTo>
                    <a:lnTo>
                      <a:pt x="5343" y="207"/>
                    </a:lnTo>
                    <a:lnTo>
                      <a:pt x="5385" y="207"/>
                    </a:lnTo>
                    <a:lnTo>
                      <a:pt x="5427" y="206"/>
                    </a:lnTo>
                    <a:lnTo>
                      <a:pt x="5469" y="206"/>
                    </a:lnTo>
                    <a:lnTo>
                      <a:pt x="5511" y="206"/>
                    </a:lnTo>
                    <a:lnTo>
                      <a:pt x="5553" y="206"/>
                    </a:lnTo>
                    <a:lnTo>
                      <a:pt x="5595" y="206"/>
                    </a:lnTo>
                    <a:lnTo>
                      <a:pt x="5638" y="206"/>
                    </a:lnTo>
                    <a:lnTo>
                      <a:pt x="5681" y="205"/>
                    </a:lnTo>
                    <a:lnTo>
                      <a:pt x="5723" y="205"/>
                    </a:lnTo>
                    <a:lnTo>
                      <a:pt x="5767" y="205"/>
                    </a:lnTo>
                    <a:lnTo>
                      <a:pt x="5808" y="205"/>
                    </a:lnTo>
                    <a:lnTo>
                      <a:pt x="5851" y="205"/>
                    </a:lnTo>
                    <a:lnTo>
                      <a:pt x="5892" y="205"/>
                    </a:lnTo>
                    <a:lnTo>
                      <a:pt x="5935" y="204"/>
                    </a:lnTo>
                    <a:lnTo>
                      <a:pt x="5977" y="204"/>
                    </a:lnTo>
                    <a:lnTo>
                      <a:pt x="6021" y="202"/>
                    </a:lnTo>
                    <a:lnTo>
                      <a:pt x="6063" y="202"/>
                    </a:lnTo>
                    <a:lnTo>
                      <a:pt x="6103" y="202"/>
                    </a:lnTo>
                    <a:lnTo>
                      <a:pt x="6145" y="201"/>
                    </a:lnTo>
                    <a:lnTo>
                      <a:pt x="6187" y="201"/>
                    </a:lnTo>
                    <a:lnTo>
                      <a:pt x="6228" y="201"/>
                    </a:lnTo>
                    <a:lnTo>
                      <a:pt x="6270" y="201"/>
                    </a:lnTo>
                    <a:lnTo>
                      <a:pt x="6312" y="202"/>
                    </a:lnTo>
                    <a:lnTo>
                      <a:pt x="6353" y="202"/>
                    </a:lnTo>
                    <a:lnTo>
                      <a:pt x="6397" y="202"/>
                    </a:lnTo>
                    <a:lnTo>
                      <a:pt x="6440" y="204"/>
                    </a:lnTo>
                    <a:lnTo>
                      <a:pt x="6481" y="204"/>
                    </a:lnTo>
                    <a:lnTo>
                      <a:pt x="6523" y="205"/>
                    </a:lnTo>
                    <a:lnTo>
                      <a:pt x="6564" y="205"/>
                    </a:lnTo>
                    <a:lnTo>
                      <a:pt x="6605" y="206"/>
                    </a:lnTo>
                    <a:lnTo>
                      <a:pt x="6647" y="206"/>
                    </a:lnTo>
                    <a:lnTo>
                      <a:pt x="6689" y="207"/>
                    </a:lnTo>
                    <a:lnTo>
                      <a:pt x="6731" y="208"/>
                    </a:lnTo>
                    <a:lnTo>
                      <a:pt x="6773" y="209"/>
                    </a:lnTo>
                    <a:lnTo>
                      <a:pt x="6815" y="210"/>
                    </a:lnTo>
                    <a:lnTo>
                      <a:pt x="6857" y="210"/>
                    </a:lnTo>
                    <a:lnTo>
                      <a:pt x="6899" y="210"/>
                    </a:lnTo>
                    <a:lnTo>
                      <a:pt x="6941" y="211"/>
                    </a:lnTo>
                    <a:lnTo>
                      <a:pt x="6982" y="213"/>
                    </a:lnTo>
                    <a:lnTo>
                      <a:pt x="7023" y="214"/>
                    </a:lnTo>
                    <a:lnTo>
                      <a:pt x="7065" y="215"/>
                    </a:lnTo>
                    <a:lnTo>
                      <a:pt x="7107" y="216"/>
                    </a:lnTo>
                    <a:lnTo>
                      <a:pt x="7149" y="216"/>
                    </a:lnTo>
                    <a:lnTo>
                      <a:pt x="7191" y="216"/>
                    </a:lnTo>
                    <a:lnTo>
                      <a:pt x="7232" y="217"/>
                    </a:lnTo>
                    <a:lnTo>
                      <a:pt x="7275" y="217"/>
                    </a:lnTo>
                    <a:lnTo>
                      <a:pt x="7318" y="218"/>
                    </a:lnTo>
                    <a:lnTo>
                      <a:pt x="7358" y="218"/>
                    </a:lnTo>
                    <a:lnTo>
                      <a:pt x="7401" y="219"/>
                    </a:lnTo>
                    <a:lnTo>
                      <a:pt x="7441" y="219"/>
                    </a:lnTo>
                    <a:lnTo>
                      <a:pt x="7484" y="219"/>
                    </a:lnTo>
                    <a:lnTo>
                      <a:pt x="7526" y="219"/>
                    </a:lnTo>
                    <a:lnTo>
                      <a:pt x="7568" y="219"/>
                    </a:lnTo>
                    <a:lnTo>
                      <a:pt x="7609" y="219"/>
                    </a:lnTo>
                    <a:lnTo>
                      <a:pt x="7652" y="219"/>
                    </a:lnTo>
                    <a:lnTo>
                      <a:pt x="7694" y="218"/>
                    </a:lnTo>
                    <a:lnTo>
                      <a:pt x="7735" y="218"/>
                    </a:lnTo>
                    <a:lnTo>
                      <a:pt x="7777" y="217"/>
                    </a:lnTo>
                    <a:lnTo>
                      <a:pt x="7819" y="216"/>
                    </a:lnTo>
                    <a:lnTo>
                      <a:pt x="7826" y="216"/>
                    </a:lnTo>
                    <a:lnTo>
                      <a:pt x="7834" y="216"/>
                    </a:lnTo>
                    <a:lnTo>
                      <a:pt x="7841" y="216"/>
                    </a:lnTo>
                    <a:lnTo>
                      <a:pt x="7842" y="210"/>
                    </a:lnTo>
                    <a:lnTo>
                      <a:pt x="7843" y="202"/>
                    </a:lnTo>
                    <a:lnTo>
                      <a:pt x="7843" y="196"/>
                    </a:lnTo>
                    <a:lnTo>
                      <a:pt x="7851" y="151"/>
                    </a:lnTo>
                    <a:lnTo>
                      <a:pt x="7861" y="107"/>
                    </a:lnTo>
                    <a:lnTo>
                      <a:pt x="7875" y="66"/>
                    </a:lnTo>
                    <a:lnTo>
                      <a:pt x="7876" y="65"/>
                    </a:lnTo>
                    <a:lnTo>
                      <a:pt x="7876" y="64"/>
                    </a:lnTo>
                    <a:lnTo>
                      <a:pt x="7877" y="63"/>
                    </a:lnTo>
                    <a:lnTo>
                      <a:pt x="7848" y="70"/>
                    </a:lnTo>
                    <a:lnTo>
                      <a:pt x="7818" y="64"/>
                    </a:lnTo>
                    <a:lnTo>
                      <a:pt x="7791" y="40"/>
                    </a:lnTo>
                    <a:lnTo>
                      <a:pt x="7789" y="40"/>
                    </a:lnTo>
                    <a:lnTo>
                      <a:pt x="7789" y="39"/>
                    </a:lnTo>
                    <a:lnTo>
                      <a:pt x="7731" y="39"/>
                    </a:lnTo>
                    <a:lnTo>
                      <a:pt x="7673" y="38"/>
                    </a:lnTo>
                    <a:lnTo>
                      <a:pt x="7615" y="36"/>
                    </a:lnTo>
                    <a:lnTo>
                      <a:pt x="7574" y="35"/>
                    </a:lnTo>
                    <a:lnTo>
                      <a:pt x="7534" y="34"/>
                    </a:lnTo>
                    <a:lnTo>
                      <a:pt x="7491" y="33"/>
                    </a:lnTo>
                    <a:lnTo>
                      <a:pt x="7451" y="33"/>
                    </a:lnTo>
                    <a:lnTo>
                      <a:pt x="7408" y="33"/>
                    </a:lnTo>
                    <a:lnTo>
                      <a:pt x="7368" y="32"/>
                    </a:lnTo>
                    <a:lnTo>
                      <a:pt x="7327" y="31"/>
                    </a:lnTo>
                    <a:lnTo>
                      <a:pt x="7286" y="31"/>
                    </a:lnTo>
                    <a:lnTo>
                      <a:pt x="7244" y="30"/>
                    </a:lnTo>
                    <a:lnTo>
                      <a:pt x="7203" y="28"/>
                    </a:lnTo>
                    <a:lnTo>
                      <a:pt x="7161" y="28"/>
                    </a:lnTo>
                    <a:lnTo>
                      <a:pt x="7120" y="26"/>
                    </a:lnTo>
                    <a:lnTo>
                      <a:pt x="7078" y="26"/>
                    </a:lnTo>
                    <a:lnTo>
                      <a:pt x="7037" y="26"/>
                    </a:lnTo>
                    <a:lnTo>
                      <a:pt x="6996" y="26"/>
                    </a:lnTo>
                    <a:lnTo>
                      <a:pt x="6954" y="25"/>
                    </a:lnTo>
                    <a:lnTo>
                      <a:pt x="6913" y="25"/>
                    </a:lnTo>
                    <a:lnTo>
                      <a:pt x="6873" y="24"/>
                    </a:lnTo>
                    <a:lnTo>
                      <a:pt x="6831" y="24"/>
                    </a:lnTo>
                    <a:lnTo>
                      <a:pt x="6789" y="24"/>
                    </a:lnTo>
                    <a:lnTo>
                      <a:pt x="6748" y="23"/>
                    </a:lnTo>
                    <a:lnTo>
                      <a:pt x="6706" y="23"/>
                    </a:lnTo>
                    <a:lnTo>
                      <a:pt x="6665" y="23"/>
                    </a:lnTo>
                    <a:lnTo>
                      <a:pt x="6623" y="23"/>
                    </a:lnTo>
                    <a:lnTo>
                      <a:pt x="6582" y="22"/>
                    </a:lnTo>
                    <a:lnTo>
                      <a:pt x="6542" y="22"/>
                    </a:lnTo>
                    <a:lnTo>
                      <a:pt x="6500" y="22"/>
                    </a:lnTo>
                    <a:lnTo>
                      <a:pt x="6459" y="22"/>
                    </a:lnTo>
                    <a:lnTo>
                      <a:pt x="6417" y="22"/>
                    </a:lnTo>
                    <a:lnTo>
                      <a:pt x="6376" y="22"/>
                    </a:lnTo>
                    <a:lnTo>
                      <a:pt x="6334" y="22"/>
                    </a:lnTo>
                    <a:lnTo>
                      <a:pt x="6292" y="22"/>
                    </a:lnTo>
                    <a:lnTo>
                      <a:pt x="6251" y="22"/>
                    </a:lnTo>
                    <a:lnTo>
                      <a:pt x="6211" y="22"/>
                    </a:lnTo>
                    <a:lnTo>
                      <a:pt x="6169" y="22"/>
                    </a:lnTo>
                    <a:lnTo>
                      <a:pt x="6128" y="22"/>
                    </a:lnTo>
                    <a:lnTo>
                      <a:pt x="6086" y="22"/>
                    </a:lnTo>
                    <a:lnTo>
                      <a:pt x="6046" y="22"/>
                    </a:lnTo>
                    <a:lnTo>
                      <a:pt x="6003" y="22"/>
                    </a:lnTo>
                    <a:lnTo>
                      <a:pt x="5961" y="22"/>
                    </a:lnTo>
                    <a:lnTo>
                      <a:pt x="5920" y="22"/>
                    </a:lnTo>
                    <a:lnTo>
                      <a:pt x="5879" y="23"/>
                    </a:lnTo>
                    <a:lnTo>
                      <a:pt x="5838" y="23"/>
                    </a:lnTo>
                    <a:lnTo>
                      <a:pt x="5797" y="23"/>
                    </a:lnTo>
                    <a:lnTo>
                      <a:pt x="5755" y="23"/>
                    </a:lnTo>
                    <a:lnTo>
                      <a:pt x="5716" y="23"/>
                    </a:lnTo>
                    <a:lnTo>
                      <a:pt x="5675" y="24"/>
                    </a:lnTo>
                    <a:lnTo>
                      <a:pt x="5631" y="24"/>
                    </a:lnTo>
                    <a:lnTo>
                      <a:pt x="5589" y="24"/>
                    </a:lnTo>
                    <a:lnTo>
                      <a:pt x="5548" y="25"/>
                    </a:lnTo>
                    <a:lnTo>
                      <a:pt x="5507" y="25"/>
                    </a:lnTo>
                    <a:lnTo>
                      <a:pt x="5467" y="25"/>
                    </a:lnTo>
                    <a:lnTo>
                      <a:pt x="5424" y="26"/>
                    </a:lnTo>
                    <a:lnTo>
                      <a:pt x="5385" y="26"/>
                    </a:lnTo>
                    <a:lnTo>
                      <a:pt x="5344" y="26"/>
                    </a:lnTo>
                    <a:lnTo>
                      <a:pt x="5302" y="26"/>
                    </a:lnTo>
                    <a:lnTo>
                      <a:pt x="5260" y="26"/>
                    </a:lnTo>
                    <a:lnTo>
                      <a:pt x="5219" y="28"/>
                    </a:lnTo>
                    <a:lnTo>
                      <a:pt x="5177" y="28"/>
                    </a:lnTo>
                    <a:lnTo>
                      <a:pt x="5136" y="30"/>
                    </a:lnTo>
                    <a:lnTo>
                      <a:pt x="5094" y="30"/>
                    </a:lnTo>
                    <a:lnTo>
                      <a:pt x="5054" y="31"/>
                    </a:lnTo>
                    <a:lnTo>
                      <a:pt x="5012" y="31"/>
                    </a:lnTo>
                    <a:lnTo>
                      <a:pt x="4971" y="32"/>
                    </a:lnTo>
                    <a:lnTo>
                      <a:pt x="4929" y="33"/>
                    </a:lnTo>
                    <a:lnTo>
                      <a:pt x="4888" y="33"/>
                    </a:lnTo>
                    <a:lnTo>
                      <a:pt x="4847" y="33"/>
                    </a:lnTo>
                    <a:lnTo>
                      <a:pt x="4806" y="33"/>
                    </a:lnTo>
                    <a:lnTo>
                      <a:pt x="4763" y="34"/>
                    </a:lnTo>
                    <a:lnTo>
                      <a:pt x="4723" y="35"/>
                    </a:lnTo>
                    <a:lnTo>
                      <a:pt x="4681" y="35"/>
                    </a:lnTo>
                    <a:lnTo>
                      <a:pt x="4640" y="36"/>
                    </a:lnTo>
                    <a:lnTo>
                      <a:pt x="4599" y="38"/>
                    </a:lnTo>
                    <a:lnTo>
                      <a:pt x="4557" y="38"/>
                    </a:lnTo>
                    <a:lnTo>
                      <a:pt x="4516" y="39"/>
                    </a:lnTo>
                    <a:lnTo>
                      <a:pt x="4473" y="39"/>
                    </a:lnTo>
                    <a:lnTo>
                      <a:pt x="4432" y="39"/>
                    </a:lnTo>
                    <a:lnTo>
                      <a:pt x="4391" y="40"/>
                    </a:lnTo>
                    <a:lnTo>
                      <a:pt x="4349" y="41"/>
                    </a:lnTo>
                    <a:lnTo>
                      <a:pt x="4308" y="42"/>
                    </a:lnTo>
                    <a:lnTo>
                      <a:pt x="4267" y="42"/>
                    </a:lnTo>
                    <a:lnTo>
                      <a:pt x="4226" y="43"/>
                    </a:lnTo>
                    <a:lnTo>
                      <a:pt x="4184" y="44"/>
                    </a:lnTo>
                    <a:lnTo>
                      <a:pt x="4142" y="44"/>
                    </a:lnTo>
                    <a:lnTo>
                      <a:pt x="4139" y="44"/>
                    </a:lnTo>
                    <a:lnTo>
                      <a:pt x="4134" y="44"/>
                    </a:lnTo>
                    <a:lnTo>
                      <a:pt x="4128" y="44"/>
                    </a:lnTo>
                    <a:lnTo>
                      <a:pt x="4068" y="45"/>
                    </a:lnTo>
                    <a:lnTo>
                      <a:pt x="4008" y="47"/>
                    </a:lnTo>
                    <a:lnTo>
                      <a:pt x="3946" y="48"/>
                    </a:lnTo>
                    <a:lnTo>
                      <a:pt x="3885" y="49"/>
                    </a:lnTo>
                    <a:lnTo>
                      <a:pt x="3860" y="50"/>
                    </a:lnTo>
                    <a:lnTo>
                      <a:pt x="3833" y="50"/>
                    </a:lnTo>
                    <a:lnTo>
                      <a:pt x="3808" y="50"/>
                    </a:lnTo>
                    <a:lnTo>
                      <a:pt x="3763" y="51"/>
                    </a:lnTo>
                    <a:lnTo>
                      <a:pt x="3718" y="52"/>
                    </a:lnTo>
                    <a:lnTo>
                      <a:pt x="3674" y="53"/>
                    </a:lnTo>
                    <a:lnTo>
                      <a:pt x="3629" y="55"/>
                    </a:lnTo>
                    <a:lnTo>
                      <a:pt x="3585" y="56"/>
                    </a:lnTo>
                    <a:lnTo>
                      <a:pt x="3539" y="56"/>
                    </a:lnTo>
                    <a:lnTo>
                      <a:pt x="3494" y="56"/>
                    </a:lnTo>
                    <a:lnTo>
                      <a:pt x="3450" y="57"/>
                    </a:lnTo>
                    <a:lnTo>
                      <a:pt x="3405" y="58"/>
                    </a:lnTo>
                    <a:lnTo>
                      <a:pt x="3361" y="59"/>
                    </a:lnTo>
                    <a:lnTo>
                      <a:pt x="3317" y="60"/>
                    </a:lnTo>
                    <a:lnTo>
                      <a:pt x="3273" y="61"/>
                    </a:lnTo>
                    <a:lnTo>
                      <a:pt x="3229" y="61"/>
                    </a:lnTo>
                    <a:lnTo>
                      <a:pt x="3186" y="63"/>
                    </a:lnTo>
                    <a:lnTo>
                      <a:pt x="3143" y="64"/>
                    </a:lnTo>
                    <a:lnTo>
                      <a:pt x="3096" y="65"/>
                    </a:lnTo>
                    <a:lnTo>
                      <a:pt x="3052" y="65"/>
                    </a:lnTo>
                    <a:lnTo>
                      <a:pt x="3008" y="66"/>
                    </a:lnTo>
                    <a:lnTo>
                      <a:pt x="2965" y="67"/>
                    </a:lnTo>
                    <a:lnTo>
                      <a:pt x="2921" y="67"/>
                    </a:lnTo>
                    <a:lnTo>
                      <a:pt x="2878" y="68"/>
                    </a:lnTo>
                    <a:lnTo>
                      <a:pt x="2834" y="69"/>
                    </a:lnTo>
                    <a:lnTo>
                      <a:pt x="2790" y="70"/>
                    </a:lnTo>
                    <a:lnTo>
                      <a:pt x="2746" y="72"/>
                    </a:lnTo>
                    <a:lnTo>
                      <a:pt x="2701" y="73"/>
                    </a:lnTo>
                    <a:lnTo>
                      <a:pt x="2657" y="73"/>
                    </a:lnTo>
                    <a:lnTo>
                      <a:pt x="2614" y="73"/>
                    </a:lnTo>
                    <a:lnTo>
                      <a:pt x="2571" y="74"/>
                    </a:lnTo>
                    <a:lnTo>
                      <a:pt x="2526" y="75"/>
                    </a:lnTo>
                    <a:lnTo>
                      <a:pt x="2483" y="76"/>
                    </a:lnTo>
                    <a:lnTo>
                      <a:pt x="2440" y="76"/>
                    </a:lnTo>
                    <a:lnTo>
                      <a:pt x="2394" y="77"/>
                    </a:lnTo>
                    <a:lnTo>
                      <a:pt x="2351" y="78"/>
                    </a:lnTo>
                    <a:lnTo>
                      <a:pt x="2307" y="78"/>
                    </a:lnTo>
                    <a:lnTo>
                      <a:pt x="2264" y="78"/>
                    </a:lnTo>
                    <a:lnTo>
                      <a:pt x="2219" y="80"/>
                    </a:lnTo>
                    <a:lnTo>
                      <a:pt x="2164" y="81"/>
                    </a:lnTo>
                    <a:lnTo>
                      <a:pt x="2109" y="82"/>
                    </a:lnTo>
                    <a:lnTo>
                      <a:pt x="2052" y="83"/>
                    </a:lnTo>
                    <a:lnTo>
                      <a:pt x="2045" y="83"/>
                    </a:lnTo>
                    <a:lnTo>
                      <a:pt x="2037" y="83"/>
                    </a:lnTo>
                    <a:lnTo>
                      <a:pt x="2029" y="84"/>
                    </a:lnTo>
                    <a:lnTo>
                      <a:pt x="1987" y="84"/>
                    </a:lnTo>
                    <a:lnTo>
                      <a:pt x="1945" y="84"/>
                    </a:lnTo>
                    <a:lnTo>
                      <a:pt x="1903" y="84"/>
                    </a:lnTo>
                    <a:lnTo>
                      <a:pt x="1860" y="84"/>
                    </a:lnTo>
                    <a:lnTo>
                      <a:pt x="1819" y="85"/>
                    </a:lnTo>
                    <a:lnTo>
                      <a:pt x="1777" y="85"/>
                    </a:lnTo>
                    <a:lnTo>
                      <a:pt x="1734" y="85"/>
                    </a:lnTo>
                    <a:lnTo>
                      <a:pt x="1692" y="86"/>
                    </a:lnTo>
                    <a:lnTo>
                      <a:pt x="1650" y="86"/>
                    </a:lnTo>
                    <a:lnTo>
                      <a:pt x="1608" y="86"/>
                    </a:lnTo>
                    <a:lnTo>
                      <a:pt x="1566" y="86"/>
                    </a:lnTo>
                    <a:lnTo>
                      <a:pt x="1524" y="86"/>
                    </a:lnTo>
                    <a:lnTo>
                      <a:pt x="1480" y="86"/>
                    </a:lnTo>
                    <a:lnTo>
                      <a:pt x="1438" y="86"/>
                    </a:lnTo>
                    <a:lnTo>
                      <a:pt x="1397" y="86"/>
                    </a:lnTo>
                    <a:lnTo>
                      <a:pt x="1354" y="86"/>
                    </a:lnTo>
                    <a:lnTo>
                      <a:pt x="1311" y="85"/>
                    </a:lnTo>
                    <a:lnTo>
                      <a:pt x="1270" y="85"/>
                    </a:lnTo>
                    <a:lnTo>
                      <a:pt x="1227" y="85"/>
                    </a:lnTo>
                    <a:lnTo>
                      <a:pt x="1186" y="85"/>
                    </a:lnTo>
                    <a:lnTo>
                      <a:pt x="1144" y="84"/>
                    </a:lnTo>
                    <a:lnTo>
                      <a:pt x="1102" y="84"/>
                    </a:lnTo>
                    <a:lnTo>
                      <a:pt x="1059" y="84"/>
                    </a:lnTo>
                    <a:lnTo>
                      <a:pt x="1016" y="84"/>
                    </a:lnTo>
                    <a:lnTo>
                      <a:pt x="974" y="84"/>
                    </a:lnTo>
                    <a:lnTo>
                      <a:pt x="931" y="83"/>
                    </a:lnTo>
                    <a:lnTo>
                      <a:pt x="889" y="83"/>
                    </a:lnTo>
                    <a:lnTo>
                      <a:pt x="848" y="82"/>
                    </a:lnTo>
                    <a:lnTo>
                      <a:pt x="805" y="81"/>
                    </a:lnTo>
                    <a:lnTo>
                      <a:pt x="764" y="81"/>
                    </a:lnTo>
                    <a:lnTo>
                      <a:pt x="722" y="80"/>
                    </a:lnTo>
                    <a:lnTo>
                      <a:pt x="679" y="80"/>
                    </a:lnTo>
                    <a:lnTo>
                      <a:pt x="637" y="78"/>
                    </a:lnTo>
                    <a:lnTo>
                      <a:pt x="593" y="78"/>
                    </a:lnTo>
                    <a:lnTo>
                      <a:pt x="553" y="78"/>
                    </a:lnTo>
                    <a:lnTo>
                      <a:pt x="509" y="77"/>
                    </a:lnTo>
                    <a:lnTo>
                      <a:pt x="467" y="76"/>
                    </a:lnTo>
                    <a:lnTo>
                      <a:pt x="426" y="76"/>
                    </a:lnTo>
                    <a:lnTo>
                      <a:pt x="383" y="75"/>
                    </a:lnTo>
                    <a:lnTo>
                      <a:pt x="342" y="74"/>
                    </a:lnTo>
                    <a:lnTo>
                      <a:pt x="300" y="73"/>
                    </a:lnTo>
                    <a:lnTo>
                      <a:pt x="256" y="73"/>
                    </a:lnTo>
                    <a:lnTo>
                      <a:pt x="214" y="73"/>
                    </a:lnTo>
                    <a:lnTo>
                      <a:pt x="172" y="72"/>
                    </a:lnTo>
                    <a:lnTo>
                      <a:pt x="130" y="70"/>
                    </a:lnTo>
                    <a:lnTo>
                      <a:pt x="119" y="64"/>
                    </a:lnTo>
                    <a:lnTo>
                      <a:pt x="119" y="52"/>
                    </a:lnTo>
                    <a:lnTo>
                      <a:pt x="130" y="45"/>
                    </a:lnTo>
                    <a:lnTo>
                      <a:pt x="193" y="44"/>
                    </a:lnTo>
                    <a:lnTo>
                      <a:pt x="256" y="44"/>
                    </a:lnTo>
                    <a:lnTo>
                      <a:pt x="322" y="44"/>
                    </a:lnTo>
                    <a:lnTo>
                      <a:pt x="324" y="44"/>
                    </a:lnTo>
                    <a:lnTo>
                      <a:pt x="325" y="44"/>
                    </a:lnTo>
                    <a:lnTo>
                      <a:pt x="329" y="44"/>
                    </a:lnTo>
                    <a:lnTo>
                      <a:pt x="272" y="38"/>
                    </a:lnTo>
                    <a:lnTo>
                      <a:pt x="215" y="28"/>
                    </a:lnTo>
                    <a:lnTo>
                      <a:pt x="159" y="16"/>
                    </a:lnTo>
                    <a:lnTo>
                      <a:pt x="103" y="3"/>
                    </a:lnTo>
                    <a:lnTo>
                      <a:pt x="100" y="2"/>
                    </a:lnTo>
                    <a:lnTo>
                      <a:pt x="97" y="1"/>
                    </a:lnTo>
                    <a:lnTo>
                      <a:pt x="91" y="0"/>
                    </a:lnTo>
                    <a:lnTo>
                      <a:pt x="91" y="1"/>
                    </a:lnTo>
                    <a:lnTo>
                      <a:pt x="91" y="2"/>
                    </a:lnTo>
                    <a:lnTo>
                      <a:pt x="67" y="22"/>
                    </a:lnTo>
                    <a:lnTo>
                      <a:pt x="40" y="26"/>
                    </a:lnTo>
                    <a:lnTo>
                      <a:pt x="17" y="16"/>
                    </a:lnTo>
                    <a:lnTo>
                      <a:pt x="11" y="20"/>
                    </a:lnTo>
                    <a:lnTo>
                      <a:pt x="6" y="25"/>
                    </a:lnTo>
                    <a:lnTo>
                      <a:pt x="0" y="31"/>
                    </a:lnTo>
                    <a:lnTo>
                      <a:pt x="5" y="33"/>
                    </a:lnTo>
                    <a:lnTo>
                      <a:pt x="7" y="35"/>
                    </a:lnTo>
                    <a:lnTo>
                      <a:pt x="10" y="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4" name="Freeform 153">
                <a:extLst>
                  <a:ext uri="{FF2B5EF4-FFF2-40B4-BE49-F238E27FC236}">
                    <a16:creationId xmlns:a16="http://schemas.microsoft.com/office/drawing/2014/main" id="{4733B9FD-BCD8-4870-315D-FEED37A70A4C}"/>
                  </a:ext>
                </a:extLst>
              </p:cNvPr>
              <p:cNvSpPr>
                <a:spLocks/>
              </p:cNvSpPr>
              <p:nvPr/>
            </p:nvSpPr>
            <p:spPr bwMode="auto">
              <a:xfrm>
                <a:off x="1144" y="2819"/>
                <a:ext cx="1136" cy="225"/>
              </a:xfrm>
              <a:custGeom>
                <a:avLst/>
                <a:gdLst>
                  <a:gd name="T0" fmla="*/ 162 w 7954"/>
                  <a:gd name="T1" fmla="*/ 25 h 1570"/>
                  <a:gd name="T2" fmla="*/ 159 w 7954"/>
                  <a:gd name="T3" fmla="*/ 16 h 1570"/>
                  <a:gd name="T4" fmla="*/ 155 w 7954"/>
                  <a:gd name="T5" fmla="*/ 4 h 1570"/>
                  <a:gd name="T6" fmla="*/ 152 w 7954"/>
                  <a:gd name="T7" fmla="*/ 1 h 1570"/>
                  <a:gd name="T8" fmla="*/ 154 w 7954"/>
                  <a:gd name="T9" fmla="*/ 9 h 1570"/>
                  <a:gd name="T10" fmla="*/ 158 w 7954"/>
                  <a:gd name="T11" fmla="*/ 20 h 1570"/>
                  <a:gd name="T12" fmla="*/ 150 w 7954"/>
                  <a:gd name="T13" fmla="*/ 24 h 1570"/>
                  <a:gd name="T14" fmla="*/ 138 w 7954"/>
                  <a:gd name="T15" fmla="*/ 23 h 1570"/>
                  <a:gd name="T16" fmla="*/ 125 w 7954"/>
                  <a:gd name="T17" fmla="*/ 24 h 1570"/>
                  <a:gd name="T18" fmla="*/ 113 w 7954"/>
                  <a:gd name="T19" fmla="*/ 24 h 1570"/>
                  <a:gd name="T20" fmla="*/ 102 w 7954"/>
                  <a:gd name="T21" fmla="*/ 24 h 1570"/>
                  <a:gd name="T22" fmla="*/ 89 w 7954"/>
                  <a:gd name="T23" fmla="*/ 24 h 1570"/>
                  <a:gd name="T24" fmla="*/ 77 w 7954"/>
                  <a:gd name="T25" fmla="*/ 24 h 1570"/>
                  <a:gd name="T26" fmla="*/ 63 w 7954"/>
                  <a:gd name="T27" fmla="*/ 24 h 1570"/>
                  <a:gd name="T28" fmla="*/ 51 w 7954"/>
                  <a:gd name="T29" fmla="*/ 25 h 1570"/>
                  <a:gd name="T30" fmla="*/ 39 w 7954"/>
                  <a:gd name="T31" fmla="*/ 25 h 1570"/>
                  <a:gd name="T32" fmla="*/ 26 w 7954"/>
                  <a:gd name="T33" fmla="*/ 25 h 1570"/>
                  <a:gd name="T34" fmla="*/ 13 w 7954"/>
                  <a:gd name="T35" fmla="*/ 25 h 1570"/>
                  <a:gd name="T36" fmla="*/ 6 w 7954"/>
                  <a:gd name="T37" fmla="*/ 25 h 1570"/>
                  <a:gd name="T38" fmla="*/ 10 w 7954"/>
                  <a:gd name="T39" fmla="*/ 26 h 1570"/>
                  <a:gd name="T40" fmla="*/ 23 w 7954"/>
                  <a:gd name="T41" fmla="*/ 26 h 1570"/>
                  <a:gd name="T42" fmla="*/ 36 w 7954"/>
                  <a:gd name="T43" fmla="*/ 26 h 1570"/>
                  <a:gd name="T44" fmla="*/ 46 w 7954"/>
                  <a:gd name="T45" fmla="*/ 26 h 1570"/>
                  <a:gd name="T46" fmla="*/ 59 w 7954"/>
                  <a:gd name="T47" fmla="*/ 26 h 1570"/>
                  <a:gd name="T48" fmla="*/ 71 w 7954"/>
                  <a:gd name="T49" fmla="*/ 25 h 1570"/>
                  <a:gd name="T50" fmla="*/ 83 w 7954"/>
                  <a:gd name="T51" fmla="*/ 25 h 1570"/>
                  <a:gd name="T52" fmla="*/ 92 w 7954"/>
                  <a:gd name="T53" fmla="*/ 25 h 1570"/>
                  <a:gd name="T54" fmla="*/ 105 w 7954"/>
                  <a:gd name="T55" fmla="*/ 25 h 1570"/>
                  <a:gd name="T56" fmla="*/ 118 w 7954"/>
                  <a:gd name="T57" fmla="*/ 25 h 1570"/>
                  <a:gd name="T58" fmla="*/ 130 w 7954"/>
                  <a:gd name="T59" fmla="*/ 25 h 1570"/>
                  <a:gd name="T60" fmla="*/ 143 w 7954"/>
                  <a:gd name="T61" fmla="*/ 25 h 1570"/>
                  <a:gd name="T62" fmla="*/ 155 w 7954"/>
                  <a:gd name="T63" fmla="*/ 25 h 1570"/>
                  <a:gd name="T64" fmla="*/ 162 w 7954"/>
                  <a:gd name="T65" fmla="*/ 25 h 1570"/>
                  <a:gd name="T66" fmla="*/ 160 w 7954"/>
                  <a:gd name="T67" fmla="*/ 29 h 1570"/>
                  <a:gd name="T68" fmla="*/ 148 w 7954"/>
                  <a:gd name="T69" fmla="*/ 29 h 1570"/>
                  <a:gd name="T70" fmla="*/ 135 w 7954"/>
                  <a:gd name="T71" fmla="*/ 28 h 1570"/>
                  <a:gd name="T72" fmla="*/ 123 w 7954"/>
                  <a:gd name="T73" fmla="*/ 28 h 1570"/>
                  <a:gd name="T74" fmla="*/ 110 w 7954"/>
                  <a:gd name="T75" fmla="*/ 28 h 1570"/>
                  <a:gd name="T76" fmla="*/ 97 w 7954"/>
                  <a:gd name="T77" fmla="*/ 28 h 1570"/>
                  <a:gd name="T78" fmla="*/ 84 w 7954"/>
                  <a:gd name="T79" fmla="*/ 28 h 1570"/>
                  <a:gd name="T80" fmla="*/ 72 w 7954"/>
                  <a:gd name="T81" fmla="*/ 29 h 1570"/>
                  <a:gd name="T82" fmla="*/ 59 w 7954"/>
                  <a:gd name="T83" fmla="*/ 29 h 1570"/>
                  <a:gd name="T84" fmla="*/ 46 w 7954"/>
                  <a:gd name="T85" fmla="*/ 29 h 1570"/>
                  <a:gd name="T86" fmla="*/ 34 w 7954"/>
                  <a:gd name="T87" fmla="*/ 30 h 1570"/>
                  <a:gd name="T88" fmla="*/ 21 w 7954"/>
                  <a:gd name="T89" fmla="*/ 30 h 1570"/>
                  <a:gd name="T90" fmla="*/ 8 w 7954"/>
                  <a:gd name="T91" fmla="*/ 29 h 1570"/>
                  <a:gd name="T92" fmla="*/ 1 w 7954"/>
                  <a:gd name="T93" fmla="*/ 25 h 1570"/>
                  <a:gd name="T94" fmla="*/ 0 w 7954"/>
                  <a:gd name="T95" fmla="*/ 26 h 1570"/>
                  <a:gd name="T96" fmla="*/ 4 w 7954"/>
                  <a:gd name="T97" fmla="*/ 31 h 1570"/>
                  <a:gd name="T98" fmla="*/ 17 w 7954"/>
                  <a:gd name="T99" fmla="*/ 32 h 1570"/>
                  <a:gd name="T100" fmla="*/ 30 w 7954"/>
                  <a:gd name="T101" fmla="*/ 32 h 1570"/>
                  <a:gd name="T102" fmla="*/ 43 w 7954"/>
                  <a:gd name="T103" fmla="*/ 32 h 1570"/>
                  <a:gd name="T104" fmla="*/ 55 w 7954"/>
                  <a:gd name="T105" fmla="*/ 32 h 1570"/>
                  <a:gd name="T106" fmla="*/ 68 w 7954"/>
                  <a:gd name="T107" fmla="*/ 31 h 1570"/>
                  <a:gd name="T108" fmla="*/ 80 w 7954"/>
                  <a:gd name="T109" fmla="*/ 31 h 1570"/>
                  <a:gd name="T110" fmla="*/ 93 w 7954"/>
                  <a:gd name="T111" fmla="*/ 31 h 1570"/>
                  <a:gd name="T112" fmla="*/ 106 w 7954"/>
                  <a:gd name="T113" fmla="*/ 31 h 1570"/>
                  <a:gd name="T114" fmla="*/ 119 w 7954"/>
                  <a:gd name="T115" fmla="*/ 31 h 1570"/>
                  <a:gd name="T116" fmla="*/ 131 w 7954"/>
                  <a:gd name="T117" fmla="*/ 30 h 1570"/>
                  <a:gd name="T118" fmla="*/ 144 w 7954"/>
                  <a:gd name="T119" fmla="*/ 30 h 1570"/>
                  <a:gd name="T120" fmla="*/ 157 w 7954"/>
                  <a:gd name="T121" fmla="*/ 30 h 1570"/>
                  <a:gd name="T122" fmla="*/ 162 w 7954"/>
                  <a:gd name="T123" fmla="*/ 30 h 15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54" h="1570">
                    <a:moveTo>
                      <a:pt x="7935" y="1429"/>
                    </a:moveTo>
                    <a:lnTo>
                      <a:pt x="7946" y="1367"/>
                    </a:lnTo>
                    <a:lnTo>
                      <a:pt x="7945" y="1304"/>
                    </a:lnTo>
                    <a:lnTo>
                      <a:pt x="7941" y="1241"/>
                    </a:lnTo>
                    <a:lnTo>
                      <a:pt x="7940" y="1238"/>
                    </a:lnTo>
                    <a:lnTo>
                      <a:pt x="7938" y="1234"/>
                    </a:lnTo>
                    <a:lnTo>
                      <a:pt x="7936" y="1232"/>
                    </a:lnTo>
                    <a:lnTo>
                      <a:pt x="7933" y="1231"/>
                    </a:lnTo>
                    <a:lnTo>
                      <a:pt x="7931" y="1231"/>
                    </a:lnTo>
                    <a:lnTo>
                      <a:pt x="7928" y="1231"/>
                    </a:lnTo>
                    <a:lnTo>
                      <a:pt x="7930" y="1229"/>
                    </a:lnTo>
                    <a:lnTo>
                      <a:pt x="7932" y="1229"/>
                    </a:lnTo>
                    <a:lnTo>
                      <a:pt x="7932" y="1228"/>
                    </a:lnTo>
                    <a:lnTo>
                      <a:pt x="7946" y="1211"/>
                    </a:lnTo>
                    <a:lnTo>
                      <a:pt x="7954" y="1188"/>
                    </a:lnTo>
                    <a:lnTo>
                      <a:pt x="7954" y="1162"/>
                    </a:lnTo>
                    <a:lnTo>
                      <a:pt x="7943" y="1114"/>
                    </a:lnTo>
                    <a:lnTo>
                      <a:pt x="7927" y="1065"/>
                    </a:lnTo>
                    <a:lnTo>
                      <a:pt x="7907" y="1017"/>
                    </a:lnTo>
                    <a:lnTo>
                      <a:pt x="7886" y="971"/>
                    </a:lnTo>
                    <a:lnTo>
                      <a:pt x="7864" y="924"/>
                    </a:lnTo>
                    <a:lnTo>
                      <a:pt x="7842" y="877"/>
                    </a:lnTo>
                    <a:lnTo>
                      <a:pt x="7823" y="830"/>
                    </a:lnTo>
                    <a:lnTo>
                      <a:pt x="7806" y="783"/>
                    </a:lnTo>
                    <a:lnTo>
                      <a:pt x="7787" y="735"/>
                    </a:lnTo>
                    <a:lnTo>
                      <a:pt x="7769" y="687"/>
                    </a:lnTo>
                    <a:lnTo>
                      <a:pt x="7750" y="640"/>
                    </a:lnTo>
                    <a:lnTo>
                      <a:pt x="7732" y="592"/>
                    </a:lnTo>
                    <a:lnTo>
                      <a:pt x="7714" y="546"/>
                    </a:lnTo>
                    <a:lnTo>
                      <a:pt x="7697" y="500"/>
                    </a:lnTo>
                    <a:lnTo>
                      <a:pt x="7679" y="453"/>
                    </a:lnTo>
                    <a:lnTo>
                      <a:pt x="7663" y="408"/>
                    </a:lnTo>
                    <a:lnTo>
                      <a:pt x="7646" y="363"/>
                    </a:lnTo>
                    <a:lnTo>
                      <a:pt x="7630" y="317"/>
                    </a:lnTo>
                    <a:lnTo>
                      <a:pt x="7613" y="271"/>
                    </a:lnTo>
                    <a:lnTo>
                      <a:pt x="7595" y="227"/>
                    </a:lnTo>
                    <a:lnTo>
                      <a:pt x="7576" y="183"/>
                    </a:lnTo>
                    <a:lnTo>
                      <a:pt x="7557" y="138"/>
                    </a:lnTo>
                    <a:lnTo>
                      <a:pt x="7538" y="95"/>
                    </a:lnTo>
                    <a:lnTo>
                      <a:pt x="7516" y="53"/>
                    </a:lnTo>
                    <a:lnTo>
                      <a:pt x="7493" y="10"/>
                    </a:lnTo>
                    <a:lnTo>
                      <a:pt x="7482" y="1"/>
                    </a:lnTo>
                    <a:lnTo>
                      <a:pt x="7471" y="0"/>
                    </a:lnTo>
                    <a:lnTo>
                      <a:pt x="7460" y="5"/>
                    </a:lnTo>
                    <a:lnTo>
                      <a:pt x="7456" y="11"/>
                    </a:lnTo>
                    <a:lnTo>
                      <a:pt x="7452" y="19"/>
                    </a:lnTo>
                    <a:lnTo>
                      <a:pt x="7452" y="27"/>
                    </a:lnTo>
                    <a:lnTo>
                      <a:pt x="7454" y="35"/>
                    </a:lnTo>
                    <a:lnTo>
                      <a:pt x="7455" y="40"/>
                    </a:lnTo>
                    <a:lnTo>
                      <a:pt x="7456" y="47"/>
                    </a:lnTo>
                    <a:lnTo>
                      <a:pt x="7464" y="92"/>
                    </a:lnTo>
                    <a:lnTo>
                      <a:pt x="7474" y="136"/>
                    </a:lnTo>
                    <a:lnTo>
                      <a:pt x="7484" y="183"/>
                    </a:lnTo>
                    <a:lnTo>
                      <a:pt x="7497" y="227"/>
                    </a:lnTo>
                    <a:lnTo>
                      <a:pt x="7509" y="271"/>
                    </a:lnTo>
                    <a:lnTo>
                      <a:pt x="7522" y="317"/>
                    </a:lnTo>
                    <a:lnTo>
                      <a:pt x="7534" y="362"/>
                    </a:lnTo>
                    <a:lnTo>
                      <a:pt x="7548" y="407"/>
                    </a:lnTo>
                    <a:lnTo>
                      <a:pt x="7562" y="451"/>
                    </a:lnTo>
                    <a:lnTo>
                      <a:pt x="7575" y="494"/>
                    </a:lnTo>
                    <a:lnTo>
                      <a:pt x="7589" y="539"/>
                    </a:lnTo>
                    <a:lnTo>
                      <a:pt x="7603" y="581"/>
                    </a:lnTo>
                    <a:lnTo>
                      <a:pt x="7615" y="625"/>
                    </a:lnTo>
                    <a:lnTo>
                      <a:pt x="7633" y="682"/>
                    </a:lnTo>
                    <a:lnTo>
                      <a:pt x="7651" y="739"/>
                    </a:lnTo>
                    <a:lnTo>
                      <a:pt x="7670" y="795"/>
                    </a:lnTo>
                    <a:lnTo>
                      <a:pt x="7683" y="835"/>
                    </a:lnTo>
                    <a:lnTo>
                      <a:pt x="7697" y="874"/>
                    </a:lnTo>
                    <a:lnTo>
                      <a:pt x="7709" y="914"/>
                    </a:lnTo>
                    <a:lnTo>
                      <a:pt x="7726" y="964"/>
                    </a:lnTo>
                    <a:lnTo>
                      <a:pt x="7744" y="1014"/>
                    </a:lnTo>
                    <a:lnTo>
                      <a:pt x="7761" y="1065"/>
                    </a:lnTo>
                    <a:lnTo>
                      <a:pt x="7780" y="1114"/>
                    </a:lnTo>
                    <a:lnTo>
                      <a:pt x="7803" y="1162"/>
                    </a:lnTo>
                    <a:lnTo>
                      <a:pt x="7759" y="1159"/>
                    </a:lnTo>
                    <a:lnTo>
                      <a:pt x="7716" y="1157"/>
                    </a:lnTo>
                    <a:lnTo>
                      <a:pt x="7673" y="1155"/>
                    </a:lnTo>
                    <a:lnTo>
                      <a:pt x="7630" y="1154"/>
                    </a:lnTo>
                    <a:lnTo>
                      <a:pt x="7587" y="1153"/>
                    </a:lnTo>
                    <a:lnTo>
                      <a:pt x="7545" y="1150"/>
                    </a:lnTo>
                    <a:lnTo>
                      <a:pt x="7501" y="1149"/>
                    </a:lnTo>
                    <a:lnTo>
                      <a:pt x="7457" y="1148"/>
                    </a:lnTo>
                    <a:lnTo>
                      <a:pt x="7414" y="1147"/>
                    </a:lnTo>
                    <a:lnTo>
                      <a:pt x="7371" y="1146"/>
                    </a:lnTo>
                    <a:lnTo>
                      <a:pt x="7327" y="1145"/>
                    </a:lnTo>
                    <a:lnTo>
                      <a:pt x="7285" y="1143"/>
                    </a:lnTo>
                    <a:lnTo>
                      <a:pt x="7241" y="1142"/>
                    </a:lnTo>
                    <a:lnTo>
                      <a:pt x="7198" y="1142"/>
                    </a:lnTo>
                    <a:lnTo>
                      <a:pt x="7155" y="1142"/>
                    </a:lnTo>
                    <a:lnTo>
                      <a:pt x="7110" y="1141"/>
                    </a:lnTo>
                    <a:lnTo>
                      <a:pt x="7067" y="1140"/>
                    </a:lnTo>
                    <a:lnTo>
                      <a:pt x="7025" y="1140"/>
                    </a:lnTo>
                    <a:lnTo>
                      <a:pt x="6982" y="1139"/>
                    </a:lnTo>
                    <a:lnTo>
                      <a:pt x="6940" y="1139"/>
                    </a:lnTo>
                    <a:lnTo>
                      <a:pt x="6895" y="1139"/>
                    </a:lnTo>
                    <a:lnTo>
                      <a:pt x="6852" y="1139"/>
                    </a:lnTo>
                    <a:lnTo>
                      <a:pt x="6809" y="1138"/>
                    </a:lnTo>
                    <a:lnTo>
                      <a:pt x="6766" y="1138"/>
                    </a:lnTo>
                    <a:lnTo>
                      <a:pt x="6723" y="1138"/>
                    </a:lnTo>
                    <a:lnTo>
                      <a:pt x="6680" y="1138"/>
                    </a:lnTo>
                    <a:lnTo>
                      <a:pt x="6637" y="1138"/>
                    </a:lnTo>
                    <a:lnTo>
                      <a:pt x="6595" y="1138"/>
                    </a:lnTo>
                    <a:lnTo>
                      <a:pt x="6552" y="1139"/>
                    </a:lnTo>
                    <a:lnTo>
                      <a:pt x="6510" y="1139"/>
                    </a:lnTo>
                    <a:lnTo>
                      <a:pt x="6467" y="1139"/>
                    </a:lnTo>
                    <a:lnTo>
                      <a:pt x="6424" y="1139"/>
                    </a:lnTo>
                    <a:lnTo>
                      <a:pt x="6379" y="1139"/>
                    </a:lnTo>
                    <a:lnTo>
                      <a:pt x="6336" y="1140"/>
                    </a:lnTo>
                    <a:lnTo>
                      <a:pt x="6294" y="1140"/>
                    </a:lnTo>
                    <a:lnTo>
                      <a:pt x="6251" y="1140"/>
                    </a:lnTo>
                    <a:lnTo>
                      <a:pt x="6209" y="1141"/>
                    </a:lnTo>
                    <a:lnTo>
                      <a:pt x="6165" y="1141"/>
                    </a:lnTo>
                    <a:lnTo>
                      <a:pt x="6123" y="1141"/>
                    </a:lnTo>
                    <a:lnTo>
                      <a:pt x="6080" y="1142"/>
                    </a:lnTo>
                    <a:lnTo>
                      <a:pt x="6032" y="1142"/>
                    </a:lnTo>
                    <a:lnTo>
                      <a:pt x="5987" y="1142"/>
                    </a:lnTo>
                    <a:lnTo>
                      <a:pt x="5941" y="1142"/>
                    </a:lnTo>
                    <a:lnTo>
                      <a:pt x="5895" y="1142"/>
                    </a:lnTo>
                    <a:lnTo>
                      <a:pt x="5848" y="1143"/>
                    </a:lnTo>
                    <a:lnTo>
                      <a:pt x="5803" y="1143"/>
                    </a:lnTo>
                    <a:lnTo>
                      <a:pt x="5756" y="1145"/>
                    </a:lnTo>
                    <a:lnTo>
                      <a:pt x="5711" y="1145"/>
                    </a:lnTo>
                    <a:lnTo>
                      <a:pt x="5662" y="1145"/>
                    </a:lnTo>
                    <a:lnTo>
                      <a:pt x="5613" y="1146"/>
                    </a:lnTo>
                    <a:lnTo>
                      <a:pt x="5565" y="1146"/>
                    </a:lnTo>
                    <a:lnTo>
                      <a:pt x="5517" y="1147"/>
                    </a:lnTo>
                    <a:lnTo>
                      <a:pt x="5470" y="1147"/>
                    </a:lnTo>
                    <a:lnTo>
                      <a:pt x="5423" y="1148"/>
                    </a:lnTo>
                    <a:lnTo>
                      <a:pt x="5374" y="1148"/>
                    </a:lnTo>
                    <a:lnTo>
                      <a:pt x="5325" y="1148"/>
                    </a:lnTo>
                    <a:lnTo>
                      <a:pt x="5277" y="1148"/>
                    </a:lnTo>
                    <a:lnTo>
                      <a:pt x="5262" y="1148"/>
                    </a:lnTo>
                    <a:lnTo>
                      <a:pt x="5244" y="1148"/>
                    </a:lnTo>
                    <a:lnTo>
                      <a:pt x="5226" y="1149"/>
                    </a:lnTo>
                    <a:lnTo>
                      <a:pt x="5184" y="1149"/>
                    </a:lnTo>
                    <a:lnTo>
                      <a:pt x="5143" y="1150"/>
                    </a:lnTo>
                    <a:lnTo>
                      <a:pt x="5101" y="1150"/>
                    </a:lnTo>
                    <a:lnTo>
                      <a:pt x="5059" y="1151"/>
                    </a:lnTo>
                    <a:lnTo>
                      <a:pt x="5018" y="1151"/>
                    </a:lnTo>
                    <a:lnTo>
                      <a:pt x="4975" y="1153"/>
                    </a:lnTo>
                    <a:lnTo>
                      <a:pt x="4932" y="1154"/>
                    </a:lnTo>
                    <a:lnTo>
                      <a:pt x="4891" y="1154"/>
                    </a:lnTo>
                    <a:lnTo>
                      <a:pt x="4849" y="1154"/>
                    </a:lnTo>
                    <a:lnTo>
                      <a:pt x="4807" y="1154"/>
                    </a:lnTo>
                    <a:lnTo>
                      <a:pt x="4765" y="1155"/>
                    </a:lnTo>
                    <a:lnTo>
                      <a:pt x="4723" y="1156"/>
                    </a:lnTo>
                    <a:lnTo>
                      <a:pt x="4682" y="1156"/>
                    </a:lnTo>
                    <a:lnTo>
                      <a:pt x="4640" y="1157"/>
                    </a:lnTo>
                    <a:lnTo>
                      <a:pt x="4596" y="1158"/>
                    </a:lnTo>
                    <a:lnTo>
                      <a:pt x="4555" y="1159"/>
                    </a:lnTo>
                    <a:lnTo>
                      <a:pt x="4512" y="1159"/>
                    </a:lnTo>
                    <a:lnTo>
                      <a:pt x="4470" y="1159"/>
                    </a:lnTo>
                    <a:lnTo>
                      <a:pt x="4429" y="1160"/>
                    </a:lnTo>
                    <a:lnTo>
                      <a:pt x="4386" y="1160"/>
                    </a:lnTo>
                    <a:lnTo>
                      <a:pt x="4344" y="1162"/>
                    </a:lnTo>
                    <a:lnTo>
                      <a:pt x="4302" y="1163"/>
                    </a:lnTo>
                    <a:lnTo>
                      <a:pt x="4260" y="1164"/>
                    </a:lnTo>
                    <a:lnTo>
                      <a:pt x="4218" y="1164"/>
                    </a:lnTo>
                    <a:lnTo>
                      <a:pt x="4176" y="1165"/>
                    </a:lnTo>
                    <a:lnTo>
                      <a:pt x="4134" y="1165"/>
                    </a:lnTo>
                    <a:lnTo>
                      <a:pt x="4092" y="1166"/>
                    </a:lnTo>
                    <a:lnTo>
                      <a:pt x="4050" y="1167"/>
                    </a:lnTo>
                    <a:lnTo>
                      <a:pt x="4007" y="1167"/>
                    </a:lnTo>
                    <a:lnTo>
                      <a:pt x="3965" y="1168"/>
                    </a:lnTo>
                    <a:lnTo>
                      <a:pt x="3923" y="1170"/>
                    </a:lnTo>
                    <a:lnTo>
                      <a:pt x="3881" y="1171"/>
                    </a:lnTo>
                    <a:lnTo>
                      <a:pt x="3839" y="1171"/>
                    </a:lnTo>
                    <a:lnTo>
                      <a:pt x="3797" y="1171"/>
                    </a:lnTo>
                    <a:lnTo>
                      <a:pt x="3756" y="1172"/>
                    </a:lnTo>
                    <a:lnTo>
                      <a:pt x="3714" y="1173"/>
                    </a:lnTo>
                    <a:lnTo>
                      <a:pt x="3671" y="1174"/>
                    </a:lnTo>
                    <a:lnTo>
                      <a:pt x="3630" y="1174"/>
                    </a:lnTo>
                    <a:lnTo>
                      <a:pt x="3587" y="1175"/>
                    </a:lnTo>
                    <a:lnTo>
                      <a:pt x="3546" y="1176"/>
                    </a:lnTo>
                    <a:lnTo>
                      <a:pt x="3496" y="1176"/>
                    </a:lnTo>
                    <a:lnTo>
                      <a:pt x="3448" y="1178"/>
                    </a:lnTo>
                    <a:lnTo>
                      <a:pt x="3399" y="1179"/>
                    </a:lnTo>
                    <a:lnTo>
                      <a:pt x="3351" y="1180"/>
                    </a:lnTo>
                    <a:lnTo>
                      <a:pt x="3303" y="1181"/>
                    </a:lnTo>
                    <a:lnTo>
                      <a:pt x="3255" y="1182"/>
                    </a:lnTo>
                    <a:lnTo>
                      <a:pt x="3206" y="1182"/>
                    </a:lnTo>
                    <a:lnTo>
                      <a:pt x="3156" y="1183"/>
                    </a:lnTo>
                    <a:lnTo>
                      <a:pt x="3107" y="1184"/>
                    </a:lnTo>
                    <a:lnTo>
                      <a:pt x="3059" y="1186"/>
                    </a:lnTo>
                    <a:lnTo>
                      <a:pt x="3016" y="1186"/>
                    </a:lnTo>
                    <a:lnTo>
                      <a:pt x="2974" y="1187"/>
                    </a:lnTo>
                    <a:lnTo>
                      <a:pt x="2931" y="1188"/>
                    </a:lnTo>
                    <a:lnTo>
                      <a:pt x="2889" y="1188"/>
                    </a:lnTo>
                    <a:lnTo>
                      <a:pt x="2845" y="1189"/>
                    </a:lnTo>
                    <a:lnTo>
                      <a:pt x="2801" y="1190"/>
                    </a:lnTo>
                    <a:lnTo>
                      <a:pt x="2758" y="1191"/>
                    </a:lnTo>
                    <a:lnTo>
                      <a:pt x="2715" y="1191"/>
                    </a:lnTo>
                    <a:lnTo>
                      <a:pt x="2673" y="1192"/>
                    </a:lnTo>
                    <a:lnTo>
                      <a:pt x="2629" y="1193"/>
                    </a:lnTo>
                    <a:lnTo>
                      <a:pt x="2587" y="1193"/>
                    </a:lnTo>
                    <a:lnTo>
                      <a:pt x="2544" y="1195"/>
                    </a:lnTo>
                    <a:lnTo>
                      <a:pt x="2502" y="1196"/>
                    </a:lnTo>
                    <a:lnTo>
                      <a:pt x="2458" y="1197"/>
                    </a:lnTo>
                    <a:lnTo>
                      <a:pt x="2416" y="1197"/>
                    </a:lnTo>
                    <a:lnTo>
                      <a:pt x="2372" y="1198"/>
                    </a:lnTo>
                    <a:lnTo>
                      <a:pt x="2328" y="1199"/>
                    </a:lnTo>
                    <a:lnTo>
                      <a:pt x="2285" y="1199"/>
                    </a:lnTo>
                    <a:lnTo>
                      <a:pt x="2243" y="1201"/>
                    </a:lnTo>
                    <a:lnTo>
                      <a:pt x="2200" y="1203"/>
                    </a:lnTo>
                    <a:lnTo>
                      <a:pt x="2158" y="1204"/>
                    </a:lnTo>
                    <a:lnTo>
                      <a:pt x="2116" y="1204"/>
                    </a:lnTo>
                    <a:lnTo>
                      <a:pt x="2073" y="1205"/>
                    </a:lnTo>
                    <a:lnTo>
                      <a:pt x="2031" y="1206"/>
                    </a:lnTo>
                    <a:lnTo>
                      <a:pt x="1989" y="1206"/>
                    </a:lnTo>
                    <a:lnTo>
                      <a:pt x="1947" y="1206"/>
                    </a:lnTo>
                    <a:lnTo>
                      <a:pt x="1905" y="1207"/>
                    </a:lnTo>
                    <a:lnTo>
                      <a:pt x="1863" y="1207"/>
                    </a:lnTo>
                    <a:lnTo>
                      <a:pt x="1822" y="1208"/>
                    </a:lnTo>
                    <a:lnTo>
                      <a:pt x="1780" y="1208"/>
                    </a:lnTo>
                    <a:lnTo>
                      <a:pt x="1737" y="1209"/>
                    </a:lnTo>
                    <a:lnTo>
                      <a:pt x="1696" y="1209"/>
                    </a:lnTo>
                    <a:lnTo>
                      <a:pt x="1654" y="1209"/>
                    </a:lnTo>
                    <a:lnTo>
                      <a:pt x="1612" y="1211"/>
                    </a:lnTo>
                    <a:lnTo>
                      <a:pt x="1572" y="1211"/>
                    </a:lnTo>
                    <a:lnTo>
                      <a:pt x="1529" y="1211"/>
                    </a:lnTo>
                    <a:lnTo>
                      <a:pt x="1487" y="1212"/>
                    </a:lnTo>
                    <a:lnTo>
                      <a:pt x="1446" y="1212"/>
                    </a:lnTo>
                    <a:lnTo>
                      <a:pt x="1404" y="1212"/>
                    </a:lnTo>
                    <a:lnTo>
                      <a:pt x="1361" y="1212"/>
                    </a:lnTo>
                    <a:lnTo>
                      <a:pt x="1320" y="1212"/>
                    </a:lnTo>
                    <a:lnTo>
                      <a:pt x="1278" y="1212"/>
                    </a:lnTo>
                    <a:lnTo>
                      <a:pt x="1236" y="1212"/>
                    </a:lnTo>
                    <a:lnTo>
                      <a:pt x="1195" y="1212"/>
                    </a:lnTo>
                    <a:lnTo>
                      <a:pt x="1153" y="1212"/>
                    </a:lnTo>
                    <a:lnTo>
                      <a:pt x="1110" y="1212"/>
                    </a:lnTo>
                    <a:lnTo>
                      <a:pt x="1068" y="1213"/>
                    </a:lnTo>
                    <a:lnTo>
                      <a:pt x="1026" y="1213"/>
                    </a:lnTo>
                    <a:lnTo>
                      <a:pt x="984" y="1213"/>
                    </a:lnTo>
                    <a:lnTo>
                      <a:pt x="942" y="1213"/>
                    </a:lnTo>
                    <a:lnTo>
                      <a:pt x="900" y="1213"/>
                    </a:lnTo>
                    <a:lnTo>
                      <a:pt x="859" y="1214"/>
                    </a:lnTo>
                    <a:lnTo>
                      <a:pt x="817" y="1214"/>
                    </a:lnTo>
                    <a:lnTo>
                      <a:pt x="775" y="1214"/>
                    </a:lnTo>
                    <a:lnTo>
                      <a:pt x="733" y="1214"/>
                    </a:lnTo>
                    <a:lnTo>
                      <a:pt x="691" y="1214"/>
                    </a:lnTo>
                    <a:lnTo>
                      <a:pt x="648" y="1215"/>
                    </a:lnTo>
                    <a:lnTo>
                      <a:pt x="607" y="1215"/>
                    </a:lnTo>
                    <a:lnTo>
                      <a:pt x="565" y="1215"/>
                    </a:lnTo>
                    <a:lnTo>
                      <a:pt x="523" y="1215"/>
                    </a:lnTo>
                    <a:lnTo>
                      <a:pt x="483" y="1216"/>
                    </a:lnTo>
                    <a:lnTo>
                      <a:pt x="441" y="1216"/>
                    </a:lnTo>
                    <a:lnTo>
                      <a:pt x="418" y="1216"/>
                    </a:lnTo>
                    <a:lnTo>
                      <a:pt x="395" y="1216"/>
                    </a:lnTo>
                    <a:lnTo>
                      <a:pt x="373" y="1217"/>
                    </a:lnTo>
                    <a:lnTo>
                      <a:pt x="369" y="1217"/>
                    </a:lnTo>
                    <a:lnTo>
                      <a:pt x="368" y="1217"/>
                    </a:lnTo>
                    <a:lnTo>
                      <a:pt x="366" y="1217"/>
                    </a:lnTo>
                    <a:lnTo>
                      <a:pt x="300" y="1217"/>
                    </a:lnTo>
                    <a:lnTo>
                      <a:pt x="237" y="1217"/>
                    </a:lnTo>
                    <a:lnTo>
                      <a:pt x="174" y="1218"/>
                    </a:lnTo>
                    <a:lnTo>
                      <a:pt x="163" y="1225"/>
                    </a:lnTo>
                    <a:lnTo>
                      <a:pt x="163" y="1237"/>
                    </a:lnTo>
                    <a:lnTo>
                      <a:pt x="174" y="1243"/>
                    </a:lnTo>
                    <a:lnTo>
                      <a:pt x="216" y="1245"/>
                    </a:lnTo>
                    <a:lnTo>
                      <a:pt x="258" y="1246"/>
                    </a:lnTo>
                    <a:lnTo>
                      <a:pt x="300" y="1246"/>
                    </a:lnTo>
                    <a:lnTo>
                      <a:pt x="344" y="1246"/>
                    </a:lnTo>
                    <a:lnTo>
                      <a:pt x="386" y="1247"/>
                    </a:lnTo>
                    <a:lnTo>
                      <a:pt x="427" y="1248"/>
                    </a:lnTo>
                    <a:lnTo>
                      <a:pt x="470" y="1249"/>
                    </a:lnTo>
                    <a:lnTo>
                      <a:pt x="511" y="1249"/>
                    </a:lnTo>
                    <a:lnTo>
                      <a:pt x="553" y="1250"/>
                    </a:lnTo>
                    <a:lnTo>
                      <a:pt x="597" y="1251"/>
                    </a:lnTo>
                    <a:lnTo>
                      <a:pt x="637" y="1251"/>
                    </a:lnTo>
                    <a:lnTo>
                      <a:pt x="681" y="1251"/>
                    </a:lnTo>
                    <a:lnTo>
                      <a:pt x="723" y="1253"/>
                    </a:lnTo>
                    <a:lnTo>
                      <a:pt x="766" y="1253"/>
                    </a:lnTo>
                    <a:lnTo>
                      <a:pt x="808" y="1254"/>
                    </a:lnTo>
                    <a:lnTo>
                      <a:pt x="849" y="1254"/>
                    </a:lnTo>
                    <a:lnTo>
                      <a:pt x="892" y="1255"/>
                    </a:lnTo>
                    <a:lnTo>
                      <a:pt x="933" y="1256"/>
                    </a:lnTo>
                    <a:lnTo>
                      <a:pt x="975" y="1256"/>
                    </a:lnTo>
                    <a:lnTo>
                      <a:pt x="1018" y="1257"/>
                    </a:lnTo>
                    <a:lnTo>
                      <a:pt x="1060" y="1257"/>
                    </a:lnTo>
                    <a:lnTo>
                      <a:pt x="1103" y="1257"/>
                    </a:lnTo>
                    <a:lnTo>
                      <a:pt x="1146" y="1257"/>
                    </a:lnTo>
                    <a:lnTo>
                      <a:pt x="1188" y="1257"/>
                    </a:lnTo>
                    <a:lnTo>
                      <a:pt x="1230" y="1258"/>
                    </a:lnTo>
                    <a:lnTo>
                      <a:pt x="1271" y="1258"/>
                    </a:lnTo>
                    <a:lnTo>
                      <a:pt x="1314" y="1258"/>
                    </a:lnTo>
                    <a:lnTo>
                      <a:pt x="1355" y="1258"/>
                    </a:lnTo>
                    <a:lnTo>
                      <a:pt x="1398" y="1259"/>
                    </a:lnTo>
                    <a:lnTo>
                      <a:pt x="1441" y="1259"/>
                    </a:lnTo>
                    <a:lnTo>
                      <a:pt x="1482" y="1259"/>
                    </a:lnTo>
                    <a:lnTo>
                      <a:pt x="1524" y="1259"/>
                    </a:lnTo>
                    <a:lnTo>
                      <a:pt x="1568" y="1259"/>
                    </a:lnTo>
                    <a:lnTo>
                      <a:pt x="1610" y="1259"/>
                    </a:lnTo>
                    <a:lnTo>
                      <a:pt x="1652" y="1259"/>
                    </a:lnTo>
                    <a:lnTo>
                      <a:pt x="1694" y="1259"/>
                    </a:lnTo>
                    <a:lnTo>
                      <a:pt x="1736" y="1259"/>
                    </a:lnTo>
                    <a:lnTo>
                      <a:pt x="1778" y="1258"/>
                    </a:lnTo>
                    <a:lnTo>
                      <a:pt x="1821" y="1258"/>
                    </a:lnTo>
                    <a:lnTo>
                      <a:pt x="1863" y="1258"/>
                    </a:lnTo>
                    <a:lnTo>
                      <a:pt x="1904" y="1257"/>
                    </a:lnTo>
                    <a:lnTo>
                      <a:pt x="1947" y="1257"/>
                    </a:lnTo>
                    <a:lnTo>
                      <a:pt x="1989" y="1257"/>
                    </a:lnTo>
                    <a:lnTo>
                      <a:pt x="2031" y="1257"/>
                    </a:lnTo>
                    <a:lnTo>
                      <a:pt x="2073" y="1257"/>
                    </a:lnTo>
                    <a:lnTo>
                      <a:pt x="2081" y="1256"/>
                    </a:lnTo>
                    <a:lnTo>
                      <a:pt x="2089" y="1256"/>
                    </a:lnTo>
                    <a:lnTo>
                      <a:pt x="2096" y="1256"/>
                    </a:lnTo>
                    <a:lnTo>
                      <a:pt x="2153" y="1255"/>
                    </a:lnTo>
                    <a:lnTo>
                      <a:pt x="2208" y="1254"/>
                    </a:lnTo>
                    <a:lnTo>
                      <a:pt x="2263" y="1253"/>
                    </a:lnTo>
                    <a:lnTo>
                      <a:pt x="2308" y="1251"/>
                    </a:lnTo>
                    <a:lnTo>
                      <a:pt x="2351" y="1251"/>
                    </a:lnTo>
                    <a:lnTo>
                      <a:pt x="2395" y="1251"/>
                    </a:lnTo>
                    <a:lnTo>
                      <a:pt x="2438" y="1250"/>
                    </a:lnTo>
                    <a:lnTo>
                      <a:pt x="2484" y="1249"/>
                    </a:lnTo>
                    <a:lnTo>
                      <a:pt x="2527" y="1249"/>
                    </a:lnTo>
                    <a:lnTo>
                      <a:pt x="2570" y="1248"/>
                    </a:lnTo>
                    <a:lnTo>
                      <a:pt x="2615" y="1247"/>
                    </a:lnTo>
                    <a:lnTo>
                      <a:pt x="2658" y="1246"/>
                    </a:lnTo>
                    <a:lnTo>
                      <a:pt x="2701" y="1246"/>
                    </a:lnTo>
                    <a:lnTo>
                      <a:pt x="2745" y="1246"/>
                    </a:lnTo>
                    <a:lnTo>
                      <a:pt x="2790" y="1245"/>
                    </a:lnTo>
                    <a:lnTo>
                      <a:pt x="2834" y="1243"/>
                    </a:lnTo>
                    <a:lnTo>
                      <a:pt x="2878" y="1242"/>
                    </a:lnTo>
                    <a:lnTo>
                      <a:pt x="2922" y="1241"/>
                    </a:lnTo>
                    <a:lnTo>
                      <a:pt x="2965" y="1240"/>
                    </a:lnTo>
                    <a:lnTo>
                      <a:pt x="3009" y="1240"/>
                    </a:lnTo>
                    <a:lnTo>
                      <a:pt x="3052" y="1239"/>
                    </a:lnTo>
                    <a:lnTo>
                      <a:pt x="3096" y="1238"/>
                    </a:lnTo>
                    <a:lnTo>
                      <a:pt x="3140" y="1238"/>
                    </a:lnTo>
                    <a:lnTo>
                      <a:pt x="3187" y="1237"/>
                    </a:lnTo>
                    <a:lnTo>
                      <a:pt x="3230" y="1236"/>
                    </a:lnTo>
                    <a:lnTo>
                      <a:pt x="3273" y="1234"/>
                    </a:lnTo>
                    <a:lnTo>
                      <a:pt x="3317" y="1234"/>
                    </a:lnTo>
                    <a:lnTo>
                      <a:pt x="3361" y="1233"/>
                    </a:lnTo>
                    <a:lnTo>
                      <a:pt x="3405" y="1232"/>
                    </a:lnTo>
                    <a:lnTo>
                      <a:pt x="3449" y="1231"/>
                    </a:lnTo>
                    <a:lnTo>
                      <a:pt x="3494" y="1230"/>
                    </a:lnTo>
                    <a:lnTo>
                      <a:pt x="3538" y="1229"/>
                    </a:lnTo>
                    <a:lnTo>
                      <a:pt x="3583" y="1229"/>
                    </a:lnTo>
                    <a:lnTo>
                      <a:pt x="3629" y="1229"/>
                    </a:lnTo>
                    <a:lnTo>
                      <a:pt x="3673" y="1228"/>
                    </a:lnTo>
                    <a:lnTo>
                      <a:pt x="3718" y="1226"/>
                    </a:lnTo>
                    <a:lnTo>
                      <a:pt x="3762" y="1225"/>
                    </a:lnTo>
                    <a:lnTo>
                      <a:pt x="3807" y="1224"/>
                    </a:lnTo>
                    <a:lnTo>
                      <a:pt x="3852" y="1223"/>
                    </a:lnTo>
                    <a:lnTo>
                      <a:pt x="3877" y="1223"/>
                    </a:lnTo>
                    <a:lnTo>
                      <a:pt x="3904" y="1223"/>
                    </a:lnTo>
                    <a:lnTo>
                      <a:pt x="3929" y="1222"/>
                    </a:lnTo>
                    <a:lnTo>
                      <a:pt x="3990" y="1221"/>
                    </a:lnTo>
                    <a:lnTo>
                      <a:pt x="4052" y="1220"/>
                    </a:lnTo>
                    <a:lnTo>
                      <a:pt x="4112" y="1218"/>
                    </a:lnTo>
                    <a:lnTo>
                      <a:pt x="4172" y="1217"/>
                    </a:lnTo>
                    <a:lnTo>
                      <a:pt x="4178" y="1217"/>
                    </a:lnTo>
                    <a:lnTo>
                      <a:pt x="4183" y="1217"/>
                    </a:lnTo>
                    <a:lnTo>
                      <a:pt x="4186" y="1217"/>
                    </a:lnTo>
                    <a:lnTo>
                      <a:pt x="4228" y="1217"/>
                    </a:lnTo>
                    <a:lnTo>
                      <a:pt x="4270" y="1216"/>
                    </a:lnTo>
                    <a:lnTo>
                      <a:pt x="4311" y="1215"/>
                    </a:lnTo>
                    <a:lnTo>
                      <a:pt x="4352" y="1215"/>
                    </a:lnTo>
                    <a:lnTo>
                      <a:pt x="4393" y="1214"/>
                    </a:lnTo>
                    <a:lnTo>
                      <a:pt x="4435" y="1213"/>
                    </a:lnTo>
                    <a:lnTo>
                      <a:pt x="4476" y="1212"/>
                    </a:lnTo>
                    <a:lnTo>
                      <a:pt x="4517" y="1212"/>
                    </a:lnTo>
                    <a:lnTo>
                      <a:pt x="4560" y="1212"/>
                    </a:lnTo>
                    <a:lnTo>
                      <a:pt x="4601" y="1211"/>
                    </a:lnTo>
                    <a:lnTo>
                      <a:pt x="4643" y="1211"/>
                    </a:lnTo>
                    <a:lnTo>
                      <a:pt x="4684" y="1209"/>
                    </a:lnTo>
                    <a:lnTo>
                      <a:pt x="4725" y="1208"/>
                    </a:lnTo>
                    <a:lnTo>
                      <a:pt x="4767" y="1208"/>
                    </a:lnTo>
                    <a:lnTo>
                      <a:pt x="4807" y="1207"/>
                    </a:lnTo>
                    <a:lnTo>
                      <a:pt x="4850" y="1206"/>
                    </a:lnTo>
                    <a:lnTo>
                      <a:pt x="4891" y="1206"/>
                    </a:lnTo>
                    <a:lnTo>
                      <a:pt x="4932" y="1206"/>
                    </a:lnTo>
                    <a:lnTo>
                      <a:pt x="4973" y="1206"/>
                    </a:lnTo>
                    <a:lnTo>
                      <a:pt x="5015" y="1205"/>
                    </a:lnTo>
                    <a:lnTo>
                      <a:pt x="5056" y="1204"/>
                    </a:lnTo>
                    <a:lnTo>
                      <a:pt x="5098" y="1204"/>
                    </a:lnTo>
                    <a:lnTo>
                      <a:pt x="5138" y="1203"/>
                    </a:lnTo>
                    <a:lnTo>
                      <a:pt x="5180" y="1203"/>
                    </a:lnTo>
                    <a:lnTo>
                      <a:pt x="5221" y="1201"/>
                    </a:lnTo>
                    <a:lnTo>
                      <a:pt x="5263" y="1201"/>
                    </a:lnTo>
                    <a:lnTo>
                      <a:pt x="5304" y="1199"/>
                    </a:lnTo>
                    <a:lnTo>
                      <a:pt x="5346" y="1199"/>
                    </a:lnTo>
                    <a:lnTo>
                      <a:pt x="5388" y="1199"/>
                    </a:lnTo>
                    <a:lnTo>
                      <a:pt x="5429" y="1199"/>
                    </a:lnTo>
                    <a:lnTo>
                      <a:pt x="5468" y="1199"/>
                    </a:lnTo>
                    <a:lnTo>
                      <a:pt x="5511" y="1198"/>
                    </a:lnTo>
                    <a:lnTo>
                      <a:pt x="5551" y="1198"/>
                    </a:lnTo>
                    <a:lnTo>
                      <a:pt x="5592" y="1198"/>
                    </a:lnTo>
                    <a:lnTo>
                      <a:pt x="5633" y="1197"/>
                    </a:lnTo>
                    <a:lnTo>
                      <a:pt x="5675" y="1197"/>
                    </a:lnTo>
                    <a:lnTo>
                      <a:pt x="5719" y="1197"/>
                    </a:lnTo>
                    <a:lnTo>
                      <a:pt x="5760" y="1196"/>
                    </a:lnTo>
                    <a:lnTo>
                      <a:pt x="5799" y="1196"/>
                    </a:lnTo>
                    <a:lnTo>
                      <a:pt x="5841" y="1196"/>
                    </a:lnTo>
                    <a:lnTo>
                      <a:pt x="5882" y="1196"/>
                    </a:lnTo>
                    <a:lnTo>
                      <a:pt x="5923" y="1196"/>
                    </a:lnTo>
                    <a:lnTo>
                      <a:pt x="5964" y="1195"/>
                    </a:lnTo>
                    <a:lnTo>
                      <a:pt x="6005" y="1195"/>
                    </a:lnTo>
                    <a:lnTo>
                      <a:pt x="6047" y="1195"/>
                    </a:lnTo>
                    <a:lnTo>
                      <a:pt x="6090" y="1195"/>
                    </a:lnTo>
                    <a:lnTo>
                      <a:pt x="6130" y="1195"/>
                    </a:lnTo>
                    <a:lnTo>
                      <a:pt x="6172" y="1195"/>
                    </a:lnTo>
                    <a:lnTo>
                      <a:pt x="6213" y="1195"/>
                    </a:lnTo>
                    <a:lnTo>
                      <a:pt x="6255" y="1195"/>
                    </a:lnTo>
                    <a:lnTo>
                      <a:pt x="6295" y="1195"/>
                    </a:lnTo>
                    <a:lnTo>
                      <a:pt x="6336" y="1195"/>
                    </a:lnTo>
                    <a:lnTo>
                      <a:pt x="6378" y="1195"/>
                    </a:lnTo>
                    <a:lnTo>
                      <a:pt x="6420" y="1195"/>
                    </a:lnTo>
                    <a:lnTo>
                      <a:pt x="6461" y="1195"/>
                    </a:lnTo>
                    <a:lnTo>
                      <a:pt x="6503" y="1195"/>
                    </a:lnTo>
                    <a:lnTo>
                      <a:pt x="6544" y="1195"/>
                    </a:lnTo>
                    <a:lnTo>
                      <a:pt x="6586" y="1195"/>
                    </a:lnTo>
                    <a:lnTo>
                      <a:pt x="6626" y="1195"/>
                    </a:lnTo>
                    <a:lnTo>
                      <a:pt x="6667" y="1196"/>
                    </a:lnTo>
                    <a:lnTo>
                      <a:pt x="6709" y="1196"/>
                    </a:lnTo>
                    <a:lnTo>
                      <a:pt x="6750" y="1196"/>
                    </a:lnTo>
                    <a:lnTo>
                      <a:pt x="6792" y="1196"/>
                    </a:lnTo>
                    <a:lnTo>
                      <a:pt x="6833" y="1197"/>
                    </a:lnTo>
                    <a:lnTo>
                      <a:pt x="6875" y="1197"/>
                    </a:lnTo>
                    <a:lnTo>
                      <a:pt x="6917" y="1197"/>
                    </a:lnTo>
                    <a:lnTo>
                      <a:pt x="6957" y="1198"/>
                    </a:lnTo>
                    <a:lnTo>
                      <a:pt x="6998" y="1198"/>
                    </a:lnTo>
                    <a:lnTo>
                      <a:pt x="7040" y="1199"/>
                    </a:lnTo>
                    <a:lnTo>
                      <a:pt x="7081" y="1199"/>
                    </a:lnTo>
                    <a:lnTo>
                      <a:pt x="7122" y="1199"/>
                    </a:lnTo>
                    <a:lnTo>
                      <a:pt x="7164" y="1199"/>
                    </a:lnTo>
                    <a:lnTo>
                      <a:pt x="7205" y="1201"/>
                    </a:lnTo>
                    <a:lnTo>
                      <a:pt x="7247" y="1201"/>
                    </a:lnTo>
                    <a:lnTo>
                      <a:pt x="7288" y="1203"/>
                    </a:lnTo>
                    <a:lnTo>
                      <a:pt x="7330" y="1204"/>
                    </a:lnTo>
                    <a:lnTo>
                      <a:pt x="7371" y="1204"/>
                    </a:lnTo>
                    <a:lnTo>
                      <a:pt x="7412" y="1205"/>
                    </a:lnTo>
                    <a:lnTo>
                      <a:pt x="7452" y="1206"/>
                    </a:lnTo>
                    <a:lnTo>
                      <a:pt x="7495" y="1206"/>
                    </a:lnTo>
                    <a:lnTo>
                      <a:pt x="7535" y="1206"/>
                    </a:lnTo>
                    <a:lnTo>
                      <a:pt x="7578" y="1207"/>
                    </a:lnTo>
                    <a:lnTo>
                      <a:pt x="7618" y="1208"/>
                    </a:lnTo>
                    <a:lnTo>
                      <a:pt x="7659" y="1209"/>
                    </a:lnTo>
                    <a:lnTo>
                      <a:pt x="7717" y="1211"/>
                    </a:lnTo>
                    <a:lnTo>
                      <a:pt x="7775" y="1212"/>
                    </a:lnTo>
                    <a:lnTo>
                      <a:pt x="7833" y="1212"/>
                    </a:lnTo>
                    <a:lnTo>
                      <a:pt x="7833" y="1213"/>
                    </a:lnTo>
                    <a:lnTo>
                      <a:pt x="7835" y="1213"/>
                    </a:lnTo>
                    <a:lnTo>
                      <a:pt x="7862" y="1237"/>
                    </a:lnTo>
                    <a:lnTo>
                      <a:pt x="7892" y="1243"/>
                    </a:lnTo>
                    <a:lnTo>
                      <a:pt x="7921" y="1236"/>
                    </a:lnTo>
                    <a:lnTo>
                      <a:pt x="7920" y="1237"/>
                    </a:lnTo>
                    <a:lnTo>
                      <a:pt x="7920" y="1238"/>
                    </a:lnTo>
                    <a:lnTo>
                      <a:pt x="7919" y="1239"/>
                    </a:lnTo>
                    <a:lnTo>
                      <a:pt x="7905" y="1280"/>
                    </a:lnTo>
                    <a:lnTo>
                      <a:pt x="7895" y="1324"/>
                    </a:lnTo>
                    <a:lnTo>
                      <a:pt x="7887" y="1369"/>
                    </a:lnTo>
                    <a:lnTo>
                      <a:pt x="7887" y="1375"/>
                    </a:lnTo>
                    <a:lnTo>
                      <a:pt x="7886" y="1383"/>
                    </a:lnTo>
                    <a:lnTo>
                      <a:pt x="7885" y="1389"/>
                    </a:lnTo>
                    <a:lnTo>
                      <a:pt x="7878" y="1389"/>
                    </a:lnTo>
                    <a:lnTo>
                      <a:pt x="7870" y="1389"/>
                    </a:lnTo>
                    <a:lnTo>
                      <a:pt x="7863" y="1389"/>
                    </a:lnTo>
                    <a:lnTo>
                      <a:pt x="7821" y="1390"/>
                    </a:lnTo>
                    <a:lnTo>
                      <a:pt x="7779" y="1391"/>
                    </a:lnTo>
                    <a:lnTo>
                      <a:pt x="7738" y="1391"/>
                    </a:lnTo>
                    <a:lnTo>
                      <a:pt x="7696" y="1392"/>
                    </a:lnTo>
                    <a:lnTo>
                      <a:pt x="7653" y="1392"/>
                    </a:lnTo>
                    <a:lnTo>
                      <a:pt x="7612" y="1392"/>
                    </a:lnTo>
                    <a:lnTo>
                      <a:pt x="7570" y="1392"/>
                    </a:lnTo>
                    <a:lnTo>
                      <a:pt x="7528" y="1392"/>
                    </a:lnTo>
                    <a:lnTo>
                      <a:pt x="7485" y="1392"/>
                    </a:lnTo>
                    <a:lnTo>
                      <a:pt x="7445" y="1392"/>
                    </a:lnTo>
                    <a:lnTo>
                      <a:pt x="7402" y="1391"/>
                    </a:lnTo>
                    <a:lnTo>
                      <a:pt x="7362" y="1391"/>
                    </a:lnTo>
                    <a:lnTo>
                      <a:pt x="7319" y="1390"/>
                    </a:lnTo>
                    <a:lnTo>
                      <a:pt x="7276" y="1390"/>
                    </a:lnTo>
                    <a:lnTo>
                      <a:pt x="7235" y="1389"/>
                    </a:lnTo>
                    <a:lnTo>
                      <a:pt x="7193" y="1389"/>
                    </a:lnTo>
                    <a:lnTo>
                      <a:pt x="7151" y="1389"/>
                    </a:lnTo>
                    <a:lnTo>
                      <a:pt x="7109" y="1388"/>
                    </a:lnTo>
                    <a:lnTo>
                      <a:pt x="7067" y="1387"/>
                    </a:lnTo>
                    <a:lnTo>
                      <a:pt x="7026" y="1386"/>
                    </a:lnTo>
                    <a:lnTo>
                      <a:pt x="6985" y="1384"/>
                    </a:lnTo>
                    <a:lnTo>
                      <a:pt x="6943" y="1383"/>
                    </a:lnTo>
                    <a:lnTo>
                      <a:pt x="6901" y="1383"/>
                    </a:lnTo>
                    <a:lnTo>
                      <a:pt x="6859" y="1383"/>
                    </a:lnTo>
                    <a:lnTo>
                      <a:pt x="6817" y="1382"/>
                    </a:lnTo>
                    <a:lnTo>
                      <a:pt x="6775" y="1381"/>
                    </a:lnTo>
                    <a:lnTo>
                      <a:pt x="6733" y="1380"/>
                    </a:lnTo>
                    <a:lnTo>
                      <a:pt x="6691" y="1379"/>
                    </a:lnTo>
                    <a:lnTo>
                      <a:pt x="6649" y="1379"/>
                    </a:lnTo>
                    <a:lnTo>
                      <a:pt x="6608" y="1378"/>
                    </a:lnTo>
                    <a:lnTo>
                      <a:pt x="6567" y="1378"/>
                    </a:lnTo>
                    <a:lnTo>
                      <a:pt x="6525" y="1377"/>
                    </a:lnTo>
                    <a:lnTo>
                      <a:pt x="6484" y="1377"/>
                    </a:lnTo>
                    <a:lnTo>
                      <a:pt x="6441" y="1375"/>
                    </a:lnTo>
                    <a:lnTo>
                      <a:pt x="6397" y="1375"/>
                    </a:lnTo>
                    <a:lnTo>
                      <a:pt x="6356" y="1375"/>
                    </a:lnTo>
                    <a:lnTo>
                      <a:pt x="6314" y="1374"/>
                    </a:lnTo>
                    <a:lnTo>
                      <a:pt x="6272" y="1374"/>
                    </a:lnTo>
                    <a:lnTo>
                      <a:pt x="6231" y="1374"/>
                    </a:lnTo>
                    <a:lnTo>
                      <a:pt x="6189" y="1374"/>
                    </a:lnTo>
                    <a:lnTo>
                      <a:pt x="6147" y="1375"/>
                    </a:lnTo>
                    <a:lnTo>
                      <a:pt x="6107" y="1375"/>
                    </a:lnTo>
                    <a:lnTo>
                      <a:pt x="6065" y="1375"/>
                    </a:lnTo>
                    <a:lnTo>
                      <a:pt x="6021" y="1377"/>
                    </a:lnTo>
                    <a:lnTo>
                      <a:pt x="5979" y="1377"/>
                    </a:lnTo>
                    <a:lnTo>
                      <a:pt x="5936" y="1378"/>
                    </a:lnTo>
                    <a:lnTo>
                      <a:pt x="5895" y="1378"/>
                    </a:lnTo>
                    <a:lnTo>
                      <a:pt x="5852" y="1378"/>
                    </a:lnTo>
                    <a:lnTo>
                      <a:pt x="5811" y="1378"/>
                    </a:lnTo>
                    <a:lnTo>
                      <a:pt x="5767" y="1378"/>
                    </a:lnTo>
                    <a:lnTo>
                      <a:pt x="5725" y="1378"/>
                    </a:lnTo>
                    <a:lnTo>
                      <a:pt x="5682" y="1379"/>
                    </a:lnTo>
                    <a:lnTo>
                      <a:pt x="5639" y="1379"/>
                    </a:lnTo>
                    <a:lnTo>
                      <a:pt x="5597" y="1379"/>
                    </a:lnTo>
                    <a:lnTo>
                      <a:pt x="5555" y="1379"/>
                    </a:lnTo>
                    <a:lnTo>
                      <a:pt x="5513" y="1379"/>
                    </a:lnTo>
                    <a:lnTo>
                      <a:pt x="5471" y="1379"/>
                    </a:lnTo>
                    <a:lnTo>
                      <a:pt x="5429" y="1380"/>
                    </a:lnTo>
                    <a:lnTo>
                      <a:pt x="5387" y="1380"/>
                    </a:lnTo>
                    <a:lnTo>
                      <a:pt x="5345" y="1380"/>
                    </a:lnTo>
                    <a:lnTo>
                      <a:pt x="5301" y="1380"/>
                    </a:lnTo>
                    <a:lnTo>
                      <a:pt x="5259" y="1380"/>
                    </a:lnTo>
                    <a:lnTo>
                      <a:pt x="5216" y="1380"/>
                    </a:lnTo>
                    <a:lnTo>
                      <a:pt x="5174" y="1380"/>
                    </a:lnTo>
                    <a:lnTo>
                      <a:pt x="5132" y="1380"/>
                    </a:lnTo>
                    <a:lnTo>
                      <a:pt x="5090" y="1380"/>
                    </a:lnTo>
                    <a:lnTo>
                      <a:pt x="5047" y="1380"/>
                    </a:lnTo>
                    <a:lnTo>
                      <a:pt x="5006" y="1380"/>
                    </a:lnTo>
                    <a:lnTo>
                      <a:pt x="4961" y="1380"/>
                    </a:lnTo>
                    <a:lnTo>
                      <a:pt x="4920" y="1381"/>
                    </a:lnTo>
                    <a:lnTo>
                      <a:pt x="4877" y="1381"/>
                    </a:lnTo>
                    <a:lnTo>
                      <a:pt x="4835" y="1381"/>
                    </a:lnTo>
                    <a:lnTo>
                      <a:pt x="4792" y="1381"/>
                    </a:lnTo>
                    <a:lnTo>
                      <a:pt x="4750" y="1381"/>
                    </a:lnTo>
                    <a:lnTo>
                      <a:pt x="4708" y="1381"/>
                    </a:lnTo>
                    <a:lnTo>
                      <a:pt x="4666" y="1381"/>
                    </a:lnTo>
                    <a:lnTo>
                      <a:pt x="4625" y="1381"/>
                    </a:lnTo>
                    <a:lnTo>
                      <a:pt x="4580" y="1381"/>
                    </a:lnTo>
                    <a:lnTo>
                      <a:pt x="4538" y="1382"/>
                    </a:lnTo>
                    <a:lnTo>
                      <a:pt x="4495" y="1382"/>
                    </a:lnTo>
                    <a:lnTo>
                      <a:pt x="4454" y="1382"/>
                    </a:lnTo>
                    <a:lnTo>
                      <a:pt x="4410" y="1382"/>
                    </a:lnTo>
                    <a:lnTo>
                      <a:pt x="4369" y="1383"/>
                    </a:lnTo>
                    <a:lnTo>
                      <a:pt x="4326" y="1383"/>
                    </a:lnTo>
                    <a:lnTo>
                      <a:pt x="4284" y="1383"/>
                    </a:lnTo>
                    <a:lnTo>
                      <a:pt x="4241" y="1383"/>
                    </a:lnTo>
                    <a:lnTo>
                      <a:pt x="4198" y="1383"/>
                    </a:lnTo>
                    <a:lnTo>
                      <a:pt x="4155" y="1383"/>
                    </a:lnTo>
                    <a:lnTo>
                      <a:pt x="4114" y="1384"/>
                    </a:lnTo>
                    <a:lnTo>
                      <a:pt x="4071" y="1384"/>
                    </a:lnTo>
                    <a:lnTo>
                      <a:pt x="4030" y="1386"/>
                    </a:lnTo>
                    <a:lnTo>
                      <a:pt x="3987" y="1386"/>
                    </a:lnTo>
                    <a:lnTo>
                      <a:pt x="3945" y="1387"/>
                    </a:lnTo>
                    <a:lnTo>
                      <a:pt x="3903" y="1388"/>
                    </a:lnTo>
                    <a:lnTo>
                      <a:pt x="3860" y="1388"/>
                    </a:lnTo>
                    <a:lnTo>
                      <a:pt x="3819" y="1389"/>
                    </a:lnTo>
                    <a:lnTo>
                      <a:pt x="3777" y="1389"/>
                    </a:lnTo>
                    <a:lnTo>
                      <a:pt x="3733" y="1389"/>
                    </a:lnTo>
                    <a:lnTo>
                      <a:pt x="3693" y="1390"/>
                    </a:lnTo>
                    <a:lnTo>
                      <a:pt x="3650" y="1391"/>
                    </a:lnTo>
                    <a:lnTo>
                      <a:pt x="3608" y="1392"/>
                    </a:lnTo>
                    <a:lnTo>
                      <a:pt x="3565" y="1394"/>
                    </a:lnTo>
                    <a:lnTo>
                      <a:pt x="3522" y="1395"/>
                    </a:lnTo>
                    <a:lnTo>
                      <a:pt x="3481" y="1395"/>
                    </a:lnTo>
                    <a:lnTo>
                      <a:pt x="3439" y="1395"/>
                    </a:lnTo>
                    <a:lnTo>
                      <a:pt x="3397" y="1396"/>
                    </a:lnTo>
                    <a:lnTo>
                      <a:pt x="3355" y="1397"/>
                    </a:lnTo>
                    <a:lnTo>
                      <a:pt x="3313" y="1398"/>
                    </a:lnTo>
                    <a:lnTo>
                      <a:pt x="3272" y="1399"/>
                    </a:lnTo>
                    <a:lnTo>
                      <a:pt x="3230" y="1400"/>
                    </a:lnTo>
                    <a:lnTo>
                      <a:pt x="3187" y="1400"/>
                    </a:lnTo>
                    <a:lnTo>
                      <a:pt x="3143" y="1403"/>
                    </a:lnTo>
                    <a:lnTo>
                      <a:pt x="3101" y="1404"/>
                    </a:lnTo>
                    <a:lnTo>
                      <a:pt x="3060" y="1405"/>
                    </a:lnTo>
                    <a:lnTo>
                      <a:pt x="3018" y="1406"/>
                    </a:lnTo>
                    <a:lnTo>
                      <a:pt x="2975" y="1406"/>
                    </a:lnTo>
                    <a:lnTo>
                      <a:pt x="2934" y="1407"/>
                    </a:lnTo>
                    <a:lnTo>
                      <a:pt x="2892" y="1408"/>
                    </a:lnTo>
                    <a:lnTo>
                      <a:pt x="2850" y="1411"/>
                    </a:lnTo>
                    <a:lnTo>
                      <a:pt x="2807" y="1412"/>
                    </a:lnTo>
                    <a:lnTo>
                      <a:pt x="2764" y="1412"/>
                    </a:lnTo>
                    <a:lnTo>
                      <a:pt x="2723" y="1413"/>
                    </a:lnTo>
                    <a:lnTo>
                      <a:pt x="2681" y="1414"/>
                    </a:lnTo>
                    <a:lnTo>
                      <a:pt x="2639" y="1416"/>
                    </a:lnTo>
                    <a:lnTo>
                      <a:pt x="2596" y="1417"/>
                    </a:lnTo>
                    <a:lnTo>
                      <a:pt x="2554" y="1417"/>
                    </a:lnTo>
                    <a:lnTo>
                      <a:pt x="2513" y="1419"/>
                    </a:lnTo>
                    <a:lnTo>
                      <a:pt x="2471" y="1421"/>
                    </a:lnTo>
                    <a:lnTo>
                      <a:pt x="2427" y="1422"/>
                    </a:lnTo>
                    <a:lnTo>
                      <a:pt x="2386" y="1423"/>
                    </a:lnTo>
                    <a:lnTo>
                      <a:pt x="2343" y="1424"/>
                    </a:lnTo>
                    <a:lnTo>
                      <a:pt x="2302" y="1425"/>
                    </a:lnTo>
                    <a:lnTo>
                      <a:pt x="2260" y="1427"/>
                    </a:lnTo>
                    <a:lnTo>
                      <a:pt x="2217" y="1428"/>
                    </a:lnTo>
                    <a:lnTo>
                      <a:pt x="2176" y="1429"/>
                    </a:lnTo>
                    <a:lnTo>
                      <a:pt x="2134" y="1430"/>
                    </a:lnTo>
                    <a:lnTo>
                      <a:pt x="2091" y="1431"/>
                    </a:lnTo>
                    <a:lnTo>
                      <a:pt x="2046" y="1433"/>
                    </a:lnTo>
                    <a:lnTo>
                      <a:pt x="2003" y="1435"/>
                    </a:lnTo>
                    <a:lnTo>
                      <a:pt x="1959" y="1435"/>
                    </a:lnTo>
                    <a:lnTo>
                      <a:pt x="1914" y="1437"/>
                    </a:lnTo>
                    <a:lnTo>
                      <a:pt x="1870" y="1438"/>
                    </a:lnTo>
                    <a:lnTo>
                      <a:pt x="1827" y="1439"/>
                    </a:lnTo>
                    <a:lnTo>
                      <a:pt x="1784" y="1440"/>
                    </a:lnTo>
                    <a:lnTo>
                      <a:pt x="1738" y="1440"/>
                    </a:lnTo>
                    <a:lnTo>
                      <a:pt x="1694" y="1441"/>
                    </a:lnTo>
                    <a:lnTo>
                      <a:pt x="1651" y="1442"/>
                    </a:lnTo>
                    <a:lnTo>
                      <a:pt x="1606" y="1442"/>
                    </a:lnTo>
                    <a:lnTo>
                      <a:pt x="1563" y="1444"/>
                    </a:lnTo>
                    <a:lnTo>
                      <a:pt x="1517" y="1445"/>
                    </a:lnTo>
                    <a:lnTo>
                      <a:pt x="1474" y="1445"/>
                    </a:lnTo>
                    <a:lnTo>
                      <a:pt x="1430" y="1446"/>
                    </a:lnTo>
                    <a:lnTo>
                      <a:pt x="1386" y="1446"/>
                    </a:lnTo>
                    <a:lnTo>
                      <a:pt x="1341" y="1446"/>
                    </a:lnTo>
                    <a:lnTo>
                      <a:pt x="1298" y="1446"/>
                    </a:lnTo>
                    <a:lnTo>
                      <a:pt x="1254" y="1446"/>
                    </a:lnTo>
                    <a:lnTo>
                      <a:pt x="1209" y="1446"/>
                    </a:lnTo>
                    <a:lnTo>
                      <a:pt x="1166" y="1446"/>
                    </a:lnTo>
                    <a:lnTo>
                      <a:pt x="1122" y="1446"/>
                    </a:lnTo>
                    <a:lnTo>
                      <a:pt x="1077" y="1445"/>
                    </a:lnTo>
                    <a:lnTo>
                      <a:pt x="1034" y="1444"/>
                    </a:lnTo>
                    <a:lnTo>
                      <a:pt x="990" y="1442"/>
                    </a:lnTo>
                    <a:lnTo>
                      <a:pt x="946" y="1441"/>
                    </a:lnTo>
                    <a:lnTo>
                      <a:pt x="902" y="1440"/>
                    </a:lnTo>
                    <a:lnTo>
                      <a:pt x="859" y="1439"/>
                    </a:lnTo>
                    <a:lnTo>
                      <a:pt x="816" y="1438"/>
                    </a:lnTo>
                    <a:lnTo>
                      <a:pt x="773" y="1436"/>
                    </a:lnTo>
                    <a:lnTo>
                      <a:pt x="728" y="1435"/>
                    </a:lnTo>
                    <a:lnTo>
                      <a:pt x="684" y="1432"/>
                    </a:lnTo>
                    <a:lnTo>
                      <a:pt x="640" y="1430"/>
                    </a:lnTo>
                    <a:lnTo>
                      <a:pt x="597" y="1429"/>
                    </a:lnTo>
                    <a:lnTo>
                      <a:pt x="553" y="1427"/>
                    </a:lnTo>
                    <a:lnTo>
                      <a:pt x="510" y="1424"/>
                    </a:lnTo>
                    <a:lnTo>
                      <a:pt x="466" y="1423"/>
                    </a:lnTo>
                    <a:lnTo>
                      <a:pt x="423" y="1421"/>
                    </a:lnTo>
                    <a:lnTo>
                      <a:pt x="379" y="1419"/>
                    </a:lnTo>
                    <a:lnTo>
                      <a:pt x="335" y="1417"/>
                    </a:lnTo>
                    <a:lnTo>
                      <a:pt x="291" y="1415"/>
                    </a:lnTo>
                    <a:lnTo>
                      <a:pt x="248" y="1413"/>
                    </a:lnTo>
                    <a:lnTo>
                      <a:pt x="203" y="1412"/>
                    </a:lnTo>
                    <a:lnTo>
                      <a:pt x="160" y="1411"/>
                    </a:lnTo>
                    <a:lnTo>
                      <a:pt x="117" y="1410"/>
                    </a:lnTo>
                    <a:lnTo>
                      <a:pt x="112" y="1392"/>
                    </a:lnTo>
                    <a:lnTo>
                      <a:pt x="108" y="1375"/>
                    </a:lnTo>
                    <a:lnTo>
                      <a:pt x="103" y="1357"/>
                    </a:lnTo>
                    <a:lnTo>
                      <a:pt x="89" y="1308"/>
                    </a:lnTo>
                    <a:lnTo>
                      <a:pt x="72" y="1258"/>
                    </a:lnTo>
                    <a:lnTo>
                      <a:pt x="54" y="1212"/>
                    </a:lnTo>
                    <a:lnTo>
                      <a:pt x="51" y="1208"/>
                    </a:lnTo>
                    <a:lnTo>
                      <a:pt x="49" y="1206"/>
                    </a:lnTo>
                    <a:lnTo>
                      <a:pt x="44" y="1204"/>
                    </a:lnTo>
                    <a:lnTo>
                      <a:pt x="35" y="1203"/>
                    </a:lnTo>
                    <a:lnTo>
                      <a:pt x="27" y="1205"/>
                    </a:lnTo>
                    <a:lnTo>
                      <a:pt x="21" y="1212"/>
                    </a:lnTo>
                    <a:lnTo>
                      <a:pt x="11" y="1236"/>
                    </a:lnTo>
                    <a:lnTo>
                      <a:pt x="5" y="1261"/>
                    </a:lnTo>
                    <a:lnTo>
                      <a:pt x="3" y="1286"/>
                    </a:lnTo>
                    <a:lnTo>
                      <a:pt x="1" y="1308"/>
                    </a:lnTo>
                    <a:lnTo>
                      <a:pt x="0" y="1330"/>
                    </a:lnTo>
                    <a:lnTo>
                      <a:pt x="0" y="1353"/>
                    </a:lnTo>
                    <a:lnTo>
                      <a:pt x="0" y="1406"/>
                    </a:lnTo>
                    <a:lnTo>
                      <a:pt x="6" y="1460"/>
                    </a:lnTo>
                    <a:lnTo>
                      <a:pt x="24" y="1511"/>
                    </a:lnTo>
                    <a:lnTo>
                      <a:pt x="47" y="1532"/>
                    </a:lnTo>
                    <a:lnTo>
                      <a:pt x="79" y="1536"/>
                    </a:lnTo>
                    <a:lnTo>
                      <a:pt x="107" y="1521"/>
                    </a:lnTo>
                    <a:lnTo>
                      <a:pt x="151" y="1525"/>
                    </a:lnTo>
                    <a:lnTo>
                      <a:pt x="194" y="1530"/>
                    </a:lnTo>
                    <a:lnTo>
                      <a:pt x="237" y="1533"/>
                    </a:lnTo>
                    <a:lnTo>
                      <a:pt x="280" y="1538"/>
                    </a:lnTo>
                    <a:lnTo>
                      <a:pt x="326" y="1541"/>
                    </a:lnTo>
                    <a:lnTo>
                      <a:pt x="369" y="1544"/>
                    </a:lnTo>
                    <a:lnTo>
                      <a:pt x="412" y="1547"/>
                    </a:lnTo>
                    <a:lnTo>
                      <a:pt x="456" y="1549"/>
                    </a:lnTo>
                    <a:lnTo>
                      <a:pt x="500" y="1553"/>
                    </a:lnTo>
                    <a:lnTo>
                      <a:pt x="543" y="1555"/>
                    </a:lnTo>
                    <a:lnTo>
                      <a:pt x="586" y="1557"/>
                    </a:lnTo>
                    <a:lnTo>
                      <a:pt x="631" y="1560"/>
                    </a:lnTo>
                    <a:lnTo>
                      <a:pt x="675" y="1561"/>
                    </a:lnTo>
                    <a:lnTo>
                      <a:pt x="718" y="1563"/>
                    </a:lnTo>
                    <a:lnTo>
                      <a:pt x="763" y="1564"/>
                    </a:lnTo>
                    <a:lnTo>
                      <a:pt x="807" y="1566"/>
                    </a:lnTo>
                    <a:lnTo>
                      <a:pt x="850" y="1566"/>
                    </a:lnTo>
                    <a:lnTo>
                      <a:pt x="893" y="1568"/>
                    </a:lnTo>
                    <a:lnTo>
                      <a:pt x="938" y="1568"/>
                    </a:lnTo>
                    <a:lnTo>
                      <a:pt x="981" y="1569"/>
                    </a:lnTo>
                    <a:lnTo>
                      <a:pt x="1025" y="1570"/>
                    </a:lnTo>
                    <a:lnTo>
                      <a:pt x="1068" y="1570"/>
                    </a:lnTo>
                    <a:lnTo>
                      <a:pt x="1110" y="1570"/>
                    </a:lnTo>
                    <a:lnTo>
                      <a:pt x="1154" y="1570"/>
                    </a:lnTo>
                    <a:lnTo>
                      <a:pt x="1196" y="1570"/>
                    </a:lnTo>
                    <a:lnTo>
                      <a:pt x="1239" y="1570"/>
                    </a:lnTo>
                    <a:lnTo>
                      <a:pt x="1281" y="1570"/>
                    </a:lnTo>
                    <a:lnTo>
                      <a:pt x="1324" y="1569"/>
                    </a:lnTo>
                    <a:lnTo>
                      <a:pt x="1366" y="1569"/>
                    </a:lnTo>
                    <a:lnTo>
                      <a:pt x="1411" y="1568"/>
                    </a:lnTo>
                    <a:lnTo>
                      <a:pt x="1453" y="1568"/>
                    </a:lnTo>
                    <a:lnTo>
                      <a:pt x="1495" y="1566"/>
                    </a:lnTo>
                    <a:lnTo>
                      <a:pt x="1538" y="1566"/>
                    </a:lnTo>
                    <a:lnTo>
                      <a:pt x="1581" y="1565"/>
                    </a:lnTo>
                    <a:lnTo>
                      <a:pt x="1623" y="1564"/>
                    </a:lnTo>
                    <a:lnTo>
                      <a:pt x="1665" y="1563"/>
                    </a:lnTo>
                    <a:lnTo>
                      <a:pt x="1709" y="1562"/>
                    </a:lnTo>
                    <a:lnTo>
                      <a:pt x="1752" y="1561"/>
                    </a:lnTo>
                    <a:lnTo>
                      <a:pt x="1795" y="1561"/>
                    </a:lnTo>
                    <a:lnTo>
                      <a:pt x="1836" y="1560"/>
                    </a:lnTo>
                    <a:lnTo>
                      <a:pt x="1879" y="1558"/>
                    </a:lnTo>
                    <a:lnTo>
                      <a:pt x="1921" y="1556"/>
                    </a:lnTo>
                    <a:lnTo>
                      <a:pt x="1963" y="1555"/>
                    </a:lnTo>
                    <a:lnTo>
                      <a:pt x="2006" y="1555"/>
                    </a:lnTo>
                    <a:lnTo>
                      <a:pt x="2048" y="1553"/>
                    </a:lnTo>
                    <a:lnTo>
                      <a:pt x="2091" y="1552"/>
                    </a:lnTo>
                    <a:lnTo>
                      <a:pt x="2134" y="1551"/>
                    </a:lnTo>
                    <a:lnTo>
                      <a:pt x="2176" y="1549"/>
                    </a:lnTo>
                    <a:lnTo>
                      <a:pt x="2217" y="1548"/>
                    </a:lnTo>
                    <a:lnTo>
                      <a:pt x="2260" y="1547"/>
                    </a:lnTo>
                    <a:lnTo>
                      <a:pt x="2302" y="1546"/>
                    </a:lnTo>
                    <a:lnTo>
                      <a:pt x="2343" y="1544"/>
                    </a:lnTo>
                    <a:lnTo>
                      <a:pt x="2386" y="1544"/>
                    </a:lnTo>
                    <a:lnTo>
                      <a:pt x="2427" y="1543"/>
                    </a:lnTo>
                    <a:lnTo>
                      <a:pt x="2471" y="1541"/>
                    </a:lnTo>
                    <a:lnTo>
                      <a:pt x="2513" y="1539"/>
                    </a:lnTo>
                    <a:lnTo>
                      <a:pt x="2554" y="1538"/>
                    </a:lnTo>
                    <a:lnTo>
                      <a:pt x="2596" y="1538"/>
                    </a:lnTo>
                    <a:lnTo>
                      <a:pt x="2639" y="1537"/>
                    </a:lnTo>
                    <a:lnTo>
                      <a:pt x="2681" y="1536"/>
                    </a:lnTo>
                    <a:lnTo>
                      <a:pt x="2723" y="1533"/>
                    </a:lnTo>
                    <a:lnTo>
                      <a:pt x="2764" y="1532"/>
                    </a:lnTo>
                    <a:lnTo>
                      <a:pt x="2807" y="1532"/>
                    </a:lnTo>
                    <a:lnTo>
                      <a:pt x="2850" y="1531"/>
                    </a:lnTo>
                    <a:lnTo>
                      <a:pt x="2892" y="1530"/>
                    </a:lnTo>
                    <a:lnTo>
                      <a:pt x="2934" y="1529"/>
                    </a:lnTo>
                    <a:lnTo>
                      <a:pt x="2975" y="1527"/>
                    </a:lnTo>
                    <a:lnTo>
                      <a:pt x="3018" y="1527"/>
                    </a:lnTo>
                    <a:lnTo>
                      <a:pt x="3060" y="1525"/>
                    </a:lnTo>
                    <a:lnTo>
                      <a:pt x="3101" y="1524"/>
                    </a:lnTo>
                    <a:lnTo>
                      <a:pt x="3143" y="1523"/>
                    </a:lnTo>
                    <a:lnTo>
                      <a:pt x="3187" y="1522"/>
                    </a:lnTo>
                    <a:lnTo>
                      <a:pt x="3230" y="1521"/>
                    </a:lnTo>
                    <a:lnTo>
                      <a:pt x="3272" y="1521"/>
                    </a:lnTo>
                    <a:lnTo>
                      <a:pt x="3313" y="1520"/>
                    </a:lnTo>
                    <a:lnTo>
                      <a:pt x="3355" y="1519"/>
                    </a:lnTo>
                    <a:lnTo>
                      <a:pt x="3397" y="1518"/>
                    </a:lnTo>
                    <a:lnTo>
                      <a:pt x="3439" y="1516"/>
                    </a:lnTo>
                    <a:lnTo>
                      <a:pt x="3481" y="1515"/>
                    </a:lnTo>
                    <a:lnTo>
                      <a:pt x="3522" y="1515"/>
                    </a:lnTo>
                    <a:lnTo>
                      <a:pt x="3565" y="1514"/>
                    </a:lnTo>
                    <a:lnTo>
                      <a:pt x="3608" y="1514"/>
                    </a:lnTo>
                    <a:lnTo>
                      <a:pt x="3650" y="1513"/>
                    </a:lnTo>
                    <a:lnTo>
                      <a:pt x="3693" y="1512"/>
                    </a:lnTo>
                    <a:lnTo>
                      <a:pt x="3733" y="1511"/>
                    </a:lnTo>
                    <a:lnTo>
                      <a:pt x="3777" y="1510"/>
                    </a:lnTo>
                    <a:lnTo>
                      <a:pt x="3819" y="1510"/>
                    </a:lnTo>
                    <a:lnTo>
                      <a:pt x="3860" y="1510"/>
                    </a:lnTo>
                    <a:lnTo>
                      <a:pt x="3903" y="1508"/>
                    </a:lnTo>
                    <a:lnTo>
                      <a:pt x="3945" y="1508"/>
                    </a:lnTo>
                    <a:lnTo>
                      <a:pt x="3987" y="1507"/>
                    </a:lnTo>
                    <a:lnTo>
                      <a:pt x="4030" y="1507"/>
                    </a:lnTo>
                    <a:lnTo>
                      <a:pt x="4071" y="1506"/>
                    </a:lnTo>
                    <a:lnTo>
                      <a:pt x="4114" y="1505"/>
                    </a:lnTo>
                    <a:lnTo>
                      <a:pt x="4155" y="1505"/>
                    </a:lnTo>
                    <a:lnTo>
                      <a:pt x="4198" y="1504"/>
                    </a:lnTo>
                    <a:lnTo>
                      <a:pt x="4241" y="1504"/>
                    </a:lnTo>
                    <a:lnTo>
                      <a:pt x="4284" y="1504"/>
                    </a:lnTo>
                    <a:lnTo>
                      <a:pt x="4326" y="1504"/>
                    </a:lnTo>
                    <a:lnTo>
                      <a:pt x="4369" y="1503"/>
                    </a:lnTo>
                    <a:lnTo>
                      <a:pt x="4410" y="1503"/>
                    </a:lnTo>
                    <a:lnTo>
                      <a:pt x="4454" y="1502"/>
                    </a:lnTo>
                    <a:lnTo>
                      <a:pt x="4495" y="1502"/>
                    </a:lnTo>
                    <a:lnTo>
                      <a:pt x="4538" y="1502"/>
                    </a:lnTo>
                    <a:lnTo>
                      <a:pt x="4580" y="1500"/>
                    </a:lnTo>
                    <a:lnTo>
                      <a:pt x="4625" y="1500"/>
                    </a:lnTo>
                    <a:lnTo>
                      <a:pt x="4666" y="1499"/>
                    </a:lnTo>
                    <a:lnTo>
                      <a:pt x="4709" y="1499"/>
                    </a:lnTo>
                    <a:lnTo>
                      <a:pt x="4750" y="1498"/>
                    </a:lnTo>
                    <a:lnTo>
                      <a:pt x="4792" y="1498"/>
                    </a:lnTo>
                    <a:lnTo>
                      <a:pt x="4835" y="1498"/>
                    </a:lnTo>
                    <a:lnTo>
                      <a:pt x="4877" y="1498"/>
                    </a:lnTo>
                    <a:lnTo>
                      <a:pt x="4920" y="1497"/>
                    </a:lnTo>
                    <a:lnTo>
                      <a:pt x="4961" y="1497"/>
                    </a:lnTo>
                    <a:lnTo>
                      <a:pt x="5006" y="1497"/>
                    </a:lnTo>
                    <a:lnTo>
                      <a:pt x="5047" y="1496"/>
                    </a:lnTo>
                    <a:lnTo>
                      <a:pt x="5090" y="1496"/>
                    </a:lnTo>
                    <a:lnTo>
                      <a:pt x="5132" y="1495"/>
                    </a:lnTo>
                    <a:lnTo>
                      <a:pt x="5174" y="1495"/>
                    </a:lnTo>
                    <a:lnTo>
                      <a:pt x="5216" y="1494"/>
                    </a:lnTo>
                    <a:lnTo>
                      <a:pt x="5259" y="1494"/>
                    </a:lnTo>
                    <a:lnTo>
                      <a:pt x="5301" y="1491"/>
                    </a:lnTo>
                    <a:lnTo>
                      <a:pt x="5345" y="1491"/>
                    </a:lnTo>
                    <a:lnTo>
                      <a:pt x="5387" y="1491"/>
                    </a:lnTo>
                    <a:lnTo>
                      <a:pt x="5429" y="1491"/>
                    </a:lnTo>
                    <a:lnTo>
                      <a:pt x="5471" y="1490"/>
                    </a:lnTo>
                    <a:lnTo>
                      <a:pt x="5513" y="1489"/>
                    </a:lnTo>
                    <a:lnTo>
                      <a:pt x="5555" y="1489"/>
                    </a:lnTo>
                    <a:lnTo>
                      <a:pt x="5597" y="1488"/>
                    </a:lnTo>
                    <a:lnTo>
                      <a:pt x="5639" y="1488"/>
                    </a:lnTo>
                    <a:lnTo>
                      <a:pt x="5682" y="1487"/>
                    </a:lnTo>
                    <a:lnTo>
                      <a:pt x="5725" y="1486"/>
                    </a:lnTo>
                    <a:lnTo>
                      <a:pt x="5767" y="1486"/>
                    </a:lnTo>
                    <a:lnTo>
                      <a:pt x="5811" y="1486"/>
                    </a:lnTo>
                    <a:lnTo>
                      <a:pt x="5852" y="1485"/>
                    </a:lnTo>
                    <a:lnTo>
                      <a:pt x="5895" y="1483"/>
                    </a:lnTo>
                    <a:lnTo>
                      <a:pt x="5936" y="1482"/>
                    </a:lnTo>
                    <a:lnTo>
                      <a:pt x="5979" y="1482"/>
                    </a:lnTo>
                    <a:lnTo>
                      <a:pt x="6021" y="1481"/>
                    </a:lnTo>
                    <a:lnTo>
                      <a:pt x="6065" y="1480"/>
                    </a:lnTo>
                    <a:lnTo>
                      <a:pt x="6107" y="1480"/>
                    </a:lnTo>
                    <a:lnTo>
                      <a:pt x="6148" y="1479"/>
                    </a:lnTo>
                    <a:lnTo>
                      <a:pt x="6192" y="1479"/>
                    </a:lnTo>
                    <a:lnTo>
                      <a:pt x="6233" y="1478"/>
                    </a:lnTo>
                    <a:lnTo>
                      <a:pt x="6276" y="1478"/>
                    </a:lnTo>
                    <a:lnTo>
                      <a:pt x="6318" y="1478"/>
                    </a:lnTo>
                    <a:lnTo>
                      <a:pt x="6360" y="1477"/>
                    </a:lnTo>
                    <a:lnTo>
                      <a:pt x="6402" y="1477"/>
                    </a:lnTo>
                    <a:lnTo>
                      <a:pt x="6445" y="1477"/>
                    </a:lnTo>
                    <a:lnTo>
                      <a:pt x="6488" y="1477"/>
                    </a:lnTo>
                    <a:lnTo>
                      <a:pt x="6530" y="1477"/>
                    </a:lnTo>
                    <a:lnTo>
                      <a:pt x="6572" y="1477"/>
                    </a:lnTo>
                    <a:lnTo>
                      <a:pt x="6615" y="1477"/>
                    </a:lnTo>
                    <a:lnTo>
                      <a:pt x="6658" y="1477"/>
                    </a:lnTo>
                    <a:lnTo>
                      <a:pt x="6700" y="1477"/>
                    </a:lnTo>
                    <a:lnTo>
                      <a:pt x="6742" y="1477"/>
                    </a:lnTo>
                    <a:lnTo>
                      <a:pt x="6785" y="1477"/>
                    </a:lnTo>
                    <a:lnTo>
                      <a:pt x="6827" y="1477"/>
                    </a:lnTo>
                    <a:lnTo>
                      <a:pt x="6869" y="1477"/>
                    </a:lnTo>
                    <a:lnTo>
                      <a:pt x="6912" y="1477"/>
                    </a:lnTo>
                    <a:lnTo>
                      <a:pt x="6954" y="1477"/>
                    </a:lnTo>
                    <a:lnTo>
                      <a:pt x="6997" y="1477"/>
                    </a:lnTo>
                    <a:lnTo>
                      <a:pt x="7040" y="1475"/>
                    </a:lnTo>
                    <a:lnTo>
                      <a:pt x="7082" y="1475"/>
                    </a:lnTo>
                    <a:lnTo>
                      <a:pt x="7124" y="1475"/>
                    </a:lnTo>
                    <a:lnTo>
                      <a:pt x="7167" y="1474"/>
                    </a:lnTo>
                    <a:lnTo>
                      <a:pt x="7209" y="1474"/>
                    </a:lnTo>
                    <a:lnTo>
                      <a:pt x="7251" y="1474"/>
                    </a:lnTo>
                    <a:lnTo>
                      <a:pt x="7294" y="1473"/>
                    </a:lnTo>
                    <a:lnTo>
                      <a:pt x="7337" y="1472"/>
                    </a:lnTo>
                    <a:lnTo>
                      <a:pt x="7379" y="1471"/>
                    </a:lnTo>
                    <a:lnTo>
                      <a:pt x="7421" y="1470"/>
                    </a:lnTo>
                    <a:lnTo>
                      <a:pt x="7464" y="1469"/>
                    </a:lnTo>
                    <a:lnTo>
                      <a:pt x="7506" y="1468"/>
                    </a:lnTo>
                    <a:lnTo>
                      <a:pt x="7549" y="1465"/>
                    </a:lnTo>
                    <a:lnTo>
                      <a:pt x="7590" y="1464"/>
                    </a:lnTo>
                    <a:lnTo>
                      <a:pt x="7633" y="1463"/>
                    </a:lnTo>
                    <a:lnTo>
                      <a:pt x="7675" y="1460"/>
                    </a:lnTo>
                    <a:lnTo>
                      <a:pt x="7717" y="1457"/>
                    </a:lnTo>
                    <a:lnTo>
                      <a:pt x="7761" y="1455"/>
                    </a:lnTo>
                    <a:lnTo>
                      <a:pt x="7802" y="1453"/>
                    </a:lnTo>
                    <a:lnTo>
                      <a:pt x="7844" y="1450"/>
                    </a:lnTo>
                    <a:lnTo>
                      <a:pt x="7887" y="1446"/>
                    </a:lnTo>
                    <a:lnTo>
                      <a:pt x="7890" y="1446"/>
                    </a:lnTo>
                    <a:lnTo>
                      <a:pt x="7892" y="1446"/>
                    </a:lnTo>
                    <a:lnTo>
                      <a:pt x="7896" y="1445"/>
                    </a:lnTo>
                    <a:lnTo>
                      <a:pt x="7898" y="1446"/>
                    </a:lnTo>
                    <a:lnTo>
                      <a:pt x="7902" y="1446"/>
                    </a:lnTo>
                    <a:lnTo>
                      <a:pt x="7905" y="1446"/>
                    </a:lnTo>
                    <a:lnTo>
                      <a:pt x="7916" y="1446"/>
                    </a:lnTo>
                    <a:lnTo>
                      <a:pt x="7928" y="1440"/>
                    </a:lnTo>
                    <a:lnTo>
                      <a:pt x="7935" y="14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5" name="Freeform 154">
                <a:extLst>
                  <a:ext uri="{FF2B5EF4-FFF2-40B4-BE49-F238E27FC236}">
                    <a16:creationId xmlns:a16="http://schemas.microsoft.com/office/drawing/2014/main" id="{A69E959B-C1F7-61FD-E134-2E057968B41F}"/>
                  </a:ext>
                </a:extLst>
              </p:cNvPr>
              <p:cNvSpPr>
                <a:spLocks/>
              </p:cNvSpPr>
              <p:nvPr/>
            </p:nvSpPr>
            <p:spPr bwMode="auto">
              <a:xfrm>
                <a:off x="1144" y="2819"/>
                <a:ext cx="1136" cy="225"/>
              </a:xfrm>
              <a:custGeom>
                <a:avLst/>
                <a:gdLst>
                  <a:gd name="T0" fmla="*/ 162 w 7954"/>
                  <a:gd name="T1" fmla="*/ 25 h 1570"/>
                  <a:gd name="T2" fmla="*/ 159 w 7954"/>
                  <a:gd name="T3" fmla="*/ 16 h 1570"/>
                  <a:gd name="T4" fmla="*/ 155 w 7954"/>
                  <a:gd name="T5" fmla="*/ 4 h 1570"/>
                  <a:gd name="T6" fmla="*/ 152 w 7954"/>
                  <a:gd name="T7" fmla="*/ 1 h 1570"/>
                  <a:gd name="T8" fmla="*/ 154 w 7954"/>
                  <a:gd name="T9" fmla="*/ 9 h 1570"/>
                  <a:gd name="T10" fmla="*/ 158 w 7954"/>
                  <a:gd name="T11" fmla="*/ 20 h 1570"/>
                  <a:gd name="T12" fmla="*/ 150 w 7954"/>
                  <a:gd name="T13" fmla="*/ 24 h 1570"/>
                  <a:gd name="T14" fmla="*/ 138 w 7954"/>
                  <a:gd name="T15" fmla="*/ 23 h 1570"/>
                  <a:gd name="T16" fmla="*/ 125 w 7954"/>
                  <a:gd name="T17" fmla="*/ 24 h 1570"/>
                  <a:gd name="T18" fmla="*/ 113 w 7954"/>
                  <a:gd name="T19" fmla="*/ 24 h 1570"/>
                  <a:gd name="T20" fmla="*/ 102 w 7954"/>
                  <a:gd name="T21" fmla="*/ 24 h 1570"/>
                  <a:gd name="T22" fmla="*/ 89 w 7954"/>
                  <a:gd name="T23" fmla="*/ 24 h 1570"/>
                  <a:gd name="T24" fmla="*/ 77 w 7954"/>
                  <a:gd name="T25" fmla="*/ 24 h 1570"/>
                  <a:gd name="T26" fmla="*/ 63 w 7954"/>
                  <a:gd name="T27" fmla="*/ 24 h 1570"/>
                  <a:gd name="T28" fmla="*/ 51 w 7954"/>
                  <a:gd name="T29" fmla="*/ 25 h 1570"/>
                  <a:gd name="T30" fmla="*/ 39 w 7954"/>
                  <a:gd name="T31" fmla="*/ 25 h 1570"/>
                  <a:gd name="T32" fmla="*/ 26 w 7954"/>
                  <a:gd name="T33" fmla="*/ 25 h 1570"/>
                  <a:gd name="T34" fmla="*/ 13 w 7954"/>
                  <a:gd name="T35" fmla="*/ 25 h 1570"/>
                  <a:gd name="T36" fmla="*/ 6 w 7954"/>
                  <a:gd name="T37" fmla="*/ 25 h 1570"/>
                  <a:gd name="T38" fmla="*/ 10 w 7954"/>
                  <a:gd name="T39" fmla="*/ 26 h 1570"/>
                  <a:gd name="T40" fmla="*/ 23 w 7954"/>
                  <a:gd name="T41" fmla="*/ 26 h 1570"/>
                  <a:gd name="T42" fmla="*/ 36 w 7954"/>
                  <a:gd name="T43" fmla="*/ 26 h 1570"/>
                  <a:gd name="T44" fmla="*/ 46 w 7954"/>
                  <a:gd name="T45" fmla="*/ 26 h 1570"/>
                  <a:gd name="T46" fmla="*/ 59 w 7954"/>
                  <a:gd name="T47" fmla="*/ 26 h 1570"/>
                  <a:gd name="T48" fmla="*/ 71 w 7954"/>
                  <a:gd name="T49" fmla="*/ 25 h 1570"/>
                  <a:gd name="T50" fmla="*/ 83 w 7954"/>
                  <a:gd name="T51" fmla="*/ 25 h 1570"/>
                  <a:gd name="T52" fmla="*/ 92 w 7954"/>
                  <a:gd name="T53" fmla="*/ 25 h 1570"/>
                  <a:gd name="T54" fmla="*/ 105 w 7954"/>
                  <a:gd name="T55" fmla="*/ 25 h 1570"/>
                  <a:gd name="T56" fmla="*/ 118 w 7954"/>
                  <a:gd name="T57" fmla="*/ 25 h 1570"/>
                  <a:gd name="T58" fmla="*/ 130 w 7954"/>
                  <a:gd name="T59" fmla="*/ 25 h 1570"/>
                  <a:gd name="T60" fmla="*/ 143 w 7954"/>
                  <a:gd name="T61" fmla="*/ 25 h 1570"/>
                  <a:gd name="T62" fmla="*/ 155 w 7954"/>
                  <a:gd name="T63" fmla="*/ 25 h 1570"/>
                  <a:gd name="T64" fmla="*/ 162 w 7954"/>
                  <a:gd name="T65" fmla="*/ 25 h 1570"/>
                  <a:gd name="T66" fmla="*/ 160 w 7954"/>
                  <a:gd name="T67" fmla="*/ 29 h 1570"/>
                  <a:gd name="T68" fmla="*/ 148 w 7954"/>
                  <a:gd name="T69" fmla="*/ 29 h 1570"/>
                  <a:gd name="T70" fmla="*/ 135 w 7954"/>
                  <a:gd name="T71" fmla="*/ 28 h 1570"/>
                  <a:gd name="T72" fmla="*/ 123 w 7954"/>
                  <a:gd name="T73" fmla="*/ 28 h 1570"/>
                  <a:gd name="T74" fmla="*/ 110 w 7954"/>
                  <a:gd name="T75" fmla="*/ 28 h 1570"/>
                  <a:gd name="T76" fmla="*/ 97 w 7954"/>
                  <a:gd name="T77" fmla="*/ 28 h 1570"/>
                  <a:gd name="T78" fmla="*/ 84 w 7954"/>
                  <a:gd name="T79" fmla="*/ 28 h 1570"/>
                  <a:gd name="T80" fmla="*/ 72 w 7954"/>
                  <a:gd name="T81" fmla="*/ 29 h 1570"/>
                  <a:gd name="T82" fmla="*/ 59 w 7954"/>
                  <a:gd name="T83" fmla="*/ 29 h 1570"/>
                  <a:gd name="T84" fmla="*/ 46 w 7954"/>
                  <a:gd name="T85" fmla="*/ 29 h 1570"/>
                  <a:gd name="T86" fmla="*/ 34 w 7954"/>
                  <a:gd name="T87" fmla="*/ 30 h 1570"/>
                  <a:gd name="T88" fmla="*/ 21 w 7954"/>
                  <a:gd name="T89" fmla="*/ 30 h 1570"/>
                  <a:gd name="T90" fmla="*/ 8 w 7954"/>
                  <a:gd name="T91" fmla="*/ 29 h 1570"/>
                  <a:gd name="T92" fmla="*/ 1 w 7954"/>
                  <a:gd name="T93" fmla="*/ 25 h 1570"/>
                  <a:gd name="T94" fmla="*/ 0 w 7954"/>
                  <a:gd name="T95" fmla="*/ 26 h 1570"/>
                  <a:gd name="T96" fmla="*/ 4 w 7954"/>
                  <a:gd name="T97" fmla="*/ 31 h 1570"/>
                  <a:gd name="T98" fmla="*/ 17 w 7954"/>
                  <a:gd name="T99" fmla="*/ 32 h 1570"/>
                  <a:gd name="T100" fmla="*/ 30 w 7954"/>
                  <a:gd name="T101" fmla="*/ 32 h 1570"/>
                  <a:gd name="T102" fmla="*/ 43 w 7954"/>
                  <a:gd name="T103" fmla="*/ 32 h 1570"/>
                  <a:gd name="T104" fmla="*/ 55 w 7954"/>
                  <a:gd name="T105" fmla="*/ 32 h 1570"/>
                  <a:gd name="T106" fmla="*/ 68 w 7954"/>
                  <a:gd name="T107" fmla="*/ 31 h 1570"/>
                  <a:gd name="T108" fmla="*/ 80 w 7954"/>
                  <a:gd name="T109" fmla="*/ 31 h 1570"/>
                  <a:gd name="T110" fmla="*/ 93 w 7954"/>
                  <a:gd name="T111" fmla="*/ 31 h 1570"/>
                  <a:gd name="T112" fmla="*/ 106 w 7954"/>
                  <a:gd name="T113" fmla="*/ 31 h 1570"/>
                  <a:gd name="T114" fmla="*/ 119 w 7954"/>
                  <a:gd name="T115" fmla="*/ 31 h 1570"/>
                  <a:gd name="T116" fmla="*/ 131 w 7954"/>
                  <a:gd name="T117" fmla="*/ 30 h 1570"/>
                  <a:gd name="T118" fmla="*/ 144 w 7954"/>
                  <a:gd name="T119" fmla="*/ 30 h 1570"/>
                  <a:gd name="T120" fmla="*/ 157 w 7954"/>
                  <a:gd name="T121" fmla="*/ 30 h 1570"/>
                  <a:gd name="T122" fmla="*/ 162 w 7954"/>
                  <a:gd name="T123" fmla="*/ 30 h 15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54" h="1570">
                    <a:moveTo>
                      <a:pt x="7935" y="1429"/>
                    </a:moveTo>
                    <a:lnTo>
                      <a:pt x="7946" y="1367"/>
                    </a:lnTo>
                    <a:lnTo>
                      <a:pt x="7945" y="1304"/>
                    </a:lnTo>
                    <a:lnTo>
                      <a:pt x="7941" y="1241"/>
                    </a:lnTo>
                    <a:lnTo>
                      <a:pt x="7940" y="1238"/>
                    </a:lnTo>
                    <a:lnTo>
                      <a:pt x="7938" y="1234"/>
                    </a:lnTo>
                    <a:lnTo>
                      <a:pt x="7936" y="1232"/>
                    </a:lnTo>
                    <a:lnTo>
                      <a:pt x="7933" y="1231"/>
                    </a:lnTo>
                    <a:lnTo>
                      <a:pt x="7931" y="1231"/>
                    </a:lnTo>
                    <a:lnTo>
                      <a:pt x="7928" y="1231"/>
                    </a:lnTo>
                    <a:lnTo>
                      <a:pt x="7930" y="1229"/>
                    </a:lnTo>
                    <a:lnTo>
                      <a:pt x="7932" y="1229"/>
                    </a:lnTo>
                    <a:lnTo>
                      <a:pt x="7932" y="1228"/>
                    </a:lnTo>
                    <a:lnTo>
                      <a:pt x="7946" y="1211"/>
                    </a:lnTo>
                    <a:lnTo>
                      <a:pt x="7954" y="1188"/>
                    </a:lnTo>
                    <a:lnTo>
                      <a:pt x="7954" y="1162"/>
                    </a:lnTo>
                    <a:lnTo>
                      <a:pt x="7943" y="1114"/>
                    </a:lnTo>
                    <a:lnTo>
                      <a:pt x="7927" y="1065"/>
                    </a:lnTo>
                    <a:lnTo>
                      <a:pt x="7907" y="1017"/>
                    </a:lnTo>
                    <a:lnTo>
                      <a:pt x="7886" y="971"/>
                    </a:lnTo>
                    <a:lnTo>
                      <a:pt x="7864" y="924"/>
                    </a:lnTo>
                    <a:lnTo>
                      <a:pt x="7842" y="877"/>
                    </a:lnTo>
                    <a:lnTo>
                      <a:pt x="7823" y="830"/>
                    </a:lnTo>
                    <a:lnTo>
                      <a:pt x="7806" y="783"/>
                    </a:lnTo>
                    <a:lnTo>
                      <a:pt x="7787" y="735"/>
                    </a:lnTo>
                    <a:lnTo>
                      <a:pt x="7769" y="687"/>
                    </a:lnTo>
                    <a:lnTo>
                      <a:pt x="7750" y="640"/>
                    </a:lnTo>
                    <a:lnTo>
                      <a:pt x="7732" y="592"/>
                    </a:lnTo>
                    <a:lnTo>
                      <a:pt x="7714" y="546"/>
                    </a:lnTo>
                    <a:lnTo>
                      <a:pt x="7697" y="500"/>
                    </a:lnTo>
                    <a:lnTo>
                      <a:pt x="7679" y="453"/>
                    </a:lnTo>
                    <a:lnTo>
                      <a:pt x="7663" y="408"/>
                    </a:lnTo>
                    <a:lnTo>
                      <a:pt x="7646" y="363"/>
                    </a:lnTo>
                    <a:lnTo>
                      <a:pt x="7630" y="317"/>
                    </a:lnTo>
                    <a:lnTo>
                      <a:pt x="7613" y="271"/>
                    </a:lnTo>
                    <a:lnTo>
                      <a:pt x="7595" y="227"/>
                    </a:lnTo>
                    <a:lnTo>
                      <a:pt x="7576" y="183"/>
                    </a:lnTo>
                    <a:lnTo>
                      <a:pt x="7557" y="138"/>
                    </a:lnTo>
                    <a:lnTo>
                      <a:pt x="7538" y="95"/>
                    </a:lnTo>
                    <a:lnTo>
                      <a:pt x="7516" y="53"/>
                    </a:lnTo>
                    <a:lnTo>
                      <a:pt x="7493" y="10"/>
                    </a:lnTo>
                    <a:lnTo>
                      <a:pt x="7482" y="1"/>
                    </a:lnTo>
                    <a:lnTo>
                      <a:pt x="7471" y="0"/>
                    </a:lnTo>
                    <a:lnTo>
                      <a:pt x="7460" y="5"/>
                    </a:lnTo>
                    <a:lnTo>
                      <a:pt x="7456" y="11"/>
                    </a:lnTo>
                    <a:lnTo>
                      <a:pt x="7452" y="19"/>
                    </a:lnTo>
                    <a:lnTo>
                      <a:pt x="7452" y="27"/>
                    </a:lnTo>
                    <a:lnTo>
                      <a:pt x="7454" y="35"/>
                    </a:lnTo>
                    <a:lnTo>
                      <a:pt x="7455" y="40"/>
                    </a:lnTo>
                    <a:lnTo>
                      <a:pt x="7456" y="47"/>
                    </a:lnTo>
                    <a:lnTo>
                      <a:pt x="7464" y="92"/>
                    </a:lnTo>
                    <a:lnTo>
                      <a:pt x="7474" y="136"/>
                    </a:lnTo>
                    <a:lnTo>
                      <a:pt x="7484" y="183"/>
                    </a:lnTo>
                    <a:lnTo>
                      <a:pt x="7497" y="227"/>
                    </a:lnTo>
                    <a:lnTo>
                      <a:pt x="7509" y="271"/>
                    </a:lnTo>
                    <a:lnTo>
                      <a:pt x="7522" y="317"/>
                    </a:lnTo>
                    <a:lnTo>
                      <a:pt x="7534" y="362"/>
                    </a:lnTo>
                    <a:lnTo>
                      <a:pt x="7548" y="407"/>
                    </a:lnTo>
                    <a:lnTo>
                      <a:pt x="7562" y="451"/>
                    </a:lnTo>
                    <a:lnTo>
                      <a:pt x="7575" y="494"/>
                    </a:lnTo>
                    <a:lnTo>
                      <a:pt x="7589" y="539"/>
                    </a:lnTo>
                    <a:lnTo>
                      <a:pt x="7603" y="581"/>
                    </a:lnTo>
                    <a:lnTo>
                      <a:pt x="7615" y="625"/>
                    </a:lnTo>
                    <a:lnTo>
                      <a:pt x="7633" y="682"/>
                    </a:lnTo>
                    <a:lnTo>
                      <a:pt x="7651" y="739"/>
                    </a:lnTo>
                    <a:lnTo>
                      <a:pt x="7670" y="795"/>
                    </a:lnTo>
                    <a:lnTo>
                      <a:pt x="7683" y="835"/>
                    </a:lnTo>
                    <a:lnTo>
                      <a:pt x="7697" y="874"/>
                    </a:lnTo>
                    <a:lnTo>
                      <a:pt x="7709" y="914"/>
                    </a:lnTo>
                    <a:lnTo>
                      <a:pt x="7726" y="964"/>
                    </a:lnTo>
                    <a:lnTo>
                      <a:pt x="7744" y="1014"/>
                    </a:lnTo>
                    <a:lnTo>
                      <a:pt x="7761" y="1065"/>
                    </a:lnTo>
                    <a:lnTo>
                      <a:pt x="7780" y="1114"/>
                    </a:lnTo>
                    <a:lnTo>
                      <a:pt x="7803" y="1162"/>
                    </a:lnTo>
                    <a:lnTo>
                      <a:pt x="7759" y="1159"/>
                    </a:lnTo>
                    <a:lnTo>
                      <a:pt x="7716" y="1157"/>
                    </a:lnTo>
                    <a:lnTo>
                      <a:pt x="7673" y="1155"/>
                    </a:lnTo>
                    <a:lnTo>
                      <a:pt x="7630" y="1154"/>
                    </a:lnTo>
                    <a:lnTo>
                      <a:pt x="7587" y="1153"/>
                    </a:lnTo>
                    <a:lnTo>
                      <a:pt x="7545" y="1150"/>
                    </a:lnTo>
                    <a:lnTo>
                      <a:pt x="7501" y="1149"/>
                    </a:lnTo>
                    <a:lnTo>
                      <a:pt x="7457" y="1148"/>
                    </a:lnTo>
                    <a:lnTo>
                      <a:pt x="7414" y="1147"/>
                    </a:lnTo>
                    <a:lnTo>
                      <a:pt x="7371" y="1146"/>
                    </a:lnTo>
                    <a:lnTo>
                      <a:pt x="7327" y="1145"/>
                    </a:lnTo>
                    <a:lnTo>
                      <a:pt x="7285" y="1143"/>
                    </a:lnTo>
                    <a:lnTo>
                      <a:pt x="7241" y="1142"/>
                    </a:lnTo>
                    <a:lnTo>
                      <a:pt x="7198" y="1142"/>
                    </a:lnTo>
                    <a:lnTo>
                      <a:pt x="7155" y="1142"/>
                    </a:lnTo>
                    <a:lnTo>
                      <a:pt x="7110" y="1141"/>
                    </a:lnTo>
                    <a:lnTo>
                      <a:pt x="7067" y="1140"/>
                    </a:lnTo>
                    <a:lnTo>
                      <a:pt x="7025" y="1140"/>
                    </a:lnTo>
                    <a:lnTo>
                      <a:pt x="6982" y="1139"/>
                    </a:lnTo>
                    <a:lnTo>
                      <a:pt x="6940" y="1139"/>
                    </a:lnTo>
                    <a:lnTo>
                      <a:pt x="6895" y="1139"/>
                    </a:lnTo>
                    <a:lnTo>
                      <a:pt x="6852" y="1139"/>
                    </a:lnTo>
                    <a:lnTo>
                      <a:pt x="6809" y="1138"/>
                    </a:lnTo>
                    <a:lnTo>
                      <a:pt x="6766" y="1138"/>
                    </a:lnTo>
                    <a:lnTo>
                      <a:pt x="6723" y="1138"/>
                    </a:lnTo>
                    <a:lnTo>
                      <a:pt x="6680" y="1138"/>
                    </a:lnTo>
                    <a:lnTo>
                      <a:pt x="6637" y="1138"/>
                    </a:lnTo>
                    <a:lnTo>
                      <a:pt x="6595" y="1138"/>
                    </a:lnTo>
                    <a:lnTo>
                      <a:pt x="6552" y="1139"/>
                    </a:lnTo>
                    <a:lnTo>
                      <a:pt x="6510" y="1139"/>
                    </a:lnTo>
                    <a:lnTo>
                      <a:pt x="6467" y="1139"/>
                    </a:lnTo>
                    <a:lnTo>
                      <a:pt x="6424" y="1139"/>
                    </a:lnTo>
                    <a:lnTo>
                      <a:pt x="6379" y="1139"/>
                    </a:lnTo>
                    <a:lnTo>
                      <a:pt x="6336" y="1140"/>
                    </a:lnTo>
                    <a:lnTo>
                      <a:pt x="6294" y="1140"/>
                    </a:lnTo>
                    <a:lnTo>
                      <a:pt x="6251" y="1140"/>
                    </a:lnTo>
                    <a:lnTo>
                      <a:pt x="6209" y="1141"/>
                    </a:lnTo>
                    <a:lnTo>
                      <a:pt x="6165" y="1141"/>
                    </a:lnTo>
                    <a:lnTo>
                      <a:pt x="6123" y="1141"/>
                    </a:lnTo>
                    <a:lnTo>
                      <a:pt x="6080" y="1142"/>
                    </a:lnTo>
                    <a:lnTo>
                      <a:pt x="6032" y="1142"/>
                    </a:lnTo>
                    <a:lnTo>
                      <a:pt x="5987" y="1142"/>
                    </a:lnTo>
                    <a:lnTo>
                      <a:pt x="5941" y="1142"/>
                    </a:lnTo>
                    <a:lnTo>
                      <a:pt x="5895" y="1142"/>
                    </a:lnTo>
                    <a:lnTo>
                      <a:pt x="5848" y="1143"/>
                    </a:lnTo>
                    <a:lnTo>
                      <a:pt x="5803" y="1143"/>
                    </a:lnTo>
                    <a:lnTo>
                      <a:pt x="5756" y="1145"/>
                    </a:lnTo>
                    <a:lnTo>
                      <a:pt x="5711" y="1145"/>
                    </a:lnTo>
                    <a:lnTo>
                      <a:pt x="5662" y="1145"/>
                    </a:lnTo>
                    <a:lnTo>
                      <a:pt x="5613" y="1146"/>
                    </a:lnTo>
                    <a:lnTo>
                      <a:pt x="5565" y="1146"/>
                    </a:lnTo>
                    <a:lnTo>
                      <a:pt x="5517" y="1147"/>
                    </a:lnTo>
                    <a:lnTo>
                      <a:pt x="5470" y="1147"/>
                    </a:lnTo>
                    <a:lnTo>
                      <a:pt x="5423" y="1148"/>
                    </a:lnTo>
                    <a:lnTo>
                      <a:pt x="5374" y="1148"/>
                    </a:lnTo>
                    <a:lnTo>
                      <a:pt x="5325" y="1148"/>
                    </a:lnTo>
                    <a:lnTo>
                      <a:pt x="5277" y="1148"/>
                    </a:lnTo>
                    <a:lnTo>
                      <a:pt x="5262" y="1148"/>
                    </a:lnTo>
                    <a:lnTo>
                      <a:pt x="5244" y="1148"/>
                    </a:lnTo>
                    <a:lnTo>
                      <a:pt x="5226" y="1149"/>
                    </a:lnTo>
                    <a:lnTo>
                      <a:pt x="5184" y="1149"/>
                    </a:lnTo>
                    <a:lnTo>
                      <a:pt x="5143" y="1150"/>
                    </a:lnTo>
                    <a:lnTo>
                      <a:pt x="5101" y="1150"/>
                    </a:lnTo>
                    <a:lnTo>
                      <a:pt x="5059" y="1151"/>
                    </a:lnTo>
                    <a:lnTo>
                      <a:pt x="5018" y="1151"/>
                    </a:lnTo>
                    <a:lnTo>
                      <a:pt x="4975" y="1153"/>
                    </a:lnTo>
                    <a:lnTo>
                      <a:pt x="4932" y="1154"/>
                    </a:lnTo>
                    <a:lnTo>
                      <a:pt x="4891" y="1154"/>
                    </a:lnTo>
                    <a:lnTo>
                      <a:pt x="4849" y="1154"/>
                    </a:lnTo>
                    <a:lnTo>
                      <a:pt x="4807" y="1154"/>
                    </a:lnTo>
                    <a:lnTo>
                      <a:pt x="4765" y="1155"/>
                    </a:lnTo>
                    <a:lnTo>
                      <a:pt x="4723" y="1156"/>
                    </a:lnTo>
                    <a:lnTo>
                      <a:pt x="4682" y="1156"/>
                    </a:lnTo>
                    <a:lnTo>
                      <a:pt x="4640" y="1157"/>
                    </a:lnTo>
                    <a:lnTo>
                      <a:pt x="4596" y="1158"/>
                    </a:lnTo>
                    <a:lnTo>
                      <a:pt x="4555" y="1159"/>
                    </a:lnTo>
                    <a:lnTo>
                      <a:pt x="4512" y="1159"/>
                    </a:lnTo>
                    <a:lnTo>
                      <a:pt x="4470" y="1159"/>
                    </a:lnTo>
                    <a:lnTo>
                      <a:pt x="4429" y="1160"/>
                    </a:lnTo>
                    <a:lnTo>
                      <a:pt x="4386" y="1160"/>
                    </a:lnTo>
                    <a:lnTo>
                      <a:pt x="4344" y="1162"/>
                    </a:lnTo>
                    <a:lnTo>
                      <a:pt x="4302" y="1163"/>
                    </a:lnTo>
                    <a:lnTo>
                      <a:pt x="4260" y="1164"/>
                    </a:lnTo>
                    <a:lnTo>
                      <a:pt x="4218" y="1164"/>
                    </a:lnTo>
                    <a:lnTo>
                      <a:pt x="4176" y="1165"/>
                    </a:lnTo>
                    <a:lnTo>
                      <a:pt x="4134" y="1165"/>
                    </a:lnTo>
                    <a:lnTo>
                      <a:pt x="4092" y="1166"/>
                    </a:lnTo>
                    <a:lnTo>
                      <a:pt x="4050" y="1167"/>
                    </a:lnTo>
                    <a:lnTo>
                      <a:pt x="4007" y="1167"/>
                    </a:lnTo>
                    <a:lnTo>
                      <a:pt x="3965" y="1168"/>
                    </a:lnTo>
                    <a:lnTo>
                      <a:pt x="3923" y="1170"/>
                    </a:lnTo>
                    <a:lnTo>
                      <a:pt x="3881" y="1171"/>
                    </a:lnTo>
                    <a:lnTo>
                      <a:pt x="3839" y="1171"/>
                    </a:lnTo>
                    <a:lnTo>
                      <a:pt x="3797" y="1171"/>
                    </a:lnTo>
                    <a:lnTo>
                      <a:pt x="3756" y="1172"/>
                    </a:lnTo>
                    <a:lnTo>
                      <a:pt x="3714" y="1173"/>
                    </a:lnTo>
                    <a:lnTo>
                      <a:pt x="3671" y="1174"/>
                    </a:lnTo>
                    <a:lnTo>
                      <a:pt x="3630" y="1174"/>
                    </a:lnTo>
                    <a:lnTo>
                      <a:pt x="3587" y="1175"/>
                    </a:lnTo>
                    <a:lnTo>
                      <a:pt x="3546" y="1176"/>
                    </a:lnTo>
                    <a:lnTo>
                      <a:pt x="3496" y="1176"/>
                    </a:lnTo>
                    <a:lnTo>
                      <a:pt x="3448" y="1178"/>
                    </a:lnTo>
                    <a:lnTo>
                      <a:pt x="3399" y="1179"/>
                    </a:lnTo>
                    <a:lnTo>
                      <a:pt x="3351" y="1180"/>
                    </a:lnTo>
                    <a:lnTo>
                      <a:pt x="3303" y="1181"/>
                    </a:lnTo>
                    <a:lnTo>
                      <a:pt x="3255" y="1182"/>
                    </a:lnTo>
                    <a:lnTo>
                      <a:pt x="3206" y="1182"/>
                    </a:lnTo>
                    <a:lnTo>
                      <a:pt x="3156" y="1183"/>
                    </a:lnTo>
                    <a:lnTo>
                      <a:pt x="3107" y="1184"/>
                    </a:lnTo>
                    <a:lnTo>
                      <a:pt x="3059" y="1186"/>
                    </a:lnTo>
                    <a:lnTo>
                      <a:pt x="3016" y="1186"/>
                    </a:lnTo>
                    <a:lnTo>
                      <a:pt x="2974" y="1187"/>
                    </a:lnTo>
                    <a:lnTo>
                      <a:pt x="2931" y="1188"/>
                    </a:lnTo>
                    <a:lnTo>
                      <a:pt x="2889" y="1188"/>
                    </a:lnTo>
                    <a:lnTo>
                      <a:pt x="2845" y="1189"/>
                    </a:lnTo>
                    <a:lnTo>
                      <a:pt x="2801" y="1190"/>
                    </a:lnTo>
                    <a:lnTo>
                      <a:pt x="2758" y="1191"/>
                    </a:lnTo>
                    <a:lnTo>
                      <a:pt x="2715" y="1191"/>
                    </a:lnTo>
                    <a:lnTo>
                      <a:pt x="2673" y="1192"/>
                    </a:lnTo>
                    <a:lnTo>
                      <a:pt x="2629" y="1193"/>
                    </a:lnTo>
                    <a:lnTo>
                      <a:pt x="2587" y="1193"/>
                    </a:lnTo>
                    <a:lnTo>
                      <a:pt x="2544" y="1195"/>
                    </a:lnTo>
                    <a:lnTo>
                      <a:pt x="2502" y="1196"/>
                    </a:lnTo>
                    <a:lnTo>
                      <a:pt x="2458" y="1197"/>
                    </a:lnTo>
                    <a:lnTo>
                      <a:pt x="2416" y="1197"/>
                    </a:lnTo>
                    <a:lnTo>
                      <a:pt x="2372" y="1198"/>
                    </a:lnTo>
                    <a:lnTo>
                      <a:pt x="2328" y="1199"/>
                    </a:lnTo>
                    <a:lnTo>
                      <a:pt x="2285" y="1199"/>
                    </a:lnTo>
                    <a:lnTo>
                      <a:pt x="2243" y="1201"/>
                    </a:lnTo>
                    <a:lnTo>
                      <a:pt x="2200" y="1203"/>
                    </a:lnTo>
                    <a:lnTo>
                      <a:pt x="2158" y="1204"/>
                    </a:lnTo>
                    <a:lnTo>
                      <a:pt x="2116" y="1204"/>
                    </a:lnTo>
                    <a:lnTo>
                      <a:pt x="2073" y="1205"/>
                    </a:lnTo>
                    <a:lnTo>
                      <a:pt x="2031" y="1206"/>
                    </a:lnTo>
                    <a:lnTo>
                      <a:pt x="1989" y="1206"/>
                    </a:lnTo>
                    <a:lnTo>
                      <a:pt x="1947" y="1206"/>
                    </a:lnTo>
                    <a:lnTo>
                      <a:pt x="1905" y="1207"/>
                    </a:lnTo>
                    <a:lnTo>
                      <a:pt x="1863" y="1207"/>
                    </a:lnTo>
                    <a:lnTo>
                      <a:pt x="1822" y="1208"/>
                    </a:lnTo>
                    <a:lnTo>
                      <a:pt x="1780" y="1208"/>
                    </a:lnTo>
                    <a:lnTo>
                      <a:pt x="1737" y="1209"/>
                    </a:lnTo>
                    <a:lnTo>
                      <a:pt x="1696" y="1209"/>
                    </a:lnTo>
                    <a:lnTo>
                      <a:pt x="1654" y="1209"/>
                    </a:lnTo>
                    <a:lnTo>
                      <a:pt x="1612" y="1211"/>
                    </a:lnTo>
                    <a:lnTo>
                      <a:pt x="1572" y="1211"/>
                    </a:lnTo>
                    <a:lnTo>
                      <a:pt x="1529" y="1211"/>
                    </a:lnTo>
                    <a:lnTo>
                      <a:pt x="1487" y="1212"/>
                    </a:lnTo>
                    <a:lnTo>
                      <a:pt x="1446" y="1212"/>
                    </a:lnTo>
                    <a:lnTo>
                      <a:pt x="1404" y="1212"/>
                    </a:lnTo>
                    <a:lnTo>
                      <a:pt x="1361" y="1212"/>
                    </a:lnTo>
                    <a:lnTo>
                      <a:pt x="1320" y="1212"/>
                    </a:lnTo>
                    <a:lnTo>
                      <a:pt x="1278" y="1212"/>
                    </a:lnTo>
                    <a:lnTo>
                      <a:pt x="1236" y="1212"/>
                    </a:lnTo>
                    <a:lnTo>
                      <a:pt x="1195" y="1212"/>
                    </a:lnTo>
                    <a:lnTo>
                      <a:pt x="1153" y="1212"/>
                    </a:lnTo>
                    <a:lnTo>
                      <a:pt x="1110" y="1212"/>
                    </a:lnTo>
                    <a:lnTo>
                      <a:pt x="1068" y="1213"/>
                    </a:lnTo>
                    <a:lnTo>
                      <a:pt x="1026" y="1213"/>
                    </a:lnTo>
                    <a:lnTo>
                      <a:pt x="984" y="1213"/>
                    </a:lnTo>
                    <a:lnTo>
                      <a:pt x="942" y="1213"/>
                    </a:lnTo>
                    <a:lnTo>
                      <a:pt x="900" y="1213"/>
                    </a:lnTo>
                    <a:lnTo>
                      <a:pt x="859" y="1214"/>
                    </a:lnTo>
                    <a:lnTo>
                      <a:pt x="817" y="1214"/>
                    </a:lnTo>
                    <a:lnTo>
                      <a:pt x="775" y="1214"/>
                    </a:lnTo>
                    <a:lnTo>
                      <a:pt x="733" y="1214"/>
                    </a:lnTo>
                    <a:lnTo>
                      <a:pt x="691" y="1214"/>
                    </a:lnTo>
                    <a:lnTo>
                      <a:pt x="648" y="1215"/>
                    </a:lnTo>
                    <a:lnTo>
                      <a:pt x="607" y="1215"/>
                    </a:lnTo>
                    <a:lnTo>
                      <a:pt x="565" y="1215"/>
                    </a:lnTo>
                    <a:lnTo>
                      <a:pt x="523" y="1215"/>
                    </a:lnTo>
                    <a:lnTo>
                      <a:pt x="483" y="1216"/>
                    </a:lnTo>
                    <a:lnTo>
                      <a:pt x="441" y="1216"/>
                    </a:lnTo>
                    <a:lnTo>
                      <a:pt x="418" y="1216"/>
                    </a:lnTo>
                    <a:lnTo>
                      <a:pt x="395" y="1216"/>
                    </a:lnTo>
                    <a:lnTo>
                      <a:pt x="373" y="1217"/>
                    </a:lnTo>
                    <a:lnTo>
                      <a:pt x="369" y="1217"/>
                    </a:lnTo>
                    <a:lnTo>
                      <a:pt x="368" y="1217"/>
                    </a:lnTo>
                    <a:lnTo>
                      <a:pt x="366" y="1217"/>
                    </a:lnTo>
                    <a:lnTo>
                      <a:pt x="300" y="1217"/>
                    </a:lnTo>
                    <a:lnTo>
                      <a:pt x="237" y="1217"/>
                    </a:lnTo>
                    <a:lnTo>
                      <a:pt x="174" y="1218"/>
                    </a:lnTo>
                    <a:lnTo>
                      <a:pt x="163" y="1225"/>
                    </a:lnTo>
                    <a:lnTo>
                      <a:pt x="163" y="1237"/>
                    </a:lnTo>
                    <a:lnTo>
                      <a:pt x="174" y="1243"/>
                    </a:lnTo>
                    <a:lnTo>
                      <a:pt x="216" y="1245"/>
                    </a:lnTo>
                    <a:lnTo>
                      <a:pt x="258" y="1246"/>
                    </a:lnTo>
                    <a:lnTo>
                      <a:pt x="300" y="1246"/>
                    </a:lnTo>
                    <a:lnTo>
                      <a:pt x="344" y="1246"/>
                    </a:lnTo>
                    <a:lnTo>
                      <a:pt x="386" y="1247"/>
                    </a:lnTo>
                    <a:lnTo>
                      <a:pt x="427" y="1248"/>
                    </a:lnTo>
                    <a:lnTo>
                      <a:pt x="470" y="1249"/>
                    </a:lnTo>
                    <a:lnTo>
                      <a:pt x="511" y="1249"/>
                    </a:lnTo>
                    <a:lnTo>
                      <a:pt x="553" y="1250"/>
                    </a:lnTo>
                    <a:lnTo>
                      <a:pt x="597" y="1251"/>
                    </a:lnTo>
                    <a:lnTo>
                      <a:pt x="637" y="1251"/>
                    </a:lnTo>
                    <a:lnTo>
                      <a:pt x="681" y="1251"/>
                    </a:lnTo>
                    <a:lnTo>
                      <a:pt x="723" y="1253"/>
                    </a:lnTo>
                    <a:lnTo>
                      <a:pt x="766" y="1253"/>
                    </a:lnTo>
                    <a:lnTo>
                      <a:pt x="808" y="1254"/>
                    </a:lnTo>
                    <a:lnTo>
                      <a:pt x="849" y="1254"/>
                    </a:lnTo>
                    <a:lnTo>
                      <a:pt x="892" y="1255"/>
                    </a:lnTo>
                    <a:lnTo>
                      <a:pt x="933" y="1256"/>
                    </a:lnTo>
                    <a:lnTo>
                      <a:pt x="975" y="1256"/>
                    </a:lnTo>
                    <a:lnTo>
                      <a:pt x="1018" y="1257"/>
                    </a:lnTo>
                    <a:lnTo>
                      <a:pt x="1060" y="1257"/>
                    </a:lnTo>
                    <a:lnTo>
                      <a:pt x="1103" y="1257"/>
                    </a:lnTo>
                    <a:lnTo>
                      <a:pt x="1146" y="1257"/>
                    </a:lnTo>
                    <a:lnTo>
                      <a:pt x="1188" y="1257"/>
                    </a:lnTo>
                    <a:lnTo>
                      <a:pt x="1230" y="1258"/>
                    </a:lnTo>
                    <a:lnTo>
                      <a:pt x="1271" y="1258"/>
                    </a:lnTo>
                    <a:lnTo>
                      <a:pt x="1314" y="1258"/>
                    </a:lnTo>
                    <a:lnTo>
                      <a:pt x="1355" y="1258"/>
                    </a:lnTo>
                    <a:lnTo>
                      <a:pt x="1398" y="1259"/>
                    </a:lnTo>
                    <a:lnTo>
                      <a:pt x="1441" y="1259"/>
                    </a:lnTo>
                    <a:lnTo>
                      <a:pt x="1482" y="1259"/>
                    </a:lnTo>
                    <a:lnTo>
                      <a:pt x="1524" y="1259"/>
                    </a:lnTo>
                    <a:lnTo>
                      <a:pt x="1568" y="1259"/>
                    </a:lnTo>
                    <a:lnTo>
                      <a:pt x="1610" y="1259"/>
                    </a:lnTo>
                    <a:lnTo>
                      <a:pt x="1652" y="1259"/>
                    </a:lnTo>
                    <a:lnTo>
                      <a:pt x="1694" y="1259"/>
                    </a:lnTo>
                    <a:lnTo>
                      <a:pt x="1736" y="1259"/>
                    </a:lnTo>
                    <a:lnTo>
                      <a:pt x="1778" y="1258"/>
                    </a:lnTo>
                    <a:lnTo>
                      <a:pt x="1821" y="1258"/>
                    </a:lnTo>
                    <a:lnTo>
                      <a:pt x="1863" y="1258"/>
                    </a:lnTo>
                    <a:lnTo>
                      <a:pt x="1904" y="1257"/>
                    </a:lnTo>
                    <a:lnTo>
                      <a:pt x="1947" y="1257"/>
                    </a:lnTo>
                    <a:lnTo>
                      <a:pt x="1989" y="1257"/>
                    </a:lnTo>
                    <a:lnTo>
                      <a:pt x="2031" y="1257"/>
                    </a:lnTo>
                    <a:lnTo>
                      <a:pt x="2073" y="1257"/>
                    </a:lnTo>
                    <a:lnTo>
                      <a:pt x="2081" y="1256"/>
                    </a:lnTo>
                    <a:lnTo>
                      <a:pt x="2089" y="1256"/>
                    </a:lnTo>
                    <a:lnTo>
                      <a:pt x="2096" y="1256"/>
                    </a:lnTo>
                    <a:lnTo>
                      <a:pt x="2153" y="1255"/>
                    </a:lnTo>
                    <a:lnTo>
                      <a:pt x="2208" y="1254"/>
                    </a:lnTo>
                    <a:lnTo>
                      <a:pt x="2263" y="1253"/>
                    </a:lnTo>
                    <a:lnTo>
                      <a:pt x="2308" y="1251"/>
                    </a:lnTo>
                    <a:lnTo>
                      <a:pt x="2351" y="1251"/>
                    </a:lnTo>
                    <a:lnTo>
                      <a:pt x="2395" y="1251"/>
                    </a:lnTo>
                    <a:lnTo>
                      <a:pt x="2438" y="1250"/>
                    </a:lnTo>
                    <a:lnTo>
                      <a:pt x="2484" y="1249"/>
                    </a:lnTo>
                    <a:lnTo>
                      <a:pt x="2527" y="1249"/>
                    </a:lnTo>
                    <a:lnTo>
                      <a:pt x="2570" y="1248"/>
                    </a:lnTo>
                    <a:lnTo>
                      <a:pt x="2615" y="1247"/>
                    </a:lnTo>
                    <a:lnTo>
                      <a:pt x="2658" y="1246"/>
                    </a:lnTo>
                    <a:lnTo>
                      <a:pt x="2701" y="1246"/>
                    </a:lnTo>
                    <a:lnTo>
                      <a:pt x="2745" y="1246"/>
                    </a:lnTo>
                    <a:lnTo>
                      <a:pt x="2790" y="1245"/>
                    </a:lnTo>
                    <a:lnTo>
                      <a:pt x="2834" y="1243"/>
                    </a:lnTo>
                    <a:lnTo>
                      <a:pt x="2878" y="1242"/>
                    </a:lnTo>
                    <a:lnTo>
                      <a:pt x="2922" y="1241"/>
                    </a:lnTo>
                    <a:lnTo>
                      <a:pt x="2965" y="1240"/>
                    </a:lnTo>
                    <a:lnTo>
                      <a:pt x="3009" y="1240"/>
                    </a:lnTo>
                    <a:lnTo>
                      <a:pt x="3052" y="1239"/>
                    </a:lnTo>
                    <a:lnTo>
                      <a:pt x="3096" y="1238"/>
                    </a:lnTo>
                    <a:lnTo>
                      <a:pt x="3140" y="1238"/>
                    </a:lnTo>
                    <a:lnTo>
                      <a:pt x="3187" y="1237"/>
                    </a:lnTo>
                    <a:lnTo>
                      <a:pt x="3230" y="1236"/>
                    </a:lnTo>
                    <a:lnTo>
                      <a:pt x="3273" y="1234"/>
                    </a:lnTo>
                    <a:lnTo>
                      <a:pt x="3317" y="1234"/>
                    </a:lnTo>
                    <a:lnTo>
                      <a:pt x="3361" y="1233"/>
                    </a:lnTo>
                    <a:lnTo>
                      <a:pt x="3405" y="1232"/>
                    </a:lnTo>
                    <a:lnTo>
                      <a:pt x="3449" y="1231"/>
                    </a:lnTo>
                    <a:lnTo>
                      <a:pt x="3494" y="1230"/>
                    </a:lnTo>
                    <a:lnTo>
                      <a:pt x="3538" y="1229"/>
                    </a:lnTo>
                    <a:lnTo>
                      <a:pt x="3583" y="1229"/>
                    </a:lnTo>
                    <a:lnTo>
                      <a:pt x="3629" y="1229"/>
                    </a:lnTo>
                    <a:lnTo>
                      <a:pt x="3673" y="1228"/>
                    </a:lnTo>
                    <a:lnTo>
                      <a:pt x="3718" y="1226"/>
                    </a:lnTo>
                    <a:lnTo>
                      <a:pt x="3762" y="1225"/>
                    </a:lnTo>
                    <a:lnTo>
                      <a:pt x="3807" y="1224"/>
                    </a:lnTo>
                    <a:lnTo>
                      <a:pt x="3852" y="1223"/>
                    </a:lnTo>
                    <a:lnTo>
                      <a:pt x="3877" y="1223"/>
                    </a:lnTo>
                    <a:lnTo>
                      <a:pt x="3904" y="1223"/>
                    </a:lnTo>
                    <a:lnTo>
                      <a:pt x="3929" y="1222"/>
                    </a:lnTo>
                    <a:lnTo>
                      <a:pt x="3990" y="1221"/>
                    </a:lnTo>
                    <a:lnTo>
                      <a:pt x="4052" y="1220"/>
                    </a:lnTo>
                    <a:lnTo>
                      <a:pt x="4112" y="1218"/>
                    </a:lnTo>
                    <a:lnTo>
                      <a:pt x="4172" y="1217"/>
                    </a:lnTo>
                    <a:lnTo>
                      <a:pt x="4178" y="1217"/>
                    </a:lnTo>
                    <a:lnTo>
                      <a:pt x="4183" y="1217"/>
                    </a:lnTo>
                    <a:lnTo>
                      <a:pt x="4186" y="1217"/>
                    </a:lnTo>
                    <a:lnTo>
                      <a:pt x="4228" y="1217"/>
                    </a:lnTo>
                    <a:lnTo>
                      <a:pt x="4270" y="1216"/>
                    </a:lnTo>
                    <a:lnTo>
                      <a:pt x="4311" y="1215"/>
                    </a:lnTo>
                    <a:lnTo>
                      <a:pt x="4352" y="1215"/>
                    </a:lnTo>
                    <a:lnTo>
                      <a:pt x="4393" y="1214"/>
                    </a:lnTo>
                    <a:lnTo>
                      <a:pt x="4435" y="1213"/>
                    </a:lnTo>
                    <a:lnTo>
                      <a:pt x="4476" y="1212"/>
                    </a:lnTo>
                    <a:lnTo>
                      <a:pt x="4517" y="1212"/>
                    </a:lnTo>
                    <a:lnTo>
                      <a:pt x="4560" y="1212"/>
                    </a:lnTo>
                    <a:lnTo>
                      <a:pt x="4601" y="1211"/>
                    </a:lnTo>
                    <a:lnTo>
                      <a:pt x="4643" y="1211"/>
                    </a:lnTo>
                    <a:lnTo>
                      <a:pt x="4684" y="1209"/>
                    </a:lnTo>
                    <a:lnTo>
                      <a:pt x="4725" y="1208"/>
                    </a:lnTo>
                    <a:lnTo>
                      <a:pt x="4767" y="1208"/>
                    </a:lnTo>
                    <a:lnTo>
                      <a:pt x="4807" y="1207"/>
                    </a:lnTo>
                    <a:lnTo>
                      <a:pt x="4850" y="1206"/>
                    </a:lnTo>
                    <a:lnTo>
                      <a:pt x="4891" y="1206"/>
                    </a:lnTo>
                    <a:lnTo>
                      <a:pt x="4932" y="1206"/>
                    </a:lnTo>
                    <a:lnTo>
                      <a:pt x="4973" y="1206"/>
                    </a:lnTo>
                    <a:lnTo>
                      <a:pt x="5015" y="1205"/>
                    </a:lnTo>
                    <a:lnTo>
                      <a:pt x="5056" y="1204"/>
                    </a:lnTo>
                    <a:lnTo>
                      <a:pt x="5098" y="1204"/>
                    </a:lnTo>
                    <a:lnTo>
                      <a:pt x="5138" y="1203"/>
                    </a:lnTo>
                    <a:lnTo>
                      <a:pt x="5180" y="1203"/>
                    </a:lnTo>
                    <a:lnTo>
                      <a:pt x="5221" y="1201"/>
                    </a:lnTo>
                    <a:lnTo>
                      <a:pt x="5263" y="1201"/>
                    </a:lnTo>
                    <a:lnTo>
                      <a:pt x="5304" y="1199"/>
                    </a:lnTo>
                    <a:lnTo>
                      <a:pt x="5346" y="1199"/>
                    </a:lnTo>
                    <a:lnTo>
                      <a:pt x="5388" y="1199"/>
                    </a:lnTo>
                    <a:lnTo>
                      <a:pt x="5429" y="1199"/>
                    </a:lnTo>
                    <a:lnTo>
                      <a:pt x="5468" y="1199"/>
                    </a:lnTo>
                    <a:lnTo>
                      <a:pt x="5511" y="1198"/>
                    </a:lnTo>
                    <a:lnTo>
                      <a:pt x="5551" y="1198"/>
                    </a:lnTo>
                    <a:lnTo>
                      <a:pt x="5592" y="1198"/>
                    </a:lnTo>
                    <a:lnTo>
                      <a:pt x="5633" y="1197"/>
                    </a:lnTo>
                    <a:lnTo>
                      <a:pt x="5675" y="1197"/>
                    </a:lnTo>
                    <a:lnTo>
                      <a:pt x="5719" y="1197"/>
                    </a:lnTo>
                    <a:lnTo>
                      <a:pt x="5760" y="1196"/>
                    </a:lnTo>
                    <a:lnTo>
                      <a:pt x="5799" y="1196"/>
                    </a:lnTo>
                    <a:lnTo>
                      <a:pt x="5841" y="1196"/>
                    </a:lnTo>
                    <a:lnTo>
                      <a:pt x="5882" y="1196"/>
                    </a:lnTo>
                    <a:lnTo>
                      <a:pt x="5923" y="1196"/>
                    </a:lnTo>
                    <a:lnTo>
                      <a:pt x="5964" y="1195"/>
                    </a:lnTo>
                    <a:lnTo>
                      <a:pt x="6005" y="1195"/>
                    </a:lnTo>
                    <a:lnTo>
                      <a:pt x="6047" y="1195"/>
                    </a:lnTo>
                    <a:lnTo>
                      <a:pt x="6090" y="1195"/>
                    </a:lnTo>
                    <a:lnTo>
                      <a:pt x="6130" y="1195"/>
                    </a:lnTo>
                    <a:lnTo>
                      <a:pt x="6172" y="1195"/>
                    </a:lnTo>
                    <a:lnTo>
                      <a:pt x="6213" y="1195"/>
                    </a:lnTo>
                    <a:lnTo>
                      <a:pt x="6255" y="1195"/>
                    </a:lnTo>
                    <a:lnTo>
                      <a:pt x="6295" y="1195"/>
                    </a:lnTo>
                    <a:lnTo>
                      <a:pt x="6336" y="1195"/>
                    </a:lnTo>
                    <a:lnTo>
                      <a:pt x="6378" y="1195"/>
                    </a:lnTo>
                    <a:lnTo>
                      <a:pt x="6420" y="1195"/>
                    </a:lnTo>
                    <a:lnTo>
                      <a:pt x="6461" y="1195"/>
                    </a:lnTo>
                    <a:lnTo>
                      <a:pt x="6503" y="1195"/>
                    </a:lnTo>
                    <a:lnTo>
                      <a:pt x="6544" y="1195"/>
                    </a:lnTo>
                    <a:lnTo>
                      <a:pt x="6586" y="1195"/>
                    </a:lnTo>
                    <a:lnTo>
                      <a:pt x="6626" y="1195"/>
                    </a:lnTo>
                    <a:lnTo>
                      <a:pt x="6667" y="1196"/>
                    </a:lnTo>
                    <a:lnTo>
                      <a:pt x="6709" y="1196"/>
                    </a:lnTo>
                    <a:lnTo>
                      <a:pt x="6750" y="1196"/>
                    </a:lnTo>
                    <a:lnTo>
                      <a:pt x="6792" y="1196"/>
                    </a:lnTo>
                    <a:lnTo>
                      <a:pt x="6833" y="1197"/>
                    </a:lnTo>
                    <a:lnTo>
                      <a:pt x="6875" y="1197"/>
                    </a:lnTo>
                    <a:lnTo>
                      <a:pt x="6917" y="1197"/>
                    </a:lnTo>
                    <a:lnTo>
                      <a:pt x="6957" y="1198"/>
                    </a:lnTo>
                    <a:lnTo>
                      <a:pt x="6998" y="1198"/>
                    </a:lnTo>
                    <a:lnTo>
                      <a:pt x="7040" y="1199"/>
                    </a:lnTo>
                    <a:lnTo>
                      <a:pt x="7081" y="1199"/>
                    </a:lnTo>
                    <a:lnTo>
                      <a:pt x="7122" y="1199"/>
                    </a:lnTo>
                    <a:lnTo>
                      <a:pt x="7164" y="1199"/>
                    </a:lnTo>
                    <a:lnTo>
                      <a:pt x="7205" y="1201"/>
                    </a:lnTo>
                    <a:lnTo>
                      <a:pt x="7247" y="1201"/>
                    </a:lnTo>
                    <a:lnTo>
                      <a:pt x="7288" y="1203"/>
                    </a:lnTo>
                    <a:lnTo>
                      <a:pt x="7330" y="1204"/>
                    </a:lnTo>
                    <a:lnTo>
                      <a:pt x="7371" y="1204"/>
                    </a:lnTo>
                    <a:lnTo>
                      <a:pt x="7412" y="1205"/>
                    </a:lnTo>
                    <a:lnTo>
                      <a:pt x="7452" y="1206"/>
                    </a:lnTo>
                    <a:lnTo>
                      <a:pt x="7495" y="1206"/>
                    </a:lnTo>
                    <a:lnTo>
                      <a:pt x="7535" y="1206"/>
                    </a:lnTo>
                    <a:lnTo>
                      <a:pt x="7578" y="1207"/>
                    </a:lnTo>
                    <a:lnTo>
                      <a:pt x="7618" y="1208"/>
                    </a:lnTo>
                    <a:lnTo>
                      <a:pt x="7659" y="1209"/>
                    </a:lnTo>
                    <a:lnTo>
                      <a:pt x="7717" y="1211"/>
                    </a:lnTo>
                    <a:lnTo>
                      <a:pt x="7775" y="1212"/>
                    </a:lnTo>
                    <a:lnTo>
                      <a:pt x="7833" y="1212"/>
                    </a:lnTo>
                    <a:lnTo>
                      <a:pt x="7833" y="1213"/>
                    </a:lnTo>
                    <a:lnTo>
                      <a:pt x="7835" y="1213"/>
                    </a:lnTo>
                    <a:lnTo>
                      <a:pt x="7862" y="1237"/>
                    </a:lnTo>
                    <a:lnTo>
                      <a:pt x="7892" y="1243"/>
                    </a:lnTo>
                    <a:lnTo>
                      <a:pt x="7921" y="1236"/>
                    </a:lnTo>
                    <a:lnTo>
                      <a:pt x="7920" y="1237"/>
                    </a:lnTo>
                    <a:lnTo>
                      <a:pt x="7920" y="1238"/>
                    </a:lnTo>
                    <a:lnTo>
                      <a:pt x="7919" y="1239"/>
                    </a:lnTo>
                    <a:lnTo>
                      <a:pt x="7905" y="1280"/>
                    </a:lnTo>
                    <a:lnTo>
                      <a:pt x="7895" y="1324"/>
                    </a:lnTo>
                    <a:lnTo>
                      <a:pt x="7887" y="1369"/>
                    </a:lnTo>
                    <a:lnTo>
                      <a:pt x="7887" y="1375"/>
                    </a:lnTo>
                    <a:lnTo>
                      <a:pt x="7886" y="1383"/>
                    </a:lnTo>
                    <a:lnTo>
                      <a:pt x="7885" y="1389"/>
                    </a:lnTo>
                    <a:lnTo>
                      <a:pt x="7878" y="1389"/>
                    </a:lnTo>
                    <a:lnTo>
                      <a:pt x="7870" y="1389"/>
                    </a:lnTo>
                    <a:lnTo>
                      <a:pt x="7863" y="1389"/>
                    </a:lnTo>
                    <a:lnTo>
                      <a:pt x="7821" y="1390"/>
                    </a:lnTo>
                    <a:lnTo>
                      <a:pt x="7779" y="1391"/>
                    </a:lnTo>
                    <a:lnTo>
                      <a:pt x="7738" y="1391"/>
                    </a:lnTo>
                    <a:lnTo>
                      <a:pt x="7696" y="1392"/>
                    </a:lnTo>
                    <a:lnTo>
                      <a:pt x="7653" y="1392"/>
                    </a:lnTo>
                    <a:lnTo>
                      <a:pt x="7612" y="1392"/>
                    </a:lnTo>
                    <a:lnTo>
                      <a:pt x="7570" y="1392"/>
                    </a:lnTo>
                    <a:lnTo>
                      <a:pt x="7528" y="1392"/>
                    </a:lnTo>
                    <a:lnTo>
                      <a:pt x="7485" y="1392"/>
                    </a:lnTo>
                    <a:lnTo>
                      <a:pt x="7445" y="1392"/>
                    </a:lnTo>
                    <a:lnTo>
                      <a:pt x="7402" y="1391"/>
                    </a:lnTo>
                    <a:lnTo>
                      <a:pt x="7362" y="1391"/>
                    </a:lnTo>
                    <a:lnTo>
                      <a:pt x="7319" y="1390"/>
                    </a:lnTo>
                    <a:lnTo>
                      <a:pt x="7276" y="1390"/>
                    </a:lnTo>
                    <a:lnTo>
                      <a:pt x="7235" y="1389"/>
                    </a:lnTo>
                    <a:lnTo>
                      <a:pt x="7193" y="1389"/>
                    </a:lnTo>
                    <a:lnTo>
                      <a:pt x="7151" y="1389"/>
                    </a:lnTo>
                    <a:lnTo>
                      <a:pt x="7109" y="1388"/>
                    </a:lnTo>
                    <a:lnTo>
                      <a:pt x="7067" y="1387"/>
                    </a:lnTo>
                    <a:lnTo>
                      <a:pt x="7026" y="1386"/>
                    </a:lnTo>
                    <a:lnTo>
                      <a:pt x="6985" y="1384"/>
                    </a:lnTo>
                    <a:lnTo>
                      <a:pt x="6943" y="1383"/>
                    </a:lnTo>
                    <a:lnTo>
                      <a:pt x="6901" y="1383"/>
                    </a:lnTo>
                    <a:lnTo>
                      <a:pt x="6859" y="1383"/>
                    </a:lnTo>
                    <a:lnTo>
                      <a:pt x="6817" y="1382"/>
                    </a:lnTo>
                    <a:lnTo>
                      <a:pt x="6775" y="1381"/>
                    </a:lnTo>
                    <a:lnTo>
                      <a:pt x="6733" y="1380"/>
                    </a:lnTo>
                    <a:lnTo>
                      <a:pt x="6691" y="1379"/>
                    </a:lnTo>
                    <a:lnTo>
                      <a:pt x="6649" y="1379"/>
                    </a:lnTo>
                    <a:lnTo>
                      <a:pt x="6608" y="1378"/>
                    </a:lnTo>
                    <a:lnTo>
                      <a:pt x="6567" y="1378"/>
                    </a:lnTo>
                    <a:lnTo>
                      <a:pt x="6525" y="1377"/>
                    </a:lnTo>
                    <a:lnTo>
                      <a:pt x="6484" y="1377"/>
                    </a:lnTo>
                    <a:lnTo>
                      <a:pt x="6441" y="1375"/>
                    </a:lnTo>
                    <a:lnTo>
                      <a:pt x="6397" y="1375"/>
                    </a:lnTo>
                    <a:lnTo>
                      <a:pt x="6356" y="1375"/>
                    </a:lnTo>
                    <a:lnTo>
                      <a:pt x="6314" y="1374"/>
                    </a:lnTo>
                    <a:lnTo>
                      <a:pt x="6272" y="1374"/>
                    </a:lnTo>
                    <a:lnTo>
                      <a:pt x="6231" y="1374"/>
                    </a:lnTo>
                    <a:lnTo>
                      <a:pt x="6189" y="1374"/>
                    </a:lnTo>
                    <a:lnTo>
                      <a:pt x="6147" y="1375"/>
                    </a:lnTo>
                    <a:lnTo>
                      <a:pt x="6107" y="1375"/>
                    </a:lnTo>
                    <a:lnTo>
                      <a:pt x="6065" y="1375"/>
                    </a:lnTo>
                    <a:lnTo>
                      <a:pt x="6021" y="1377"/>
                    </a:lnTo>
                    <a:lnTo>
                      <a:pt x="5979" y="1377"/>
                    </a:lnTo>
                    <a:lnTo>
                      <a:pt x="5936" y="1378"/>
                    </a:lnTo>
                    <a:lnTo>
                      <a:pt x="5895" y="1378"/>
                    </a:lnTo>
                    <a:lnTo>
                      <a:pt x="5852" y="1378"/>
                    </a:lnTo>
                    <a:lnTo>
                      <a:pt x="5811" y="1378"/>
                    </a:lnTo>
                    <a:lnTo>
                      <a:pt x="5767" y="1378"/>
                    </a:lnTo>
                    <a:lnTo>
                      <a:pt x="5725" y="1378"/>
                    </a:lnTo>
                    <a:lnTo>
                      <a:pt x="5682" y="1379"/>
                    </a:lnTo>
                    <a:lnTo>
                      <a:pt x="5639" y="1379"/>
                    </a:lnTo>
                    <a:lnTo>
                      <a:pt x="5597" y="1379"/>
                    </a:lnTo>
                    <a:lnTo>
                      <a:pt x="5555" y="1379"/>
                    </a:lnTo>
                    <a:lnTo>
                      <a:pt x="5513" y="1379"/>
                    </a:lnTo>
                    <a:lnTo>
                      <a:pt x="5471" y="1379"/>
                    </a:lnTo>
                    <a:lnTo>
                      <a:pt x="5429" y="1380"/>
                    </a:lnTo>
                    <a:lnTo>
                      <a:pt x="5387" y="1380"/>
                    </a:lnTo>
                    <a:lnTo>
                      <a:pt x="5345" y="1380"/>
                    </a:lnTo>
                    <a:lnTo>
                      <a:pt x="5301" y="1380"/>
                    </a:lnTo>
                    <a:lnTo>
                      <a:pt x="5259" y="1380"/>
                    </a:lnTo>
                    <a:lnTo>
                      <a:pt x="5216" y="1380"/>
                    </a:lnTo>
                    <a:lnTo>
                      <a:pt x="5174" y="1380"/>
                    </a:lnTo>
                    <a:lnTo>
                      <a:pt x="5132" y="1380"/>
                    </a:lnTo>
                    <a:lnTo>
                      <a:pt x="5090" y="1380"/>
                    </a:lnTo>
                    <a:lnTo>
                      <a:pt x="5047" y="1380"/>
                    </a:lnTo>
                    <a:lnTo>
                      <a:pt x="5006" y="1380"/>
                    </a:lnTo>
                    <a:lnTo>
                      <a:pt x="4961" y="1380"/>
                    </a:lnTo>
                    <a:lnTo>
                      <a:pt x="4920" y="1381"/>
                    </a:lnTo>
                    <a:lnTo>
                      <a:pt x="4877" y="1381"/>
                    </a:lnTo>
                    <a:lnTo>
                      <a:pt x="4835" y="1381"/>
                    </a:lnTo>
                    <a:lnTo>
                      <a:pt x="4792" y="1381"/>
                    </a:lnTo>
                    <a:lnTo>
                      <a:pt x="4750" y="1381"/>
                    </a:lnTo>
                    <a:lnTo>
                      <a:pt x="4708" y="1381"/>
                    </a:lnTo>
                    <a:lnTo>
                      <a:pt x="4666" y="1381"/>
                    </a:lnTo>
                    <a:lnTo>
                      <a:pt x="4625" y="1381"/>
                    </a:lnTo>
                    <a:lnTo>
                      <a:pt x="4580" y="1381"/>
                    </a:lnTo>
                    <a:lnTo>
                      <a:pt x="4538" y="1382"/>
                    </a:lnTo>
                    <a:lnTo>
                      <a:pt x="4495" y="1382"/>
                    </a:lnTo>
                    <a:lnTo>
                      <a:pt x="4454" y="1382"/>
                    </a:lnTo>
                    <a:lnTo>
                      <a:pt x="4410" y="1382"/>
                    </a:lnTo>
                    <a:lnTo>
                      <a:pt x="4369" y="1383"/>
                    </a:lnTo>
                    <a:lnTo>
                      <a:pt x="4326" y="1383"/>
                    </a:lnTo>
                    <a:lnTo>
                      <a:pt x="4284" y="1383"/>
                    </a:lnTo>
                    <a:lnTo>
                      <a:pt x="4241" y="1383"/>
                    </a:lnTo>
                    <a:lnTo>
                      <a:pt x="4198" y="1383"/>
                    </a:lnTo>
                    <a:lnTo>
                      <a:pt x="4155" y="1383"/>
                    </a:lnTo>
                    <a:lnTo>
                      <a:pt x="4114" y="1384"/>
                    </a:lnTo>
                    <a:lnTo>
                      <a:pt x="4071" y="1384"/>
                    </a:lnTo>
                    <a:lnTo>
                      <a:pt x="4030" y="1386"/>
                    </a:lnTo>
                    <a:lnTo>
                      <a:pt x="3987" y="1386"/>
                    </a:lnTo>
                    <a:lnTo>
                      <a:pt x="3945" y="1387"/>
                    </a:lnTo>
                    <a:lnTo>
                      <a:pt x="3903" y="1388"/>
                    </a:lnTo>
                    <a:lnTo>
                      <a:pt x="3860" y="1388"/>
                    </a:lnTo>
                    <a:lnTo>
                      <a:pt x="3819" y="1389"/>
                    </a:lnTo>
                    <a:lnTo>
                      <a:pt x="3777" y="1389"/>
                    </a:lnTo>
                    <a:lnTo>
                      <a:pt x="3733" y="1389"/>
                    </a:lnTo>
                    <a:lnTo>
                      <a:pt x="3693" y="1390"/>
                    </a:lnTo>
                    <a:lnTo>
                      <a:pt x="3650" y="1391"/>
                    </a:lnTo>
                    <a:lnTo>
                      <a:pt x="3608" y="1392"/>
                    </a:lnTo>
                    <a:lnTo>
                      <a:pt x="3565" y="1394"/>
                    </a:lnTo>
                    <a:lnTo>
                      <a:pt x="3522" y="1395"/>
                    </a:lnTo>
                    <a:lnTo>
                      <a:pt x="3481" y="1395"/>
                    </a:lnTo>
                    <a:lnTo>
                      <a:pt x="3439" y="1395"/>
                    </a:lnTo>
                    <a:lnTo>
                      <a:pt x="3397" y="1396"/>
                    </a:lnTo>
                    <a:lnTo>
                      <a:pt x="3355" y="1397"/>
                    </a:lnTo>
                    <a:lnTo>
                      <a:pt x="3313" y="1398"/>
                    </a:lnTo>
                    <a:lnTo>
                      <a:pt x="3272" y="1399"/>
                    </a:lnTo>
                    <a:lnTo>
                      <a:pt x="3230" y="1400"/>
                    </a:lnTo>
                    <a:lnTo>
                      <a:pt x="3187" y="1400"/>
                    </a:lnTo>
                    <a:lnTo>
                      <a:pt x="3143" y="1403"/>
                    </a:lnTo>
                    <a:lnTo>
                      <a:pt x="3101" y="1404"/>
                    </a:lnTo>
                    <a:lnTo>
                      <a:pt x="3060" y="1405"/>
                    </a:lnTo>
                    <a:lnTo>
                      <a:pt x="3018" y="1406"/>
                    </a:lnTo>
                    <a:lnTo>
                      <a:pt x="2975" y="1406"/>
                    </a:lnTo>
                    <a:lnTo>
                      <a:pt x="2934" y="1407"/>
                    </a:lnTo>
                    <a:lnTo>
                      <a:pt x="2892" y="1408"/>
                    </a:lnTo>
                    <a:lnTo>
                      <a:pt x="2850" y="1411"/>
                    </a:lnTo>
                    <a:lnTo>
                      <a:pt x="2807" y="1412"/>
                    </a:lnTo>
                    <a:lnTo>
                      <a:pt x="2764" y="1412"/>
                    </a:lnTo>
                    <a:lnTo>
                      <a:pt x="2723" y="1413"/>
                    </a:lnTo>
                    <a:lnTo>
                      <a:pt x="2681" y="1414"/>
                    </a:lnTo>
                    <a:lnTo>
                      <a:pt x="2639" y="1416"/>
                    </a:lnTo>
                    <a:lnTo>
                      <a:pt x="2596" y="1417"/>
                    </a:lnTo>
                    <a:lnTo>
                      <a:pt x="2554" y="1417"/>
                    </a:lnTo>
                    <a:lnTo>
                      <a:pt x="2513" y="1419"/>
                    </a:lnTo>
                    <a:lnTo>
                      <a:pt x="2471" y="1421"/>
                    </a:lnTo>
                    <a:lnTo>
                      <a:pt x="2427" y="1422"/>
                    </a:lnTo>
                    <a:lnTo>
                      <a:pt x="2386" y="1423"/>
                    </a:lnTo>
                    <a:lnTo>
                      <a:pt x="2343" y="1424"/>
                    </a:lnTo>
                    <a:lnTo>
                      <a:pt x="2302" y="1425"/>
                    </a:lnTo>
                    <a:lnTo>
                      <a:pt x="2260" y="1427"/>
                    </a:lnTo>
                    <a:lnTo>
                      <a:pt x="2217" y="1428"/>
                    </a:lnTo>
                    <a:lnTo>
                      <a:pt x="2176" y="1429"/>
                    </a:lnTo>
                    <a:lnTo>
                      <a:pt x="2134" y="1430"/>
                    </a:lnTo>
                    <a:lnTo>
                      <a:pt x="2091" y="1431"/>
                    </a:lnTo>
                    <a:lnTo>
                      <a:pt x="2046" y="1433"/>
                    </a:lnTo>
                    <a:lnTo>
                      <a:pt x="2003" y="1435"/>
                    </a:lnTo>
                    <a:lnTo>
                      <a:pt x="1959" y="1435"/>
                    </a:lnTo>
                    <a:lnTo>
                      <a:pt x="1914" y="1437"/>
                    </a:lnTo>
                    <a:lnTo>
                      <a:pt x="1870" y="1438"/>
                    </a:lnTo>
                    <a:lnTo>
                      <a:pt x="1827" y="1439"/>
                    </a:lnTo>
                    <a:lnTo>
                      <a:pt x="1784" y="1440"/>
                    </a:lnTo>
                    <a:lnTo>
                      <a:pt x="1738" y="1440"/>
                    </a:lnTo>
                    <a:lnTo>
                      <a:pt x="1694" y="1441"/>
                    </a:lnTo>
                    <a:lnTo>
                      <a:pt x="1651" y="1442"/>
                    </a:lnTo>
                    <a:lnTo>
                      <a:pt x="1606" y="1442"/>
                    </a:lnTo>
                    <a:lnTo>
                      <a:pt x="1563" y="1444"/>
                    </a:lnTo>
                    <a:lnTo>
                      <a:pt x="1517" y="1445"/>
                    </a:lnTo>
                    <a:lnTo>
                      <a:pt x="1474" y="1445"/>
                    </a:lnTo>
                    <a:lnTo>
                      <a:pt x="1430" y="1446"/>
                    </a:lnTo>
                    <a:lnTo>
                      <a:pt x="1386" y="1446"/>
                    </a:lnTo>
                    <a:lnTo>
                      <a:pt x="1341" y="1446"/>
                    </a:lnTo>
                    <a:lnTo>
                      <a:pt x="1298" y="1446"/>
                    </a:lnTo>
                    <a:lnTo>
                      <a:pt x="1254" y="1446"/>
                    </a:lnTo>
                    <a:lnTo>
                      <a:pt x="1209" y="1446"/>
                    </a:lnTo>
                    <a:lnTo>
                      <a:pt x="1166" y="1446"/>
                    </a:lnTo>
                    <a:lnTo>
                      <a:pt x="1122" y="1446"/>
                    </a:lnTo>
                    <a:lnTo>
                      <a:pt x="1077" y="1445"/>
                    </a:lnTo>
                    <a:lnTo>
                      <a:pt x="1034" y="1444"/>
                    </a:lnTo>
                    <a:lnTo>
                      <a:pt x="990" y="1442"/>
                    </a:lnTo>
                    <a:lnTo>
                      <a:pt x="946" y="1441"/>
                    </a:lnTo>
                    <a:lnTo>
                      <a:pt x="902" y="1440"/>
                    </a:lnTo>
                    <a:lnTo>
                      <a:pt x="859" y="1439"/>
                    </a:lnTo>
                    <a:lnTo>
                      <a:pt x="816" y="1438"/>
                    </a:lnTo>
                    <a:lnTo>
                      <a:pt x="773" y="1436"/>
                    </a:lnTo>
                    <a:lnTo>
                      <a:pt x="728" y="1435"/>
                    </a:lnTo>
                    <a:lnTo>
                      <a:pt x="684" y="1432"/>
                    </a:lnTo>
                    <a:lnTo>
                      <a:pt x="640" y="1430"/>
                    </a:lnTo>
                    <a:lnTo>
                      <a:pt x="597" y="1429"/>
                    </a:lnTo>
                    <a:lnTo>
                      <a:pt x="553" y="1427"/>
                    </a:lnTo>
                    <a:lnTo>
                      <a:pt x="510" y="1424"/>
                    </a:lnTo>
                    <a:lnTo>
                      <a:pt x="466" y="1423"/>
                    </a:lnTo>
                    <a:lnTo>
                      <a:pt x="423" y="1421"/>
                    </a:lnTo>
                    <a:lnTo>
                      <a:pt x="379" y="1419"/>
                    </a:lnTo>
                    <a:lnTo>
                      <a:pt x="335" y="1417"/>
                    </a:lnTo>
                    <a:lnTo>
                      <a:pt x="291" y="1415"/>
                    </a:lnTo>
                    <a:lnTo>
                      <a:pt x="248" y="1413"/>
                    </a:lnTo>
                    <a:lnTo>
                      <a:pt x="203" y="1412"/>
                    </a:lnTo>
                    <a:lnTo>
                      <a:pt x="160" y="1411"/>
                    </a:lnTo>
                    <a:lnTo>
                      <a:pt x="117" y="1410"/>
                    </a:lnTo>
                    <a:lnTo>
                      <a:pt x="112" y="1392"/>
                    </a:lnTo>
                    <a:lnTo>
                      <a:pt x="108" y="1375"/>
                    </a:lnTo>
                    <a:lnTo>
                      <a:pt x="103" y="1357"/>
                    </a:lnTo>
                    <a:lnTo>
                      <a:pt x="89" y="1308"/>
                    </a:lnTo>
                    <a:lnTo>
                      <a:pt x="72" y="1258"/>
                    </a:lnTo>
                    <a:lnTo>
                      <a:pt x="54" y="1212"/>
                    </a:lnTo>
                    <a:lnTo>
                      <a:pt x="51" y="1208"/>
                    </a:lnTo>
                    <a:lnTo>
                      <a:pt x="49" y="1206"/>
                    </a:lnTo>
                    <a:lnTo>
                      <a:pt x="44" y="1204"/>
                    </a:lnTo>
                    <a:lnTo>
                      <a:pt x="35" y="1203"/>
                    </a:lnTo>
                    <a:lnTo>
                      <a:pt x="27" y="1205"/>
                    </a:lnTo>
                    <a:lnTo>
                      <a:pt x="21" y="1212"/>
                    </a:lnTo>
                    <a:lnTo>
                      <a:pt x="11" y="1236"/>
                    </a:lnTo>
                    <a:lnTo>
                      <a:pt x="5" y="1261"/>
                    </a:lnTo>
                    <a:lnTo>
                      <a:pt x="3" y="1286"/>
                    </a:lnTo>
                    <a:lnTo>
                      <a:pt x="1" y="1308"/>
                    </a:lnTo>
                    <a:lnTo>
                      <a:pt x="0" y="1330"/>
                    </a:lnTo>
                    <a:lnTo>
                      <a:pt x="0" y="1353"/>
                    </a:lnTo>
                    <a:lnTo>
                      <a:pt x="0" y="1406"/>
                    </a:lnTo>
                    <a:lnTo>
                      <a:pt x="6" y="1460"/>
                    </a:lnTo>
                    <a:lnTo>
                      <a:pt x="24" y="1511"/>
                    </a:lnTo>
                    <a:lnTo>
                      <a:pt x="47" y="1532"/>
                    </a:lnTo>
                    <a:lnTo>
                      <a:pt x="79" y="1536"/>
                    </a:lnTo>
                    <a:lnTo>
                      <a:pt x="107" y="1521"/>
                    </a:lnTo>
                    <a:lnTo>
                      <a:pt x="151" y="1525"/>
                    </a:lnTo>
                    <a:lnTo>
                      <a:pt x="194" y="1530"/>
                    </a:lnTo>
                    <a:lnTo>
                      <a:pt x="237" y="1533"/>
                    </a:lnTo>
                    <a:lnTo>
                      <a:pt x="280" y="1538"/>
                    </a:lnTo>
                    <a:lnTo>
                      <a:pt x="326" y="1541"/>
                    </a:lnTo>
                    <a:lnTo>
                      <a:pt x="369" y="1544"/>
                    </a:lnTo>
                    <a:lnTo>
                      <a:pt x="412" y="1547"/>
                    </a:lnTo>
                    <a:lnTo>
                      <a:pt x="456" y="1549"/>
                    </a:lnTo>
                    <a:lnTo>
                      <a:pt x="500" y="1553"/>
                    </a:lnTo>
                    <a:lnTo>
                      <a:pt x="543" y="1555"/>
                    </a:lnTo>
                    <a:lnTo>
                      <a:pt x="586" y="1557"/>
                    </a:lnTo>
                    <a:lnTo>
                      <a:pt x="631" y="1560"/>
                    </a:lnTo>
                    <a:lnTo>
                      <a:pt x="675" y="1561"/>
                    </a:lnTo>
                    <a:lnTo>
                      <a:pt x="718" y="1563"/>
                    </a:lnTo>
                    <a:lnTo>
                      <a:pt x="763" y="1564"/>
                    </a:lnTo>
                    <a:lnTo>
                      <a:pt x="807" y="1566"/>
                    </a:lnTo>
                    <a:lnTo>
                      <a:pt x="850" y="1566"/>
                    </a:lnTo>
                    <a:lnTo>
                      <a:pt x="893" y="1568"/>
                    </a:lnTo>
                    <a:lnTo>
                      <a:pt x="938" y="1568"/>
                    </a:lnTo>
                    <a:lnTo>
                      <a:pt x="981" y="1569"/>
                    </a:lnTo>
                    <a:lnTo>
                      <a:pt x="1025" y="1570"/>
                    </a:lnTo>
                    <a:lnTo>
                      <a:pt x="1068" y="1570"/>
                    </a:lnTo>
                    <a:lnTo>
                      <a:pt x="1110" y="1570"/>
                    </a:lnTo>
                    <a:lnTo>
                      <a:pt x="1154" y="1570"/>
                    </a:lnTo>
                    <a:lnTo>
                      <a:pt x="1196" y="1570"/>
                    </a:lnTo>
                    <a:lnTo>
                      <a:pt x="1239" y="1570"/>
                    </a:lnTo>
                    <a:lnTo>
                      <a:pt x="1281" y="1570"/>
                    </a:lnTo>
                    <a:lnTo>
                      <a:pt x="1324" y="1569"/>
                    </a:lnTo>
                    <a:lnTo>
                      <a:pt x="1366" y="1569"/>
                    </a:lnTo>
                    <a:lnTo>
                      <a:pt x="1411" y="1568"/>
                    </a:lnTo>
                    <a:lnTo>
                      <a:pt x="1453" y="1568"/>
                    </a:lnTo>
                    <a:lnTo>
                      <a:pt x="1495" y="1566"/>
                    </a:lnTo>
                    <a:lnTo>
                      <a:pt x="1538" y="1566"/>
                    </a:lnTo>
                    <a:lnTo>
                      <a:pt x="1581" y="1565"/>
                    </a:lnTo>
                    <a:lnTo>
                      <a:pt x="1623" y="1564"/>
                    </a:lnTo>
                    <a:lnTo>
                      <a:pt x="1665" y="1563"/>
                    </a:lnTo>
                    <a:lnTo>
                      <a:pt x="1709" y="1562"/>
                    </a:lnTo>
                    <a:lnTo>
                      <a:pt x="1752" y="1561"/>
                    </a:lnTo>
                    <a:lnTo>
                      <a:pt x="1795" y="1561"/>
                    </a:lnTo>
                    <a:lnTo>
                      <a:pt x="1836" y="1560"/>
                    </a:lnTo>
                    <a:lnTo>
                      <a:pt x="1879" y="1558"/>
                    </a:lnTo>
                    <a:lnTo>
                      <a:pt x="1921" y="1556"/>
                    </a:lnTo>
                    <a:lnTo>
                      <a:pt x="1963" y="1555"/>
                    </a:lnTo>
                    <a:lnTo>
                      <a:pt x="2006" y="1555"/>
                    </a:lnTo>
                    <a:lnTo>
                      <a:pt x="2048" y="1553"/>
                    </a:lnTo>
                    <a:lnTo>
                      <a:pt x="2091" y="1552"/>
                    </a:lnTo>
                    <a:lnTo>
                      <a:pt x="2134" y="1551"/>
                    </a:lnTo>
                    <a:lnTo>
                      <a:pt x="2176" y="1549"/>
                    </a:lnTo>
                    <a:lnTo>
                      <a:pt x="2217" y="1548"/>
                    </a:lnTo>
                    <a:lnTo>
                      <a:pt x="2260" y="1547"/>
                    </a:lnTo>
                    <a:lnTo>
                      <a:pt x="2302" y="1546"/>
                    </a:lnTo>
                    <a:lnTo>
                      <a:pt x="2343" y="1544"/>
                    </a:lnTo>
                    <a:lnTo>
                      <a:pt x="2386" y="1544"/>
                    </a:lnTo>
                    <a:lnTo>
                      <a:pt x="2427" y="1543"/>
                    </a:lnTo>
                    <a:lnTo>
                      <a:pt x="2471" y="1541"/>
                    </a:lnTo>
                    <a:lnTo>
                      <a:pt x="2513" y="1539"/>
                    </a:lnTo>
                    <a:lnTo>
                      <a:pt x="2554" y="1538"/>
                    </a:lnTo>
                    <a:lnTo>
                      <a:pt x="2596" y="1538"/>
                    </a:lnTo>
                    <a:lnTo>
                      <a:pt x="2639" y="1537"/>
                    </a:lnTo>
                    <a:lnTo>
                      <a:pt x="2681" y="1536"/>
                    </a:lnTo>
                    <a:lnTo>
                      <a:pt x="2723" y="1533"/>
                    </a:lnTo>
                    <a:lnTo>
                      <a:pt x="2764" y="1532"/>
                    </a:lnTo>
                    <a:lnTo>
                      <a:pt x="2807" y="1532"/>
                    </a:lnTo>
                    <a:lnTo>
                      <a:pt x="2850" y="1531"/>
                    </a:lnTo>
                    <a:lnTo>
                      <a:pt x="2892" y="1530"/>
                    </a:lnTo>
                    <a:lnTo>
                      <a:pt x="2934" y="1529"/>
                    </a:lnTo>
                    <a:lnTo>
                      <a:pt x="2975" y="1527"/>
                    </a:lnTo>
                    <a:lnTo>
                      <a:pt x="3018" y="1527"/>
                    </a:lnTo>
                    <a:lnTo>
                      <a:pt x="3060" y="1525"/>
                    </a:lnTo>
                    <a:lnTo>
                      <a:pt x="3101" y="1524"/>
                    </a:lnTo>
                    <a:lnTo>
                      <a:pt x="3143" y="1523"/>
                    </a:lnTo>
                    <a:lnTo>
                      <a:pt x="3187" y="1522"/>
                    </a:lnTo>
                    <a:lnTo>
                      <a:pt x="3230" y="1521"/>
                    </a:lnTo>
                    <a:lnTo>
                      <a:pt x="3272" y="1521"/>
                    </a:lnTo>
                    <a:lnTo>
                      <a:pt x="3313" y="1520"/>
                    </a:lnTo>
                    <a:lnTo>
                      <a:pt x="3355" y="1519"/>
                    </a:lnTo>
                    <a:lnTo>
                      <a:pt x="3397" y="1518"/>
                    </a:lnTo>
                    <a:lnTo>
                      <a:pt x="3439" y="1516"/>
                    </a:lnTo>
                    <a:lnTo>
                      <a:pt x="3481" y="1515"/>
                    </a:lnTo>
                    <a:lnTo>
                      <a:pt x="3522" y="1515"/>
                    </a:lnTo>
                    <a:lnTo>
                      <a:pt x="3565" y="1514"/>
                    </a:lnTo>
                    <a:lnTo>
                      <a:pt x="3608" y="1514"/>
                    </a:lnTo>
                    <a:lnTo>
                      <a:pt x="3650" y="1513"/>
                    </a:lnTo>
                    <a:lnTo>
                      <a:pt x="3693" y="1512"/>
                    </a:lnTo>
                    <a:lnTo>
                      <a:pt x="3733" y="1511"/>
                    </a:lnTo>
                    <a:lnTo>
                      <a:pt x="3777" y="1510"/>
                    </a:lnTo>
                    <a:lnTo>
                      <a:pt x="3819" y="1510"/>
                    </a:lnTo>
                    <a:lnTo>
                      <a:pt x="3860" y="1510"/>
                    </a:lnTo>
                    <a:lnTo>
                      <a:pt x="3903" y="1508"/>
                    </a:lnTo>
                    <a:lnTo>
                      <a:pt x="3945" y="1508"/>
                    </a:lnTo>
                    <a:lnTo>
                      <a:pt x="3987" y="1507"/>
                    </a:lnTo>
                    <a:lnTo>
                      <a:pt x="4030" y="1507"/>
                    </a:lnTo>
                    <a:lnTo>
                      <a:pt x="4071" y="1506"/>
                    </a:lnTo>
                    <a:lnTo>
                      <a:pt x="4114" y="1505"/>
                    </a:lnTo>
                    <a:lnTo>
                      <a:pt x="4155" y="1505"/>
                    </a:lnTo>
                    <a:lnTo>
                      <a:pt x="4198" y="1504"/>
                    </a:lnTo>
                    <a:lnTo>
                      <a:pt x="4241" y="1504"/>
                    </a:lnTo>
                    <a:lnTo>
                      <a:pt x="4284" y="1504"/>
                    </a:lnTo>
                    <a:lnTo>
                      <a:pt x="4326" y="1504"/>
                    </a:lnTo>
                    <a:lnTo>
                      <a:pt x="4369" y="1503"/>
                    </a:lnTo>
                    <a:lnTo>
                      <a:pt x="4410" y="1503"/>
                    </a:lnTo>
                    <a:lnTo>
                      <a:pt x="4454" y="1502"/>
                    </a:lnTo>
                    <a:lnTo>
                      <a:pt x="4495" y="1502"/>
                    </a:lnTo>
                    <a:lnTo>
                      <a:pt x="4538" y="1502"/>
                    </a:lnTo>
                    <a:lnTo>
                      <a:pt x="4580" y="1500"/>
                    </a:lnTo>
                    <a:lnTo>
                      <a:pt x="4625" y="1500"/>
                    </a:lnTo>
                    <a:lnTo>
                      <a:pt x="4666" y="1499"/>
                    </a:lnTo>
                    <a:lnTo>
                      <a:pt x="4709" y="1499"/>
                    </a:lnTo>
                    <a:lnTo>
                      <a:pt x="4750" y="1498"/>
                    </a:lnTo>
                    <a:lnTo>
                      <a:pt x="4792" y="1498"/>
                    </a:lnTo>
                    <a:lnTo>
                      <a:pt x="4835" y="1498"/>
                    </a:lnTo>
                    <a:lnTo>
                      <a:pt x="4877" y="1498"/>
                    </a:lnTo>
                    <a:lnTo>
                      <a:pt x="4920" y="1497"/>
                    </a:lnTo>
                    <a:lnTo>
                      <a:pt x="4961" y="1497"/>
                    </a:lnTo>
                    <a:lnTo>
                      <a:pt x="5006" y="1497"/>
                    </a:lnTo>
                    <a:lnTo>
                      <a:pt x="5047" y="1496"/>
                    </a:lnTo>
                    <a:lnTo>
                      <a:pt x="5090" y="1496"/>
                    </a:lnTo>
                    <a:lnTo>
                      <a:pt x="5132" y="1495"/>
                    </a:lnTo>
                    <a:lnTo>
                      <a:pt x="5174" y="1495"/>
                    </a:lnTo>
                    <a:lnTo>
                      <a:pt x="5216" y="1494"/>
                    </a:lnTo>
                    <a:lnTo>
                      <a:pt x="5259" y="1494"/>
                    </a:lnTo>
                    <a:lnTo>
                      <a:pt x="5301" y="1491"/>
                    </a:lnTo>
                    <a:lnTo>
                      <a:pt x="5345" y="1491"/>
                    </a:lnTo>
                    <a:lnTo>
                      <a:pt x="5387" y="1491"/>
                    </a:lnTo>
                    <a:lnTo>
                      <a:pt x="5429" y="1491"/>
                    </a:lnTo>
                    <a:lnTo>
                      <a:pt x="5471" y="1490"/>
                    </a:lnTo>
                    <a:lnTo>
                      <a:pt x="5513" y="1489"/>
                    </a:lnTo>
                    <a:lnTo>
                      <a:pt x="5555" y="1489"/>
                    </a:lnTo>
                    <a:lnTo>
                      <a:pt x="5597" y="1488"/>
                    </a:lnTo>
                    <a:lnTo>
                      <a:pt x="5639" y="1488"/>
                    </a:lnTo>
                    <a:lnTo>
                      <a:pt x="5682" y="1487"/>
                    </a:lnTo>
                    <a:lnTo>
                      <a:pt x="5725" y="1486"/>
                    </a:lnTo>
                    <a:lnTo>
                      <a:pt x="5767" y="1486"/>
                    </a:lnTo>
                    <a:lnTo>
                      <a:pt x="5811" y="1486"/>
                    </a:lnTo>
                    <a:lnTo>
                      <a:pt x="5852" y="1485"/>
                    </a:lnTo>
                    <a:lnTo>
                      <a:pt x="5895" y="1483"/>
                    </a:lnTo>
                    <a:lnTo>
                      <a:pt x="5936" y="1482"/>
                    </a:lnTo>
                    <a:lnTo>
                      <a:pt x="5979" y="1482"/>
                    </a:lnTo>
                    <a:lnTo>
                      <a:pt x="6021" y="1481"/>
                    </a:lnTo>
                    <a:lnTo>
                      <a:pt x="6065" y="1480"/>
                    </a:lnTo>
                    <a:lnTo>
                      <a:pt x="6107" y="1480"/>
                    </a:lnTo>
                    <a:lnTo>
                      <a:pt x="6148" y="1479"/>
                    </a:lnTo>
                    <a:lnTo>
                      <a:pt x="6192" y="1479"/>
                    </a:lnTo>
                    <a:lnTo>
                      <a:pt x="6233" y="1478"/>
                    </a:lnTo>
                    <a:lnTo>
                      <a:pt x="6276" y="1478"/>
                    </a:lnTo>
                    <a:lnTo>
                      <a:pt x="6318" y="1478"/>
                    </a:lnTo>
                    <a:lnTo>
                      <a:pt x="6360" y="1477"/>
                    </a:lnTo>
                    <a:lnTo>
                      <a:pt x="6402" y="1477"/>
                    </a:lnTo>
                    <a:lnTo>
                      <a:pt x="6445" y="1477"/>
                    </a:lnTo>
                    <a:lnTo>
                      <a:pt x="6488" y="1477"/>
                    </a:lnTo>
                    <a:lnTo>
                      <a:pt x="6530" y="1477"/>
                    </a:lnTo>
                    <a:lnTo>
                      <a:pt x="6572" y="1477"/>
                    </a:lnTo>
                    <a:lnTo>
                      <a:pt x="6615" y="1477"/>
                    </a:lnTo>
                    <a:lnTo>
                      <a:pt x="6658" y="1477"/>
                    </a:lnTo>
                    <a:lnTo>
                      <a:pt x="6700" y="1477"/>
                    </a:lnTo>
                    <a:lnTo>
                      <a:pt x="6742" y="1477"/>
                    </a:lnTo>
                    <a:lnTo>
                      <a:pt x="6785" y="1477"/>
                    </a:lnTo>
                    <a:lnTo>
                      <a:pt x="6827" y="1477"/>
                    </a:lnTo>
                    <a:lnTo>
                      <a:pt x="6869" y="1477"/>
                    </a:lnTo>
                    <a:lnTo>
                      <a:pt x="6912" y="1477"/>
                    </a:lnTo>
                    <a:lnTo>
                      <a:pt x="6954" y="1477"/>
                    </a:lnTo>
                    <a:lnTo>
                      <a:pt x="6997" y="1477"/>
                    </a:lnTo>
                    <a:lnTo>
                      <a:pt x="7040" y="1475"/>
                    </a:lnTo>
                    <a:lnTo>
                      <a:pt x="7082" y="1475"/>
                    </a:lnTo>
                    <a:lnTo>
                      <a:pt x="7124" y="1475"/>
                    </a:lnTo>
                    <a:lnTo>
                      <a:pt x="7167" y="1474"/>
                    </a:lnTo>
                    <a:lnTo>
                      <a:pt x="7209" y="1474"/>
                    </a:lnTo>
                    <a:lnTo>
                      <a:pt x="7251" y="1474"/>
                    </a:lnTo>
                    <a:lnTo>
                      <a:pt x="7294" y="1473"/>
                    </a:lnTo>
                    <a:lnTo>
                      <a:pt x="7337" y="1472"/>
                    </a:lnTo>
                    <a:lnTo>
                      <a:pt x="7379" y="1471"/>
                    </a:lnTo>
                    <a:lnTo>
                      <a:pt x="7421" y="1470"/>
                    </a:lnTo>
                    <a:lnTo>
                      <a:pt x="7464" y="1469"/>
                    </a:lnTo>
                    <a:lnTo>
                      <a:pt x="7506" y="1468"/>
                    </a:lnTo>
                    <a:lnTo>
                      <a:pt x="7549" y="1465"/>
                    </a:lnTo>
                    <a:lnTo>
                      <a:pt x="7590" y="1464"/>
                    </a:lnTo>
                    <a:lnTo>
                      <a:pt x="7633" y="1463"/>
                    </a:lnTo>
                    <a:lnTo>
                      <a:pt x="7675" y="1460"/>
                    </a:lnTo>
                    <a:lnTo>
                      <a:pt x="7717" y="1457"/>
                    </a:lnTo>
                    <a:lnTo>
                      <a:pt x="7761" y="1455"/>
                    </a:lnTo>
                    <a:lnTo>
                      <a:pt x="7802" y="1453"/>
                    </a:lnTo>
                    <a:lnTo>
                      <a:pt x="7844" y="1450"/>
                    </a:lnTo>
                    <a:lnTo>
                      <a:pt x="7887" y="1446"/>
                    </a:lnTo>
                    <a:lnTo>
                      <a:pt x="7890" y="1446"/>
                    </a:lnTo>
                    <a:lnTo>
                      <a:pt x="7892" y="1446"/>
                    </a:lnTo>
                    <a:lnTo>
                      <a:pt x="7896" y="1445"/>
                    </a:lnTo>
                    <a:lnTo>
                      <a:pt x="7898" y="1446"/>
                    </a:lnTo>
                    <a:lnTo>
                      <a:pt x="7902" y="1446"/>
                    </a:lnTo>
                    <a:lnTo>
                      <a:pt x="7905" y="1446"/>
                    </a:lnTo>
                    <a:lnTo>
                      <a:pt x="7916" y="1446"/>
                    </a:lnTo>
                    <a:lnTo>
                      <a:pt x="7928" y="1440"/>
                    </a:lnTo>
                    <a:lnTo>
                      <a:pt x="7935" y="14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6" name="Freeform 155">
                <a:extLst>
                  <a:ext uri="{FF2B5EF4-FFF2-40B4-BE49-F238E27FC236}">
                    <a16:creationId xmlns:a16="http://schemas.microsoft.com/office/drawing/2014/main" id="{051C5848-F093-4DD2-F307-C35744057BA3}"/>
                  </a:ext>
                </a:extLst>
              </p:cNvPr>
              <p:cNvSpPr>
                <a:spLocks/>
              </p:cNvSpPr>
              <p:nvPr/>
            </p:nvSpPr>
            <p:spPr bwMode="auto">
              <a:xfrm>
                <a:off x="1150" y="2817"/>
                <a:ext cx="1043" cy="174"/>
              </a:xfrm>
              <a:custGeom>
                <a:avLst/>
                <a:gdLst>
                  <a:gd name="T0" fmla="*/ 3 w 7303"/>
                  <a:gd name="T1" fmla="*/ 23 h 1218"/>
                  <a:gd name="T2" fmla="*/ 6 w 7303"/>
                  <a:gd name="T3" fmla="*/ 17 h 1218"/>
                  <a:gd name="T4" fmla="*/ 7 w 7303"/>
                  <a:gd name="T5" fmla="*/ 14 h 1218"/>
                  <a:gd name="T6" fmla="*/ 8 w 7303"/>
                  <a:gd name="T7" fmla="*/ 13 h 1218"/>
                  <a:gd name="T8" fmla="*/ 11 w 7303"/>
                  <a:gd name="T9" fmla="*/ 7 h 1218"/>
                  <a:gd name="T10" fmla="*/ 15 w 7303"/>
                  <a:gd name="T11" fmla="*/ 2 h 1218"/>
                  <a:gd name="T12" fmla="*/ 16 w 7303"/>
                  <a:gd name="T13" fmla="*/ 2 h 1218"/>
                  <a:gd name="T14" fmla="*/ 20 w 7303"/>
                  <a:gd name="T15" fmla="*/ 2 h 1218"/>
                  <a:gd name="T16" fmla="*/ 27 w 7303"/>
                  <a:gd name="T17" fmla="*/ 3 h 1218"/>
                  <a:gd name="T18" fmla="*/ 33 w 7303"/>
                  <a:gd name="T19" fmla="*/ 3 h 1218"/>
                  <a:gd name="T20" fmla="*/ 38 w 7303"/>
                  <a:gd name="T21" fmla="*/ 3 h 1218"/>
                  <a:gd name="T22" fmla="*/ 45 w 7303"/>
                  <a:gd name="T23" fmla="*/ 3 h 1218"/>
                  <a:gd name="T24" fmla="*/ 51 w 7303"/>
                  <a:gd name="T25" fmla="*/ 3 h 1218"/>
                  <a:gd name="T26" fmla="*/ 57 w 7303"/>
                  <a:gd name="T27" fmla="*/ 3 h 1218"/>
                  <a:gd name="T28" fmla="*/ 61 w 7303"/>
                  <a:gd name="T29" fmla="*/ 3 h 1218"/>
                  <a:gd name="T30" fmla="*/ 67 w 7303"/>
                  <a:gd name="T31" fmla="*/ 3 h 1218"/>
                  <a:gd name="T32" fmla="*/ 73 w 7303"/>
                  <a:gd name="T33" fmla="*/ 3 h 1218"/>
                  <a:gd name="T34" fmla="*/ 79 w 7303"/>
                  <a:gd name="T35" fmla="*/ 3 h 1218"/>
                  <a:gd name="T36" fmla="*/ 85 w 7303"/>
                  <a:gd name="T37" fmla="*/ 3 h 1218"/>
                  <a:gd name="T38" fmla="*/ 91 w 7303"/>
                  <a:gd name="T39" fmla="*/ 3 h 1218"/>
                  <a:gd name="T40" fmla="*/ 97 w 7303"/>
                  <a:gd name="T41" fmla="*/ 3 h 1218"/>
                  <a:gd name="T42" fmla="*/ 103 w 7303"/>
                  <a:gd name="T43" fmla="*/ 3 h 1218"/>
                  <a:gd name="T44" fmla="*/ 109 w 7303"/>
                  <a:gd name="T45" fmla="*/ 3 h 1218"/>
                  <a:gd name="T46" fmla="*/ 115 w 7303"/>
                  <a:gd name="T47" fmla="*/ 3 h 1218"/>
                  <a:gd name="T48" fmla="*/ 121 w 7303"/>
                  <a:gd name="T49" fmla="*/ 3 h 1218"/>
                  <a:gd name="T50" fmla="*/ 127 w 7303"/>
                  <a:gd name="T51" fmla="*/ 3 h 1218"/>
                  <a:gd name="T52" fmla="*/ 133 w 7303"/>
                  <a:gd name="T53" fmla="*/ 3 h 1218"/>
                  <a:gd name="T54" fmla="*/ 139 w 7303"/>
                  <a:gd name="T55" fmla="*/ 3 h 1218"/>
                  <a:gd name="T56" fmla="*/ 145 w 7303"/>
                  <a:gd name="T57" fmla="*/ 3 h 1218"/>
                  <a:gd name="T58" fmla="*/ 149 w 7303"/>
                  <a:gd name="T59" fmla="*/ 1 h 1218"/>
                  <a:gd name="T60" fmla="*/ 148 w 7303"/>
                  <a:gd name="T61" fmla="*/ 0 h 1218"/>
                  <a:gd name="T62" fmla="*/ 143 w 7303"/>
                  <a:gd name="T63" fmla="*/ 0 h 1218"/>
                  <a:gd name="T64" fmla="*/ 137 w 7303"/>
                  <a:gd name="T65" fmla="*/ 0 h 1218"/>
                  <a:gd name="T66" fmla="*/ 131 w 7303"/>
                  <a:gd name="T67" fmla="*/ 0 h 1218"/>
                  <a:gd name="T68" fmla="*/ 125 w 7303"/>
                  <a:gd name="T69" fmla="*/ 0 h 1218"/>
                  <a:gd name="T70" fmla="*/ 119 w 7303"/>
                  <a:gd name="T71" fmla="*/ 0 h 1218"/>
                  <a:gd name="T72" fmla="*/ 114 w 7303"/>
                  <a:gd name="T73" fmla="*/ 0 h 1218"/>
                  <a:gd name="T74" fmla="*/ 109 w 7303"/>
                  <a:gd name="T75" fmla="*/ 0 h 1218"/>
                  <a:gd name="T76" fmla="*/ 102 w 7303"/>
                  <a:gd name="T77" fmla="*/ 0 h 1218"/>
                  <a:gd name="T78" fmla="*/ 101 w 7303"/>
                  <a:gd name="T79" fmla="*/ 0 h 1218"/>
                  <a:gd name="T80" fmla="*/ 99 w 7303"/>
                  <a:gd name="T81" fmla="*/ 0 h 1218"/>
                  <a:gd name="T82" fmla="*/ 92 w 7303"/>
                  <a:gd name="T83" fmla="*/ 0 h 1218"/>
                  <a:gd name="T84" fmla="*/ 86 w 7303"/>
                  <a:gd name="T85" fmla="*/ 0 h 1218"/>
                  <a:gd name="T86" fmla="*/ 80 w 7303"/>
                  <a:gd name="T87" fmla="*/ 0 h 1218"/>
                  <a:gd name="T88" fmla="*/ 74 w 7303"/>
                  <a:gd name="T89" fmla="*/ 0 h 1218"/>
                  <a:gd name="T90" fmla="*/ 68 w 7303"/>
                  <a:gd name="T91" fmla="*/ 0 h 1218"/>
                  <a:gd name="T92" fmla="*/ 61 w 7303"/>
                  <a:gd name="T93" fmla="*/ 0 h 1218"/>
                  <a:gd name="T94" fmla="*/ 60 w 7303"/>
                  <a:gd name="T95" fmla="*/ 0 h 1218"/>
                  <a:gd name="T96" fmla="*/ 57 w 7303"/>
                  <a:gd name="T97" fmla="*/ 0 h 1218"/>
                  <a:gd name="T98" fmla="*/ 52 w 7303"/>
                  <a:gd name="T99" fmla="*/ 0 h 1218"/>
                  <a:gd name="T100" fmla="*/ 45 w 7303"/>
                  <a:gd name="T101" fmla="*/ 0 h 1218"/>
                  <a:gd name="T102" fmla="*/ 39 w 7303"/>
                  <a:gd name="T103" fmla="*/ 0 h 1218"/>
                  <a:gd name="T104" fmla="*/ 33 w 7303"/>
                  <a:gd name="T105" fmla="*/ 0 h 1218"/>
                  <a:gd name="T106" fmla="*/ 26 w 7303"/>
                  <a:gd name="T107" fmla="*/ 0 h 1218"/>
                  <a:gd name="T108" fmla="*/ 20 w 7303"/>
                  <a:gd name="T109" fmla="*/ 1 h 1218"/>
                  <a:gd name="T110" fmla="*/ 15 w 7303"/>
                  <a:gd name="T111" fmla="*/ 1 h 1218"/>
                  <a:gd name="T112" fmla="*/ 14 w 7303"/>
                  <a:gd name="T113" fmla="*/ 2 h 1218"/>
                  <a:gd name="T114" fmla="*/ 11 w 7303"/>
                  <a:gd name="T115" fmla="*/ 5 h 1218"/>
                  <a:gd name="T116" fmla="*/ 7 w 7303"/>
                  <a:gd name="T117" fmla="*/ 11 h 1218"/>
                  <a:gd name="T118" fmla="*/ 4 w 7303"/>
                  <a:gd name="T119" fmla="*/ 15 h 1218"/>
                  <a:gd name="T120" fmla="*/ 1 w 7303"/>
                  <a:gd name="T121" fmla="*/ 21 h 1218"/>
                  <a:gd name="T122" fmla="*/ 0 w 7303"/>
                  <a:gd name="T123" fmla="*/ 25 h 12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03" h="1218">
                    <a:moveTo>
                      <a:pt x="96" y="1194"/>
                    </a:moveTo>
                    <a:lnTo>
                      <a:pt x="96" y="1194"/>
                    </a:lnTo>
                    <a:lnTo>
                      <a:pt x="96" y="1193"/>
                    </a:lnTo>
                    <a:lnTo>
                      <a:pt x="96" y="1192"/>
                    </a:lnTo>
                    <a:lnTo>
                      <a:pt x="123" y="1156"/>
                    </a:lnTo>
                    <a:lnTo>
                      <a:pt x="147" y="1116"/>
                    </a:lnTo>
                    <a:lnTo>
                      <a:pt x="171" y="1075"/>
                    </a:lnTo>
                    <a:lnTo>
                      <a:pt x="193" y="1035"/>
                    </a:lnTo>
                    <a:lnTo>
                      <a:pt x="215" y="993"/>
                    </a:lnTo>
                    <a:lnTo>
                      <a:pt x="235" y="950"/>
                    </a:lnTo>
                    <a:lnTo>
                      <a:pt x="255" y="907"/>
                    </a:lnTo>
                    <a:lnTo>
                      <a:pt x="274" y="863"/>
                    </a:lnTo>
                    <a:lnTo>
                      <a:pt x="295" y="820"/>
                    </a:lnTo>
                    <a:lnTo>
                      <a:pt x="313" y="776"/>
                    </a:lnTo>
                    <a:lnTo>
                      <a:pt x="326" y="749"/>
                    </a:lnTo>
                    <a:lnTo>
                      <a:pt x="337" y="724"/>
                    </a:lnTo>
                    <a:lnTo>
                      <a:pt x="349" y="697"/>
                    </a:lnTo>
                    <a:lnTo>
                      <a:pt x="357" y="680"/>
                    </a:lnTo>
                    <a:lnTo>
                      <a:pt x="364" y="664"/>
                    </a:lnTo>
                    <a:lnTo>
                      <a:pt x="372" y="650"/>
                    </a:lnTo>
                    <a:lnTo>
                      <a:pt x="375" y="645"/>
                    </a:lnTo>
                    <a:lnTo>
                      <a:pt x="376" y="641"/>
                    </a:lnTo>
                    <a:lnTo>
                      <a:pt x="379" y="634"/>
                    </a:lnTo>
                    <a:lnTo>
                      <a:pt x="398" y="594"/>
                    </a:lnTo>
                    <a:lnTo>
                      <a:pt x="419" y="555"/>
                    </a:lnTo>
                    <a:lnTo>
                      <a:pt x="439" y="515"/>
                    </a:lnTo>
                    <a:lnTo>
                      <a:pt x="461" y="476"/>
                    </a:lnTo>
                    <a:lnTo>
                      <a:pt x="484" y="437"/>
                    </a:lnTo>
                    <a:lnTo>
                      <a:pt x="506" y="398"/>
                    </a:lnTo>
                    <a:lnTo>
                      <a:pt x="529" y="360"/>
                    </a:lnTo>
                    <a:lnTo>
                      <a:pt x="554" y="321"/>
                    </a:lnTo>
                    <a:lnTo>
                      <a:pt x="580" y="285"/>
                    </a:lnTo>
                    <a:lnTo>
                      <a:pt x="606" y="248"/>
                    </a:lnTo>
                    <a:lnTo>
                      <a:pt x="636" y="213"/>
                    </a:lnTo>
                    <a:lnTo>
                      <a:pt x="666" y="180"/>
                    </a:lnTo>
                    <a:lnTo>
                      <a:pt x="696" y="147"/>
                    </a:lnTo>
                    <a:lnTo>
                      <a:pt x="729" y="115"/>
                    </a:lnTo>
                    <a:lnTo>
                      <a:pt x="736" y="108"/>
                    </a:lnTo>
                    <a:lnTo>
                      <a:pt x="744" y="102"/>
                    </a:lnTo>
                    <a:lnTo>
                      <a:pt x="752" y="96"/>
                    </a:lnTo>
                    <a:lnTo>
                      <a:pt x="761" y="96"/>
                    </a:lnTo>
                    <a:lnTo>
                      <a:pt x="770" y="97"/>
                    </a:lnTo>
                    <a:lnTo>
                      <a:pt x="780" y="98"/>
                    </a:lnTo>
                    <a:lnTo>
                      <a:pt x="824" y="104"/>
                    </a:lnTo>
                    <a:lnTo>
                      <a:pt x="867" y="108"/>
                    </a:lnTo>
                    <a:lnTo>
                      <a:pt x="911" y="113"/>
                    </a:lnTo>
                    <a:lnTo>
                      <a:pt x="955" y="117"/>
                    </a:lnTo>
                    <a:lnTo>
                      <a:pt x="1000" y="120"/>
                    </a:lnTo>
                    <a:lnTo>
                      <a:pt x="1043" y="123"/>
                    </a:lnTo>
                    <a:lnTo>
                      <a:pt x="1089" y="125"/>
                    </a:lnTo>
                    <a:lnTo>
                      <a:pt x="1134" y="128"/>
                    </a:lnTo>
                    <a:lnTo>
                      <a:pt x="1177" y="130"/>
                    </a:lnTo>
                    <a:lnTo>
                      <a:pt x="1222" y="131"/>
                    </a:lnTo>
                    <a:lnTo>
                      <a:pt x="1266" y="132"/>
                    </a:lnTo>
                    <a:lnTo>
                      <a:pt x="1310" y="133"/>
                    </a:lnTo>
                    <a:lnTo>
                      <a:pt x="1357" y="135"/>
                    </a:lnTo>
                    <a:lnTo>
                      <a:pt x="1400" y="136"/>
                    </a:lnTo>
                    <a:lnTo>
                      <a:pt x="1444" y="136"/>
                    </a:lnTo>
                    <a:lnTo>
                      <a:pt x="1489" y="136"/>
                    </a:lnTo>
                    <a:lnTo>
                      <a:pt x="1533" y="136"/>
                    </a:lnTo>
                    <a:lnTo>
                      <a:pt x="1579" y="136"/>
                    </a:lnTo>
                    <a:lnTo>
                      <a:pt x="1622" y="137"/>
                    </a:lnTo>
                    <a:lnTo>
                      <a:pt x="1666" y="137"/>
                    </a:lnTo>
                    <a:lnTo>
                      <a:pt x="1710" y="137"/>
                    </a:lnTo>
                    <a:lnTo>
                      <a:pt x="1755" y="137"/>
                    </a:lnTo>
                    <a:lnTo>
                      <a:pt x="1798" y="138"/>
                    </a:lnTo>
                    <a:lnTo>
                      <a:pt x="1841" y="138"/>
                    </a:lnTo>
                    <a:lnTo>
                      <a:pt x="1886" y="139"/>
                    </a:lnTo>
                    <a:lnTo>
                      <a:pt x="1930" y="139"/>
                    </a:lnTo>
                    <a:lnTo>
                      <a:pt x="1973" y="140"/>
                    </a:lnTo>
                    <a:lnTo>
                      <a:pt x="2017" y="140"/>
                    </a:lnTo>
                    <a:lnTo>
                      <a:pt x="2062" y="140"/>
                    </a:lnTo>
                    <a:lnTo>
                      <a:pt x="2106" y="141"/>
                    </a:lnTo>
                    <a:lnTo>
                      <a:pt x="2149" y="141"/>
                    </a:lnTo>
                    <a:lnTo>
                      <a:pt x="2194" y="141"/>
                    </a:lnTo>
                    <a:lnTo>
                      <a:pt x="2237" y="141"/>
                    </a:lnTo>
                    <a:lnTo>
                      <a:pt x="2280" y="141"/>
                    </a:lnTo>
                    <a:lnTo>
                      <a:pt x="2324" y="142"/>
                    </a:lnTo>
                    <a:lnTo>
                      <a:pt x="2369" y="142"/>
                    </a:lnTo>
                    <a:lnTo>
                      <a:pt x="2412" y="142"/>
                    </a:lnTo>
                    <a:lnTo>
                      <a:pt x="2457" y="144"/>
                    </a:lnTo>
                    <a:lnTo>
                      <a:pt x="2501" y="144"/>
                    </a:lnTo>
                    <a:lnTo>
                      <a:pt x="2544" y="145"/>
                    </a:lnTo>
                    <a:lnTo>
                      <a:pt x="2588" y="145"/>
                    </a:lnTo>
                    <a:lnTo>
                      <a:pt x="2645" y="145"/>
                    </a:lnTo>
                    <a:lnTo>
                      <a:pt x="2701" y="146"/>
                    </a:lnTo>
                    <a:lnTo>
                      <a:pt x="2758" y="146"/>
                    </a:lnTo>
                    <a:lnTo>
                      <a:pt x="2814" y="146"/>
                    </a:lnTo>
                    <a:lnTo>
                      <a:pt x="2870" y="147"/>
                    </a:lnTo>
                    <a:lnTo>
                      <a:pt x="2893" y="147"/>
                    </a:lnTo>
                    <a:lnTo>
                      <a:pt x="2916" y="147"/>
                    </a:lnTo>
                    <a:lnTo>
                      <a:pt x="2937" y="147"/>
                    </a:lnTo>
                    <a:lnTo>
                      <a:pt x="2982" y="147"/>
                    </a:lnTo>
                    <a:lnTo>
                      <a:pt x="3027" y="147"/>
                    </a:lnTo>
                    <a:lnTo>
                      <a:pt x="3071" y="147"/>
                    </a:lnTo>
                    <a:lnTo>
                      <a:pt x="3116" y="147"/>
                    </a:lnTo>
                    <a:lnTo>
                      <a:pt x="3162" y="147"/>
                    </a:lnTo>
                    <a:lnTo>
                      <a:pt x="3207" y="147"/>
                    </a:lnTo>
                    <a:lnTo>
                      <a:pt x="3251" y="147"/>
                    </a:lnTo>
                    <a:lnTo>
                      <a:pt x="3295" y="147"/>
                    </a:lnTo>
                    <a:lnTo>
                      <a:pt x="3341" y="147"/>
                    </a:lnTo>
                    <a:lnTo>
                      <a:pt x="3385" y="147"/>
                    </a:lnTo>
                    <a:lnTo>
                      <a:pt x="3430" y="147"/>
                    </a:lnTo>
                    <a:lnTo>
                      <a:pt x="3474" y="147"/>
                    </a:lnTo>
                    <a:lnTo>
                      <a:pt x="3528" y="147"/>
                    </a:lnTo>
                    <a:lnTo>
                      <a:pt x="3583" y="147"/>
                    </a:lnTo>
                    <a:lnTo>
                      <a:pt x="3636" y="147"/>
                    </a:lnTo>
                    <a:lnTo>
                      <a:pt x="3689" y="147"/>
                    </a:lnTo>
                    <a:lnTo>
                      <a:pt x="3743" y="147"/>
                    </a:lnTo>
                    <a:lnTo>
                      <a:pt x="3797" y="147"/>
                    </a:lnTo>
                    <a:lnTo>
                      <a:pt x="3838" y="147"/>
                    </a:lnTo>
                    <a:lnTo>
                      <a:pt x="3882" y="147"/>
                    </a:lnTo>
                    <a:lnTo>
                      <a:pt x="3923" y="147"/>
                    </a:lnTo>
                    <a:lnTo>
                      <a:pt x="3965" y="147"/>
                    </a:lnTo>
                    <a:lnTo>
                      <a:pt x="4008" y="147"/>
                    </a:lnTo>
                    <a:lnTo>
                      <a:pt x="4050" y="147"/>
                    </a:lnTo>
                    <a:lnTo>
                      <a:pt x="4092" y="147"/>
                    </a:lnTo>
                    <a:lnTo>
                      <a:pt x="4134" y="147"/>
                    </a:lnTo>
                    <a:lnTo>
                      <a:pt x="4177" y="147"/>
                    </a:lnTo>
                    <a:lnTo>
                      <a:pt x="4220" y="147"/>
                    </a:lnTo>
                    <a:lnTo>
                      <a:pt x="4262" y="147"/>
                    </a:lnTo>
                    <a:lnTo>
                      <a:pt x="4304" y="148"/>
                    </a:lnTo>
                    <a:lnTo>
                      <a:pt x="4347" y="148"/>
                    </a:lnTo>
                    <a:lnTo>
                      <a:pt x="4390" y="148"/>
                    </a:lnTo>
                    <a:lnTo>
                      <a:pt x="4431" y="148"/>
                    </a:lnTo>
                    <a:lnTo>
                      <a:pt x="4473" y="148"/>
                    </a:lnTo>
                    <a:lnTo>
                      <a:pt x="4516" y="148"/>
                    </a:lnTo>
                    <a:lnTo>
                      <a:pt x="4557" y="148"/>
                    </a:lnTo>
                    <a:lnTo>
                      <a:pt x="4602" y="148"/>
                    </a:lnTo>
                    <a:lnTo>
                      <a:pt x="4643" y="149"/>
                    </a:lnTo>
                    <a:lnTo>
                      <a:pt x="4685" y="149"/>
                    </a:lnTo>
                    <a:lnTo>
                      <a:pt x="4728" y="149"/>
                    </a:lnTo>
                    <a:lnTo>
                      <a:pt x="4769" y="149"/>
                    </a:lnTo>
                    <a:lnTo>
                      <a:pt x="4813" y="149"/>
                    </a:lnTo>
                    <a:lnTo>
                      <a:pt x="4854" y="149"/>
                    </a:lnTo>
                    <a:lnTo>
                      <a:pt x="4896" y="149"/>
                    </a:lnTo>
                    <a:lnTo>
                      <a:pt x="4939" y="149"/>
                    </a:lnTo>
                    <a:lnTo>
                      <a:pt x="4982" y="149"/>
                    </a:lnTo>
                    <a:lnTo>
                      <a:pt x="5024" y="149"/>
                    </a:lnTo>
                    <a:lnTo>
                      <a:pt x="5066" y="149"/>
                    </a:lnTo>
                    <a:lnTo>
                      <a:pt x="5108" y="149"/>
                    </a:lnTo>
                    <a:lnTo>
                      <a:pt x="5150" y="149"/>
                    </a:lnTo>
                    <a:lnTo>
                      <a:pt x="5192" y="149"/>
                    </a:lnTo>
                    <a:lnTo>
                      <a:pt x="5235" y="149"/>
                    </a:lnTo>
                    <a:lnTo>
                      <a:pt x="5277" y="149"/>
                    </a:lnTo>
                    <a:lnTo>
                      <a:pt x="5320" y="149"/>
                    </a:lnTo>
                    <a:lnTo>
                      <a:pt x="5361" y="149"/>
                    </a:lnTo>
                    <a:lnTo>
                      <a:pt x="5404" y="149"/>
                    </a:lnTo>
                    <a:lnTo>
                      <a:pt x="5447" y="148"/>
                    </a:lnTo>
                    <a:lnTo>
                      <a:pt x="5487" y="148"/>
                    </a:lnTo>
                    <a:lnTo>
                      <a:pt x="5531" y="148"/>
                    </a:lnTo>
                    <a:lnTo>
                      <a:pt x="5572" y="148"/>
                    </a:lnTo>
                    <a:lnTo>
                      <a:pt x="5615" y="147"/>
                    </a:lnTo>
                    <a:lnTo>
                      <a:pt x="5658" y="147"/>
                    </a:lnTo>
                    <a:lnTo>
                      <a:pt x="5700" y="147"/>
                    </a:lnTo>
                    <a:lnTo>
                      <a:pt x="5742" y="147"/>
                    </a:lnTo>
                    <a:lnTo>
                      <a:pt x="5784" y="147"/>
                    </a:lnTo>
                    <a:lnTo>
                      <a:pt x="5826" y="146"/>
                    </a:lnTo>
                    <a:lnTo>
                      <a:pt x="5868" y="146"/>
                    </a:lnTo>
                    <a:lnTo>
                      <a:pt x="5910" y="145"/>
                    </a:lnTo>
                    <a:lnTo>
                      <a:pt x="5952" y="145"/>
                    </a:lnTo>
                    <a:lnTo>
                      <a:pt x="5995" y="144"/>
                    </a:lnTo>
                    <a:lnTo>
                      <a:pt x="6039" y="142"/>
                    </a:lnTo>
                    <a:lnTo>
                      <a:pt x="6080" y="142"/>
                    </a:lnTo>
                    <a:lnTo>
                      <a:pt x="6123" y="141"/>
                    </a:lnTo>
                    <a:lnTo>
                      <a:pt x="6165" y="141"/>
                    </a:lnTo>
                    <a:lnTo>
                      <a:pt x="6207" y="140"/>
                    </a:lnTo>
                    <a:lnTo>
                      <a:pt x="6250" y="139"/>
                    </a:lnTo>
                    <a:lnTo>
                      <a:pt x="6294" y="139"/>
                    </a:lnTo>
                    <a:lnTo>
                      <a:pt x="6337" y="138"/>
                    </a:lnTo>
                    <a:lnTo>
                      <a:pt x="6381" y="137"/>
                    </a:lnTo>
                    <a:lnTo>
                      <a:pt x="6425" y="137"/>
                    </a:lnTo>
                    <a:lnTo>
                      <a:pt x="6468" y="136"/>
                    </a:lnTo>
                    <a:lnTo>
                      <a:pt x="6512" y="136"/>
                    </a:lnTo>
                    <a:lnTo>
                      <a:pt x="6554" y="135"/>
                    </a:lnTo>
                    <a:lnTo>
                      <a:pt x="6598" y="135"/>
                    </a:lnTo>
                    <a:lnTo>
                      <a:pt x="6640" y="133"/>
                    </a:lnTo>
                    <a:lnTo>
                      <a:pt x="6684" y="132"/>
                    </a:lnTo>
                    <a:lnTo>
                      <a:pt x="6727" y="132"/>
                    </a:lnTo>
                    <a:lnTo>
                      <a:pt x="6770" y="131"/>
                    </a:lnTo>
                    <a:lnTo>
                      <a:pt x="6814" y="130"/>
                    </a:lnTo>
                    <a:lnTo>
                      <a:pt x="6858" y="130"/>
                    </a:lnTo>
                    <a:lnTo>
                      <a:pt x="6901" y="129"/>
                    </a:lnTo>
                    <a:lnTo>
                      <a:pt x="6944" y="128"/>
                    </a:lnTo>
                    <a:lnTo>
                      <a:pt x="6987" y="127"/>
                    </a:lnTo>
                    <a:lnTo>
                      <a:pt x="7030" y="127"/>
                    </a:lnTo>
                    <a:lnTo>
                      <a:pt x="7074" y="124"/>
                    </a:lnTo>
                    <a:lnTo>
                      <a:pt x="7118" y="124"/>
                    </a:lnTo>
                    <a:lnTo>
                      <a:pt x="7161" y="123"/>
                    </a:lnTo>
                    <a:lnTo>
                      <a:pt x="7203" y="122"/>
                    </a:lnTo>
                    <a:lnTo>
                      <a:pt x="7247" y="121"/>
                    </a:lnTo>
                    <a:lnTo>
                      <a:pt x="7286" y="106"/>
                    </a:lnTo>
                    <a:lnTo>
                      <a:pt x="7303" y="74"/>
                    </a:lnTo>
                    <a:lnTo>
                      <a:pt x="7300" y="37"/>
                    </a:lnTo>
                    <a:lnTo>
                      <a:pt x="7298" y="31"/>
                    </a:lnTo>
                    <a:lnTo>
                      <a:pt x="7294" y="25"/>
                    </a:lnTo>
                    <a:lnTo>
                      <a:pt x="7290" y="20"/>
                    </a:lnTo>
                    <a:lnTo>
                      <a:pt x="7278" y="9"/>
                    </a:lnTo>
                    <a:lnTo>
                      <a:pt x="7266" y="4"/>
                    </a:lnTo>
                    <a:lnTo>
                      <a:pt x="7247" y="1"/>
                    </a:lnTo>
                    <a:lnTo>
                      <a:pt x="7203" y="0"/>
                    </a:lnTo>
                    <a:lnTo>
                      <a:pt x="7161" y="0"/>
                    </a:lnTo>
                    <a:lnTo>
                      <a:pt x="7118" y="0"/>
                    </a:lnTo>
                    <a:lnTo>
                      <a:pt x="7074" y="0"/>
                    </a:lnTo>
                    <a:lnTo>
                      <a:pt x="7030" y="0"/>
                    </a:lnTo>
                    <a:lnTo>
                      <a:pt x="6987" y="0"/>
                    </a:lnTo>
                    <a:lnTo>
                      <a:pt x="6944" y="0"/>
                    </a:lnTo>
                    <a:lnTo>
                      <a:pt x="6901" y="1"/>
                    </a:lnTo>
                    <a:lnTo>
                      <a:pt x="6858" y="1"/>
                    </a:lnTo>
                    <a:lnTo>
                      <a:pt x="6814" y="1"/>
                    </a:lnTo>
                    <a:lnTo>
                      <a:pt x="6770" y="3"/>
                    </a:lnTo>
                    <a:lnTo>
                      <a:pt x="6727" y="3"/>
                    </a:lnTo>
                    <a:lnTo>
                      <a:pt x="6684" y="4"/>
                    </a:lnTo>
                    <a:lnTo>
                      <a:pt x="6640" y="4"/>
                    </a:lnTo>
                    <a:lnTo>
                      <a:pt x="6597" y="4"/>
                    </a:lnTo>
                    <a:lnTo>
                      <a:pt x="6554" y="5"/>
                    </a:lnTo>
                    <a:lnTo>
                      <a:pt x="6511" y="5"/>
                    </a:lnTo>
                    <a:lnTo>
                      <a:pt x="6468" y="6"/>
                    </a:lnTo>
                    <a:lnTo>
                      <a:pt x="6424" y="7"/>
                    </a:lnTo>
                    <a:lnTo>
                      <a:pt x="6381" y="8"/>
                    </a:lnTo>
                    <a:lnTo>
                      <a:pt x="6336" y="8"/>
                    </a:lnTo>
                    <a:lnTo>
                      <a:pt x="6294" y="9"/>
                    </a:lnTo>
                    <a:lnTo>
                      <a:pt x="6250" y="9"/>
                    </a:lnTo>
                    <a:lnTo>
                      <a:pt x="6207" y="11"/>
                    </a:lnTo>
                    <a:lnTo>
                      <a:pt x="6165" y="11"/>
                    </a:lnTo>
                    <a:lnTo>
                      <a:pt x="6121" y="12"/>
                    </a:lnTo>
                    <a:lnTo>
                      <a:pt x="6079" y="13"/>
                    </a:lnTo>
                    <a:lnTo>
                      <a:pt x="6034" y="14"/>
                    </a:lnTo>
                    <a:lnTo>
                      <a:pt x="5990" y="14"/>
                    </a:lnTo>
                    <a:lnTo>
                      <a:pt x="5947" y="15"/>
                    </a:lnTo>
                    <a:lnTo>
                      <a:pt x="5904" y="15"/>
                    </a:lnTo>
                    <a:lnTo>
                      <a:pt x="5855" y="15"/>
                    </a:lnTo>
                    <a:lnTo>
                      <a:pt x="5806" y="16"/>
                    </a:lnTo>
                    <a:lnTo>
                      <a:pt x="5758" y="16"/>
                    </a:lnTo>
                    <a:lnTo>
                      <a:pt x="5709" y="17"/>
                    </a:lnTo>
                    <a:lnTo>
                      <a:pt x="5660" y="17"/>
                    </a:lnTo>
                    <a:lnTo>
                      <a:pt x="5611" y="17"/>
                    </a:lnTo>
                    <a:lnTo>
                      <a:pt x="5582" y="19"/>
                    </a:lnTo>
                    <a:lnTo>
                      <a:pt x="5555" y="17"/>
                    </a:lnTo>
                    <a:lnTo>
                      <a:pt x="5526" y="17"/>
                    </a:lnTo>
                    <a:lnTo>
                      <a:pt x="5481" y="19"/>
                    </a:lnTo>
                    <a:lnTo>
                      <a:pt x="5435" y="19"/>
                    </a:lnTo>
                    <a:lnTo>
                      <a:pt x="5390" y="17"/>
                    </a:lnTo>
                    <a:lnTo>
                      <a:pt x="5343" y="17"/>
                    </a:lnTo>
                    <a:lnTo>
                      <a:pt x="5295" y="17"/>
                    </a:lnTo>
                    <a:lnTo>
                      <a:pt x="5250" y="17"/>
                    </a:lnTo>
                    <a:lnTo>
                      <a:pt x="5203" y="17"/>
                    </a:lnTo>
                    <a:lnTo>
                      <a:pt x="5157" y="17"/>
                    </a:lnTo>
                    <a:lnTo>
                      <a:pt x="5110" y="16"/>
                    </a:lnTo>
                    <a:lnTo>
                      <a:pt x="5065" y="16"/>
                    </a:lnTo>
                    <a:lnTo>
                      <a:pt x="5019" y="16"/>
                    </a:lnTo>
                    <a:lnTo>
                      <a:pt x="5013" y="15"/>
                    </a:lnTo>
                    <a:lnTo>
                      <a:pt x="5007" y="15"/>
                    </a:lnTo>
                    <a:lnTo>
                      <a:pt x="5002" y="15"/>
                    </a:lnTo>
                    <a:lnTo>
                      <a:pt x="4971" y="15"/>
                    </a:lnTo>
                    <a:lnTo>
                      <a:pt x="4912" y="15"/>
                    </a:lnTo>
                    <a:lnTo>
                      <a:pt x="4881" y="15"/>
                    </a:lnTo>
                    <a:lnTo>
                      <a:pt x="4870" y="15"/>
                    </a:lnTo>
                    <a:lnTo>
                      <a:pt x="4861" y="15"/>
                    </a:lnTo>
                    <a:lnTo>
                      <a:pt x="4851" y="15"/>
                    </a:lnTo>
                    <a:lnTo>
                      <a:pt x="4802" y="15"/>
                    </a:lnTo>
                    <a:lnTo>
                      <a:pt x="4752" y="14"/>
                    </a:lnTo>
                    <a:lnTo>
                      <a:pt x="4704" y="14"/>
                    </a:lnTo>
                    <a:lnTo>
                      <a:pt x="4654" y="13"/>
                    </a:lnTo>
                    <a:lnTo>
                      <a:pt x="4606" y="13"/>
                    </a:lnTo>
                    <a:lnTo>
                      <a:pt x="4556" y="12"/>
                    </a:lnTo>
                    <a:lnTo>
                      <a:pt x="4507" y="12"/>
                    </a:lnTo>
                    <a:lnTo>
                      <a:pt x="4458" y="12"/>
                    </a:lnTo>
                    <a:lnTo>
                      <a:pt x="4410" y="11"/>
                    </a:lnTo>
                    <a:lnTo>
                      <a:pt x="4360" y="11"/>
                    </a:lnTo>
                    <a:lnTo>
                      <a:pt x="4316" y="11"/>
                    </a:lnTo>
                    <a:lnTo>
                      <a:pt x="4272" y="11"/>
                    </a:lnTo>
                    <a:lnTo>
                      <a:pt x="4229" y="9"/>
                    </a:lnTo>
                    <a:lnTo>
                      <a:pt x="4184" y="9"/>
                    </a:lnTo>
                    <a:lnTo>
                      <a:pt x="4141" y="9"/>
                    </a:lnTo>
                    <a:lnTo>
                      <a:pt x="4098" y="9"/>
                    </a:lnTo>
                    <a:lnTo>
                      <a:pt x="4054" y="9"/>
                    </a:lnTo>
                    <a:lnTo>
                      <a:pt x="4011" y="9"/>
                    </a:lnTo>
                    <a:lnTo>
                      <a:pt x="3967" y="9"/>
                    </a:lnTo>
                    <a:lnTo>
                      <a:pt x="3923" y="9"/>
                    </a:lnTo>
                    <a:lnTo>
                      <a:pt x="3880" y="9"/>
                    </a:lnTo>
                    <a:lnTo>
                      <a:pt x="3835" y="9"/>
                    </a:lnTo>
                    <a:lnTo>
                      <a:pt x="3791" y="9"/>
                    </a:lnTo>
                    <a:lnTo>
                      <a:pt x="3748" y="9"/>
                    </a:lnTo>
                    <a:lnTo>
                      <a:pt x="3705" y="9"/>
                    </a:lnTo>
                    <a:lnTo>
                      <a:pt x="3660" y="9"/>
                    </a:lnTo>
                    <a:lnTo>
                      <a:pt x="3618" y="9"/>
                    </a:lnTo>
                    <a:lnTo>
                      <a:pt x="3575" y="9"/>
                    </a:lnTo>
                    <a:lnTo>
                      <a:pt x="3530" y="9"/>
                    </a:lnTo>
                    <a:lnTo>
                      <a:pt x="3485" y="9"/>
                    </a:lnTo>
                    <a:lnTo>
                      <a:pt x="3442" y="9"/>
                    </a:lnTo>
                    <a:lnTo>
                      <a:pt x="3398" y="9"/>
                    </a:lnTo>
                    <a:lnTo>
                      <a:pt x="3356" y="9"/>
                    </a:lnTo>
                    <a:lnTo>
                      <a:pt x="3312" y="11"/>
                    </a:lnTo>
                    <a:lnTo>
                      <a:pt x="3268" y="11"/>
                    </a:lnTo>
                    <a:lnTo>
                      <a:pt x="3225" y="11"/>
                    </a:lnTo>
                    <a:lnTo>
                      <a:pt x="3182" y="11"/>
                    </a:lnTo>
                    <a:lnTo>
                      <a:pt x="3124" y="11"/>
                    </a:lnTo>
                    <a:lnTo>
                      <a:pt x="3067" y="11"/>
                    </a:lnTo>
                    <a:lnTo>
                      <a:pt x="3011" y="12"/>
                    </a:lnTo>
                    <a:lnTo>
                      <a:pt x="2954" y="12"/>
                    </a:lnTo>
                    <a:lnTo>
                      <a:pt x="2951" y="12"/>
                    </a:lnTo>
                    <a:lnTo>
                      <a:pt x="2944" y="12"/>
                    </a:lnTo>
                    <a:lnTo>
                      <a:pt x="2941" y="12"/>
                    </a:lnTo>
                    <a:lnTo>
                      <a:pt x="2911" y="12"/>
                    </a:lnTo>
                    <a:lnTo>
                      <a:pt x="2857" y="12"/>
                    </a:lnTo>
                    <a:lnTo>
                      <a:pt x="2828" y="12"/>
                    </a:lnTo>
                    <a:lnTo>
                      <a:pt x="2819" y="12"/>
                    </a:lnTo>
                    <a:lnTo>
                      <a:pt x="2811" y="12"/>
                    </a:lnTo>
                    <a:lnTo>
                      <a:pt x="2802" y="13"/>
                    </a:lnTo>
                    <a:lnTo>
                      <a:pt x="2742" y="13"/>
                    </a:lnTo>
                    <a:lnTo>
                      <a:pt x="2681" y="13"/>
                    </a:lnTo>
                    <a:lnTo>
                      <a:pt x="2622" y="14"/>
                    </a:lnTo>
                    <a:lnTo>
                      <a:pt x="2576" y="14"/>
                    </a:lnTo>
                    <a:lnTo>
                      <a:pt x="2530" y="14"/>
                    </a:lnTo>
                    <a:lnTo>
                      <a:pt x="2484" y="14"/>
                    </a:lnTo>
                    <a:lnTo>
                      <a:pt x="2437" y="15"/>
                    </a:lnTo>
                    <a:lnTo>
                      <a:pt x="2389" y="15"/>
                    </a:lnTo>
                    <a:lnTo>
                      <a:pt x="2344" y="15"/>
                    </a:lnTo>
                    <a:lnTo>
                      <a:pt x="2297" y="15"/>
                    </a:lnTo>
                    <a:lnTo>
                      <a:pt x="2251" y="15"/>
                    </a:lnTo>
                    <a:lnTo>
                      <a:pt x="2204" y="15"/>
                    </a:lnTo>
                    <a:lnTo>
                      <a:pt x="2158" y="15"/>
                    </a:lnTo>
                    <a:lnTo>
                      <a:pt x="2112" y="16"/>
                    </a:lnTo>
                    <a:lnTo>
                      <a:pt x="2065" y="16"/>
                    </a:lnTo>
                    <a:lnTo>
                      <a:pt x="2017" y="16"/>
                    </a:lnTo>
                    <a:lnTo>
                      <a:pt x="1972" y="16"/>
                    </a:lnTo>
                    <a:lnTo>
                      <a:pt x="1917" y="17"/>
                    </a:lnTo>
                    <a:lnTo>
                      <a:pt x="1863" y="17"/>
                    </a:lnTo>
                    <a:lnTo>
                      <a:pt x="1807" y="17"/>
                    </a:lnTo>
                    <a:lnTo>
                      <a:pt x="1753" y="16"/>
                    </a:lnTo>
                    <a:lnTo>
                      <a:pt x="1697" y="16"/>
                    </a:lnTo>
                    <a:lnTo>
                      <a:pt x="1648" y="16"/>
                    </a:lnTo>
                    <a:lnTo>
                      <a:pt x="1601" y="16"/>
                    </a:lnTo>
                    <a:lnTo>
                      <a:pt x="1552" y="16"/>
                    </a:lnTo>
                    <a:lnTo>
                      <a:pt x="1505" y="16"/>
                    </a:lnTo>
                    <a:lnTo>
                      <a:pt x="1456" y="16"/>
                    </a:lnTo>
                    <a:lnTo>
                      <a:pt x="1408" y="16"/>
                    </a:lnTo>
                    <a:lnTo>
                      <a:pt x="1360" y="17"/>
                    </a:lnTo>
                    <a:lnTo>
                      <a:pt x="1311" y="19"/>
                    </a:lnTo>
                    <a:lnTo>
                      <a:pt x="1264" y="20"/>
                    </a:lnTo>
                    <a:lnTo>
                      <a:pt x="1217" y="21"/>
                    </a:lnTo>
                    <a:lnTo>
                      <a:pt x="1170" y="22"/>
                    </a:lnTo>
                    <a:lnTo>
                      <a:pt x="1124" y="24"/>
                    </a:lnTo>
                    <a:lnTo>
                      <a:pt x="1077" y="26"/>
                    </a:lnTo>
                    <a:lnTo>
                      <a:pt x="1032" y="29"/>
                    </a:lnTo>
                    <a:lnTo>
                      <a:pt x="984" y="32"/>
                    </a:lnTo>
                    <a:lnTo>
                      <a:pt x="938" y="36"/>
                    </a:lnTo>
                    <a:lnTo>
                      <a:pt x="892" y="40"/>
                    </a:lnTo>
                    <a:lnTo>
                      <a:pt x="846" y="45"/>
                    </a:lnTo>
                    <a:lnTo>
                      <a:pt x="801" y="49"/>
                    </a:lnTo>
                    <a:lnTo>
                      <a:pt x="755" y="56"/>
                    </a:lnTo>
                    <a:lnTo>
                      <a:pt x="749" y="54"/>
                    </a:lnTo>
                    <a:lnTo>
                      <a:pt x="742" y="54"/>
                    </a:lnTo>
                    <a:lnTo>
                      <a:pt x="735" y="56"/>
                    </a:lnTo>
                    <a:lnTo>
                      <a:pt x="721" y="66"/>
                    </a:lnTo>
                    <a:lnTo>
                      <a:pt x="708" y="75"/>
                    </a:lnTo>
                    <a:lnTo>
                      <a:pt x="694" y="84"/>
                    </a:lnTo>
                    <a:lnTo>
                      <a:pt x="668" y="105"/>
                    </a:lnTo>
                    <a:lnTo>
                      <a:pt x="644" y="124"/>
                    </a:lnTo>
                    <a:lnTo>
                      <a:pt x="619" y="146"/>
                    </a:lnTo>
                    <a:lnTo>
                      <a:pt x="585" y="180"/>
                    </a:lnTo>
                    <a:lnTo>
                      <a:pt x="552" y="215"/>
                    </a:lnTo>
                    <a:lnTo>
                      <a:pt x="520" y="250"/>
                    </a:lnTo>
                    <a:lnTo>
                      <a:pt x="490" y="288"/>
                    </a:lnTo>
                    <a:lnTo>
                      <a:pt x="462" y="327"/>
                    </a:lnTo>
                    <a:lnTo>
                      <a:pt x="435" y="366"/>
                    </a:lnTo>
                    <a:lnTo>
                      <a:pt x="409" y="406"/>
                    </a:lnTo>
                    <a:lnTo>
                      <a:pt x="382" y="447"/>
                    </a:lnTo>
                    <a:lnTo>
                      <a:pt x="357" y="488"/>
                    </a:lnTo>
                    <a:lnTo>
                      <a:pt x="332" y="529"/>
                    </a:lnTo>
                    <a:lnTo>
                      <a:pt x="311" y="565"/>
                    </a:lnTo>
                    <a:lnTo>
                      <a:pt x="289" y="603"/>
                    </a:lnTo>
                    <a:lnTo>
                      <a:pt x="265" y="641"/>
                    </a:lnTo>
                    <a:lnTo>
                      <a:pt x="244" y="679"/>
                    </a:lnTo>
                    <a:lnTo>
                      <a:pt x="222" y="716"/>
                    </a:lnTo>
                    <a:lnTo>
                      <a:pt x="201" y="754"/>
                    </a:lnTo>
                    <a:lnTo>
                      <a:pt x="180" y="793"/>
                    </a:lnTo>
                    <a:lnTo>
                      <a:pt x="158" y="832"/>
                    </a:lnTo>
                    <a:lnTo>
                      <a:pt x="138" y="869"/>
                    </a:lnTo>
                    <a:lnTo>
                      <a:pt x="119" y="908"/>
                    </a:lnTo>
                    <a:lnTo>
                      <a:pt x="98" y="948"/>
                    </a:lnTo>
                    <a:lnTo>
                      <a:pt x="79" y="986"/>
                    </a:lnTo>
                    <a:lnTo>
                      <a:pt x="60" y="1025"/>
                    </a:lnTo>
                    <a:lnTo>
                      <a:pt x="41" y="1064"/>
                    </a:lnTo>
                    <a:lnTo>
                      <a:pt x="23" y="1103"/>
                    </a:lnTo>
                    <a:lnTo>
                      <a:pt x="6" y="1142"/>
                    </a:lnTo>
                    <a:lnTo>
                      <a:pt x="0" y="1169"/>
                    </a:lnTo>
                    <a:lnTo>
                      <a:pt x="6" y="1192"/>
                    </a:lnTo>
                    <a:lnTo>
                      <a:pt x="22" y="1208"/>
                    </a:lnTo>
                    <a:lnTo>
                      <a:pt x="45" y="1218"/>
                    </a:lnTo>
                    <a:lnTo>
                      <a:pt x="72" y="1214"/>
                    </a:lnTo>
                    <a:lnTo>
                      <a:pt x="96" y="1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7" name="Freeform 156">
                <a:extLst>
                  <a:ext uri="{FF2B5EF4-FFF2-40B4-BE49-F238E27FC236}">
                    <a16:creationId xmlns:a16="http://schemas.microsoft.com/office/drawing/2014/main" id="{E33715F1-8BF4-1ACC-4496-B989645DAD22}"/>
                  </a:ext>
                </a:extLst>
              </p:cNvPr>
              <p:cNvSpPr>
                <a:spLocks/>
              </p:cNvSpPr>
              <p:nvPr/>
            </p:nvSpPr>
            <p:spPr bwMode="auto">
              <a:xfrm>
                <a:off x="1150" y="2817"/>
                <a:ext cx="1043" cy="174"/>
              </a:xfrm>
              <a:custGeom>
                <a:avLst/>
                <a:gdLst>
                  <a:gd name="T0" fmla="*/ 3 w 7303"/>
                  <a:gd name="T1" fmla="*/ 23 h 1218"/>
                  <a:gd name="T2" fmla="*/ 6 w 7303"/>
                  <a:gd name="T3" fmla="*/ 17 h 1218"/>
                  <a:gd name="T4" fmla="*/ 7 w 7303"/>
                  <a:gd name="T5" fmla="*/ 14 h 1218"/>
                  <a:gd name="T6" fmla="*/ 8 w 7303"/>
                  <a:gd name="T7" fmla="*/ 13 h 1218"/>
                  <a:gd name="T8" fmla="*/ 11 w 7303"/>
                  <a:gd name="T9" fmla="*/ 7 h 1218"/>
                  <a:gd name="T10" fmla="*/ 15 w 7303"/>
                  <a:gd name="T11" fmla="*/ 2 h 1218"/>
                  <a:gd name="T12" fmla="*/ 16 w 7303"/>
                  <a:gd name="T13" fmla="*/ 2 h 1218"/>
                  <a:gd name="T14" fmla="*/ 20 w 7303"/>
                  <a:gd name="T15" fmla="*/ 2 h 1218"/>
                  <a:gd name="T16" fmla="*/ 27 w 7303"/>
                  <a:gd name="T17" fmla="*/ 3 h 1218"/>
                  <a:gd name="T18" fmla="*/ 33 w 7303"/>
                  <a:gd name="T19" fmla="*/ 3 h 1218"/>
                  <a:gd name="T20" fmla="*/ 38 w 7303"/>
                  <a:gd name="T21" fmla="*/ 3 h 1218"/>
                  <a:gd name="T22" fmla="*/ 45 w 7303"/>
                  <a:gd name="T23" fmla="*/ 3 h 1218"/>
                  <a:gd name="T24" fmla="*/ 51 w 7303"/>
                  <a:gd name="T25" fmla="*/ 3 h 1218"/>
                  <a:gd name="T26" fmla="*/ 57 w 7303"/>
                  <a:gd name="T27" fmla="*/ 3 h 1218"/>
                  <a:gd name="T28" fmla="*/ 61 w 7303"/>
                  <a:gd name="T29" fmla="*/ 3 h 1218"/>
                  <a:gd name="T30" fmla="*/ 67 w 7303"/>
                  <a:gd name="T31" fmla="*/ 3 h 1218"/>
                  <a:gd name="T32" fmla="*/ 73 w 7303"/>
                  <a:gd name="T33" fmla="*/ 3 h 1218"/>
                  <a:gd name="T34" fmla="*/ 79 w 7303"/>
                  <a:gd name="T35" fmla="*/ 3 h 1218"/>
                  <a:gd name="T36" fmla="*/ 85 w 7303"/>
                  <a:gd name="T37" fmla="*/ 3 h 1218"/>
                  <a:gd name="T38" fmla="*/ 91 w 7303"/>
                  <a:gd name="T39" fmla="*/ 3 h 1218"/>
                  <a:gd name="T40" fmla="*/ 97 w 7303"/>
                  <a:gd name="T41" fmla="*/ 3 h 1218"/>
                  <a:gd name="T42" fmla="*/ 103 w 7303"/>
                  <a:gd name="T43" fmla="*/ 3 h 1218"/>
                  <a:gd name="T44" fmla="*/ 109 w 7303"/>
                  <a:gd name="T45" fmla="*/ 3 h 1218"/>
                  <a:gd name="T46" fmla="*/ 115 w 7303"/>
                  <a:gd name="T47" fmla="*/ 3 h 1218"/>
                  <a:gd name="T48" fmla="*/ 121 w 7303"/>
                  <a:gd name="T49" fmla="*/ 3 h 1218"/>
                  <a:gd name="T50" fmla="*/ 127 w 7303"/>
                  <a:gd name="T51" fmla="*/ 3 h 1218"/>
                  <a:gd name="T52" fmla="*/ 133 w 7303"/>
                  <a:gd name="T53" fmla="*/ 3 h 1218"/>
                  <a:gd name="T54" fmla="*/ 139 w 7303"/>
                  <a:gd name="T55" fmla="*/ 3 h 1218"/>
                  <a:gd name="T56" fmla="*/ 145 w 7303"/>
                  <a:gd name="T57" fmla="*/ 3 h 1218"/>
                  <a:gd name="T58" fmla="*/ 149 w 7303"/>
                  <a:gd name="T59" fmla="*/ 1 h 1218"/>
                  <a:gd name="T60" fmla="*/ 148 w 7303"/>
                  <a:gd name="T61" fmla="*/ 0 h 1218"/>
                  <a:gd name="T62" fmla="*/ 143 w 7303"/>
                  <a:gd name="T63" fmla="*/ 0 h 1218"/>
                  <a:gd name="T64" fmla="*/ 137 w 7303"/>
                  <a:gd name="T65" fmla="*/ 0 h 1218"/>
                  <a:gd name="T66" fmla="*/ 131 w 7303"/>
                  <a:gd name="T67" fmla="*/ 0 h 1218"/>
                  <a:gd name="T68" fmla="*/ 125 w 7303"/>
                  <a:gd name="T69" fmla="*/ 0 h 1218"/>
                  <a:gd name="T70" fmla="*/ 119 w 7303"/>
                  <a:gd name="T71" fmla="*/ 0 h 1218"/>
                  <a:gd name="T72" fmla="*/ 114 w 7303"/>
                  <a:gd name="T73" fmla="*/ 0 h 1218"/>
                  <a:gd name="T74" fmla="*/ 109 w 7303"/>
                  <a:gd name="T75" fmla="*/ 0 h 1218"/>
                  <a:gd name="T76" fmla="*/ 102 w 7303"/>
                  <a:gd name="T77" fmla="*/ 0 h 1218"/>
                  <a:gd name="T78" fmla="*/ 101 w 7303"/>
                  <a:gd name="T79" fmla="*/ 0 h 1218"/>
                  <a:gd name="T80" fmla="*/ 99 w 7303"/>
                  <a:gd name="T81" fmla="*/ 0 h 1218"/>
                  <a:gd name="T82" fmla="*/ 92 w 7303"/>
                  <a:gd name="T83" fmla="*/ 0 h 1218"/>
                  <a:gd name="T84" fmla="*/ 86 w 7303"/>
                  <a:gd name="T85" fmla="*/ 0 h 1218"/>
                  <a:gd name="T86" fmla="*/ 80 w 7303"/>
                  <a:gd name="T87" fmla="*/ 0 h 1218"/>
                  <a:gd name="T88" fmla="*/ 74 w 7303"/>
                  <a:gd name="T89" fmla="*/ 0 h 1218"/>
                  <a:gd name="T90" fmla="*/ 68 w 7303"/>
                  <a:gd name="T91" fmla="*/ 0 h 1218"/>
                  <a:gd name="T92" fmla="*/ 61 w 7303"/>
                  <a:gd name="T93" fmla="*/ 0 h 1218"/>
                  <a:gd name="T94" fmla="*/ 60 w 7303"/>
                  <a:gd name="T95" fmla="*/ 0 h 1218"/>
                  <a:gd name="T96" fmla="*/ 57 w 7303"/>
                  <a:gd name="T97" fmla="*/ 0 h 1218"/>
                  <a:gd name="T98" fmla="*/ 52 w 7303"/>
                  <a:gd name="T99" fmla="*/ 0 h 1218"/>
                  <a:gd name="T100" fmla="*/ 45 w 7303"/>
                  <a:gd name="T101" fmla="*/ 0 h 1218"/>
                  <a:gd name="T102" fmla="*/ 39 w 7303"/>
                  <a:gd name="T103" fmla="*/ 0 h 1218"/>
                  <a:gd name="T104" fmla="*/ 33 w 7303"/>
                  <a:gd name="T105" fmla="*/ 0 h 1218"/>
                  <a:gd name="T106" fmla="*/ 26 w 7303"/>
                  <a:gd name="T107" fmla="*/ 0 h 1218"/>
                  <a:gd name="T108" fmla="*/ 20 w 7303"/>
                  <a:gd name="T109" fmla="*/ 1 h 1218"/>
                  <a:gd name="T110" fmla="*/ 15 w 7303"/>
                  <a:gd name="T111" fmla="*/ 1 h 1218"/>
                  <a:gd name="T112" fmla="*/ 14 w 7303"/>
                  <a:gd name="T113" fmla="*/ 2 h 1218"/>
                  <a:gd name="T114" fmla="*/ 11 w 7303"/>
                  <a:gd name="T115" fmla="*/ 5 h 1218"/>
                  <a:gd name="T116" fmla="*/ 7 w 7303"/>
                  <a:gd name="T117" fmla="*/ 11 h 1218"/>
                  <a:gd name="T118" fmla="*/ 4 w 7303"/>
                  <a:gd name="T119" fmla="*/ 15 h 1218"/>
                  <a:gd name="T120" fmla="*/ 1 w 7303"/>
                  <a:gd name="T121" fmla="*/ 21 h 1218"/>
                  <a:gd name="T122" fmla="*/ 0 w 7303"/>
                  <a:gd name="T123" fmla="*/ 25 h 12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03" h="1218">
                    <a:moveTo>
                      <a:pt x="96" y="1194"/>
                    </a:moveTo>
                    <a:lnTo>
                      <a:pt x="96" y="1194"/>
                    </a:lnTo>
                    <a:lnTo>
                      <a:pt x="96" y="1193"/>
                    </a:lnTo>
                    <a:lnTo>
                      <a:pt x="96" y="1192"/>
                    </a:lnTo>
                    <a:lnTo>
                      <a:pt x="123" y="1156"/>
                    </a:lnTo>
                    <a:lnTo>
                      <a:pt x="147" y="1116"/>
                    </a:lnTo>
                    <a:lnTo>
                      <a:pt x="171" y="1075"/>
                    </a:lnTo>
                    <a:lnTo>
                      <a:pt x="193" y="1035"/>
                    </a:lnTo>
                    <a:lnTo>
                      <a:pt x="215" y="993"/>
                    </a:lnTo>
                    <a:lnTo>
                      <a:pt x="235" y="950"/>
                    </a:lnTo>
                    <a:lnTo>
                      <a:pt x="255" y="907"/>
                    </a:lnTo>
                    <a:lnTo>
                      <a:pt x="274" y="863"/>
                    </a:lnTo>
                    <a:lnTo>
                      <a:pt x="295" y="820"/>
                    </a:lnTo>
                    <a:lnTo>
                      <a:pt x="313" y="776"/>
                    </a:lnTo>
                    <a:lnTo>
                      <a:pt x="326" y="749"/>
                    </a:lnTo>
                    <a:lnTo>
                      <a:pt x="337" y="724"/>
                    </a:lnTo>
                    <a:lnTo>
                      <a:pt x="349" y="697"/>
                    </a:lnTo>
                    <a:lnTo>
                      <a:pt x="357" y="680"/>
                    </a:lnTo>
                    <a:lnTo>
                      <a:pt x="364" y="664"/>
                    </a:lnTo>
                    <a:lnTo>
                      <a:pt x="372" y="650"/>
                    </a:lnTo>
                    <a:lnTo>
                      <a:pt x="375" y="645"/>
                    </a:lnTo>
                    <a:lnTo>
                      <a:pt x="376" y="641"/>
                    </a:lnTo>
                    <a:lnTo>
                      <a:pt x="379" y="634"/>
                    </a:lnTo>
                    <a:lnTo>
                      <a:pt x="398" y="594"/>
                    </a:lnTo>
                    <a:lnTo>
                      <a:pt x="419" y="555"/>
                    </a:lnTo>
                    <a:lnTo>
                      <a:pt x="439" y="515"/>
                    </a:lnTo>
                    <a:lnTo>
                      <a:pt x="461" y="476"/>
                    </a:lnTo>
                    <a:lnTo>
                      <a:pt x="484" y="437"/>
                    </a:lnTo>
                    <a:lnTo>
                      <a:pt x="506" y="398"/>
                    </a:lnTo>
                    <a:lnTo>
                      <a:pt x="529" y="360"/>
                    </a:lnTo>
                    <a:lnTo>
                      <a:pt x="554" y="321"/>
                    </a:lnTo>
                    <a:lnTo>
                      <a:pt x="580" y="285"/>
                    </a:lnTo>
                    <a:lnTo>
                      <a:pt x="606" y="248"/>
                    </a:lnTo>
                    <a:lnTo>
                      <a:pt x="636" y="213"/>
                    </a:lnTo>
                    <a:lnTo>
                      <a:pt x="666" y="180"/>
                    </a:lnTo>
                    <a:lnTo>
                      <a:pt x="696" y="147"/>
                    </a:lnTo>
                    <a:lnTo>
                      <a:pt x="729" y="115"/>
                    </a:lnTo>
                    <a:lnTo>
                      <a:pt x="736" y="108"/>
                    </a:lnTo>
                    <a:lnTo>
                      <a:pt x="744" y="102"/>
                    </a:lnTo>
                    <a:lnTo>
                      <a:pt x="752" y="96"/>
                    </a:lnTo>
                    <a:lnTo>
                      <a:pt x="761" y="96"/>
                    </a:lnTo>
                    <a:lnTo>
                      <a:pt x="770" y="97"/>
                    </a:lnTo>
                    <a:lnTo>
                      <a:pt x="780" y="98"/>
                    </a:lnTo>
                    <a:lnTo>
                      <a:pt x="824" y="104"/>
                    </a:lnTo>
                    <a:lnTo>
                      <a:pt x="867" y="108"/>
                    </a:lnTo>
                    <a:lnTo>
                      <a:pt x="911" y="113"/>
                    </a:lnTo>
                    <a:lnTo>
                      <a:pt x="955" y="117"/>
                    </a:lnTo>
                    <a:lnTo>
                      <a:pt x="1000" y="120"/>
                    </a:lnTo>
                    <a:lnTo>
                      <a:pt x="1043" y="123"/>
                    </a:lnTo>
                    <a:lnTo>
                      <a:pt x="1089" y="125"/>
                    </a:lnTo>
                    <a:lnTo>
                      <a:pt x="1134" y="128"/>
                    </a:lnTo>
                    <a:lnTo>
                      <a:pt x="1177" y="130"/>
                    </a:lnTo>
                    <a:lnTo>
                      <a:pt x="1222" y="131"/>
                    </a:lnTo>
                    <a:lnTo>
                      <a:pt x="1266" y="132"/>
                    </a:lnTo>
                    <a:lnTo>
                      <a:pt x="1310" y="133"/>
                    </a:lnTo>
                    <a:lnTo>
                      <a:pt x="1357" y="135"/>
                    </a:lnTo>
                    <a:lnTo>
                      <a:pt x="1400" y="136"/>
                    </a:lnTo>
                    <a:lnTo>
                      <a:pt x="1444" y="136"/>
                    </a:lnTo>
                    <a:lnTo>
                      <a:pt x="1489" y="136"/>
                    </a:lnTo>
                    <a:lnTo>
                      <a:pt x="1533" y="136"/>
                    </a:lnTo>
                    <a:lnTo>
                      <a:pt x="1579" y="136"/>
                    </a:lnTo>
                    <a:lnTo>
                      <a:pt x="1622" y="137"/>
                    </a:lnTo>
                    <a:lnTo>
                      <a:pt x="1666" y="137"/>
                    </a:lnTo>
                    <a:lnTo>
                      <a:pt x="1710" y="137"/>
                    </a:lnTo>
                    <a:lnTo>
                      <a:pt x="1755" y="137"/>
                    </a:lnTo>
                    <a:lnTo>
                      <a:pt x="1798" y="138"/>
                    </a:lnTo>
                    <a:lnTo>
                      <a:pt x="1841" y="138"/>
                    </a:lnTo>
                    <a:lnTo>
                      <a:pt x="1886" y="139"/>
                    </a:lnTo>
                    <a:lnTo>
                      <a:pt x="1930" y="139"/>
                    </a:lnTo>
                    <a:lnTo>
                      <a:pt x="1973" y="140"/>
                    </a:lnTo>
                    <a:lnTo>
                      <a:pt x="2017" y="140"/>
                    </a:lnTo>
                    <a:lnTo>
                      <a:pt x="2062" y="140"/>
                    </a:lnTo>
                    <a:lnTo>
                      <a:pt x="2106" y="141"/>
                    </a:lnTo>
                    <a:lnTo>
                      <a:pt x="2149" y="141"/>
                    </a:lnTo>
                    <a:lnTo>
                      <a:pt x="2194" y="141"/>
                    </a:lnTo>
                    <a:lnTo>
                      <a:pt x="2237" y="141"/>
                    </a:lnTo>
                    <a:lnTo>
                      <a:pt x="2280" y="141"/>
                    </a:lnTo>
                    <a:lnTo>
                      <a:pt x="2324" y="142"/>
                    </a:lnTo>
                    <a:lnTo>
                      <a:pt x="2369" y="142"/>
                    </a:lnTo>
                    <a:lnTo>
                      <a:pt x="2412" y="142"/>
                    </a:lnTo>
                    <a:lnTo>
                      <a:pt x="2457" y="144"/>
                    </a:lnTo>
                    <a:lnTo>
                      <a:pt x="2501" y="144"/>
                    </a:lnTo>
                    <a:lnTo>
                      <a:pt x="2544" y="145"/>
                    </a:lnTo>
                    <a:lnTo>
                      <a:pt x="2588" y="145"/>
                    </a:lnTo>
                    <a:lnTo>
                      <a:pt x="2645" y="145"/>
                    </a:lnTo>
                    <a:lnTo>
                      <a:pt x="2701" y="146"/>
                    </a:lnTo>
                    <a:lnTo>
                      <a:pt x="2758" y="146"/>
                    </a:lnTo>
                    <a:lnTo>
                      <a:pt x="2814" y="146"/>
                    </a:lnTo>
                    <a:lnTo>
                      <a:pt x="2870" y="147"/>
                    </a:lnTo>
                    <a:lnTo>
                      <a:pt x="2893" y="147"/>
                    </a:lnTo>
                    <a:lnTo>
                      <a:pt x="2916" y="147"/>
                    </a:lnTo>
                    <a:lnTo>
                      <a:pt x="2937" y="147"/>
                    </a:lnTo>
                    <a:lnTo>
                      <a:pt x="2982" y="147"/>
                    </a:lnTo>
                    <a:lnTo>
                      <a:pt x="3027" y="147"/>
                    </a:lnTo>
                    <a:lnTo>
                      <a:pt x="3071" y="147"/>
                    </a:lnTo>
                    <a:lnTo>
                      <a:pt x="3116" y="147"/>
                    </a:lnTo>
                    <a:lnTo>
                      <a:pt x="3162" y="147"/>
                    </a:lnTo>
                    <a:lnTo>
                      <a:pt x="3207" y="147"/>
                    </a:lnTo>
                    <a:lnTo>
                      <a:pt x="3251" y="147"/>
                    </a:lnTo>
                    <a:lnTo>
                      <a:pt x="3295" y="147"/>
                    </a:lnTo>
                    <a:lnTo>
                      <a:pt x="3341" y="147"/>
                    </a:lnTo>
                    <a:lnTo>
                      <a:pt x="3385" y="147"/>
                    </a:lnTo>
                    <a:lnTo>
                      <a:pt x="3430" y="147"/>
                    </a:lnTo>
                    <a:lnTo>
                      <a:pt x="3474" y="147"/>
                    </a:lnTo>
                    <a:lnTo>
                      <a:pt x="3528" y="147"/>
                    </a:lnTo>
                    <a:lnTo>
                      <a:pt x="3583" y="147"/>
                    </a:lnTo>
                    <a:lnTo>
                      <a:pt x="3636" y="147"/>
                    </a:lnTo>
                    <a:lnTo>
                      <a:pt x="3689" y="147"/>
                    </a:lnTo>
                    <a:lnTo>
                      <a:pt x="3743" y="147"/>
                    </a:lnTo>
                    <a:lnTo>
                      <a:pt x="3797" y="147"/>
                    </a:lnTo>
                    <a:lnTo>
                      <a:pt x="3838" y="147"/>
                    </a:lnTo>
                    <a:lnTo>
                      <a:pt x="3882" y="147"/>
                    </a:lnTo>
                    <a:lnTo>
                      <a:pt x="3923" y="147"/>
                    </a:lnTo>
                    <a:lnTo>
                      <a:pt x="3965" y="147"/>
                    </a:lnTo>
                    <a:lnTo>
                      <a:pt x="4008" y="147"/>
                    </a:lnTo>
                    <a:lnTo>
                      <a:pt x="4050" y="147"/>
                    </a:lnTo>
                    <a:lnTo>
                      <a:pt x="4092" y="147"/>
                    </a:lnTo>
                    <a:lnTo>
                      <a:pt x="4134" y="147"/>
                    </a:lnTo>
                    <a:lnTo>
                      <a:pt x="4177" y="147"/>
                    </a:lnTo>
                    <a:lnTo>
                      <a:pt x="4220" y="147"/>
                    </a:lnTo>
                    <a:lnTo>
                      <a:pt x="4262" y="147"/>
                    </a:lnTo>
                    <a:lnTo>
                      <a:pt x="4304" y="148"/>
                    </a:lnTo>
                    <a:lnTo>
                      <a:pt x="4347" y="148"/>
                    </a:lnTo>
                    <a:lnTo>
                      <a:pt x="4390" y="148"/>
                    </a:lnTo>
                    <a:lnTo>
                      <a:pt x="4431" y="148"/>
                    </a:lnTo>
                    <a:lnTo>
                      <a:pt x="4473" y="148"/>
                    </a:lnTo>
                    <a:lnTo>
                      <a:pt x="4516" y="148"/>
                    </a:lnTo>
                    <a:lnTo>
                      <a:pt x="4557" y="148"/>
                    </a:lnTo>
                    <a:lnTo>
                      <a:pt x="4602" y="148"/>
                    </a:lnTo>
                    <a:lnTo>
                      <a:pt x="4643" y="149"/>
                    </a:lnTo>
                    <a:lnTo>
                      <a:pt x="4685" y="149"/>
                    </a:lnTo>
                    <a:lnTo>
                      <a:pt x="4728" y="149"/>
                    </a:lnTo>
                    <a:lnTo>
                      <a:pt x="4769" y="149"/>
                    </a:lnTo>
                    <a:lnTo>
                      <a:pt x="4813" y="149"/>
                    </a:lnTo>
                    <a:lnTo>
                      <a:pt x="4854" y="149"/>
                    </a:lnTo>
                    <a:lnTo>
                      <a:pt x="4896" y="149"/>
                    </a:lnTo>
                    <a:lnTo>
                      <a:pt x="4939" y="149"/>
                    </a:lnTo>
                    <a:lnTo>
                      <a:pt x="4982" y="149"/>
                    </a:lnTo>
                    <a:lnTo>
                      <a:pt x="5024" y="149"/>
                    </a:lnTo>
                    <a:lnTo>
                      <a:pt x="5066" y="149"/>
                    </a:lnTo>
                    <a:lnTo>
                      <a:pt x="5108" y="149"/>
                    </a:lnTo>
                    <a:lnTo>
                      <a:pt x="5150" y="149"/>
                    </a:lnTo>
                    <a:lnTo>
                      <a:pt x="5192" y="149"/>
                    </a:lnTo>
                    <a:lnTo>
                      <a:pt x="5235" y="149"/>
                    </a:lnTo>
                    <a:lnTo>
                      <a:pt x="5277" y="149"/>
                    </a:lnTo>
                    <a:lnTo>
                      <a:pt x="5320" y="149"/>
                    </a:lnTo>
                    <a:lnTo>
                      <a:pt x="5361" y="149"/>
                    </a:lnTo>
                    <a:lnTo>
                      <a:pt x="5404" y="149"/>
                    </a:lnTo>
                    <a:lnTo>
                      <a:pt x="5447" y="148"/>
                    </a:lnTo>
                    <a:lnTo>
                      <a:pt x="5487" y="148"/>
                    </a:lnTo>
                    <a:lnTo>
                      <a:pt x="5531" y="148"/>
                    </a:lnTo>
                    <a:lnTo>
                      <a:pt x="5572" y="148"/>
                    </a:lnTo>
                    <a:lnTo>
                      <a:pt x="5615" y="147"/>
                    </a:lnTo>
                    <a:lnTo>
                      <a:pt x="5658" y="147"/>
                    </a:lnTo>
                    <a:lnTo>
                      <a:pt x="5700" y="147"/>
                    </a:lnTo>
                    <a:lnTo>
                      <a:pt x="5742" y="147"/>
                    </a:lnTo>
                    <a:lnTo>
                      <a:pt x="5784" y="147"/>
                    </a:lnTo>
                    <a:lnTo>
                      <a:pt x="5826" y="146"/>
                    </a:lnTo>
                    <a:lnTo>
                      <a:pt x="5868" y="146"/>
                    </a:lnTo>
                    <a:lnTo>
                      <a:pt x="5910" y="145"/>
                    </a:lnTo>
                    <a:lnTo>
                      <a:pt x="5952" y="145"/>
                    </a:lnTo>
                    <a:lnTo>
                      <a:pt x="5995" y="144"/>
                    </a:lnTo>
                    <a:lnTo>
                      <a:pt x="6039" y="142"/>
                    </a:lnTo>
                    <a:lnTo>
                      <a:pt x="6080" y="142"/>
                    </a:lnTo>
                    <a:lnTo>
                      <a:pt x="6123" y="141"/>
                    </a:lnTo>
                    <a:lnTo>
                      <a:pt x="6165" y="141"/>
                    </a:lnTo>
                    <a:lnTo>
                      <a:pt x="6207" y="140"/>
                    </a:lnTo>
                    <a:lnTo>
                      <a:pt x="6250" y="139"/>
                    </a:lnTo>
                    <a:lnTo>
                      <a:pt x="6294" y="139"/>
                    </a:lnTo>
                    <a:lnTo>
                      <a:pt x="6337" y="138"/>
                    </a:lnTo>
                    <a:lnTo>
                      <a:pt x="6381" y="137"/>
                    </a:lnTo>
                    <a:lnTo>
                      <a:pt x="6425" y="137"/>
                    </a:lnTo>
                    <a:lnTo>
                      <a:pt x="6468" y="136"/>
                    </a:lnTo>
                    <a:lnTo>
                      <a:pt x="6512" y="136"/>
                    </a:lnTo>
                    <a:lnTo>
                      <a:pt x="6554" y="135"/>
                    </a:lnTo>
                    <a:lnTo>
                      <a:pt x="6598" y="135"/>
                    </a:lnTo>
                    <a:lnTo>
                      <a:pt x="6640" y="133"/>
                    </a:lnTo>
                    <a:lnTo>
                      <a:pt x="6684" y="132"/>
                    </a:lnTo>
                    <a:lnTo>
                      <a:pt x="6727" y="132"/>
                    </a:lnTo>
                    <a:lnTo>
                      <a:pt x="6770" y="131"/>
                    </a:lnTo>
                    <a:lnTo>
                      <a:pt x="6814" y="130"/>
                    </a:lnTo>
                    <a:lnTo>
                      <a:pt x="6858" y="130"/>
                    </a:lnTo>
                    <a:lnTo>
                      <a:pt x="6901" y="129"/>
                    </a:lnTo>
                    <a:lnTo>
                      <a:pt x="6944" y="128"/>
                    </a:lnTo>
                    <a:lnTo>
                      <a:pt x="6987" y="127"/>
                    </a:lnTo>
                    <a:lnTo>
                      <a:pt x="7030" y="127"/>
                    </a:lnTo>
                    <a:lnTo>
                      <a:pt x="7074" y="124"/>
                    </a:lnTo>
                    <a:lnTo>
                      <a:pt x="7118" y="124"/>
                    </a:lnTo>
                    <a:lnTo>
                      <a:pt x="7161" y="123"/>
                    </a:lnTo>
                    <a:lnTo>
                      <a:pt x="7203" y="122"/>
                    </a:lnTo>
                    <a:lnTo>
                      <a:pt x="7247" y="121"/>
                    </a:lnTo>
                    <a:lnTo>
                      <a:pt x="7286" y="106"/>
                    </a:lnTo>
                    <a:lnTo>
                      <a:pt x="7303" y="74"/>
                    </a:lnTo>
                    <a:lnTo>
                      <a:pt x="7300" y="37"/>
                    </a:lnTo>
                    <a:lnTo>
                      <a:pt x="7298" y="31"/>
                    </a:lnTo>
                    <a:lnTo>
                      <a:pt x="7294" y="25"/>
                    </a:lnTo>
                    <a:lnTo>
                      <a:pt x="7290" y="20"/>
                    </a:lnTo>
                    <a:lnTo>
                      <a:pt x="7278" y="9"/>
                    </a:lnTo>
                    <a:lnTo>
                      <a:pt x="7266" y="4"/>
                    </a:lnTo>
                    <a:lnTo>
                      <a:pt x="7247" y="1"/>
                    </a:lnTo>
                    <a:lnTo>
                      <a:pt x="7203" y="0"/>
                    </a:lnTo>
                    <a:lnTo>
                      <a:pt x="7161" y="0"/>
                    </a:lnTo>
                    <a:lnTo>
                      <a:pt x="7118" y="0"/>
                    </a:lnTo>
                    <a:lnTo>
                      <a:pt x="7074" y="0"/>
                    </a:lnTo>
                    <a:lnTo>
                      <a:pt x="7030" y="0"/>
                    </a:lnTo>
                    <a:lnTo>
                      <a:pt x="6987" y="0"/>
                    </a:lnTo>
                    <a:lnTo>
                      <a:pt x="6944" y="0"/>
                    </a:lnTo>
                    <a:lnTo>
                      <a:pt x="6901" y="1"/>
                    </a:lnTo>
                    <a:lnTo>
                      <a:pt x="6858" y="1"/>
                    </a:lnTo>
                    <a:lnTo>
                      <a:pt x="6814" y="1"/>
                    </a:lnTo>
                    <a:lnTo>
                      <a:pt x="6770" y="3"/>
                    </a:lnTo>
                    <a:lnTo>
                      <a:pt x="6727" y="3"/>
                    </a:lnTo>
                    <a:lnTo>
                      <a:pt x="6684" y="4"/>
                    </a:lnTo>
                    <a:lnTo>
                      <a:pt x="6640" y="4"/>
                    </a:lnTo>
                    <a:lnTo>
                      <a:pt x="6597" y="4"/>
                    </a:lnTo>
                    <a:lnTo>
                      <a:pt x="6554" y="5"/>
                    </a:lnTo>
                    <a:lnTo>
                      <a:pt x="6511" y="5"/>
                    </a:lnTo>
                    <a:lnTo>
                      <a:pt x="6468" y="6"/>
                    </a:lnTo>
                    <a:lnTo>
                      <a:pt x="6424" y="7"/>
                    </a:lnTo>
                    <a:lnTo>
                      <a:pt x="6381" y="8"/>
                    </a:lnTo>
                    <a:lnTo>
                      <a:pt x="6336" y="8"/>
                    </a:lnTo>
                    <a:lnTo>
                      <a:pt x="6294" y="9"/>
                    </a:lnTo>
                    <a:lnTo>
                      <a:pt x="6250" y="9"/>
                    </a:lnTo>
                    <a:lnTo>
                      <a:pt x="6207" y="11"/>
                    </a:lnTo>
                    <a:lnTo>
                      <a:pt x="6165" y="11"/>
                    </a:lnTo>
                    <a:lnTo>
                      <a:pt x="6121" y="12"/>
                    </a:lnTo>
                    <a:lnTo>
                      <a:pt x="6079" y="13"/>
                    </a:lnTo>
                    <a:lnTo>
                      <a:pt x="6034" y="14"/>
                    </a:lnTo>
                    <a:lnTo>
                      <a:pt x="5990" y="14"/>
                    </a:lnTo>
                    <a:lnTo>
                      <a:pt x="5947" y="15"/>
                    </a:lnTo>
                    <a:lnTo>
                      <a:pt x="5904" y="15"/>
                    </a:lnTo>
                    <a:lnTo>
                      <a:pt x="5855" y="15"/>
                    </a:lnTo>
                    <a:lnTo>
                      <a:pt x="5806" y="16"/>
                    </a:lnTo>
                    <a:lnTo>
                      <a:pt x="5758" y="16"/>
                    </a:lnTo>
                    <a:lnTo>
                      <a:pt x="5709" y="17"/>
                    </a:lnTo>
                    <a:lnTo>
                      <a:pt x="5660" y="17"/>
                    </a:lnTo>
                    <a:lnTo>
                      <a:pt x="5611" y="17"/>
                    </a:lnTo>
                    <a:lnTo>
                      <a:pt x="5582" y="19"/>
                    </a:lnTo>
                    <a:lnTo>
                      <a:pt x="5555" y="17"/>
                    </a:lnTo>
                    <a:lnTo>
                      <a:pt x="5526" y="17"/>
                    </a:lnTo>
                    <a:lnTo>
                      <a:pt x="5481" y="19"/>
                    </a:lnTo>
                    <a:lnTo>
                      <a:pt x="5435" y="19"/>
                    </a:lnTo>
                    <a:lnTo>
                      <a:pt x="5390" y="17"/>
                    </a:lnTo>
                    <a:lnTo>
                      <a:pt x="5343" y="17"/>
                    </a:lnTo>
                    <a:lnTo>
                      <a:pt x="5295" y="17"/>
                    </a:lnTo>
                    <a:lnTo>
                      <a:pt x="5250" y="17"/>
                    </a:lnTo>
                    <a:lnTo>
                      <a:pt x="5203" y="17"/>
                    </a:lnTo>
                    <a:lnTo>
                      <a:pt x="5157" y="17"/>
                    </a:lnTo>
                    <a:lnTo>
                      <a:pt x="5110" y="16"/>
                    </a:lnTo>
                    <a:lnTo>
                      <a:pt x="5065" y="16"/>
                    </a:lnTo>
                    <a:lnTo>
                      <a:pt x="5019" y="16"/>
                    </a:lnTo>
                    <a:lnTo>
                      <a:pt x="5013" y="15"/>
                    </a:lnTo>
                    <a:lnTo>
                      <a:pt x="5007" y="15"/>
                    </a:lnTo>
                    <a:lnTo>
                      <a:pt x="5002" y="15"/>
                    </a:lnTo>
                    <a:lnTo>
                      <a:pt x="4971" y="15"/>
                    </a:lnTo>
                    <a:lnTo>
                      <a:pt x="4912" y="15"/>
                    </a:lnTo>
                    <a:lnTo>
                      <a:pt x="4881" y="15"/>
                    </a:lnTo>
                    <a:lnTo>
                      <a:pt x="4870" y="15"/>
                    </a:lnTo>
                    <a:lnTo>
                      <a:pt x="4861" y="15"/>
                    </a:lnTo>
                    <a:lnTo>
                      <a:pt x="4851" y="15"/>
                    </a:lnTo>
                    <a:lnTo>
                      <a:pt x="4802" y="15"/>
                    </a:lnTo>
                    <a:lnTo>
                      <a:pt x="4752" y="14"/>
                    </a:lnTo>
                    <a:lnTo>
                      <a:pt x="4704" y="14"/>
                    </a:lnTo>
                    <a:lnTo>
                      <a:pt x="4654" y="13"/>
                    </a:lnTo>
                    <a:lnTo>
                      <a:pt x="4606" y="13"/>
                    </a:lnTo>
                    <a:lnTo>
                      <a:pt x="4556" y="12"/>
                    </a:lnTo>
                    <a:lnTo>
                      <a:pt x="4507" y="12"/>
                    </a:lnTo>
                    <a:lnTo>
                      <a:pt x="4458" y="12"/>
                    </a:lnTo>
                    <a:lnTo>
                      <a:pt x="4410" y="11"/>
                    </a:lnTo>
                    <a:lnTo>
                      <a:pt x="4360" y="11"/>
                    </a:lnTo>
                    <a:lnTo>
                      <a:pt x="4316" y="11"/>
                    </a:lnTo>
                    <a:lnTo>
                      <a:pt x="4272" y="11"/>
                    </a:lnTo>
                    <a:lnTo>
                      <a:pt x="4229" y="9"/>
                    </a:lnTo>
                    <a:lnTo>
                      <a:pt x="4184" y="9"/>
                    </a:lnTo>
                    <a:lnTo>
                      <a:pt x="4141" y="9"/>
                    </a:lnTo>
                    <a:lnTo>
                      <a:pt x="4098" y="9"/>
                    </a:lnTo>
                    <a:lnTo>
                      <a:pt x="4054" y="9"/>
                    </a:lnTo>
                    <a:lnTo>
                      <a:pt x="4011" y="9"/>
                    </a:lnTo>
                    <a:lnTo>
                      <a:pt x="3967" y="9"/>
                    </a:lnTo>
                    <a:lnTo>
                      <a:pt x="3923" y="9"/>
                    </a:lnTo>
                    <a:lnTo>
                      <a:pt x="3880" y="9"/>
                    </a:lnTo>
                    <a:lnTo>
                      <a:pt x="3835" y="9"/>
                    </a:lnTo>
                    <a:lnTo>
                      <a:pt x="3791" y="9"/>
                    </a:lnTo>
                    <a:lnTo>
                      <a:pt x="3748" y="9"/>
                    </a:lnTo>
                    <a:lnTo>
                      <a:pt x="3705" y="9"/>
                    </a:lnTo>
                    <a:lnTo>
                      <a:pt x="3660" y="9"/>
                    </a:lnTo>
                    <a:lnTo>
                      <a:pt x="3618" y="9"/>
                    </a:lnTo>
                    <a:lnTo>
                      <a:pt x="3575" y="9"/>
                    </a:lnTo>
                    <a:lnTo>
                      <a:pt x="3530" y="9"/>
                    </a:lnTo>
                    <a:lnTo>
                      <a:pt x="3485" y="9"/>
                    </a:lnTo>
                    <a:lnTo>
                      <a:pt x="3442" y="9"/>
                    </a:lnTo>
                    <a:lnTo>
                      <a:pt x="3398" y="9"/>
                    </a:lnTo>
                    <a:lnTo>
                      <a:pt x="3356" y="9"/>
                    </a:lnTo>
                    <a:lnTo>
                      <a:pt x="3312" y="11"/>
                    </a:lnTo>
                    <a:lnTo>
                      <a:pt x="3268" y="11"/>
                    </a:lnTo>
                    <a:lnTo>
                      <a:pt x="3225" y="11"/>
                    </a:lnTo>
                    <a:lnTo>
                      <a:pt x="3182" y="11"/>
                    </a:lnTo>
                    <a:lnTo>
                      <a:pt x="3124" y="11"/>
                    </a:lnTo>
                    <a:lnTo>
                      <a:pt x="3067" y="11"/>
                    </a:lnTo>
                    <a:lnTo>
                      <a:pt x="3011" y="12"/>
                    </a:lnTo>
                    <a:lnTo>
                      <a:pt x="2954" y="12"/>
                    </a:lnTo>
                    <a:lnTo>
                      <a:pt x="2951" y="12"/>
                    </a:lnTo>
                    <a:lnTo>
                      <a:pt x="2944" y="12"/>
                    </a:lnTo>
                    <a:lnTo>
                      <a:pt x="2941" y="12"/>
                    </a:lnTo>
                    <a:lnTo>
                      <a:pt x="2911" y="12"/>
                    </a:lnTo>
                    <a:lnTo>
                      <a:pt x="2857" y="12"/>
                    </a:lnTo>
                    <a:lnTo>
                      <a:pt x="2828" y="12"/>
                    </a:lnTo>
                    <a:lnTo>
                      <a:pt x="2819" y="12"/>
                    </a:lnTo>
                    <a:lnTo>
                      <a:pt x="2811" y="12"/>
                    </a:lnTo>
                    <a:lnTo>
                      <a:pt x="2802" y="13"/>
                    </a:lnTo>
                    <a:lnTo>
                      <a:pt x="2742" y="13"/>
                    </a:lnTo>
                    <a:lnTo>
                      <a:pt x="2681" y="13"/>
                    </a:lnTo>
                    <a:lnTo>
                      <a:pt x="2622" y="14"/>
                    </a:lnTo>
                    <a:lnTo>
                      <a:pt x="2576" y="14"/>
                    </a:lnTo>
                    <a:lnTo>
                      <a:pt x="2530" y="14"/>
                    </a:lnTo>
                    <a:lnTo>
                      <a:pt x="2484" y="14"/>
                    </a:lnTo>
                    <a:lnTo>
                      <a:pt x="2437" y="15"/>
                    </a:lnTo>
                    <a:lnTo>
                      <a:pt x="2389" y="15"/>
                    </a:lnTo>
                    <a:lnTo>
                      <a:pt x="2344" y="15"/>
                    </a:lnTo>
                    <a:lnTo>
                      <a:pt x="2297" y="15"/>
                    </a:lnTo>
                    <a:lnTo>
                      <a:pt x="2251" y="15"/>
                    </a:lnTo>
                    <a:lnTo>
                      <a:pt x="2204" y="15"/>
                    </a:lnTo>
                    <a:lnTo>
                      <a:pt x="2158" y="15"/>
                    </a:lnTo>
                    <a:lnTo>
                      <a:pt x="2112" y="16"/>
                    </a:lnTo>
                    <a:lnTo>
                      <a:pt x="2065" y="16"/>
                    </a:lnTo>
                    <a:lnTo>
                      <a:pt x="2017" y="16"/>
                    </a:lnTo>
                    <a:lnTo>
                      <a:pt x="1972" y="16"/>
                    </a:lnTo>
                    <a:lnTo>
                      <a:pt x="1917" y="17"/>
                    </a:lnTo>
                    <a:lnTo>
                      <a:pt x="1863" y="17"/>
                    </a:lnTo>
                    <a:lnTo>
                      <a:pt x="1807" y="17"/>
                    </a:lnTo>
                    <a:lnTo>
                      <a:pt x="1753" y="16"/>
                    </a:lnTo>
                    <a:lnTo>
                      <a:pt x="1697" y="16"/>
                    </a:lnTo>
                    <a:lnTo>
                      <a:pt x="1648" y="16"/>
                    </a:lnTo>
                    <a:lnTo>
                      <a:pt x="1601" y="16"/>
                    </a:lnTo>
                    <a:lnTo>
                      <a:pt x="1552" y="16"/>
                    </a:lnTo>
                    <a:lnTo>
                      <a:pt x="1505" y="16"/>
                    </a:lnTo>
                    <a:lnTo>
                      <a:pt x="1456" y="16"/>
                    </a:lnTo>
                    <a:lnTo>
                      <a:pt x="1408" y="16"/>
                    </a:lnTo>
                    <a:lnTo>
                      <a:pt x="1360" y="17"/>
                    </a:lnTo>
                    <a:lnTo>
                      <a:pt x="1311" y="19"/>
                    </a:lnTo>
                    <a:lnTo>
                      <a:pt x="1264" y="20"/>
                    </a:lnTo>
                    <a:lnTo>
                      <a:pt x="1217" y="21"/>
                    </a:lnTo>
                    <a:lnTo>
                      <a:pt x="1170" y="22"/>
                    </a:lnTo>
                    <a:lnTo>
                      <a:pt x="1124" y="24"/>
                    </a:lnTo>
                    <a:lnTo>
                      <a:pt x="1077" y="26"/>
                    </a:lnTo>
                    <a:lnTo>
                      <a:pt x="1032" y="29"/>
                    </a:lnTo>
                    <a:lnTo>
                      <a:pt x="984" y="32"/>
                    </a:lnTo>
                    <a:lnTo>
                      <a:pt x="938" y="36"/>
                    </a:lnTo>
                    <a:lnTo>
                      <a:pt x="892" y="40"/>
                    </a:lnTo>
                    <a:lnTo>
                      <a:pt x="846" y="45"/>
                    </a:lnTo>
                    <a:lnTo>
                      <a:pt x="801" y="49"/>
                    </a:lnTo>
                    <a:lnTo>
                      <a:pt x="755" y="56"/>
                    </a:lnTo>
                    <a:lnTo>
                      <a:pt x="749" y="54"/>
                    </a:lnTo>
                    <a:lnTo>
                      <a:pt x="742" y="54"/>
                    </a:lnTo>
                    <a:lnTo>
                      <a:pt x="735" y="56"/>
                    </a:lnTo>
                    <a:lnTo>
                      <a:pt x="721" y="66"/>
                    </a:lnTo>
                    <a:lnTo>
                      <a:pt x="708" y="75"/>
                    </a:lnTo>
                    <a:lnTo>
                      <a:pt x="694" y="84"/>
                    </a:lnTo>
                    <a:lnTo>
                      <a:pt x="668" y="105"/>
                    </a:lnTo>
                    <a:lnTo>
                      <a:pt x="644" y="124"/>
                    </a:lnTo>
                    <a:lnTo>
                      <a:pt x="619" y="146"/>
                    </a:lnTo>
                    <a:lnTo>
                      <a:pt x="585" y="180"/>
                    </a:lnTo>
                    <a:lnTo>
                      <a:pt x="552" y="215"/>
                    </a:lnTo>
                    <a:lnTo>
                      <a:pt x="520" y="250"/>
                    </a:lnTo>
                    <a:lnTo>
                      <a:pt x="490" y="288"/>
                    </a:lnTo>
                    <a:lnTo>
                      <a:pt x="462" y="327"/>
                    </a:lnTo>
                    <a:lnTo>
                      <a:pt x="435" y="366"/>
                    </a:lnTo>
                    <a:lnTo>
                      <a:pt x="409" y="406"/>
                    </a:lnTo>
                    <a:lnTo>
                      <a:pt x="382" y="447"/>
                    </a:lnTo>
                    <a:lnTo>
                      <a:pt x="357" y="488"/>
                    </a:lnTo>
                    <a:lnTo>
                      <a:pt x="332" y="529"/>
                    </a:lnTo>
                    <a:lnTo>
                      <a:pt x="311" y="565"/>
                    </a:lnTo>
                    <a:lnTo>
                      <a:pt x="289" y="603"/>
                    </a:lnTo>
                    <a:lnTo>
                      <a:pt x="265" y="641"/>
                    </a:lnTo>
                    <a:lnTo>
                      <a:pt x="244" y="679"/>
                    </a:lnTo>
                    <a:lnTo>
                      <a:pt x="222" y="716"/>
                    </a:lnTo>
                    <a:lnTo>
                      <a:pt x="201" y="754"/>
                    </a:lnTo>
                    <a:lnTo>
                      <a:pt x="180" y="793"/>
                    </a:lnTo>
                    <a:lnTo>
                      <a:pt x="158" y="832"/>
                    </a:lnTo>
                    <a:lnTo>
                      <a:pt x="138" y="869"/>
                    </a:lnTo>
                    <a:lnTo>
                      <a:pt x="119" y="908"/>
                    </a:lnTo>
                    <a:lnTo>
                      <a:pt x="98" y="948"/>
                    </a:lnTo>
                    <a:lnTo>
                      <a:pt x="79" y="986"/>
                    </a:lnTo>
                    <a:lnTo>
                      <a:pt x="60" y="1025"/>
                    </a:lnTo>
                    <a:lnTo>
                      <a:pt x="41" y="1064"/>
                    </a:lnTo>
                    <a:lnTo>
                      <a:pt x="23" y="1103"/>
                    </a:lnTo>
                    <a:lnTo>
                      <a:pt x="6" y="1142"/>
                    </a:lnTo>
                    <a:lnTo>
                      <a:pt x="0" y="1169"/>
                    </a:lnTo>
                    <a:lnTo>
                      <a:pt x="6" y="1192"/>
                    </a:lnTo>
                    <a:lnTo>
                      <a:pt x="22" y="1208"/>
                    </a:lnTo>
                    <a:lnTo>
                      <a:pt x="45" y="1218"/>
                    </a:lnTo>
                    <a:lnTo>
                      <a:pt x="72" y="1214"/>
                    </a:lnTo>
                    <a:lnTo>
                      <a:pt x="96" y="1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8" name="Freeform 157">
                <a:extLst>
                  <a:ext uri="{FF2B5EF4-FFF2-40B4-BE49-F238E27FC236}">
                    <a16:creationId xmlns:a16="http://schemas.microsoft.com/office/drawing/2014/main" id="{22AC488A-717F-A2B7-8BC2-9E2DB80FB7C6}"/>
                  </a:ext>
                </a:extLst>
              </p:cNvPr>
              <p:cNvSpPr>
                <a:spLocks/>
              </p:cNvSpPr>
              <p:nvPr/>
            </p:nvSpPr>
            <p:spPr bwMode="auto">
              <a:xfrm>
                <a:off x="1728" y="2872"/>
                <a:ext cx="6" cy="66"/>
              </a:xfrm>
              <a:custGeom>
                <a:avLst/>
                <a:gdLst>
                  <a:gd name="T0" fmla="*/ 0 w 42"/>
                  <a:gd name="T1" fmla="*/ 0 h 464"/>
                  <a:gd name="T2" fmla="*/ 0 w 42"/>
                  <a:gd name="T3" fmla="*/ 1 h 464"/>
                  <a:gd name="T4" fmla="*/ 0 w 42"/>
                  <a:gd name="T5" fmla="*/ 3 h 464"/>
                  <a:gd name="T6" fmla="*/ 0 w 42"/>
                  <a:gd name="T7" fmla="*/ 4 h 464"/>
                  <a:gd name="T8" fmla="*/ 0 w 42"/>
                  <a:gd name="T9" fmla="*/ 4 h 464"/>
                  <a:gd name="T10" fmla="*/ 0 w 42"/>
                  <a:gd name="T11" fmla="*/ 5 h 464"/>
                  <a:gd name="T12" fmla="*/ 0 w 42"/>
                  <a:gd name="T13" fmla="*/ 6 h 464"/>
                  <a:gd name="T14" fmla="*/ 0 w 42"/>
                  <a:gd name="T15" fmla="*/ 7 h 464"/>
                  <a:gd name="T16" fmla="*/ 0 w 42"/>
                  <a:gd name="T17" fmla="*/ 7 h 464"/>
                  <a:gd name="T18" fmla="*/ 0 w 42"/>
                  <a:gd name="T19" fmla="*/ 8 h 464"/>
                  <a:gd name="T20" fmla="*/ 0 w 42"/>
                  <a:gd name="T21" fmla="*/ 9 h 464"/>
                  <a:gd name="T22" fmla="*/ 0 w 42"/>
                  <a:gd name="T23" fmla="*/ 9 h 464"/>
                  <a:gd name="T24" fmla="*/ 0 w 42"/>
                  <a:gd name="T25" fmla="*/ 9 h 464"/>
                  <a:gd name="T26" fmla="*/ 0 w 42"/>
                  <a:gd name="T27" fmla="*/ 9 h 464"/>
                  <a:gd name="T28" fmla="*/ 1 w 42"/>
                  <a:gd name="T29" fmla="*/ 9 h 464"/>
                  <a:gd name="T30" fmla="*/ 1 w 42"/>
                  <a:gd name="T31" fmla="*/ 9 h 464"/>
                  <a:gd name="T32" fmla="*/ 1 w 42"/>
                  <a:gd name="T33" fmla="*/ 9 h 464"/>
                  <a:gd name="T34" fmla="*/ 1 w 42"/>
                  <a:gd name="T35" fmla="*/ 8 h 464"/>
                  <a:gd name="T36" fmla="*/ 1 w 42"/>
                  <a:gd name="T37" fmla="*/ 7 h 464"/>
                  <a:gd name="T38" fmla="*/ 1 w 42"/>
                  <a:gd name="T39" fmla="*/ 6 h 464"/>
                  <a:gd name="T40" fmla="*/ 1 w 42"/>
                  <a:gd name="T41" fmla="*/ 6 h 464"/>
                  <a:gd name="T42" fmla="*/ 1 w 42"/>
                  <a:gd name="T43" fmla="*/ 6 h 464"/>
                  <a:gd name="T44" fmla="*/ 1 w 42"/>
                  <a:gd name="T45" fmla="*/ 5 h 464"/>
                  <a:gd name="T46" fmla="*/ 1 w 42"/>
                  <a:gd name="T47" fmla="*/ 4 h 464"/>
                  <a:gd name="T48" fmla="*/ 1 w 42"/>
                  <a:gd name="T49" fmla="*/ 4 h 464"/>
                  <a:gd name="T50" fmla="*/ 1 w 42"/>
                  <a:gd name="T51" fmla="*/ 3 h 464"/>
                  <a:gd name="T52" fmla="*/ 1 w 42"/>
                  <a:gd name="T53" fmla="*/ 1 h 464"/>
                  <a:gd name="T54" fmla="*/ 1 w 42"/>
                  <a:gd name="T55" fmla="*/ 0 h 464"/>
                  <a:gd name="T56" fmla="*/ 1 w 42"/>
                  <a:gd name="T57" fmla="*/ 0 h 464"/>
                  <a:gd name="T58" fmla="*/ 1 w 42"/>
                  <a:gd name="T59" fmla="*/ 0 h 464"/>
                  <a:gd name="T60" fmla="*/ 0 w 42"/>
                  <a:gd name="T61" fmla="*/ 0 h 464"/>
                  <a:gd name="T62" fmla="*/ 0 w 42"/>
                  <a:gd name="T63" fmla="*/ 0 h 464"/>
                  <a:gd name="T64" fmla="*/ 0 w 42"/>
                  <a:gd name="T65" fmla="*/ 0 h 4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2" h="464">
                    <a:moveTo>
                      <a:pt x="15" y="10"/>
                    </a:moveTo>
                    <a:lnTo>
                      <a:pt x="11" y="68"/>
                    </a:lnTo>
                    <a:lnTo>
                      <a:pt x="8" y="127"/>
                    </a:lnTo>
                    <a:lnTo>
                      <a:pt x="6" y="185"/>
                    </a:lnTo>
                    <a:lnTo>
                      <a:pt x="5" y="233"/>
                    </a:lnTo>
                    <a:lnTo>
                      <a:pt x="2" y="282"/>
                    </a:lnTo>
                    <a:lnTo>
                      <a:pt x="1" y="330"/>
                    </a:lnTo>
                    <a:lnTo>
                      <a:pt x="0" y="374"/>
                    </a:lnTo>
                    <a:lnTo>
                      <a:pt x="0" y="419"/>
                    </a:lnTo>
                    <a:lnTo>
                      <a:pt x="0" y="464"/>
                    </a:lnTo>
                    <a:lnTo>
                      <a:pt x="14" y="460"/>
                    </a:lnTo>
                    <a:lnTo>
                      <a:pt x="27" y="456"/>
                    </a:lnTo>
                    <a:lnTo>
                      <a:pt x="40" y="454"/>
                    </a:lnTo>
                    <a:lnTo>
                      <a:pt x="41" y="408"/>
                    </a:lnTo>
                    <a:lnTo>
                      <a:pt x="41" y="363"/>
                    </a:lnTo>
                    <a:lnTo>
                      <a:pt x="42" y="318"/>
                    </a:lnTo>
                    <a:lnTo>
                      <a:pt x="42" y="274"/>
                    </a:lnTo>
                    <a:lnTo>
                      <a:pt x="42" y="230"/>
                    </a:lnTo>
                    <a:lnTo>
                      <a:pt x="42" y="185"/>
                    </a:lnTo>
                    <a:lnTo>
                      <a:pt x="42" y="127"/>
                    </a:lnTo>
                    <a:lnTo>
                      <a:pt x="41" y="68"/>
                    </a:lnTo>
                    <a:lnTo>
                      <a:pt x="40" y="10"/>
                    </a:lnTo>
                    <a:lnTo>
                      <a:pt x="34" y="0"/>
                    </a:lnTo>
                    <a:lnTo>
                      <a:pt x="22" y="0"/>
                    </a:lnTo>
                    <a:lnTo>
                      <a:pt x="1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499" name="Freeform 158">
                <a:extLst>
                  <a:ext uri="{FF2B5EF4-FFF2-40B4-BE49-F238E27FC236}">
                    <a16:creationId xmlns:a16="http://schemas.microsoft.com/office/drawing/2014/main" id="{E1940C0E-4915-6FFF-6655-A9B1025F1A12}"/>
                  </a:ext>
                </a:extLst>
              </p:cNvPr>
              <p:cNvSpPr>
                <a:spLocks/>
              </p:cNvSpPr>
              <p:nvPr/>
            </p:nvSpPr>
            <p:spPr bwMode="auto">
              <a:xfrm>
                <a:off x="1728" y="2872"/>
                <a:ext cx="6" cy="66"/>
              </a:xfrm>
              <a:custGeom>
                <a:avLst/>
                <a:gdLst>
                  <a:gd name="T0" fmla="*/ 0 w 42"/>
                  <a:gd name="T1" fmla="*/ 0 h 464"/>
                  <a:gd name="T2" fmla="*/ 0 w 42"/>
                  <a:gd name="T3" fmla="*/ 1 h 464"/>
                  <a:gd name="T4" fmla="*/ 0 w 42"/>
                  <a:gd name="T5" fmla="*/ 3 h 464"/>
                  <a:gd name="T6" fmla="*/ 0 w 42"/>
                  <a:gd name="T7" fmla="*/ 4 h 464"/>
                  <a:gd name="T8" fmla="*/ 0 w 42"/>
                  <a:gd name="T9" fmla="*/ 4 h 464"/>
                  <a:gd name="T10" fmla="*/ 0 w 42"/>
                  <a:gd name="T11" fmla="*/ 5 h 464"/>
                  <a:gd name="T12" fmla="*/ 0 w 42"/>
                  <a:gd name="T13" fmla="*/ 6 h 464"/>
                  <a:gd name="T14" fmla="*/ 0 w 42"/>
                  <a:gd name="T15" fmla="*/ 7 h 464"/>
                  <a:gd name="T16" fmla="*/ 0 w 42"/>
                  <a:gd name="T17" fmla="*/ 7 h 464"/>
                  <a:gd name="T18" fmla="*/ 0 w 42"/>
                  <a:gd name="T19" fmla="*/ 8 h 464"/>
                  <a:gd name="T20" fmla="*/ 0 w 42"/>
                  <a:gd name="T21" fmla="*/ 9 h 464"/>
                  <a:gd name="T22" fmla="*/ 0 w 42"/>
                  <a:gd name="T23" fmla="*/ 9 h 464"/>
                  <a:gd name="T24" fmla="*/ 0 w 42"/>
                  <a:gd name="T25" fmla="*/ 9 h 464"/>
                  <a:gd name="T26" fmla="*/ 0 w 42"/>
                  <a:gd name="T27" fmla="*/ 9 h 464"/>
                  <a:gd name="T28" fmla="*/ 1 w 42"/>
                  <a:gd name="T29" fmla="*/ 9 h 464"/>
                  <a:gd name="T30" fmla="*/ 1 w 42"/>
                  <a:gd name="T31" fmla="*/ 9 h 464"/>
                  <a:gd name="T32" fmla="*/ 1 w 42"/>
                  <a:gd name="T33" fmla="*/ 9 h 464"/>
                  <a:gd name="T34" fmla="*/ 1 w 42"/>
                  <a:gd name="T35" fmla="*/ 8 h 464"/>
                  <a:gd name="T36" fmla="*/ 1 w 42"/>
                  <a:gd name="T37" fmla="*/ 7 h 464"/>
                  <a:gd name="T38" fmla="*/ 1 w 42"/>
                  <a:gd name="T39" fmla="*/ 6 h 464"/>
                  <a:gd name="T40" fmla="*/ 1 w 42"/>
                  <a:gd name="T41" fmla="*/ 6 h 464"/>
                  <a:gd name="T42" fmla="*/ 1 w 42"/>
                  <a:gd name="T43" fmla="*/ 6 h 464"/>
                  <a:gd name="T44" fmla="*/ 1 w 42"/>
                  <a:gd name="T45" fmla="*/ 5 h 464"/>
                  <a:gd name="T46" fmla="*/ 1 w 42"/>
                  <a:gd name="T47" fmla="*/ 4 h 464"/>
                  <a:gd name="T48" fmla="*/ 1 w 42"/>
                  <a:gd name="T49" fmla="*/ 4 h 464"/>
                  <a:gd name="T50" fmla="*/ 1 w 42"/>
                  <a:gd name="T51" fmla="*/ 3 h 464"/>
                  <a:gd name="T52" fmla="*/ 1 w 42"/>
                  <a:gd name="T53" fmla="*/ 1 h 464"/>
                  <a:gd name="T54" fmla="*/ 1 w 42"/>
                  <a:gd name="T55" fmla="*/ 0 h 464"/>
                  <a:gd name="T56" fmla="*/ 1 w 42"/>
                  <a:gd name="T57" fmla="*/ 0 h 464"/>
                  <a:gd name="T58" fmla="*/ 1 w 42"/>
                  <a:gd name="T59" fmla="*/ 0 h 464"/>
                  <a:gd name="T60" fmla="*/ 0 w 42"/>
                  <a:gd name="T61" fmla="*/ 0 h 464"/>
                  <a:gd name="T62" fmla="*/ 0 w 42"/>
                  <a:gd name="T63" fmla="*/ 0 h 464"/>
                  <a:gd name="T64" fmla="*/ 0 w 42"/>
                  <a:gd name="T65" fmla="*/ 0 h 4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2" h="464">
                    <a:moveTo>
                      <a:pt x="15" y="10"/>
                    </a:moveTo>
                    <a:lnTo>
                      <a:pt x="11" y="68"/>
                    </a:lnTo>
                    <a:lnTo>
                      <a:pt x="8" y="127"/>
                    </a:lnTo>
                    <a:lnTo>
                      <a:pt x="6" y="185"/>
                    </a:lnTo>
                    <a:lnTo>
                      <a:pt x="5" y="233"/>
                    </a:lnTo>
                    <a:lnTo>
                      <a:pt x="2" y="282"/>
                    </a:lnTo>
                    <a:lnTo>
                      <a:pt x="1" y="330"/>
                    </a:lnTo>
                    <a:lnTo>
                      <a:pt x="0" y="374"/>
                    </a:lnTo>
                    <a:lnTo>
                      <a:pt x="0" y="419"/>
                    </a:lnTo>
                    <a:lnTo>
                      <a:pt x="0" y="464"/>
                    </a:lnTo>
                    <a:lnTo>
                      <a:pt x="14" y="460"/>
                    </a:lnTo>
                    <a:lnTo>
                      <a:pt x="27" y="456"/>
                    </a:lnTo>
                    <a:lnTo>
                      <a:pt x="40" y="454"/>
                    </a:lnTo>
                    <a:lnTo>
                      <a:pt x="41" y="408"/>
                    </a:lnTo>
                    <a:lnTo>
                      <a:pt x="41" y="363"/>
                    </a:lnTo>
                    <a:lnTo>
                      <a:pt x="42" y="318"/>
                    </a:lnTo>
                    <a:lnTo>
                      <a:pt x="42" y="274"/>
                    </a:lnTo>
                    <a:lnTo>
                      <a:pt x="42" y="230"/>
                    </a:lnTo>
                    <a:lnTo>
                      <a:pt x="42" y="185"/>
                    </a:lnTo>
                    <a:lnTo>
                      <a:pt x="42" y="127"/>
                    </a:lnTo>
                    <a:lnTo>
                      <a:pt x="41" y="68"/>
                    </a:lnTo>
                    <a:lnTo>
                      <a:pt x="40" y="10"/>
                    </a:lnTo>
                    <a:lnTo>
                      <a:pt x="34" y="0"/>
                    </a:lnTo>
                    <a:lnTo>
                      <a:pt x="22" y="0"/>
                    </a:lnTo>
                    <a:lnTo>
                      <a:pt x="15"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0" name="Freeform 159">
                <a:extLst>
                  <a:ext uri="{FF2B5EF4-FFF2-40B4-BE49-F238E27FC236}">
                    <a16:creationId xmlns:a16="http://schemas.microsoft.com/office/drawing/2014/main" id="{D12EF6A4-75F8-989C-33DB-450671815F53}"/>
                  </a:ext>
                </a:extLst>
              </p:cNvPr>
              <p:cNvSpPr>
                <a:spLocks noEditPoints="1"/>
              </p:cNvSpPr>
              <p:nvPr/>
            </p:nvSpPr>
            <p:spPr bwMode="auto">
              <a:xfrm>
                <a:off x="1214" y="2854"/>
                <a:ext cx="1002" cy="114"/>
              </a:xfrm>
              <a:custGeom>
                <a:avLst/>
                <a:gdLst>
                  <a:gd name="T0" fmla="*/ 12 w 7016"/>
                  <a:gd name="T1" fmla="*/ 5 h 798"/>
                  <a:gd name="T2" fmla="*/ 1 w 7016"/>
                  <a:gd name="T3" fmla="*/ 15 h 798"/>
                  <a:gd name="T4" fmla="*/ 10 w 7016"/>
                  <a:gd name="T5" fmla="*/ 7 h 798"/>
                  <a:gd name="T6" fmla="*/ 13 w 7016"/>
                  <a:gd name="T7" fmla="*/ 13 h 798"/>
                  <a:gd name="T8" fmla="*/ 13 w 7016"/>
                  <a:gd name="T9" fmla="*/ 15 h 798"/>
                  <a:gd name="T10" fmla="*/ 17 w 7016"/>
                  <a:gd name="T11" fmla="*/ 16 h 798"/>
                  <a:gd name="T12" fmla="*/ 51 w 7016"/>
                  <a:gd name="T13" fmla="*/ 16 h 798"/>
                  <a:gd name="T14" fmla="*/ 57 w 7016"/>
                  <a:gd name="T15" fmla="*/ 14 h 798"/>
                  <a:gd name="T16" fmla="*/ 64 w 7016"/>
                  <a:gd name="T17" fmla="*/ 11 h 798"/>
                  <a:gd name="T18" fmla="*/ 68 w 7016"/>
                  <a:gd name="T19" fmla="*/ 15 h 798"/>
                  <a:gd name="T20" fmla="*/ 67 w 7016"/>
                  <a:gd name="T21" fmla="*/ 5 h 798"/>
                  <a:gd name="T22" fmla="*/ 58 w 7016"/>
                  <a:gd name="T23" fmla="*/ 3 h 798"/>
                  <a:gd name="T24" fmla="*/ 49 w 7016"/>
                  <a:gd name="T25" fmla="*/ 2 h 798"/>
                  <a:gd name="T26" fmla="*/ 43 w 7016"/>
                  <a:gd name="T27" fmla="*/ 5 h 798"/>
                  <a:gd name="T28" fmla="*/ 34 w 7016"/>
                  <a:gd name="T29" fmla="*/ 4 h 798"/>
                  <a:gd name="T30" fmla="*/ 24 w 7016"/>
                  <a:gd name="T31" fmla="*/ 5 h 798"/>
                  <a:gd name="T32" fmla="*/ 50 w 7016"/>
                  <a:gd name="T33" fmla="*/ 2 h 798"/>
                  <a:gd name="T34" fmla="*/ 84 w 7016"/>
                  <a:gd name="T35" fmla="*/ 2 h 798"/>
                  <a:gd name="T36" fmla="*/ 97 w 7016"/>
                  <a:gd name="T37" fmla="*/ 2 h 798"/>
                  <a:gd name="T38" fmla="*/ 92 w 7016"/>
                  <a:gd name="T39" fmla="*/ 3 h 798"/>
                  <a:gd name="T40" fmla="*/ 93 w 7016"/>
                  <a:gd name="T41" fmla="*/ 9 h 798"/>
                  <a:gd name="T42" fmla="*/ 78 w 7016"/>
                  <a:gd name="T43" fmla="*/ 6 h 798"/>
                  <a:gd name="T44" fmla="*/ 84 w 7016"/>
                  <a:gd name="T45" fmla="*/ 10 h 798"/>
                  <a:gd name="T46" fmla="*/ 99 w 7016"/>
                  <a:gd name="T47" fmla="*/ 13 h 798"/>
                  <a:gd name="T48" fmla="*/ 108 w 7016"/>
                  <a:gd name="T49" fmla="*/ 14 h 798"/>
                  <a:gd name="T50" fmla="*/ 95 w 7016"/>
                  <a:gd name="T51" fmla="*/ 15 h 798"/>
                  <a:gd name="T52" fmla="*/ 130 w 7016"/>
                  <a:gd name="T53" fmla="*/ 14 h 798"/>
                  <a:gd name="T54" fmla="*/ 141 w 7016"/>
                  <a:gd name="T55" fmla="*/ 8 h 798"/>
                  <a:gd name="T56" fmla="*/ 120 w 7016"/>
                  <a:gd name="T57" fmla="*/ 0 h 798"/>
                  <a:gd name="T58" fmla="*/ 85 w 7016"/>
                  <a:gd name="T59" fmla="*/ 1 h 798"/>
                  <a:gd name="T60" fmla="*/ 50 w 7016"/>
                  <a:gd name="T61" fmla="*/ 1 h 798"/>
                  <a:gd name="T62" fmla="*/ 63 w 7016"/>
                  <a:gd name="T63" fmla="*/ 6 h 798"/>
                  <a:gd name="T64" fmla="*/ 58 w 7016"/>
                  <a:gd name="T65" fmla="*/ 6 h 798"/>
                  <a:gd name="T66" fmla="*/ 17 w 7016"/>
                  <a:gd name="T67" fmla="*/ 5 h 798"/>
                  <a:gd name="T68" fmla="*/ 21 w 7016"/>
                  <a:gd name="T69" fmla="*/ 9 h 798"/>
                  <a:gd name="T70" fmla="*/ 29 w 7016"/>
                  <a:gd name="T71" fmla="*/ 15 h 798"/>
                  <a:gd name="T72" fmla="*/ 26 w 7016"/>
                  <a:gd name="T73" fmla="*/ 12 h 798"/>
                  <a:gd name="T74" fmla="*/ 36 w 7016"/>
                  <a:gd name="T75" fmla="*/ 14 h 798"/>
                  <a:gd name="T76" fmla="*/ 45 w 7016"/>
                  <a:gd name="T77" fmla="*/ 11 h 798"/>
                  <a:gd name="T78" fmla="*/ 48 w 7016"/>
                  <a:gd name="T79" fmla="*/ 5 h 798"/>
                  <a:gd name="T80" fmla="*/ 47 w 7016"/>
                  <a:gd name="T81" fmla="*/ 9 h 798"/>
                  <a:gd name="T82" fmla="*/ 37 w 7016"/>
                  <a:gd name="T83" fmla="*/ 10 h 798"/>
                  <a:gd name="T84" fmla="*/ 31 w 7016"/>
                  <a:gd name="T85" fmla="*/ 5 h 798"/>
                  <a:gd name="T86" fmla="*/ 28 w 7016"/>
                  <a:gd name="T87" fmla="*/ 6 h 798"/>
                  <a:gd name="T88" fmla="*/ 21 w 7016"/>
                  <a:gd name="T89" fmla="*/ 5 h 798"/>
                  <a:gd name="T90" fmla="*/ 21 w 7016"/>
                  <a:gd name="T91" fmla="*/ 1 h 798"/>
                  <a:gd name="T92" fmla="*/ 95 w 7016"/>
                  <a:gd name="T93" fmla="*/ 9 h 798"/>
                  <a:gd name="T94" fmla="*/ 104 w 7016"/>
                  <a:gd name="T95" fmla="*/ 5 h 798"/>
                  <a:gd name="T96" fmla="*/ 108 w 7016"/>
                  <a:gd name="T97" fmla="*/ 9 h 798"/>
                  <a:gd name="T98" fmla="*/ 110 w 7016"/>
                  <a:gd name="T99" fmla="*/ 9 h 798"/>
                  <a:gd name="T100" fmla="*/ 121 w 7016"/>
                  <a:gd name="T101" fmla="*/ 9 h 798"/>
                  <a:gd name="T102" fmla="*/ 113 w 7016"/>
                  <a:gd name="T103" fmla="*/ 9 h 798"/>
                  <a:gd name="T104" fmla="*/ 118 w 7016"/>
                  <a:gd name="T105" fmla="*/ 7 h 798"/>
                  <a:gd name="T106" fmla="*/ 133 w 7016"/>
                  <a:gd name="T107" fmla="*/ 1 h 798"/>
                  <a:gd name="T108" fmla="*/ 138 w 7016"/>
                  <a:gd name="T109" fmla="*/ 14 h 798"/>
                  <a:gd name="T110" fmla="*/ 125 w 7016"/>
                  <a:gd name="T111" fmla="*/ 8 h 798"/>
                  <a:gd name="T112" fmla="*/ 133 w 7016"/>
                  <a:gd name="T113" fmla="*/ 5 h 798"/>
                  <a:gd name="T114" fmla="*/ 127 w 7016"/>
                  <a:gd name="T115" fmla="*/ 1 h 798"/>
                  <a:gd name="T116" fmla="*/ 128 w 7016"/>
                  <a:gd name="T117" fmla="*/ 3 h 798"/>
                  <a:gd name="T118" fmla="*/ 120 w 7016"/>
                  <a:gd name="T119" fmla="*/ 4 h 798"/>
                  <a:gd name="T120" fmla="*/ 112 w 7016"/>
                  <a:gd name="T121" fmla="*/ 3 h 798"/>
                  <a:gd name="T122" fmla="*/ 106 w 7016"/>
                  <a:gd name="T123" fmla="*/ 4 h 7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16" h="798">
                    <a:moveTo>
                      <a:pt x="1243" y="18"/>
                    </a:moveTo>
                    <a:lnTo>
                      <a:pt x="1200" y="17"/>
                    </a:lnTo>
                    <a:lnTo>
                      <a:pt x="1156" y="17"/>
                    </a:lnTo>
                    <a:lnTo>
                      <a:pt x="1114" y="17"/>
                    </a:lnTo>
                    <a:lnTo>
                      <a:pt x="1071" y="17"/>
                    </a:lnTo>
                    <a:lnTo>
                      <a:pt x="1026" y="17"/>
                    </a:lnTo>
                    <a:lnTo>
                      <a:pt x="983" y="17"/>
                    </a:lnTo>
                    <a:lnTo>
                      <a:pt x="940" y="17"/>
                    </a:lnTo>
                    <a:lnTo>
                      <a:pt x="897" y="17"/>
                    </a:lnTo>
                    <a:lnTo>
                      <a:pt x="853" y="17"/>
                    </a:lnTo>
                    <a:lnTo>
                      <a:pt x="809" y="17"/>
                    </a:lnTo>
                    <a:lnTo>
                      <a:pt x="766" y="16"/>
                    </a:lnTo>
                    <a:lnTo>
                      <a:pt x="723" y="14"/>
                    </a:lnTo>
                    <a:lnTo>
                      <a:pt x="680" y="13"/>
                    </a:lnTo>
                    <a:lnTo>
                      <a:pt x="637" y="13"/>
                    </a:lnTo>
                    <a:lnTo>
                      <a:pt x="592" y="11"/>
                    </a:lnTo>
                    <a:lnTo>
                      <a:pt x="550" y="9"/>
                    </a:lnTo>
                    <a:lnTo>
                      <a:pt x="505" y="6"/>
                    </a:lnTo>
                    <a:lnTo>
                      <a:pt x="463" y="3"/>
                    </a:lnTo>
                    <a:lnTo>
                      <a:pt x="419" y="0"/>
                    </a:lnTo>
                    <a:lnTo>
                      <a:pt x="392" y="14"/>
                    </a:lnTo>
                    <a:lnTo>
                      <a:pt x="392" y="47"/>
                    </a:lnTo>
                    <a:lnTo>
                      <a:pt x="419" y="63"/>
                    </a:lnTo>
                    <a:lnTo>
                      <a:pt x="426" y="63"/>
                    </a:lnTo>
                    <a:lnTo>
                      <a:pt x="432" y="62"/>
                    </a:lnTo>
                    <a:lnTo>
                      <a:pt x="439" y="62"/>
                    </a:lnTo>
                    <a:lnTo>
                      <a:pt x="493" y="59"/>
                    </a:lnTo>
                    <a:lnTo>
                      <a:pt x="551" y="58"/>
                    </a:lnTo>
                    <a:lnTo>
                      <a:pt x="606" y="56"/>
                    </a:lnTo>
                    <a:lnTo>
                      <a:pt x="627" y="56"/>
                    </a:lnTo>
                    <a:lnTo>
                      <a:pt x="649" y="55"/>
                    </a:lnTo>
                    <a:lnTo>
                      <a:pt x="672" y="55"/>
                    </a:lnTo>
                    <a:lnTo>
                      <a:pt x="641" y="111"/>
                    </a:lnTo>
                    <a:lnTo>
                      <a:pt x="609" y="167"/>
                    </a:lnTo>
                    <a:lnTo>
                      <a:pt x="580" y="221"/>
                    </a:lnTo>
                    <a:lnTo>
                      <a:pt x="518" y="221"/>
                    </a:lnTo>
                    <a:lnTo>
                      <a:pt x="459" y="220"/>
                    </a:lnTo>
                    <a:lnTo>
                      <a:pt x="400" y="219"/>
                    </a:lnTo>
                    <a:lnTo>
                      <a:pt x="340" y="219"/>
                    </a:lnTo>
                    <a:lnTo>
                      <a:pt x="350" y="203"/>
                    </a:lnTo>
                    <a:lnTo>
                      <a:pt x="359" y="187"/>
                    </a:lnTo>
                    <a:lnTo>
                      <a:pt x="368" y="172"/>
                    </a:lnTo>
                    <a:lnTo>
                      <a:pt x="381" y="153"/>
                    </a:lnTo>
                    <a:lnTo>
                      <a:pt x="393" y="134"/>
                    </a:lnTo>
                    <a:lnTo>
                      <a:pt x="407" y="114"/>
                    </a:lnTo>
                    <a:lnTo>
                      <a:pt x="409" y="106"/>
                    </a:lnTo>
                    <a:lnTo>
                      <a:pt x="407" y="100"/>
                    </a:lnTo>
                    <a:lnTo>
                      <a:pt x="400" y="94"/>
                    </a:lnTo>
                    <a:lnTo>
                      <a:pt x="393" y="94"/>
                    </a:lnTo>
                    <a:lnTo>
                      <a:pt x="386" y="94"/>
                    </a:lnTo>
                    <a:lnTo>
                      <a:pt x="381" y="100"/>
                    </a:lnTo>
                    <a:lnTo>
                      <a:pt x="352" y="139"/>
                    </a:lnTo>
                    <a:lnTo>
                      <a:pt x="325" y="179"/>
                    </a:lnTo>
                    <a:lnTo>
                      <a:pt x="299" y="220"/>
                    </a:lnTo>
                    <a:lnTo>
                      <a:pt x="295" y="222"/>
                    </a:lnTo>
                    <a:lnTo>
                      <a:pt x="294" y="225"/>
                    </a:lnTo>
                    <a:lnTo>
                      <a:pt x="293" y="228"/>
                    </a:lnTo>
                    <a:lnTo>
                      <a:pt x="266" y="271"/>
                    </a:lnTo>
                    <a:lnTo>
                      <a:pt x="240" y="313"/>
                    </a:lnTo>
                    <a:lnTo>
                      <a:pt x="214" y="357"/>
                    </a:lnTo>
                    <a:lnTo>
                      <a:pt x="189" y="402"/>
                    </a:lnTo>
                    <a:lnTo>
                      <a:pt x="164" y="445"/>
                    </a:lnTo>
                    <a:lnTo>
                      <a:pt x="140" y="490"/>
                    </a:lnTo>
                    <a:lnTo>
                      <a:pt x="117" y="535"/>
                    </a:lnTo>
                    <a:lnTo>
                      <a:pt x="86" y="594"/>
                    </a:lnTo>
                    <a:lnTo>
                      <a:pt x="57" y="655"/>
                    </a:lnTo>
                    <a:lnTo>
                      <a:pt x="27" y="714"/>
                    </a:lnTo>
                    <a:lnTo>
                      <a:pt x="29" y="736"/>
                    </a:lnTo>
                    <a:lnTo>
                      <a:pt x="48" y="748"/>
                    </a:lnTo>
                    <a:lnTo>
                      <a:pt x="66" y="736"/>
                    </a:lnTo>
                    <a:lnTo>
                      <a:pt x="67" y="733"/>
                    </a:lnTo>
                    <a:lnTo>
                      <a:pt x="70" y="730"/>
                    </a:lnTo>
                    <a:lnTo>
                      <a:pt x="71" y="725"/>
                    </a:lnTo>
                    <a:lnTo>
                      <a:pt x="87" y="695"/>
                    </a:lnTo>
                    <a:lnTo>
                      <a:pt x="102" y="666"/>
                    </a:lnTo>
                    <a:lnTo>
                      <a:pt x="117" y="635"/>
                    </a:lnTo>
                    <a:lnTo>
                      <a:pt x="140" y="591"/>
                    </a:lnTo>
                    <a:lnTo>
                      <a:pt x="162" y="545"/>
                    </a:lnTo>
                    <a:lnTo>
                      <a:pt x="186" y="500"/>
                    </a:lnTo>
                    <a:lnTo>
                      <a:pt x="194" y="485"/>
                    </a:lnTo>
                    <a:lnTo>
                      <a:pt x="202" y="470"/>
                    </a:lnTo>
                    <a:lnTo>
                      <a:pt x="209" y="456"/>
                    </a:lnTo>
                    <a:lnTo>
                      <a:pt x="223" y="431"/>
                    </a:lnTo>
                    <a:lnTo>
                      <a:pt x="236" y="404"/>
                    </a:lnTo>
                    <a:lnTo>
                      <a:pt x="250" y="379"/>
                    </a:lnTo>
                    <a:lnTo>
                      <a:pt x="275" y="333"/>
                    </a:lnTo>
                    <a:lnTo>
                      <a:pt x="300" y="288"/>
                    </a:lnTo>
                    <a:lnTo>
                      <a:pt x="325" y="244"/>
                    </a:lnTo>
                    <a:lnTo>
                      <a:pt x="384" y="246"/>
                    </a:lnTo>
                    <a:lnTo>
                      <a:pt x="443" y="247"/>
                    </a:lnTo>
                    <a:lnTo>
                      <a:pt x="503" y="250"/>
                    </a:lnTo>
                    <a:lnTo>
                      <a:pt x="563" y="251"/>
                    </a:lnTo>
                    <a:lnTo>
                      <a:pt x="555" y="267"/>
                    </a:lnTo>
                    <a:lnTo>
                      <a:pt x="546" y="283"/>
                    </a:lnTo>
                    <a:lnTo>
                      <a:pt x="538" y="300"/>
                    </a:lnTo>
                    <a:lnTo>
                      <a:pt x="529" y="313"/>
                    </a:lnTo>
                    <a:lnTo>
                      <a:pt x="522" y="328"/>
                    </a:lnTo>
                    <a:lnTo>
                      <a:pt x="514" y="343"/>
                    </a:lnTo>
                    <a:lnTo>
                      <a:pt x="496" y="379"/>
                    </a:lnTo>
                    <a:lnTo>
                      <a:pt x="477" y="413"/>
                    </a:lnTo>
                    <a:lnTo>
                      <a:pt x="460" y="449"/>
                    </a:lnTo>
                    <a:lnTo>
                      <a:pt x="450" y="470"/>
                    </a:lnTo>
                    <a:lnTo>
                      <a:pt x="441" y="491"/>
                    </a:lnTo>
                    <a:lnTo>
                      <a:pt x="431" y="514"/>
                    </a:lnTo>
                    <a:lnTo>
                      <a:pt x="372" y="515"/>
                    </a:lnTo>
                    <a:lnTo>
                      <a:pt x="312" y="516"/>
                    </a:lnTo>
                    <a:lnTo>
                      <a:pt x="253" y="517"/>
                    </a:lnTo>
                    <a:lnTo>
                      <a:pt x="193" y="517"/>
                    </a:lnTo>
                    <a:lnTo>
                      <a:pt x="179" y="527"/>
                    </a:lnTo>
                    <a:lnTo>
                      <a:pt x="179" y="543"/>
                    </a:lnTo>
                    <a:lnTo>
                      <a:pt x="193" y="551"/>
                    </a:lnTo>
                    <a:lnTo>
                      <a:pt x="249" y="550"/>
                    </a:lnTo>
                    <a:lnTo>
                      <a:pt x="306" y="549"/>
                    </a:lnTo>
                    <a:lnTo>
                      <a:pt x="360" y="548"/>
                    </a:lnTo>
                    <a:lnTo>
                      <a:pt x="416" y="547"/>
                    </a:lnTo>
                    <a:lnTo>
                      <a:pt x="401" y="582"/>
                    </a:lnTo>
                    <a:lnTo>
                      <a:pt x="386" y="618"/>
                    </a:lnTo>
                    <a:lnTo>
                      <a:pt x="374" y="653"/>
                    </a:lnTo>
                    <a:lnTo>
                      <a:pt x="380" y="678"/>
                    </a:lnTo>
                    <a:lnTo>
                      <a:pt x="402" y="689"/>
                    </a:lnTo>
                    <a:lnTo>
                      <a:pt x="423" y="675"/>
                    </a:lnTo>
                    <a:lnTo>
                      <a:pt x="441" y="632"/>
                    </a:lnTo>
                    <a:lnTo>
                      <a:pt x="459" y="589"/>
                    </a:lnTo>
                    <a:lnTo>
                      <a:pt x="480" y="545"/>
                    </a:lnTo>
                    <a:lnTo>
                      <a:pt x="536" y="545"/>
                    </a:lnTo>
                    <a:lnTo>
                      <a:pt x="592" y="544"/>
                    </a:lnTo>
                    <a:lnTo>
                      <a:pt x="648" y="543"/>
                    </a:lnTo>
                    <a:lnTo>
                      <a:pt x="705" y="542"/>
                    </a:lnTo>
                    <a:lnTo>
                      <a:pt x="679" y="600"/>
                    </a:lnTo>
                    <a:lnTo>
                      <a:pt x="654" y="659"/>
                    </a:lnTo>
                    <a:lnTo>
                      <a:pt x="631" y="719"/>
                    </a:lnTo>
                    <a:lnTo>
                      <a:pt x="631" y="723"/>
                    </a:lnTo>
                    <a:lnTo>
                      <a:pt x="629" y="726"/>
                    </a:lnTo>
                    <a:lnTo>
                      <a:pt x="627" y="730"/>
                    </a:lnTo>
                    <a:lnTo>
                      <a:pt x="632" y="750"/>
                    </a:lnTo>
                    <a:lnTo>
                      <a:pt x="654" y="756"/>
                    </a:lnTo>
                    <a:lnTo>
                      <a:pt x="669" y="741"/>
                    </a:lnTo>
                    <a:lnTo>
                      <a:pt x="676" y="725"/>
                    </a:lnTo>
                    <a:lnTo>
                      <a:pt x="682" y="709"/>
                    </a:lnTo>
                    <a:lnTo>
                      <a:pt x="689" y="693"/>
                    </a:lnTo>
                    <a:lnTo>
                      <a:pt x="710" y="642"/>
                    </a:lnTo>
                    <a:lnTo>
                      <a:pt x="733" y="592"/>
                    </a:lnTo>
                    <a:lnTo>
                      <a:pt x="756" y="541"/>
                    </a:lnTo>
                    <a:lnTo>
                      <a:pt x="815" y="540"/>
                    </a:lnTo>
                    <a:lnTo>
                      <a:pt x="875" y="540"/>
                    </a:lnTo>
                    <a:lnTo>
                      <a:pt x="936" y="539"/>
                    </a:lnTo>
                    <a:lnTo>
                      <a:pt x="996" y="537"/>
                    </a:lnTo>
                    <a:lnTo>
                      <a:pt x="979" y="591"/>
                    </a:lnTo>
                    <a:lnTo>
                      <a:pt x="962" y="643"/>
                    </a:lnTo>
                    <a:lnTo>
                      <a:pt x="945" y="695"/>
                    </a:lnTo>
                    <a:lnTo>
                      <a:pt x="940" y="709"/>
                    </a:lnTo>
                    <a:lnTo>
                      <a:pt x="937" y="723"/>
                    </a:lnTo>
                    <a:lnTo>
                      <a:pt x="933" y="735"/>
                    </a:lnTo>
                    <a:lnTo>
                      <a:pt x="932" y="743"/>
                    </a:lnTo>
                    <a:lnTo>
                      <a:pt x="933" y="750"/>
                    </a:lnTo>
                    <a:lnTo>
                      <a:pt x="937" y="757"/>
                    </a:lnTo>
                    <a:lnTo>
                      <a:pt x="887" y="757"/>
                    </a:lnTo>
                    <a:lnTo>
                      <a:pt x="837" y="758"/>
                    </a:lnTo>
                    <a:lnTo>
                      <a:pt x="788" y="758"/>
                    </a:lnTo>
                    <a:lnTo>
                      <a:pt x="739" y="758"/>
                    </a:lnTo>
                    <a:lnTo>
                      <a:pt x="689" y="758"/>
                    </a:lnTo>
                    <a:lnTo>
                      <a:pt x="639" y="759"/>
                    </a:lnTo>
                    <a:lnTo>
                      <a:pt x="591" y="760"/>
                    </a:lnTo>
                    <a:lnTo>
                      <a:pt x="541" y="760"/>
                    </a:lnTo>
                    <a:lnTo>
                      <a:pt x="485" y="761"/>
                    </a:lnTo>
                    <a:lnTo>
                      <a:pt x="431" y="763"/>
                    </a:lnTo>
                    <a:lnTo>
                      <a:pt x="376" y="763"/>
                    </a:lnTo>
                    <a:lnTo>
                      <a:pt x="323" y="764"/>
                    </a:lnTo>
                    <a:lnTo>
                      <a:pt x="268" y="764"/>
                    </a:lnTo>
                    <a:lnTo>
                      <a:pt x="211" y="765"/>
                    </a:lnTo>
                    <a:lnTo>
                      <a:pt x="156" y="766"/>
                    </a:lnTo>
                    <a:lnTo>
                      <a:pt x="100" y="767"/>
                    </a:lnTo>
                    <a:lnTo>
                      <a:pt x="69" y="767"/>
                    </a:lnTo>
                    <a:lnTo>
                      <a:pt x="40" y="767"/>
                    </a:lnTo>
                    <a:lnTo>
                      <a:pt x="9" y="768"/>
                    </a:lnTo>
                    <a:lnTo>
                      <a:pt x="0" y="774"/>
                    </a:lnTo>
                    <a:lnTo>
                      <a:pt x="0" y="785"/>
                    </a:lnTo>
                    <a:lnTo>
                      <a:pt x="9" y="791"/>
                    </a:lnTo>
                    <a:lnTo>
                      <a:pt x="54" y="792"/>
                    </a:lnTo>
                    <a:lnTo>
                      <a:pt x="100" y="792"/>
                    </a:lnTo>
                    <a:lnTo>
                      <a:pt x="145" y="792"/>
                    </a:lnTo>
                    <a:lnTo>
                      <a:pt x="191" y="793"/>
                    </a:lnTo>
                    <a:lnTo>
                      <a:pt x="236" y="793"/>
                    </a:lnTo>
                    <a:lnTo>
                      <a:pt x="282" y="794"/>
                    </a:lnTo>
                    <a:lnTo>
                      <a:pt x="327" y="794"/>
                    </a:lnTo>
                    <a:lnTo>
                      <a:pt x="372" y="796"/>
                    </a:lnTo>
                    <a:lnTo>
                      <a:pt x="417" y="796"/>
                    </a:lnTo>
                    <a:lnTo>
                      <a:pt x="461" y="796"/>
                    </a:lnTo>
                    <a:lnTo>
                      <a:pt x="503" y="797"/>
                    </a:lnTo>
                    <a:lnTo>
                      <a:pt x="546" y="797"/>
                    </a:lnTo>
                    <a:lnTo>
                      <a:pt x="588" y="797"/>
                    </a:lnTo>
                    <a:lnTo>
                      <a:pt x="630" y="797"/>
                    </a:lnTo>
                    <a:lnTo>
                      <a:pt x="672" y="797"/>
                    </a:lnTo>
                    <a:lnTo>
                      <a:pt x="714" y="798"/>
                    </a:lnTo>
                    <a:lnTo>
                      <a:pt x="756" y="798"/>
                    </a:lnTo>
                    <a:lnTo>
                      <a:pt x="797" y="798"/>
                    </a:lnTo>
                    <a:lnTo>
                      <a:pt x="839" y="798"/>
                    </a:lnTo>
                    <a:lnTo>
                      <a:pt x="880" y="798"/>
                    </a:lnTo>
                    <a:lnTo>
                      <a:pt x="922" y="798"/>
                    </a:lnTo>
                    <a:lnTo>
                      <a:pt x="964" y="798"/>
                    </a:lnTo>
                    <a:lnTo>
                      <a:pt x="1006" y="798"/>
                    </a:lnTo>
                    <a:lnTo>
                      <a:pt x="1047" y="798"/>
                    </a:lnTo>
                    <a:lnTo>
                      <a:pt x="1090" y="798"/>
                    </a:lnTo>
                    <a:lnTo>
                      <a:pt x="1132" y="798"/>
                    </a:lnTo>
                    <a:lnTo>
                      <a:pt x="1173" y="797"/>
                    </a:lnTo>
                    <a:lnTo>
                      <a:pt x="1215" y="797"/>
                    </a:lnTo>
                    <a:lnTo>
                      <a:pt x="1258" y="797"/>
                    </a:lnTo>
                    <a:lnTo>
                      <a:pt x="1298" y="797"/>
                    </a:lnTo>
                    <a:lnTo>
                      <a:pt x="1340" y="797"/>
                    </a:lnTo>
                    <a:lnTo>
                      <a:pt x="1382" y="797"/>
                    </a:lnTo>
                    <a:lnTo>
                      <a:pt x="1423" y="796"/>
                    </a:lnTo>
                    <a:lnTo>
                      <a:pt x="1465" y="796"/>
                    </a:lnTo>
                    <a:lnTo>
                      <a:pt x="1509" y="796"/>
                    </a:lnTo>
                    <a:lnTo>
                      <a:pt x="1550" y="796"/>
                    </a:lnTo>
                    <a:lnTo>
                      <a:pt x="1592" y="794"/>
                    </a:lnTo>
                    <a:lnTo>
                      <a:pt x="1635" y="794"/>
                    </a:lnTo>
                    <a:lnTo>
                      <a:pt x="1676" y="794"/>
                    </a:lnTo>
                    <a:lnTo>
                      <a:pt x="1718" y="793"/>
                    </a:lnTo>
                    <a:lnTo>
                      <a:pt x="1759" y="793"/>
                    </a:lnTo>
                    <a:lnTo>
                      <a:pt x="1800" y="793"/>
                    </a:lnTo>
                    <a:lnTo>
                      <a:pt x="1842" y="793"/>
                    </a:lnTo>
                    <a:lnTo>
                      <a:pt x="1885" y="792"/>
                    </a:lnTo>
                    <a:lnTo>
                      <a:pt x="1926" y="792"/>
                    </a:lnTo>
                    <a:lnTo>
                      <a:pt x="1968" y="792"/>
                    </a:lnTo>
                    <a:lnTo>
                      <a:pt x="2011" y="792"/>
                    </a:lnTo>
                    <a:lnTo>
                      <a:pt x="2052" y="792"/>
                    </a:lnTo>
                    <a:lnTo>
                      <a:pt x="2094" y="792"/>
                    </a:lnTo>
                    <a:lnTo>
                      <a:pt x="2136" y="791"/>
                    </a:lnTo>
                    <a:lnTo>
                      <a:pt x="2176" y="791"/>
                    </a:lnTo>
                    <a:lnTo>
                      <a:pt x="2218" y="791"/>
                    </a:lnTo>
                    <a:lnTo>
                      <a:pt x="2260" y="790"/>
                    </a:lnTo>
                    <a:lnTo>
                      <a:pt x="2302" y="790"/>
                    </a:lnTo>
                    <a:lnTo>
                      <a:pt x="2345" y="790"/>
                    </a:lnTo>
                    <a:lnTo>
                      <a:pt x="2387" y="789"/>
                    </a:lnTo>
                    <a:lnTo>
                      <a:pt x="2428" y="789"/>
                    </a:lnTo>
                    <a:lnTo>
                      <a:pt x="2477" y="789"/>
                    </a:lnTo>
                    <a:lnTo>
                      <a:pt x="2524" y="788"/>
                    </a:lnTo>
                    <a:lnTo>
                      <a:pt x="2573" y="788"/>
                    </a:lnTo>
                    <a:lnTo>
                      <a:pt x="2621" y="788"/>
                    </a:lnTo>
                    <a:lnTo>
                      <a:pt x="2668" y="788"/>
                    </a:lnTo>
                    <a:lnTo>
                      <a:pt x="2718" y="786"/>
                    </a:lnTo>
                    <a:lnTo>
                      <a:pt x="2767" y="786"/>
                    </a:lnTo>
                    <a:lnTo>
                      <a:pt x="2782" y="777"/>
                    </a:lnTo>
                    <a:lnTo>
                      <a:pt x="2782" y="760"/>
                    </a:lnTo>
                    <a:lnTo>
                      <a:pt x="2767" y="751"/>
                    </a:lnTo>
                    <a:lnTo>
                      <a:pt x="2706" y="751"/>
                    </a:lnTo>
                    <a:lnTo>
                      <a:pt x="2642" y="751"/>
                    </a:lnTo>
                    <a:lnTo>
                      <a:pt x="2581" y="751"/>
                    </a:lnTo>
                    <a:lnTo>
                      <a:pt x="2573" y="751"/>
                    </a:lnTo>
                    <a:lnTo>
                      <a:pt x="2565" y="751"/>
                    </a:lnTo>
                    <a:lnTo>
                      <a:pt x="2558" y="751"/>
                    </a:lnTo>
                    <a:lnTo>
                      <a:pt x="2559" y="748"/>
                    </a:lnTo>
                    <a:lnTo>
                      <a:pt x="2561" y="744"/>
                    </a:lnTo>
                    <a:lnTo>
                      <a:pt x="2561" y="741"/>
                    </a:lnTo>
                    <a:lnTo>
                      <a:pt x="2568" y="688"/>
                    </a:lnTo>
                    <a:lnTo>
                      <a:pt x="2574" y="632"/>
                    </a:lnTo>
                    <a:lnTo>
                      <a:pt x="2581" y="578"/>
                    </a:lnTo>
                    <a:lnTo>
                      <a:pt x="2586" y="524"/>
                    </a:lnTo>
                    <a:lnTo>
                      <a:pt x="2644" y="524"/>
                    </a:lnTo>
                    <a:lnTo>
                      <a:pt x="2705" y="523"/>
                    </a:lnTo>
                    <a:lnTo>
                      <a:pt x="2763" y="523"/>
                    </a:lnTo>
                    <a:lnTo>
                      <a:pt x="2821" y="523"/>
                    </a:lnTo>
                    <a:lnTo>
                      <a:pt x="2814" y="574"/>
                    </a:lnTo>
                    <a:lnTo>
                      <a:pt x="2807" y="625"/>
                    </a:lnTo>
                    <a:lnTo>
                      <a:pt x="2801" y="676"/>
                    </a:lnTo>
                    <a:lnTo>
                      <a:pt x="2802" y="681"/>
                    </a:lnTo>
                    <a:lnTo>
                      <a:pt x="2804" y="684"/>
                    </a:lnTo>
                    <a:lnTo>
                      <a:pt x="2805" y="688"/>
                    </a:lnTo>
                    <a:lnTo>
                      <a:pt x="2817" y="695"/>
                    </a:lnTo>
                    <a:lnTo>
                      <a:pt x="2832" y="694"/>
                    </a:lnTo>
                    <a:lnTo>
                      <a:pt x="2842" y="682"/>
                    </a:lnTo>
                    <a:lnTo>
                      <a:pt x="2842" y="680"/>
                    </a:lnTo>
                    <a:lnTo>
                      <a:pt x="2842" y="678"/>
                    </a:lnTo>
                    <a:lnTo>
                      <a:pt x="2843" y="677"/>
                    </a:lnTo>
                    <a:lnTo>
                      <a:pt x="2852" y="625"/>
                    </a:lnTo>
                    <a:lnTo>
                      <a:pt x="2860" y="575"/>
                    </a:lnTo>
                    <a:lnTo>
                      <a:pt x="2868" y="523"/>
                    </a:lnTo>
                    <a:lnTo>
                      <a:pt x="2934" y="523"/>
                    </a:lnTo>
                    <a:lnTo>
                      <a:pt x="3001" y="523"/>
                    </a:lnTo>
                    <a:lnTo>
                      <a:pt x="3070" y="523"/>
                    </a:lnTo>
                    <a:lnTo>
                      <a:pt x="3066" y="552"/>
                    </a:lnTo>
                    <a:lnTo>
                      <a:pt x="3062" y="583"/>
                    </a:lnTo>
                    <a:lnTo>
                      <a:pt x="3059" y="614"/>
                    </a:lnTo>
                    <a:lnTo>
                      <a:pt x="3055" y="655"/>
                    </a:lnTo>
                    <a:lnTo>
                      <a:pt x="3050" y="699"/>
                    </a:lnTo>
                    <a:lnTo>
                      <a:pt x="3046" y="741"/>
                    </a:lnTo>
                    <a:lnTo>
                      <a:pt x="3056" y="758"/>
                    </a:lnTo>
                    <a:lnTo>
                      <a:pt x="3074" y="760"/>
                    </a:lnTo>
                    <a:lnTo>
                      <a:pt x="3087" y="747"/>
                    </a:lnTo>
                    <a:lnTo>
                      <a:pt x="3095" y="698"/>
                    </a:lnTo>
                    <a:lnTo>
                      <a:pt x="3101" y="648"/>
                    </a:lnTo>
                    <a:lnTo>
                      <a:pt x="3108" y="599"/>
                    </a:lnTo>
                    <a:lnTo>
                      <a:pt x="3112" y="577"/>
                    </a:lnTo>
                    <a:lnTo>
                      <a:pt x="3114" y="556"/>
                    </a:lnTo>
                    <a:lnTo>
                      <a:pt x="3117" y="534"/>
                    </a:lnTo>
                    <a:lnTo>
                      <a:pt x="3117" y="529"/>
                    </a:lnTo>
                    <a:lnTo>
                      <a:pt x="3117" y="526"/>
                    </a:lnTo>
                    <a:lnTo>
                      <a:pt x="3117" y="523"/>
                    </a:lnTo>
                    <a:lnTo>
                      <a:pt x="3138" y="523"/>
                    </a:lnTo>
                    <a:lnTo>
                      <a:pt x="3157" y="523"/>
                    </a:lnTo>
                    <a:lnTo>
                      <a:pt x="3175" y="523"/>
                    </a:lnTo>
                    <a:lnTo>
                      <a:pt x="3191" y="512"/>
                    </a:lnTo>
                    <a:lnTo>
                      <a:pt x="3191" y="494"/>
                    </a:lnTo>
                    <a:lnTo>
                      <a:pt x="3175" y="483"/>
                    </a:lnTo>
                    <a:lnTo>
                      <a:pt x="3157" y="483"/>
                    </a:lnTo>
                    <a:lnTo>
                      <a:pt x="3140" y="483"/>
                    </a:lnTo>
                    <a:lnTo>
                      <a:pt x="3122" y="484"/>
                    </a:lnTo>
                    <a:lnTo>
                      <a:pt x="3124" y="451"/>
                    </a:lnTo>
                    <a:lnTo>
                      <a:pt x="3128" y="418"/>
                    </a:lnTo>
                    <a:lnTo>
                      <a:pt x="3130" y="385"/>
                    </a:lnTo>
                    <a:lnTo>
                      <a:pt x="3131" y="360"/>
                    </a:lnTo>
                    <a:lnTo>
                      <a:pt x="3133" y="336"/>
                    </a:lnTo>
                    <a:lnTo>
                      <a:pt x="3134" y="313"/>
                    </a:lnTo>
                    <a:lnTo>
                      <a:pt x="3134" y="295"/>
                    </a:lnTo>
                    <a:lnTo>
                      <a:pt x="3136" y="277"/>
                    </a:lnTo>
                    <a:lnTo>
                      <a:pt x="3137" y="260"/>
                    </a:lnTo>
                    <a:lnTo>
                      <a:pt x="3194" y="260"/>
                    </a:lnTo>
                    <a:lnTo>
                      <a:pt x="3249" y="260"/>
                    </a:lnTo>
                    <a:lnTo>
                      <a:pt x="3306" y="260"/>
                    </a:lnTo>
                    <a:lnTo>
                      <a:pt x="3363" y="260"/>
                    </a:lnTo>
                    <a:lnTo>
                      <a:pt x="3362" y="277"/>
                    </a:lnTo>
                    <a:lnTo>
                      <a:pt x="3362" y="296"/>
                    </a:lnTo>
                    <a:lnTo>
                      <a:pt x="3362" y="316"/>
                    </a:lnTo>
                    <a:lnTo>
                      <a:pt x="3360" y="368"/>
                    </a:lnTo>
                    <a:lnTo>
                      <a:pt x="3357" y="420"/>
                    </a:lnTo>
                    <a:lnTo>
                      <a:pt x="3356" y="474"/>
                    </a:lnTo>
                    <a:lnTo>
                      <a:pt x="3353" y="527"/>
                    </a:lnTo>
                    <a:lnTo>
                      <a:pt x="3349" y="592"/>
                    </a:lnTo>
                    <a:lnTo>
                      <a:pt x="3345" y="658"/>
                    </a:lnTo>
                    <a:lnTo>
                      <a:pt x="3340" y="724"/>
                    </a:lnTo>
                    <a:lnTo>
                      <a:pt x="3346" y="735"/>
                    </a:lnTo>
                    <a:lnTo>
                      <a:pt x="3358" y="735"/>
                    </a:lnTo>
                    <a:lnTo>
                      <a:pt x="3366" y="724"/>
                    </a:lnTo>
                    <a:lnTo>
                      <a:pt x="3370" y="673"/>
                    </a:lnTo>
                    <a:lnTo>
                      <a:pt x="3373" y="622"/>
                    </a:lnTo>
                    <a:lnTo>
                      <a:pt x="3377" y="570"/>
                    </a:lnTo>
                    <a:lnTo>
                      <a:pt x="3379" y="519"/>
                    </a:lnTo>
                    <a:lnTo>
                      <a:pt x="3383" y="451"/>
                    </a:lnTo>
                    <a:lnTo>
                      <a:pt x="3385" y="384"/>
                    </a:lnTo>
                    <a:lnTo>
                      <a:pt x="3388" y="315"/>
                    </a:lnTo>
                    <a:lnTo>
                      <a:pt x="3388" y="296"/>
                    </a:lnTo>
                    <a:lnTo>
                      <a:pt x="3389" y="277"/>
                    </a:lnTo>
                    <a:lnTo>
                      <a:pt x="3389" y="260"/>
                    </a:lnTo>
                    <a:lnTo>
                      <a:pt x="3426" y="260"/>
                    </a:lnTo>
                    <a:lnTo>
                      <a:pt x="3461" y="260"/>
                    </a:lnTo>
                    <a:lnTo>
                      <a:pt x="3497" y="260"/>
                    </a:lnTo>
                    <a:lnTo>
                      <a:pt x="3513" y="250"/>
                    </a:lnTo>
                    <a:lnTo>
                      <a:pt x="3513" y="233"/>
                    </a:lnTo>
                    <a:lnTo>
                      <a:pt x="3497" y="224"/>
                    </a:lnTo>
                    <a:lnTo>
                      <a:pt x="3462" y="224"/>
                    </a:lnTo>
                    <a:lnTo>
                      <a:pt x="3426" y="222"/>
                    </a:lnTo>
                    <a:lnTo>
                      <a:pt x="3390" y="222"/>
                    </a:lnTo>
                    <a:lnTo>
                      <a:pt x="3390" y="191"/>
                    </a:lnTo>
                    <a:lnTo>
                      <a:pt x="3390" y="159"/>
                    </a:lnTo>
                    <a:lnTo>
                      <a:pt x="3390" y="127"/>
                    </a:lnTo>
                    <a:lnTo>
                      <a:pt x="3385" y="116"/>
                    </a:lnTo>
                    <a:lnTo>
                      <a:pt x="3372" y="116"/>
                    </a:lnTo>
                    <a:lnTo>
                      <a:pt x="3364" y="127"/>
                    </a:lnTo>
                    <a:lnTo>
                      <a:pt x="3364" y="159"/>
                    </a:lnTo>
                    <a:lnTo>
                      <a:pt x="3364" y="191"/>
                    </a:lnTo>
                    <a:lnTo>
                      <a:pt x="3363" y="222"/>
                    </a:lnTo>
                    <a:lnTo>
                      <a:pt x="3307" y="221"/>
                    </a:lnTo>
                    <a:lnTo>
                      <a:pt x="3250" y="221"/>
                    </a:lnTo>
                    <a:lnTo>
                      <a:pt x="3195" y="220"/>
                    </a:lnTo>
                    <a:lnTo>
                      <a:pt x="3138" y="220"/>
                    </a:lnTo>
                    <a:lnTo>
                      <a:pt x="3138" y="211"/>
                    </a:lnTo>
                    <a:lnTo>
                      <a:pt x="3139" y="202"/>
                    </a:lnTo>
                    <a:lnTo>
                      <a:pt x="3139" y="191"/>
                    </a:lnTo>
                    <a:lnTo>
                      <a:pt x="3139" y="162"/>
                    </a:lnTo>
                    <a:lnTo>
                      <a:pt x="3140" y="133"/>
                    </a:lnTo>
                    <a:lnTo>
                      <a:pt x="3140" y="102"/>
                    </a:lnTo>
                    <a:lnTo>
                      <a:pt x="3132" y="91"/>
                    </a:lnTo>
                    <a:lnTo>
                      <a:pt x="3119" y="91"/>
                    </a:lnTo>
                    <a:lnTo>
                      <a:pt x="3112" y="102"/>
                    </a:lnTo>
                    <a:lnTo>
                      <a:pt x="3111" y="131"/>
                    </a:lnTo>
                    <a:lnTo>
                      <a:pt x="3108" y="161"/>
                    </a:lnTo>
                    <a:lnTo>
                      <a:pt x="3106" y="189"/>
                    </a:lnTo>
                    <a:lnTo>
                      <a:pt x="3105" y="200"/>
                    </a:lnTo>
                    <a:lnTo>
                      <a:pt x="3105" y="210"/>
                    </a:lnTo>
                    <a:lnTo>
                      <a:pt x="3104" y="220"/>
                    </a:lnTo>
                    <a:lnTo>
                      <a:pt x="3050" y="220"/>
                    </a:lnTo>
                    <a:lnTo>
                      <a:pt x="2997" y="220"/>
                    </a:lnTo>
                    <a:lnTo>
                      <a:pt x="2946" y="220"/>
                    </a:lnTo>
                    <a:lnTo>
                      <a:pt x="2892" y="220"/>
                    </a:lnTo>
                    <a:lnTo>
                      <a:pt x="2893" y="196"/>
                    </a:lnTo>
                    <a:lnTo>
                      <a:pt x="2893" y="174"/>
                    </a:lnTo>
                    <a:lnTo>
                      <a:pt x="2893" y="151"/>
                    </a:lnTo>
                    <a:lnTo>
                      <a:pt x="2891" y="145"/>
                    </a:lnTo>
                    <a:lnTo>
                      <a:pt x="2887" y="139"/>
                    </a:lnTo>
                    <a:lnTo>
                      <a:pt x="2881" y="138"/>
                    </a:lnTo>
                    <a:lnTo>
                      <a:pt x="2874" y="139"/>
                    </a:lnTo>
                    <a:lnTo>
                      <a:pt x="2867" y="144"/>
                    </a:lnTo>
                    <a:lnTo>
                      <a:pt x="2865" y="151"/>
                    </a:lnTo>
                    <a:lnTo>
                      <a:pt x="2865" y="166"/>
                    </a:lnTo>
                    <a:lnTo>
                      <a:pt x="2864" y="179"/>
                    </a:lnTo>
                    <a:lnTo>
                      <a:pt x="2863" y="194"/>
                    </a:lnTo>
                    <a:lnTo>
                      <a:pt x="2862" y="202"/>
                    </a:lnTo>
                    <a:lnTo>
                      <a:pt x="2862" y="211"/>
                    </a:lnTo>
                    <a:lnTo>
                      <a:pt x="2860" y="219"/>
                    </a:lnTo>
                    <a:lnTo>
                      <a:pt x="2801" y="219"/>
                    </a:lnTo>
                    <a:lnTo>
                      <a:pt x="2741" y="219"/>
                    </a:lnTo>
                    <a:lnTo>
                      <a:pt x="2680" y="219"/>
                    </a:lnTo>
                    <a:lnTo>
                      <a:pt x="2621" y="220"/>
                    </a:lnTo>
                    <a:lnTo>
                      <a:pt x="2624" y="184"/>
                    </a:lnTo>
                    <a:lnTo>
                      <a:pt x="2626" y="147"/>
                    </a:lnTo>
                    <a:lnTo>
                      <a:pt x="2630" y="111"/>
                    </a:lnTo>
                    <a:lnTo>
                      <a:pt x="2625" y="101"/>
                    </a:lnTo>
                    <a:lnTo>
                      <a:pt x="2614" y="100"/>
                    </a:lnTo>
                    <a:lnTo>
                      <a:pt x="2606" y="108"/>
                    </a:lnTo>
                    <a:lnTo>
                      <a:pt x="2603" y="117"/>
                    </a:lnTo>
                    <a:lnTo>
                      <a:pt x="2602" y="128"/>
                    </a:lnTo>
                    <a:lnTo>
                      <a:pt x="2601" y="138"/>
                    </a:lnTo>
                    <a:lnTo>
                      <a:pt x="2598" y="151"/>
                    </a:lnTo>
                    <a:lnTo>
                      <a:pt x="2597" y="164"/>
                    </a:lnTo>
                    <a:lnTo>
                      <a:pt x="2594" y="179"/>
                    </a:lnTo>
                    <a:lnTo>
                      <a:pt x="2592" y="192"/>
                    </a:lnTo>
                    <a:lnTo>
                      <a:pt x="2590" y="207"/>
                    </a:lnTo>
                    <a:lnTo>
                      <a:pt x="2588" y="220"/>
                    </a:lnTo>
                    <a:lnTo>
                      <a:pt x="2535" y="220"/>
                    </a:lnTo>
                    <a:lnTo>
                      <a:pt x="2483" y="220"/>
                    </a:lnTo>
                    <a:lnTo>
                      <a:pt x="2430" y="220"/>
                    </a:lnTo>
                    <a:lnTo>
                      <a:pt x="2376" y="220"/>
                    </a:lnTo>
                    <a:lnTo>
                      <a:pt x="2382" y="184"/>
                    </a:lnTo>
                    <a:lnTo>
                      <a:pt x="2386" y="147"/>
                    </a:lnTo>
                    <a:lnTo>
                      <a:pt x="2390" y="111"/>
                    </a:lnTo>
                    <a:lnTo>
                      <a:pt x="2385" y="101"/>
                    </a:lnTo>
                    <a:lnTo>
                      <a:pt x="2374" y="100"/>
                    </a:lnTo>
                    <a:lnTo>
                      <a:pt x="2366" y="108"/>
                    </a:lnTo>
                    <a:lnTo>
                      <a:pt x="2365" y="111"/>
                    </a:lnTo>
                    <a:lnTo>
                      <a:pt x="2365" y="114"/>
                    </a:lnTo>
                    <a:lnTo>
                      <a:pt x="2364" y="118"/>
                    </a:lnTo>
                    <a:lnTo>
                      <a:pt x="2359" y="145"/>
                    </a:lnTo>
                    <a:lnTo>
                      <a:pt x="2353" y="171"/>
                    </a:lnTo>
                    <a:lnTo>
                      <a:pt x="2348" y="199"/>
                    </a:lnTo>
                    <a:lnTo>
                      <a:pt x="2347" y="207"/>
                    </a:lnTo>
                    <a:lnTo>
                      <a:pt x="2345" y="213"/>
                    </a:lnTo>
                    <a:lnTo>
                      <a:pt x="2343" y="220"/>
                    </a:lnTo>
                    <a:lnTo>
                      <a:pt x="2279" y="220"/>
                    </a:lnTo>
                    <a:lnTo>
                      <a:pt x="2217" y="221"/>
                    </a:lnTo>
                    <a:lnTo>
                      <a:pt x="2154" y="221"/>
                    </a:lnTo>
                    <a:lnTo>
                      <a:pt x="2157" y="208"/>
                    </a:lnTo>
                    <a:lnTo>
                      <a:pt x="2159" y="196"/>
                    </a:lnTo>
                    <a:lnTo>
                      <a:pt x="2161" y="183"/>
                    </a:lnTo>
                    <a:lnTo>
                      <a:pt x="2162" y="182"/>
                    </a:lnTo>
                    <a:lnTo>
                      <a:pt x="2162" y="180"/>
                    </a:lnTo>
                    <a:lnTo>
                      <a:pt x="2162" y="179"/>
                    </a:lnTo>
                    <a:lnTo>
                      <a:pt x="2159" y="168"/>
                    </a:lnTo>
                    <a:lnTo>
                      <a:pt x="2148" y="163"/>
                    </a:lnTo>
                    <a:lnTo>
                      <a:pt x="2138" y="172"/>
                    </a:lnTo>
                    <a:lnTo>
                      <a:pt x="2136" y="179"/>
                    </a:lnTo>
                    <a:lnTo>
                      <a:pt x="2135" y="185"/>
                    </a:lnTo>
                    <a:lnTo>
                      <a:pt x="2133" y="192"/>
                    </a:lnTo>
                    <a:lnTo>
                      <a:pt x="2130" y="202"/>
                    </a:lnTo>
                    <a:lnTo>
                      <a:pt x="2127" y="212"/>
                    </a:lnTo>
                    <a:lnTo>
                      <a:pt x="2125" y="221"/>
                    </a:lnTo>
                    <a:lnTo>
                      <a:pt x="2068" y="221"/>
                    </a:lnTo>
                    <a:lnTo>
                      <a:pt x="2012" y="222"/>
                    </a:lnTo>
                    <a:lnTo>
                      <a:pt x="1954" y="222"/>
                    </a:lnTo>
                    <a:lnTo>
                      <a:pt x="1899" y="222"/>
                    </a:lnTo>
                    <a:lnTo>
                      <a:pt x="1901" y="216"/>
                    </a:lnTo>
                    <a:lnTo>
                      <a:pt x="1902" y="208"/>
                    </a:lnTo>
                    <a:lnTo>
                      <a:pt x="1904" y="202"/>
                    </a:lnTo>
                    <a:lnTo>
                      <a:pt x="1907" y="191"/>
                    </a:lnTo>
                    <a:lnTo>
                      <a:pt x="1909" y="180"/>
                    </a:lnTo>
                    <a:lnTo>
                      <a:pt x="1912" y="169"/>
                    </a:lnTo>
                    <a:lnTo>
                      <a:pt x="1914" y="157"/>
                    </a:lnTo>
                    <a:lnTo>
                      <a:pt x="1919" y="144"/>
                    </a:lnTo>
                    <a:lnTo>
                      <a:pt x="1921" y="130"/>
                    </a:lnTo>
                    <a:lnTo>
                      <a:pt x="1918" y="118"/>
                    </a:lnTo>
                    <a:lnTo>
                      <a:pt x="1905" y="114"/>
                    </a:lnTo>
                    <a:lnTo>
                      <a:pt x="1896" y="124"/>
                    </a:lnTo>
                    <a:lnTo>
                      <a:pt x="1892" y="141"/>
                    </a:lnTo>
                    <a:lnTo>
                      <a:pt x="1887" y="159"/>
                    </a:lnTo>
                    <a:lnTo>
                      <a:pt x="1884" y="176"/>
                    </a:lnTo>
                    <a:lnTo>
                      <a:pt x="1880" y="185"/>
                    </a:lnTo>
                    <a:lnTo>
                      <a:pt x="1879" y="195"/>
                    </a:lnTo>
                    <a:lnTo>
                      <a:pt x="1875" y="204"/>
                    </a:lnTo>
                    <a:lnTo>
                      <a:pt x="1875" y="210"/>
                    </a:lnTo>
                    <a:lnTo>
                      <a:pt x="1872" y="217"/>
                    </a:lnTo>
                    <a:lnTo>
                      <a:pt x="1870" y="222"/>
                    </a:lnTo>
                    <a:lnTo>
                      <a:pt x="1809" y="224"/>
                    </a:lnTo>
                    <a:lnTo>
                      <a:pt x="1747" y="224"/>
                    </a:lnTo>
                    <a:lnTo>
                      <a:pt x="1686" y="224"/>
                    </a:lnTo>
                    <a:lnTo>
                      <a:pt x="1686" y="221"/>
                    </a:lnTo>
                    <a:lnTo>
                      <a:pt x="1686" y="220"/>
                    </a:lnTo>
                    <a:lnTo>
                      <a:pt x="1687" y="219"/>
                    </a:lnTo>
                    <a:lnTo>
                      <a:pt x="1692" y="208"/>
                    </a:lnTo>
                    <a:lnTo>
                      <a:pt x="1695" y="197"/>
                    </a:lnTo>
                    <a:lnTo>
                      <a:pt x="1698" y="186"/>
                    </a:lnTo>
                    <a:lnTo>
                      <a:pt x="1689" y="189"/>
                    </a:lnTo>
                    <a:lnTo>
                      <a:pt x="1679" y="191"/>
                    </a:lnTo>
                    <a:lnTo>
                      <a:pt x="1669" y="191"/>
                    </a:lnTo>
                    <a:lnTo>
                      <a:pt x="1663" y="202"/>
                    </a:lnTo>
                    <a:lnTo>
                      <a:pt x="1656" y="213"/>
                    </a:lnTo>
                    <a:lnTo>
                      <a:pt x="1651" y="224"/>
                    </a:lnTo>
                    <a:lnTo>
                      <a:pt x="1595" y="224"/>
                    </a:lnTo>
                    <a:lnTo>
                      <a:pt x="1542" y="225"/>
                    </a:lnTo>
                    <a:lnTo>
                      <a:pt x="1487" y="225"/>
                    </a:lnTo>
                    <a:lnTo>
                      <a:pt x="1432" y="225"/>
                    </a:lnTo>
                    <a:lnTo>
                      <a:pt x="1447" y="184"/>
                    </a:lnTo>
                    <a:lnTo>
                      <a:pt x="1462" y="143"/>
                    </a:lnTo>
                    <a:lnTo>
                      <a:pt x="1478" y="102"/>
                    </a:lnTo>
                    <a:lnTo>
                      <a:pt x="1474" y="89"/>
                    </a:lnTo>
                    <a:lnTo>
                      <a:pt x="1463" y="87"/>
                    </a:lnTo>
                    <a:lnTo>
                      <a:pt x="1452" y="94"/>
                    </a:lnTo>
                    <a:lnTo>
                      <a:pt x="1452" y="95"/>
                    </a:lnTo>
                    <a:lnTo>
                      <a:pt x="1443" y="119"/>
                    </a:lnTo>
                    <a:lnTo>
                      <a:pt x="1435" y="143"/>
                    </a:lnTo>
                    <a:lnTo>
                      <a:pt x="1426" y="167"/>
                    </a:lnTo>
                    <a:lnTo>
                      <a:pt x="1419" y="185"/>
                    </a:lnTo>
                    <a:lnTo>
                      <a:pt x="1412" y="205"/>
                    </a:lnTo>
                    <a:lnTo>
                      <a:pt x="1405" y="225"/>
                    </a:lnTo>
                    <a:lnTo>
                      <a:pt x="1351" y="225"/>
                    </a:lnTo>
                    <a:lnTo>
                      <a:pt x="1296" y="225"/>
                    </a:lnTo>
                    <a:lnTo>
                      <a:pt x="1240" y="225"/>
                    </a:lnTo>
                    <a:lnTo>
                      <a:pt x="1186" y="225"/>
                    </a:lnTo>
                    <a:lnTo>
                      <a:pt x="1205" y="172"/>
                    </a:lnTo>
                    <a:lnTo>
                      <a:pt x="1223" y="119"/>
                    </a:lnTo>
                    <a:lnTo>
                      <a:pt x="1244" y="66"/>
                    </a:lnTo>
                    <a:lnTo>
                      <a:pt x="1244" y="64"/>
                    </a:lnTo>
                    <a:lnTo>
                      <a:pt x="1280" y="64"/>
                    </a:lnTo>
                    <a:lnTo>
                      <a:pt x="1315" y="64"/>
                    </a:lnTo>
                    <a:lnTo>
                      <a:pt x="1349" y="64"/>
                    </a:lnTo>
                    <a:lnTo>
                      <a:pt x="1374" y="66"/>
                    </a:lnTo>
                    <a:lnTo>
                      <a:pt x="1399" y="66"/>
                    </a:lnTo>
                    <a:lnTo>
                      <a:pt x="1423" y="66"/>
                    </a:lnTo>
                    <a:lnTo>
                      <a:pt x="1470" y="67"/>
                    </a:lnTo>
                    <a:lnTo>
                      <a:pt x="1517" y="67"/>
                    </a:lnTo>
                    <a:lnTo>
                      <a:pt x="1562" y="68"/>
                    </a:lnTo>
                    <a:lnTo>
                      <a:pt x="1607" y="68"/>
                    </a:lnTo>
                    <a:lnTo>
                      <a:pt x="1655" y="68"/>
                    </a:lnTo>
                    <a:lnTo>
                      <a:pt x="1701" y="69"/>
                    </a:lnTo>
                    <a:lnTo>
                      <a:pt x="1746" y="69"/>
                    </a:lnTo>
                    <a:lnTo>
                      <a:pt x="1792" y="70"/>
                    </a:lnTo>
                    <a:lnTo>
                      <a:pt x="1838" y="70"/>
                    </a:lnTo>
                    <a:lnTo>
                      <a:pt x="1885" y="70"/>
                    </a:lnTo>
                    <a:lnTo>
                      <a:pt x="1930" y="70"/>
                    </a:lnTo>
                    <a:lnTo>
                      <a:pt x="1977" y="70"/>
                    </a:lnTo>
                    <a:lnTo>
                      <a:pt x="2022" y="71"/>
                    </a:lnTo>
                    <a:lnTo>
                      <a:pt x="2071" y="71"/>
                    </a:lnTo>
                    <a:lnTo>
                      <a:pt x="2120" y="71"/>
                    </a:lnTo>
                    <a:lnTo>
                      <a:pt x="2170" y="72"/>
                    </a:lnTo>
                    <a:lnTo>
                      <a:pt x="2218" y="72"/>
                    </a:lnTo>
                    <a:lnTo>
                      <a:pt x="2267" y="72"/>
                    </a:lnTo>
                    <a:lnTo>
                      <a:pt x="2318" y="72"/>
                    </a:lnTo>
                    <a:lnTo>
                      <a:pt x="2367" y="74"/>
                    </a:lnTo>
                    <a:lnTo>
                      <a:pt x="2416" y="74"/>
                    </a:lnTo>
                    <a:lnTo>
                      <a:pt x="2466" y="74"/>
                    </a:lnTo>
                    <a:lnTo>
                      <a:pt x="2518" y="74"/>
                    </a:lnTo>
                    <a:lnTo>
                      <a:pt x="2571" y="75"/>
                    </a:lnTo>
                    <a:lnTo>
                      <a:pt x="2624" y="75"/>
                    </a:lnTo>
                    <a:lnTo>
                      <a:pt x="2677" y="75"/>
                    </a:lnTo>
                    <a:lnTo>
                      <a:pt x="2732" y="76"/>
                    </a:lnTo>
                    <a:lnTo>
                      <a:pt x="2785" y="76"/>
                    </a:lnTo>
                    <a:lnTo>
                      <a:pt x="2798" y="76"/>
                    </a:lnTo>
                    <a:lnTo>
                      <a:pt x="2810" y="76"/>
                    </a:lnTo>
                    <a:lnTo>
                      <a:pt x="2823" y="76"/>
                    </a:lnTo>
                    <a:lnTo>
                      <a:pt x="2867" y="76"/>
                    </a:lnTo>
                    <a:lnTo>
                      <a:pt x="2912" y="76"/>
                    </a:lnTo>
                    <a:lnTo>
                      <a:pt x="2957" y="76"/>
                    </a:lnTo>
                    <a:lnTo>
                      <a:pt x="3001" y="76"/>
                    </a:lnTo>
                    <a:lnTo>
                      <a:pt x="3046" y="76"/>
                    </a:lnTo>
                    <a:lnTo>
                      <a:pt x="3091" y="76"/>
                    </a:lnTo>
                    <a:lnTo>
                      <a:pt x="3137" y="76"/>
                    </a:lnTo>
                    <a:lnTo>
                      <a:pt x="3180" y="76"/>
                    </a:lnTo>
                    <a:lnTo>
                      <a:pt x="3225" y="76"/>
                    </a:lnTo>
                    <a:lnTo>
                      <a:pt x="3270" y="76"/>
                    </a:lnTo>
                    <a:lnTo>
                      <a:pt x="3314" y="76"/>
                    </a:lnTo>
                    <a:lnTo>
                      <a:pt x="3358" y="76"/>
                    </a:lnTo>
                    <a:lnTo>
                      <a:pt x="3403" y="76"/>
                    </a:lnTo>
                    <a:lnTo>
                      <a:pt x="3448" y="76"/>
                    </a:lnTo>
                    <a:lnTo>
                      <a:pt x="3494" y="76"/>
                    </a:lnTo>
                    <a:lnTo>
                      <a:pt x="3539" y="76"/>
                    </a:lnTo>
                    <a:lnTo>
                      <a:pt x="3584" y="76"/>
                    </a:lnTo>
                    <a:lnTo>
                      <a:pt x="3627" y="76"/>
                    </a:lnTo>
                    <a:lnTo>
                      <a:pt x="3671" y="76"/>
                    </a:lnTo>
                    <a:lnTo>
                      <a:pt x="3714" y="76"/>
                    </a:lnTo>
                    <a:lnTo>
                      <a:pt x="3756" y="76"/>
                    </a:lnTo>
                    <a:lnTo>
                      <a:pt x="3801" y="76"/>
                    </a:lnTo>
                    <a:lnTo>
                      <a:pt x="3843" y="76"/>
                    </a:lnTo>
                    <a:lnTo>
                      <a:pt x="3886" y="76"/>
                    </a:lnTo>
                    <a:lnTo>
                      <a:pt x="3929" y="76"/>
                    </a:lnTo>
                    <a:lnTo>
                      <a:pt x="3972" y="76"/>
                    </a:lnTo>
                    <a:lnTo>
                      <a:pt x="4016" y="76"/>
                    </a:lnTo>
                    <a:lnTo>
                      <a:pt x="4059" y="75"/>
                    </a:lnTo>
                    <a:lnTo>
                      <a:pt x="4101" y="75"/>
                    </a:lnTo>
                    <a:lnTo>
                      <a:pt x="4145" y="74"/>
                    </a:lnTo>
                    <a:lnTo>
                      <a:pt x="4187" y="74"/>
                    </a:lnTo>
                    <a:lnTo>
                      <a:pt x="4230" y="74"/>
                    </a:lnTo>
                    <a:lnTo>
                      <a:pt x="4273" y="72"/>
                    </a:lnTo>
                    <a:lnTo>
                      <a:pt x="4316" y="72"/>
                    </a:lnTo>
                    <a:lnTo>
                      <a:pt x="4359" y="71"/>
                    </a:lnTo>
                    <a:lnTo>
                      <a:pt x="4401" y="71"/>
                    </a:lnTo>
                    <a:lnTo>
                      <a:pt x="4444" y="70"/>
                    </a:lnTo>
                    <a:lnTo>
                      <a:pt x="4487" y="70"/>
                    </a:lnTo>
                    <a:lnTo>
                      <a:pt x="4531" y="70"/>
                    </a:lnTo>
                    <a:lnTo>
                      <a:pt x="4573" y="70"/>
                    </a:lnTo>
                    <a:lnTo>
                      <a:pt x="4616" y="69"/>
                    </a:lnTo>
                    <a:lnTo>
                      <a:pt x="4658" y="69"/>
                    </a:lnTo>
                    <a:lnTo>
                      <a:pt x="4701" y="68"/>
                    </a:lnTo>
                    <a:lnTo>
                      <a:pt x="4743" y="68"/>
                    </a:lnTo>
                    <a:lnTo>
                      <a:pt x="4788" y="67"/>
                    </a:lnTo>
                    <a:lnTo>
                      <a:pt x="4830" y="66"/>
                    </a:lnTo>
                    <a:lnTo>
                      <a:pt x="4874" y="66"/>
                    </a:lnTo>
                    <a:lnTo>
                      <a:pt x="4916" y="64"/>
                    </a:lnTo>
                    <a:lnTo>
                      <a:pt x="4959" y="64"/>
                    </a:lnTo>
                    <a:lnTo>
                      <a:pt x="4959" y="66"/>
                    </a:lnTo>
                    <a:lnTo>
                      <a:pt x="4959" y="68"/>
                    </a:lnTo>
                    <a:lnTo>
                      <a:pt x="4959" y="70"/>
                    </a:lnTo>
                    <a:lnTo>
                      <a:pt x="4970" y="121"/>
                    </a:lnTo>
                    <a:lnTo>
                      <a:pt x="4977" y="171"/>
                    </a:lnTo>
                    <a:lnTo>
                      <a:pt x="4985" y="221"/>
                    </a:lnTo>
                    <a:lnTo>
                      <a:pt x="4919" y="222"/>
                    </a:lnTo>
                    <a:lnTo>
                      <a:pt x="4852" y="225"/>
                    </a:lnTo>
                    <a:lnTo>
                      <a:pt x="4783" y="226"/>
                    </a:lnTo>
                    <a:lnTo>
                      <a:pt x="4783" y="219"/>
                    </a:lnTo>
                    <a:lnTo>
                      <a:pt x="4782" y="211"/>
                    </a:lnTo>
                    <a:lnTo>
                      <a:pt x="4781" y="204"/>
                    </a:lnTo>
                    <a:lnTo>
                      <a:pt x="4776" y="171"/>
                    </a:lnTo>
                    <a:lnTo>
                      <a:pt x="4772" y="138"/>
                    </a:lnTo>
                    <a:lnTo>
                      <a:pt x="4766" y="105"/>
                    </a:lnTo>
                    <a:lnTo>
                      <a:pt x="4766" y="102"/>
                    </a:lnTo>
                    <a:lnTo>
                      <a:pt x="4766" y="100"/>
                    </a:lnTo>
                    <a:lnTo>
                      <a:pt x="4766" y="99"/>
                    </a:lnTo>
                    <a:lnTo>
                      <a:pt x="4758" y="89"/>
                    </a:lnTo>
                    <a:lnTo>
                      <a:pt x="4746" y="91"/>
                    </a:lnTo>
                    <a:lnTo>
                      <a:pt x="4739" y="102"/>
                    </a:lnTo>
                    <a:lnTo>
                      <a:pt x="4740" y="106"/>
                    </a:lnTo>
                    <a:lnTo>
                      <a:pt x="4740" y="112"/>
                    </a:lnTo>
                    <a:lnTo>
                      <a:pt x="4742" y="118"/>
                    </a:lnTo>
                    <a:lnTo>
                      <a:pt x="4743" y="143"/>
                    </a:lnTo>
                    <a:lnTo>
                      <a:pt x="4747" y="167"/>
                    </a:lnTo>
                    <a:lnTo>
                      <a:pt x="4749" y="191"/>
                    </a:lnTo>
                    <a:lnTo>
                      <a:pt x="4750" y="202"/>
                    </a:lnTo>
                    <a:lnTo>
                      <a:pt x="4751" y="215"/>
                    </a:lnTo>
                    <a:lnTo>
                      <a:pt x="4752" y="226"/>
                    </a:lnTo>
                    <a:lnTo>
                      <a:pt x="4688" y="228"/>
                    </a:lnTo>
                    <a:lnTo>
                      <a:pt x="4624" y="230"/>
                    </a:lnTo>
                    <a:lnTo>
                      <a:pt x="4561" y="230"/>
                    </a:lnTo>
                    <a:lnTo>
                      <a:pt x="4561" y="224"/>
                    </a:lnTo>
                    <a:lnTo>
                      <a:pt x="4560" y="215"/>
                    </a:lnTo>
                    <a:lnTo>
                      <a:pt x="4559" y="208"/>
                    </a:lnTo>
                    <a:lnTo>
                      <a:pt x="4559" y="201"/>
                    </a:lnTo>
                    <a:lnTo>
                      <a:pt x="4558" y="194"/>
                    </a:lnTo>
                    <a:lnTo>
                      <a:pt x="4557" y="187"/>
                    </a:lnTo>
                    <a:lnTo>
                      <a:pt x="4556" y="178"/>
                    </a:lnTo>
                    <a:lnTo>
                      <a:pt x="4556" y="169"/>
                    </a:lnTo>
                    <a:lnTo>
                      <a:pt x="4556" y="161"/>
                    </a:lnTo>
                    <a:lnTo>
                      <a:pt x="4548" y="151"/>
                    </a:lnTo>
                    <a:lnTo>
                      <a:pt x="4536" y="151"/>
                    </a:lnTo>
                    <a:lnTo>
                      <a:pt x="4531" y="161"/>
                    </a:lnTo>
                    <a:lnTo>
                      <a:pt x="4531" y="169"/>
                    </a:lnTo>
                    <a:lnTo>
                      <a:pt x="4531" y="178"/>
                    </a:lnTo>
                    <a:lnTo>
                      <a:pt x="4531" y="186"/>
                    </a:lnTo>
                    <a:lnTo>
                      <a:pt x="4531" y="196"/>
                    </a:lnTo>
                    <a:lnTo>
                      <a:pt x="4531" y="204"/>
                    </a:lnTo>
                    <a:lnTo>
                      <a:pt x="4531" y="213"/>
                    </a:lnTo>
                    <a:lnTo>
                      <a:pt x="4531" y="219"/>
                    </a:lnTo>
                    <a:lnTo>
                      <a:pt x="4532" y="225"/>
                    </a:lnTo>
                    <a:lnTo>
                      <a:pt x="4532" y="232"/>
                    </a:lnTo>
                    <a:lnTo>
                      <a:pt x="4502" y="232"/>
                    </a:lnTo>
                    <a:lnTo>
                      <a:pt x="4472" y="233"/>
                    </a:lnTo>
                    <a:lnTo>
                      <a:pt x="4442" y="234"/>
                    </a:lnTo>
                    <a:lnTo>
                      <a:pt x="4393" y="235"/>
                    </a:lnTo>
                    <a:lnTo>
                      <a:pt x="4343" y="236"/>
                    </a:lnTo>
                    <a:lnTo>
                      <a:pt x="4293" y="236"/>
                    </a:lnTo>
                    <a:lnTo>
                      <a:pt x="4243" y="237"/>
                    </a:lnTo>
                    <a:lnTo>
                      <a:pt x="4194" y="238"/>
                    </a:lnTo>
                    <a:lnTo>
                      <a:pt x="4183" y="245"/>
                    </a:lnTo>
                    <a:lnTo>
                      <a:pt x="4183" y="259"/>
                    </a:lnTo>
                    <a:lnTo>
                      <a:pt x="4194" y="266"/>
                    </a:lnTo>
                    <a:lnTo>
                      <a:pt x="4230" y="266"/>
                    </a:lnTo>
                    <a:lnTo>
                      <a:pt x="4266" y="266"/>
                    </a:lnTo>
                    <a:lnTo>
                      <a:pt x="4303" y="266"/>
                    </a:lnTo>
                    <a:lnTo>
                      <a:pt x="4361" y="267"/>
                    </a:lnTo>
                    <a:lnTo>
                      <a:pt x="4417" y="268"/>
                    </a:lnTo>
                    <a:lnTo>
                      <a:pt x="4474" y="268"/>
                    </a:lnTo>
                    <a:lnTo>
                      <a:pt x="4532" y="268"/>
                    </a:lnTo>
                    <a:lnTo>
                      <a:pt x="4532" y="278"/>
                    </a:lnTo>
                    <a:lnTo>
                      <a:pt x="4533" y="288"/>
                    </a:lnTo>
                    <a:lnTo>
                      <a:pt x="4533" y="299"/>
                    </a:lnTo>
                    <a:lnTo>
                      <a:pt x="4533" y="340"/>
                    </a:lnTo>
                    <a:lnTo>
                      <a:pt x="4535" y="381"/>
                    </a:lnTo>
                    <a:lnTo>
                      <a:pt x="4537" y="421"/>
                    </a:lnTo>
                    <a:lnTo>
                      <a:pt x="4537" y="429"/>
                    </a:lnTo>
                    <a:lnTo>
                      <a:pt x="4539" y="437"/>
                    </a:lnTo>
                    <a:lnTo>
                      <a:pt x="4539" y="445"/>
                    </a:lnTo>
                    <a:lnTo>
                      <a:pt x="4483" y="446"/>
                    </a:lnTo>
                    <a:lnTo>
                      <a:pt x="4429" y="448"/>
                    </a:lnTo>
                    <a:lnTo>
                      <a:pt x="4376" y="449"/>
                    </a:lnTo>
                    <a:lnTo>
                      <a:pt x="4321" y="449"/>
                    </a:lnTo>
                    <a:lnTo>
                      <a:pt x="4270" y="450"/>
                    </a:lnTo>
                    <a:lnTo>
                      <a:pt x="4219" y="451"/>
                    </a:lnTo>
                    <a:lnTo>
                      <a:pt x="4169" y="452"/>
                    </a:lnTo>
                    <a:lnTo>
                      <a:pt x="4118" y="454"/>
                    </a:lnTo>
                    <a:lnTo>
                      <a:pt x="4070" y="454"/>
                    </a:lnTo>
                    <a:lnTo>
                      <a:pt x="4021" y="456"/>
                    </a:lnTo>
                    <a:lnTo>
                      <a:pt x="3972" y="457"/>
                    </a:lnTo>
                    <a:lnTo>
                      <a:pt x="3922" y="458"/>
                    </a:lnTo>
                    <a:lnTo>
                      <a:pt x="3873" y="459"/>
                    </a:lnTo>
                    <a:lnTo>
                      <a:pt x="3872" y="432"/>
                    </a:lnTo>
                    <a:lnTo>
                      <a:pt x="3871" y="406"/>
                    </a:lnTo>
                    <a:lnTo>
                      <a:pt x="3870" y="379"/>
                    </a:lnTo>
                    <a:lnTo>
                      <a:pt x="3870" y="353"/>
                    </a:lnTo>
                    <a:lnTo>
                      <a:pt x="3870" y="328"/>
                    </a:lnTo>
                    <a:lnTo>
                      <a:pt x="3869" y="304"/>
                    </a:lnTo>
                    <a:lnTo>
                      <a:pt x="3867" y="241"/>
                    </a:lnTo>
                    <a:lnTo>
                      <a:pt x="3863" y="178"/>
                    </a:lnTo>
                    <a:lnTo>
                      <a:pt x="3859" y="114"/>
                    </a:lnTo>
                    <a:lnTo>
                      <a:pt x="3852" y="103"/>
                    </a:lnTo>
                    <a:lnTo>
                      <a:pt x="3839" y="103"/>
                    </a:lnTo>
                    <a:lnTo>
                      <a:pt x="3834" y="114"/>
                    </a:lnTo>
                    <a:lnTo>
                      <a:pt x="3837" y="179"/>
                    </a:lnTo>
                    <a:lnTo>
                      <a:pt x="3842" y="242"/>
                    </a:lnTo>
                    <a:lnTo>
                      <a:pt x="3843" y="307"/>
                    </a:lnTo>
                    <a:lnTo>
                      <a:pt x="3844" y="334"/>
                    </a:lnTo>
                    <a:lnTo>
                      <a:pt x="3844" y="359"/>
                    </a:lnTo>
                    <a:lnTo>
                      <a:pt x="3845" y="386"/>
                    </a:lnTo>
                    <a:lnTo>
                      <a:pt x="3846" y="410"/>
                    </a:lnTo>
                    <a:lnTo>
                      <a:pt x="3846" y="435"/>
                    </a:lnTo>
                    <a:lnTo>
                      <a:pt x="3847" y="459"/>
                    </a:lnTo>
                    <a:lnTo>
                      <a:pt x="3794" y="460"/>
                    </a:lnTo>
                    <a:lnTo>
                      <a:pt x="3739" y="460"/>
                    </a:lnTo>
                    <a:lnTo>
                      <a:pt x="3687" y="461"/>
                    </a:lnTo>
                    <a:lnTo>
                      <a:pt x="3676" y="468"/>
                    </a:lnTo>
                    <a:lnTo>
                      <a:pt x="3676" y="478"/>
                    </a:lnTo>
                    <a:lnTo>
                      <a:pt x="3687" y="484"/>
                    </a:lnTo>
                    <a:lnTo>
                      <a:pt x="3739" y="484"/>
                    </a:lnTo>
                    <a:lnTo>
                      <a:pt x="3794" y="483"/>
                    </a:lnTo>
                    <a:lnTo>
                      <a:pt x="3847" y="483"/>
                    </a:lnTo>
                    <a:lnTo>
                      <a:pt x="3847" y="534"/>
                    </a:lnTo>
                    <a:lnTo>
                      <a:pt x="3847" y="585"/>
                    </a:lnTo>
                    <a:lnTo>
                      <a:pt x="3847" y="635"/>
                    </a:lnTo>
                    <a:lnTo>
                      <a:pt x="3847" y="686"/>
                    </a:lnTo>
                    <a:lnTo>
                      <a:pt x="3847" y="738"/>
                    </a:lnTo>
                    <a:lnTo>
                      <a:pt x="3853" y="748"/>
                    </a:lnTo>
                    <a:lnTo>
                      <a:pt x="3866" y="748"/>
                    </a:lnTo>
                    <a:lnTo>
                      <a:pt x="3872" y="738"/>
                    </a:lnTo>
                    <a:lnTo>
                      <a:pt x="3873" y="686"/>
                    </a:lnTo>
                    <a:lnTo>
                      <a:pt x="3876" y="635"/>
                    </a:lnTo>
                    <a:lnTo>
                      <a:pt x="3876" y="585"/>
                    </a:lnTo>
                    <a:lnTo>
                      <a:pt x="3873" y="534"/>
                    </a:lnTo>
                    <a:lnTo>
                      <a:pt x="3873" y="483"/>
                    </a:lnTo>
                    <a:lnTo>
                      <a:pt x="3917" y="483"/>
                    </a:lnTo>
                    <a:lnTo>
                      <a:pt x="3963" y="482"/>
                    </a:lnTo>
                    <a:lnTo>
                      <a:pt x="4006" y="482"/>
                    </a:lnTo>
                    <a:lnTo>
                      <a:pt x="4052" y="481"/>
                    </a:lnTo>
                    <a:lnTo>
                      <a:pt x="4096" y="481"/>
                    </a:lnTo>
                    <a:lnTo>
                      <a:pt x="4141" y="479"/>
                    </a:lnTo>
                    <a:lnTo>
                      <a:pt x="4185" y="479"/>
                    </a:lnTo>
                    <a:lnTo>
                      <a:pt x="4230" y="478"/>
                    </a:lnTo>
                    <a:lnTo>
                      <a:pt x="4274" y="478"/>
                    </a:lnTo>
                    <a:lnTo>
                      <a:pt x="4318" y="477"/>
                    </a:lnTo>
                    <a:lnTo>
                      <a:pt x="4362" y="477"/>
                    </a:lnTo>
                    <a:lnTo>
                      <a:pt x="4407" y="477"/>
                    </a:lnTo>
                    <a:lnTo>
                      <a:pt x="4451" y="476"/>
                    </a:lnTo>
                    <a:lnTo>
                      <a:pt x="4497" y="476"/>
                    </a:lnTo>
                    <a:lnTo>
                      <a:pt x="4540" y="475"/>
                    </a:lnTo>
                    <a:lnTo>
                      <a:pt x="4544" y="524"/>
                    </a:lnTo>
                    <a:lnTo>
                      <a:pt x="4550" y="570"/>
                    </a:lnTo>
                    <a:lnTo>
                      <a:pt x="4556" y="618"/>
                    </a:lnTo>
                    <a:lnTo>
                      <a:pt x="4572" y="635"/>
                    </a:lnTo>
                    <a:lnTo>
                      <a:pt x="4595" y="632"/>
                    </a:lnTo>
                    <a:lnTo>
                      <a:pt x="4607" y="611"/>
                    </a:lnTo>
                    <a:lnTo>
                      <a:pt x="4602" y="566"/>
                    </a:lnTo>
                    <a:lnTo>
                      <a:pt x="4599" y="520"/>
                    </a:lnTo>
                    <a:lnTo>
                      <a:pt x="4593" y="475"/>
                    </a:lnTo>
                    <a:lnTo>
                      <a:pt x="4653" y="474"/>
                    </a:lnTo>
                    <a:lnTo>
                      <a:pt x="4714" y="473"/>
                    </a:lnTo>
                    <a:lnTo>
                      <a:pt x="4775" y="471"/>
                    </a:lnTo>
                    <a:lnTo>
                      <a:pt x="4777" y="500"/>
                    </a:lnTo>
                    <a:lnTo>
                      <a:pt x="4781" y="528"/>
                    </a:lnTo>
                    <a:lnTo>
                      <a:pt x="4783" y="557"/>
                    </a:lnTo>
                    <a:lnTo>
                      <a:pt x="4788" y="589"/>
                    </a:lnTo>
                    <a:lnTo>
                      <a:pt x="4792" y="620"/>
                    </a:lnTo>
                    <a:lnTo>
                      <a:pt x="4796" y="652"/>
                    </a:lnTo>
                    <a:lnTo>
                      <a:pt x="4797" y="656"/>
                    </a:lnTo>
                    <a:lnTo>
                      <a:pt x="4799" y="659"/>
                    </a:lnTo>
                    <a:lnTo>
                      <a:pt x="4800" y="661"/>
                    </a:lnTo>
                    <a:lnTo>
                      <a:pt x="4815" y="666"/>
                    </a:lnTo>
                    <a:lnTo>
                      <a:pt x="4829" y="661"/>
                    </a:lnTo>
                    <a:lnTo>
                      <a:pt x="4834" y="648"/>
                    </a:lnTo>
                    <a:lnTo>
                      <a:pt x="4829" y="589"/>
                    </a:lnTo>
                    <a:lnTo>
                      <a:pt x="4823" y="531"/>
                    </a:lnTo>
                    <a:lnTo>
                      <a:pt x="4816" y="471"/>
                    </a:lnTo>
                    <a:lnTo>
                      <a:pt x="4882" y="471"/>
                    </a:lnTo>
                    <a:lnTo>
                      <a:pt x="4947" y="470"/>
                    </a:lnTo>
                    <a:lnTo>
                      <a:pt x="5012" y="469"/>
                    </a:lnTo>
                    <a:lnTo>
                      <a:pt x="5017" y="529"/>
                    </a:lnTo>
                    <a:lnTo>
                      <a:pt x="5023" y="591"/>
                    </a:lnTo>
                    <a:lnTo>
                      <a:pt x="5029" y="650"/>
                    </a:lnTo>
                    <a:lnTo>
                      <a:pt x="5040" y="668"/>
                    </a:lnTo>
                    <a:lnTo>
                      <a:pt x="5059" y="668"/>
                    </a:lnTo>
                    <a:lnTo>
                      <a:pt x="5068" y="650"/>
                    </a:lnTo>
                    <a:lnTo>
                      <a:pt x="5067" y="634"/>
                    </a:lnTo>
                    <a:lnTo>
                      <a:pt x="5066" y="618"/>
                    </a:lnTo>
                    <a:lnTo>
                      <a:pt x="5066" y="602"/>
                    </a:lnTo>
                    <a:lnTo>
                      <a:pt x="5064" y="583"/>
                    </a:lnTo>
                    <a:lnTo>
                      <a:pt x="5063" y="564"/>
                    </a:lnTo>
                    <a:lnTo>
                      <a:pt x="5063" y="544"/>
                    </a:lnTo>
                    <a:lnTo>
                      <a:pt x="5060" y="519"/>
                    </a:lnTo>
                    <a:lnTo>
                      <a:pt x="5059" y="494"/>
                    </a:lnTo>
                    <a:lnTo>
                      <a:pt x="5057" y="468"/>
                    </a:lnTo>
                    <a:lnTo>
                      <a:pt x="5120" y="468"/>
                    </a:lnTo>
                    <a:lnTo>
                      <a:pt x="5182" y="467"/>
                    </a:lnTo>
                    <a:lnTo>
                      <a:pt x="5246" y="466"/>
                    </a:lnTo>
                    <a:lnTo>
                      <a:pt x="5253" y="528"/>
                    </a:lnTo>
                    <a:lnTo>
                      <a:pt x="5259" y="591"/>
                    </a:lnTo>
                    <a:lnTo>
                      <a:pt x="5269" y="652"/>
                    </a:lnTo>
                    <a:lnTo>
                      <a:pt x="5269" y="657"/>
                    </a:lnTo>
                    <a:lnTo>
                      <a:pt x="5272" y="660"/>
                    </a:lnTo>
                    <a:lnTo>
                      <a:pt x="5274" y="664"/>
                    </a:lnTo>
                    <a:lnTo>
                      <a:pt x="5230" y="665"/>
                    </a:lnTo>
                    <a:lnTo>
                      <a:pt x="5183" y="666"/>
                    </a:lnTo>
                    <a:lnTo>
                      <a:pt x="5138" y="668"/>
                    </a:lnTo>
                    <a:lnTo>
                      <a:pt x="5093" y="669"/>
                    </a:lnTo>
                    <a:lnTo>
                      <a:pt x="5048" y="672"/>
                    </a:lnTo>
                    <a:lnTo>
                      <a:pt x="5004" y="673"/>
                    </a:lnTo>
                    <a:lnTo>
                      <a:pt x="4958" y="674"/>
                    </a:lnTo>
                    <a:lnTo>
                      <a:pt x="4914" y="676"/>
                    </a:lnTo>
                    <a:lnTo>
                      <a:pt x="4869" y="677"/>
                    </a:lnTo>
                    <a:lnTo>
                      <a:pt x="4823" y="678"/>
                    </a:lnTo>
                    <a:lnTo>
                      <a:pt x="4777" y="681"/>
                    </a:lnTo>
                    <a:lnTo>
                      <a:pt x="4732" y="683"/>
                    </a:lnTo>
                    <a:lnTo>
                      <a:pt x="4686" y="684"/>
                    </a:lnTo>
                    <a:lnTo>
                      <a:pt x="4641" y="686"/>
                    </a:lnTo>
                    <a:lnTo>
                      <a:pt x="4586" y="690"/>
                    </a:lnTo>
                    <a:lnTo>
                      <a:pt x="4533" y="691"/>
                    </a:lnTo>
                    <a:lnTo>
                      <a:pt x="4477" y="694"/>
                    </a:lnTo>
                    <a:lnTo>
                      <a:pt x="4424" y="697"/>
                    </a:lnTo>
                    <a:lnTo>
                      <a:pt x="4390" y="699"/>
                    </a:lnTo>
                    <a:lnTo>
                      <a:pt x="4354" y="700"/>
                    </a:lnTo>
                    <a:lnTo>
                      <a:pt x="4319" y="701"/>
                    </a:lnTo>
                    <a:lnTo>
                      <a:pt x="4307" y="710"/>
                    </a:lnTo>
                    <a:lnTo>
                      <a:pt x="4307" y="724"/>
                    </a:lnTo>
                    <a:lnTo>
                      <a:pt x="4319" y="731"/>
                    </a:lnTo>
                    <a:lnTo>
                      <a:pt x="4333" y="731"/>
                    </a:lnTo>
                    <a:lnTo>
                      <a:pt x="4345" y="731"/>
                    </a:lnTo>
                    <a:lnTo>
                      <a:pt x="4359" y="731"/>
                    </a:lnTo>
                    <a:lnTo>
                      <a:pt x="4401" y="730"/>
                    </a:lnTo>
                    <a:lnTo>
                      <a:pt x="4443" y="730"/>
                    </a:lnTo>
                    <a:lnTo>
                      <a:pt x="4486" y="728"/>
                    </a:lnTo>
                    <a:lnTo>
                      <a:pt x="4528" y="727"/>
                    </a:lnTo>
                    <a:lnTo>
                      <a:pt x="4570" y="726"/>
                    </a:lnTo>
                    <a:lnTo>
                      <a:pt x="4613" y="726"/>
                    </a:lnTo>
                    <a:lnTo>
                      <a:pt x="4655" y="725"/>
                    </a:lnTo>
                    <a:lnTo>
                      <a:pt x="4698" y="724"/>
                    </a:lnTo>
                    <a:lnTo>
                      <a:pt x="4739" y="724"/>
                    </a:lnTo>
                    <a:lnTo>
                      <a:pt x="4783" y="723"/>
                    </a:lnTo>
                    <a:lnTo>
                      <a:pt x="4824" y="722"/>
                    </a:lnTo>
                    <a:lnTo>
                      <a:pt x="4868" y="721"/>
                    </a:lnTo>
                    <a:lnTo>
                      <a:pt x="4909" y="721"/>
                    </a:lnTo>
                    <a:lnTo>
                      <a:pt x="4952" y="719"/>
                    </a:lnTo>
                    <a:lnTo>
                      <a:pt x="4995" y="718"/>
                    </a:lnTo>
                    <a:lnTo>
                      <a:pt x="5037" y="718"/>
                    </a:lnTo>
                    <a:lnTo>
                      <a:pt x="5079" y="717"/>
                    </a:lnTo>
                    <a:lnTo>
                      <a:pt x="5121" y="717"/>
                    </a:lnTo>
                    <a:lnTo>
                      <a:pt x="5164" y="716"/>
                    </a:lnTo>
                    <a:lnTo>
                      <a:pt x="5207" y="715"/>
                    </a:lnTo>
                    <a:lnTo>
                      <a:pt x="5249" y="715"/>
                    </a:lnTo>
                    <a:lnTo>
                      <a:pt x="5291" y="714"/>
                    </a:lnTo>
                    <a:lnTo>
                      <a:pt x="5333" y="713"/>
                    </a:lnTo>
                    <a:lnTo>
                      <a:pt x="5377" y="713"/>
                    </a:lnTo>
                    <a:lnTo>
                      <a:pt x="5419" y="713"/>
                    </a:lnTo>
                    <a:lnTo>
                      <a:pt x="5461" y="711"/>
                    </a:lnTo>
                    <a:lnTo>
                      <a:pt x="5503" y="711"/>
                    </a:lnTo>
                    <a:lnTo>
                      <a:pt x="5545" y="710"/>
                    </a:lnTo>
                    <a:lnTo>
                      <a:pt x="5589" y="710"/>
                    </a:lnTo>
                    <a:lnTo>
                      <a:pt x="5631" y="709"/>
                    </a:lnTo>
                    <a:lnTo>
                      <a:pt x="5673" y="709"/>
                    </a:lnTo>
                    <a:lnTo>
                      <a:pt x="5715" y="708"/>
                    </a:lnTo>
                    <a:lnTo>
                      <a:pt x="5759" y="708"/>
                    </a:lnTo>
                    <a:lnTo>
                      <a:pt x="5799" y="707"/>
                    </a:lnTo>
                    <a:lnTo>
                      <a:pt x="5843" y="707"/>
                    </a:lnTo>
                    <a:lnTo>
                      <a:pt x="5884" y="707"/>
                    </a:lnTo>
                    <a:lnTo>
                      <a:pt x="5928" y="707"/>
                    </a:lnTo>
                    <a:lnTo>
                      <a:pt x="5970" y="707"/>
                    </a:lnTo>
                    <a:lnTo>
                      <a:pt x="6013" y="707"/>
                    </a:lnTo>
                    <a:lnTo>
                      <a:pt x="6055" y="707"/>
                    </a:lnTo>
                    <a:lnTo>
                      <a:pt x="6097" y="707"/>
                    </a:lnTo>
                    <a:lnTo>
                      <a:pt x="6139" y="707"/>
                    </a:lnTo>
                    <a:lnTo>
                      <a:pt x="6182" y="707"/>
                    </a:lnTo>
                    <a:lnTo>
                      <a:pt x="6226" y="707"/>
                    </a:lnTo>
                    <a:lnTo>
                      <a:pt x="6268" y="707"/>
                    </a:lnTo>
                    <a:lnTo>
                      <a:pt x="6312" y="707"/>
                    </a:lnTo>
                    <a:lnTo>
                      <a:pt x="6354" y="707"/>
                    </a:lnTo>
                    <a:lnTo>
                      <a:pt x="6399" y="707"/>
                    </a:lnTo>
                    <a:lnTo>
                      <a:pt x="6442" y="707"/>
                    </a:lnTo>
                    <a:lnTo>
                      <a:pt x="6484" y="708"/>
                    </a:lnTo>
                    <a:lnTo>
                      <a:pt x="6527" y="708"/>
                    </a:lnTo>
                    <a:lnTo>
                      <a:pt x="6570" y="708"/>
                    </a:lnTo>
                    <a:lnTo>
                      <a:pt x="6614" y="709"/>
                    </a:lnTo>
                    <a:lnTo>
                      <a:pt x="6657" y="710"/>
                    </a:lnTo>
                    <a:lnTo>
                      <a:pt x="6700" y="710"/>
                    </a:lnTo>
                    <a:lnTo>
                      <a:pt x="6743" y="711"/>
                    </a:lnTo>
                    <a:lnTo>
                      <a:pt x="6785" y="713"/>
                    </a:lnTo>
                    <a:lnTo>
                      <a:pt x="6830" y="713"/>
                    </a:lnTo>
                    <a:lnTo>
                      <a:pt x="6873" y="714"/>
                    </a:lnTo>
                    <a:lnTo>
                      <a:pt x="6916" y="715"/>
                    </a:lnTo>
                    <a:lnTo>
                      <a:pt x="6958" y="716"/>
                    </a:lnTo>
                    <a:lnTo>
                      <a:pt x="6971" y="716"/>
                    </a:lnTo>
                    <a:lnTo>
                      <a:pt x="6983" y="717"/>
                    </a:lnTo>
                    <a:lnTo>
                      <a:pt x="6996" y="717"/>
                    </a:lnTo>
                    <a:lnTo>
                      <a:pt x="7014" y="708"/>
                    </a:lnTo>
                    <a:lnTo>
                      <a:pt x="7016" y="691"/>
                    </a:lnTo>
                    <a:lnTo>
                      <a:pt x="7006" y="677"/>
                    </a:lnTo>
                    <a:lnTo>
                      <a:pt x="7002" y="675"/>
                    </a:lnTo>
                    <a:lnTo>
                      <a:pt x="6999" y="675"/>
                    </a:lnTo>
                    <a:lnTo>
                      <a:pt x="6996" y="674"/>
                    </a:lnTo>
                    <a:lnTo>
                      <a:pt x="6986" y="674"/>
                    </a:lnTo>
                    <a:lnTo>
                      <a:pt x="6977" y="674"/>
                    </a:lnTo>
                    <a:lnTo>
                      <a:pt x="6968" y="673"/>
                    </a:lnTo>
                    <a:lnTo>
                      <a:pt x="6976" y="665"/>
                    </a:lnTo>
                    <a:lnTo>
                      <a:pt x="6980" y="655"/>
                    </a:lnTo>
                    <a:lnTo>
                      <a:pt x="6979" y="643"/>
                    </a:lnTo>
                    <a:lnTo>
                      <a:pt x="6963" y="593"/>
                    </a:lnTo>
                    <a:lnTo>
                      <a:pt x="6947" y="544"/>
                    </a:lnTo>
                    <a:lnTo>
                      <a:pt x="6931" y="494"/>
                    </a:lnTo>
                    <a:lnTo>
                      <a:pt x="6914" y="444"/>
                    </a:lnTo>
                    <a:lnTo>
                      <a:pt x="6899" y="395"/>
                    </a:lnTo>
                    <a:lnTo>
                      <a:pt x="6882" y="343"/>
                    </a:lnTo>
                    <a:lnTo>
                      <a:pt x="6867" y="291"/>
                    </a:lnTo>
                    <a:lnTo>
                      <a:pt x="6853" y="238"/>
                    </a:lnTo>
                    <a:lnTo>
                      <a:pt x="6841" y="186"/>
                    </a:lnTo>
                    <a:lnTo>
                      <a:pt x="6830" y="134"/>
                    </a:lnTo>
                    <a:lnTo>
                      <a:pt x="6819" y="78"/>
                    </a:lnTo>
                    <a:lnTo>
                      <a:pt x="6817" y="71"/>
                    </a:lnTo>
                    <a:lnTo>
                      <a:pt x="6814" y="67"/>
                    </a:lnTo>
                    <a:lnTo>
                      <a:pt x="6808" y="64"/>
                    </a:lnTo>
                    <a:lnTo>
                      <a:pt x="6810" y="64"/>
                    </a:lnTo>
                    <a:lnTo>
                      <a:pt x="6814" y="64"/>
                    </a:lnTo>
                    <a:lnTo>
                      <a:pt x="6817" y="64"/>
                    </a:lnTo>
                    <a:lnTo>
                      <a:pt x="6838" y="53"/>
                    </a:lnTo>
                    <a:lnTo>
                      <a:pt x="6838" y="30"/>
                    </a:lnTo>
                    <a:lnTo>
                      <a:pt x="6817" y="18"/>
                    </a:lnTo>
                    <a:lnTo>
                      <a:pt x="6774" y="14"/>
                    </a:lnTo>
                    <a:lnTo>
                      <a:pt x="6731" y="13"/>
                    </a:lnTo>
                    <a:lnTo>
                      <a:pt x="6687" y="10"/>
                    </a:lnTo>
                    <a:lnTo>
                      <a:pt x="6644" y="8"/>
                    </a:lnTo>
                    <a:lnTo>
                      <a:pt x="6601" y="8"/>
                    </a:lnTo>
                    <a:lnTo>
                      <a:pt x="6558" y="5"/>
                    </a:lnTo>
                    <a:lnTo>
                      <a:pt x="6515" y="4"/>
                    </a:lnTo>
                    <a:lnTo>
                      <a:pt x="6471" y="3"/>
                    </a:lnTo>
                    <a:lnTo>
                      <a:pt x="6429" y="2"/>
                    </a:lnTo>
                    <a:lnTo>
                      <a:pt x="6385" y="2"/>
                    </a:lnTo>
                    <a:lnTo>
                      <a:pt x="6342" y="2"/>
                    </a:lnTo>
                    <a:lnTo>
                      <a:pt x="6300" y="1"/>
                    </a:lnTo>
                    <a:lnTo>
                      <a:pt x="6254" y="1"/>
                    </a:lnTo>
                    <a:lnTo>
                      <a:pt x="6212" y="1"/>
                    </a:lnTo>
                    <a:lnTo>
                      <a:pt x="6169" y="1"/>
                    </a:lnTo>
                    <a:lnTo>
                      <a:pt x="6126" y="2"/>
                    </a:lnTo>
                    <a:lnTo>
                      <a:pt x="6084" y="2"/>
                    </a:lnTo>
                    <a:lnTo>
                      <a:pt x="6041" y="2"/>
                    </a:lnTo>
                    <a:lnTo>
                      <a:pt x="5997" y="2"/>
                    </a:lnTo>
                    <a:lnTo>
                      <a:pt x="5953" y="3"/>
                    </a:lnTo>
                    <a:lnTo>
                      <a:pt x="5910" y="4"/>
                    </a:lnTo>
                    <a:lnTo>
                      <a:pt x="5867" y="4"/>
                    </a:lnTo>
                    <a:lnTo>
                      <a:pt x="5823" y="5"/>
                    </a:lnTo>
                    <a:lnTo>
                      <a:pt x="5781" y="6"/>
                    </a:lnTo>
                    <a:lnTo>
                      <a:pt x="5737" y="8"/>
                    </a:lnTo>
                    <a:lnTo>
                      <a:pt x="5695" y="8"/>
                    </a:lnTo>
                    <a:lnTo>
                      <a:pt x="5652" y="8"/>
                    </a:lnTo>
                    <a:lnTo>
                      <a:pt x="5608" y="9"/>
                    </a:lnTo>
                    <a:lnTo>
                      <a:pt x="5565" y="10"/>
                    </a:lnTo>
                    <a:lnTo>
                      <a:pt x="5521" y="11"/>
                    </a:lnTo>
                    <a:lnTo>
                      <a:pt x="5478" y="12"/>
                    </a:lnTo>
                    <a:lnTo>
                      <a:pt x="5435" y="12"/>
                    </a:lnTo>
                    <a:lnTo>
                      <a:pt x="5392" y="13"/>
                    </a:lnTo>
                    <a:lnTo>
                      <a:pt x="5348" y="13"/>
                    </a:lnTo>
                    <a:lnTo>
                      <a:pt x="5306" y="13"/>
                    </a:lnTo>
                    <a:lnTo>
                      <a:pt x="5263" y="13"/>
                    </a:lnTo>
                    <a:lnTo>
                      <a:pt x="5221" y="14"/>
                    </a:lnTo>
                    <a:lnTo>
                      <a:pt x="5176" y="14"/>
                    </a:lnTo>
                    <a:lnTo>
                      <a:pt x="5133" y="16"/>
                    </a:lnTo>
                    <a:lnTo>
                      <a:pt x="5091" y="16"/>
                    </a:lnTo>
                    <a:lnTo>
                      <a:pt x="5048" y="17"/>
                    </a:lnTo>
                    <a:lnTo>
                      <a:pt x="5006" y="18"/>
                    </a:lnTo>
                    <a:lnTo>
                      <a:pt x="4963" y="18"/>
                    </a:lnTo>
                    <a:lnTo>
                      <a:pt x="4921" y="19"/>
                    </a:lnTo>
                    <a:lnTo>
                      <a:pt x="4877" y="19"/>
                    </a:lnTo>
                    <a:lnTo>
                      <a:pt x="4834" y="19"/>
                    </a:lnTo>
                    <a:lnTo>
                      <a:pt x="4791" y="19"/>
                    </a:lnTo>
                    <a:lnTo>
                      <a:pt x="4749" y="20"/>
                    </a:lnTo>
                    <a:lnTo>
                      <a:pt x="4705" y="20"/>
                    </a:lnTo>
                    <a:lnTo>
                      <a:pt x="4663" y="21"/>
                    </a:lnTo>
                    <a:lnTo>
                      <a:pt x="4619" y="22"/>
                    </a:lnTo>
                    <a:lnTo>
                      <a:pt x="4577" y="22"/>
                    </a:lnTo>
                    <a:lnTo>
                      <a:pt x="4534" y="23"/>
                    </a:lnTo>
                    <a:lnTo>
                      <a:pt x="4492" y="23"/>
                    </a:lnTo>
                    <a:lnTo>
                      <a:pt x="4448" y="25"/>
                    </a:lnTo>
                    <a:lnTo>
                      <a:pt x="4406" y="25"/>
                    </a:lnTo>
                    <a:lnTo>
                      <a:pt x="4362" y="25"/>
                    </a:lnTo>
                    <a:lnTo>
                      <a:pt x="4319" y="25"/>
                    </a:lnTo>
                    <a:lnTo>
                      <a:pt x="4276" y="26"/>
                    </a:lnTo>
                    <a:lnTo>
                      <a:pt x="4234" y="26"/>
                    </a:lnTo>
                    <a:lnTo>
                      <a:pt x="4191" y="26"/>
                    </a:lnTo>
                    <a:lnTo>
                      <a:pt x="4149" y="27"/>
                    </a:lnTo>
                    <a:lnTo>
                      <a:pt x="4104" y="27"/>
                    </a:lnTo>
                    <a:lnTo>
                      <a:pt x="4062" y="27"/>
                    </a:lnTo>
                    <a:lnTo>
                      <a:pt x="4019" y="28"/>
                    </a:lnTo>
                    <a:lnTo>
                      <a:pt x="3977" y="28"/>
                    </a:lnTo>
                    <a:lnTo>
                      <a:pt x="3934" y="28"/>
                    </a:lnTo>
                    <a:lnTo>
                      <a:pt x="3889" y="29"/>
                    </a:lnTo>
                    <a:lnTo>
                      <a:pt x="3847" y="29"/>
                    </a:lnTo>
                    <a:lnTo>
                      <a:pt x="3804" y="29"/>
                    </a:lnTo>
                    <a:lnTo>
                      <a:pt x="3760" y="29"/>
                    </a:lnTo>
                    <a:lnTo>
                      <a:pt x="3717" y="29"/>
                    </a:lnTo>
                    <a:lnTo>
                      <a:pt x="3676" y="29"/>
                    </a:lnTo>
                    <a:lnTo>
                      <a:pt x="3632" y="29"/>
                    </a:lnTo>
                    <a:lnTo>
                      <a:pt x="3590" y="29"/>
                    </a:lnTo>
                    <a:lnTo>
                      <a:pt x="3547" y="29"/>
                    </a:lnTo>
                    <a:lnTo>
                      <a:pt x="3505" y="29"/>
                    </a:lnTo>
                    <a:lnTo>
                      <a:pt x="3462" y="29"/>
                    </a:lnTo>
                    <a:lnTo>
                      <a:pt x="3420" y="29"/>
                    </a:lnTo>
                    <a:lnTo>
                      <a:pt x="3375" y="29"/>
                    </a:lnTo>
                    <a:lnTo>
                      <a:pt x="3333" y="29"/>
                    </a:lnTo>
                    <a:lnTo>
                      <a:pt x="3291" y="29"/>
                    </a:lnTo>
                    <a:lnTo>
                      <a:pt x="3248" y="29"/>
                    </a:lnTo>
                    <a:lnTo>
                      <a:pt x="3206" y="29"/>
                    </a:lnTo>
                    <a:lnTo>
                      <a:pt x="3163" y="29"/>
                    </a:lnTo>
                    <a:lnTo>
                      <a:pt x="3121" y="29"/>
                    </a:lnTo>
                    <a:lnTo>
                      <a:pt x="3078" y="29"/>
                    </a:lnTo>
                    <a:lnTo>
                      <a:pt x="3034" y="29"/>
                    </a:lnTo>
                    <a:lnTo>
                      <a:pt x="2991" y="28"/>
                    </a:lnTo>
                    <a:lnTo>
                      <a:pt x="2949" y="28"/>
                    </a:lnTo>
                    <a:lnTo>
                      <a:pt x="2906" y="28"/>
                    </a:lnTo>
                    <a:lnTo>
                      <a:pt x="2865" y="28"/>
                    </a:lnTo>
                    <a:lnTo>
                      <a:pt x="2822" y="28"/>
                    </a:lnTo>
                    <a:lnTo>
                      <a:pt x="2780" y="28"/>
                    </a:lnTo>
                    <a:lnTo>
                      <a:pt x="2737" y="28"/>
                    </a:lnTo>
                    <a:lnTo>
                      <a:pt x="2693" y="27"/>
                    </a:lnTo>
                    <a:lnTo>
                      <a:pt x="2650" y="27"/>
                    </a:lnTo>
                    <a:lnTo>
                      <a:pt x="2606" y="27"/>
                    </a:lnTo>
                    <a:lnTo>
                      <a:pt x="2561" y="27"/>
                    </a:lnTo>
                    <a:lnTo>
                      <a:pt x="2516" y="27"/>
                    </a:lnTo>
                    <a:lnTo>
                      <a:pt x="2472" y="26"/>
                    </a:lnTo>
                    <a:lnTo>
                      <a:pt x="2427" y="26"/>
                    </a:lnTo>
                    <a:lnTo>
                      <a:pt x="2382" y="26"/>
                    </a:lnTo>
                    <a:lnTo>
                      <a:pt x="2337" y="26"/>
                    </a:lnTo>
                    <a:lnTo>
                      <a:pt x="2292" y="25"/>
                    </a:lnTo>
                    <a:lnTo>
                      <a:pt x="2246" y="25"/>
                    </a:lnTo>
                    <a:lnTo>
                      <a:pt x="2202" y="25"/>
                    </a:lnTo>
                    <a:lnTo>
                      <a:pt x="2158" y="25"/>
                    </a:lnTo>
                    <a:lnTo>
                      <a:pt x="2113" y="25"/>
                    </a:lnTo>
                    <a:lnTo>
                      <a:pt x="2068" y="25"/>
                    </a:lnTo>
                    <a:lnTo>
                      <a:pt x="2025" y="25"/>
                    </a:lnTo>
                    <a:lnTo>
                      <a:pt x="1983" y="23"/>
                    </a:lnTo>
                    <a:lnTo>
                      <a:pt x="1937" y="23"/>
                    </a:lnTo>
                    <a:lnTo>
                      <a:pt x="1895" y="23"/>
                    </a:lnTo>
                    <a:lnTo>
                      <a:pt x="1851" y="22"/>
                    </a:lnTo>
                    <a:lnTo>
                      <a:pt x="1808" y="22"/>
                    </a:lnTo>
                    <a:lnTo>
                      <a:pt x="1764" y="22"/>
                    </a:lnTo>
                    <a:lnTo>
                      <a:pt x="1720" y="21"/>
                    </a:lnTo>
                    <a:lnTo>
                      <a:pt x="1678" y="21"/>
                    </a:lnTo>
                    <a:lnTo>
                      <a:pt x="1635" y="21"/>
                    </a:lnTo>
                    <a:lnTo>
                      <a:pt x="1590" y="20"/>
                    </a:lnTo>
                    <a:lnTo>
                      <a:pt x="1547" y="20"/>
                    </a:lnTo>
                    <a:lnTo>
                      <a:pt x="1504" y="19"/>
                    </a:lnTo>
                    <a:lnTo>
                      <a:pt x="1460" y="19"/>
                    </a:lnTo>
                    <a:lnTo>
                      <a:pt x="1416" y="19"/>
                    </a:lnTo>
                    <a:lnTo>
                      <a:pt x="1373" y="19"/>
                    </a:lnTo>
                    <a:lnTo>
                      <a:pt x="1330" y="19"/>
                    </a:lnTo>
                    <a:lnTo>
                      <a:pt x="1287" y="18"/>
                    </a:lnTo>
                    <a:lnTo>
                      <a:pt x="1243" y="18"/>
                    </a:lnTo>
                    <a:close/>
                    <a:moveTo>
                      <a:pt x="2889" y="299"/>
                    </a:moveTo>
                    <a:lnTo>
                      <a:pt x="2889" y="286"/>
                    </a:lnTo>
                    <a:lnTo>
                      <a:pt x="2890" y="272"/>
                    </a:lnTo>
                    <a:lnTo>
                      <a:pt x="2891" y="260"/>
                    </a:lnTo>
                    <a:lnTo>
                      <a:pt x="2943" y="260"/>
                    </a:lnTo>
                    <a:lnTo>
                      <a:pt x="2996" y="260"/>
                    </a:lnTo>
                    <a:lnTo>
                      <a:pt x="3049" y="260"/>
                    </a:lnTo>
                    <a:lnTo>
                      <a:pt x="3100" y="260"/>
                    </a:lnTo>
                    <a:lnTo>
                      <a:pt x="3099" y="277"/>
                    </a:lnTo>
                    <a:lnTo>
                      <a:pt x="3096" y="294"/>
                    </a:lnTo>
                    <a:lnTo>
                      <a:pt x="3095" y="311"/>
                    </a:lnTo>
                    <a:lnTo>
                      <a:pt x="3091" y="337"/>
                    </a:lnTo>
                    <a:lnTo>
                      <a:pt x="3089" y="362"/>
                    </a:lnTo>
                    <a:lnTo>
                      <a:pt x="3086" y="388"/>
                    </a:lnTo>
                    <a:lnTo>
                      <a:pt x="3082" y="420"/>
                    </a:lnTo>
                    <a:lnTo>
                      <a:pt x="3078" y="452"/>
                    </a:lnTo>
                    <a:lnTo>
                      <a:pt x="3074" y="484"/>
                    </a:lnTo>
                    <a:lnTo>
                      <a:pt x="3051" y="484"/>
                    </a:lnTo>
                    <a:lnTo>
                      <a:pt x="3028" y="484"/>
                    </a:lnTo>
                    <a:lnTo>
                      <a:pt x="3005" y="484"/>
                    </a:lnTo>
                    <a:lnTo>
                      <a:pt x="2960" y="484"/>
                    </a:lnTo>
                    <a:lnTo>
                      <a:pt x="2917" y="484"/>
                    </a:lnTo>
                    <a:lnTo>
                      <a:pt x="2873" y="484"/>
                    </a:lnTo>
                    <a:lnTo>
                      <a:pt x="2880" y="423"/>
                    </a:lnTo>
                    <a:lnTo>
                      <a:pt x="2885" y="360"/>
                    </a:lnTo>
                    <a:lnTo>
                      <a:pt x="2889" y="299"/>
                    </a:lnTo>
                    <a:close/>
                    <a:moveTo>
                      <a:pt x="2603" y="385"/>
                    </a:moveTo>
                    <a:lnTo>
                      <a:pt x="2606" y="357"/>
                    </a:lnTo>
                    <a:lnTo>
                      <a:pt x="2609" y="328"/>
                    </a:lnTo>
                    <a:lnTo>
                      <a:pt x="2613" y="300"/>
                    </a:lnTo>
                    <a:lnTo>
                      <a:pt x="2614" y="288"/>
                    </a:lnTo>
                    <a:lnTo>
                      <a:pt x="2615" y="275"/>
                    </a:lnTo>
                    <a:lnTo>
                      <a:pt x="2616" y="262"/>
                    </a:lnTo>
                    <a:lnTo>
                      <a:pt x="2676" y="261"/>
                    </a:lnTo>
                    <a:lnTo>
                      <a:pt x="2738" y="261"/>
                    </a:lnTo>
                    <a:lnTo>
                      <a:pt x="2798" y="261"/>
                    </a:lnTo>
                    <a:lnTo>
                      <a:pt x="2857" y="260"/>
                    </a:lnTo>
                    <a:lnTo>
                      <a:pt x="2855" y="271"/>
                    </a:lnTo>
                    <a:lnTo>
                      <a:pt x="2855" y="283"/>
                    </a:lnTo>
                    <a:lnTo>
                      <a:pt x="2854" y="294"/>
                    </a:lnTo>
                    <a:lnTo>
                      <a:pt x="2845" y="357"/>
                    </a:lnTo>
                    <a:lnTo>
                      <a:pt x="2835" y="421"/>
                    </a:lnTo>
                    <a:lnTo>
                      <a:pt x="2826" y="484"/>
                    </a:lnTo>
                    <a:lnTo>
                      <a:pt x="2797" y="484"/>
                    </a:lnTo>
                    <a:lnTo>
                      <a:pt x="2768" y="484"/>
                    </a:lnTo>
                    <a:lnTo>
                      <a:pt x="2739" y="484"/>
                    </a:lnTo>
                    <a:lnTo>
                      <a:pt x="2690" y="484"/>
                    </a:lnTo>
                    <a:lnTo>
                      <a:pt x="2640" y="485"/>
                    </a:lnTo>
                    <a:lnTo>
                      <a:pt x="2592" y="485"/>
                    </a:lnTo>
                    <a:lnTo>
                      <a:pt x="2596" y="451"/>
                    </a:lnTo>
                    <a:lnTo>
                      <a:pt x="2599" y="418"/>
                    </a:lnTo>
                    <a:lnTo>
                      <a:pt x="2603" y="385"/>
                    </a:lnTo>
                    <a:close/>
                    <a:moveTo>
                      <a:pt x="739" y="473"/>
                    </a:moveTo>
                    <a:lnTo>
                      <a:pt x="733" y="484"/>
                    </a:lnTo>
                    <a:lnTo>
                      <a:pt x="727" y="495"/>
                    </a:lnTo>
                    <a:lnTo>
                      <a:pt x="722" y="507"/>
                    </a:lnTo>
                    <a:lnTo>
                      <a:pt x="666" y="509"/>
                    </a:lnTo>
                    <a:lnTo>
                      <a:pt x="608" y="509"/>
                    </a:lnTo>
                    <a:lnTo>
                      <a:pt x="552" y="511"/>
                    </a:lnTo>
                    <a:lnTo>
                      <a:pt x="494" y="511"/>
                    </a:lnTo>
                    <a:lnTo>
                      <a:pt x="516" y="468"/>
                    </a:lnTo>
                    <a:lnTo>
                      <a:pt x="536" y="426"/>
                    </a:lnTo>
                    <a:lnTo>
                      <a:pt x="557" y="382"/>
                    </a:lnTo>
                    <a:lnTo>
                      <a:pt x="580" y="338"/>
                    </a:lnTo>
                    <a:lnTo>
                      <a:pt x="600" y="295"/>
                    </a:lnTo>
                    <a:lnTo>
                      <a:pt x="621" y="253"/>
                    </a:lnTo>
                    <a:lnTo>
                      <a:pt x="669" y="253"/>
                    </a:lnTo>
                    <a:lnTo>
                      <a:pt x="716" y="254"/>
                    </a:lnTo>
                    <a:lnTo>
                      <a:pt x="764" y="255"/>
                    </a:lnTo>
                    <a:lnTo>
                      <a:pt x="790" y="257"/>
                    </a:lnTo>
                    <a:lnTo>
                      <a:pt x="818" y="258"/>
                    </a:lnTo>
                    <a:lnTo>
                      <a:pt x="845" y="258"/>
                    </a:lnTo>
                    <a:lnTo>
                      <a:pt x="829" y="293"/>
                    </a:lnTo>
                    <a:lnTo>
                      <a:pt x="813" y="328"/>
                    </a:lnTo>
                    <a:lnTo>
                      <a:pt x="796" y="362"/>
                    </a:lnTo>
                    <a:lnTo>
                      <a:pt x="795" y="362"/>
                    </a:lnTo>
                    <a:lnTo>
                      <a:pt x="795" y="363"/>
                    </a:lnTo>
                    <a:lnTo>
                      <a:pt x="776" y="401"/>
                    </a:lnTo>
                    <a:lnTo>
                      <a:pt x="758" y="437"/>
                    </a:lnTo>
                    <a:lnTo>
                      <a:pt x="739" y="473"/>
                    </a:lnTo>
                    <a:close/>
                    <a:moveTo>
                      <a:pt x="773" y="506"/>
                    </a:moveTo>
                    <a:lnTo>
                      <a:pt x="782" y="486"/>
                    </a:lnTo>
                    <a:lnTo>
                      <a:pt x="791" y="466"/>
                    </a:lnTo>
                    <a:lnTo>
                      <a:pt x="801" y="445"/>
                    </a:lnTo>
                    <a:lnTo>
                      <a:pt x="807" y="432"/>
                    </a:lnTo>
                    <a:lnTo>
                      <a:pt x="814" y="416"/>
                    </a:lnTo>
                    <a:lnTo>
                      <a:pt x="821" y="402"/>
                    </a:lnTo>
                    <a:lnTo>
                      <a:pt x="822" y="400"/>
                    </a:lnTo>
                    <a:lnTo>
                      <a:pt x="823" y="399"/>
                    </a:lnTo>
                    <a:lnTo>
                      <a:pt x="823" y="398"/>
                    </a:lnTo>
                    <a:lnTo>
                      <a:pt x="843" y="351"/>
                    </a:lnTo>
                    <a:lnTo>
                      <a:pt x="864" y="305"/>
                    </a:lnTo>
                    <a:lnTo>
                      <a:pt x="882" y="259"/>
                    </a:lnTo>
                    <a:lnTo>
                      <a:pt x="939" y="260"/>
                    </a:lnTo>
                    <a:lnTo>
                      <a:pt x="995" y="260"/>
                    </a:lnTo>
                    <a:lnTo>
                      <a:pt x="1050" y="261"/>
                    </a:lnTo>
                    <a:lnTo>
                      <a:pt x="1107" y="261"/>
                    </a:lnTo>
                    <a:lnTo>
                      <a:pt x="1092" y="293"/>
                    </a:lnTo>
                    <a:lnTo>
                      <a:pt x="1080" y="323"/>
                    </a:lnTo>
                    <a:lnTo>
                      <a:pt x="1066" y="354"/>
                    </a:lnTo>
                    <a:lnTo>
                      <a:pt x="1058" y="376"/>
                    </a:lnTo>
                    <a:lnTo>
                      <a:pt x="1049" y="398"/>
                    </a:lnTo>
                    <a:lnTo>
                      <a:pt x="1041" y="418"/>
                    </a:lnTo>
                    <a:lnTo>
                      <a:pt x="1033" y="437"/>
                    </a:lnTo>
                    <a:lnTo>
                      <a:pt x="1024" y="459"/>
                    </a:lnTo>
                    <a:lnTo>
                      <a:pt x="1017" y="478"/>
                    </a:lnTo>
                    <a:lnTo>
                      <a:pt x="1014" y="486"/>
                    </a:lnTo>
                    <a:lnTo>
                      <a:pt x="1012" y="494"/>
                    </a:lnTo>
                    <a:lnTo>
                      <a:pt x="1008" y="502"/>
                    </a:lnTo>
                    <a:lnTo>
                      <a:pt x="950" y="502"/>
                    </a:lnTo>
                    <a:lnTo>
                      <a:pt x="890" y="503"/>
                    </a:lnTo>
                    <a:lnTo>
                      <a:pt x="831" y="506"/>
                    </a:lnTo>
                    <a:lnTo>
                      <a:pt x="773" y="506"/>
                    </a:lnTo>
                    <a:close/>
                    <a:moveTo>
                      <a:pt x="2524" y="751"/>
                    </a:moveTo>
                    <a:lnTo>
                      <a:pt x="2482" y="751"/>
                    </a:lnTo>
                    <a:lnTo>
                      <a:pt x="2439" y="750"/>
                    </a:lnTo>
                    <a:lnTo>
                      <a:pt x="2397" y="750"/>
                    </a:lnTo>
                    <a:lnTo>
                      <a:pt x="2353" y="750"/>
                    </a:lnTo>
                    <a:lnTo>
                      <a:pt x="2310" y="750"/>
                    </a:lnTo>
                    <a:lnTo>
                      <a:pt x="2267" y="750"/>
                    </a:lnTo>
                    <a:lnTo>
                      <a:pt x="2225" y="750"/>
                    </a:lnTo>
                    <a:lnTo>
                      <a:pt x="2182" y="750"/>
                    </a:lnTo>
                    <a:lnTo>
                      <a:pt x="2140" y="750"/>
                    </a:lnTo>
                    <a:lnTo>
                      <a:pt x="2096" y="750"/>
                    </a:lnTo>
                    <a:lnTo>
                      <a:pt x="2054" y="750"/>
                    </a:lnTo>
                    <a:lnTo>
                      <a:pt x="2011" y="750"/>
                    </a:lnTo>
                    <a:lnTo>
                      <a:pt x="1968" y="750"/>
                    </a:lnTo>
                    <a:lnTo>
                      <a:pt x="1925" y="751"/>
                    </a:lnTo>
                    <a:lnTo>
                      <a:pt x="1881" y="751"/>
                    </a:lnTo>
                    <a:lnTo>
                      <a:pt x="1839" y="751"/>
                    </a:lnTo>
                    <a:lnTo>
                      <a:pt x="1796" y="751"/>
                    </a:lnTo>
                    <a:lnTo>
                      <a:pt x="1754" y="751"/>
                    </a:lnTo>
                    <a:lnTo>
                      <a:pt x="1711" y="751"/>
                    </a:lnTo>
                    <a:lnTo>
                      <a:pt x="1669" y="751"/>
                    </a:lnTo>
                    <a:lnTo>
                      <a:pt x="1627" y="752"/>
                    </a:lnTo>
                    <a:lnTo>
                      <a:pt x="1582" y="752"/>
                    </a:lnTo>
                    <a:lnTo>
                      <a:pt x="1540" y="752"/>
                    </a:lnTo>
                    <a:lnTo>
                      <a:pt x="1497" y="752"/>
                    </a:lnTo>
                    <a:lnTo>
                      <a:pt x="1454" y="752"/>
                    </a:lnTo>
                    <a:lnTo>
                      <a:pt x="1412" y="752"/>
                    </a:lnTo>
                    <a:lnTo>
                      <a:pt x="1369" y="752"/>
                    </a:lnTo>
                    <a:lnTo>
                      <a:pt x="1327" y="752"/>
                    </a:lnTo>
                    <a:lnTo>
                      <a:pt x="1283" y="753"/>
                    </a:lnTo>
                    <a:lnTo>
                      <a:pt x="1240" y="753"/>
                    </a:lnTo>
                    <a:lnTo>
                      <a:pt x="1197" y="753"/>
                    </a:lnTo>
                    <a:lnTo>
                      <a:pt x="1155" y="755"/>
                    </a:lnTo>
                    <a:lnTo>
                      <a:pt x="1113" y="755"/>
                    </a:lnTo>
                    <a:lnTo>
                      <a:pt x="1070" y="755"/>
                    </a:lnTo>
                    <a:lnTo>
                      <a:pt x="1026" y="756"/>
                    </a:lnTo>
                    <a:lnTo>
                      <a:pt x="984" y="756"/>
                    </a:lnTo>
                    <a:lnTo>
                      <a:pt x="991" y="739"/>
                    </a:lnTo>
                    <a:lnTo>
                      <a:pt x="998" y="722"/>
                    </a:lnTo>
                    <a:lnTo>
                      <a:pt x="1006" y="705"/>
                    </a:lnTo>
                    <a:lnTo>
                      <a:pt x="1029" y="649"/>
                    </a:lnTo>
                    <a:lnTo>
                      <a:pt x="1052" y="592"/>
                    </a:lnTo>
                    <a:lnTo>
                      <a:pt x="1074" y="537"/>
                    </a:lnTo>
                    <a:lnTo>
                      <a:pt x="1128" y="536"/>
                    </a:lnTo>
                    <a:lnTo>
                      <a:pt x="1181" y="535"/>
                    </a:lnTo>
                    <a:lnTo>
                      <a:pt x="1235" y="534"/>
                    </a:lnTo>
                    <a:lnTo>
                      <a:pt x="1290" y="534"/>
                    </a:lnTo>
                    <a:lnTo>
                      <a:pt x="1277" y="569"/>
                    </a:lnTo>
                    <a:lnTo>
                      <a:pt x="1264" y="605"/>
                    </a:lnTo>
                    <a:lnTo>
                      <a:pt x="1248" y="640"/>
                    </a:lnTo>
                    <a:lnTo>
                      <a:pt x="1245" y="652"/>
                    </a:lnTo>
                    <a:lnTo>
                      <a:pt x="1240" y="664"/>
                    </a:lnTo>
                    <a:lnTo>
                      <a:pt x="1235" y="676"/>
                    </a:lnTo>
                    <a:lnTo>
                      <a:pt x="1238" y="689"/>
                    </a:lnTo>
                    <a:lnTo>
                      <a:pt x="1250" y="692"/>
                    </a:lnTo>
                    <a:lnTo>
                      <a:pt x="1262" y="683"/>
                    </a:lnTo>
                    <a:lnTo>
                      <a:pt x="1269" y="666"/>
                    </a:lnTo>
                    <a:lnTo>
                      <a:pt x="1275" y="649"/>
                    </a:lnTo>
                    <a:lnTo>
                      <a:pt x="1281" y="632"/>
                    </a:lnTo>
                    <a:lnTo>
                      <a:pt x="1294" y="599"/>
                    </a:lnTo>
                    <a:lnTo>
                      <a:pt x="1306" y="567"/>
                    </a:lnTo>
                    <a:lnTo>
                      <a:pt x="1319" y="534"/>
                    </a:lnTo>
                    <a:lnTo>
                      <a:pt x="1386" y="534"/>
                    </a:lnTo>
                    <a:lnTo>
                      <a:pt x="1453" y="533"/>
                    </a:lnTo>
                    <a:lnTo>
                      <a:pt x="1521" y="532"/>
                    </a:lnTo>
                    <a:lnTo>
                      <a:pt x="1517" y="545"/>
                    </a:lnTo>
                    <a:lnTo>
                      <a:pt x="1513" y="558"/>
                    </a:lnTo>
                    <a:lnTo>
                      <a:pt x="1509" y="573"/>
                    </a:lnTo>
                    <a:lnTo>
                      <a:pt x="1502" y="592"/>
                    </a:lnTo>
                    <a:lnTo>
                      <a:pt x="1496" y="612"/>
                    </a:lnTo>
                    <a:lnTo>
                      <a:pt x="1489" y="633"/>
                    </a:lnTo>
                    <a:lnTo>
                      <a:pt x="1495" y="657"/>
                    </a:lnTo>
                    <a:lnTo>
                      <a:pt x="1518" y="663"/>
                    </a:lnTo>
                    <a:lnTo>
                      <a:pt x="1537" y="647"/>
                    </a:lnTo>
                    <a:lnTo>
                      <a:pt x="1548" y="616"/>
                    </a:lnTo>
                    <a:lnTo>
                      <a:pt x="1560" y="586"/>
                    </a:lnTo>
                    <a:lnTo>
                      <a:pt x="1570" y="557"/>
                    </a:lnTo>
                    <a:lnTo>
                      <a:pt x="1572" y="548"/>
                    </a:lnTo>
                    <a:lnTo>
                      <a:pt x="1577" y="540"/>
                    </a:lnTo>
                    <a:lnTo>
                      <a:pt x="1579" y="531"/>
                    </a:lnTo>
                    <a:lnTo>
                      <a:pt x="1610" y="531"/>
                    </a:lnTo>
                    <a:lnTo>
                      <a:pt x="1640" y="531"/>
                    </a:lnTo>
                    <a:lnTo>
                      <a:pt x="1672" y="529"/>
                    </a:lnTo>
                    <a:lnTo>
                      <a:pt x="1712" y="529"/>
                    </a:lnTo>
                    <a:lnTo>
                      <a:pt x="1753" y="528"/>
                    </a:lnTo>
                    <a:lnTo>
                      <a:pt x="1793" y="528"/>
                    </a:lnTo>
                    <a:lnTo>
                      <a:pt x="1787" y="552"/>
                    </a:lnTo>
                    <a:lnTo>
                      <a:pt x="1781" y="575"/>
                    </a:lnTo>
                    <a:lnTo>
                      <a:pt x="1775" y="598"/>
                    </a:lnTo>
                    <a:lnTo>
                      <a:pt x="1766" y="633"/>
                    </a:lnTo>
                    <a:lnTo>
                      <a:pt x="1756" y="669"/>
                    </a:lnTo>
                    <a:lnTo>
                      <a:pt x="1747" y="706"/>
                    </a:lnTo>
                    <a:lnTo>
                      <a:pt x="1746" y="707"/>
                    </a:lnTo>
                    <a:lnTo>
                      <a:pt x="1747" y="710"/>
                    </a:lnTo>
                    <a:lnTo>
                      <a:pt x="1747" y="713"/>
                    </a:lnTo>
                    <a:lnTo>
                      <a:pt x="1750" y="718"/>
                    </a:lnTo>
                    <a:lnTo>
                      <a:pt x="1755" y="721"/>
                    </a:lnTo>
                    <a:lnTo>
                      <a:pt x="1761" y="722"/>
                    </a:lnTo>
                    <a:lnTo>
                      <a:pt x="1766" y="721"/>
                    </a:lnTo>
                    <a:lnTo>
                      <a:pt x="1770" y="717"/>
                    </a:lnTo>
                    <a:lnTo>
                      <a:pt x="1772" y="713"/>
                    </a:lnTo>
                    <a:lnTo>
                      <a:pt x="1783" y="673"/>
                    </a:lnTo>
                    <a:lnTo>
                      <a:pt x="1794" y="632"/>
                    </a:lnTo>
                    <a:lnTo>
                      <a:pt x="1804" y="592"/>
                    </a:lnTo>
                    <a:lnTo>
                      <a:pt x="1810" y="570"/>
                    </a:lnTo>
                    <a:lnTo>
                      <a:pt x="1814" y="550"/>
                    </a:lnTo>
                    <a:lnTo>
                      <a:pt x="1820" y="528"/>
                    </a:lnTo>
                    <a:lnTo>
                      <a:pt x="1877" y="528"/>
                    </a:lnTo>
                    <a:lnTo>
                      <a:pt x="1934" y="528"/>
                    </a:lnTo>
                    <a:lnTo>
                      <a:pt x="1991" y="528"/>
                    </a:lnTo>
                    <a:lnTo>
                      <a:pt x="2046" y="527"/>
                    </a:lnTo>
                    <a:lnTo>
                      <a:pt x="2034" y="587"/>
                    </a:lnTo>
                    <a:lnTo>
                      <a:pt x="2021" y="649"/>
                    </a:lnTo>
                    <a:lnTo>
                      <a:pt x="2010" y="711"/>
                    </a:lnTo>
                    <a:lnTo>
                      <a:pt x="2017" y="731"/>
                    </a:lnTo>
                    <a:lnTo>
                      <a:pt x="2034" y="735"/>
                    </a:lnTo>
                    <a:lnTo>
                      <a:pt x="2047" y="722"/>
                    </a:lnTo>
                    <a:lnTo>
                      <a:pt x="2061" y="656"/>
                    </a:lnTo>
                    <a:lnTo>
                      <a:pt x="2075" y="592"/>
                    </a:lnTo>
                    <a:lnTo>
                      <a:pt x="2090" y="527"/>
                    </a:lnTo>
                    <a:lnTo>
                      <a:pt x="2157" y="526"/>
                    </a:lnTo>
                    <a:lnTo>
                      <a:pt x="2224" y="526"/>
                    </a:lnTo>
                    <a:lnTo>
                      <a:pt x="2292" y="525"/>
                    </a:lnTo>
                    <a:lnTo>
                      <a:pt x="2290" y="540"/>
                    </a:lnTo>
                    <a:lnTo>
                      <a:pt x="2289" y="552"/>
                    </a:lnTo>
                    <a:lnTo>
                      <a:pt x="2286" y="567"/>
                    </a:lnTo>
                    <a:lnTo>
                      <a:pt x="2281" y="603"/>
                    </a:lnTo>
                    <a:lnTo>
                      <a:pt x="2276" y="639"/>
                    </a:lnTo>
                    <a:lnTo>
                      <a:pt x="2273" y="676"/>
                    </a:lnTo>
                    <a:lnTo>
                      <a:pt x="2281" y="692"/>
                    </a:lnTo>
                    <a:lnTo>
                      <a:pt x="2300" y="694"/>
                    </a:lnTo>
                    <a:lnTo>
                      <a:pt x="2311" y="681"/>
                    </a:lnTo>
                    <a:lnTo>
                      <a:pt x="2317" y="642"/>
                    </a:lnTo>
                    <a:lnTo>
                      <a:pt x="2323" y="605"/>
                    </a:lnTo>
                    <a:lnTo>
                      <a:pt x="2328" y="567"/>
                    </a:lnTo>
                    <a:lnTo>
                      <a:pt x="2331" y="552"/>
                    </a:lnTo>
                    <a:lnTo>
                      <a:pt x="2333" y="540"/>
                    </a:lnTo>
                    <a:lnTo>
                      <a:pt x="2335" y="525"/>
                    </a:lnTo>
                    <a:lnTo>
                      <a:pt x="2387" y="525"/>
                    </a:lnTo>
                    <a:lnTo>
                      <a:pt x="2440" y="524"/>
                    </a:lnTo>
                    <a:lnTo>
                      <a:pt x="2493" y="524"/>
                    </a:lnTo>
                    <a:lnTo>
                      <a:pt x="2545" y="524"/>
                    </a:lnTo>
                    <a:lnTo>
                      <a:pt x="2540" y="578"/>
                    </a:lnTo>
                    <a:lnTo>
                      <a:pt x="2533" y="632"/>
                    </a:lnTo>
                    <a:lnTo>
                      <a:pt x="2527" y="686"/>
                    </a:lnTo>
                    <a:lnTo>
                      <a:pt x="2523" y="741"/>
                    </a:lnTo>
                    <a:lnTo>
                      <a:pt x="2523" y="744"/>
                    </a:lnTo>
                    <a:lnTo>
                      <a:pt x="2524" y="748"/>
                    </a:lnTo>
                    <a:lnTo>
                      <a:pt x="2524" y="751"/>
                    </a:lnTo>
                    <a:close/>
                    <a:moveTo>
                      <a:pt x="2359" y="359"/>
                    </a:moveTo>
                    <a:lnTo>
                      <a:pt x="2364" y="328"/>
                    </a:lnTo>
                    <a:lnTo>
                      <a:pt x="2367" y="295"/>
                    </a:lnTo>
                    <a:lnTo>
                      <a:pt x="2372" y="263"/>
                    </a:lnTo>
                    <a:lnTo>
                      <a:pt x="2424" y="263"/>
                    </a:lnTo>
                    <a:lnTo>
                      <a:pt x="2476" y="263"/>
                    </a:lnTo>
                    <a:lnTo>
                      <a:pt x="2530" y="262"/>
                    </a:lnTo>
                    <a:lnTo>
                      <a:pt x="2581" y="262"/>
                    </a:lnTo>
                    <a:lnTo>
                      <a:pt x="2578" y="277"/>
                    </a:lnTo>
                    <a:lnTo>
                      <a:pt x="2576" y="294"/>
                    </a:lnTo>
                    <a:lnTo>
                      <a:pt x="2575" y="310"/>
                    </a:lnTo>
                    <a:lnTo>
                      <a:pt x="2569" y="340"/>
                    </a:lnTo>
                    <a:lnTo>
                      <a:pt x="2566" y="371"/>
                    </a:lnTo>
                    <a:lnTo>
                      <a:pt x="2561" y="403"/>
                    </a:lnTo>
                    <a:lnTo>
                      <a:pt x="2558" y="427"/>
                    </a:lnTo>
                    <a:lnTo>
                      <a:pt x="2555" y="451"/>
                    </a:lnTo>
                    <a:lnTo>
                      <a:pt x="2552" y="475"/>
                    </a:lnTo>
                    <a:lnTo>
                      <a:pt x="2551" y="478"/>
                    </a:lnTo>
                    <a:lnTo>
                      <a:pt x="2551" y="482"/>
                    </a:lnTo>
                    <a:lnTo>
                      <a:pt x="2550" y="485"/>
                    </a:lnTo>
                    <a:lnTo>
                      <a:pt x="2498" y="485"/>
                    </a:lnTo>
                    <a:lnTo>
                      <a:pt x="2445" y="485"/>
                    </a:lnTo>
                    <a:lnTo>
                      <a:pt x="2393" y="486"/>
                    </a:lnTo>
                    <a:lnTo>
                      <a:pt x="2341" y="486"/>
                    </a:lnTo>
                    <a:lnTo>
                      <a:pt x="2347" y="444"/>
                    </a:lnTo>
                    <a:lnTo>
                      <a:pt x="2353" y="403"/>
                    </a:lnTo>
                    <a:lnTo>
                      <a:pt x="2359" y="359"/>
                    </a:lnTo>
                    <a:close/>
                    <a:moveTo>
                      <a:pt x="2146" y="265"/>
                    </a:moveTo>
                    <a:lnTo>
                      <a:pt x="2209" y="265"/>
                    </a:lnTo>
                    <a:lnTo>
                      <a:pt x="2271" y="265"/>
                    </a:lnTo>
                    <a:lnTo>
                      <a:pt x="2336" y="263"/>
                    </a:lnTo>
                    <a:lnTo>
                      <a:pt x="2328" y="299"/>
                    </a:lnTo>
                    <a:lnTo>
                      <a:pt x="2323" y="334"/>
                    </a:lnTo>
                    <a:lnTo>
                      <a:pt x="2316" y="369"/>
                    </a:lnTo>
                    <a:lnTo>
                      <a:pt x="2310" y="409"/>
                    </a:lnTo>
                    <a:lnTo>
                      <a:pt x="2303" y="448"/>
                    </a:lnTo>
                    <a:lnTo>
                      <a:pt x="2298" y="486"/>
                    </a:lnTo>
                    <a:lnTo>
                      <a:pt x="2231" y="487"/>
                    </a:lnTo>
                    <a:lnTo>
                      <a:pt x="2165" y="489"/>
                    </a:lnTo>
                    <a:lnTo>
                      <a:pt x="2098" y="489"/>
                    </a:lnTo>
                    <a:lnTo>
                      <a:pt x="2102" y="466"/>
                    </a:lnTo>
                    <a:lnTo>
                      <a:pt x="2108" y="442"/>
                    </a:lnTo>
                    <a:lnTo>
                      <a:pt x="2113" y="419"/>
                    </a:lnTo>
                    <a:lnTo>
                      <a:pt x="2125" y="367"/>
                    </a:lnTo>
                    <a:lnTo>
                      <a:pt x="2136" y="316"/>
                    </a:lnTo>
                    <a:lnTo>
                      <a:pt x="2146" y="265"/>
                    </a:lnTo>
                    <a:close/>
                    <a:moveTo>
                      <a:pt x="1888" y="266"/>
                    </a:moveTo>
                    <a:lnTo>
                      <a:pt x="1944" y="266"/>
                    </a:lnTo>
                    <a:lnTo>
                      <a:pt x="2001" y="266"/>
                    </a:lnTo>
                    <a:lnTo>
                      <a:pt x="2057" y="266"/>
                    </a:lnTo>
                    <a:lnTo>
                      <a:pt x="2113" y="265"/>
                    </a:lnTo>
                    <a:lnTo>
                      <a:pt x="2107" y="288"/>
                    </a:lnTo>
                    <a:lnTo>
                      <a:pt x="2101" y="311"/>
                    </a:lnTo>
                    <a:lnTo>
                      <a:pt x="2094" y="335"/>
                    </a:lnTo>
                    <a:lnTo>
                      <a:pt x="2086" y="363"/>
                    </a:lnTo>
                    <a:lnTo>
                      <a:pt x="2079" y="392"/>
                    </a:lnTo>
                    <a:lnTo>
                      <a:pt x="2073" y="420"/>
                    </a:lnTo>
                    <a:lnTo>
                      <a:pt x="2071" y="424"/>
                    </a:lnTo>
                    <a:lnTo>
                      <a:pt x="2070" y="426"/>
                    </a:lnTo>
                    <a:lnTo>
                      <a:pt x="2070" y="429"/>
                    </a:lnTo>
                    <a:lnTo>
                      <a:pt x="2065" y="449"/>
                    </a:lnTo>
                    <a:lnTo>
                      <a:pt x="2060" y="469"/>
                    </a:lnTo>
                    <a:lnTo>
                      <a:pt x="2055" y="489"/>
                    </a:lnTo>
                    <a:lnTo>
                      <a:pt x="2000" y="489"/>
                    </a:lnTo>
                    <a:lnTo>
                      <a:pt x="1942" y="489"/>
                    </a:lnTo>
                    <a:lnTo>
                      <a:pt x="1886" y="490"/>
                    </a:lnTo>
                    <a:lnTo>
                      <a:pt x="1829" y="491"/>
                    </a:lnTo>
                    <a:lnTo>
                      <a:pt x="1830" y="490"/>
                    </a:lnTo>
                    <a:lnTo>
                      <a:pt x="1830" y="489"/>
                    </a:lnTo>
                    <a:lnTo>
                      <a:pt x="1845" y="433"/>
                    </a:lnTo>
                    <a:lnTo>
                      <a:pt x="1859" y="377"/>
                    </a:lnTo>
                    <a:lnTo>
                      <a:pt x="1874" y="321"/>
                    </a:lnTo>
                    <a:lnTo>
                      <a:pt x="1888" y="266"/>
                    </a:lnTo>
                    <a:close/>
                    <a:moveTo>
                      <a:pt x="1653" y="312"/>
                    </a:moveTo>
                    <a:lnTo>
                      <a:pt x="1659" y="296"/>
                    </a:lnTo>
                    <a:lnTo>
                      <a:pt x="1664" y="282"/>
                    </a:lnTo>
                    <a:lnTo>
                      <a:pt x="1670" y="266"/>
                    </a:lnTo>
                    <a:lnTo>
                      <a:pt x="1733" y="266"/>
                    </a:lnTo>
                    <a:lnTo>
                      <a:pt x="1796" y="266"/>
                    </a:lnTo>
                    <a:lnTo>
                      <a:pt x="1860" y="266"/>
                    </a:lnTo>
                    <a:lnTo>
                      <a:pt x="1845" y="321"/>
                    </a:lnTo>
                    <a:lnTo>
                      <a:pt x="1831" y="378"/>
                    </a:lnTo>
                    <a:lnTo>
                      <a:pt x="1817" y="435"/>
                    </a:lnTo>
                    <a:lnTo>
                      <a:pt x="1803" y="491"/>
                    </a:lnTo>
                    <a:lnTo>
                      <a:pt x="1750" y="491"/>
                    </a:lnTo>
                    <a:lnTo>
                      <a:pt x="1697" y="492"/>
                    </a:lnTo>
                    <a:lnTo>
                      <a:pt x="1645" y="493"/>
                    </a:lnTo>
                    <a:lnTo>
                      <a:pt x="1592" y="493"/>
                    </a:lnTo>
                    <a:lnTo>
                      <a:pt x="1594" y="483"/>
                    </a:lnTo>
                    <a:lnTo>
                      <a:pt x="1598" y="474"/>
                    </a:lnTo>
                    <a:lnTo>
                      <a:pt x="1601" y="465"/>
                    </a:lnTo>
                    <a:lnTo>
                      <a:pt x="1619" y="415"/>
                    </a:lnTo>
                    <a:lnTo>
                      <a:pt x="1636" y="362"/>
                    </a:lnTo>
                    <a:lnTo>
                      <a:pt x="1653" y="312"/>
                    </a:lnTo>
                    <a:close/>
                    <a:moveTo>
                      <a:pt x="1418" y="265"/>
                    </a:moveTo>
                    <a:lnTo>
                      <a:pt x="1449" y="265"/>
                    </a:lnTo>
                    <a:lnTo>
                      <a:pt x="1480" y="265"/>
                    </a:lnTo>
                    <a:lnTo>
                      <a:pt x="1512" y="265"/>
                    </a:lnTo>
                    <a:lnTo>
                      <a:pt x="1551" y="266"/>
                    </a:lnTo>
                    <a:lnTo>
                      <a:pt x="1589" y="266"/>
                    </a:lnTo>
                    <a:lnTo>
                      <a:pt x="1629" y="266"/>
                    </a:lnTo>
                    <a:lnTo>
                      <a:pt x="1622" y="282"/>
                    </a:lnTo>
                    <a:lnTo>
                      <a:pt x="1614" y="298"/>
                    </a:lnTo>
                    <a:lnTo>
                      <a:pt x="1605" y="313"/>
                    </a:lnTo>
                    <a:lnTo>
                      <a:pt x="1587" y="356"/>
                    </a:lnTo>
                    <a:lnTo>
                      <a:pt x="1570" y="399"/>
                    </a:lnTo>
                    <a:lnTo>
                      <a:pt x="1553" y="442"/>
                    </a:lnTo>
                    <a:lnTo>
                      <a:pt x="1547" y="460"/>
                    </a:lnTo>
                    <a:lnTo>
                      <a:pt x="1540" y="477"/>
                    </a:lnTo>
                    <a:lnTo>
                      <a:pt x="1534" y="494"/>
                    </a:lnTo>
                    <a:lnTo>
                      <a:pt x="1468" y="494"/>
                    </a:lnTo>
                    <a:lnTo>
                      <a:pt x="1399" y="495"/>
                    </a:lnTo>
                    <a:lnTo>
                      <a:pt x="1332" y="496"/>
                    </a:lnTo>
                    <a:lnTo>
                      <a:pt x="1338" y="483"/>
                    </a:lnTo>
                    <a:lnTo>
                      <a:pt x="1344" y="467"/>
                    </a:lnTo>
                    <a:lnTo>
                      <a:pt x="1349" y="452"/>
                    </a:lnTo>
                    <a:lnTo>
                      <a:pt x="1358" y="426"/>
                    </a:lnTo>
                    <a:lnTo>
                      <a:pt x="1369" y="399"/>
                    </a:lnTo>
                    <a:lnTo>
                      <a:pt x="1378" y="371"/>
                    </a:lnTo>
                    <a:lnTo>
                      <a:pt x="1387" y="348"/>
                    </a:lnTo>
                    <a:lnTo>
                      <a:pt x="1395" y="325"/>
                    </a:lnTo>
                    <a:lnTo>
                      <a:pt x="1405" y="301"/>
                    </a:lnTo>
                    <a:lnTo>
                      <a:pt x="1409" y="288"/>
                    </a:lnTo>
                    <a:lnTo>
                      <a:pt x="1413" y="277"/>
                    </a:lnTo>
                    <a:lnTo>
                      <a:pt x="1418" y="265"/>
                    </a:lnTo>
                    <a:close/>
                    <a:moveTo>
                      <a:pt x="1390" y="265"/>
                    </a:moveTo>
                    <a:lnTo>
                      <a:pt x="1384" y="280"/>
                    </a:lnTo>
                    <a:lnTo>
                      <a:pt x="1378" y="298"/>
                    </a:lnTo>
                    <a:lnTo>
                      <a:pt x="1372" y="313"/>
                    </a:lnTo>
                    <a:lnTo>
                      <a:pt x="1366" y="328"/>
                    </a:lnTo>
                    <a:lnTo>
                      <a:pt x="1361" y="344"/>
                    </a:lnTo>
                    <a:lnTo>
                      <a:pt x="1355" y="359"/>
                    </a:lnTo>
                    <a:lnTo>
                      <a:pt x="1343" y="395"/>
                    </a:lnTo>
                    <a:lnTo>
                      <a:pt x="1329" y="429"/>
                    </a:lnTo>
                    <a:lnTo>
                      <a:pt x="1316" y="465"/>
                    </a:lnTo>
                    <a:lnTo>
                      <a:pt x="1312" y="476"/>
                    </a:lnTo>
                    <a:lnTo>
                      <a:pt x="1308" y="486"/>
                    </a:lnTo>
                    <a:lnTo>
                      <a:pt x="1304" y="498"/>
                    </a:lnTo>
                    <a:lnTo>
                      <a:pt x="1249" y="498"/>
                    </a:lnTo>
                    <a:lnTo>
                      <a:pt x="1195" y="499"/>
                    </a:lnTo>
                    <a:lnTo>
                      <a:pt x="1141" y="500"/>
                    </a:lnTo>
                    <a:lnTo>
                      <a:pt x="1087" y="500"/>
                    </a:lnTo>
                    <a:lnTo>
                      <a:pt x="1099" y="466"/>
                    </a:lnTo>
                    <a:lnTo>
                      <a:pt x="1112" y="432"/>
                    </a:lnTo>
                    <a:lnTo>
                      <a:pt x="1124" y="398"/>
                    </a:lnTo>
                    <a:lnTo>
                      <a:pt x="1140" y="352"/>
                    </a:lnTo>
                    <a:lnTo>
                      <a:pt x="1156" y="308"/>
                    </a:lnTo>
                    <a:lnTo>
                      <a:pt x="1172" y="262"/>
                    </a:lnTo>
                    <a:lnTo>
                      <a:pt x="1227" y="263"/>
                    </a:lnTo>
                    <a:lnTo>
                      <a:pt x="1281" y="263"/>
                    </a:lnTo>
                    <a:lnTo>
                      <a:pt x="1337" y="265"/>
                    </a:lnTo>
                    <a:lnTo>
                      <a:pt x="1390" y="265"/>
                    </a:lnTo>
                    <a:close/>
                    <a:moveTo>
                      <a:pt x="1198" y="81"/>
                    </a:moveTo>
                    <a:lnTo>
                      <a:pt x="1183" y="108"/>
                    </a:lnTo>
                    <a:lnTo>
                      <a:pt x="1170" y="134"/>
                    </a:lnTo>
                    <a:lnTo>
                      <a:pt x="1156" y="160"/>
                    </a:lnTo>
                    <a:lnTo>
                      <a:pt x="1145" y="182"/>
                    </a:lnTo>
                    <a:lnTo>
                      <a:pt x="1135" y="203"/>
                    </a:lnTo>
                    <a:lnTo>
                      <a:pt x="1124" y="225"/>
                    </a:lnTo>
                    <a:lnTo>
                      <a:pt x="1067" y="225"/>
                    </a:lnTo>
                    <a:lnTo>
                      <a:pt x="1009" y="225"/>
                    </a:lnTo>
                    <a:lnTo>
                      <a:pt x="953" y="225"/>
                    </a:lnTo>
                    <a:lnTo>
                      <a:pt x="896" y="224"/>
                    </a:lnTo>
                    <a:lnTo>
                      <a:pt x="898" y="219"/>
                    </a:lnTo>
                    <a:lnTo>
                      <a:pt x="899" y="213"/>
                    </a:lnTo>
                    <a:lnTo>
                      <a:pt x="901" y="209"/>
                    </a:lnTo>
                    <a:lnTo>
                      <a:pt x="899" y="193"/>
                    </a:lnTo>
                    <a:lnTo>
                      <a:pt x="882" y="189"/>
                    </a:lnTo>
                    <a:lnTo>
                      <a:pt x="870" y="200"/>
                    </a:lnTo>
                    <a:lnTo>
                      <a:pt x="866" y="208"/>
                    </a:lnTo>
                    <a:lnTo>
                      <a:pt x="863" y="216"/>
                    </a:lnTo>
                    <a:lnTo>
                      <a:pt x="858" y="224"/>
                    </a:lnTo>
                    <a:lnTo>
                      <a:pt x="830" y="224"/>
                    </a:lnTo>
                    <a:lnTo>
                      <a:pt x="799" y="224"/>
                    </a:lnTo>
                    <a:lnTo>
                      <a:pt x="768" y="224"/>
                    </a:lnTo>
                    <a:lnTo>
                      <a:pt x="733" y="224"/>
                    </a:lnTo>
                    <a:lnTo>
                      <a:pt x="698" y="222"/>
                    </a:lnTo>
                    <a:lnTo>
                      <a:pt x="662" y="222"/>
                    </a:lnTo>
                    <a:lnTo>
                      <a:pt x="654" y="222"/>
                    </a:lnTo>
                    <a:lnTo>
                      <a:pt x="644" y="222"/>
                    </a:lnTo>
                    <a:lnTo>
                      <a:pt x="637" y="222"/>
                    </a:lnTo>
                    <a:lnTo>
                      <a:pt x="665" y="168"/>
                    </a:lnTo>
                    <a:lnTo>
                      <a:pt x="693" y="111"/>
                    </a:lnTo>
                    <a:lnTo>
                      <a:pt x="721" y="55"/>
                    </a:lnTo>
                    <a:lnTo>
                      <a:pt x="752" y="55"/>
                    </a:lnTo>
                    <a:lnTo>
                      <a:pt x="784" y="56"/>
                    </a:lnTo>
                    <a:lnTo>
                      <a:pt x="816" y="56"/>
                    </a:lnTo>
                    <a:lnTo>
                      <a:pt x="858" y="58"/>
                    </a:lnTo>
                    <a:lnTo>
                      <a:pt x="900" y="59"/>
                    </a:lnTo>
                    <a:lnTo>
                      <a:pt x="942" y="59"/>
                    </a:lnTo>
                    <a:lnTo>
                      <a:pt x="990" y="60"/>
                    </a:lnTo>
                    <a:lnTo>
                      <a:pt x="1036" y="61"/>
                    </a:lnTo>
                    <a:lnTo>
                      <a:pt x="1083" y="62"/>
                    </a:lnTo>
                    <a:lnTo>
                      <a:pt x="1116" y="63"/>
                    </a:lnTo>
                    <a:lnTo>
                      <a:pt x="1150" y="63"/>
                    </a:lnTo>
                    <a:lnTo>
                      <a:pt x="1183" y="64"/>
                    </a:lnTo>
                    <a:lnTo>
                      <a:pt x="1189" y="64"/>
                    </a:lnTo>
                    <a:lnTo>
                      <a:pt x="1192" y="64"/>
                    </a:lnTo>
                    <a:lnTo>
                      <a:pt x="1197" y="64"/>
                    </a:lnTo>
                    <a:lnTo>
                      <a:pt x="1200" y="64"/>
                    </a:lnTo>
                    <a:lnTo>
                      <a:pt x="1204" y="64"/>
                    </a:lnTo>
                    <a:lnTo>
                      <a:pt x="1207" y="64"/>
                    </a:lnTo>
                    <a:lnTo>
                      <a:pt x="1204" y="70"/>
                    </a:lnTo>
                    <a:lnTo>
                      <a:pt x="1200" y="76"/>
                    </a:lnTo>
                    <a:lnTo>
                      <a:pt x="1198" y="81"/>
                    </a:lnTo>
                    <a:close/>
                    <a:moveTo>
                      <a:pt x="4590" y="444"/>
                    </a:moveTo>
                    <a:lnTo>
                      <a:pt x="4589" y="439"/>
                    </a:lnTo>
                    <a:lnTo>
                      <a:pt x="4589" y="434"/>
                    </a:lnTo>
                    <a:lnTo>
                      <a:pt x="4587" y="428"/>
                    </a:lnTo>
                    <a:lnTo>
                      <a:pt x="4581" y="384"/>
                    </a:lnTo>
                    <a:lnTo>
                      <a:pt x="4575" y="337"/>
                    </a:lnTo>
                    <a:lnTo>
                      <a:pt x="4568" y="292"/>
                    </a:lnTo>
                    <a:lnTo>
                      <a:pt x="4567" y="284"/>
                    </a:lnTo>
                    <a:lnTo>
                      <a:pt x="4567" y="277"/>
                    </a:lnTo>
                    <a:lnTo>
                      <a:pt x="4566" y="268"/>
                    </a:lnTo>
                    <a:lnTo>
                      <a:pt x="4630" y="269"/>
                    </a:lnTo>
                    <a:lnTo>
                      <a:pt x="4692" y="269"/>
                    </a:lnTo>
                    <a:lnTo>
                      <a:pt x="4756" y="268"/>
                    </a:lnTo>
                    <a:lnTo>
                      <a:pt x="4760" y="326"/>
                    </a:lnTo>
                    <a:lnTo>
                      <a:pt x="4766" y="384"/>
                    </a:lnTo>
                    <a:lnTo>
                      <a:pt x="4772" y="441"/>
                    </a:lnTo>
                    <a:lnTo>
                      <a:pt x="4710" y="442"/>
                    </a:lnTo>
                    <a:lnTo>
                      <a:pt x="4650" y="443"/>
                    </a:lnTo>
                    <a:lnTo>
                      <a:pt x="4590" y="444"/>
                    </a:lnTo>
                    <a:close/>
                    <a:moveTo>
                      <a:pt x="4937" y="437"/>
                    </a:moveTo>
                    <a:lnTo>
                      <a:pt x="4896" y="437"/>
                    </a:lnTo>
                    <a:lnTo>
                      <a:pt x="4854" y="439"/>
                    </a:lnTo>
                    <a:lnTo>
                      <a:pt x="4811" y="440"/>
                    </a:lnTo>
                    <a:lnTo>
                      <a:pt x="4806" y="383"/>
                    </a:lnTo>
                    <a:lnTo>
                      <a:pt x="4798" y="325"/>
                    </a:lnTo>
                    <a:lnTo>
                      <a:pt x="4790" y="268"/>
                    </a:lnTo>
                    <a:lnTo>
                      <a:pt x="4858" y="268"/>
                    </a:lnTo>
                    <a:lnTo>
                      <a:pt x="4925" y="267"/>
                    </a:lnTo>
                    <a:lnTo>
                      <a:pt x="4991" y="267"/>
                    </a:lnTo>
                    <a:lnTo>
                      <a:pt x="4992" y="277"/>
                    </a:lnTo>
                    <a:lnTo>
                      <a:pt x="4993" y="285"/>
                    </a:lnTo>
                    <a:lnTo>
                      <a:pt x="4995" y="294"/>
                    </a:lnTo>
                    <a:lnTo>
                      <a:pt x="5000" y="342"/>
                    </a:lnTo>
                    <a:lnTo>
                      <a:pt x="5005" y="390"/>
                    </a:lnTo>
                    <a:lnTo>
                      <a:pt x="5008" y="436"/>
                    </a:lnTo>
                    <a:lnTo>
                      <a:pt x="4984" y="437"/>
                    </a:lnTo>
                    <a:lnTo>
                      <a:pt x="4960" y="437"/>
                    </a:lnTo>
                    <a:lnTo>
                      <a:pt x="4937" y="437"/>
                    </a:lnTo>
                    <a:close/>
                    <a:moveTo>
                      <a:pt x="5056" y="435"/>
                    </a:moveTo>
                    <a:lnTo>
                      <a:pt x="5056" y="435"/>
                    </a:lnTo>
                    <a:lnTo>
                      <a:pt x="5055" y="435"/>
                    </a:lnTo>
                    <a:lnTo>
                      <a:pt x="5051" y="392"/>
                    </a:lnTo>
                    <a:lnTo>
                      <a:pt x="5046" y="345"/>
                    </a:lnTo>
                    <a:lnTo>
                      <a:pt x="5040" y="302"/>
                    </a:lnTo>
                    <a:lnTo>
                      <a:pt x="5038" y="290"/>
                    </a:lnTo>
                    <a:lnTo>
                      <a:pt x="5035" y="278"/>
                    </a:lnTo>
                    <a:lnTo>
                      <a:pt x="5034" y="266"/>
                    </a:lnTo>
                    <a:lnTo>
                      <a:pt x="5098" y="266"/>
                    </a:lnTo>
                    <a:lnTo>
                      <a:pt x="5163" y="266"/>
                    </a:lnTo>
                    <a:lnTo>
                      <a:pt x="5228" y="265"/>
                    </a:lnTo>
                    <a:lnTo>
                      <a:pt x="5230" y="290"/>
                    </a:lnTo>
                    <a:lnTo>
                      <a:pt x="5232" y="317"/>
                    </a:lnTo>
                    <a:lnTo>
                      <a:pt x="5234" y="342"/>
                    </a:lnTo>
                    <a:lnTo>
                      <a:pt x="5236" y="351"/>
                    </a:lnTo>
                    <a:lnTo>
                      <a:pt x="5237" y="361"/>
                    </a:lnTo>
                    <a:lnTo>
                      <a:pt x="5238" y="370"/>
                    </a:lnTo>
                    <a:lnTo>
                      <a:pt x="5239" y="392"/>
                    </a:lnTo>
                    <a:lnTo>
                      <a:pt x="5240" y="411"/>
                    </a:lnTo>
                    <a:lnTo>
                      <a:pt x="5242" y="432"/>
                    </a:lnTo>
                    <a:lnTo>
                      <a:pt x="5180" y="433"/>
                    </a:lnTo>
                    <a:lnTo>
                      <a:pt x="5117" y="434"/>
                    </a:lnTo>
                    <a:lnTo>
                      <a:pt x="5056" y="435"/>
                    </a:lnTo>
                    <a:close/>
                    <a:moveTo>
                      <a:pt x="5280" y="402"/>
                    </a:moveTo>
                    <a:lnTo>
                      <a:pt x="5274" y="368"/>
                    </a:lnTo>
                    <a:lnTo>
                      <a:pt x="5271" y="336"/>
                    </a:lnTo>
                    <a:lnTo>
                      <a:pt x="5266" y="304"/>
                    </a:lnTo>
                    <a:lnTo>
                      <a:pt x="5264" y="291"/>
                    </a:lnTo>
                    <a:lnTo>
                      <a:pt x="5263" y="277"/>
                    </a:lnTo>
                    <a:lnTo>
                      <a:pt x="5262" y="265"/>
                    </a:lnTo>
                    <a:lnTo>
                      <a:pt x="5323" y="263"/>
                    </a:lnTo>
                    <a:lnTo>
                      <a:pt x="5386" y="262"/>
                    </a:lnTo>
                    <a:lnTo>
                      <a:pt x="5448" y="261"/>
                    </a:lnTo>
                    <a:lnTo>
                      <a:pt x="5456" y="317"/>
                    </a:lnTo>
                    <a:lnTo>
                      <a:pt x="5464" y="373"/>
                    </a:lnTo>
                    <a:lnTo>
                      <a:pt x="5473" y="428"/>
                    </a:lnTo>
                    <a:lnTo>
                      <a:pt x="5410" y="429"/>
                    </a:lnTo>
                    <a:lnTo>
                      <a:pt x="5346" y="431"/>
                    </a:lnTo>
                    <a:lnTo>
                      <a:pt x="5283" y="432"/>
                    </a:lnTo>
                    <a:lnTo>
                      <a:pt x="5281" y="421"/>
                    </a:lnTo>
                    <a:lnTo>
                      <a:pt x="5280" y="411"/>
                    </a:lnTo>
                    <a:lnTo>
                      <a:pt x="5280" y="402"/>
                    </a:lnTo>
                    <a:close/>
                    <a:moveTo>
                      <a:pt x="6034" y="655"/>
                    </a:moveTo>
                    <a:lnTo>
                      <a:pt x="5993" y="655"/>
                    </a:lnTo>
                    <a:lnTo>
                      <a:pt x="5952" y="655"/>
                    </a:lnTo>
                    <a:lnTo>
                      <a:pt x="5910" y="655"/>
                    </a:lnTo>
                    <a:lnTo>
                      <a:pt x="5860" y="655"/>
                    </a:lnTo>
                    <a:lnTo>
                      <a:pt x="5810" y="655"/>
                    </a:lnTo>
                    <a:lnTo>
                      <a:pt x="5759" y="655"/>
                    </a:lnTo>
                    <a:lnTo>
                      <a:pt x="5709" y="656"/>
                    </a:lnTo>
                    <a:lnTo>
                      <a:pt x="5661" y="656"/>
                    </a:lnTo>
                    <a:lnTo>
                      <a:pt x="5611" y="657"/>
                    </a:lnTo>
                    <a:lnTo>
                      <a:pt x="5558" y="658"/>
                    </a:lnTo>
                    <a:lnTo>
                      <a:pt x="5506" y="659"/>
                    </a:lnTo>
                    <a:lnTo>
                      <a:pt x="5454" y="660"/>
                    </a:lnTo>
                    <a:lnTo>
                      <a:pt x="5402" y="660"/>
                    </a:lnTo>
                    <a:lnTo>
                      <a:pt x="5349" y="661"/>
                    </a:lnTo>
                    <a:lnTo>
                      <a:pt x="5298" y="663"/>
                    </a:lnTo>
                    <a:lnTo>
                      <a:pt x="5303" y="659"/>
                    </a:lnTo>
                    <a:lnTo>
                      <a:pt x="5306" y="655"/>
                    </a:lnTo>
                    <a:lnTo>
                      <a:pt x="5306" y="648"/>
                    </a:lnTo>
                    <a:lnTo>
                      <a:pt x="5306" y="644"/>
                    </a:lnTo>
                    <a:lnTo>
                      <a:pt x="5306" y="642"/>
                    </a:lnTo>
                    <a:lnTo>
                      <a:pt x="5306" y="639"/>
                    </a:lnTo>
                    <a:lnTo>
                      <a:pt x="5302" y="598"/>
                    </a:lnTo>
                    <a:lnTo>
                      <a:pt x="5297" y="556"/>
                    </a:lnTo>
                    <a:lnTo>
                      <a:pt x="5292" y="514"/>
                    </a:lnTo>
                    <a:lnTo>
                      <a:pt x="5291" y="498"/>
                    </a:lnTo>
                    <a:lnTo>
                      <a:pt x="5289" y="482"/>
                    </a:lnTo>
                    <a:lnTo>
                      <a:pt x="5287" y="466"/>
                    </a:lnTo>
                    <a:lnTo>
                      <a:pt x="5350" y="466"/>
                    </a:lnTo>
                    <a:lnTo>
                      <a:pt x="5415" y="465"/>
                    </a:lnTo>
                    <a:lnTo>
                      <a:pt x="5479" y="465"/>
                    </a:lnTo>
                    <a:lnTo>
                      <a:pt x="5487" y="520"/>
                    </a:lnTo>
                    <a:lnTo>
                      <a:pt x="5496" y="575"/>
                    </a:lnTo>
                    <a:lnTo>
                      <a:pt x="5506" y="630"/>
                    </a:lnTo>
                    <a:lnTo>
                      <a:pt x="5521" y="647"/>
                    </a:lnTo>
                    <a:lnTo>
                      <a:pt x="5545" y="643"/>
                    </a:lnTo>
                    <a:lnTo>
                      <a:pt x="5555" y="623"/>
                    </a:lnTo>
                    <a:lnTo>
                      <a:pt x="5552" y="569"/>
                    </a:lnTo>
                    <a:lnTo>
                      <a:pt x="5546" y="517"/>
                    </a:lnTo>
                    <a:lnTo>
                      <a:pt x="5539" y="464"/>
                    </a:lnTo>
                    <a:lnTo>
                      <a:pt x="5595" y="464"/>
                    </a:lnTo>
                    <a:lnTo>
                      <a:pt x="5648" y="462"/>
                    </a:lnTo>
                    <a:lnTo>
                      <a:pt x="5702" y="462"/>
                    </a:lnTo>
                    <a:lnTo>
                      <a:pt x="5755" y="461"/>
                    </a:lnTo>
                    <a:lnTo>
                      <a:pt x="5759" y="483"/>
                    </a:lnTo>
                    <a:lnTo>
                      <a:pt x="5763" y="503"/>
                    </a:lnTo>
                    <a:lnTo>
                      <a:pt x="5768" y="524"/>
                    </a:lnTo>
                    <a:lnTo>
                      <a:pt x="5776" y="552"/>
                    </a:lnTo>
                    <a:lnTo>
                      <a:pt x="5786" y="580"/>
                    </a:lnTo>
                    <a:lnTo>
                      <a:pt x="5798" y="605"/>
                    </a:lnTo>
                    <a:lnTo>
                      <a:pt x="5804" y="615"/>
                    </a:lnTo>
                    <a:lnTo>
                      <a:pt x="5810" y="626"/>
                    </a:lnTo>
                    <a:lnTo>
                      <a:pt x="5817" y="637"/>
                    </a:lnTo>
                    <a:lnTo>
                      <a:pt x="5838" y="649"/>
                    </a:lnTo>
                    <a:lnTo>
                      <a:pt x="5859" y="640"/>
                    </a:lnTo>
                    <a:lnTo>
                      <a:pt x="5863" y="617"/>
                    </a:lnTo>
                    <a:lnTo>
                      <a:pt x="5844" y="565"/>
                    </a:lnTo>
                    <a:lnTo>
                      <a:pt x="5828" y="514"/>
                    </a:lnTo>
                    <a:lnTo>
                      <a:pt x="5814" y="461"/>
                    </a:lnTo>
                    <a:lnTo>
                      <a:pt x="5870" y="461"/>
                    </a:lnTo>
                    <a:lnTo>
                      <a:pt x="5927" y="460"/>
                    </a:lnTo>
                    <a:lnTo>
                      <a:pt x="5984" y="460"/>
                    </a:lnTo>
                    <a:lnTo>
                      <a:pt x="6039" y="460"/>
                    </a:lnTo>
                    <a:lnTo>
                      <a:pt x="6051" y="520"/>
                    </a:lnTo>
                    <a:lnTo>
                      <a:pt x="6064" y="581"/>
                    </a:lnTo>
                    <a:lnTo>
                      <a:pt x="6080" y="637"/>
                    </a:lnTo>
                    <a:lnTo>
                      <a:pt x="6084" y="644"/>
                    </a:lnTo>
                    <a:lnTo>
                      <a:pt x="6087" y="650"/>
                    </a:lnTo>
                    <a:lnTo>
                      <a:pt x="6093" y="655"/>
                    </a:lnTo>
                    <a:lnTo>
                      <a:pt x="6072" y="655"/>
                    </a:lnTo>
                    <a:lnTo>
                      <a:pt x="6053" y="655"/>
                    </a:lnTo>
                    <a:lnTo>
                      <a:pt x="6034" y="655"/>
                    </a:lnTo>
                    <a:close/>
                    <a:moveTo>
                      <a:pt x="5504" y="260"/>
                    </a:moveTo>
                    <a:lnTo>
                      <a:pt x="5564" y="260"/>
                    </a:lnTo>
                    <a:lnTo>
                      <a:pt x="5622" y="259"/>
                    </a:lnTo>
                    <a:lnTo>
                      <a:pt x="5681" y="258"/>
                    </a:lnTo>
                    <a:lnTo>
                      <a:pt x="5739" y="257"/>
                    </a:lnTo>
                    <a:lnTo>
                      <a:pt x="5742" y="312"/>
                    </a:lnTo>
                    <a:lnTo>
                      <a:pt x="5746" y="368"/>
                    </a:lnTo>
                    <a:lnTo>
                      <a:pt x="5751" y="426"/>
                    </a:lnTo>
                    <a:lnTo>
                      <a:pt x="5713" y="426"/>
                    </a:lnTo>
                    <a:lnTo>
                      <a:pt x="5676" y="426"/>
                    </a:lnTo>
                    <a:lnTo>
                      <a:pt x="5639" y="426"/>
                    </a:lnTo>
                    <a:lnTo>
                      <a:pt x="5619" y="427"/>
                    </a:lnTo>
                    <a:lnTo>
                      <a:pt x="5599" y="427"/>
                    </a:lnTo>
                    <a:lnTo>
                      <a:pt x="5578" y="427"/>
                    </a:lnTo>
                    <a:lnTo>
                      <a:pt x="5564" y="427"/>
                    </a:lnTo>
                    <a:lnTo>
                      <a:pt x="5548" y="427"/>
                    </a:lnTo>
                    <a:lnTo>
                      <a:pt x="5535" y="427"/>
                    </a:lnTo>
                    <a:lnTo>
                      <a:pt x="5535" y="425"/>
                    </a:lnTo>
                    <a:lnTo>
                      <a:pt x="5533" y="420"/>
                    </a:lnTo>
                    <a:lnTo>
                      <a:pt x="5532" y="418"/>
                    </a:lnTo>
                    <a:lnTo>
                      <a:pt x="5530" y="395"/>
                    </a:lnTo>
                    <a:lnTo>
                      <a:pt x="5525" y="373"/>
                    </a:lnTo>
                    <a:lnTo>
                      <a:pt x="5522" y="351"/>
                    </a:lnTo>
                    <a:lnTo>
                      <a:pt x="5516" y="320"/>
                    </a:lnTo>
                    <a:lnTo>
                      <a:pt x="5511" y="290"/>
                    </a:lnTo>
                    <a:lnTo>
                      <a:pt x="5504" y="260"/>
                    </a:lnTo>
                    <a:close/>
                    <a:moveTo>
                      <a:pt x="5781" y="255"/>
                    </a:moveTo>
                    <a:lnTo>
                      <a:pt x="5837" y="254"/>
                    </a:lnTo>
                    <a:lnTo>
                      <a:pt x="5893" y="253"/>
                    </a:lnTo>
                    <a:lnTo>
                      <a:pt x="5948" y="253"/>
                    </a:lnTo>
                    <a:lnTo>
                      <a:pt x="6004" y="252"/>
                    </a:lnTo>
                    <a:lnTo>
                      <a:pt x="6014" y="309"/>
                    </a:lnTo>
                    <a:lnTo>
                      <a:pt x="6022" y="366"/>
                    </a:lnTo>
                    <a:lnTo>
                      <a:pt x="6033" y="425"/>
                    </a:lnTo>
                    <a:lnTo>
                      <a:pt x="6001" y="425"/>
                    </a:lnTo>
                    <a:lnTo>
                      <a:pt x="5969" y="425"/>
                    </a:lnTo>
                    <a:lnTo>
                      <a:pt x="5937" y="425"/>
                    </a:lnTo>
                    <a:lnTo>
                      <a:pt x="5920" y="425"/>
                    </a:lnTo>
                    <a:lnTo>
                      <a:pt x="5904" y="425"/>
                    </a:lnTo>
                    <a:lnTo>
                      <a:pt x="5888" y="425"/>
                    </a:lnTo>
                    <a:lnTo>
                      <a:pt x="5861" y="425"/>
                    </a:lnTo>
                    <a:lnTo>
                      <a:pt x="5834" y="426"/>
                    </a:lnTo>
                    <a:lnTo>
                      <a:pt x="5806" y="426"/>
                    </a:lnTo>
                    <a:lnTo>
                      <a:pt x="5804" y="412"/>
                    </a:lnTo>
                    <a:lnTo>
                      <a:pt x="5801" y="399"/>
                    </a:lnTo>
                    <a:lnTo>
                      <a:pt x="5798" y="386"/>
                    </a:lnTo>
                    <a:lnTo>
                      <a:pt x="5797" y="373"/>
                    </a:lnTo>
                    <a:lnTo>
                      <a:pt x="5795" y="360"/>
                    </a:lnTo>
                    <a:lnTo>
                      <a:pt x="5793" y="348"/>
                    </a:lnTo>
                    <a:lnTo>
                      <a:pt x="5793" y="341"/>
                    </a:lnTo>
                    <a:lnTo>
                      <a:pt x="5792" y="335"/>
                    </a:lnTo>
                    <a:lnTo>
                      <a:pt x="5792" y="329"/>
                    </a:lnTo>
                    <a:lnTo>
                      <a:pt x="5788" y="305"/>
                    </a:lnTo>
                    <a:lnTo>
                      <a:pt x="5786" y="280"/>
                    </a:lnTo>
                    <a:lnTo>
                      <a:pt x="5781" y="255"/>
                    </a:lnTo>
                    <a:close/>
                    <a:moveTo>
                      <a:pt x="6668" y="592"/>
                    </a:moveTo>
                    <a:lnTo>
                      <a:pt x="6666" y="577"/>
                    </a:lnTo>
                    <a:lnTo>
                      <a:pt x="6661" y="562"/>
                    </a:lnTo>
                    <a:lnTo>
                      <a:pt x="6659" y="548"/>
                    </a:lnTo>
                    <a:lnTo>
                      <a:pt x="6648" y="495"/>
                    </a:lnTo>
                    <a:lnTo>
                      <a:pt x="6635" y="445"/>
                    </a:lnTo>
                    <a:lnTo>
                      <a:pt x="6623" y="395"/>
                    </a:lnTo>
                    <a:lnTo>
                      <a:pt x="6610" y="344"/>
                    </a:lnTo>
                    <a:lnTo>
                      <a:pt x="6597" y="294"/>
                    </a:lnTo>
                    <a:lnTo>
                      <a:pt x="6585" y="244"/>
                    </a:lnTo>
                    <a:lnTo>
                      <a:pt x="6611" y="243"/>
                    </a:lnTo>
                    <a:lnTo>
                      <a:pt x="6637" y="243"/>
                    </a:lnTo>
                    <a:lnTo>
                      <a:pt x="6666" y="243"/>
                    </a:lnTo>
                    <a:lnTo>
                      <a:pt x="6683" y="235"/>
                    </a:lnTo>
                    <a:lnTo>
                      <a:pt x="6687" y="218"/>
                    </a:lnTo>
                    <a:lnTo>
                      <a:pt x="6680" y="202"/>
                    </a:lnTo>
                    <a:lnTo>
                      <a:pt x="6676" y="200"/>
                    </a:lnTo>
                    <a:lnTo>
                      <a:pt x="6672" y="197"/>
                    </a:lnTo>
                    <a:lnTo>
                      <a:pt x="6666" y="197"/>
                    </a:lnTo>
                    <a:lnTo>
                      <a:pt x="6634" y="197"/>
                    </a:lnTo>
                    <a:lnTo>
                      <a:pt x="6603" y="197"/>
                    </a:lnTo>
                    <a:lnTo>
                      <a:pt x="6574" y="197"/>
                    </a:lnTo>
                    <a:lnTo>
                      <a:pt x="6569" y="185"/>
                    </a:lnTo>
                    <a:lnTo>
                      <a:pt x="6567" y="172"/>
                    </a:lnTo>
                    <a:lnTo>
                      <a:pt x="6564" y="160"/>
                    </a:lnTo>
                    <a:lnTo>
                      <a:pt x="6556" y="127"/>
                    </a:lnTo>
                    <a:lnTo>
                      <a:pt x="6548" y="94"/>
                    </a:lnTo>
                    <a:lnTo>
                      <a:pt x="6540" y="59"/>
                    </a:lnTo>
                    <a:lnTo>
                      <a:pt x="6539" y="56"/>
                    </a:lnTo>
                    <a:lnTo>
                      <a:pt x="6537" y="53"/>
                    </a:lnTo>
                    <a:lnTo>
                      <a:pt x="6534" y="52"/>
                    </a:lnTo>
                    <a:lnTo>
                      <a:pt x="6575" y="53"/>
                    </a:lnTo>
                    <a:lnTo>
                      <a:pt x="6615" y="54"/>
                    </a:lnTo>
                    <a:lnTo>
                      <a:pt x="6657" y="56"/>
                    </a:lnTo>
                    <a:lnTo>
                      <a:pt x="6685" y="58"/>
                    </a:lnTo>
                    <a:lnTo>
                      <a:pt x="6712" y="59"/>
                    </a:lnTo>
                    <a:lnTo>
                      <a:pt x="6741" y="60"/>
                    </a:lnTo>
                    <a:lnTo>
                      <a:pt x="6757" y="61"/>
                    </a:lnTo>
                    <a:lnTo>
                      <a:pt x="6774" y="62"/>
                    </a:lnTo>
                    <a:lnTo>
                      <a:pt x="6791" y="63"/>
                    </a:lnTo>
                    <a:lnTo>
                      <a:pt x="6783" y="67"/>
                    </a:lnTo>
                    <a:lnTo>
                      <a:pt x="6775" y="75"/>
                    </a:lnTo>
                    <a:lnTo>
                      <a:pt x="6774" y="86"/>
                    </a:lnTo>
                    <a:lnTo>
                      <a:pt x="6780" y="136"/>
                    </a:lnTo>
                    <a:lnTo>
                      <a:pt x="6790" y="186"/>
                    </a:lnTo>
                    <a:lnTo>
                      <a:pt x="6798" y="236"/>
                    </a:lnTo>
                    <a:lnTo>
                      <a:pt x="6808" y="287"/>
                    </a:lnTo>
                    <a:lnTo>
                      <a:pt x="6820" y="337"/>
                    </a:lnTo>
                    <a:lnTo>
                      <a:pt x="6833" y="387"/>
                    </a:lnTo>
                    <a:lnTo>
                      <a:pt x="6848" y="437"/>
                    </a:lnTo>
                    <a:lnTo>
                      <a:pt x="6865" y="494"/>
                    </a:lnTo>
                    <a:lnTo>
                      <a:pt x="6884" y="552"/>
                    </a:lnTo>
                    <a:lnTo>
                      <a:pt x="6906" y="609"/>
                    </a:lnTo>
                    <a:lnTo>
                      <a:pt x="6929" y="665"/>
                    </a:lnTo>
                    <a:lnTo>
                      <a:pt x="6930" y="668"/>
                    </a:lnTo>
                    <a:lnTo>
                      <a:pt x="6932" y="670"/>
                    </a:lnTo>
                    <a:lnTo>
                      <a:pt x="6933" y="673"/>
                    </a:lnTo>
                    <a:lnTo>
                      <a:pt x="6888" y="670"/>
                    </a:lnTo>
                    <a:lnTo>
                      <a:pt x="6842" y="669"/>
                    </a:lnTo>
                    <a:lnTo>
                      <a:pt x="6798" y="666"/>
                    </a:lnTo>
                    <a:lnTo>
                      <a:pt x="6751" y="666"/>
                    </a:lnTo>
                    <a:lnTo>
                      <a:pt x="6706" y="664"/>
                    </a:lnTo>
                    <a:lnTo>
                      <a:pt x="6660" y="663"/>
                    </a:lnTo>
                    <a:lnTo>
                      <a:pt x="6615" y="661"/>
                    </a:lnTo>
                    <a:lnTo>
                      <a:pt x="6569" y="660"/>
                    </a:lnTo>
                    <a:lnTo>
                      <a:pt x="6524" y="660"/>
                    </a:lnTo>
                    <a:lnTo>
                      <a:pt x="6479" y="659"/>
                    </a:lnTo>
                    <a:lnTo>
                      <a:pt x="6434" y="658"/>
                    </a:lnTo>
                    <a:lnTo>
                      <a:pt x="6388" y="657"/>
                    </a:lnTo>
                    <a:lnTo>
                      <a:pt x="6343" y="657"/>
                    </a:lnTo>
                    <a:lnTo>
                      <a:pt x="6292" y="656"/>
                    </a:lnTo>
                    <a:lnTo>
                      <a:pt x="6240" y="655"/>
                    </a:lnTo>
                    <a:lnTo>
                      <a:pt x="6188" y="655"/>
                    </a:lnTo>
                    <a:lnTo>
                      <a:pt x="6137" y="655"/>
                    </a:lnTo>
                    <a:lnTo>
                      <a:pt x="6144" y="649"/>
                    </a:lnTo>
                    <a:lnTo>
                      <a:pt x="6146" y="640"/>
                    </a:lnTo>
                    <a:lnTo>
                      <a:pt x="6147" y="628"/>
                    </a:lnTo>
                    <a:lnTo>
                      <a:pt x="6141" y="574"/>
                    </a:lnTo>
                    <a:lnTo>
                      <a:pt x="6134" y="517"/>
                    </a:lnTo>
                    <a:lnTo>
                      <a:pt x="6125" y="460"/>
                    </a:lnTo>
                    <a:lnTo>
                      <a:pt x="6146" y="460"/>
                    </a:lnTo>
                    <a:lnTo>
                      <a:pt x="6169" y="460"/>
                    </a:lnTo>
                    <a:lnTo>
                      <a:pt x="6191" y="460"/>
                    </a:lnTo>
                    <a:lnTo>
                      <a:pt x="6197" y="459"/>
                    </a:lnTo>
                    <a:lnTo>
                      <a:pt x="6202" y="456"/>
                    </a:lnTo>
                    <a:lnTo>
                      <a:pt x="6205" y="452"/>
                    </a:lnTo>
                    <a:lnTo>
                      <a:pt x="6208" y="440"/>
                    </a:lnTo>
                    <a:lnTo>
                      <a:pt x="6203" y="428"/>
                    </a:lnTo>
                    <a:lnTo>
                      <a:pt x="6191" y="424"/>
                    </a:lnTo>
                    <a:lnTo>
                      <a:pt x="6167" y="424"/>
                    </a:lnTo>
                    <a:lnTo>
                      <a:pt x="6143" y="424"/>
                    </a:lnTo>
                    <a:lnTo>
                      <a:pt x="6119" y="424"/>
                    </a:lnTo>
                    <a:lnTo>
                      <a:pt x="6114" y="400"/>
                    </a:lnTo>
                    <a:lnTo>
                      <a:pt x="6110" y="374"/>
                    </a:lnTo>
                    <a:lnTo>
                      <a:pt x="6105" y="351"/>
                    </a:lnTo>
                    <a:lnTo>
                      <a:pt x="6099" y="317"/>
                    </a:lnTo>
                    <a:lnTo>
                      <a:pt x="6092" y="283"/>
                    </a:lnTo>
                    <a:lnTo>
                      <a:pt x="6084" y="250"/>
                    </a:lnTo>
                    <a:lnTo>
                      <a:pt x="6137" y="249"/>
                    </a:lnTo>
                    <a:lnTo>
                      <a:pt x="6192" y="249"/>
                    </a:lnTo>
                    <a:lnTo>
                      <a:pt x="6245" y="247"/>
                    </a:lnTo>
                    <a:lnTo>
                      <a:pt x="6300" y="247"/>
                    </a:lnTo>
                    <a:lnTo>
                      <a:pt x="6310" y="307"/>
                    </a:lnTo>
                    <a:lnTo>
                      <a:pt x="6321" y="366"/>
                    </a:lnTo>
                    <a:lnTo>
                      <a:pt x="6334" y="426"/>
                    </a:lnTo>
                    <a:lnTo>
                      <a:pt x="6346" y="485"/>
                    </a:lnTo>
                    <a:lnTo>
                      <a:pt x="6354" y="516"/>
                    </a:lnTo>
                    <a:lnTo>
                      <a:pt x="6362" y="548"/>
                    </a:lnTo>
                    <a:lnTo>
                      <a:pt x="6370" y="578"/>
                    </a:lnTo>
                    <a:lnTo>
                      <a:pt x="6374" y="590"/>
                    </a:lnTo>
                    <a:lnTo>
                      <a:pt x="6376" y="601"/>
                    </a:lnTo>
                    <a:lnTo>
                      <a:pt x="6380" y="612"/>
                    </a:lnTo>
                    <a:lnTo>
                      <a:pt x="6402" y="632"/>
                    </a:lnTo>
                    <a:lnTo>
                      <a:pt x="6428" y="625"/>
                    </a:lnTo>
                    <a:lnTo>
                      <a:pt x="6437" y="597"/>
                    </a:lnTo>
                    <a:lnTo>
                      <a:pt x="6426" y="547"/>
                    </a:lnTo>
                    <a:lnTo>
                      <a:pt x="6415" y="495"/>
                    </a:lnTo>
                    <a:lnTo>
                      <a:pt x="6403" y="445"/>
                    </a:lnTo>
                    <a:lnTo>
                      <a:pt x="6391" y="396"/>
                    </a:lnTo>
                    <a:lnTo>
                      <a:pt x="6378" y="345"/>
                    </a:lnTo>
                    <a:lnTo>
                      <a:pt x="6365" y="295"/>
                    </a:lnTo>
                    <a:lnTo>
                      <a:pt x="6352" y="246"/>
                    </a:lnTo>
                    <a:lnTo>
                      <a:pt x="6413" y="245"/>
                    </a:lnTo>
                    <a:lnTo>
                      <a:pt x="6471" y="245"/>
                    </a:lnTo>
                    <a:lnTo>
                      <a:pt x="6532" y="244"/>
                    </a:lnTo>
                    <a:lnTo>
                      <a:pt x="6534" y="253"/>
                    </a:lnTo>
                    <a:lnTo>
                      <a:pt x="6535" y="263"/>
                    </a:lnTo>
                    <a:lnTo>
                      <a:pt x="6536" y="272"/>
                    </a:lnTo>
                    <a:lnTo>
                      <a:pt x="6545" y="324"/>
                    </a:lnTo>
                    <a:lnTo>
                      <a:pt x="6556" y="374"/>
                    </a:lnTo>
                    <a:lnTo>
                      <a:pt x="6566" y="426"/>
                    </a:lnTo>
                    <a:lnTo>
                      <a:pt x="6577" y="475"/>
                    </a:lnTo>
                    <a:lnTo>
                      <a:pt x="6589" y="524"/>
                    </a:lnTo>
                    <a:lnTo>
                      <a:pt x="6602" y="573"/>
                    </a:lnTo>
                    <a:lnTo>
                      <a:pt x="6604" y="584"/>
                    </a:lnTo>
                    <a:lnTo>
                      <a:pt x="6608" y="595"/>
                    </a:lnTo>
                    <a:lnTo>
                      <a:pt x="6611" y="608"/>
                    </a:lnTo>
                    <a:lnTo>
                      <a:pt x="6632" y="627"/>
                    </a:lnTo>
                    <a:lnTo>
                      <a:pt x="6660" y="620"/>
                    </a:lnTo>
                    <a:lnTo>
                      <a:pt x="6668" y="592"/>
                    </a:lnTo>
                    <a:close/>
                    <a:moveTo>
                      <a:pt x="5304" y="61"/>
                    </a:moveTo>
                    <a:lnTo>
                      <a:pt x="5348" y="60"/>
                    </a:lnTo>
                    <a:lnTo>
                      <a:pt x="5390" y="60"/>
                    </a:lnTo>
                    <a:lnTo>
                      <a:pt x="5433" y="59"/>
                    </a:lnTo>
                    <a:lnTo>
                      <a:pt x="5477" y="59"/>
                    </a:lnTo>
                    <a:lnTo>
                      <a:pt x="5519" y="59"/>
                    </a:lnTo>
                    <a:lnTo>
                      <a:pt x="5564" y="58"/>
                    </a:lnTo>
                    <a:lnTo>
                      <a:pt x="5607" y="56"/>
                    </a:lnTo>
                    <a:lnTo>
                      <a:pt x="5651" y="55"/>
                    </a:lnTo>
                    <a:lnTo>
                      <a:pt x="5693" y="54"/>
                    </a:lnTo>
                    <a:lnTo>
                      <a:pt x="5736" y="53"/>
                    </a:lnTo>
                    <a:lnTo>
                      <a:pt x="5779" y="53"/>
                    </a:lnTo>
                    <a:lnTo>
                      <a:pt x="5821" y="53"/>
                    </a:lnTo>
                    <a:lnTo>
                      <a:pt x="5865" y="52"/>
                    </a:lnTo>
                    <a:lnTo>
                      <a:pt x="5908" y="51"/>
                    </a:lnTo>
                    <a:lnTo>
                      <a:pt x="5952" y="50"/>
                    </a:lnTo>
                    <a:lnTo>
                      <a:pt x="5996" y="50"/>
                    </a:lnTo>
                    <a:lnTo>
                      <a:pt x="6038" y="48"/>
                    </a:lnTo>
                    <a:lnTo>
                      <a:pt x="6081" y="48"/>
                    </a:lnTo>
                    <a:lnTo>
                      <a:pt x="6125" y="47"/>
                    </a:lnTo>
                    <a:lnTo>
                      <a:pt x="6168" y="47"/>
                    </a:lnTo>
                    <a:lnTo>
                      <a:pt x="6210" y="47"/>
                    </a:lnTo>
                    <a:lnTo>
                      <a:pt x="6254" y="47"/>
                    </a:lnTo>
                    <a:lnTo>
                      <a:pt x="6297" y="47"/>
                    </a:lnTo>
                    <a:lnTo>
                      <a:pt x="6341" y="48"/>
                    </a:lnTo>
                    <a:lnTo>
                      <a:pt x="6385" y="48"/>
                    </a:lnTo>
                    <a:lnTo>
                      <a:pt x="6427" y="50"/>
                    </a:lnTo>
                    <a:lnTo>
                      <a:pt x="6470" y="51"/>
                    </a:lnTo>
                    <a:lnTo>
                      <a:pt x="6514" y="52"/>
                    </a:lnTo>
                    <a:lnTo>
                      <a:pt x="6510" y="54"/>
                    </a:lnTo>
                    <a:lnTo>
                      <a:pt x="6508" y="59"/>
                    </a:lnTo>
                    <a:lnTo>
                      <a:pt x="6508" y="64"/>
                    </a:lnTo>
                    <a:lnTo>
                      <a:pt x="6512" y="110"/>
                    </a:lnTo>
                    <a:lnTo>
                      <a:pt x="6518" y="153"/>
                    </a:lnTo>
                    <a:lnTo>
                      <a:pt x="6525" y="197"/>
                    </a:lnTo>
                    <a:lnTo>
                      <a:pt x="6492" y="197"/>
                    </a:lnTo>
                    <a:lnTo>
                      <a:pt x="6459" y="197"/>
                    </a:lnTo>
                    <a:lnTo>
                      <a:pt x="6426" y="197"/>
                    </a:lnTo>
                    <a:lnTo>
                      <a:pt x="6398" y="197"/>
                    </a:lnTo>
                    <a:lnTo>
                      <a:pt x="6369" y="197"/>
                    </a:lnTo>
                    <a:lnTo>
                      <a:pt x="6341" y="197"/>
                    </a:lnTo>
                    <a:lnTo>
                      <a:pt x="6332" y="163"/>
                    </a:lnTo>
                    <a:lnTo>
                      <a:pt x="6324" y="130"/>
                    </a:lnTo>
                    <a:lnTo>
                      <a:pt x="6316" y="96"/>
                    </a:lnTo>
                    <a:lnTo>
                      <a:pt x="6312" y="86"/>
                    </a:lnTo>
                    <a:lnTo>
                      <a:pt x="6311" y="75"/>
                    </a:lnTo>
                    <a:lnTo>
                      <a:pt x="6308" y="64"/>
                    </a:lnTo>
                    <a:lnTo>
                      <a:pt x="6297" y="53"/>
                    </a:lnTo>
                    <a:lnTo>
                      <a:pt x="6283" y="55"/>
                    </a:lnTo>
                    <a:lnTo>
                      <a:pt x="6275" y="69"/>
                    </a:lnTo>
                    <a:lnTo>
                      <a:pt x="6277" y="84"/>
                    </a:lnTo>
                    <a:lnTo>
                      <a:pt x="6278" y="100"/>
                    </a:lnTo>
                    <a:lnTo>
                      <a:pt x="6280" y="113"/>
                    </a:lnTo>
                    <a:lnTo>
                      <a:pt x="6285" y="142"/>
                    </a:lnTo>
                    <a:lnTo>
                      <a:pt x="6288" y="170"/>
                    </a:lnTo>
                    <a:lnTo>
                      <a:pt x="6292" y="197"/>
                    </a:lnTo>
                    <a:lnTo>
                      <a:pt x="6278" y="197"/>
                    </a:lnTo>
                    <a:lnTo>
                      <a:pt x="6266" y="199"/>
                    </a:lnTo>
                    <a:lnTo>
                      <a:pt x="6252" y="199"/>
                    </a:lnTo>
                    <a:lnTo>
                      <a:pt x="6192" y="199"/>
                    </a:lnTo>
                    <a:lnTo>
                      <a:pt x="6131" y="200"/>
                    </a:lnTo>
                    <a:lnTo>
                      <a:pt x="6071" y="200"/>
                    </a:lnTo>
                    <a:lnTo>
                      <a:pt x="6069" y="193"/>
                    </a:lnTo>
                    <a:lnTo>
                      <a:pt x="6067" y="185"/>
                    </a:lnTo>
                    <a:lnTo>
                      <a:pt x="6066" y="178"/>
                    </a:lnTo>
                    <a:lnTo>
                      <a:pt x="6056" y="147"/>
                    </a:lnTo>
                    <a:lnTo>
                      <a:pt x="6047" y="117"/>
                    </a:lnTo>
                    <a:lnTo>
                      <a:pt x="6038" y="86"/>
                    </a:lnTo>
                    <a:lnTo>
                      <a:pt x="6038" y="85"/>
                    </a:lnTo>
                    <a:lnTo>
                      <a:pt x="6016" y="63"/>
                    </a:lnTo>
                    <a:lnTo>
                      <a:pt x="5987" y="70"/>
                    </a:lnTo>
                    <a:lnTo>
                      <a:pt x="5978" y="102"/>
                    </a:lnTo>
                    <a:lnTo>
                      <a:pt x="5980" y="109"/>
                    </a:lnTo>
                    <a:lnTo>
                      <a:pt x="5981" y="117"/>
                    </a:lnTo>
                    <a:lnTo>
                      <a:pt x="5981" y="122"/>
                    </a:lnTo>
                    <a:lnTo>
                      <a:pt x="5985" y="135"/>
                    </a:lnTo>
                    <a:lnTo>
                      <a:pt x="5987" y="147"/>
                    </a:lnTo>
                    <a:lnTo>
                      <a:pt x="5989" y="160"/>
                    </a:lnTo>
                    <a:lnTo>
                      <a:pt x="5992" y="174"/>
                    </a:lnTo>
                    <a:lnTo>
                      <a:pt x="5994" y="187"/>
                    </a:lnTo>
                    <a:lnTo>
                      <a:pt x="5996" y="201"/>
                    </a:lnTo>
                    <a:lnTo>
                      <a:pt x="5940" y="202"/>
                    </a:lnTo>
                    <a:lnTo>
                      <a:pt x="5884" y="202"/>
                    </a:lnTo>
                    <a:lnTo>
                      <a:pt x="5829" y="203"/>
                    </a:lnTo>
                    <a:lnTo>
                      <a:pt x="5774" y="204"/>
                    </a:lnTo>
                    <a:lnTo>
                      <a:pt x="5773" y="201"/>
                    </a:lnTo>
                    <a:lnTo>
                      <a:pt x="5772" y="196"/>
                    </a:lnTo>
                    <a:lnTo>
                      <a:pt x="5771" y="192"/>
                    </a:lnTo>
                    <a:lnTo>
                      <a:pt x="5764" y="162"/>
                    </a:lnTo>
                    <a:lnTo>
                      <a:pt x="5757" y="131"/>
                    </a:lnTo>
                    <a:lnTo>
                      <a:pt x="5748" y="101"/>
                    </a:lnTo>
                    <a:lnTo>
                      <a:pt x="5748" y="100"/>
                    </a:lnTo>
                    <a:lnTo>
                      <a:pt x="5747" y="96"/>
                    </a:lnTo>
                    <a:lnTo>
                      <a:pt x="5747" y="94"/>
                    </a:lnTo>
                    <a:lnTo>
                      <a:pt x="5737" y="85"/>
                    </a:lnTo>
                    <a:lnTo>
                      <a:pt x="5724" y="88"/>
                    </a:lnTo>
                    <a:lnTo>
                      <a:pt x="5721" y="101"/>
                    </a:lnTo>
                    <a:lnTo>
                      <a:pt x="5721" y="102"/>
                    </a:lnTo>
                    <a:lnTo>
                      <a:pt x="5722" y="102"/>
                    </a:lnTo>
                    <a:lnTo>
                      <a:pt x="5722" y="103"/>
                    </a:lnTo>
                    <a:lnTo>
                      <a:pt x="5728" y="133"/>
                    </a:lnTo>
                    <a:lnTo>
                      <a:pt x="5731" y="162"/>
                    </a:lnTo>
                    <a:lnTo>
                      <a:pt x="5736" y="192"/>
                    </a:lnTo>
                    <a:lnTo>
                      <a:pt x="5736" y="196"/>
                    </a:lnTo>
                    <a:lnTo>
                      <a:pt x="5736" y="201"/>
                    </a:lnTo>
                    <a:lnTo>
                      <a:pt x="5736" y="204"/>
                    </a:lnTo>
                    <a:lnTo>
                      <a:pt x="5676" y="207"/>
                    </a:lnTo>
                    <a:lnTo>
                      <a:pt x="5616" y="208"/>
                    </a:lnTo>
                    <a:lnTo>
                      <a:pt x="5553" y="208"/>
                    </a:lnTo>
                    <a:lnTo>
                      <a:pt x="5493" y="209"/>
                    </a:lnTo>
                    <a:lnTo>
                      <a:pt x="5491" y="205"/>
                    </a:lnTo>
                    <a:lnTo>
                      <a:pt x="5490" y="201"/>
                    </a:lnTo>
                    <a:lnTo>
                      <a:pt x="5490" y="196"/>
                    </a:lnTo>
                    <a:lnTo>
                      <a:pt x="5481" y="162"/>
                    </a:lnTo>
                    <a:lnTo>
                      <a:pt x="5473" y="128"/>
                    </a:lnTo>
                    <a:lnTo>
                      <a:pt x="5464" y="94"/>
                    </a:lnTo>
                    <a:lnTo>
                      <a:pt x="5464" y="93"/>
                    </a:lnTo>
                    <a:lnTo>
                      <a:pt x="5463" y="92"/>
                    </a:lnTo>
                    <a:lnTo>
                      <a:pt x="5463" y="91"/>
                    </a:lnTo>
                    <a:lnTo>
                      <a:pt x="5450" y="76"/>
                    </a:lnTo>
                    <a:lnTo>
                      <a:pt x="5433" y="79"/>
                    </a:lnTo>
                    <a:lnTo>
                      <a:pt x="5424" y="99"/>
                    </a:lnTo>
                    <a:lnTo>
                      <a:pt x="5424" y="100"/>
                    </a:lnTo>
                    <a:lnTo>
                      <a:pt x="5423" y="100"/>
                    </a:lnTo>
                    <a:lnTo>
                      <a:pt x="5424" y="101"/>
                    </a:lnTo>
                    <a:lnTo>
                      <a:pt x="5429" y="133"/>
                    </a:lnTo>
                    <a:lnTo>
                      <a:pt x="5433" y="163"/>
                    </a:lnTo>
                    <a:lnTo>
                      <a:pt x="5439" y="195"/>
                    </a:lnTo>
                    <a:lnTo>
                      <a:pt x="5439" y="200"/>
                    </a:lnTo>
                    <a:lnTo>
                      <a:pt x="5439" y="205"/>
                    </a:lnTo>
                    <a:lnTo>
                      <a:pt x="5440" y="211"/>
                    </a:lnTo>
                    <a:lnTo>
                      <a:pt x="5379" y="212"/>
                    </a:lnTo>
                    <a:lnTo>
                      <a:pt x="5316" y="213"/>
                    </a:lnTo>
                    <a:lnTo>
                      <a:pt x="5254" y="215"/>
                    </a:lnTo>
                    <a:lnTo>
                      <a:pt x="5249" y="176"/>
                    </a:lnTo>
                    <a:lnTo>
                      <a:pt x="5244" y="137"/>
                    </a:lnTo>
                    <a:lnTo>
                      <a:pt x="5238" y="99"/>
                    </a:lnTo>
                    <a:lnTo>
                      <a:pt x="5230" y="89"/>
                    </a:lnTo>
                    <a:lnTo>
                      <a:pt x="5217" y="91"/>
                    </a:lnTo>
                    <a:lnTo>
                      <a:pt x="5212" y="102"/>
                    </a:lnTo>
                    <a:lnTo>
                      <a:pt x="5212" y="103"/>
                    </a:lnTo>
                    <a:lnTo>
                      <a:pt x="5212" y="104"/>
                    </a:lnTo>
                    <a:lnTo>
                      <a:pt x="5212" y="105"/>
                    </a:lnTo>
                    <a:lnTo>
                      <a:pt x="5216" y="139"/>
                    </a:lnTo>
                    <a:lnTo>
                      <a:pt x="5219" y="174"/>
                    </a:lnTo>
                    <a:lnTo>
                      <a:pt x="5223" y="208"/>
                    </a:lnTo>
                    <a:lnTo>
                      <a:pt x="5223" y="210"/>
                    </a:lnTo>
                    <a:lnTo>
                      <a:pt x="5223" y="213"/>
                    </a:lnTo>
                    <a:lnTo>
                      <a:pt x="5223" y="216"/>
                    </a:lnTo>
                    <a:lnTo>
                      <a:pt x="5220" y="216"/>
                    </a:lnTo>
                    <a:lnTo>
                      <a:pt x="5216" y="216"/>
                    </a:lnTo>
                    <a:lnTo>
                      <a:pt x="5212" y="216"/>
                    </a:lnTo>
                    <a:lnTo>
                      <a:pt x="5176" y="217"/>
                    </a:lnTo>
                    <a:lnTo>
                      <a:pt x="5142" y="218"/>
                    </a:lnTo>
                    <a:lnTo>
                      <a:pt x="5108" y="219"/>
                    </a:lnTo>
                    <a:lnTo>
                      <a:pt x="5081" y="219"/>
                    </a:lnTo>
                    <a:lnTo>
                      <a:pt x="5054" y="219"/>
                    </a:lnTo>
                    <a:lnTo>
                      <a:pt x="5026" y="220"/>
                    </a:lnTo>
                    <a:lnTo>
                      <a:pt x="5015" y="168"/>
                    </a:lnTo>
                    <a:lnTo>
                      <a:pt x="5001" y="117"/>
                    </a:lnTo>
                    <a:lnTo>
                      <a:pt x="4987" y="64"/>
                    </a:lnTo>
                    <a:lnTo>
                      <a:pt x="5040" y="64"/>
                    </a:lnTo>
                    <a:lnTo>
                      <a:pt x="5091" y="63"/>
                    </a:lnTo>
                    <a:lnTo>
                      <a:pt x="5145" y="63"/>
                    </a:lnTo>
                    <a:lnTo>
                      <a:pt x="5198" y="62"/>
                    </a:lnTo>
                    <a:lnTo>
                      <a:pt x="5251" y="61"/>
                    </a:lnTo>
                    <a:lnTo>
                      <a:pt x="530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1" name="Freeform 160">
                <a:extLst>
                  <a:ext uri="{FF2B5EF4-FFF2-40B4-BE49-F238E27FC236}">
                    <a16:creationId xmlns:a16="http://schemas.microsoft.com/office/drawing/2014/main" id="{994793CD-76C3-B670-79D9-0E515554475C}"/>
                  </a:ext>
                </a:extLst>
              </p:cNvPr>
              <p:cNvSpPr>
                <a:spLocks/>
              </p:cNvSpPr>
              <p:nvPr/>
            </p:nvSpPr>
            <p:spPr bwMode="auto">
              <a:xfrm>
                <a:off x="4550" y="2817"/>
                <a:ext cx="18" cy="18"/>
              </a:xfrm>
              <a:custGeom>
                <a:avLst/>
                <a:gdLst>
                  <a:gd name="T0" fmla="*/ 1 w 124"/>
                  <a:gd name="T1" fmla="*/ 0 h 122"/>
                  <a:gd name="T2" fmla="*/ 1 w 124"/>
                  <a:gd name="T3" fmla="*/ 0 h 122"/>
                  <a:gd name="T4" fmla="*/ 0 w 124"/>
                  <a:gd name="T5" fmla="*/ 1 h 122"/>
                  <a:gd name="T6" fmla="*/ 0 w 124"/>
                  <a:gd name="T7" fmla="*/ 1 h 122"/>
                  <a:gd name="T8" fmla="*/ 0 w 124"/>
                  <a:gd name="T9" fmla="*/ 1 h 122"/>
                  <a:gd name="T10" fmla="*/ 1 w 124"/>
                  <a:gd name="T11" fmla="*/ 1 h 122"/>
                  <a:gd name="T12" fmla="*/ 2 w 124"/>
                  <a:gd name="T13" fmla="*/ 2 h 122"/>
                  <a:gd name="T14" fmla="*/ 2 w 124"/>
                  <a:gd name="T15" fmla="*/ 3 h 122"/>
                  <a:gd name="T16" fmla="*/ 2 w 124"/>
                  <a:gd name="T17" fmla="*/ 3 h 122"/>
                  <a:gd name="T18" fmla="*/ 2 w 124"/>
                  <a:gd name="T19" fmla="*/ 2 h 122"/>
                  <a:gd name="T20" fmla="*/ 2 w 124"/>
                  <a:gd name="T21" fmla="*/ 1 h 122"/>
                  <a:gd name="T22" fmla="*/ 3 w 124"/>
                  <a:gd name="T23" fmla="*/ 0 h 122"/>
                  <a:gd name="T24" fmla="*/ 3 w 124"/>
                  <a:gd name="T25" fmla="*/ 0 h 122"/>
                  <a:gd name="T26" fmla="*/ 2 w 124"/>
                  <a:gd name="T27" fmla="*/ 0 h 122"/>
                  <a:gd name="T28" fmla="*/ 1 w 124"/>
                  <a:gd name="T29" fmla="*/ 0 h 122"/>
                  <a:gd name="T30" fmla="*/ 1 w 124"/>
                  <a:gd name="T31" fmla="*/ 0 h 122"/>
                  <a:gd name="T32" fmla="*/ 1 w 124"/>
                  <a:gd name="T33" fmla="*/ 0 h 1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4" h="122">
                    <a:moveTo>
                      <a:pt x="46" y="6"/>
                    </a:moveTo>
                    <a:lnTo>
                      <a:pt x="31" y="19"/>
                    </a:lnTo>
                    <a:lnTo>
                      <a:pt x="16" y="30"/>
                    </a:lnTo>
                    <a:lnTo>
                      <a:pt x="0" y="41"/>
                    </a:lnTo>
                    <a:lnTo>
                      <a:pt x="43" y="61"/>
                    </a:lnTo>
                    <a:lnTo>
                      <a:pt x="84" y="88"/>
                    </a:lnTo>
                    <a:lnTo>
                      <a:pt x="119" y="122"/>
                    </a:lnTo>
                    <a:lnTo>
                      <a:pt x="115" y="80"/>
                    </a:lnTo>
                    <a:lnTo>
                      <a:pt x="116" y="39"/>
                    </a:lnTo>
                    <a:lnTo>
                      <a:pt x="124" y="0"/>
                    </a:lnTo>
                    <a:lnTo>
                      <a:pt x="98" y="8"/>
                    </a:lnTo>
                    <a:lnTo>
                      <a:pt x="72" y="10"/>
                    </a:lnTo>
                    <a:lnTo>
                      <a:pt x="46"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2" name="Freeform 161">
                <a:extLst>
                  <a:ext uri="{FF2B5EF4-FFF2-40B4-BE49-F238E27FC236}">
                    <a16:creationId xmlns:a16="http://schemas.microsoft.com/office/drawing/2014/main" id="{8CC9A5C9-1ED8-F6ED-C287-0D66E89EA14D}"/>
                  </a:ext>
                </a:extLst>
              </p:cNvPr>
              <p:cNvSpPr>
                <a:spLocks/>
              </p:cNvSpPr>
              <p:nvPr/>
            </p:nvSpPr>
            <p:spPr bwMode="auto">
              <a:xfrm>
                <a:off x="4550" y="2817"/>
                <a:ext cx="18" cy="18"/>
              </a:xfrm>
              <a:custGeom>
                <a:avLst/>
                <a:gdLst>
                  <a:gd name="T0" fmla="*/ 1 w 124"/>
                  <a:gd name="T1" fmla="*/ 0 h 122"/>
                  <a:gd name="T2" fmla="*/ 1 w 124"/>
                  <a:gd name="T3" fmla="*/ 0 h 122"/>
                  <a:gd name="T4" fmla="*/ 0 w 124"/>
                  <a:gd name="T5" fmla="*/ 1 h 122"/>
                  <a:gd name="T6" fmla="*/ 0 w 124"/>
                  <a:gd name="T7" fmla="*/ 1 h 122"/>
                  <a:gd name="T8" fmla="*/ 0 w 124"/>
                  <a:gd name="T9" fmla="*/ 1 h 122"/>
                  <a:gd name="T10" fmla="*/ 1 w 124"/>
                  <a:gd name="T11" fmla="*/ 1 h 122"/>
                  <a:gd name="T12" fmla="*/ 2 w 124"/>
                  <a:gd name="T13" fmla="*/ 2 h 122"/>
                  <a:gd name="T14" fmla="*/ 2 w 124"/>
                  <a:gd name="T15" fmla="*/ 3 h 122"/>
                  <a:gd name="T16" fmla="*/ 2 w 124"/>
                  <a:gd name="T17" fmla="*/ 3 h 122"/>
                  <a:gd name="T18" fmla="*/ 2 w 124"/>
                  <a:gd name="T19" fmla="*/ 2 h 122"/>
                  <a:gd name="T20" fmla="*/ 2 w 124"/>
                  <a:gd name="T21" fmla="*/ 1 h 122"/>
                  <a:gd name="T22" fmla="*/ 3 w 124"/>
                  <a:gd name="T23" fmla="*/ 0 h 122"/>
                  <a:gd name="T24" fmla="*/ 3 w 124"/>
                  <a:gd name="T25" fmla="*/ 0 h 122"/>
                  <a:gd name="T26" fmla="*/ 2 w 124"/>
                  <a:gd name="T27" fmla="*/ 0 h 122"/>
                  <a:gd name="T28" fmla="*/ 1 w 124"/>
                  <a:gd name="T29" fmla="*/ 0 h 122"/>
                  <a:gd name="T30" fmla="*/ 1 w 124"/>
                  <a:gd name="T31" fmla="*/ 0 h 122"/>
                  <a:gd name="T32" fmla="*/ 1 w 124"/>
                  <a:gd name="T33" fmla="*/ 0 h 1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4" h="122">
                    <a:moveTo>
                      <a:pt x="46" y="6"/>
                    </a:moveTo>
                    <a:lnTo>
                      <a:pt x="31" y="19"/>
                    </a:lnTo>
                    <a:lnTo>
                      <a:pt x="16" y="30"/>
                    </a:lnTo>
                    <a:lnTo>
                      <a:pt x="0" y="41"/>
                    </a:lnTo>
                    <a:lnTo>
                      <a:pt x="43" y="61"/>
                    </a:lnTo>
                    <a:lnTo>
                      <a:pt x="84" y="88"/>
                    </a:lnTo>
                    <a:lnTo>
                      <a:pt x="119" y="122"/>
                    </a:lnTo>
                    <a:lnTo>
                      <a:pt x="115" y="80"/>
                    </a:lnTo>
                    <a:lnTo>
                      <a:pt x="116" y="39"/>
                    </a:lnTo>
                    <a:lnTo>
                      <a:pt x="124" y="0"/>
                    </a:lnTo>
                    <a:lnTo>
                      <a:pt x="98" y="8"/>
                    </a:lnTo>
                    <a:lnTo>
                      <a:pt x="72" y="10"/>
                    </a:lnTo>
                    <a:lnTo>
                      <a:pt x="4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3" name="Freeform 162">
                <a:extLst>
                  <a:ext uri="{FF2B5EF4-FFF2-40B4-BE49-F238E27FC236}">
                    <a16:creationId xmlns:a16="http://schemas.microsoft.com/office/drawing/2014/main" id="{90B55D8F-1EA8-B487-6505-35E00D6BB31A}"/>
                  </a:ext>
                </a:extLst>
              </p:cNvPr>
              <p:cNvSpPr>
                <a:spLocks/>
              </p:cNvSpPr>
              <p:nvPr/>
            </p:nvSpPr>
            <p:spPr bwMode="auto">
              <a:xfrm>
                <a:off x="4582" y="2793"/>
                <a:ext cx="6" cy="6"/>
              </a:xfrm>
              <a:custGeom>
                <a:avLst/>
                <a:gdLst>
                  <a:gd name="T0" fmla="*/ 1 w 44"/>
                  <a:gd name="T1" fmla="*/ 0 h 43"/>
                  <a:gd name="T2" fmla="*/ 1 w 44"/>
                  <a:gd name="T3" fmla="*/ 0 h 43"/>
                  <a:gd name="T4" fmla="*/ 1 w 44"/>
                  <a:gd name="T5" fmla="*/ 0 h 43"/>
                  <a:gd name="T6" fmla="*/ 0 w 44"/>
                  <a:gd name="T7" fmla="*/ 0 h 43"/>
                  <a:gd name="T8" fmla="*/ 0 w 44"/>
                  <a:gd name="T9" fmla="*/ 0 h 43"/>
                  <a:gd name="T10" fmla="*/ 0 w 44"/>
                  <a:gd name="T11" fmla="*/ 0 h 43"/>
                  <a:gd name="T12" fmla="*/ 0 w 44"/>
                  <a:gd name="T13" fmla="*/ 1 h 43"/>
                  <a:gd name="T14" fmla="*/ 0 w 44"/>
                  <a:gd name="T15" fmla="*/ 1 h 43"/>
                  <a:gd name="T16" fmla="*/ 0 w 44"/>
                  <a:gd name="T17" fmla="*/ 1 h 43"/>
                  <a:gd name="T18" fmla="*/ 0 w 44"/>
                  <a:gd name="T19" fmla="*/ 1 h 43"/>
                  <a:gd name="T20" fmla="*/ 1 w 44"/>
                  <a:gd name="T21" fmla="*/ 0 h 43"/>
                  <a:gd name="T22" fmla="*/ 1 w 44"/>
                  <a:gd name="T23" fmla="*/ 0 h 43"/>
                  <a:gd name="T24" fmla="*/ 1 w 44"/>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43">
                    <a:moveTo>
                      <a:pt x="44" y="4"/>
                    </a:moveTo>
                    <a:lnTo>
                      <a:pt x="36" y="2"/>
                    </a:lnTo>
                    <a:lnTo>
                      <a:pt x="27" y="1"/>
                    </a:lnTo>
                    <a:lnTo>
                      <a:pt x="19" y="0"/>
                    </a:lnTo>
                    <a:lnTo>
                      <a:pt x="12" y="15"/>
                    </a:lnTo>
                    <a:lnTo>
                      <a:pt x="6" y="30"/>
                    </a:lnTo>
                    <a:lnTo>
                      <a:pt x="0" y="43"/>
                    </a:lnTo>
                    <a:lnTo>
                      <a:pt x="15" y="31"/>
                    </a:lnTo>
                    <a:lnTo>
                      <a:pt x="29" y="17"/>
                    </a:lnTo>
                    <a:lnTo>
                      <a:pt x="44"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4" name="Freeform 163">
                <a:extLst>
                  <a:ext uri="{FF2B5EF4-FFF2-40B4-BE49-F238E27FC236}">
                    <a16:creationId xmlns:a16="http://schemas.microsoft.com/office/drawing/2014/main" id="{F2FBDD7D-F20E-52E6-035B-414802E33E00}"/>
                  </a:ext>
                </a:extLst>
              </p:cNvPr>
              <p:cNvSpPr>
                <a:spLocks/>
              </p:cNvSpPr>
              <p:nvPr/>
            </p:nvSpPr>
            <p:spPr bwMode="auto">
              <a:xfrm>
                <a:off x="4582" y="2793"/>
                <a:ext cx="6" cy="6"/>
              </a:xfrm>
              <a:custGeom>
                <a:avLst/>
                <a:gdLst>
                  <a:gd name="T0" fmla="*/ 1 w 44"/>
                  <a:gd name="T1" fmla="*/ 0 h 43"/>
                  <a:gd name="T2" fmla="*/ 1 w 44"/>
                  <a:gd name="T3" fmla="*/ 0 h 43"/>
                  <a:gd name="T4" fmla="*/ 1 w 44"/>
                  <a:gd name="T5" fmla="*/ 0 h 43"/>
                  <a:gd name="T6" fmla="*/ 0 w 44"/>
                  <a:gd name="T7" fmla="*/ 0 h 43"/>
                  <a:gd name="T8" fmla="*/ 0 w 44"/>
                  <a:gd name="T9" fmla="*/ 0 h 43"/>
                  <a:gd name="T10" fmla="*/ 0 w 44"/>
                  <a:gd name="T11" fmla="*/ 0 h 43"/>
                  <a:gd name="T12" fmla="*/ 0 w 44"/>
                  <a:gd name="T13" fmla="*/ 1 h 43"/>
                  <a:gd name="T14" fmla="*/ 0 w 44"/>
                  <a:gd name="T15" fmla="*/ 1 h 43"/>
                  <a:gd name="T16" fmla="*/ 0 w 44"/>
                  <a:gd name="T17" fmla="*/ 1 h 43"/>
                  <a:gd name="T18" fmla="*/ 0 w 44"/>
                  <a:gd name="T19" fmla="*/ 1 h 43"/>
                  <a:gd name="T20" fmla="*/ 1 w 44"/>
                  <a:gd name="T21" fmla="*/ 0 h 43"/>
                  <a:gd name="T22" fmla="*/ 1 w 44"/>
                  <a:gd name="T23" fmla="*/ 0 h 43"/>
                  <a:gd name="T24" fmla="*/ 1 w 44"/>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43">
                    <a:moveTo>
                      <a:pt x="44" y="4"/>
                    </a:moveTo>
                    <a:lnTo>
                      <a:pt x="36" y="2"/>
                    </a:lnTo>
                    <a:lnTo>
                      <a:pt x="27" y="1"/>
                    </a:lnTo>
                    <a:lnTo>
                      <a:pt x="19" y="0"/>
                    </a:lnTo>
                    <a:lnTo>
                      <a:pt x="12" y="15"/>
                    </a:lnTo>
                    <a:lnTo>
                      <a:pt x="6" y="30"/>
                    </a:lnTo>
                    <a:lnTo>
                      <a:pt x="0" y="43"/>
                    </a:lnTo>
                    <a:lnTo>
                      <a:pt x="15" y="31"/>
                    </a:lnTo>
                    <a:lnTo>
                      <a:pt x="29" y="17"/>
                    </a:lnTo>
                    <a:lnTo>
                      <a:pt x="44"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5" name="Freeform 164">
                <a:extLst>
                  <a:ext uri="{FF2B5EF4-FFF2-40B4-BE49-F238E27FC236}">
                    <a16:creationId xmlns:a16="http://schemas.microsoft.com/office/drawing/2014/main" id="{F1AADDED-4BCF-CA50-8A9A-85215F84C3C4}"/>
                  </a:ext>
                </a:extLst>
              </p:cNvPr>
              <p:cNvSpPr>
                <a:spLocks/>
              </p:cNvSpPr>
              <p:nvPr/>
            </p:nvSpPr>
            <p:spPr bwMode="auto">
              <a:xfrm>
                <a:off x="4111" y="3130"/>
                <a:ext cx="28" cy="21"/>
              </a:xfrm>
              <a:custGeom>
                <a:avLst/>
                <a:gdLst>
                  <a:gd name="T0" fmla="*/ 4 w 192"/>
                  <a:gd name="T1" fmla="*/ 0 h 149"/>
                  <a:gd name="T2" fmla="*/ 4 w 192"/>
                  <a:gd name="T3" fmla="*/ 0 h 149"/>
                  <a:gd name="T4" fmla="*/ 3 w 192"/>
                  <a:gd name="T5" fmla="*/ 0 h 149"/>
                  <a:gd name="T6" fmla="*/ 3 w 192"/>
                  <a:gd name="T7" fmla="*/ 1 h 149"/>
                  <a:gd name="T8" fmla="*/ 3 w 192"/>
                  <a:gd name="T9" fmla="*/ 1 h 149"/>
                  <a:gd name="T10" fmla="*/ 2 w 192"/>
                  <a:gd name="T11" fmla="*/ 1 h 149"/>
                  <a:gd name="T12" fmla="*/ 1 w 192"/>
                  <a:gd name="T13" fmla="*/ 2 h 149"/>
                  <a:gd name="T14" fmla="*/ 0 w 192"/>
                  <a:gd name="T15" fmla="*/ 3 h 149"/>
                  <a:gd name="T16" fmla="*/ 0 w 192"/>
                  <a:gd name="T17" fmla="*/ 3 h 149"/>
                  <a:gd name="T18" fmla="*/ 1 w 192"/>
                  <a:gd name="T19" fmla="*/ 2 h 149"/>
                  <a:gd name="T20" fmla="*/ 3 w 192"/>
                  <a:gd name="T21" fmla="*/ 1 h 149"/>
                  <a:gd name="T22" fmla="*/ 4 w 192"/>
                  <a:gd name="T23" fmla="*/ 0 h 149"/>
                  <a:gd name="T24" fmla="*/ 4 w 192"/>
                  <a:gd name="T25" fmla="*/ 0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2" h="149">
                    <a:moveTo>
                      <a:pt x="192" y="0"/>
                    </a:moveTo>
                    <a:lnTo>
                      <a:pt x="174" y="10"/>
                    </a:lnTo>
                    <a:lnTo>
                      <a:pt x="156" y="20"/>
                    </a:lnTo>
                    <a:lnTo>
                      <a:pt x="138" y="30"/>
                    </a:lnTo>
                    <a:lnTo>
                      <a:pt x="94" y="73"/>
                    </a:lnTo>
                    <a:lnTo>
                      <a:pt x="48" y="111"/>
                    </a:lnTo>
                    <a:lnTo>
                      <a:pt x="0" y="149"/>
                    </a:lnTo>
                    <a:lnTo>
                      <a:pt x="69" y="101"/>
                    </a:lnTo>
                    <a:lnTo>
                      <a:pt x="133" y="50"/>
                    </a:lnTo>
                    <a:lnTo>
                      <a:pt x="192"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6" name="Freeform 165">
                <a:extLst>
                  <a:ext uri="{FF2B5EF4-FFF2-40B4-BE49-F238E27FC236}">
                    <a16:creationId xmlns:a16="http://schemas.microsoft.com/office/drawing/2014/main" id="{F2B2C15C-D21F-7F97-9C5C-7ECE3C5A39E3}"/>
                  </a:ext>
                </a:extLst>
              </p:cNvPr>
              <p:cNvSpPr>
                <a:spLocks/>
              </p:cNvSpPr>
              <p:nvPr/>
            </p:nvSpPr>
            <p:spPr bwMode="auto">
              <a:xfrm>
                <a:off x="4111" y="3130"/>
                <a:ext cx="28" cy="21"/>
              </a:xfrm>
              <a:custGeom>
                <a:avLst/>
                <a:gdLst>
                  <a:gd name="T0" fmla="*/ 4 w 192"/>
                  <a:gd name="T1" fmla="*/ 0 h 149"/>
                  <a:gd name="T2" fmla="*/ 4 w 192"/>
                  <a:gd name="T3" fmla="*/ 0 h 149"/>
                  <a:gd name="T4" fmla="*/ 3 w 192"/>
                  <a:gd name="T5" fmla="*/ 0 h 149"/>
                  <a:gd name="T6" fmla="*/ 3 w 192"/>
                  <a:gd name="T7" fmla="*/ 1 h 149"/>
                  <a:gd name="T8" fmla="*/ 3 w 192"/>
                  <a:gd name="T9" fmla="*/ 1 h 149"/>
                  <a:gd name="T10" fmla="*/ 2 w 192"/>
                  <a:gd name="T11" fmla="*/ 1 h 149"/>
                  <a:gd name="T12" fmla="*/ 1 w 192"/>
                  <a:gd name="T13" fmla="*/ 2 h 149"/>
                  <a:gd name="T14" fmla="*/ 0 w 192"/>
                  <a:gd name="T15" fmla="*/ 3 h 149"/>
                  <a:gd name="T16" fmla="*/ 0 w 192"/>
                  <a:gd name="T17" fmla="*/ 3 h 149"/>
                  <a:gd name="T18" fmla="*/ 1 w 192"/>
                  <a:gd name="T19" fmla="*/ 2 h 149"/>
                  <a:gd name="T20" fmla="*/ 3 w 192"/>
                  <a:gd name="T21" fmla="*/ 1 h 149"/>
                  <a:gd name="T22" fmla="*/ 4 w 192"/>
                  <a:gd name="T23" fmla="*/ 0 h 149"/>
                  <a:gd name="T24" fmla="*/ 4 w 192"/>
                  <a:gd name="T25" fmla="*/ 0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2" h="149">
                    <a:moveTo>
                      <a:pt x="192" y="0"/>
                    </a:moveTo>
                    <a:lnTo>
                      <a:pt x="174" y="10"/>
                    </a:lnTo>
                    <a:lnTo>
                      <a:pt x="156" y="20"/>
                    </a:lnTo>
                    <a:lnTo>
                      <a:pt x="138" y="30"/>
                    </a:lnTo>
                    <a:lnTo>
                      <a:pt x="94" y="73"/>
                    </a:lnTo>
                    <a:lnTo>
                      <a:pt x="48" y="111"/>
                    </a:lnTo>
                    <a:lnTo>
                      <a:pt x="0" y="149"/>
                    </a:lnTo>
                    <a:lnTo>
                      <a:pt x="69" y="101"/>
                    </a:lnTo>
                    <a:lnTo>
                      <a:pt x="133" y="50"/>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7" name="Freeform 166">
                <a:extLst>
                  <a:ext uri="{FF2B5EF4-FFF2-40B4-BE49-F238E27FC236}">
                    <a16:creationId xmlns:a16="http://schemas.microsoft.com/office/drawing/2014/main" id="{D2A6A94F-B47F-AD4D-C4E1-9F19F76BF0E6}"/>
                  </a:ext>
                </a:extLst>
              </p:cNvPr>
              <p:cNvSpPr>
                <a:spLocks/>
              </p:cNvSpPr>
              <p:nvPr/>
            </p:nvSpPr>
            <p:spPr bwMode="auto">
              <a:xfrm>
                <a:off x="4578" y="2855"/>
                <a:ext cx="18" cy="27"/>
              </a:xfrm>
              <a:custGeom>
                <a:avLst/>
                <a:gdLst>
                  <a:gd name="T0" fmla="*/ 0 w 128"/>
                  <a:gd name="T1" fmla="*/ 4 h 186"/>
                  <a:gd name="T2" fmla="*/ 1 w 128"/>
                  <a:gd name="T3" fmla="*/ 3 h 186"/>
                  <a:gd name="T4" fmla="*/ 2 w 128"/>
                  <a:gd name="T5" fmla="*/ 3 h 186"/>
                  <a:gd name="T6" fmla="*/ 3 w 128"/>
                  <a:gd name="T7" fmla="*/ 2 h 186"/>
                  <a:gd name="T8" fmla="*/ 3 w 128"/>
                  <a:gd name="T9" fmla="*/ 2 h 186"/>
                  <a:gd name="T10" fmla="*/ 2 w 128"/>
                  <a:gd name="T11" fmla="*/ 2 h 186"/>
                  <a:gd name="T12" fmla="*/ 2 w 128"/>
                  <a:gd name="T13" fmla="*/ 1 h 186"/>
                  <a:gd name="T14" fmla="*/ 1 w 128"/>
                  <a:gd name="T15" fmla="*/ 1 h 186"/>
                  <a:gd name="T16" fmla="*/ 1 w 128"/>
                  <a:gd name="T17" fmla="*/ 1 h 186"/>
                  <a:gd name="T18" fmla="*/ 1 w 128"/>
                  <a:gd name="T19" fmla="*/ 1 h 186"/>
                  <a:gd name="T20" fmla="*/ 0 w 128"/>
                  <a:gd name="T21" fmla="*/ 0 h 186"/>
                  <a:gd name="T22" fmla="*/ 0 w 128"/>
                  <a:gd name="T23" fmla="*/ 0 h 186"/>
                  <a:gd name="T24" fmla="*/ 0 w 128"/>
                  <a:gd name="T25" fmla="*/ 0 h 186"/>
                  <a:gd name="T26" fmla="*/ 0 w 128"/>
                  <a:gd name="T27" fmla="*/ 1 h 186"/>
                  <a:gd name="T28" fmla="*/ 0 w 128"/>
                  <a:gd name="T29" fmla="*/ 3 h 186"/>
                  <a:gd name="T30" fmla="*/ 0 w 128"/>
                  <a:gd name="T31" fmla="*/ 4 h 186"/>
                  <a:gd name="T32" fmla="*/ 0 w 128"/>
                  <a:gd name="T33" fmla="*/ 4 h 1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 h="186">
                    <a:moveTo>
                      <a:pt x="6" y="186"/>
                    </a:moveTo>
                    <a:lnTo>
                      <a:pt x="47" y="159"/>
                    </a:lnTo>
                    <a:lnTo>
                      <a:pt x="88" y="132"/>
                    </a:lnTo>
                    <a:lnTo>
                      <a:pt x="128" y="103"/>
                    </a:lnTo>
                    <a:lnTo>
                      <a:pt x="104" y="81"/>
                    </a:lnTo>
                    <a:lnTo>
                      <a:pt x="78" y="60"/>
                    </a:lnTo>
                    <a:lnTo>
                      <a:pt x="50" y="42"/>
                    </a:lnTo>
                    <a:lnTo>
                      <a:pt x="33" y="30"/>
                    </a:lnTo>
                    <a:lnTo>
                      <a:pt x="16" y="16"/>
                    </a:lnTo>
                    <a:lnTo>
                      <a:pt x="0" y="0"/>
                    </a:lnTo>
                    <a:lnTo>
                      <a:pt x="15" y="61"/>
                    </a:lnTo>
                    <a:lnTo>
                      <a:pt x="16" y="123"/>
                    </a:lnTo>
                    <a:lnTo>
                      <a:pt x="6" y="18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8" name="Freeform 167">
                <a:extLst>
                  <a:ext uri="{FF2B5EF4-FFF2-40B4-BE49-F238E27FC236}">
                    <a16:creationId xmlns:a16="http://schemas.microsoft.com/office/drawing/2014/main" id="{1A740FD9-7ABB-56B3-12A6-1100A65A865E}"/>
                  </a:ext>
                </a:extLst>
              </p:cNvPr>
              <p:cNvSpPr>
                <a:spLocks/>
              </p:cNvSpPr>
              <p:nvPr/>
            </p:nvSpPr>
            <p:spPr bwMode="auto">
              <a:xfrm>
                <a:off x="4578" y="2855"/>
                <a:ext cx="18" cy="27"/>
              </a:xfrm>
              <a:custGeom>
                <a:avLst/>
                <a:gdLst>
                  <a:gd name="T0" fmla="*/ 0 w 128"/>
                  <a:gd name="T1" fmla="*/ 4 h 186"/>
                  <a:gd name="T2" fmla="*/ 1 w 128"/>
                  <a:gd name="T3" fmla="*/ 3 h 186"/>
                  <a:gd name="T4" fmla="*/ 2 w 128"/>
                  <a:gd name="T5" fmla="*/ 3 h 186"/>
                  <a:gd name="T6" fmla="*/ 3 w 128"/>
                  <a:gd name="T7" fmla="*/ 2 h 186"/>
                  <a:gd name="T8" fmla="*/ 3 w 128"/>
                  <a:gd name="T9" fmla="*/ 2 h 186"/>
                  <a:gd name="T10" fmla="*/ 2 w 128"/>
                  <a:gd name="T11" fmla="*/ 2 h 186"/>
                  <a:gd name="T12" fmla="*/ 2 w 128"/>
                  <a:gd name="T13" fmla="*/ 1 h 186"/>
                  <a:gd name="T14" fmla="*/ 1 w 128"/>
                  <a:gd name="T15" fmla="*/ 1 h 186"/>
                  <a:gd name="T16" fmla="*/ 1 w 128"/>
                  <a:gd name="T17" fmla="*/ 1 h 186"/>
                  <a:gd name="T18" fmla="*/ 1 w 128"/>
                  <a:gd name="T19" fmla="*/ 1 h 186"/>
                  <a:gd name="T20" fmla="*/ 0 w 128"/>
                  <a:gd name="T21" fmla="*/ 0 h 186"/>
                  <a:gd name="T22" fmla="*/ 0 w 128"/>
                  <a:gd name="T23" fmla="*/ 0 h 186"/>
                  <a:gd name="T24" fmla="*/ 0 w 128"/>
                  <a:gd name="T25" fmla="*/ 0 h 186"/>
                  <a:gd name="T26" fmla="*/ 0 w 128"/>
                  <a:gd name="T27" fmla="*/ 1 h 186"/>
                  <a:gd name="T28" fmla="*/ 0 w 128"/>
                  <a:gd name="T29" fmla="*/ 3 h 186"/>
                  <a:gd name="T30" fmla="*/ 0 w 128"/>
                  <a:gd name="T31" fmla="*/ 4 h 186"/>
                  <a:gd name="T32" fmla="*/ 0 w 128"/>
                  <a:gd name="T33" fmla="*/ 4 h 1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 h="186">
                    <a:moveTo>
                      <a:pt x="6" y="186"/>
                    </a:moveTo>
                    <a:lnTo>
                      <a:pt x="47" y="159"/>
                    </a:lnTo>
                    <a:lnTo>
                      <a:pt x="88" y="132"/>
                    </a:lnTo>
                    <a:lnTo>
                      <a:pt x="128" y="103"/>
                    </a:lnTo>
                    <a:lnTo>
                      <a:pt x="104" y="81"/>
                    </a:lnTo>
                    <a:lnTo>
                      <a:pt x="78" y="60"/>
                    </a:lnTo>
                    <a:lnTo>
                      <a:pt x="50" y="42"/>
                    </a:lnTo>
                    <a:lnTo>
                      <a:pt x="33" y="30"/>
                    </a:lnTo>
                    <a:lnTo>
                      <a:pt x="16" y="16"/>
                    </a:lnTo>
                    <a:lnTo>
                      <a:pt x="0" y="0"/>
                    </a:lnTo>
                    <a:lnTo>
                      <a:pt x="15" y="61"/>
                    </a:lnTo>
                    <a:lnTo>
                      <a:pt x="16" y="123"/>
                    </a:lnTo>
                    <a:lnTo>
                      <a:pt x="6" y="1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09" name="Freeform 168">
                <a:extLst>
                  <a:ext uri="{FF2B5EF4-FFF2-40B4-BE49-F238E27FC236}">
                    <a16:creationId xmlns:a16="http://schemas.microsoft.com/office/drawing/2014/main" id="{53FC6586-2654-125E-4B10-C79F65803B02}"/>
                  </a:ext>
                </a:extLst>
              </p:cNvPr>
              <p:cNvSpPr>
                <a:spLocks/>
              </p:cNvSpPr>
              <p:nvPr/>
            </p:nvSpPr>
            <p:spPr bwMode="auto">
              <a:xfrm>
                <a:off x="4035" y="2693"/>
                <a:ext cx="78" cy="31"/>
              </a:xfrm>
              <a:custGeom>
                <a:avLst/>
                <a:gdLst>
                  <a:gd name="T0" fmla="*/ 0 w 546"/>
                  <a:gd name="T1" fmla="*/ 0 h 217"/>
                  <a:gd name="T2" fmla="*/ 1 w 546"/>
                  <a:gd name="T3" fmla="*/ 0 h 217"/>
                  <a:gd name="T4" fmla="*/ 2 w 546"/>
                  <a:gd name="T5" fmla="*/ 1 h 217"/>
                  <a:gd name="T6" fmla="*/ 3 w 546"/>
                  <a:gd name="T7" fmla="*/ 1 h 217"/>
                  <a:gd name="T8" fmla="*/ 5 w 546"/>
                  <a:gd name="T9" fmla="*/ 2 h 217"/>
                  <a:gd name="T10" fmla="*/ 6 w 546"/>
                  <a:gd name="T11" fmla="*/ 2 h 217"/>
                  <a:gd name="T12" fmla="*/ 7 w 546"/>
                  <a:gd name="T13" fmla="*/ 3 h 217"/>
                  <a:gd name="T14" fmla="*/ 8 w 546"/>
                  <a:gd name="T15" fmla="*/ 3 h 217"/>
                  <a:gd name="T16" fmla="*/ 9 w 546"/>
                  <a:gd name="T17" fmla="*/ 4 h 217"/>
                  <a:gd name="T18" fmla="*/ 10 w 546"/>
                  <a:gd name="T19" fmla="*/ 4 h 217"/>
                  <a:gd name="T20" fmla="*/ 11 w 546"/>
                  <a:gd name="T21" fmla="*/ 4 h 217"/>
                  <a:gd name="T22" fmla="*/ 11 w 546"/>
                  <a:gd name="T23" fmla="*/ 4 h 217"/>
                  <a:gd name="T24" fmla="*/ 10 w 546"/>
                  <a:gd name="T25" fmla="*/ 4 h 217"/>
                  <a:gd name="T26" fmla="*/ 9 w 546"/>
                  <a:gd name="T27" fmla="*/ 3 h 217"/>
                  <a:gd name="T28" fmla="*/ 8 w 546"/>
                  <a:gd name="T29" fmla="*/ 3 h 217"/>
                  <a:gd name="T30" fmla="*/ 7 w 546"/>
                  <a:gd name="T31" fmla="*/ 3 h 217"/>
                  <a:gd name="T32" fmla="*/ 6 w 546"/>
                  <a:gd name="T33" fmla="*/ 2 h 217"/>
                  <a:gd name="T34" fmla="*/ 5 w 546"/>
                  <a:gd name="T35" fmla="*/ 2 h 217"/>
                  <a:gd name="T36" fmla="*/ 4 w 546"/>
                  <a:gd name="T37" fmla="*/ 1 h 217"/>
                  <a:gd name="T38" fmla="*/ 2 w 546"/>
                  <a:gd name="T39" fmla="*/ 1 h 217"/>
                  <a:gd name="T40" fmla="*/ 1 w 546"/>
                  <a:gd name="T41" fmla="*/ 0 h 217"/>
                  <a:gd name="T42" fmla="*/ 0 w 546"/>
                  <a:gd name="T43" fmla="*/ 0 h 217"/>
                  <a:gd name="T44" fmla="*/ 0 w 546"/>
                  <a:gd name="T45" fmla="*/ 0 h 2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6" h="217">
                    <a:moveTo>
                      <a:pt x="0" y="0"/>
                    </a:moveTo>
                    <a:lnTo>
                      <a:pt x="56" y="21"/>
                    </a:lnTo>
                    <a:lnTo>
                      <a:pt x="111" y="41"/>
                    </a:lnTo>
                    <a:lnTo>
                      <a:pt x="167" y="63"/>
                    </a:lnTo>
                    <a:lnTo>
                      <a:pt x="222" y="84"/>
                    </a:lnTo>
                    <a:lnTo>
                      <a:pt x="276" y="107"/>
                    </a:lnTo>
                    <a:lnTo>
                      <a:pt x="330" y="129"/>
                    </a:lnTo>
                    <a:lnTo>
                      <a:pt x="384" y="150"/>
                    </a:lnTo>
                    <a:lnTo>
                      <a:pt x="436" y="172"/>
                    </a:lnTo>
                    <a:lnTo>
                      <a:pt x="492" y="195"/>
                    </a:lnTo>
                    <a:lnTo>
                      <a:pt x="546" y="217"/>
                    </a:lnTo>
                    <a:lnTo>
                      <a:pt x="496" y="192"/>
                    </a:lnTo>
                    <a:lnTo>
                      <a:pt x="444" y="170"/>
                    </a:lnTo>
                    <a:lnTo>
                      <a:pt x="390" y="146"/>
                    </a:lnTo>
                    <a:lnTo>
                      <a:pt x="338" y="123"/>
                    </a:lnTo>
                    <a:lnTo>
                      <a:pt x="283" y="102"/>
                    </a:lnTo>
                    <a:lnTo>
                      <a:pt x="228" y="80"/>
                    </a:lnTo>
                    <a:lnTo>
                      <a:pt x="172" y="58"/>
                    </a:lnTo>
                    <a:lnTo>
                      <a:pt x="114" y="39"/>
                    </a:lnTo>
                    <a:lnTo>
                      <a:pt x="57" y="2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0" name="Freeform 169">
                <a:extLst>
                  <a:ext uri="{FF2B5EF4-FFF2-40B4-BE49-F238E27FC236}">
                    <a16:creationId xmlns:a16="http://schemas.microsoft.com/office/drawing/2014/main" id="{16FB21F4-932B-BA8F-4E86-E6FDFEAF538D}"/>
                  </a:ext>
                </a:extLst>
              </p:cNvPr>
              <p:cNvSpPr>
                <a:spLocks/>
              </p:cNvSpPr>
              <p:nvPr/>
            </p:nvSpPr>
            <p:spPr bwMode="auto">
              <a:xfrm>
                <a:off x="4035" y="2693"/>
                <a:ext cx="78" cy="31"/>
              </a:xfrm>
              <a:custGeom>
                <a:avLst/>
                <a:gdLst>
                  <a:gd name="T0" fmla="*/ 0 w 546"/>
                  <a:gd name="T1" fmla="*/ 0 h 217"/>
                  <a:gd name="T2" fmla="*/ 1 w 546"/>
                  <a:gd name="T3" fmla="*/ 0 h 217"/>
                  <a:gd name="T4" fmla="*/ 2 w 546"/>
                  <a:gd name="T5" fmla="*/ 1 h 217"/>
                  <a:gd name="T6" fmla="*/ 3 w 546"/>
                  <a:gd name="T7" fmla="*/ 1 h 217"/>
                  <a:gd name="T8" fmla="*/ 5 w 546"/>
                  <a:gd name="T9" fmla="*/ 2 h 217"/>
                  <a:gd name="T10" fmla="*/ 6 w 546"/>
                  <a:gd name="T11" fmla="*/ 2 h 217"/>
                  <a:gd name="T12" fmla="*/ 7 w 546"/>
                  <a:gd name="T13" fmla="*/ 3 h 217"/>
                  <a:gd name="T14" fmla="*/ 8 w 546"/>
                  <a:gd name="T15" fmla="*/ 3 h 217"/>
                  <a:gd name="T16" fmla="*/ 9 w 546"/>
                  <a:gd name="T17" fmla="*/ 4 h 217"/>
                  <a:gd name="T18" fmla="*/ 10 w 546"/>
                  <a:gd name="T19" fmla="*/ 4 h 217"/>
                  <a:gd name="T20" fmla="*/ 11 w 546"/>
                  <a:gd name="T21" fmla="*/ 4 h 217"/>
                  <a:gd name="T22" fmla="*/ 11 w 546"/>
                  <a:gd name="T23" fmla="*/ 4 h 217"/>
                  <a:gd name="T24" fmla="*/ 10 w 546"/>
                  <a:gd name="T25" fmla="*/ 4 h 217"/>
                  <a:gd name="T26" fmla="*/ 9 w 546"/>
                  <a:gd name="T27" fmla="*/ 3 h 217"/>
                  <a:gd name="T28" fmla="*/ 8 w 546"/>
                  <a:gd name="T29" fmla="*/ 3 h 217"/>
                  <a:gd name="T30" fmla="*/ 7 w 546"/>
                  <a:gd name="T31" fmla="*/ 3 h 217"/>
                  <a:gd name="T32" fmla="*/ 6 w 546"/>
                  <a:gd name="T33" fmla="*/ 2 h 217"/>
                  <a:gd name="T34" fmla="*/ 5 w 546"/>
                  <a:gd name="T35" fmla="*/ 2 h 217"/>
                  <a:gd name="T36" fmla="*/ 4 w 546"/>
                  <a:gd name="T37" fmla="*/ 1 h 217"/>
                  <a:gd name="T38" fmla="*/ 2 w 546"/>
                  <a:gd name="T39" fmla="*/ 1 h 217"/>
                  <a:gd name="T40" fmla="*/ 1 w 546"/>
                  <a:gd name="T41" fmla="*/ 0 h 217"/>
                  <a:gd name="T42" fmla="*/ 0 w 546"/>
                  <a:gd name="T43" fmla="*/ 0 h 217"/>
                  <a:gd name="T44" fmla="*/ 0 w 546"/>
                  <a:gd name="T45" fmla="*/ 0 h 2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6" h="217">
                    <a:moveTo>
                      <a:pt x="0" y="0"/>
                    </a:moveTo>
                    <a:lnTo>
                      <a:pt x="56" y="21"/>
                    </a:lnTo>
                    <a:lnTo>
                      <a:pt x="111" y="41"/>
                    </a:lnTo>
                    <a:lnTo>
                      <a:pt x="167" y="63"/>
                    </a:lnTo>
                    <a:lnTo>
                      <a:pt x="222" y="84"/>
                    </a:lnTo>
                    <a:lnTo>
                      <a:pt x="276" y="107"/>
                    </a:lnTo>
                    <a:lnTo>
                      <a:pt x="330" y="129"/>
                    </a:lnTo>
                    <a:lnTo>
                      <a:pt x="384" y="150"/>
                    </a:lnTo>
                    <a:lnTo>
                      <a:pt x="436" y="172"/>
                    </a:lnTo>
                    <a:lnTo>
                      <a:pt x="492" y="195"/>
                    </a:lnTo>
                    <a:lnTo>
                      <a:pt x="546" y="217"/>
                    </a:lnTo>
                    <a:lnTo>
                      <a:pt x="496" y="192"/>
                    </a:lnTo>
                    <a:lnTo>
                      <a:pt x="444" y="170"/>
                    </a:lnTo>
                    <a:lnTo>
                      <a:pt x="390" y="146"/>
                    </a:lnTo>
                    <a:lnTo>
                      <a:pt x="338" y="123"/>
                    </a:lnTo>
                    <a:lnTo>
                      <a:pt x="283" y="102"/>
                    </a:lnTo>
                    <a:lnTo>
                      <a:pt x="228" y="80"/>
                    </a:lnTo>
                    <a:lnTo>
                      <a:pt x="172" y="58"/>
                    </a:lnTo>
                    <a:lnTo>
                      <a:pt x="114" y="39"/>
                    </a:lnTo>
                    <a:lnTo>
                      <a:pt x="57" y="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1" name="Freeform 170">
                <a:extLst>
                  <a:ext uri="{FF2B5EF4-FFF2-40B4-BE49-F238E27FC236}">
                    <a16:creationId xmlns:a16="http://schemas.microsoft.com/office/drawing/2014/main" id="{6E50B77A-4750-E291-B04D-E0A611FFBB6E}"/>
                  </a:ext>
                </a:extLst>
              </p:cNvPr>
              <p:cNvSpPr>
                <a:spLocks/>
              </p:cNvSpPr>
              <p:nvPr/>
            </p:nvSpPr>
            <p:spPr bwMode="auto">
              <a:xfrm>
                <a:off x="4019" y="2785"/>
                <a:ext cx="1" cy="1"/>
              </a:xfrm>
              <a:custGeom>
                <a:avLst/>
                <a:gdLst>
                  <a:gd name="T0" fmla="*/ 0 w 1"/>
                  <a:gd name="T1" fmla="*/ 1 h 2"/>
                  <a:gd name="T2" fmla="*/ 0 w 1"/>
                  <a:gd name="T3" fmla="*/ 1 h 2"/>
                  <a:gd name="T4" fmla="*/ 0 w 1"/>
                  <a:gd name="T5" fmla="*/ 1 h 2"/>
                  <a:gd name="T6" fmla="*/ 0 w 1"/>
                  <a:gd name="T7" fmla="*/ 1 h 2"/>
                  <a:gd name="T8" fmla="*/ 0 w 1"/>
                  <a:gd name="T9" fmla="*/ 1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 name="T22" fmla="*/ 0 w 1"/>
                  <a:gd name="T23" fmla="*/ 1 h 2"/>
                  <a:gd name="T24" fmla="*/ 0 w 1"/>
                  <a:gd name="T25" fmla="*/ 1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 h="2">
                    <a:moveTo>
                      <a:pt x="0" y="2"/>
                    </a:moveTo>
                    <a:lnTo>
                      <a:pt x="0" y="2"/>
                    </a:lnTo>
                    <a:lnTo>
                      <a:pt x="0" y="0"/>
                    </a:lnTo>
                    <a:lnTo>
                      <a:pt x="0" y="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2" name="Freeform 171">
                <a:extLst>
                  <a:ext uri="{FF2B5EF4-FFF2-40B4-BE49-F238E27FC236}">
                    <a16:creationId xmlns:a16="http://schemas.microsoft.com/office/drawing/2014/main" id="{47D8A8CF-8FFB-0ABF-8CB0-671463DC0985}"/>
                  </a:ext>
                </a:extLst>
              </p:cNvPr>
              <p:cNvSpPr>
                <a:spLocks/>
              </p:cNvSpPr>
              <p:nvPr/>
            </p:nvSpPr>
            <p:spPr bwMode="auto">
              <a:xfrm>
                <a:off x="4019" y="2785"/>
                <a:ext cx="1" cy="1"/>
              </a:xfrm>
              <a:custGeom>
                <a:avLst/>
                <a:gdLst>
                  <a:gd name="T0" fmla="*/ 0 w 1"/>
                  <a:gd name="T1" fmla="*/ 1 h 2"/>
                  <a:gd name="T2" fmla="*/ 0 w 1"/>
                  <a:gd name="T3" fmla="*/ 1 h 2"/>
                  <a:gd name="T4" fmla="*/ 0 w 1"/>
                  <a:gd name="T5" fmla="*/ 1 h 2"/>
                  <a:gd name="T6" fmla="*/ 0 w 1"/>
                  <a:gd name="T7" fmla="*/ 1 h 2"/>
                  <a:gd name="T8" fmla="*/ 0 w 1"/>
                  <a:gd name="T9" fmla="*/ 1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 name="T22" fmla="*/ 0 w 1"/>
                  <a:gd name="T23" fmla="*/ 1 h 2"/>
                  <a:gd name="T24" fmla="*/ 0 w 1"/>
                  <a:gd name="T25" fmla="*/ 1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3" name="Freeform 172">
                <a:extLst>
                  <a:ext uri="{FF2B5EF4-FFF2-40B4-BE49-F238E27FC236}">
                    <a16:creationId xmlns:a16="http://schemas.microsoft.com/office/drawing/2014/main" id="{D494257A-C3E9-B766-8D91-145FE26EF46B}"/>
                  </a:ext>
                </a:extLst>
              </p:cNvPr>
              <p:cNvSpPr>
                <a:spLocks/>
              </p:cNvSpPr>
              <p:nvPr/>
            </p:nvSpPr>
            <p:spPr bwMode="auto">
              <a:xfrm>
                <a:off x="4176" y="2878"/>
                <a:ext cx="67" cy="48"/>
              </a:xfrm>
              <a:custGeom>
                <a:avLst/>
                <a:gdLst>
                  <a:gd name="T0" fmla="*/ 6 w 473"/>
                  <a:gd name="T1" fmla="*/ 5 h 336"/>
                  <a:gd name="T2" fmla="*/ 6 w 473"/>
                  <a:gd name="T3" fmla="*/ 5 h 336"/>
                  <a:gd name="T4" fmla="*/ 6 w 473"/>
                  <a:gd name="T5" fmla="*/ 5 h 336"/>
                  <a:gd name="T6" fmla="*/ 6 w 473"/>
                  <a:gd name="T7" fmla="*/ 5 h 336"/>
                  <a:gd name="T8" fmla="*/ 6 w 473"/>
                  <a:gd name="T9" fmla="*/ 5 h 336"/>
                  <a:gd name="T10" fmla="*/ 6 w 473"/>
                  <a:gd name="T11" fmla="*/ 5 h 336"/>
                  <a:gd name="T12" fmla="*/ 7 w 473"/>
                  <a:gd name="T13" fmla="*/ 5 h 336"/>
                  <a:gd name="T14" fmla="*/ 7 w 473"/>
                  <a:gd name="T15" fmla="*/ 4 h 336"/>
                  <a:gd name="T16" fmla="*/ 7 w 473"/>
                  <a:gd name="T17" fmla="*/ 4 h 336"/>
                  <a:gd name="T18" fmla="*/ 7 w 473"/>
                  <a:gd name="T19" fmla="*/ 4 h 336"/>
                  <a:gd name="T20" fmla="*/ 7 w 473"/>
                  <a:gd name="T21" fmla="*/ 4 h 336"/>
                  <a:gd name="T22" fmla="*/ 7 w 473"/>
                  <a:gd name="T23" fmla="*/ 4 h 336"/>
                  <a:gd name="T24" fmla="*/ 7 w 473"/>
                  <a:gd name="T25" fmla="*/ 4 h 336"/>
                  <a:gd name="T26" fmla="*/ 7 w 473"/>
                  <a:gd name="T27" fmla="*/ 4 h 336"/>
                  <a:gd name="T28" fmla="*/ 8 w 473"/>
                  <a:gd name="T29" fmla="*/ 4 h 336"/>
                  <a:gd name="T30" fmla="*/ 8 w 473"/>
                  <a:gd name="T31" fmla="*/ 4 h 336"/>
                  <a:gd name="T32" fmla="*/ 8 w 473"/>
                  <a:gd name="T33" fmla="*/ 4 h 336"/>
                  <a:gd name="T34" fmla="*/ 8 w 473"/>
                  <a:gd name="T35" fmla="*/ 4 h 336"/>
                  <a:gd name="T36" fmla="*/ 9 w 473"/>
                  <a:gd name="T37" fmla="*/ 4 h 336"/>
                  <a:gd name="T38" fmla="*/ 9 w 473"/>
                  <a:gd name="T39" fmla="*/ 3 h 336"/>
                  <a:gd name="T40" fmla="*/ 9 w 473"/>
                  <a:gd name="T41" fmla="*/ 3 h 336"/>
                  <a:gd name="T42" fmla="*/ 9 w 473"/>
                  <a:gd name="T43" fmla="*/ 3 h 336"/>
                  <a:gd name="T44" fmla="*/ 9 w 473"/>
                  <a:gd name="T45" fmla="*/ 3 h 336"/>
                  <a:gd name="T46" fmla="*/ 9 w 473"/>
                  <a:gd name="T47" fmla="*/ 3 h 336"/>
                  <a:gd name="T48" fmla="*/ 9 w 473"/>
                  <a:gd name="T49" fmla="*/ 3 h 336"/>
                  <a:gd name="T50" fmla="*/ 8 w 473"/>
                  <a:gd name="T51" fmla="*/ 3 h 336"/>
                  <a:gd name="T52" fmla="*/ 7 w 473"/>
                  <a:gd name="T53" fmla="*/ 2 h 336"/>
                  <a:gd name="T54" fmla="*/ 6 w 473"/>
                  <a:gd name="T55" fmla="*/ 2 h 336"/>
                  <a:gd name="T56" fmla="*/ 5 w 473"/>
                  <a:gd name="T57" fmla="*/ 1 h 336"/>
                  <a:gd name="T58" fmla="*/ 3 w 473"/>
                  <a:gd name="T59" fmla="*/ 1 h 336"/>
                  <a:gd name="T60" fmla="*/ 2 w 473"/>
                  <a:gd name="T61" fmla="*/ 0 h 336"/>
                  <a:gd name="T62" fmla="*/ 2 w 473"/>
                  <a:gd name="T63" fmla="*/ 0 h 336"/>
                  <a:gd name="T64" fmla="*/ 2 w 473"/>
                  <a:gd name="T65" fmla="*/ 0 h 336"/>
                  <a:gd name="T66" fmla="*/ 2 w 473"/>
                  <a:gd name="T67" fmla="*/ 0 h 336"/>
                  <a:gd name="T68" fmla="*/ 3 w 473"/>
                  <a:gd name="T69" fmla="*/ 1 h 336"/>
                  <a:gd name="T70" fmla="*/ 3 w 473"/>
                  <a:gd name="T71" fmla="*/ 1 h 336"/>
                  <a:gd name="T72" fmla="*/ 3 w 473"/>
                  <a:gd name="T73" fmla="*/ 1 h 336"/>
                  <a:gd name="T74" fmla="*/ 3 w 473"/>
                  <a:gd name="T75" fmla="*/ 1 h 336"/>
                  <a:gd name="T76" fmla="*/ 4 w 473"/>
                  <a:gd name="T77" fmla="*/ 1 h 336"/>
                  <a:gd name="T78" fmla="*/ 4 w 473"/>
                  <a:gd name="T79" fmla="*/ 1 h 336"/>
                  <a:gd name="T80" fmla="*/ 4 w 473"/>
                  <a:gd name="T81" fmla="*/ 1 h 336"/>
                  <a:gd name="T82" fmla="*/ 4 w 473"/>
                  <a:gd name="T83" fmla="*/ 2 h 336"/>
                  <a:gd name="T84" fmla="*/ 4 w 473"/>
                  <a:gd name="T85" fmla="*/ 2 h 336"/>
                  <a:gd name="T86" fmla="*/ 4 w 473"/>
                  <a:gd name="T87" fmla="*/ 2 h 336"/>
                  <a:gd name="T88" fmla="*/ 3 w 473"/>
                  <a:gd name="T89" fmla="*/ 4 h 336"/>
                  <a:gd name="T90" fmla="*/ 2 w 473"/>
                  <a:gd name="T91" fmla="*/ 4 h 336"/>
                  <a:gd name="T92" fmla="*/ 0 w 473"/>
                  <a:gd name="T93" fmla="*/ 5 h 336"/>
                  <a:gd name="T94" fmla="*/ 0 w 473"/>
                  <a:gd name="T95" fmla="*/ 5 h 336"/>
                  <a:gd name="T96" fmla="*/ 0 w 473"/>
                  <a:gd name="T97" fmla="*/ 5 h 336"/>
                  <a:gd name="T98" fmla="*/ 0 w 473"/>
                  <a:gd name="T99" fmla="*/ 5 h 336"/>
                  <a:gd name="T100" fmla="*/ 0 w 473"/>
                  <a:gd name="T101" fmla="*/ 5 h 336"/>
                  <a:gd name="T102" fmla="*/ 0 w 473"/>
                  <a:gd name="T103" fmla="*/ 5 h 336"/>
                  <a:gd name="T104" fmla="*/ 1 w 473"/>
                  <a:gd name="T105" fmla="*/ 5 h 336"/>
                  <a:gd name="T106" fmla="*/ 2 w 473"/>
                  <a:gd name="T107" fmla="*/ 6 h 336"/>
                  <a:gd name="T108" fmla="*/ 4 w 473"/>
                  <a:gd name="T109" fmla="*/ 6 h 336"/>
                  <a:gd name="T110" fmla="*/ 5 w 473"/>
                  <a:gd name="T111" fmla="*/ 7 h 336"/>
                  <a:gd name="T112" fmla="*/ 5 w 473"/>
                  <a:gd name="T113" fmla="*/ 7 h 336"/>
                  <a:gd name="T114" fmla="*/ 5 w 473"/>
                  <a:gd name="T115" fmla="*/ 6 h 336"/>
                  <a:gd name="T116" fmla="*/ 5 w 473"/>
                  <a:gd name="T117" fmla="*/ 6 h 336"/>
                  <a:gd name="T118" fmla="*/ 6 w 473"/>
                  <a:gd name="T119" fmla="*/ 5 h 336"/>
                  <a:gd name="T120" fmla="*/ 6 w 473"/>
                  <a:gd name="T121" fmla="*/ 5 h 3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73" h="336">
                    <a:moveTo>
                      <a:pt x="283" y="253"/>
                    </a:moveTo>
                    <a:lnTo>
                      <a:pt x="287" y="251"/>
                    </a:lnTo>
                    <a:lnTo>
                      <a:pt x="290" y="250"/>
                    </a:lnTo>
                    <a:lnTo>
                      <a:pt x="294" y="248"/>
                    </a:lnTo>
                    <a:lnTo>
                      <a:pt x="313" y="233"/>
                    </a:lnTo>
                    <a:lnTo>
                      <a:pt x="332" y="221"/>
                    </a:lnTo>
                    <a:lnTo>
                      <a:pt x="355" y="211"/>
                    </a:lnTo>
                    <a:lnTo>
                      <a:pt x="339" y="217"/>
                    </a:lnTo>
                    <a:lnTo>
                      <a:pt x="346" y="214"/>
                    </a:lnTo>
                    <a:lnTo>
                      <a:pt x="356" y="209"/>
                    </a:lnTo>
                    <a:lnTo>
                      <a:pt x="364" y="204"/>
                    </a:lnTo>
                    <a:lnTo>
                      <a:pt x="372" y="199"/>
                    </a:lnTo>
                    <a:lnTo>
                      <a:pt x="381" y="195"/>
                    </a:lnTo>
                    <a:lnTo>
                      <a:pt x="410" y="182"/>
                    </a:lnTo>
                    <a:lnTo>
                      <a:pt x="438" y="174"/>
                    </a:lnTo>
                    <a:lnTo>
                      <a:pt x="470" y="167"/>
                    </a:lnTo>
                    <a:lnTo>
                      <a:pt x="452" y="171"/>
                    </a:lnTo>
                    <a:lnTo>
                      <a:pt x="453" y="171"/>
                    </a:lnTo>
                    <a:lnTo>
                      <a:pt x="473" y="169"/>
                    </a:lnTo>
                    <a:lnTo>
                      <a:pt x="411" y="138"/>
                    </a:lnTo>
                    <a:lnTo>
                      <a:pt x="349" y="111"/>
                    </a:lnTo>
                    <a:lnTo>
                      <a:pt x="288" y="83"/>
                    </a:lnTo>
                    <a:lnTo>
                      <a:pt x="225" y="55"/>
                    </a:lnTo>
                    <a:lnTo>
                      <a:pt x="164" y="27"/>
                    </a:lnTo>
                    <a:lnTo>
                      <a:pt x="103" y="0"/>
                    </a:lnTo>
                    <a:lnTo>
                      <a:pt x="112" y="11"/>
                    </a:lnTo>
                    <a:lnTo>
                      <a:pt x="122" y="22"/>
                    </a:lnTo>
                    <a:lnTo>
                      <a:pt x="136" y="33"/>
                    </a:lnTo>
                    <a:lnTo>
                      <a:pt x="152" y="42"/>
                    </a:lnTo>
                    <a:lnTo>
                      <a:pt x="169" y="48"/>
                    </a:lnTo>
                    <a:lnTo>
                      <a:pt x="185" y="52"/>
                    </a:lnTo>
                    <a:lnTo>
                      <a:pt x="188" y="70"/>
                    </a:lnTo>
                    <a:lnTo>
                      <a:pt x="189" y="90"/>
                    </a:lnTo>
                    <a:lnTo>
                      <a:pt x="186" y="107"/>
                    </a:lnTo>
                    <a:lnTo>
                      <a:pt x="150" y="173"/>
                    </a:lnTo>
                    <a:lnTo>
                      <a:pt x="90" y="207"/>
                    </a:lnTo>
                    <a:lnTo>
                      <a:pt x="20" y="221"/>
                    </a:lnTo>
                    <a:lnTo>
                      <a:pt x="12" y="223"/>
                    </a:lnTo>
                    <a:lnTo>
                      <a:pt x="6" y="223"/>
                    </a:lnTo>
                    <a:lnTo>
                      <a:pt x="0" y="224"/>
                    </a:lnTo>
                    <a:lnTo>
                      <a:pt x="59" y="251"/>
                    </a:lnTo>
                    <a:lnTo>
                      <a:pt x="117" y="279"/>
                    </a:lnTo>
                    <a:lnTo>
                      <a:pt x="177" y="308"/>
                    </a:lnTo>
                    <a:lnTo>
                      <a:pt x="235" y="336"/>
                    </a:lnTo>
                    <a:lnTo>
                      <a:pt x="240" y="304"/>
                    </a:lnTo>
                    <a:lnTo>
                      <a:pt x="258" y="275"/>
                    </a:lnTo>
                    <a:lnTo>
                      <a:pt x="283" y="253"/>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4" name="Freeform 173">
                <a:extLst>
                  <a:ext uri="{FF2B5EF4-FFF2-40B4-BE49-F238E27FC236}">
                    <a16:creationId xmlns:a16="http://schemas.microsoft.com/office/drawing/2014/main" id="{16AA1D3E-BFFB-A5E3-2DC0-A5ACEB7E83C6}"/>
                  </a:ext>
                </a:extLst>
              </p:cNvPr>
              <p:cNvSpPr>
                <a:spLocks/>
              </p:cNvSpPr>
              <p:nvPr/>
            </p:nvSpPr>
            <p:spPr bwMode="auto">
              <a:xfrm>
                <a:off x="4176" y="2878"/>
                <a:ext cx="67" cy="48"/>
              </a:xfrm>
              <a:custGeom>
                <a:avLst/>
                <a:gdLst>
                  <a:gd name="T0" fmla="*/ 6 w 473"/>
                  <a:gd name="T1" fmla="*/ 5 h 336"/>
                  <a:gd name="T2" fmla="*/ 6 w 473"/>
                  <a:gd name="T3" fmla="*/ 5 h 336"/>
                  <a:gd name="T4" fmla="*/ 6 w 473"/>
                  <a:gd name="T5" fmla="*/ 5 h 336"/>
                  <a:gd name="T6" fmla="*/ 6 w 473"/>
                  <a:gd name="T7" fmla="*/ 5 h 336"/>
                  <a:gd name="T8" fmla="*/ 6 w 473"/>
                  <a:gd name="T9" fmla="*/ 5 h 336"/>
                  <a:gd name="T10" fmla="*/ 6 w 473"/>
                  <a:gd name="T11" fmla="*/ 5 h 336"/>
                  <a:gd name="T12" fmla="*/ 7 w 473"/>
                  <a:gd name="T13" fmla="*/ 5 h 336"/>
                  <a:gd name="T14" fmla="*/ 7 w 473"/>
                  <a:gd name="T15" fmla="*/ 4 h 336"/>
                  <a:gd name="T16" fmla="*/ 7 w 473"/>
                  <a:gd name="T17" fmla="*/ 4 h 336"/>
                  <a:gd name="T18" fmla="*/ 7 w 473"/>
                  <a:gd name="T19" fmla="*/ 4 h 336"/>
                  <a:gd name="T20" fmla="*/ 7 w 473"/>
                  <a:gd name="T21" fmla="*/ 4 h 336"/>
                  <a:gd name="T22" fmla="*/ 7 w 473"/>
                  <a:gd name="T23" fmla="*/ 4 h 336"/>
                  <a:gd name="T24" fmla="*/ 7 w 473"/>
                  <a:gd name="T25" fmla="*/ 4 h 336"/>
                  <a:gd name="T26" fmla="*/ 7 w 473"/>
                  <a:gd name="T27" fmla="*/ 4 h 336"/>
                  <a:gd name="T28" fmla="*/ 8 w 473"/>
                  <a:gd name="T29" fmla="*/ 4 h 336"/>
                  <a:gd name="T30" fmla="*/ 8 w 473"/>
                  <a:gd name="T31" fmla="*/ 4 h 336"/>
                  <a:gd name="T32" fmla="*/ 8 w 473"/>
                  <a:gd name="T33" fmla="*/ 4 h 336"/>
                  <a:gd name="T34" fmla="*/ 8 w 473"/>
                  <a:gd name="T35" fmla="*/ 4 h 336"/>
                  <a:gd name="T36" fmla="*/ 9 w 473"/>
                  <a:gd name="T37" fmla="*/ 4 h 336"/>
                  <a:gd name="T38" fmla="*/ 9 w 473"/>
                  <a:gd name="T39" fmla="*/ 3 h 336"/>
                  <a:gd name="T40" fmla="*/ 9 w 473"/>
                  <a:gd name="T41" fmla="*/ 3 h 336"/>
                  <a:gd name="T42" fmla="*/ 9 w 473"/>
                  <a:gd name="T43" fmla="*/ 3 h 336"/>
                  <a:gd name="T44" fmla="*/ 9 w 473"/>
                  <a:gd name="T45" fmla="*/ 3 h 336"/>
                  <a:gd name="T46" fmla="*/ 9 w 473"/>
                  <a:gd name="T47" fmla="*/ 3 h 336"/>
                  <a:gd name="T48" fmla="*/ 9 w 473"/>
                  <a:gd name="T49" fmla="*/ 3 h 336"/>
                  <a:gd name="T50" fmla="*/ 8 w 473"/>
                  <a:gd name="T51" fmla="*/ 3 h 336"/>
                  <a:gd name="T52" fmla="*/ 7 w 473"/>
                  <a:gd name="T53" fmla="*/ 2 h 336"/>
                  <a:gd name="T54" fmla="*/ 6 w 473"/>
                  <a:gd name="T55" fmla="*/ 2 h 336"/>
                  <a:gd name="T56" fmla="*/ 5 w 473"/>
                  <a:gd name="T57" fmla="*/ 1 h 336"/>
                  <a:gd name="T58" fmla="*/ 3 w 473"/>
                  <a:gd name="T59" fmla="*/ 1 h 336"/>
                  <a:gd name="T60" fmla="*/ 2 w 473"/>
                  <a:gd name="T61" fmla="*/ 0 h 336"/>
                  <a:gd name="T62" fmla="*/ 2 w 473"/>
                  <a:gd name="T63" fmla="*/ 0 h 336"/>
                  <a:gd name="T64" fmla="*/ 2 w 473"/>
                  <a:gd name="T65" fmla="*/ 0 h 336"/>
                  <a:gd name="T66" fmla="*/ 2 w 473"/>
                  <a:gd name="T67" fmla="*/ 0 h 336"/>
                  <a:gd name="T68" fmla="*/ 3 w 473"/>
                  <a:gd name="T69" fmla="*/ 1 h 336"/>
                  <a:gd name="T70" fmla="*/ 3 w 473"/>
                  <a:gd name="T71" fmla="*/ 1 h 336"/>
                  <a:gd name="T72" fmla="*/ 3 w 473"/>
                  <a:gd name="T73" fmla="*/ 1 h 336"/>
                  <a:gd name="T74" fmla="*/ 3 w 473"/>
                  <a:gd name="T75" fmla="*/ 1 h 336"/>
                  <a:gd name="T76" fmla="*/ 4 w 473"/>
                  <a:gd name="T77" fmla="*/ 1 h 336"/>
                  <a:gd name="T78" fmla="*/ 4 w 473"/>
                  <a:gd name="T79" fmla="*/ 1 h 336"/>
                  <a:gd name="T80" fmla="*/ 4 w 473"/>
                  <a:gd name="T81" fmla="*/ 1 h 336"/>
                  <a:gd name="T82" fmla="*/ 4 w 473"/>
                  <a:gd name="T83" fmla="*/ 2 h 336"/>
                  <a:gd name="T84" fmla="*/ 4 w 473"/>
                  <a:gd name="T85" fmla="*/ 2 h 336"/>
                  <a:gd name="T86" fmla="*/ 4 w 473"/>
                  <a:gd name="T87" fmla="*/ 2 h 336"/>
                  <a:gd name="T88" fmla="*/ 3 w 473"/>
                  <a:gd name="T89" fmla="*/ 4 h 336"/>
                  <a:gd name="T90" fmla="*/ 2 w 473"/>
                  <a:gd name="T91" fmla="*/ 4 h 336"/>
                  <a:gd name="T92" fmla="*/ 0 w 473"/>
                  <a:gd name="T93" fmla="*/ 5 h 336"/>
                  <a:gd name="T94" fmla="*/ 0 w 473"/>
                  <a:gd name="T95" fmla="*/ 5 h 336"/>
                  <a:gd name="T96" fmla="*/ 0 w 473"/>
                  <a:gd name="T97" fmla="*/ 5 h 336"/>
                  <a:gd name="T98" fmla="*/ 0 w 473"/>
                  <a:gd name="T99" fmla="*/ 5 h 336"/>
                  <a:gd name="T100" fmla="*/ 0 w 473"/>
                  <a:gd name="T101" fmla="*/ 5 h 336"/>
                  <a:gd name="T102" fmla="*/ 0 w 473"/>
                  <a:gd name="T103" fmla="*/ 5 h 336"/>
                  <a:gd name="T104" fmla="*/ 1 w 473"/>
                  <a:gd name="T105" fmla="*/ 5 h 336"/>
                  <a:gd name="T106" fmla="*/ 2 w 473"/>
                  <a:gd name="T107" fmla="*/ 6 h 336"/>
                  <a:gd name="T108" fmla="*/ 4 w 473"/>
                  <a:gd name="T109" fmla="*/ 6 h 336"/>
                  <a:gd name="T110" fmla="*/ 5 w 473"/>
                  <a:gd name="T111" fmla="*/ 7 h 336"/>
                  <a:gd name="T112" fmla="*/ 5 w 473"/>
                  <a:gd name="T113" fmla="*/ 7 h 336"/>
                  <a:gd name="T114" fmla="*/ 5 w 473"/>
                  <a:gd name="T115" fmla="*/ 6 h 336"/>
                  <a:gd name="T116" fmla="*/ 5 w 473"/>
                  <a:gd name="T117" fmla="*/ 6 h 336"/>
                  <a:gd name="T118" fmla="*/ 6 w 473"/>
                  <a:gd name="T119" fmla="*/ 5 h 336"/>
                  <a:gd name="T120" fmla="*/ 6 w 473"/>
                  <a:gd name="T121" fmla="*/ 5 h 3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73" h="336">
                    <a:moveTo>
                      <a:pt x="283" y="253"/>
                    </a:moveTo>
                    <a:lnTo>
                      <a:pt x="287" y="251"/>
                    </a:lnTo>
                    <a:lnTo>
                      <a:pt x="290" y="250"/>
                    </a:lnTo>
                    <a:lnTo>
                      <a:pt x="294" y="248"/>
                    </a:lnTo>
                    <a:lnTo>
                      <a:pt x="313" y="233"/>
                    </a:lnTo>
                    <a:lnTo>
                      <a:pt x="332" y="221"/>
                    </a:lnTo>
                    <a:lnTo>
                      <a:pt x="355" y="211"/>
                    </a:lnTo>
                    <a:lnTo>
                      <a:pt x="339" y="217"/>
                    </a:lnTo>
                    <a:lnTo>
                      <a:pt x="346" y="214"/>
                    </a:lnTo>
                    <a:lnTo>
                      <a:pt x="356" y="209"/>
                    </a:lnTo>
                    <a:lnTo>
                      <a:pt x="364" y="204"/>
                    </a:lnTo>
                    <a:lnTo>
                      <a:pt x="372" y="199"/>
                    </a:lnTo>
                    <a:lnTo>
                      <a:pt x="381" y="195"/>
                    </a:lnTo>
                    <a:lnTo>
                      <a:pt x="410" y="182"/>
                    </a:lnTo>
                    <a:lnTo>
                      <a:pt x="438" y="174"/>
                    </a:lnTo>
                    <a:lnTo>
                      <a:pt x="470" y="167"/>
                    </a:lnTo>
                    <a:lnTo>
                      <a:pt x="452" y="171"/>
                    </a:lnTo>
                    <a:lnTo>
                      <a:pt x="453" y="171"/>
                    </a:lnTo>
                    <a:lnTo>
                      <a:pt x="473" y="169"/>
                    </a:lnTo>
                    <a:lnTo>
                      <a:pt x="411" y="138"/>
                    </a:lnTo>
                    <a:lnTo>
                      <a:pt x="349" y="111"/>
                    </a:lnTo>
                    <a:lnTo>
                      <a:pt x="288" y="83"/>
                    </a:lnTo>
                    <a:lnTo>
                      <a:pt x="225" y="55"/>
                    </a:lnTo>
                    <a:lnTo>
                      <a:pt x="164" y="27"/>
                    </a:lnTo>
                    <a:lnTo>
                      <a:pt x="103" y="0"/>
                    </a:lnTo>
                    <a:lnTo>
                      <a:pt x="112" y="11"/>
                    </a:lnTo>
                    <a:lnTo>
                      <a:pt x="122" y="22"/>
                    </a:lnTo>
                    <a:lnTo>
                      <a:pt x="136" y="33"/>
                    </a:lnTo>
                    <a:lnTo>
                      <a:pt x="152" y="42"/>
                    </a:lnTo>
                    <a:lnTo>
                      <a:pt x="169" y="48"/>
                    </a:lnTo>
                    <a:lnTo>
                      <a:pt x="185" y="52"/>
                    </a:lnTo>
                    <a:lnTo>
                      <a:pt x="188" y="70"/>
                    </a:lnTo>
                    <a:lnTo>
                      <a:pt x="189" y="90"/>
                    </a:lnTo>
                    <a:lnTo>
                      <a:pt x="186" y="107"/>
                    </a:lnTo>
                    <a:lnTo>
                      <a:pt x="150" y="173"/>
                    </a:lnTo>
                    <a:lnTo>
                      <a:pt x="90" y="207"/>
                    </a:lnTo>
                    <a:lnTo>
                      <a:pt x="20" y="221"/>
                    </a:lnTo>
                    <a:lnTo>
                      <a:pt x="12" y="223"/>
                    </a:lnTo>
                    <a:lnTo>
                      <a:pt x="6" y="223"/>
                    </a:lnTo>
                    <a:lnTo>
                      <a:pt x="0" y="224"/>
                    </a:lnTo>
                    <a:lnTo>
                      <a:pt x="59" y="251"/>
                    </a:lnTo>
                    <a:lnTo>
                      <a:pt x="117" y="279"/>
                    </a:lnTo>
                    <a:lnTo>
                      <a:pt x="177" y="308"/>
                    </a:lnTo>
                    <a:lnTo>
                      <a:pt x="235" y="336"/>
                    </a:lnTo>
                    <a:lnTo>
                      <a:pt x="240" y="304"/>
                    </a:lnTo>
                    <a:lnTo>
                      <a:pt x="258" y="275"/>
                    </a:lnTo>
                    <a:lnTo>
                      <a:pt x="283" y="2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5" name="Freeform 174">
                <a:extLst>
                  <a:ext uri="{FF2B5EF4-FFF2-40B4-BE49-F238E27FC236}">
                    <a16:creationId xmlns:a16="http://schemas.microsoft.com/office/drawing/2014/main" id="{CAFD13E3-726F-D3E1-FEE7-135D328258C2}"/>
                  </a:ext>
                </a:extLst>
              </p:cNvPr>
              <p:cNvSpPr>
                <a:spLocks/>
              </p:cNvSpPr>
              <p:nvPr/>
            </p:nvSpPr>
            <p:spPr bwMode="auto">
              <a:xfrm>
                <a:off x="4044" y="2761"/>
                <a:ext cx="193" cy="119"/>
              </a:xfrm>
              <a:custGeom>
                <a:avLst/>
                <a:gdLst>
                  <a:gd name="T0" fmla="*/ 27 w 1346"/>
                  <a:gd name="T1" fmla="*/ 13 h 836"/>
                  <a:gd name="T2" fmla="*/ 27 w 1346"/>
                  <a:gd name="T3" fmla="*/ 12 h 836"/>
                  <a:gd name="T4" fmla="*/ 24 w 1346"/>
                  <a:gd name="T5" fmla="*/ 10 h 836"/>
                  <a:gd name="T6" fmla="*/ 21 w 1346"/>
                  <a:gd name="T7" fmla="*/ 9 h 836"/>
                  <a:gd name="T8" fmla="*/ 18 w 1346"/>
                  <a:gd name="T9" fmla="*/ 8 h 836"/>
                  <a:gd name="T10" fmla="*/ 15 w 1346"/>
                  <a:gd name="T11" fmla="*/ 6 h 836"/>
                  <a:gd name="T12" fmla="*/ 12 w 1346"/>
                  <a:gd name="T13" fmla="*/ 5 h 836"/>
                  <a:gd name="T14" fmla="*/ 9 w 1346"/>
                  <a:gd name="T15" fmla="*/ 3 h 836"/>
                  <a:gd name="T16" fmla="*/ 6 w 1346"/>
                  <a:gd name="T17" fmla="*/ 2 h 836"/>
                  <a:gd name="T18" fmla="*/ 3 w 1346"/>
                  <a:gd name="T19" fmla="*/ 1 h 836"/>
                  <a:gd name="T20" fmla="*/ 1 w 1346"/>
                  <a:gd name="T21" fmla="*/ 0 h 836"/>
                  <a:gd name="T22" fmla="*/ 2 w 1346"/>
                  <a:gd name="T23" fmla="*/ 2 h 836"/>
                  <a:gd name="T24" fmla="*/ 2 w 1346"/>
                  <a:gd name="T25" fmla="*/ 4 h 836"/>
                  <a:gd name="T26" fmla="*/ 1 w 1346"/>
                  <a:gd name="T27" fmla="*/ 5 h 836"/>
                  <a:gd name="T28" fmla="*/ 0 w 1346"/>
                  <a:gd name="T29" fmla="*/ 5 h 836"/>
                  <a:gd name="T30" fmla="*/ 1 w 1346"/>
                  <a:gd name="T31" fmla="*/ 6 h 836"/>
                  <a:gd name="T32" fmla="*/ 4 w 1346"/>
                  <a:gd name="T33" fmla="*/ 7 h 836"/>
                  <a:gd name="T34" fmla="*/ 7 w 1346"/>
                  <a:gd name="T35" fmla="*/ 9 h 836"/>
                  <a:gd name="T36" fmla="*/ 7 w 1346"/>
                  <a:gd name="T37" fmla="*/ 7 h 836"/>
                  <a:gd name="T38" fmla="*/ 7 w 1346"/>
                  <a:gd name="T39" fmla="*/ 7 h 836"/>
                  <a:gd name="T40" fmla="*/ 7 w 1346"/>
                  <a:gd name="T41" fmla="*/ 6 h 836"/>
                  <a:gd name="T42" fmla="*/ 8 w 1346"/>
                  <a:gd name="T43" fmla="*/ 5 h 836"/>
                  <a:gd name="T44" fmla="*/ 10 w 1346"/>
                  <a:gd name="T45" fmla="*/ 5 h 836"/>
                  <a:gd name="T46" fmla="*/ 10 w 1346"/>
                  <a:gd name="T47" fmla="*/ 5 h 836"/>
                  <a:gd name="T48" fmla="*/ 11 w 1346"/>
                  <a:gd name="T49" fmla="*/ 6 h 836"/>
                  <a:gd name="T50" fmla="*/ 11 w 1346"/>
                  <a:gd name="T51" fmla="*/ 7 h 836"/>
                  <a:gd name="T52" fmla="*/ 11 w 1346"/>
                  <a:gd name="T53" fmla="*/ 9 h 836"/>
                  <a:gd name="T54" fmla="*/ 10 w 1346"/>
                  <a:gd name="T55" fmla="*/ 9 h 836"/>
                  <a:gd name="T56" fmla="*/ 9 w 1346"/>
                  <a:gd name="T57" fmla="*/ 9 h 836"/>
                  <a:gd name="T58" fmla="*/ 9 w 1346"/>
                  <a:gd name="T59" fmla="*/ 9 h 836"/>
                  <a:gd name="T60" fmla="*/ 13 w 1346"/>
                  <a:gd name="T61" fmla="*/ 11 h 836"/>
                  <a:gd name="T62" fmla="*/ 15 w 1346"/>
                  <a:gd name="T63" fmla="*/ 11 h 836"/>
                  <a:gd name="T64" fmla="*/ 15 w 1346"/>
                  <a:gd name="T65" fmla="*/ 10 h 836"/>
                  <a:gd name="T66" fmla="*/ 17 w 1346"/>
                  <a:gd name="T67" fmla="*/ 8 h 836"/>
                  <a:gd name="T68" fmla="*/ 19 w 1346"/>
                  <a:gd name="T69" fmla="*/ 9 h 836"/>
                  <a:gd name="T70" fmla="*/ 20 w 1346"/>
                  <a:gd name="T71" fmla="*/ 10 h 836"/>
                  <a:gd name="T72" fmla="*/ 20 w 1346"/>
                  <a:gd name="T73" fmla="*/ 12 h 836"/>
                  <a:gd name="T74" fmla="*/ 18 w 1346"/>
                  <a:gd name="T75" fmla="*/ 14 h 836"/>
                  <a:gd name="T76" fmla="*/ 18 w 1346"/>
                  <a:gd name="T77" fmla="*/ 14 h 836"/>
                  <a:gd name="T78" fmla="*/ 19 w 1346"/>
                  <a:gd name="T79" fmla="*/ 14 h 836"/>
                  <a:gd name="T80" fmla="*/ 23 w 1346"/>
                  <a:gd name="T81" fmla="*/ 16 h 836"/>
                  <a:gd name="T82" fmla="*/ 25 w 1346"/>
                  <a:gd name="T83" fmla="*/ 17 h 836"/>
                  <a:gd name="T84" fmla="*/ 25 w 1346"/>
                  <a:gd name="T85" fmla="*/ 17 h 836"/>
                  <a:gd name="T86" fmla="*/ 25 w 1346"/>
                  <a:gd name="T87" fmla="*/ 14 h 8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46" h="836">
                    <a:moveTo>
                      <a:pt x="1264" y="657"/>
                    </a:moveTo>
                    <a:lnTo>
                      <a:pt x="1288" y="635"/>
                    </a:lnTo>
                    <a:lnTo>
                      <a:pt x="1316" y="617"/>
                    </a:lnTo>
                    <a:lnTo>
                      <a:pt x="1346" y="605"/>
                    </a:lnTo>
                    <a:lnTo>
                      <a:pt x="1297" y="581"/>
                    </a:lnTo>
                    <a:lnTo>
                      <a:pt x="1248" y="558"/>
                    </a:lnTo>
                    <a:lnTo>
                      <a:pt x="1199" y="534"/>
                    </a:lnTo>
                    <a:lnTo>
                      <a:pt x="1150" y="512"/>
                    </a:lnTo>
                    <a:lnTo>
                      <a:pt x="1101" y="488"/>
                    </a:lnTo>
                    <a:lnTo>
                      <a:pt x="1052" y="465"/>
                    </a:lnTo>
                    <a:lnTo>
                      <a:pt x="1003" y="441"/>
                    </a:lnTo>
                    <a:lnTo>
                      <a:pt x="955" y="418"/>
                    </a:lnTo>
                    <a:lnTo>
                      <a:pt x="906" y="396"/>
                    </a:lnTo>
                    <a:lnTo>
                      <a:pt x="857" y="372"/>
                    </a:lnTo>
                    <a:lnTo>
                      <a:pt x="808" y="349"/>
                    </a:lnTo>
                    <a:lnTo>
                      <a:pt x="759" y="325"/>
                    </a:lnTo>
                    <a:lnTo>
                      <a:pt x="710" y="303"/>
                    </a:lnTo>
                    <a:lnTo>
                      <a:pt x="660" y="277"/>
                    </a:lnTo>
                    <a:lnTo>
                      <a:pt x="612" y="255"/>
                    </a:lnTo>
                    <a:lnTo>
                      <a:pt x="563" y="232"/>
                    </a:lnTo>
                    <a:lnTo>
                      <a:pt x="515" y="209"/>
                    </a:lnTo>
                    <a:lnTo>
                      <a:pt x="465" y="184"/>
                    </a:lnTo>
                    <a:lnTo>
                      <a:pt x="415" y="162"/>
                    </a:lnTo>
                    <a:lnTo>
                      <a:pt x="367" y="139"/>
                    </a:lnTo>
                    <a:lnTo>
                      <a:pt x="318" y="116"/>
                    </a:lnTo>
                    <a:lnTo>
                      <a:pt x="269" y="93"/>
                    </a:lnTo>
                    <a:lnTo>
                      <a:pt x="221" y="71"/>
                    </a:lnTo>
                    <a:lnTo>
                      <a:pt x="166" y="47"/>
                    </a:lnTo>
                    <a:lnTo>
                      <a:pt x="112" y="24"/>
                    </a:lnTo>
                    <a:lnTo>
                      <a:pt x="57" y="0"/>
                    </a:lnTo>
                    <a:lnTo>
                      <a:pt x="88" y="27"/>
                    </a:lnTo>
                    <a:lnTo>
                      <a:pt x="109" y="63"/>
                    </a:lnTo>
                    <a:lnTo>
                      <a:pt x="114" y="102"/>
                    </a:lnTo>
                    <a:lnTo>
                      <a:pt x="105" y="154"/>
                    </a:lnTo>
                    <a:lnTo>
                      <a:pt x="84" y="198"/>
                    </a:lnTo>
                    <a:lnTo>
                      <a:pt x="45" y="234"/>
                    </a:lnTo>
                    <a:lnTo>
                      <a:pt x="30" y="242"/>
                    </a:lnTo>
                    <a:lnTo>
                      <a:pt x="15" y="250"/>
                    </a:lnTo>
                    <a:lnTo>
                      <a:pt x="0" y="256"/>
                    </a:lnTo>
                    <a:lnTo>
                      <a:pt x="20" y="266"/>
                    </a:lnTo>
                    <a:lnTo>
                      <a:pt x="40" y="275"/>
                    </a:lnTo>
                    <a:lnTo>
                      <a:pt x="62" y="285"/>
                    </a:lnTo>
                    <a:lnTo>
                      <a:pt x="130" y="321"/>
                    </a:lnTo>
                    <a:lnTo>
                      <a:pt x="200" y="355"/>
                    </a:lnTo>
                    <a:lnTo>
                      <a:pt x="268" y="389"/>
                    </a:lnTo>
                    <a:lnTo>
                      <a:pt x="336" y="422"/>
                    </a:lnTo>
                    <a:lnTo>
                      <a:pt x="326" y="406"/>
                    </a:lnTo>
                    <a:lnTo>
                      <a:pt x="320" y="388"/>
                    </a:lnTo>
                    <a:lnTo>
                      <a:pt x="320" y="368"/>
                    </a:lnTo>
                    <a:lnTo>
                      <a:pt x="324" y="347"/>
                    </a:lnTo>
                    <a:lnTo>
                      <a:pt x="328" y="325"/>
                    </a:lnTo>
                    <a:lnTo>
                      <a:pt x="337" y="305"/>
                    </a:lnTo>
                    <a:lnTo>
                      <a:pt x="355" y="280"/>
                    </a:lnTo>
                    <a:lnTo>
                      <a:pt x="382" y="260"/>
                    </a:lnTo>
                    <a:lnTo>
                      <a:pt x="411" y="250"/>
                    </a:lnTo>
                    <a:lnTo>
                      <a:pt x="434" y="246"/>
                    </a:lnTo>
                    <a:lnTo>
                      <a:pt x="458" y="243"/>
                    </a:lnTo>
                    <a:lnTo>
                      <a:pt x="480" y="248"/>
                    </a:lnTo>
                    <a:lnTo>
                      <a:pt x="491" y="251"/>
                    </a:lnTo>
                    <a:lnTo>
                      <a:pt x="502" y="256"/>
                    </a:lnTo>
                    <a:lnTo>
                      <a:pt x="513" y="262"/>
                    </a:lnTo>
                    <a:lnTo>
                      <a:pt x="542" y="288"/>
                    </a:lnTo>
                    <a:lnTo>
                      <a:pt x="554" y="324"/>
                    </a:lnTo>
                    <a:lnTo>
                      <a:pt x="554" y="363"/>
                    </a:lnTo>
                    <a:lnTo>
                      <a:pt x="546" y="388"/>
                    </a:lnTo>
                    <a:lnTo>
                      <a:pt x="533" y="409"/>
                    </a:lnTo>
                    <a:lnTo>
                      <a:pt x="516" y="430"/>
                    </a:lnTo>
                    <a:lnTo>
                      <a:pt x="499" y="445"/>
                    </a:lnTo>
                    <a:lnTo>
                      <a:pt x="479" y="456"/>
                    </a:lnTo>
                    <a:lnTo>
                      <a:pt x="460" y="464"/>
                    </a:lnTo>
                    <a:lnTo>
                      <a:pt x="450" y="466"/>
                    </a:lnTo>
                    <a:lnTo>
                      <a:pt x="441" y="467"/>
                    </a:lnTo>
                    <a:lnTo>
                      <a:pt x="432" y="467"/>
                    </a:lnTo>
                    <a:lnTo>
                      <a:pt x="496" y="498"/>
                    </a:lnTo>
                    <a:lnTo>
                      <a:pt x="562" y="529"/>
                    </a:lnTo>
                    <a:lnTo>
                      <a:pt x="627" y="558"/>
                    </a:lnTo>
                    <a:lnTo>
                      <a:pt x="694" y="589"/>
                    </a:lnTo>
                    <a:lnTo>
                      <a:pt x="708" y="547"/>
                    </a:lnTo>
                    <a:lnTo>
                      <a:pt x="727" y="506"/>
                    </a:lnTo>
                    <a:lnTo>
                      <a:pt x="754" y="471"/>
                    </a:lnTo>
                    <a:lnTo>
                      <a:pt x="778" y="447"/>
                    </a:lnTo>
                    <a:lnTo>
                      <a:pt x="804" y="428"/>
                    </a:lnTo>
                    <a:lnTo>
                      <a:pt x="836" y="415"/>
                    </a:lnTo>
                    <a:lnTo>
                      <a:pt x="885" y="413"/>
                    </a:lnTo>
                    <a:lnTo>
                      <a:pt x="933" y="429"/>
                    </a:lnTo>
                    <a:lnTo>
                      <a:pt x="967" y="464"/>
                    </a:lnTo>
                    <a:lnTo>
                      <a:pt x="983" y="508"/>
                    </a:lnTo>
                    <a:lnTo>
                      <a:pt x="984" y="553"/>
                    </a:lnTo>
                    <a:lnTo>
                      <a:pt x="969" y="597"/>
                    </a:lnTo>
                    <a:lnTo>
                      <a:pt x="950" y="624"/>
                    </a:lnTo>
                    <a:lnTo>
                      <a:pt x="924" y="650"/>
                    </a:lnTo>
                    <a:lnTo>
                      <a:pt x="897" y="670"/>
                    </a:lnTo>
                    <a:lnTo>
                      <a:pt x="891" y="672"/>
                    </a:lnTo>
                    <a:lnTo>
                      <a:pt x="885" y="674"/>
                    </a:lnTo>
                    <a:lnTo>
                      <a:pt x="880" y="677"/>
                    </a:lnTo>
                    <a:lnTo>
                      <a:pt x="939" y="704"/>
                    </a:lnTo>
                    <a:lnTo>
                      <a:pt x="997" y="730"/>
                    </a:lnTo>
                    <a:lnTo>
                      <a:pt x="1055" y="756"/>
                    </a:lnTo>
                    <a:lnTo>
                      <a:pt x="1113" y="783"/>
                    </a:lnTo>
                    <a:lnTo>
                      <a:pt x="1172" y="810"/>
                    </a:lnTo>
                    <a:lnTo>
                      <a:pt x="1230" y="836"/>
                    </a:lnTo>
                    <a:lnTo>
                      <a:pt x="1227" y="831"/>
                    </a:lnTo>
                    <a:lnTo>
                      <a:pt x="1224" y="826"/>
                    </a:lnTo>
                    <a:lnTo>
                      <a:pt x="1222" y="820"/>
                    </a:lnTo>
                    <a:lnTo>
                      <a:pt x="1215" y="763"/>
                    </a:lnTo>
                    <a:lnTo>
                      <a:pt x="1231" y="706"/>
                    </a:lnTo>
                    <a:lnTo>
                      <a:pt x="1264" y="65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6" name="Freeform 175">
                <a:extLst>
                  <a:ext uri="{FF2B5EF4-FFF2-40B4-BE49-F238E27FC236}">
                    <a16:creationId xmlns:a16="http://schemas.microsoft.com/office/drawing/2014/main" id="{768D22C8-9302-3BA1-7CBA-D0D0D73613E0}"/>
                  </a:ext>
                </a:extLst>
              </p:cNvPr>
              <p:cNvSpPr>
                <a:spLocks/>
              </p:cNvSpPr>
              <p:nvPr/>
            </p:nvSpPr>
            <p:spPr bwMode="auto">
              <a:xfrm>
                <a:off x="4044" y="2761"/>
                <a:ext cx="193" cy="119"/>
              </a:xfrm>
              <a:custGeom>
                <a:avLst/>
                <a:gdLst>
                  <a:gd name="T0" fmla="*/ 27 w 1346"/>
                  <a:gd name="T1" fmla="*/ 13 h 836"/>
                  <a:gd name="T2" fmla="*/ 27 w 1346"/>
                  <a:gd name="T3" fmla="*/ 12 h 836"/>
                  <a:gd name="T4" fmla="*/ 24 w 1346"/>
                  <a:gd name="T5" fmla="*/ 10 h 836"/>
                  <a:gd name="T6" fmla="*/ 21 w 1346"/>
                  <a:gd name="T7" fmla="*/ 9 h 836"/>
                  <a:gd name="T8" fmla="*/ 18 w 1346"/>
                  <a:gd name="T9" fmla="*/ 8 h 836"/>
                  <a:gd name="T10" fmla="*/ 15 w 1346"/>
                  <a:gd name="T11" fmla="*/ 6 h 836"/>
                  <a:gd name="T12" fmla="*/ 12 w 1346"/>
                  <a:gd name="T13" fmla="*/ 5 h 836"/>
                  <a:gd name="T14" fmla="*/ 9 w 1346"/>
                  <a:gd name="T15" fmla="*/ 3 h 836"/>
                  <a:gd name="T16" fmla="*/ 6 w 1346"/>
                  <a:gd name="T17" fmla="*/ 2 h 836"/>
                  <a:gd name="T18" fmla="*/ 3 w 1346"/>
                  <a:gd name="T19" fmla="*/ 1 h 836"/>
                  <a:gd name="T20" fmla="*/ 1 w 1346"/>
                  <a:gd name="T21" fmla="*/ 0 h 836"/>
                  <a:gd name="T22" fmla="*/ 2 w 1346"/>
                  <a:gd name="T23" fmla="*/ 2 h 836"/>
                  <a:gd name="T24" fmla="*/ 2 w 1346"/>
                  <a:gd name="T25" fmla="*/ 4 h 836"/>
                  <a:gd name="T26" fmla="*/ 1 w 1346"/>
                  <a:gd name="T27" fmla="*/ 5 h 836"/>
                  <a:gd name="T28" fmla="*/ 0 w 1346"/>
                  <a:gd name="T29" fmla="*/ 5 h 836"/>
                  <a:gd name="T30" fmla="*/ 1 w 1346"/>
                  <a:gd name="T31" fmla="*/ 6 h 836"/>
                  <a:gd name="T32" fmla="*/ 4 w 1346"/>
                  <a:gd name="T33" fmla="*/ 7 h 836"/>
                  <a:gd name="T34" fmla="*/ 7 w 1346"/>
                  <a:gd name="T35" fmla="*/ 9 h 836"/>
                  <a:gd name="T36" fmla="*/ 7 w 1346"/>
                  <a:gd name="T37" fmla="*/ 7 h 836"/>
                  <a:gd name="T38" fmla="*/ 7 w 1346"/>
                  <a:gd name="T39" fmla="*/ 7 h 836"/>
                  <a:gd name="T40" fmla="*/ 7 w 1346"/>
                  <a:gd name="T41" fmla="*/ 6 h 836"/>
                  <a:gd name="T42" fmla="*/ 8 w 1346"/>
                  <a:gd name="T43" fmla="*/ 5 h 836"/>
                  <a:gd name="T44" fmla="*/ 10 w 1346"/>
                  <a:gd name="T45" fmla="*/ 5 h 836"/>
                  <a:gd name="T46" fmla="*/ 10 w 1346"/>
                  <a:gd name="T47" fmla="*/ 5 h 836"/>
                  <a:gd name="T48" fmla="*/ 11 w 1346"/>
                  <a:gd name="T49" fmla="*/ 6 h 836"/>
                  <a:gd name="T50" fmla="*/ 11 w 1346"/>
                  <a:gd name="T51" fmla="*/ 7 h 836"/>
                  <a:gd name="T52" fmla="*/ 11 w 1346"/>
                  <a:gd name="T53" fmla="*/ 9 h 836"/>
                  <a:gd name="T54" fmla="*/ 10 w 1346"/>
                  <a:gd name="T55" fmla="*/ 9 h 836"/>
                  <a:gd name="T56" fmla="*/ 9 w 1346"/>
                  <a:gd name="T57" fmla="*/ 9 h 836"/>
                  <a:gd name="T58" fmla="*/ 9 w 1346"/>
                  <a:gd name="T59" fmla="*/ 9 h 836"/>
                  <a:gd name="T60" fmla="*/ 13 w 1346"/>
                  <a:gd name="T61" fmla="*/ 11 h 836"/>
                  <a:gd name="T62" fmla="*/ 15 w 1346"/>
                  <a:gd name="T63" fmla="*/ 11 h 836"/>
                  <a:gd name="T64" fmla="*/ 15 w 1346"/>
                  <a:gd name="T65" fmla="*/ 10 h 836"/>
                  <a:gd name="T66" fmla="*/ 17 w 1346"/>
                  <a:gd name="T67" fmla="*/ 8 h 836"/>
                  <a:gd name="T68" fmla="*/ 19 w 1346"/>
                  <a:gd name="T69" fmla="*/ 9 h 836"/>
                  <a:gd name="T70" fmla="*/ 20 w 1346"/>
                  <a:gd name="T71" fmla="*/ 10 h 836"/>
                  <a:gd name="T72" fmla="*/ 20 w 1346"/>
                  <a:gd name="T73" fmla="*/ 12 h 836"/>
                  <a:gd name="T74" fmla="*/ 18 w 1346"/>
                  <a:gd name="T75" fmla="*/ 14 h 836"/>
                  <a:gd name="T76" fmla="*/ 18 w 1346"/>
                  <a:gd name="T77" fmla="*/ 14 h 836"/>
                  <a:gd name="T78" fmla="*/ 19 w 1346"/>
                  <a:gd name="T79" fmla="*/ 14 h 836"/>
                  <a:gd name="T80" fmla="*/ 23 w 1346"/>
                  <a:gd name="T81" fmla="*/ 16 h 836"/>
                  <a:gd name="T82" fmla="*/ 25 w 1346"/>
                  <a:gd name="T83" fmla="*/ 17 h 836"/>
                  <a:gd name="T84" fmla="*/ 25 w 1346"/>
                  <a:gd name="T85" fmla="*/ 17 h 836"/>
                  <a:gd name="T86" fmla="*/ 25 w 1346"/>
                  <a:gd name="T87" fmla="*/ 14 h 8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46" h="836">
                    <a:moveTo>
                      <a:pt x="1264" y="657"/>
                    </a:moveTo>
                    <a:lnTo>
                      <a:pt x="1288" y="635"/>
                    </a:lnTo>
                    <a:lnTo>
                      <a:pt x="1316" y="617"/>
                    </a:lnTo>
                    <a:lnTo>
                      <a:pt x="1346" y="605"/>
                    </a:lnTo>
                    <a:lnTo>
                      <a:pt x="1297" y="581"/>
                    </a:lnTo>
                    <a:lnTo>
                      <a:pt x="1248" y="558"/>
                    </a:lnTo>
                    <a:lnTo>
                      <a:pt x="1199" y="534"/>
                    </a:lnTo>
                    <a:lnTo>
                      <a:pt x="1150" y="512"/>
                    </a:lnTo>
                    <a:lnTo>
                      <a:pt x="1101" y="488"/>
                    </a:lnTo>
                    <a:lnTo>
                      <a:pt x="1052" y="465"/>
                    </a:lnTo>
                    <a:lnTo>
                      <a:pt x="1003" y="441"/>
                    </a:lnTo>
                    <a:lnTo>
                      <a:pt x="955" y="418"/>
                    </a:lnTo>
                    <a:lnTo>
                      <a:pt x="906" y="396"/>
                    </a:lnTo>
                    <a:lnTo>
                      <a:pt x="857" y="372"/>
                    </a:lnTo>
                    <a:lnTo>
                      <a:pt x="808" y="349"/>
                    </a:lnTo>
                    <a:lnTo>
                      <a:pt x="759" y="325"/>
                    </a:lnTo>
                    <a:lnTo>
                      <a:pt x="710" y="303"/>
                    </a:lnTo>
                    <a:lnTo>
                      <a:pt x="660" y="277"/>
                    </a:lnTo>
                    <a:lnTo>
                      <a:pt x="612" y="255"/>
                    </a:lnTo>
                    <a:lnTo>
                      <a:pt x="563" y="232"/>
                    </a:lnTo>
                    <a:lnTo>
                      <a:pt x="515" y="209"/>
                    </a:lnTo>
                    <a:lnTo>
                      <a:pt x="465" y="184"/>
                    </a:lnTo>
                    <a:lnTo>
                      <a:pt x="415" y="162"/>
                    </a:lnTo>
                    <a:lnTo>
                      <a:pt x="367" y="139"/>
                    </a:lnTo>
                    <a:lnTo>
                      <a:pt x="318" y="116"/>
                    </a:lnTo>
                    <a:lnTo>
                      <a:pt x="269" y="93"/>
                    </a:lnTo>
                    <a:lnTo>
                      <a:pt x="221" y="71"/>
                    </a:lnTo>
                    <a:lnTo>
                      <a:pt x="166" y="47"/>
                    </a:lnTo>
                    <a:lnTo>
                      <a:pt x="112" y="24"/>
                    </a:lnTo>
                    <a:lnTo>
                      <a:pt x="57" y="0"/>
                    </a:lnTo>
                    <a:lnTo>
                      <a:pt x="88" y="27"/>
                    </a:lnTo>
                    <a:lnTo>
                      <a:pt x="109" y="63"/>
                    </a:lnTo>
                    <a:lnTo>
                      <a:pt x="114" y="102"/>
                    </a:lnTo>
                    <a:lnTo>
                      <a:pt x="105" y="154"/>
                    </a:lnTo>
                    <a:lnTo>
                      <a:pt x="84" y="198"/>
                    </a:lnTo>
                    <a:lnTo>
                      <a:pt x="45" y="234"/>
                    </a:lnTo>
                    <a:lnTo>
                      <a:pt x="30" y="242"/>
                    </a:lnTo>
                    <a:lnTo>
                      <a:pt x="15" y="250"/>
                    </a:lnTo>
                    <a:lnTo>
                      <a:pt x="0" y="256"/>
                    </a:lnTo>
                    <a:lnTo>
                      <a:pt x="20" y="266"/>
                    </a:lnTo>
                    <a:lnTo>
                      <a:pt x="40" y="275"/>
                    </a:lnTo>
                    <a:lnTo>
                      <a:pt x="62" y="285"/>
                    </a:lnTo>
                    <a:lnTo>
                      <a:pt x="130" y="321"/>
                    </a:lnTo>
                    <a:lnTo>
                      <a:pt x="200" y="355"/>
                    </a:lnTo>
                    <a:lnTo>
                      <a:pt x="268" y="389"/>
                    </a:lnTo>
                    <a:lnTo>
                      <a:pt x="336" y="422"/>
                    </a:lnTo>
                    <a:lnTo>
                      <a:pt x="326" y="406"/>
                    </a:lnTo>
                    <a:lnTo>
                      <a:pt x="320" y="388"/>
                    </a:lnTo>
                    <a:lnTo>
                      <a:pt x="320" y="368"/>
                    </a:lnTo>
                    <a:lnTo>
                      <a:pt x="324" y="347"/>
                    </a:lnTo>
                    <a:lnTo>
                      <a:pt x="328" y="325"/>
                    </a:lnTo>
                    <a:lnTo>
                      <a:pt x="337" y="305"/>
                    </a:lnTo>
                    <a:lnTo>
                      <a:pt x="355" y="280"/>
                    </a:lnTo>
                    <a:lnTo>
                      <a:pt x="382" y="260"/>
                    </a:lnTo>
                    <a:lnTo>
                      <a:pt x="411" y="250"/>
                    </a:lnTo>
                    <a:lnTo>
                      <a:pt x="434" y="246"/>
                    </a:lnTo>
                    <a:lnTo>
                      <a:pt x="458" y="243"/>
                    </a:lnTo>
                    <a:lnTo>
                      <a:pt x="480" y="248"/>
                    </a:lnTo>
                    <a:lnTo>
                      <a:pt x="491" y="251"/>
                    </a:lnTo>
                    <a:lnTo>
                      <a:pt x="502" y="256"/>
                    </a:lnTo>
                    <a:lnTo>
                      <a:pt x="513" y="262"/>
                    </a:lnTo>
                    <a:lnTo>
                      <a:pt x="542" y="288"/>
                    </a:lnTo>
                    <a:lnTo>
                      <a:pt x="554" y="324"/>
                    </a:lnTo>
                    <a:lnTo>
                      <a:pt x="554" y="363"/>
                    </a:lnTo>
                    <a:lnTo>
                      <a:pt x="546" y="388"/>
                    </a:lnTo>
                    <a:lnTo>
                      <a:pt x="533" y="409"/>
                    </a:lnTo>
                    <a:lnTo>
                      <a:pt x="516" y="430"/>
                    </a:lnTo>
                    <a:lnTo>
                      <a:pt x="499" y="445"/>
                    </a:lnTo>
                    <a:lnTo>
                      <a:pt x="479" y="456"/>
                    </a:lnTo>
                    <a:lnTo>
                      <a:pt x="460" y="464"/>
                    </a:lnTo>
                    <a:lnTo>
                      <a:pt x="450" y="466"/>
                    </a:lnTo>
                    <a:lnTo>
                      <a:pt x="441" y="467"/>
                    </a:lnTo>
                    <a:lnTo>
                      <a:pt x="432" y="467"/>
                    </a:lnTo>
                    <a:lnTo>
                      <a:pt x="496" y="498"/>
                    </a:lnTo>
                    <a:lnTo>
                      <a:pt x="562" y="529"/>
                    </a:lnTo>
                    <a:lnTo>
                      <a:pt x="627" y="558"/>
                    </a:lnTo>
                    <a:lnTo>
                      <a:pt x="694" y="589"/>
                    </a:lnTo>
                    <a:lnTo>
                      <a:pt x="708" y="547"/>
                    </a:lnTo>
                    <a:lnTo>
                      <a:pt x="727" y="506"/>
                    </a:lnTo>
                    <a:lnTo>
                      <a:pt x="754" y="471"/>
                    </a:lnTo>
                    <a:lnTo>
                      <a:pt x="778" y="447"/>
                    </a:lnTo>
                    <a:lnTo>
                      <a:pt x="804" y="428"/>
                    </a:lnTo>
                    <a:lnTo>
                      <a:pt x="836" y="415"/>
                    </a:lnTo>
                    <a:lnTo>
                      <a:pt x="885" y="413"/>
                    </a:lnTo>
                    <a:lnTo>
                      <a:pt x="933" y="429"/>
                    </a:lnTo>
                    <a:lnTo>
                      <a:pt x="967" y="464"/>
                    </a:lnTo>
                    <a:lnTo>
                      <a:pt x="983" y="508"/>
                    </a:lnTo>
                    <a:lnTo>
                      <a:pt x="984" y="553"/>
                    </a:lnTo>
                    <a:lnTo>
                      <a:pt x="969" y="597"/>
                    </a:lnTo>
                    <a:lnTo>
                      <a:pt x="950" y="624"/>
                    </a:lnTo>
                    <a:lnTo>
                      <a:pt x="924" y="650"/>
                    </a:lnTo>
                    <a:lnTo>
                      <a:pt x="897" y="670"/>
                    </a:lnTo>
                    <a:lnTo>
                      <a:pt x="891" y="672"/>
                    </a:lnTo>
                    <a:lnTo>
                      <a:pt x="885" y="674"/>
                    </a:lnTo>
                    <a:lnTo>
                      <a:pt x="880" y="677"/>
                    </a:lnTo>
                    <a:lnTo>
                      <a:pt x="939" y="704"/>
                    </a:lnTo>
                    <a:lnTo>
                      <a:pt x="997" y="730"/>
                    </a:lnTo>
                    <a:lnTo>
                      <a:pt x="1055" y="756"/>
                    </a:lnTo>
                    <a:lnTo>
                      <a:pt x="1113" y="783"/>
                    </a:lnTo>
                    <a:lnTo>
                      <a:pt x="1172" y="810"/>
                    </a:lnTo>
                    <a:lnTo>
                      <a:pt x="1230" y="836"/>
                    </a:lnTo>
                    <a:lnTo>
                      <a:pt x="1227" y="831"/>
                    </a:lnTo>
                    <a:lnTo>
                      <a:pt x="1224" y="826"/>
                    </a:lnTo>
                    <a:lnTo>
                      <a:pt x="1222" y="820"/>
                    </a:lnTo>
                    <a:lnTo>
                      <a:pt x="1215" y="763"/>
                    </a:lnTo>
                    <a:lnTo>
                      <a:pt x="1231" y="706"/>
                    </a:lnTo>
                    <a:lnTo>
                      <a:pt x="1264" y="6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7" name="Freeform 176">
                <a:extLst>
                  <a:ext uri="{FF2B5EF4-FFF2-40B4-BE49-F238E27FC236}">
                    <a16:creationId xmlns:a16="http://schemas.microsoft.com/office/drawing/2014/main" id="{DD2AF8AA-843F-95C8-44DE-C65FD6306D96}"/>
                  </a:ext>
                </a:extLst>
              </p:cNvPr>
              <p:cNvSpPr>
                <a:spLocks noEditPoints="1"/>
              </p:cNvSpPr>
              <p:nvPr/>
            </p:nvSpPr>
            <p:spPr bwMode="auto">
              <a:xfrm>
                <a:off x="3618" y="2651"/>
                <a:ext cx="790" cy="324"/>
              </a:xfrm>
              <a:custGeom>
                <a:avLst/>
                <a:gdLst>
                  <a:gd name="T0" fmla="*/ 9 w 5529"/>
                  <a:gd name="T1" fmla="*/ 16 h 2265"/>
                  <a:gd name="T2" fmla="*/ 10 w 5529"/>
                  <a:gd name="T3" fmla="*/ 19 h 2265"/>
                  <a:gd name="T4" fmla="*/ 13 w 5529"/>
                  <a:gd name="T5" fmla="*/ 15 h 2265"/>
                  <a:gd name="T6" fmla="*/ 25 w 5529"/>
                  <a:gd name="T7" fmla="*/ 17 h 2265"/>
                  <a:gd name="T8" fmla="*/ 28 w 5529"/>
                  <a:gd name="T9" fmla="*/ 20 h 2265"/>
                  <a:gd name="T10" fmla="*/ 35 w 5529"/>
                  <a:gd name="T11" fmla="*/ 19 h 2265"/>
                  <a:gd name="T12" fmla="*/ 35 w 5529"/>
                  <a:gd name="T13" fmla="*/ 24 h 2265"/>
                  <a:gd name="T14" fmla="*/ 44 w 5529"/>
                  <a:gd name="T15" fmla="*/ 27 h 2265"/>
                  <a:gd name="T16" fmla="*/ 52 w 5529"/>
                  <a:gd name="T17" fmla="*/ 31 h 2265"/>
                  <a:gd name="T18" fmla="*/ 55 w 5529"/>
                  <a:gd name="T19" fmla="*/ 28 h 2265"/>
                  <a:gd name="T20" fmla="*/ 61 w 5529"/>
                  <a:gd name="T21" fmla="*/ 36 h 2265"/>
                  <a:gd name="T22" fmla="*/ 67 w 5529"/>
                  <a:gd name="T23" fmla="*/ 33 h 2265"/>
                  <a:gd name="T24" fmla="*/ 73 w 5529"/>
                  <a:gd name="T25" fmla="*/ 38 h 2265"/>
                  <a:gd name="T26" fmla="*/ 79 w 5529"/>
                  <a:gd name="T27" fmla="*/ 44 h 2265"/>
                  <a:gd name="T28" fmla="*/ 87 w 5529"/>
                  <a:gd name="T29" fmla="*/ 43 h 2265"/>
                  <a:gd name="T30" fmla="*/ 62 w 5529"/>
                  <a:gd name="T31" fmla="*/ 30 h 2265"/>
                  <a:gd name="T32" fmla="*/ 38 w 5529"/>
                  <a:gd name="T33" fmla="*/ 19 h 2265"/>
                  <a:gd name="T34" fmla="*/ 21 w 5529"/>
                  <a:gd name="T35" fmla="*/ 11 h 2265"/>
                  <a:gd name="T36" fmla="*/ 17 w 5529"/>
                  <a:gd name="T37" fmla="*/ 12 h 2265"/>
                  <a:gd name="T38" fmla="*/ 25 w 5529"/>
                  <a:gd name="T39" fmla="*/ 9 h 2265"/>
                  <a:gd name="T40" fmla="*/ 34 w 5529"/>
                  <a:gd name="T41" fmla="*/ 11 h 2265"/>
                  <a:gd name="T42" fmla="*/ 40 w 5529"/>
                  <a:gd name="T43" fmla="*/ 16 h 2265"/>
                  <a:gd name="T44" fmla="*/ 42 w 5529"/>
                  <a:gd name="T45" fmla="*/ 19 h 2265"/>
                  <a:gd name="T46" fmla="*/ 49 w 5529"/>
                  <a:gd name="T47" fmla="*/ 22 h 2265"/>
                  <a:gd name="T48" fmla="*/ 57 w 5529"/>
                  <a:gd name="T49" fmla="*/ 22 h 2265"/>
                  <a:gd name="T50" fmla="*/ 62 w 5529"/>
                  <a:gd name="T51" fmla="*/ 26 h 2265"/>
                  <a:gd name="T52" fmla="*/ 65 w 5529"/>
                  <a:gd name="T53" fmla="*/ 29 h 2265"/>
                  <a:gd name="T54" fmla="*/ 70 w 5529"/>
                  <a:gd name="T55" fmla="*/ 31 h 2265"/>
                  <a:gd name="T56" fmla="*/ 74 w 5529"/>
                  <a:gd name="T57" fmla="*/ 30 h 2265"/>
                  <a:gd name="T58" fmla="*/ 80 w 5529"/>
                  <a:gd name="T59" fmla="*/ 32 h 2265"/>
                  <a:gd name="T60" fmla="*/ 61 w 5529"/>
                  <a:gd name="T61" fmla="*/ 22 h 2265"/>
                  <a:gd name="T62" fmla="*/ 36 w 5529"/>
                  <a:gd name="T63" fmla="*/ 11 h 2265"/>
                  <a:gd name="T64" fmla="*/ 30 w 5529"/>
                  <a:gd name="T65" fmla="*/ 6 h 2265"/>
                  <a:gd name="T66" fmla="*/ 31 w 5529"/>
                  <a:gd name="T67" fmla="*/ 9 h 2265"/>
                  <a:gd name="T68" fmla="*/ 45 w 5529"/>
                  <a:gd name="T69" fmla="*/ 10 h 2265"/>
                  <a:gd name="T70" fmla="*/ 50 w 5529"/>
                  <a:gd name="T71" fmla="*/ 15 h 2265"/>
                  <a:gd name="T72" fmla="*/ 51 w 5529"/>
                  <a:gd name="T73" fmla="*/ 17 h 2265"/>
                  <a:gd name="T74" fmla="*/ 60 w 5529"/>
                  <a:gd name="T75" fmla="*/ 16 h 2265"/>
                  <a:gd name="T76" fmla="*/ 41 w 5529"/>
                  <a:gd name="T77" fmla="*/ 7 h 2265"/>
                  <a:gd name="T78" fmla="*/ 43 w 5529"/>
                  <a:gd name="T79" fmla="*/ 3 h 2265"/>
                  <a:gd name="T80" fmla="*/ 48 w 5529"/>
                  <a:gd name="T81" fmla="*/ 5 h 2265"/>
                  <a:gd name="T82" fmla="*/ 54 w 5529"/>
                  <a:gd name="T83" fmla="*/ 10 h 2265"/>
                  <a:gd name="T84" fmla="*/ 63 w 5529"/>
                  <a:gd name="T85" fmla="*/ 14 h 2265"/>
                  <a:gd name="T86" fmla="*/ 67 w 5529"/>
                  <a:gd name="T87" fmla="*/ 15 h 2265"/>
                  <a:gd name="T88" fmla="*/ 70 w 5529"/>
                  <a:gd name="T89" fmla="*/ 18 h 2265"/>
                  <a:gd name="T90" fmla="*/ 84 w 5529"/>
                  <a:gd name="T91" fmla="*/ 20 h 2265"/>
                  <a:gd name="T92" fmla="*/ 87 w 5529"/>
                  <a:gd name="T93" fmla="*/ 26 h 2265"/>
                  <a:gd name="T94" fmla="*/ 90 w 5529"/>
                  <a:gd name="T95" fmla="*/ 23 h 2265"/>
                  <a:gd name="T96" fmla="*/ 97 w 5529"/>
                  <a:gd name="T97" fmla="*/ 31 h 2265"/>
                  <a:gd name="T98" fmla="*/ 99 w 5529"/>
                  <a:gd name="T99" fmla="*/ 28 h 2265"/>
                  <a:gd name="T100" fmla="*/ 104 w 5529"/>
                  <a:gd name="T101" fmla="*/ 34 h 2265"/>
                  <a:gd name="T102" fmla="*/ 89 w 5529"/>
                  <a:gd name="T103" fmla="*/ 34 h 2265"/>
                  <a:gd name="T104" fmla="*/ 94 w 5529"/>
                  <a:gd name="T105" fmla="*/ 35 h 2265"/>
                  <a:gd name="T106" fmla="*/ 98 w 5529"/>
                  <a:gd name="T107" fmla="*/ 40 h 2265"/>
                  <a:gd name="T108" fmla="*/ 94 w 5529"/>
                  <a:gd name="T109" fmla="*/ 45 h 2265"/>
                  <a:gd name="T110" fmla="*/ 110 w 5529"/>
                  <a:gd name="T111" fmla="*/ 30 h 2265"/>
                  <a:gd name="T112" fmla="*/ 84 w 5529"/>
                  <a:gd name="T113" fmla="*/ 19 h 2265"/>
                  <a:gd name="T114" fmla="*/ 60 w 5529"/>
                  <a:gd name="T115" fmla="*/ 8 h 2265"/>
                  <a:gd name="T116" fmla="*/ 35 w 5529"/>
                  <a:gd name="T117" fmla="*/ 0 h 2265"/>
                  <a:gd name="T118" fmla="*/ 18 w 5529"/>
                  <a:gd name="T119" fmla="*/ 8 h 2265"/>
                  <a:gd name="T120" fmla="*/ 38 w 5529"/>
                  <a:gd name="T121" fmla="*/ 9 h 2265"/>
                  <a:gd name="T122" fmla="*/ 37 w 5529"/>
                  <a:gd name="T123" fmla="*/ 10 h 2265"/>
                  <a:gd name="T124" fmla="*/ 72 w 5529"/>
                  <a:gd name="T125" fmla="*/ 17 h 226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529" h="2265">
                    <a:moveTo>
                      <a:pt x="12" y="791"/>
                    </a:moveTo>
                    <a:lnTo>
                      <a:pt x="76" y="807"/>
                    </a:lnTo>
                    <a:lnTo>
                      <a:pt x="138" y="824"/>
                    </a:lnTo>
                    <a:lnTo>
                      <a:pt x="201" y="842"/>
                    </a:lnTo>
                    <a:lnTo>
                      <a:pt x="263" y="863"/>
                    </a:lnTo>
                    <a:lnTo>
                      <a:pt x="325" y="883"/>
                    </a:lnTo>
                    <a:lnTo>
                      <a:pt x="385" y="905"/>
                    </a:lnTo>
                    <a:lnTo>
                      <a:pt x="384" y="904"/>
                    </a:lnTo>
                    <a:lnTo>
                      <a:pt x="383" y="903"/>
                    </a:lnTo>
                    <a:lnTo>
                      <a:pt x="382" y="900"/>
                    </a:lnTo>
                    <a:lnTo>
                      <a:pt x="371" y="875"/>
                    </a:lnTo>
                    <a:lnTo>
                      <a:pt x="371" y="849"/>
                    </a:lnTo>
                    <a:lnTo>
                      <a:pt x="382" y="823"/>
                    </a:lnTo>
                    <a:lnTo>
                      <a:pt x="384" y="818"/>
                    </a:lnTo>
                    <a:lnTo>
                      <a:pt x="387" y="815"/>
                    </a:lnTo>
                    <a:lnTo>
                      <a:pt x="390" y="810"/>
                    </a:lnTo>
                    <a:lnTo>
                      <a:pt x="395" y="805"/>
                    </a:lnTo>
                    <a:lnTo>
                      <a:pt x="402" y="796"/>
                    </a:lnTo>
                    <a:lnTo>
                      <a:pt x="408" y="790"/>
                    </a:lnTo>
                    <a:lnTo>
                      <a:pt x="417" y="777"/>
                    </a:lnTo>
                    <a:lnTo>
                      <a:pt x="426" y="766"/>
                    </a:lnTo>
                    <a:lnTo>
                      <a:pt x="436" y="756"/>
                    </a:lnTo>
                    <a:lnTo>
                      <a:pt x="450" y="743"/>
                    </a:lnTo>
                    <a:lnTo>
                      <a:pt x="465" y="731"/>
                    </a:lnTo>
                    <a:lnTo>
                      <a:pt x="483" y="721"/>
                    </a:lnTo>
                    <a:lnTo>
                      <a:pt x="506" y="710"/>
                    </a:lnTo>
                    <a:lnTo>
                      <a:pt x="531" y="706"/>
                    </a:lnTo>
                    <a:lnTo>
                      <a:pt x="557" y="704"/>
                    </a:lnTo>
                    <a:lnTo>
                      <a:pt x="606" y="715"/>
                    </a:lnTo>
                    <a:lnTo>
                      <a:pt x="642" y="748"/>
                    </a:lnTo>
                    <a:lnTo>
                      <a:pt x="655" y="791"/>
                    </a:lnTo>
                    <a:lnTo>
                      <a:pt x="651" y="822"/>
                    </a:lnTo>
                    <a:lnTo>
                      <a:pt x="640" y="850"/>
                    </a:lnTo>
                    <a:lnTo>
                      <a:pt x="619" y="875"/>
                    </a:lnTo>
                    <a:lnTo>
                      <a:pt x="602" y="889"/>
                    </a:lnTo>
                    <a:lnTo>
                      <a:pt x="585" y="901"/>
                    </a:lnTo>
                    <a:lnTo>
                      <a:pt x="566" y="913"/>
                    </a:lnTo>
                    <a:lnTo>
                      <a:pt x="537" y="924"/>
                    </a:lnTo>
                    <a:lnTo>
                      <a:pt x="508" y="933"/>
                    </a:lnTo>
                    <a:lnTo>
                      <a:pt x="475" y="939"/>
                    </a:lnTo>
                    <a:lnTo>
                      <a:pt x="539" y="964"/>
                    </a:lnTo>
                    <a:lnTo>
                      <a:pt x="601" y="990"/>
                    </a:lnTo>
                    <a:lnTo>
                      <a:pt x="663" y="1016"/>
                    </a:lnTo>
                    <a:lnTo>
                      <a:pt x="725" y="1043"/>
                    </a:lnTo>
                    <a:lnTo>
                      <a:pt x="785" y="1073"/>
                    </a:lnTo>
                    <a:lnTo>
                      <a:pt x="847" y="1103"/>
                    </a:lnTo>
                    <a:lnTo>
                      <a:pt x="841" y="1087"/>
                    </a:lnTo>
                    <a:lnTo>
                      <a:pt x="839" y="1069"/>
                    </a:lnTo>
                    <a:lnTo>
                      <a:pt x="840" y="1049"/>
                    </a:lnTo>
                    <a:lnTo>
                      <a:pt x="862" y="990"/>
                    </a:lnTo>
                    <a:lnTo>
                      <a:pt x="901" y="942"/>
                    </a:lnTo>
                    <a:lnTo>
                      <a:pt x="955" y="910"/>
                    </a:lnTo>
                    <a:lnTo>
                      <a:pt x="1014" y="899"/>
                    </a:lnTo>
                    <a:lnTo>
                      <a:pt x="960" y="874"/>
                    </a:lnTo>
                    <a:lnTo>
                      <a:pt x="906" y="849"/>
                    </a:lnTo>
                    <a:lnTo>
                      <a:pt x="852" y="825"/>
                    </a:lnTo>
                    <a:lnTo>
                      <a:pt x="799" y="800"/>
                    </a:lnTo>
                    <a:lnTo>
                      <a:pt x="746" y="775"/>
                    </a:lnTo>
                    <a:lnTo>
                      <a:pt x="691" y="750"/>
                    </a:lnTo>
                    <a:lnTo>
                      <a:pt x="638" y="724"/>
                    </a:lnTo>
                    <a:lnTo>
                      <a:pt x="584" y="699"/>
                    </a:lnTo>
                    <a:lnTo>
                      <a:pt x="530" y="675"/>
                    </a:lnTo>
                    <a:lnTo>
                      <a:pt x="475" y="650"/>
                    </a:lnTo>
                    <a:lnTo>
                      <a:pt x="467" y="636"/>
                    </a:lnTo>
                    <a:lnTo>
                      <a:pt x="473" y="622"/>
                    </a:lnTo>
                    <a:lnTo>
                      <a:pt x="490" y="618"/>
                    </a:lnTo>
                    <a:lnTo>
                      <a:pt x="542" y="640"/>
                    </a:lnTo>
                    <a:lnTo>
                      <a:pt x="593" y="661"/>
                    </a:lnTo>
                    <a:lnTo>
                      <a:pt x="645" y="683"/>
                    </a:lnTo>
                    <a:lnTo>
                      <a:pt x="697" y="706"/>
                    </a:lnTo>
                    <a:lnTo>
                      <a:pt x="750" y="729"/>
                    </a:lnTo>
                    <a:lnTo>
                      <a:pt x="802" y="750"/>
                    </a:lnTo>
                    <a:lnTo>
                      <a:pt x="854" y="772"/>
                    </a:lnTo>
                    <a:lnTo>
                      <a:pt x="906" y="794"/>
                    </a:lnTo>
                    <a:lnTo>
                      <a:pt x="958" y="816"/>
                    </a:lnTo>
                    <a:lnTo>
                      <a:pt x="1010" y="838"/>
                    </a:lnTo>
                    <a:lnTo>
                      <a:pt x="1063" y="860"/>
                    </a:lnTo>
                    <a:lnTo>
                      <a:pt x="1114" y="883"/>
                    </a:lnTo>
                    <a:lnTo>
                      <a:pt x="1166" y="905"/>
                    </a:lnTo>
                    <a:lnTo>
                      <a:pt x="1219" y="928"/>
                    </a:lnTo>
                    <a:lnTo>
                      <a:pt x="1222" y="879"/>
                    </a:lnTo>
                    <a:lnTo>
                      <a:pt x="1240" y="835"/>
                    </a:lnTo>
                    <a:lnTo>
                      <a:pt x="1270" y="797"/>
                    </a:lnTo>
                    <a:lnTo>
                      <a:pt x="1307" y="764"/>
                    </a:lnTo>
                    <a:lnTo>
                      <a:pt x="1353" y="742"/>
                    </a:lnTo>
                    <a:lnTo>
                      <a:pt x="1403" y="735"/>
                    </a:lnTo>
                    <a:lnTo>
                      <a:pt x="1450" y="752"/>
                    </a:lnTo>
                    <a:lnTo>
                      <a:pt x="1481" y="791"/>
                    </a:lnTo>
                    <a:lnTo>
                      <a:pt x="1483" y="842"/>
                    </a:lnTo>
                    <a:lnTo>
                      <a:pt x="1475" y="863"/>
                    </a:lnTo>
                    <a:lnTo>
                      <a:pt x="1465" y="881"/>
                    </a:lnTo>
                    <a:lnTo>
                      <a:pt x="1454" y="899"/>
                    </a:lnTo>
                    <a:lnTo>
                      <a:pt x="1445" y="909"/>
                    </a:lnTo>
                    <a:lnTo>
                      <a:pt x="1435" y="923"/>
                    </a:lnTo>
                    <a:lnTo>
                      <a:pt x="1433" y="925"/>
                    </a:lnTo>
                    <a:lnTo>
                      <a:pt x="1428" y="931"/>
                    </a:lnTo>
                    <a:lnTo>
                      <a:pt x="1422" y="935"/>
                    </a:lnTo>
                    <a:lnTo>
                      <a:pt x="1415" y="941"/>
                    </a:lnTo>
                    <a:lnTo>
                      <a:pt x="1405" y="950"/>
                    </a:lnTo>
                    <a:lnTo>
                      <a:pt x="1395" y="959"/>
                    </a:lnTo>
                    <a:lnTo>
                      <a:pt x="1383" y="968"/>
                    </a:lnTo>
                    <a:lnTo>
                      <a:pt x="1389" y="964"/>
                    </a:lnTo>
                    <a:lnTo>
                      <a:pt x="1371" y="976"/>
                    </a:lnTo>
                    <a:lnTo>
                      <a:pt x="1365" y="982"/>
                    </a:lnTo>
                    <a:lnTo>
                      <a:pt x="1362" y="984"/>
                    </a:lnTo>
                    <a:lnTo>
                      <a:pt x="1358" y="986"/>
                    </a:lnTo>
                    <a:lnTo>
                      <a:pt x="1354" y="987"/>
                    </a:lnTo>
                    <a:lnTo>
                      <a:pt x="1417" y="1015"/>
                    </a:lnTo>
                    <a:lnTo>
                      <a:pt x="1481" y="1043"/>
                    </a:lnTo>
                    <a:lnTo>
                      <a:pt x="1545" y="1073"/>
                    </a:lnTo>
                    <a:lnTo>
                      <a:pt x="1607" y="1101"/>
                    </a:lnTo>
                    <a:lnTo>
                      <a:pt x="1590" y="1069"/>
                    </a:lnTo>
                    <a:lnTo>
                      <a:pt x="1587" y="1032"/>
                    </a:lnTo>
                    <a:lnTo>
                      <a:pt x="1601" y="999"/>
                    </a:lnTo>
                    <a:lnTo>
                      <a:pt x="1624" y="967"/>
                    </a:lnTo>
                    <a:lnTo>
                      <a:pt x="1651" y="939"/>
                    </a:lnTo>
                    <a:lnTo>
                      <a:pt x="1687" y="922"/>
                    </a:lnTo>
                    <a:lnTo>
                      <a:pt x="1699" y="920"/>
                    </a:lnTo>
                    <a:lnTo>
                      <a:pt x="1710" y="918"/>
                    </a:lnTo>
                    <a:lnTo>
                      <a:pt x="1721" y="917"/>
                    </a:lnTo>
                    <a:lnTo>
                      <a:pt x="1722" y="917"/>
                    </a:lnTo>
                    <a:lnTo>
                      <a:pt x="1723" y="917"/>
                    </a:lnTo>
                    <a:lnTo>
                      <a:pt x="1724" y="917"/>
                    </a:lnTo>
                    <a:lnTo>
                      <a:pt x="1732" y="915"/>
                    </a:lnTo>
                    <a:lnTo>
                      <a:pt x="1739" y="913"/>
                    </a:lnTo>
                    <a:lnTo>
                      <a:pt x="1728" y="917"/>
                    </a:lnTo>
                    <a:lnTo>
                      <a:pt x="1770" y="906"/>
                    </a:lnTo>
                    <a:lnTo>
                      <a:pt x="1810" y="910"/>
                    </a:lnTo>
                    <a:lnTo>
                      <a:pt x="1845" y="933"/>
                    </a:lnTo>
                    <a:lnTo>
                      <a:pt x="1868" y="970"/>
                    </a:lnTo>
                    <a:lnTo>
                      <a:pt x="1872" y="1009"/>
                    </a:lnTo>
                    <a:lnTo>
                      <a:pt x="1861" y="1050"/>
                    </a:lnTo>
                    <a:lnTo>
                      <a:pt x="1845" y="1076"/>
                    </a:lnTo>
                    <a:lnTo>
                      <a:pt x="1826" y="1100"/>
                    </a:lnTo>
                    <a:lnTo>
                      <a:pt x="1804" y="1121"/>
                    </a:lnTo>
                    <a:lnTo>
                      <a:pt x="1779" y="1139"/>
                    </a:lnTo>
                    <a:lnTo>
                      <a:pt x="1751" y="1149"/>
                    </a:lnTo>
                    <a:lnTo>
                      <a:pt x="1722" y="1154"/>
                    </a:lnTo>
                    <a:lnTo>
                      <a:pt x="1800" y="1189"/>
                    </a:lnTo>
                    <a:lnTo>
                      <a:pt x="1876" y="1224"/>
                    </a:lnTo>
                    <a:lnTo>
                      <a:pt x="1951" y="1261"/>
                    </a:lnTo>
                    <a:lnTo>
                      <a:pt x="1956" y="1229"/>
                    </a:lnTo>
                    <a:lnTo>
                      <a:pt x="1971" y="1198"/>
                    </a:lnTo>
                    <a:lnTo>
                      <a:pt x="1992" y="1169"/>
                    </a:lnTo>
                    <a:lnTo>
                      <a:pt x="2020" y="1140"/>
                    </a:lnTo>
                    <a:lnTo>
                      <a:pt x="2060" y="1116"/>
                    </a:lnTo>
                    <a:lnTo>
                      <a:pt x="2101" y="1101"/>
                    </a:lnTo>
                    <a:lnTo>
                      <a:pt x="2152" y="1098"/>
                    </a:lnTo>
                    <a:lnTo>
                      <a:pt x="2205" y="1108"/>
                    </a:lnTo>
                    <a:lnTo>
                      <a:pt x="2249" y="1131"/>
                    </a:lnTo>
                    <a:lnTo>
                      <a:pt x="2275" y="1162"/>
                    </a:lnTo>
                    <a:lnTo>
                      <a:pt x="2284" y="1199"/>
                    </a:lnTo>
                    <a:lnTo>
                      <a:pt x="2277" y="1237"/>
                    </a:lnTo>
                    <a:lnTo>
                      <a:pt x="2255" y="1270"/>
                    </a:lnTo>
                    <a:lnTo>
                      <a:pt x="2222" y="1295"/>
                    </a:lnTo>
                    <a:lnTo>
                      <a:pt x="2182" y="1315"/>
                    </a:lnTo>
                    <a:lnTo>
                      <a:pt x="2171" y="1319"/>
                    </a:lnTo>
                    <a:lnTo>
                      <a:pt x="2161" y="1321"/>
                    </a:lnTo>
                    <a:lnTo>
                      <a:pt x="2152" y="1324"/>
                    </a:lnTo>
                    <a:lnTo>
                      <a:pt x="2151" y="1324"/>
                    </a:lnTo>
                    <a:lnTo>
                      <a:pt x="2150" y="1325"/>
                    </a:lnTo>
                    <a:lnTo>
                      <a:pt x="2149" y="1325"/>
                    </a:lnTo>
                    <a:lnTo>
                      <a:pt x="2141" y="1329"/>
                    </a:lnTo>
                    <a:lnTo>
                      <a:pt x="2133" y="1331"/>
                    </a:lnTo>
                    <a:lnTo>
                      <a:pt x="2126" y="1335"/>
                    </a:lnTo>
                    <a:lnTo>
                      <a:pt x="2121" y="1337"/>
                    </a:lnTo>
                    <a:lnTo>
                      <a:pt x="2117" y="1338"/>
                    </a:lnTo>
                    <a:lnTo>
                      <a:pt x="2112" y="1339"/>
                    </a:lnTo>
                    <a:lnTo>
                      <a:pt x="2163" y="1366"/>
                    </a:lnTo>
                    <a:lnTo>
                      <a:pt x="2217" y="1391"/>
                    </a:lnTo>
                    <a:lnTo>
                      <a:pt x="2268" y="1419"/>
                    </a:lnTo>
                    <a:lnTo>
                      <a:pt x="2335" y="1452"/>
                    </a:lnTo>
                    <a:lnTo>
                      <a:pt x="2401" y="1485"/>
                    </a:lnTo>
                    <a:lnTo>
                      <a:pt x="2468" y="1518"/>
                    </a:lnTo>
                    <a:lnTo>
                      <a:pt x="2534" y="1551"/>
                    </a:lnTo>
                    <a:lnTo>
                      <a:pt x="2528" y="1528"/>
                    </a:lnTo>
                    <a:lnTo>
                      <a:pt x="2529" y="1504"/>
                    </a:lnTo>
                    <a:lnTo>
                      <a:pt x="2537" y="1480"/>
                    </a:lnTo>
                    <a:lnTo>
                      <a:pt x="2537" y="1479"/>
                    </a:lnTo>
                    <a:lnTo>
                      <a:pt x="2539" y="1478"/>
                    </a:lnTo>
                    <a:lnTo>
                      <a:pt x="2539" y="1476"/>
                    </a:lnTo>
                    <a:lnTo>
                      <a:pt x="2545" y="1457"/>
                    </a:lnTo>
                    <a:lnTo>
                      <a:pt x="2552" y="1441"/>
                    </a:lnTo>
                    <a:lnTo>
                      <a:pt x="2548" y="1454"/>
                    </a:lnTo>
                    <a:lnTo>
                      <a:pt x="2572" y="1411"/>
                    </a:lnTo>
                    <a:lnTo>
                      <a:pt x="2604" y="1376"/>
                    </a:lnTo>
                    <a:lnTo>
                      <a:pt x="2649" y="1349"/>
                    </a:lnTo>
                    <a:lnTo>
                      <a:pt x="2660" y="1345"/>
                    </a:lnTo>
                    <a:lnTo>
                      <a:pt x="2674" y="1343"/>
                    </a:lnTo>
                    <a:lnTo>
                      <a:pt x="2686" y="1343"/>
                    </a:lnTo>
                    <a:lnTo>
                      <a:pt x="2713" y="1346"/>
                    </a:lnTo>
                    <a:lnTo>
                      <a:pt x="2716" y="1347"/>
                    </a:lnTo>
                    <a:lnTo>
                      <a:pt x="2694" y="1344"/>
                    </a:lnTo>
                    <a:lnTo>
                      <a:pt x="2722" y="1349"/>
                    </a:lnTo>
                    <a:lnTo>
                      <a:pt x="2745" y="1358"/>
                    </a:lnTo>
                    <a:lnTo>
                      <a:pt x="2767" y="1376"/>
                    </a:lnTo>
                    <a:lnTo>
                      <a:pt x="2794" y="1422"/>
                    </a:lnTo>
                    <a:lnTo>
                      <a:pt x="2800" y="1474"/>
                    </a:lnTo>
                    <a:lnTo>
                      <a:pt x="2783" y="1524"/>
                    </a:lnTo>
                    <a:lnTo>
                      <a:pt x="2751" y="1562"/>
                    </a:lnTo>
                    <a:lnTo>
                      <a:pt x="2708" y="1587"/>
                    </a:lnTo>
                    <a:lnTo>
                      <a:pt x="2659" y="1600"/>
                    </a:lnTo>
                    <a:lnTo>
                      <a:pt x="2652" y="1600"/>
                    </a:lnTo>
                    <a:lnTo>
                      <a:pt x="2645" y="1600"/>
                    </a:lnTo>
                    <a:lnTo>
                      <a:pt x="2637" y="1600"/>
                    </a:lnTo>
                    <a:lnTo>
                      <a:pt x="2698" y="1628"/>
                    </a:lnTo>
                    <a:lnTo>
                      <a:pt x="2756" y="1655"/>
                    </a:lnTo>
                    <a:lnTo>
                      <a:pt x="2815" y="1684"/>
                    </a:lnTo>
                    <a:lnTo>
                      <a:pt x="2874" y="1711"/>
                    </a:lnTo>
                    <a:lnTo>
                      <a:pt x="2932" y="1739"/>
                    </a:lnTo>
                    <a:lnTo>
                      <a:pt x="2991" y="1768"/>
                    </a:lnTo>
                    <a:lnTo>
                      <a:pt x="2996" y="1751"/>
                    </a:lnTo>
                    <a:lnTo>
                      <a:pt x="3002" y="1734"/>
                    </a:lnTo>
                    <a:lnTo>
                      <a:pt x="3014" y="1719"/>
                    </a:lnTo>
                    <a:lnTo>
                      <a:pt x="3015" y="1718"/>
                    </a:lnTo>
                    <a:lnTo>
                      <a:pt x="3016" y="1717"/>
                    </a:lnTo>
                    <a:lnTo>
                      <a:pt x="3017" y="1716"/>
                    </a:lnTo>
                    <a:lnTo>
                      <a:pt x="3017" y="1714"/>
                    </a:lnTo>
                    <a:lnTo>
                      <a:pt x="3022" y="1709"/>
                    </a:lnTo>
                    <a:lnTo>
                      <a:pt x="3025" y="1702"/>
                    </a:lnTo>
                    <a:lnTo>
                      <a:pt x="3030" y="1696"/>
                    </a:lnTo>
                    <a:lnTo>
                      <a:pt x="3042" y="1675"/>
                    </a:lnTo>
                    <a:lnTo>
                      <a:pt x="3057" y="1654"/>
                    </a:lnTo>
                    <a:lnTo>
                      <a:pt x="3074" y="1635"/>
                    </a:lnTo>
                    <a:lnTo>
                      <a:pt x="3120" y="1603"/>
                    </a:lnTo>
                    <a:lnTo>
                      <a:pt x="3176" y="1587"/>
                    </a:lnTo>
                    <a:lnTo>
                      <a:pt x="3231" y="1590"/>
                    </a:lnTo>
                    <a:lnTo>
                      <a:pt x="3273" y="1611"/>
                    </a:lnTo>
                    <a:lnTo>
                      <a:pt x="3309" y="1644"/>
                    </a:lnTo>
                    <a:lnTo>
                      <a:pt x="3330" y="1688"/>
                    </a:lnTo>
                    <a:lnTo>
                      <a:pt x="3330" y="1767"/>
                    </a:lnTo>
                    <a:lnTo>
                      <a:pt x="3290" y="1833"/>
                    </a:lnTo>
                    <a:lnTo>
                      <a:pt x="3229" y="1876"/>
                    </a:lnTo>
                    <a:lnTo>
                      <a:pt x="3286" y="1902"/>
                    </a:lnTo>
                    <a:lnTo>
                      <a:pt x="3342" y="1928"/>
                    </a:lnTo>
                    <a:lnTo>
                      <a:pt x="3399" y="1953"/>
                    </a:lnTo>
                    <a:lnTo>
                      <a:pt x="3456" y="1979"/>
                    </a:lnTo>
                    <a:lnTo>
                      <a:pt x="3514" y="2005"/>
                    </a:lnTo>
                    <a:lnTo>
                      <a:pt x="3571" y="2032"/>
                    </a:lnTo>
                    <a:lnTo>
                      <a:pt x="3560" y="2016"/>
                    </a:lnTo>
                    <a:lnTo>
                      <a:pt x="3554" y="1999"/>
                    </a:lnTo>
                    <a:lnTo>
                      <a:pt x="3552" y="1979"/>
                    </a:lnTo>
                    <a:lnTo>
                      <a:pt x="3554" y="1958"/>
                    </a:lnTo>
                    <a:lnTo>
                      <a:pt x="3558" y="1936"/>
                    </a:lnTo>
                    <a:lnTo>
                      <a:pt x="3565" y="1916"/>
                    </a:lnTo>
                    <a:lnTo>
                      <a:pt x="3572" y="1901"/>
                    </a:lnTo>
                    <a:lnTo>
                      <a:pt x="3580" y="1887"/>
                    </a:lnTo>
                    <a:lnTo>
                      <a:pt x="3590" y="1874"/>
                    </a:lnTo>
                    <a:lnTo>
                      <a:pt x="3625" y="1844"/>
                    </a:lnTo>
                    <a:lnTo>
                      <a:pt x="3670" y="1830"/>
                    </a:lnTo>
                    <a:lnTo>
                      <a:pt x="3714" y="1834"/>
                    </a:lnTo>
                    <a:lnTo>
                      <a:pt x="3740" y="1847"/>
                    </a:lnTo>
                    <a:lnTo>
                      <a:pt x="3762" y="1869"/>
                    </a:lnTo>
                    <a:lnTo>
                      <a:pt x="3774" y="1897"/>
                    </a:lnTo>
                    <a:lnTo>
                      <a:pt x="3778" y="1929"/>
                    </a:lnTo>
                    <a:lnTo>
                      <a:pt x="3774" y="1959"/>
                    </a:lnTo>
                    <a:lnTo>
                      <a:pt x="3762" y="1988"/>
                    </a:lnTo>
                    <a:lnTo>
                      <a:pt x="3749" y="2008"/>
                    </a:lnTo>
                    <a:lnTo>
                      <a:pt x="3731" y="2026"/>
                    </a:lnTo>
                    <a:lnTo>
                      <a:pt x="3712" y="2038"/>
                    </a:lnTo>
                    <a:lnTo>
                      <a:pt x="3686" y="2050"/>
                    </a:lnTo>
                    <a:lnTo>
                      <a:pt x="3657" y="2055"/>
                    </a:lnTo>
                    <a:lnTo>
                      <a:pt x="3629" y="2058"/>
                    </a:lnTo>
                    <a:lnTo>
                      <a:pt x="3685" y="2084"/>
                    </a:lnTo>
                    <a:lnTo>
                      <a:pt x="3739" y="2110"/>
                    </a:lnTo>
                    <a:lnTo>
                      <a:pt x="3794" y="2135"/>
                    </a:lnTo>
                    <a:lnTo>
                      <a:pt x="3848" y="2161"/>
                    </a:lnTo>
                    <a:lnTo>
                      <a:pt x="3903" y="2187"/>
                    </a:lnTo>
                    <a:lnTo>
                      <a:pt x="3959" y="2212"/>
                    </a:lnTo>
                    <a:lnTo>
                      <a:pt x="4013" y="2239"/>
                    </a:lnTo>
                    <a:lnTo>
                      <a:pt x="4068" y="2265"/>
                    </a:lnTo>
                    <a:lnTo>
                      <a:pt x="4067" y="2224"/>
                    </a:lnTo>
                    <a:lnTo>
                      <a:pt x="4081" y="2187"/>
                    </a:lnTo>
                    <a:lnTo>
                      <a:pt x="4111" y="2160"/>
                    </a:lnTo>
                    <a:lnTo>
                      <a:pt x="4117" y="2157"/>
                    </a:lnTo>
                    <a:lnTo>
                      <a:pt x="4122" y="2153"/>
                    </a:lnTo>
                    <a:lnTo>
                      <a:pt x="4127" y="2150"/>
                    </a:lnTo>
                    <a:lnTo>
                      <a:pt x="4128" y="2148"/>
                    </a:lnTo>
                    <a:lnTo>
                      <a:pt x="4129" y="2146"/>
                    </a:lnTo>
                    <a:lnTo>
                      <a:pt x="4130" y="2146"/>
                    </a:lnTo>
                    <a:lnTo>
                      <a:pt x="4145" y="2132"/>
                    </a:lnTo>
                    <a:lnTo>
                      <a:pt x="4160" y="2118"/>
                    </a:lnTo>
                    <a:lnTo>
                      <a:pt x="4177" y="2104"/>
                    </a:lnTo>
                    <a:lnTo>
                      <a:pt x="4200" y="2092"/>
                    </a:lnTo>
                    <a:lnTo>
                      <a:pt x="4224" y="2083"/>
                    </a:lnTo>
                    <a:lnTo>
                      <a:pt x="4249" y="2081"/>
                    </a:lnTo>
                    <a:lnTo>
                      <a:pt x="4200" y="2057"/>
                    </a:lnTo>
                    <a:lnTo>
                      <a:pt x="4151" y="2034"/>
                    </a:lnTo>
                    <a:lnTo>
                      <a:pt x="4101" y="2011"/>
                    </a:lnTo>
                    <a:lnTo>
                      <a:pt x="4051" y="1987"/>
                    </a:lnTo>
                    <a:lnTo>
                      <a:pt x="4003" y="1965"/>
                    </a:lnTo>
                    <a:lnTo>
                      <a:pt x="3954" y="1941"/>
                    </a:lnTo>
                    <a:lnTo>
                      <a:pt x="3904" y="1918"/>
                    </a:lnTo>
                    <a:lnTo>
                      <a:pt x="3855" y="1894"/>
                    </a:lnTo>
                    <a:lnTo>
                      <a:pt x="3806" y="1870"/>
                    </a:lnTo>
                    <a:lnTo>
                      <a:pt x="3757" y="1846"/>
                    </a:lnTo>
                    <a:lnTo>
                      <a:pt x="3710" y="1822"/>
                    </a:lnTo>
                    <a:lnTo>
                      <a:pt x="3660" y="1799"/>
                    </a:lnTo>
                    <a:lnTo>
                      <a:pt x="3611" y="1775"/>
                    </a:lnTo>
                    <a:lnTo>
                      <a:pt x="3562" y="1748"/>
                    </a:lnTo>
                    <a:lnTo>
                      <a:pt x="3514" y="1723"/>
                    </a:lnTo>
                    <a:lnTo>
                      <a:pt x="3464" y="1700"/>
                    </a:lnTo>
                    <a:lnTo>
                      <a:pt x="3416" y="1676"/>
                    </a:lnTo>
                    <a:lnTo>
                      <a:pt x="3367" y="1651"/>
                    </a:lnTo>
                    <a:lnTo>
                      <a:pt x="3317" y="1627"/>
                    </a:lnTo>
                    <a:lnTo>
                      <a:pt x="3271" y="1603"/>
                    </a:lnTo>
                    <a:lnTo>
                      <a:pt x="3223" y="1579"/>
                    </a:lnTo>
                    <a:lnTo>
                      <a:pt x="3174" y="1554"/>
                    </a:lnTo>
                    <a:lnTo>
                      <a:pt x="3124" y="1530"/>
                    </a:lnTo>
                    <a:lnTo>
                      <a:pt x="3075" y="1506"/>
                    </a:lnTo>
                    <a:lnTo>
                      <a:pt x="3025" y="1482"/>
                    </a:lnTo>
                    <a:lnTo>
                      <a:pt x="2977" y="1459"/>
                    </a:lnTo>
                    <a:lnTo>
                      <a:pt x="2929" y="1435"/>
                    </a:lnTo>
                    <a:lnTo>
                      <a:pt x="2880" y="1412"/>
                    </a:lnTo>
                    <a:lnTo>
                      <a:pt x="2831" y="1387"/>
                    </a:lnTo>
                    <a:lnTo>
                      <a:pt x="2782" y="1363"/>
                    </a:lnTo>
                    <a:lnTo>
                      <a:pt x="2733" y="1339"/>
                    </a:lnTo>
                    <a:lnTo>
                      <a:pt x="2685" y="1316"/>
                    </a:lnTo>
                    <a:lnTo>
                      <a:pt x="2636" y="1294"/>
                    </a:lnTo>
                    <a:lnTo>
                      <a:pt x="2586" y="1270"/>
                    </a:lnTo>
                    <a:lnTo>
                      <a:pt x="2539" y="1246"/>
                    </a:lnTo>
                    <a:lnTo>
                      <a:pt x="2490" y="1222"/>
                    </a:lnTo>
                    <a:lnTo>
                      <a:pt x="2442" y="1198"/>
                    </a:lnTo>
                    <a:lnTo>
                      <a:pt x="2393" y="1174"/>
                    </a:lnTo>
                    <a:lnTo>
                      <a:pt x="2345" y="1150"/>
                    </a:lnTo>
                    <a:lnTo>
                      <a:pt x="2298" y="1127"/>
                    </a:lnTo>
                    <a:lnTo>
                      <a:pt x="2249" y="1103"/>
                    </a:lnTo>
                    <a:lnTo>
                      <a:pt x="2201" y="1078"/>
                    </a:lnTo>
                    <a:lnTo>
                      <a:pt x="2150" y="1053"/>
                    </a:lnTo>
                    <a:lnTo>
                      <a:pt x="2101" y="1029"/>
                    </a:lnTo>
                    <a:lnTo>
                      <a:pt x="2053" y="1005"/>
                    </a:lnTo>
                    <a:lnTo>
                      <a:pt x="2004" y="981"/>
                    </a:lnTo>
                    <a:lnTo>
                      <a:pt x="1955" y="956"/>
                    </a:lnTo>
                    <a:lnTo>
                      <a:pt x="1908" y="932"/>
                    </a:lnTo>
                    <a:lnTo>
                      <a:pt x="1859" y="908"/>
                    </a:lnTo>
                    <a:lnTo>
                      <a:pt x="1810" y="884"/>
                    </a:lnTo>
                    <a:lnTo>
                      <a:pt x="1760" y="862"/>
                    </a:lnTo>
                    <a:lnTo>
                      <a:pt x="1711" y="839"/>
                    </a:lnTo>
                    <a:lnTo>
                      <a:pt x="1661" y="816"/>
                    </a:lnTo>
                    <a:lnTo>
                      <a:pt x="1611" y="793"/>
                    </a:lnTo>
                    <a:lnTo>
                      <a:pt x="1562" y="771"/>
                    </a:lnTo>
                    <a:lnTo>
                      <a:pt x="1513" y="749"/>
                    </a:lnTo>
                    <a:lnTo>
                      <a:pt x="1463" y="726"/>
                    </a:lnTo>
                    <a:lnTo>
                      <a:pt x="1414" y="706"/>
                    </a:lnTo>
                    <a:lnTo>
                      <a:pt x="1364" y="684"/>
                    </a:lnTo>
                    <a:lnTo>
                      <a:pt x="1313" y="664"/>
                    </a:lnTo>
                    <a:lnTo>
                      <a:pt x="1263" y="644"/>
                    </a:lnTo>
                    <a:lnTo>
                      <a:pt x="1261" y="644"/>
                    </a:lnTo>
                    <a:lnTo>
                      <a:pt x="1258" y="646"/>
                    </a:lnTo>
                    <a:lnTo>
                      <a:pt x="1256" y="646"/>
                    </a:lnTo>
                    <a:lnTo>
                      <a:pt x="1236" y="646"/>
                    </a:lnTo>
                    <a:lnTo>
                      <a:pt x="1217" y="638"/>
                    </a:lnTo>
                    <a:lnTo>
                      <a:pt x="1203" y="622"/>
                    </a:lnTo>
                    <a:lnTo>
                      <a:pt x="1139" y="598"/>
                    </a:lnTo>
                    <a:lnTo>
                      <a:pt x="1074" y="575"/>
                    </a:lnTo>
                    <a:lnTo>
                      <a:pt x="1009" y="551"/>
                    </a:lnTo>
                    <a:lnTo>
                      <a:pt x="1035" y="574"/>
                    </a:lnTo>
                    <a:lnTo>
                      <a:pt x="1053" y="602"/>
                    </a:lnTo>
                    <a:lnTo>
                      <a:pt x="1058" y="635"/>
                    </a:lnTo>
                    <a:lnTo>
                      <a:pt x="1054" y="671"/>
                    </a:lnTo>
                    <a:lnTo>
                      <a:pt x="1042" y="701"/>
                    </a:lnTo>
                    <a:lnTo>
                      <a:pt x="1022" y="731"/>
                    </a:lnTo>
                    <a:lnTo>
                      <a:pt x="1007" y="743"/>
                    </a:lnTo>
                    <a:lnTo>
                      <a:pt x="990" y="754"/>
                    </a:lnTo>
                    <a:lnTo>
                      <a:pt x="974" y="764"/>
                    </a:lnTo>
                    <a:lnTo>
                      <a:pt x="930" y="779"/>
                    </a:lnTo>
                    <a:lnTo>
                      <a:pt x="882" y="777"/>
                    </a:lnTo>
                    <a:lnTo>
                      <a:pt x="840" y="759"/>
                    </a:lnTo>
                    <a:lnTo>
                      <a:pt x="823" y="744"/>
                    </a:lnTo>
                    <a:lnTo>
                      <a:pt x="810" y="726"/>
                    </a:lnTo>
                    <a:lnTo>
                      <a:pt x="801" y="705"/>
                    </a:lnTo>
                    <a:lnTo>
                      <a:pt x="798" y="672"/>
                    </a:lnTo>
                    <a:lnTo>
                      <a:pt x="805" y="639"/>
                    </a:lnTo>
                    <a:lnTo>
                      <a:pt x="818" y="608"/>
                    </a:lnTo>
                    <a:lnTo>
                      <a:pt x="834" y="585"/>
                    </a:lnTo>
                    <a:lnTo>
                      <a:pt x="858" y="565"/>
                    </a:lnTo>
                    <a:lnTo>
                      <a:pt x="882" y="549"/>
                    </a:lnTo>
                    <a:lnTo>
                      <a:pt x="902" y="537"/>
                    </a:lnTo>
                    <a:lnTo>
                      <a:pt x="926" y="533"/>
                    </a:lnTo>
                    <a:lnTo>
                      <a:pt x="951" y="533"/>
                    </a:lnTo>
                    <a:lnTo>
                      <a:pt x="932" y="526"/>
                    </a:lnTo>
                    <a:lnTo>
                      <a:pt x="914" y="520"/>
                    </a:lnTo>
                    <a:lnTo>
                      <a:pt x="894" y="515"/>
                    </a:lnTo>
                    <a:lnTo>
                      <a:pt x="879" y="499"/>
                    </a:lnTo>
                    <a:lnTo>
                      <a:pt x="884" y="478"/>
                    </a:lnTo>
                    <a:lnTo>
                      <a:pt x="906" y="472"/>
                    </a:lnTo>
                    <a:lnTo>
                      <a:pt x="981" y="490"/>
                    </a:lnTo>
                    <a:lnTo>
                      <a:pt x="1054" y="510"/>
                    </a:lnTo>
                    <a:lnTo>
                      <a:pt x="1126" y="533"/>
                    </a:lnTo>
                    <a:lnTo>
                      <a:pt x="1198" y="557"/>
                    </a:lnTo>
                    <a:lnTo>
                      <a:pt x="1205" y="537"/>
                    </a:lnTo>
                    <a:lnTo>
                      <a:pt x="1213" y="518"/>
                    </a:lnTo>
                    <a:lnTo>
                      <a:pt x="1222" y="499"/>
                    </a:lnTo>
                    <a:lnTo>
                      <a:pt x="1246" y="459"/>
                    </a:lnTo>
                    <a:lnTo>
                      <a:pt x="1278" y="429"/>
                    </a:lnTo>
                    <a:lnTo>
                      <a:pt x="1320" y="408"/>
                    </a:lnTo>
                    <a:lnTo>
                      <a:pt x="1366" y="409"/>
                    </a:lnTo>
                    <a:lnTo>
                      <a:pt x="1400" y="437"/>
                    </a:lnTo>
                    <a:lnTo>
                      <a:pt x="1414" y="480"/>
                    </a:lnTo>
                    <a:lnTo>
                      <a:pt x="1406" y="530"/>
                    </a:lnTo>
                    <a:lnTo>
                      <a:pt x="1380" y="574"/>
                    </a:lnTo>
                    <a:lnTo>
                      <a:pt x="1341" y="608"/>
                    </a:lnTo>
                    <a:lnTo>
                      <a:pt x="1340" y="608"/>
                    </a:lnTo>
                    <a:lnTo>
                      <a:pt x="1339" y="609"/>
                    </a:lnTo>
                    <a:lnTo>
                      <a:pt x="1337" y="610"/>
                    </a:lnTo>
                    <a:lnTo>
                      <a:pt x="1390" y="631"/>
                    </a:lnTo>
                    <a:lnTo>
                      <a:pt x="1441" y="653"/>
                    </a:lnTo>
                    <a:lnTo>
                      <a:pt x="1493" y="675"/>
                    </a:lnTo>
                    <a:lnTo>
                      <a:pt x="1497" y="648"/>
                    </a:lnTo>
                    <a:lnTo>
                      <a:pt x="1512" y="621"/>
                    </a:lnTo>
                    <a:lnTo>
                      <a:pt x="1531" y="599"/>
                    </a:lnTo>
                    <a:lnTo>
                      <a:pt x="1590" y="568"/>
                    </a:lnTo>
                    <a:lnTo>
                      <a:pt x="1663" y="556"/>
                    </a:lnTo>
                    <a:lnTo>
                      <a:pt x="1732" y="572"/>
                    </a:lnTo>
                    <a:lnTo>
                      <a:pt x="1760" y="592"/>
                    </a:lnTo>
                    <a:lnTo>
                      <a:pt x="1777" y="618"/>
                    </a:lnTo>
                    <a:lnTo>
                      <a:pt x="1775" y="647"/>
                    </a:lnTo>
                    <a:lnTo>
                      <a:pt x="1744" y="685"/>
                    </a:lnTo>
                    <a:lnTo>
                      <a:pt x="1696" y="711"/>
                    </a:lnTo>
                    <a:lnTo>
                      <a:pt x="1639" y="726"/>
                    </a:lnTo>
                    <a:lnTo>
                      <a:pt x="1629" y="729"/>
                    </a:lnTo>
                    <a:lnTo>
                      <a:pt x="1619" y="729"/>
                    </a:lnTo>
                    <a:lnTo>
                      <a:pt x="1607" y="730"/>
                    </a:lnTo>
                    <a:lnTo>
                      <a:pt x="1663" y="756"/>
                    </a:lnTo>
                    <a:lnTo>
                      <a:pt x="1721" y="783"/>
                    </a:lnTo>
                    <a:lnTo>
                      <a:pt x="1778" y="810"/>
                    </a:lnTo>
                    <a:lnTo>
                      <a:pt x="1820" y="831"/>
                    </a:lnTo>
                    <a:lnTo>
                      <a:pt x="1862" y="851"/>
                    </a:lnTo>
                    <a:lnTo>
                      <a:pt x="1903" y="871"/>
                    </a:lnTo>
                    <a:lnTo>
                      <a:pt x="1915" y="839"/>
                    </a:lnTo>
                    <a:lnTo>
                      <a:pt x="1933" y="812"/>
                    </a:lnTo>
                    <a:lnTo>
                      <a:pt x="1951" y="783"/>
                    </a:lnTo>
                    <a:lnTo>
                      <a:pt x="1969" y="765"/>
                    </a:lnTo>
                    <a:lnTo>
                      <a:pt x="1991" y="754"/>
                    </a:lnTo>
                    <a:lnTo>
                      <a:pt x="2013" y="746"/>
                    </a:lnTo>
                    <a:lnTo>
                      <a:pt x="2026" y="741"/>
                    </a:lnTo>
                    <a:lnTo>
                      <a:pt x="2038" y="738"/>
                    </a:lnTo>
                    <a:lnTo>
                      <a:pt x="2052" y="734"/>
                    </a:lnTo>
                    <a:lnTo>
                      <a:pt x="2059" y="733"/>
                    </a:lnTo>
                    <a:lnTo>
                      <a:pt x="2060" y="733"/>
                    </a:lnTo>
                    <a:lnTo>
                      <a:pt x="2055" y="734"/>
                    </a:lnTo>
                    <a:lnTo>
                      <a:pt x="2087" y="733"/>
                    </a:lnTo>
                    <a:lnTo>
                      <a:pt x="2116" y="747"/>
                    </a:lnTo>
                    <a:lnTo>
                      <a:pt x="2137" y="775"/>
                    </a:lnTo>
                    <a:lnTo>
                      <a:pt x="2146" y="805"/>
                    </a:lnTo>
                    <a:lnTo>
                      <a:pt x="2146" y="837"/>
                    </a:lnTo>
                    <a:lnTo>
                      <a:pt x="2137" y="866"/>
                    </a:lnTo>
                    <a:lnTo>
                      <a:pt x="2117" y="898"/>
                    </a:lnTo>
                    <a:lnTo>
                      <a:pt x="2092" y="926"/>
                    </a:lnTo>
                    <a:lnTo>
                      <a:pt x="2063" y="948"/>
                    </a:lnTo>
                    <a:lnTo>
                      <a:pt x="2127" y="979"/>
                    </a:lnTo>
                    <a:lnTo>
                      <a:pt x="2189" y="1009"/>
                    </a:lnTo>
                    <a:lnTo>
                      <a:pt x="2255" y="1039"/>
                    </a:lnTo>
                    <a:lnTo>
                      <a:pt x="2319" y="1070"/>
                    </a:lnTo>
                    <a:lnTo>
                      <a:pt x="2317" y="1065"/>
                    </a:lnTo>
                    <a:lnTo>
                      <a:pt x="2315" y="1061"/>
                    </a:lnTo>
                    <a:lnTo>
                      <a:pt x="2315" y="1057"/>
                    </a:lnTo>
                    <a:lnTo>
                      <a:pt x="2318" y="1003"/>
                    </a:lnTo>
                    <a:lnTo>
                      <a:pt x="2342" y="951"/>
                    </a:lnTo>
                    <a:lnTo>
                      <a:pt x="2381" y="912"/>
                    </a:lnTo>
                    <a:lnTo>
                      <a:pt x="2429" y="884"/>
                    </a:lnTo>
                    <a:lnTo>
                      <a:pt x="2483" y="876"/>
                    </a:lnTo>
                    <a:lnTo>
                      <a:pt x="2536" y="890"/>
                    </a:lnTo>
                    <a:lnTo>
                      <a:pt x="2564" y="918"/>
                    </a:lnTo>
                    <a:lnTo>
                      <a:pt x="2574" y="957"/>
                    </a:lnTo>
                    <a:lnTo>
                      <a:pt x="2564" y="996"/>
                    </a:lnTo>
                    <a:lnTo>
                      <a:pt x="2532" y="1032"/>
                    </a:lnTo>
                    <a:lnTo>
                      <a:pt x="2493" y="1054"/>
                    </a:lnTo>
                    <a:lnTo>
                      <a:pt x="2449" y="1073"/>
                    </a:lnTo>
                    <a:lnTo>
                      <a:pt x="2423" y="1082"/>
                    </a:lnTo>
                    <a:lnTo>
                      <a:pt x="2393" y="1088"/>
                    </a:lnTo>
                    <a:lnTo>
                      <a:pt x="2362" y="1089"/>
                    </a:lnTo>
                    <a:lnTo>
                      <a:pt x="2424" y="1117"/>
                    </a:lnTo>
                    <a:lnTo>
                      <a:pt x="2485" y="1147"/>
                    </a:lnTo>
                    <a:lnTo>
                      <a:pt x="2547" y="1175"/>
                    </a:lnTo>
                    <a:lnTo>
                      <a:pt x="2608" y="1204"/>
                    </a:lnTo>
                    <a:lnTo>
                      <a:pt x="2609" y="1189"/>
                    </a:lnTo>
                    <a:lnTo>
                      <a:pt x="2612" y="1174"/>
                    </a:lnTo>
                    <a:lnTo>
                      <a:pt x="2620" y="1159"/>
                    </a:lnTo>
                    <a:lnTo>
                      <a:pt x="2639" y="1133"/>
                    </a:lnTo>
                    <a:lnTo>
                      <a:pt x="2660" y="1109"/>
                    </a:lnTo>
                    <a:lnTo>
                      <a:pt x="2686" y="1090"/>
                    </a:lnTo>
                    <a:lnTo>
                      <a:pt x="2698" y="1084"/>
                    </a:lnTo>
                    <a:lnTo>
                      <a:pt x="2710" y="1078"/>
                    </a:lnTo>
                    <a:lnTo>
                      <a:pt x="2718" y="1074"/>
                    </a:lnTo>
                    <a:lnTo>
                      <a:pt x="2732" y="1067"/>
                    </a:lnTo>
                    <a:lnTo>
                      <a:pt x="2745" y="1063"/>
                    </a:lnTo>
                    <a:lnTo>
                      <a:pt x="2760" y="1061"/>
                    </a:lnTo>
                    <a:lnTo>
                      <a:pt x="2816" y="1064"/>
                    </a:lnTo>
                    <a:lnTo>
                      <a:pt x="2856" y="1096"/>
                    </a:lnTo>
                    <a:lnTo>
                      <a:pt x="2875" y="1148"/>
                    </a:lnTo>
                    <a:lnTo>
                      <a:pt x="2868" y="1205"/>
                    </a:lnTo>
                    <a:lnTo>
                      <a:pt x="2838" y="1253"/>
                    </a:lnTo>
                    <a:lnTo>
                      <a:pt x="2791" y="1287"/>
                    </a:lnTo>
                    <a:lnTo>
                      <a:pt x="2841" y="1310"/>
                    </a:lnTo>
                    <a:lnTo>
                      <a:pt x="2890" y="1332"/>
                    </a:lnTo>
                    <a:lnTo>
                      <a:pt x="2939" y="1355"/>
                    </a:lnTo>
                    <a:lnTo>
                      <a:pt x="2939" y="1332"/>
                    </a:lnTo>
                    <a:lnTo>
                      <a:pt x="2947" y="1312"/>
                    </a:lnTo>
                    <a:lnTo>
                      <a:pt x="2963" y="1294"/>
                    </a:lnTo>
                    <a:lnTo>
                      <a:pt x="2980" y="1281"/>
                    </a:lnTo>
                    <a:lnTo>
                      <a:pt x="2997" y="1268"/>
                    </a:lnTo>
                    <a:lnTo>
                      <a:pt x="3017" y="1256"/>
                    </a:lnTo>
                    <a:lnTo>
                      <a:pt x="3022" y="1254"/>
                    </a:lnTo>
                    <a:lnTo>
                      <a:pt x="3026" y="1252"/>
                    </a:lnTo>
                    <a:lnTo>
                      <a:pt x="3031" y="1249"/>
                    </a:lnTo>
                    <a:lnTo>
                      <a:pt x="3019" y="1256"/>
                    </a:lnTo>
                    <a:lnTo>
                      <a:pt x="3024" y="1254"/>
                    </a:lnTo>
                    <a:lnTo>
                      <a:pt x="3044" y="1241"/>
                    </a:lnTo>
                    <a:lnTo>
                      <a:pt x="3052" y="1236"/>
                    </a:lnTo>
                    <a:lnTo>
                      <a:pt x="3058" y="1233"/>
                    </a:lnTo>
                    <a:lnTo>
                      <a:pt x="3047" y="1241"/>
                    </a:lnTo>
                    <a:lnTo>
                      <a:pt x="3092" y="1215"/>
                    </a:lnTo>
                    <a:lnTo>
                      <a:pt x="3140" y="1200"/>
                    </a:lnTo>
                    <a:lnTo>
                      <a:pt x="3196" y="1200"/>
                    </a:lnTo>
                    <a:lnTo>
                      <a:pt x="3206" y="1203"/>
                    </a:lnTo>
                    <a:lnTo>
                      <a:pt x="3214" y="1206"/>
                    </a:lnTo>
                    <a:lnTo>
                      <a:pt x="3223" y="1210"/>
                    </a:lnTo>
                    <a:lnTo>
                      <a:pt x="3226" y="1211"/>
                    </a:lnTo>
                    <a:lnTo>
                      <a:pt x="3226" y="1212"/>
                    </a:lnTo>
                    <a:lnTo>
                      <a:pt x="3229" y="1213"/>
                    </a:lnTo>
                    <a:lnTo>
                      <a:pt x="3248" y="1227"/>
                    </a:lnTo>
                    <a:lnTo>
                      <a:pt x="3265" y="1244"/>
                    </a:lnTo>
                    <a:lnTo>
                      <a:pt x="3275" y="1264"/>
                    </a:lnTo>
                    <a:lnTo>
                      <a:pt x="3278" y="1314"/>
                    </a:lnTo>
                    <a:lnTo>
                      <a:pt x="3248" y="1362"/>
                    </a:lnTo>
                    <a:lnTo>
                      <a:pt x="3199" y="1398"/>
                    </a:lnTo>
                    <a:lnTo>
                      <a:pt x="3139" y="1421"/>
                    </a:lnTo>
                    <a:lnTo>
                      <a:pt x="3122" y="1423"/>
                    </a:lnTo>
                    <a:lnTo>
                      <a:pt x="3105" y="1424"/>
                    </a:lnTo>
                    <a:lnTo>
                      <a:pt x="3090" y="1426"/>
                    </a:lnTo>
                    <a:lnTo>
                      <a:pt x="3145" y="1452"/>
                    </a:lnTo>
                    <a:lnTo>
                      <a:pt x="3201" y="1477"/>
                    </a:lnTo>
                    <a:lnTo>
                      <a:pt x="3255" y="1502"/>
                    </a:lnTo>
                    <a:lnTo>
                      <a:pt x="3311" y="1528"/>
                    </a:lnTo>
                    <a:lnTo>
                      <a:pt x="3365" y="1553"/>
                    </a:lnTo>
                    <a:lnTo>
                      <a:pt x="3421" y="1579"/>
                    </a:lnTo>
                    <a:lnTo>
                      <a:pt x="3421" y="1578"/>
                    </a:lnTo>
                    <a:lnTo>
                      <a:pt x="3421" y="1576"/>
                    </a:lnTo>
                    <a:lnTo>
                      <a:pt x="3421" y="1575"/>
                    </a:lnTo>
                    <a:lnTo>
                      <a:pt x="3424" y="1553"/>
                    </a:lnTo>
                    <a:lnTo>
                      <a:pt x="3430" y="1532"/>
                    </a:lnTo>
                    <a:lnTo>
                      <a:pt x="3439" y="1512"/>
                    </a:lnTo>
                    <a:lnTo>
                      <a:pt x="3448" y="1498"/>
                    </a:lnTo>
                    <a:lnTo>
                      <a:pt x="3456" y="1487"/>
                    </a:lnTo>
                    <a:lnTo>
                      <a:pt x="3448" y="1498"/>
                    </a:lnTo>
                    <a:lnTo>
                      <a:pt x="3455" y="1490"/>
                    </a:lnTo>
                    <a:lnTo>
                      <a:pt x="3462" y="1481"/>
                    </a:lnTo>
                    <a:lnTo>
                      <a:pt x="3469" y="1473"/>
                    </a:lnTo>
                    <a:lnTo>
                      <a:pt x="3500" y="1452"/>
                    </a:lnTo>
                    <a:lnTo>
                      <a:pt x="3537" y="1443"/>
                    </a:lnTo>
                    <a:lnTo>
                      <a:pt x="3574" y="1446"/>
                    </a:lnTo>
                    <a:lnTo>
                      <a:pt x="3593" y="1453"/>
                    </a:lnTo>
                    <a:lnTo>
                      <a:pt x="3598" y="1456"/>
                    </a:lnTo>
                    <a:lnTo>
                      <a:pt x="3594" y="1454"/>
                    </a:lnTo>
                    <a:lnTo>
                      <a:pt x="3589" y="1452"/>
                    </a:lnTo>
                    <a:lnTo>
                      <a:pt x="3585" y="1449"/>
                    </a:lnTo>
                    <a:lnTo>
                      <a:pt x="3580" y="1448"/>
                    </a:lnTo>
                    <a:lnTo>
                      <a:pt x="3586" y="1451"/>
                    </a:lnTo>
                    <a:lnTo>
                      <a:pt x="3590" y="1453"/>
                    </a:lnTo>
                    <a:lnTo>
                      <a:pt x="3594" y="1454"/>
                    </a:lnTo>
                    <a:lnTo>
                      <a:pt x="3596" y="1455"/>
                    </a:lnTo>
                    <a:lnTo>
                      <a:pt x="3599" y="1456"/>
                    </a:lnTo>
                    <a:lnTo>
                      <a:pt x="3602" y="1457"/>
                    </a:lnTo>
                    <a:lnTo>
                      <a:pt x="3614" y="1466"/>
                    </a:lnTo>
                    <a:lnTo>
                      <a:pt x="3625" y="1478"/>
                    </a:lnTo>
                    <a:lnTo>
                      <a:pt x="3635" y="1490"/>
                    </a:lnTo>
                    <a:lnTo>
                      <a:pt x="3648" y="1553"/>
                    </a:lnTo>
                    <a:lnTo>
                      <a:pt x="3624" y="1611"/>
                    </a:lnTo>
                    <a:lnTo>
                      <a:pt x="3571" y="1647"/>
                    </a:lnTo>
                    <a:lnTo>
                      <a:pt x="3570" y="1647"/>
                    </a:lnTo>
                    <a:lnTo>
                      <a:pt x="3630" y="1676"/>
                    </a:lnTo>
                    <a:lnTo>
                      <a:pt x="3691" y="1704"/>
                    </a:lnTo>
                    <a:lnTo>
                      <a:pt x="3751" y="1734"/>
                    </a:lnTo>
                    <a:lnTo>
                      <a:pt x="3753" y="1728"/>
                    </a:lnTo>
                    <a:lnTo>
                      <a:pt x="3754" y="1723"/>
                    </a:lnTo>
                    <a:lnTo>
                      <a:pt x="3756" y="1718"/>
                    </a:lnTo>
                    <a:lnTo>
                      <a:pt x="3784" y="1679"/>
                    </a:lnTo>
                    <a:lnTo>
                      <a:pt x="3820" y="1645"/>
                    </a:lnTo>
                    <a:lnTo>
                      <a:pt x="3859" y="1614"/>
                    </a:lnTo>
                    <a:lnTo>
                      <a:pt x="3894" y="1590"/>
                    </a:lnTo>
                    <a:lnTo>
                      <a:pt x="3930" y="1573"/>
                    </a:lnTo>
                    <a:lnTo>
                      <a:pt x="3967" y="1564"/>
                    </a:lnTo>
                    <a:lnTo>
                      <a:pt x="3890" y="1530"/>
                    </a:lnTo>
                    <a:lnTo>
                      <a:pt x="3816" y="1496"/>
                    </a:lnTo>
                    <a:lnTo>
                      <a:pt x="3741" y="1461"/>
                    </a:lnTo>
                    <a:lnTo>
                      <a:pt x="3728" y="1456"/>
                    </a:lnTo>
                    <a:lnTo>
                      <a:pt x="3714" y="1451"/>
                    </a:lnTo>
                    <a:lnTo>
                      <a:pt x="3703" y="1443"/>
                    </a:lnTo>
                    <a:lnTo>
                      <a:pt x="3649" y="1418"/>
                    </a:lnTo>
                    <a:lnTo>
                      <a:pt x="3596" y="1391"/>
                    </a:lnTo>
                    <a:lnTo>
                      <a:pt x="3544" y="1365"/>
                    </a:lnTo>
                    <a:lnTo>
                      <a:pt x="3490" y="1339"/>
                    </a:lnTo>
                    <a:lnTo>
                      <a:pt x="3437" y="1314"/>
                    </a:lnTo>
                    <a:lnTo>
                      <a:pt x="3384" y="1288"/>
                    </a:lnTo>
                    <a:lnTo>
                      <a:pt x="3332" y="1262"/>
                    </a:lnTo>
                    <a:lnTo>
                      <a:pt x="3280" y="1237"/>
                    </a:lnTo>
                    <a:lnTo>
                      <a:pt x="3226" y="1211"/>
                    </a:lnTo>
                    <a:lnTo>
                      <a:pt x="3176" y="1183"/>
                    </a:lnTo>
                    <a:lnTo>
                      <a:pt x="3124" y="1157"/>
                    </a:lnTo>
                    <a:lnTo>
                      <a:pt x="3071" y="1131"/>
                    </a:lnTo>
                    <a:lnTo>
                      <a:pt x="3018" y="1104"/>
                    </a:lnTo>
                    <a:lnTo>
                      <a:pt x="2971" y="1080"/>
                    </a:lnTo>
                    <a:lnTo>
                      <a:pt x="2924" y="1055"/>
                    </a:lnTo>
                    <a:lnTo>
                      <a:pt x="2876" y="1031"/>
                    </a:lnTo>
                    <a:lnTo>
                      <a:pt x="2828" y="1008"/>
                    </a:lnTo>
                    <a:lnTo>
                      <a:pt x="2781" y="987"/>
                    </a:lnTo>
                    <a:lnTo>
                      <a:pt x="2732" y="964"/>
                    </a:lnTo>
                    <a:lnTo>
                      <a:pt x="2684" y="941"/>
                    </a:lnTo>
                    <a:lnTo>
                      <a:pt x="2634" y="921"/>
                    </a:lnTo>
                    <a:lnTo>
                      <a:pt x="2584" y="899"/>
                    </a:lnTo>
                    <a:lnTo>
                      <a:pt x="2535" y="879"/>
                    </a:lnTo>
                    <a:lnTo>
                      <a:pt x="2486" y="858"/>
                    </a:lnTo>
                    <a:lnTo>
                      <a:pt x="2437" y="839"/>
                    </a:lnTo>
                    <a:lnTo>
                      <a:pt x="2388" y="818"/>
                    </a:lnTo>
                    <a:lnTo>
                      <a:pt x="2340" y="799"/>
                    </a:lnTo>
                    <a:lnTo>
                      <a:pt x="2291" y="779"/>
                    </a:lnTo>
                    <a:lnTo>
                      <a:pt x="2242" y="759"/>
                    </a:lnTo>
                    <a:lnTo>
                      <a:pt x="2189" y="740"/>
                    </a:lnTo>
                    <a:lnTo>
                      <a:pt x="2141" y="721"/>
                    </a:lnTo>
                    <a:lnTo>
                      <a:pt x="2092" y="700"/>
                    </a:lnTo>
                    <a:lnTo>
                      <a:pt x="2042" y="680"/>
                    </a:lnTo>
                    <a:lnTo>
                      <a:pt x="1993" y="660"/>
                    </a:lnTo>
                    <a:lnTo>
                      <a:pt x="1944" y="641"/>
                    </a:lnTo>
                    <a:lnTo>
                      <a:pt x="1895" y="622"/>
                    </a:lnTo>
                    <a:lnTo>
                      <a:pt x="1845" y="601"/>
                    </a:lnTo>
                    <a:lnTo>
                      <a:pt x="1796" y="581"/>
                    </a:lnTo>
                    <a:lnTo>
                      <a:pt x="1746" y="559"/>
                    </a:lnTo>
                    <a:lnTo>
                      <a:pt x="1696" y="539"/>
                    </a:lnTo>
                    <a:lnTo>
                      <a:pt x="1647" y="518"/>
                    </a:lnTo>
                    <a:lnTo>
                      <a:pt x="1599" y="497"/>
                    </a:lnTo>
                    <a:lnTo>
                      <a:pt x="1551" y="475"/>
                    </a:lnTo>
                    <a:lnTo>
                      <a:pt x="1503" y="453"/>
                    </a:lnTo>
                    <a:lnTo>
                      <a:pt x="1455" y="432"/>
                    </a:lnTo>
                    <a:lnTo>
                      <a:pt x="1406" y="409"/>
                    </a:lnTo>
                    <a:lnTo>
                      <a:pt x="1358" y="384"/>
                    </a:lnTo>
                    <a:lnTo>
                      <a:pt x="1311" y="360"/>
                    </a:lnTo>
                    <a:lnTo>
                      <a:pt x="1302" y="346"/>
                    </a:lnTo>
                    <a:lnTo>
                      <a:pt x="1309" y="332"/>
                    </a:lnTo>
                    <a:lnTo>
                      <a:pt x="1328" y="331"/>
                    </a:lnTo>
                    <a:lnTo>
                      <a:pt x="1373" y="351"/>
                    </a:lnTo>
                    <a:lnTo>
                      <a:pt x="1419" y="370"/>
                    </a:lnTo>
                    <a:lnTo>
                      <a:pt x="1463" y="392"/>
                    </a:lnTo>
                    <a:lnTo>
                      <a:pt x="1457" y="386"/>
                    </a:lnTo>
                    <a:lnTo>
                      <a:pt x="1452" y="379"/>
                    </a:lnTo>
                    <a:lnTo>
                      <a:pt x="1446" y="373"/>
                    </a:lnTo>
                    <a:lnTo>
                      <a:pt x="1437" y="350"/>
                    </a:lnTo>
                    <a:lnTo>
                      <a:pt x="1440" y="327"/>
                    </a:lnTo>
                    <a:lnTo>
                      <a:pt x="1458" y="307"/>
                    </a:lnTo>
                    <a:lnTo>
                      <a:pt x="1461" y="304"/>
                    </a:lnTo>
                    <a:lnTo>
                      <a:pt x="1463" y="303"/>
                    </a:lnTo>
                    <a:lnTo>
                      <a:pt x="1465" y="301"/>
                    </a:lnTo>
                    <a:lnTo>
                      <a:pt x="1480" y="286"/>
                    </a:lnTo>
                    <a:lnTo>
                      <a:pt x="1498" y="275"/>
                    </a:lnTo>
                    <a:lnTo>
                      <a:pt x="1519" y="265"/>
                    </a:lnTo>
                    <a:lnTo>
                      <a:pt x="1554" y="251"/>
                    </a:lnTo>
                    <a:lnTo>
                      <a:pt x="1591" y="242"/>
                    </a:lnTo>
                    <a:lnTo>
                      <a:pt x="1631" y="240"/>
                    </a:lnTo>
                    <a:lnTo>
                      <a:pt x="1679" y="249"/>
                    </a:lnTo>
                    <a:lnTo>
                      <a:pt x="1717" y="275"/>
                    </a:lnTo>
                    <a:lnTo>
                      <a:pt x="1728" y="310"/>
                    </a:lnTo>
                    <a:lnTo>
                      <a:pt x="1710" y="361"/>
                    </a:lnTo>
                    <a:lnTo>
                      <a:pt x="1664" y="401"/>
                    </a:lnTo>
                    <a:lnTo>
                      <a:pt x="1598" y="423"/>
                    </a:lnTo>
                    <a:lnTo>
                      <a:pt x="1578" y="425"/>
                    </a:lnTo>
                    <a:lnTo>
                      <a:pt x="1556" y="425"/>
                    </a:lnTo>
                    <a:lnTo>
                      <a:pt x="1535" y="423"/>
                    </a:lnTo>
                    <a:lnTo>
                      <a:pt x="1593" y="447"/>
                    </a:lnTo>
                    <a:lnTo>
                      <a:pt x="1649" y="470"/>
                    </a:lnTo>
                    <a:lnTo>
                      <a:pt x="1707" y="494"/>
                    </a:lnTo>
                    <a:lnTo>
                      <a:pt x="1765" y="517"/>
                    </a:lnTo>
                    <a:lnTo>
                      <a:pt x="1825" y="540"/>
                    </a:lnTo>
                    <a:lnTo>
                      <a:pt x="1881" y="563"/>
                    </a:lnTo>
                    <a:lnTo>
                      <a:pt x="1939" y="586"/>
                    </a:lnTo>
                    <a:lnTo>
                      <a:pt x="1997" y="608"/>
                    </a:lnTo>
                    <a:lnTo>
                      <a:pt x="2055" y="631"/>
                    </a:lnTo>
                    <a:lnTo>
                      <a:pt x="2053" y="622"/>
                    </a:lnTo>
                    <a:lnTo>
                      <a:pt x="2053" y="613"/>
                    </a:lnTo>
                    <a:lnTo>
                      <a:pt x="2054" y="603"/>
                    </a:lnTo>
                    <a:lnTo>
                      <a:pt x="2058" y="589"/>
                    </a:lnTo>
                    <a:lnTo>
                      <a:pt x="2060" y="575"/>
                    </a:lnTo>
                    <a:lnTo>
                      <a:pt x="2067" y="560"/>
                    </a:lnTo>
                    <a:lnTo>
                      <a:pt x="2072" y="551"/>
                    </a:lnTo>
                    <a:lnTo>
                      <a:pt x="2078" y="542"/>
                    </a:lnTo>
                    <a:lnTo>
                      <a:pt x="2084" y="532"/>
                    </a:lnTo>
                    <a:lnTo>
                      <a:pt x="2113" y="497"/>
                    </a:lnTo>
                    <a:lnTo>
                      <a:pt x="2155" y="475"/>
                    </a:lnTo>
                    <a:lnTo>
                      <a:pt x="2203" y="467"/>
                    </a:lnTo>
                    <a:lnTo>
                      <a:pt x="2222" y="480"/>
                    </a:lnTo>
                    <a:lnTo>
                      <a:pt x="2244" y="487"/>
                    </a:lnTo>
                    <a:lnTo>
                      <a:pt x="2267" y="490"/>
                    </a:lnTo>
                    <a:lnTo>
                      <a:pt x="2284" y="512"/>
                    </a:lnTo>
                    <a:lnTo>
                      <a:pt x="2293" y="539"/>
                    </a:lnTo>
                    <a:lnTo>
                      <a:pt x="2290" y="569"/>
                    </a:lnTo>
                    <a:lnTo>
                      <a:pt x="2268" y="616"/>
                    </a:lnTo>
                    <a:lnTo>
                      <a:pt x="2233" y="653"/>
                    </a:lnTo>
                    <a:lnTo>
                      <a:pt x="2184" y="674"/>
                    </a:lnTo>
                    <a:lnTo>
                      <a:pt x="2179" y="674"/>
                    </a:lnTo>
                    <a:lnTo>
                      <a:pt x="2176" y="675"/>
                    </a:lnTo>
                    <a:lnTo>
                      <a:pt x="2171" y="676"/>
                    </a:lnTo>
                    <a:lnTo>
                      <a:pt x="2245" y="704"/>
                    </a:lnTo>
                    <a:lnTo>
                      <a:pt x="2316" y="732"/>
                    </a:lnTo>
                    <a:lnTo>
                      <a:pt x="2387" y="760"/>
                    </a:lnTo>
                    <a:lnTo>
                      <a:pt x="2458" y="789"/>
                    </a:lnTo>
                    <a:lnTo>
                      <a:pt x="2445" y="769"/>
                    </a:lnTo>
                    <a:lnTo>
                      <a:pt x="2442" y="747"/>
                    </a:lnTo>
                    <a:lnTo>
                      <a:pt x="2449" y="723"/>
                    </a:lnTo>
                    <a:lnTo>
                      <a:pt x="2462" y="702"/>
                    </a:lnTo>
                    <a:lnTo>
                      <a:pt x="2481" y="685"/>
                    </a:lnTo>
                    <a:lnTo>
                      <a:pt x="2498" y="668"/>
                    </a:lnTo>
                    <a:lnTo>
                      <a:pt x="2532" y="640"/>
                    </a:lnTo>
                    <a:lnTo>
                      <a:pt x="2570" y="623"/>
                    </a:lnTo>
                    <a:lnTo>
                      <a:pt x="2616" y="626"/>
                    </a:lnTo>
                    <a:lnTo>
                      <a:pt x="2649" y="642"/>
                    </a:lnTo>
                    <a:lnTo>
                      <a:pt x="2674" y="669"/>
                    </a:lnTo>
                    <a:lnTo>
                      <a:pt x="2680" y="704"/>
                    </a:lnTo>
                    <a:lnTo>
                      <a:pt x="2674" y="738"/>
                    </a:lnTo>
                    <a:lnTo>
                      <a:pt x="2657" y="765"/>
                    </a:lnTo>
                    <a:lnTo>
                      <a:pt x="2627" y="785"/>
                    </a:lnTo>
                    <a:lnTo>
                      <a:pt x="2610" y="793"/>
                    </a:lnTo>
                    <a:lnTo>
                      <a:pt x="2592" y="799"/>
                    </a:lnTo>
                    <a:lnTo>
                      <a:pt x="2574" y="804"/>
                    </a:lnTo>
                    <a:lnTo>
                      <a:pt x="2552" y="807"/>
                    </a:lnTo>
                    <a:lnTo>
                      <a:pt x="2531" y="809"/>
                    </a:lnTo>
                    <a:lnTo>
                      <a:pt x="2510" y="809"/>
                    </a:lnTo>
                    <a:lnTo>
                      <a:pt x="2569" y="834"/>
                    </a:lnTo>
                    <a:lnTo>
                      <a:pt x="2628" y="859"/>
                    </a:lnTo>
                    <a:lnTo>
                      <a:pt x="2690" y="884"/>
                    </a:lnTo>
                    <a:lnTo>
                      <a:pt x="2748" y="909"/>
                    </a:lnTo>
                    <a:lnTo>
                      <a:pt x="2807" y="935"/>
                    </a:lnTo>
                    <a:lnTo>
                      <a:pt x="2809" y="920"/>
                    </a:lnTo>
                    <a:lnTo>
                      <a:pt x="2814" y="905"/>
                    </a:lnTo>
                    <a:lnTo>
                      <a:pt x="2821" y="890"/>
                    </a:lnTo>
                    <a:lnTo>
                      <a:pt x="2825" y="882"/>
                    </a:lnTo>
                    <a:lnTo>
                      <a:pt x="2826" y="877"/>
                    </a:lnTo>
                    <a:lnTo>
                      <a:pt x="2822" y="892"/>
                    </a:lnTo>
                    <a:lnTo>
                      <a:pt x="2830" y="870"/>
                    </a:lnTo>
                    <a:lnTo>
                      <a:pt x="2839" y="848"/>
                    </a:lnTo>
                    <a:lnTo>
                      <a:pt x="2849" y="825"/>
                    </a:lnTo>
                    <a:lnTo>
                      <a:pt x="2861" y="805"/>
                    </a:lnTo>
                    <a:lnTo>
                      <a:pt x="2878" y="785"/>
                    </a:lnTo>
                    <a:lnTo>
                      <a:pt x="2899" y="772"/>
                    </a:lnTo>
                    <a:lnTo>
                      <a:pt x="2919" y="762"/>
                    </a:lnTo>
                    <a:lnTo>
                      <a:pt x="2935" y="756"/>
                    </a:lnTo>
                    <a:lnTo>
                      <a:pt x="2917" y="764"/>
                    </a:lnTo>
                    <a:lnTo>
                      <a:pt x="2948" y="752"/>
                    </a:lnTo>
                    <a:lnTo>
                      <a:pt x="2979" y="748"/>
                    </a:lnTo>
                    <a:lnTo>
                      <a:pt x="3008" y="750"/>
                    </a:lnTo>
                    <a:lnTo>
                      <a:pt x="2958" y="730"/>
                    </a:lnTo>
                    <a:lnTo>
                      <a:pt x="2908" y="708"/>
                    </a:lnTo>
                    <a:lnTo>
                      <a:pt x="2857" y="688"/>
                    </a:lnTo>
                    <a:lnTo>
                      <a:pt x="2807" y="667"/>
                    </a:lnTo>
                    <a:lnTo>
                      <a:pt x="2757" y="647"/>
                    </a:lnTo>
                    <a:lnTo>
                      <a:pt x="2706" y="627"/>
                    </a:lnTo>
                    <a:lnTo>
                      <a:pt x="2653" y="608"/>
                    </a:lnTo>
                    <a:lnTo>
                      <a:pt x="2602" y="588"/>
                    </a:lnTo>
                    <a:lnTo>
                      <a:pt x="2551" y="568"/>
                    </a:lnTo>
                    <a:lnTo>
                      <a:pt x="2500" y="548"/>
                    </a:lnTo>
                    <a:lnTo>
                      <a:pt x="2450" y="528"/>
                    </a:lnTo>
                    <a:lnTo>
                      <a:pt x="2399" y="509"/>
                    </a:lnTo>
                    <a:lnTo>
                      <a:pt x="2348" y="491"/>
                    </a:lnTo>
                    <a:lnTo>
                      <a:pt x="2296" y="472"/>
                    </a:lnTo>
                    <a:lnTo>
                      <a:pt x="2246" y="452"/>
                    </a:lnTo>
                    <a:lnTo>
                      <a:pt x="2194" y="432"/>
                    </a:lnTo>
                    <a:lnTo>
                      <a:pt x="2142" y="412"/>
                    </a:lnTo>
                    <a:lnTo>
                      <a:pt x="2092" y="393"/>
                    </a:lnTo>
                    <a:lnTo>
                      <a:pt x="2041" y="373"/>
                    </a:lnTo>
                    <a:lnTo>
                      <a:pt x="1991" y="352"/>
                    </a:lnTo>
                    <a:lnTo>
                      <a:pt x="1939" y="332"/>
                    </a:lnTo>
                    <a:lnTo>
                      <a:pt x="1889" y="311"/>
                    </a:lnTo>
                    <a:lnTo>
                      <a:pt x="1871" y="309"/>
                    </a:lnTo>
                    <a:lnTo>
                      <a:pt x="1855" y="302"/>
                    </a:lnTo>
                    <a:lnTo>
                      <a:pt x="1842" y="292"/>
                    </a:lnTo>
                    <a:lnTo>
                      <a:pt x="1765" y="260"/>
                    </a:lnTo>
                    <a:lnTo>
                      <a:pt x="1690" y="227"/>
                    </a:lnTo>
                    <a:lnTo>
                      <a:pt x="1614" y="194"/>
                    </a:lnTo>
                    <a:lnTo>
                      <a:pt x="1605" y="180"/>
                    </a:lnTo>
                    <a:lnTo>
                      <a:pt x="1612" y="165"/>
                    </a:lnTo>
                    <a:lnTo>
                      <a:pt x="1628" y="161"/>
                    </a:lnTo>
                    <a:lnTo>
                      <a:pt x="1696" y="190"/>
                    </a:lnTo>
                    <a:lnTo>
                      <a:pt x="1765" y="217"/>
                    </a:lnTo>
                    <a:lnTo>
                      <a:pt x="1835" y="243"/>
                    </a:lnTo>
                    <a:lnTo>
                      <a:pt x="1869" y="196"/>
                    </a:lnTo>
                    <a:lnTo>
                      <a:pt x="1914" y="160"/>
                    </a:lnTo>
                    <a:lnTo>
                      <a:pt x="1971" y="137"/>
                    </a:lnTo>
                    <a:lnTo>
                      <a:pt x="2041" y="135"/>
                    </a:lnTo>
                    <a:lnTo>
                      <a:pt x="2097" y="159"/>
                    </a:lnTo>
                    <a:lnTo>
                      <a:pt x="2113" y="203"/>
                    </a:lnTo>
                    <a:lnTo>
                      <a:pt x="2078" y="248"/>
                    </a:lnTo>
                    <a:lnTo>
                      <a:pt x="2047" y="265"/>
                    </a:lnTo>
                    <a:lnTo>
                      <a:pt x="2014" y="279"/>
                    </a:lnTo>
                    <a:lnTo>
                      <a:pt x="1979" y="291"/>
                    </a:lnTo>
                    <a:lnTo>
                      <a:pt x="1976" y="291"/>
                    </a:lnTo>
                    <a:lnTo>
                      <a:pt x="1972" y="292"/>
                    </a:lnTo>
                    <a:lnTo>
                      <a:pt x="1969" y="293"/>
                    </a:lnTo>
                    <a:lnTo>
                      <a:pt x="2050" y="321"/>
                    </a:lnTo>
                    <a:lnTo>
                      <a:pt x="2129" y="350"/>
                    </a:lnTo>
                    <a:lnTo>
                      <a:pt x="2212" y="378"/>
                    </a:lnTo>
                    <a:lnTo>
                      <a:pt x="2213" y="364"/>
                    </a:lnTo>
                    <a:lnTo>
                      <a:pt x="2217" y="349"/>
                    </a:lnTo>
                    <a:lnTo>
                      <a:pt x="2224" y="335"/>
                    </a:lnTo>
                    <a:lnTo>
                      <a:pt x="2244" y="307"/>
                    </a:lnTo>
                    <a:lnTo>
                      <a:pt x="2268" y="283"/>
                    </a:lnTo>
                    <a:lnTo>
                      <a:pt x="2298" y="265"/>
                    </a:lnTo>
                    <a:lnTo>
                      <a:pt x="2330" y="252"/>
                    </a:lnTo>
                    <a:lnTo>
                      <a:pt x="2365" y="246"/>
                    </a:lnTo>
                    <a:lnTo>
                      <a:pt x="2399" y="244"/>
                    </a:lnTo>
                    <a:lnTo>
                      <a:pt x="2424" y="249"/>
                    </a:lnTo>
                    <a:lnTo>
                      <a:pt x="2445" y="261"/>
                    </a:lnTo>
                    <a:lnTo>
                      <a:pt x="2462" y="281"/>
                    </a:lnTo>
                    <a:lnTo>
                      <a:pt x="2471" y="306"/>
                    </a:lnTo>
                    <a:lnTo>
                      <a:pt x="2470" y="331"/>
                    </a:lnTo>
                    <a:lnTo>
                      <a:pt x="2462" y="354"/>
                    </a:lnTo>
                    <a:lnTo>
                      <a:pt x="2445" y="383"/>
                    </a:lnTo>
                    <a:lnTo>
                      <a:pt x="2421" y="411"/>
                    </a:lnTo>
                    <a:lnTo>
                      <a:pt x="2394" y="431"/>
                    </a:lnTo>
                    <a:lnTo>
                      <a:pt x="2390" y="433"/>
                    </a:lnTo>
                    <a:lnTo>
                      <a:pt x="2385" y="436"/>
                    </a:lnTo>
                    <a:lnTo>
                      <a:pt x="2379" y="439"/>
                    </a:lnTo>
                    <a:lnTo>
                      <a:pt x="2448" y="462"/>
                    </a:lnTo>
                    <a:lnTo>
                      <a:pt x="2515" y="486"/>
                    </a:lnTo>
                    <a:lnTo>
                      <a:pt x="2582" y="510"/>
                    </a:lnTo>
                    <a:lnTo>
                      <a:pt x="2650" y="535"/>
                    </a:lnTo>
                    <a:lnTo>
                      <a:pt x="2647" y="511"/>
                    </a:lnTo>
                    <a:lnTo>
                      <a:pt x="2650" y="487"/>
                    </a:lnTo>
                    <a:lnTo>
                      <a:pt x="2660" y="464"/>
                    </a:lnTo>
                    <a:lnTo>
                      <a:pt x="2669" y="450"/>
                    </a:lnTo>
                    <a:lnTo>
                      <a:pt x="2680" y="436"/>
                    </a:lnTo>
                    <a:lnTo>
                      <a:pt x="2691" y="425"/>
                    </a:lnTo>
                    <a:lnTo>
                      <a:pt x="2735" y="393"/>
                    </a:lnTo>
                    <a:lnTo>
                      <a:pt x="2788" y="379"/>
                    </a:lnTo>
                    <a:lnTo>
                      <a:pt x="2841" y="384"/>
                    </a:lnTo>
                    <a:lnTo>
                      <a:pt x="2897" y="419"/>
                    </a:lnTo>
                    <a:lnTo>
                      <a:pt x="2919" y="480"/>
                    </a:lnTo>
                    <a:lnTo>
                      <a:pt x="2906" y="543"/>
                    </a:lnTo>
                    <a:lnTo>
                      <a:pt x="2886" y="572"/>
                    </a:lnTo>
                    <a:lnTo>
                      <a:pt x="2863" y="592"/>
                    </a:lnTo>
                    <a:lnTo>
                      <a:pt x="2834" y="607"/>
                    </a:lnTo>
                    <a:lnTo>
                      <a:pt x="2902" y="635"/>
                    </a:lnTo>
                    <a:lnTo>
                      <a:pt x="2969" y="664"/>
                    </a:lnTo>
                    <a:lnTo>
                      <a:pt x="3037" y="692"/>
                    </a:lnTo>
                    <a:lnTo>
                      <a:pt x="3105" y="724"/>
                    </a:lnTo>
                    <a:lnTo>
                      <a:pt x="3102" y="696"/>
                    </a:lnTo>
                    <a:lnTo>
                      <a:pt x="3105" y="668"/>
                    </a:lnTo>
                    <a:lnTo>
                      <a:pt x="3114" y="641"/>
                    </a:lnTo>
                    <a:lnTo>
                      <a:pt x="3134" y="611"/>
                    </a:lnTo>
                    <a:lnTo>
                      <a:pt x="3159" y="590"/>
                    </a:lnTo>
                    <a:lnTo>
                      <a:pt x="3193" y="575"/>
                    </a:lnTo>
                    <a:lnTo>
                      <a:pt x="3229" y="572"/>
                    </a:lnTo>
                    <a:lnTo>
                      <a:pt x="3261" y="580"/>
                    </a:lnTo>
                    <a:lnTo>
                      <a:pt x="3290" y="599"/>
                    </a:lnTo>
                    <a:lnTo>
                      <a:pt x="3305" y="618"/>
                    </a:lnTo>
                    <a:lnTo>
                      <a:pt x="3312" y="640"/>
                    </a:lnTo>
                    <a:lnTo>
                      <a:pt x="3313" y="664"/>
                    </a:lnTo>
                    <a:lnTo>
                      <a:pt x="3312" y="668"/>
                    </a:lnTo>
                    <a:lnTo>
                      <a:pt x="3311" y="674"/>
                    </a:lnTo>
                    <a:lnTo>
                      <a:pt x="3311" y="681"/>
                    </a:lnTo>
                    <a:lnTo>
                      <a:pt x="3307" y="690"/>
                    </a:lnTo>
                    <a:lnTo>
                      <a:pt x="3305" y="698"/>
                    </a:lnTo>
                    <a:lnTo>
                      <a:pt x="3300" y="706"/>
                    </a:lnTo>
                    <a:lnTo>
                      <a:pt x="3298" y="709"/>
                    </a:lnTo>
                    <a:lnTo>
                      <a:pt x="3295" y="713"/>
                    </a:lnTo>
                    <a:lnTo>
                      <a:pt x="3292" y="716"/>
                    </a:lnTo>
                    <a:lnTo>
                      <a:pt x="3290" y="717"/>
                    </a:lnTo>
                    <a:lnTo>
                      <a:pt x="3290" y="718"/>
                    </a:lnTo>
                    <a:lnTo>
                      <a:pt x="3278" y="735"/>
                    </a:lnTo>
                    <a:lnTo>
                      <a:pt x="3265" y="748"/>
                    </a:lnTo>
                    <a:lnTo>
                      <a:pt x="3250" y="759"/>
                    </a:lnTo>
                    <a:lnTo>
                      <a:pt x="3263" y="750"/>
                    </a:lnTo>
                    <a:lnTo>
                      <a:pt x="3248" y="760"/>
                    </a:lnTo>
                    <a:lnTo>
                      <a:pt x="3238" y="768"/>
                    </a:lnTo>
                    <a:lnTo>
                      <a:pt x="3231" y="772"/>
                    </a:lnTo>
                    <a:lnTo>
                      <a:pt x="3226" y="775"/>
                    </a:lnTo>
                    <a:lnTo>
                      <a:pt x="3221" y="779"/>
                    </a:lnTo>
                    <a:lnTo>
                      <a:pt x="3226" y="781"/>
                    </a:lnTo>
                    <a:lnTo>
                      <a:pt x="3231" y="784"/>
                    </a:lnTo>
                    <a:lnTo>
                      <a:pt x="3236" y="787"/>
                    </a:lnTo>
                    <a:lnTo>
                      <a:pt x="3288" y="814"/>
                    </a:lnTo>
                    <a:lnTo>
                      <a:pt x="3342" y="840"/>
                    </a:lnTo>
                    <a:lnTo>
                      <a:pt x="3396" y="866"/>
                    </a:lnTo>
                    <a:lnTo>
                      <a:pt x="3449" y="892"/>
                    </a:lnTo>
                    <a:lnTo>
                      <a:pt x="3504" y="918"/>
                    </a:lnTo>
                    <a:lnTo>
                      <a:pt x="3557" y="943"/>
                    </a:lnTo>
                    <a:lnTo>
                      <a:pt x="3611" y="971"/>
                    </a:lnTo>
                    <a:lnTo>
                      <a:pt x="3665" y="996"/>
                    </a:lnTo>
                    <a:lnTo>
                      <a:pt x="3720" y="1021"/>
                    </a:lnTo>
                    <a:lnTo>
                      <a:pt x="3773" y="1047"/>
                    </a:lnTo>
                    <a:lnTo>
                      <a:pt x="3828" y="1073"/>
                    </a:lnTo>
                    <a:lnTo>
                      <a:pt x="3823" y="1056"/>
                    </a:lnTo>
                    <a:lnTo>
                      <a:pt x="3823" y="1039"/>
                    </a:lnTo>
                    <a:lnTo>
                      <a:pt x="3827" y="1024"/>
                    </a:lnTo>
                    <a:lnTo>
                      <a:pt x="3849" y="983"/>
                    </a:lnTo>
                    <a:lnTo>
                      <a:pt x="3884" y="948"/>
                    </a:lnTo>
                    <a:lnTo>
                      <a:pt x="3926" y="922"/>
                    </a:lnTo>
                    <a:lnTo>
                      <a:pt x="3962" y="910"/>
                    </a:lnTo>
                    <a:lnTo>
                      <a:pt x="3997" y="907"/>
                    </a:lnTo>
                    <a:lnTo>
                      <a:pt x="4035" y="910"/>
                    </a:lnTo>
                    <a:lnTo>
                      <a:pt x="4056" y="917"/>
                    </a:lnTo>
                    <a:lnTo>
                      <a:pt x="4076" y="928"/>
                    </a:lnTo>
                    <a:lnTo>
                      <a:pt x="4093" y="940"/>
                    </a:lnTo>
                    <a:lnTo>
                      <a:pt x="4111" y="964"/>
                    </a:lnTo>
                    <a:lnTo>
                      <a:pt x="4118" y="992"/>
                    </a:lnTo>
                    <a:lnTo>
                      <a:pt x="4116" y="1020"/>
                    </a:lnTo>
                    <a:lnTo>
                      <a:pt x="4094" y="1063"/>
                    </a:lnTo>
                    <a:lnTo>
                      <a:pt x="4059" y="1096"/>
                    </a:lnTo>
                    <a:lnTo>
                      <a:pt x="4014" y="1116"/>
                    </a:lnTo>
                    <a:lnTo>
                      <a:pt x="3994" y="1121"/>
                    </a:lnTo>
                    <a:lnTo>
                      <a:pt x="3973" y="1124"/>
                    </a:lnTo>
                    <a:lnTo>
                      <a:pt x="3952" y="1127"/>
                    </a:lnTo>
                    <a:lnTo>
                      <a:pt x="3951" y="1127"/>
                    </a:lnTo>
                    <a:lnTo>
                      <a:pt x="3948" y="1127"/>
                    </a:lnTo>
                    <a:lnTo>
                      <a:pt x="3945" y="1127"/>
                    </a:lnTo>
                    <a:lnTo>
                      <a:pt x="4004" y="1154"/>
                    </a:lnTo>
                    <a:lnTo>
                      <a:pt x="4062" y="1180"/>
                    </a:lnTo>
                    <a:lnTo>
                      <a:pt x="4121" y="1207"/>
                    </a:lnTo>
                    <a:lnTo>
                      <a:pt x="4180" y="1233"/>
                    </a:lnTo>
                    <a:lnTo>
                      <a:pt x="4239" y="1260"/>
                    </a:lnTo>
                    <a:lnTo>
                      <a:pt x="4239" y="1257"/>
                    </a:lnTo>
                    <a:lnTo>
                      <a:pt x="4238" y="1256"/>
                    </a:lnTo>
                    <a:lnTo>
                      <a:pt x="4238" y="1253"/>
                    </a:lnTo>
                    <a:lnTo>
                      <a:pt x="4247" y="1213"/>
                    </a:lnTo>
                    <a:lnTo>
                      <a:pt x="4270" y="1182"/>
                    </a:lnTo>
                    <a:lnTo>
                      <a:pt x="4303" y="1161"/>
                    </a:lnTo>
                    <a:lnTo>
                      <a:pt x="4292" y="1165"/>
                    </a:lnTo>
                    <a:lnTo>
                      <a:pt x="4296" y="1163"/>
                    </a:lnTo>
                    <a:lnTo>
                      <a:pt x="4305" y="1158"/>
                    </a:lnTo>
                    <a:lnTo>
                      <a:pt x="4312" y="1150"/>
                    </a:lnTo>
                    <a:lnTo>
                      <a:pt x="4321" y="1144"/>
                    </a:lnTo>
                    <a:lnTo>
                      <a:pt x="4329" y="1137"/>
                    </a:lnTo>
                    <a:lnTo>
                      <a:pt x="4343" y="1130"/>
                    </a:lnTo>
                    <a:lnTo>
                      <a:pt x="4355" y="1125"/>
                    </a:lnTo>
                    <a:lnTo>
                      <a:pt x="4367" y="1122"/>
                    </a:lnTo>
                    <a:lnTo>
                      <a:pt x="4382" y="1116"/>
                    </a:lnTo>
                    <a:lnTo>
                      <a:pt x="4396" y="1112"/>
                    </a:lnTo>
                    <a:lnTo>
                      <a:pt x="4413" y="1108"/>
                    </a:lnTo>
                    <a:lnTo>
                      <a:pt x="4418" y="1108"/>
                    </a:lnTo>
                    <a:lnTo>
                      <a:pt x="4415" y="1109"/>
                    </a:lnTo>
                    <a:lnTo>
                      <a:pt x="4402" y="1111"/>
                    </a:lnTo>
                    <a:lnTo>
                      <a:pt x="4446" y="1112"/>
                    </a:lnTo>
                    <a:lnTo>
                      <a:pt x="4486" y="1133"/>
                    </a:lnTo>
                    <a:lnTo>
                      <a:pt x="4508" y="1177"/>
                    </a:lnTo>
                    <a:lnTo>
                      <a:pt x="4511" y="1211"/>
                    </a:lnTo>
                    <a:lnTo>
                      <a:pt x="4509" y="1245"/>
                    </a:lnTo>
                    <a:lnTo>
                      <a:pt x="4498" y="1278"/>
                    </a:lnTo>
                    <a:lnTo>
                      <a:pt x="4482" y="1302"/>
                    </a:lnTo>
                    <a:lnTo>
                      <a:pt x="4463" y="1324"/>
                    </a:lnTo>
                    <a:lnTo>
                      <a:pt x="4442" y="1341"/>
                    </a:lnTo>
                    <a:lnTo>
                      <a:pt x="4438" y="1344"/>
                    </a:lnTo>
                    <a:lnTo>
                      <a:pt x="4435" y="1345"/>
                    </a:lnTo>
                    <a:lnTo>
                      <a:pt x="4432" y="1347"/>
                    </a:lnTo>
                    <a:lnTo>
                      <a:pt x="4487" y="1373"/>
                    </a:lnTo>
                    <a:lnTo>
                      <a:pt x="4543" y="1398"/>
                    </a:lnTo>
                    <a:lnTo>
                      <a:pt x="4598" y="1426"/>
                    </a:lnTo>
                    <a:lnTo>
                      <a:pt x="4654" y="1451"/>
                    </a:lnTo>
                    <a:lnTo>
                      <a:pt x="4710" y="1477"/>
                    </a:lnTo>
                    <a:lnTo>
                      <a:pt x="4766" y="1502"/>
                    </a:lnTo>
                    <a:lnTo>
                      <a:pt x="4766" y="1495"/>
                    </a:lnTo>
                    <a:lnTo>
                      <a:pt x="4767" y="1488"/>
                    </a:lnTo>
                    <a:lnTo>
                      <a:pt x="4769" y="1481"/>
                    </a:lnTo>
                    <a:lnTo>
                      <a:pt x="4776" y="1466"/>
                    </a:lnTo>
                    <a:lnTo>
                      <a:pt x="4781" y="1455"/>
                    </a:lnTo>
                    <a:lnTo>
                      <a:pt x="4776" y="1466"/>
                    </a:lnTo>
                    <a:lnTo>
                      <a:pt x="4784" y="1447"/>
                    </a:lnTo>
                    <a:lnTo>
                      <a:pt x="4793" y="1431"/>
                    </a:lnTo>
                    <a:lnTo>
                      <a:pt x="4806" y="1415"/>
                    </a:lnTo>
                    <a:lnTo>
                      <a:pt x="4807" y="1414"/>
                    </a:lnTo>
                    <a:lnTo>
                      <a:pt x="4807" y="1413"/>
                    </a:lnTo>
                    <a:lnTo>
                      <a:pt x="4808" y="1413"/>
                    </a:lnTo>
                    <a:lnTo>
                      <a:pt x="4816" y="1401"/>
                    </a:lnTo>
                    <a:lnTo>
                      <a:pt x="4824" y="1387"/>
                    </a:lnTo>
                    <a:lnTo>
                      <a:pt x="4833" y="1376"/>
                    </a:lnTo>
                    <a:lnTo>
                      <a:pt x="4856" y="1358"/>
                    </a:lnTo>
                    <a:lnTo>
                      <a:pt x="4881" y="1347"/>
                    </a:lnTo>
                    <a:lnTo>
                      <a:pt x="4906" y="1337"/>
                    </a:lnTo>
                    <a:lnTo>
                      <a:pt x="4965" y="1338"/>
                    </a:lnTo>
                    <a:lnTo>
                      <a:pt x="5013" y="1378"/>
                    </a:lnTo>
                    <a:lnTo>
                      <a:pt x="5031" y="1435"/>
                    </a:lnTo>
                    <a:lnTo>
                      <a:pt x="5027" y="1472"/>
                    </a:lnTo>
                    <a:lnTo>
                      <a:pt x="5017" y="1507"/>
                    </a:lnTo>
                    <a:lnTo>
                      <a:pt x="4996" y="1538"/>
                    </a:lnTo>
                    <a:lnTo>
                      <a:pt x="4978" y="1553"/>
                    </a:lnTo>
                    <a:lnTo>
                      <a:pt x="4959" y="1565"/>
                    </a:lnTo>
                    <a:lnTo>
                      <a:pt x="4939" y="1575"/>
                    </a:lnTo>
                    <a:lnTo>
                      <a:pt x="4935" y="1576"/>
                    </a:lnTo>
                    <a:lnTo>
                      <a:pt x="4933" y="1577"/>
                    </a:lnTo>
                    <a:lnTo>
                      <a:pt x="4930" y="1579"/>
                    </a:lnTo>
                    <a:lnTo>
                      <a:pt x="4973" y="1600"/>
                    </a:lnTo>
                    <a:lnTo>
                      <a:pt x="5016" y="1620"/>
                    </a:lnTo>
                    <a:lnTo>
                      <a:pt x="5059" y="1640"/>
                    </a:lnTo>
                    <a:lnTo>
                      <a:pt x="5074" y="1663"/>
                    </a:lnTo>
                    <a:lnTo>
                      <a:pt x="5060" y="1687"/>
                    </a:lnTo>
                    <a:lnTo>
                      <a:pt x="5031" y="1689"/>
                    </a:lnTo>
                    <a:lnTo>
                      <a:pt x="4975" y="1665"/>
                    </a:lnTo>
                    <a:lnTo>
                      <a:pt x="4919" y="1640"/>
                    </a:lnTo>
                    <a:lnTo>
                      <a:pt x="4864" y="1615"/>
                    </a:lnTo>
                    <a:lnTo>
                      <a:pt x="4808" y="1590"/>
                    </a:lnTo>
                    <a:lnTo>
                      <a:pt x="4751" y="1565"/>
                    </a:lnTo>
                    <a:lnTo>
                      <a:pt x="4697" y="1540"/>
                    </a:lnTo>
                    <a:lnTo>
                      <a:pt x="4640" y="1515"/>
                    </a:lnTo>
                    <a:lnTo>
                      <a:pt x="4585" y="1489"/>
                    </a:lnTo>
                    <a:lnTo>
                      <a:pt x="4529" y="1464"/>
                    </a:lnTo>
                    <a:lnTo>
                      <a:pt x="4529" y="1476"/>
                    </a:lnTo>
                    <a:lnTo>
                      <a:pt x="4528" y="1486"/>
                    </a:lnTo>
                    <a:lnTo>
                      <a:pt x="4525" y="1497"/>
                    </a:lnTo>
                    <a:lnTo>
                      <a:pt x="4501" y="1549"/>
                    </a:lnTo>
                    <a:lnTo>
                      <a:pt x="4469" y="1596"/>
                    </a:lnTo>
                    <a:lnTo>
                      <a:pt x="4424" y="1633"/>
                    </a:lnTo>
                    <a:lnTo>
                      <a:pt x="4396" y="1645"/>
                    </a:lnTo>
                    <a:lnTo>
                      <a:pt x="4369" y="1654"/>
                    </a:lnTo>
                    <a:lnTo>
                      <a:pt x="4340" y="1659"/>
                    </a:lnTo>
                    <a:lnTo>
                      <a:pt x="4408" y="1689"/>
                    </a:lnTo>
                    <a:lnTo>
                      <a:pt x="4474" y="1721"/>
                    </a:lnTo>
                    <a:lnTo>
                      <a:pt x="4541" y="1754"/>
                    </a:lnTo>
                    <a:lnTo>
                      <a:pt x="4607" y="1786"/>
                    </a:lnTo>
                    <a:lnTo>
                      <a:pt x="4604" y="1779"/>
                    </a:lnTo>
                    <a:lnTo>
                      <a:pt x="4601" y="1771"/>
                    </a:lnTo>
                    <a:lnTo>
                      <a:pt x="4599" y="1763"/>
                    </a:lnTo>
                    <a:lnTo>
                      <a:pt x="4599" y="1760"/>
                    </a:lnTo>
                    <a:lnTo>
                      <a:pt x="4599" y="1758"/>
                    </a:lnTo>
                    <a:lnTo>
                      <a:pt x="4598" y="1755"/>
                    </a:lnTo>
                    <a:lnTo>
                      <a:pt x="4598" y="1746"/>
                    </a:lnTo>
                    <a:lnTo>
                      <a:pt x="4598" y="1738"/>
                    </a:lnTo>
                    <a:lnTo>
                      <a:pt x="4598" y="1729"/>
                    </a:lnTo>
                    <a:lnTo>
                      <a:pt x="4598" y="1734"/>
                    </a:lnTo>
                    <a:lnTo>
                      <a:pt x="4598" y="1737"/>
                    </a:lnTo>
                    <a:lnTo>
                      <a:pt x="4596" y="1739"/>
                    </a:lnTo>
                    <a:lnTo>
                      <a:pt x="4596" y="1738"/>
                    </a:lnTo>
                    <a:lnTo>
                      <a:pt x="4596" y="1737"/>
                    </a:lnTo>
                    <a:lnTo>
                      <a:pt x="4602" y="1702"/>
                    </a:lnTo>
                    <a:lnTo>
                      <a:pt x="4617" y="1670"/>
                    </a:lnTo>
                    <a:lnTo>
                      <a:pt x="4640" y="1643"/>
                    </a:lnTo>
                    <a:lnTo>
                      <a:pt x="4689" y="1609"/>
                    </a:lnTo>
                    <a:lnTo>
                      <a:pt x="4745" y="1592"/>
                    </a:lnTo>
                    <a:lnTo>
                      <a:pt x="4806" y="1596"/>
                    </a:lnTo>
                    <a:lnTo>
                      <a:pt x="4857" y="1623"/>
                    </a:lnTo>
                    <a:lnTo>
                      <a:pt x="4889" y="1671"/>
                    </a:lnTo>
                    <a:lnTo>
                      <a:pt x="4898" y="1727"/>
                    </a:lnTo>
                    <a:lnTo>
                      <a:pt x="4882" y="1785"/>
                    </a:lnTo>
                    <a:lnTo>
                      <a:pt x="4851" y="1822"/>
                    </a:lnTo>
                    <a:lnTo>
                      <a:pt x="4810" y="1849"/>
                    </a:lnTo>
                    <a:lnTo>
                      <a:pt x="4764" y="1861"/>
                    </a:lnTo>
                    <a:lnTo>
                      <a:pt x="4780" y="1869"/>
                    </a:lnTo>
                    <a:lnTo>
                      <a:pt x="4797" y="1877"/>
                    </a:lnTo>
                    <a:lnTo>
                      <a:pt x="4814" y="1885"/>
                    </a:lnTo>
                    <a:lnTo>
                      <a:pt x="4828" y="1909"/>
                    </a:lnTo>
                    <a:lnTo>
                      <a:pt x="4814" y="1932"/>
                    </a:lnTo>
                    <a:lnTo>
                      <a:pt x="4783" y="1935"/>
                    </a:lnTo>
                    <a:lnTo>
                      <a:pt x="4722" y="1907"/>
                    </a:lnTo>
                    <a:lnTo>
                      <a:pt x="4659" y="1878"/>
                    </a:lnTo>
                    <a:lnTo>
                      <a:pt x="4595" y="1851"/>
                    </a:lnTo>
                    <a:lnTo>
                      <a:pt x="4533" y="1822"/>
                    </a:lnTo>
                    <a:lnTo>
                      <a:pt x="4470" y="1795"/>
                    </a:lnTo>
                    <a:lnTo>
                      <a:pt x="4482" y="1820"/>
                    </a:lnTo>
                    <a:lnTo>
                      <a:pt x="4499" y="1841"/>
                    </a:lnTo>
                    <a:lnTo>
                      <a:pt x="4519" y="1858"/>
                    </a:lnTo>
                    <a:lnTo>
                      <a:pt x="4519" y="1909"/>
                    </a:lnTo>
                    <a:lnTo>
                      <a:pt x="4501" y="1959"/>
                    </a:lnTo>
                    <a:lnTo>
                      <a:pt x="4468" y="1999"/>
                    </a:lnTo>
                    <a:lnTo>
                      <a:pt x="4440" y="2018"/>
                    </a:lnTo>
                    <a:lnTo>
                      <a:pt x="4411" y="2032"/>
                    </a:lnTo>
                    <a:lnTo>
                      <a:pt x="4382" y="2042"/>
                    </a:lnTo>
                    <a:lnTo>
                      <a:pt x="4457" y="2082"/>
                    </a:lnTo>
                    <a:lnTo>
                      <a:pt x="4533" y="2120"/>
                    </a:lnTo>
                    <a:lnTo>
                      <a:pt x="4608" y="2161"/>
                    </a:lnTo>
                    <a:lnTo>
                      <a:pt x="4618" y="2170"/>
                    </a:lnTo>
                    <a:lnTo>
                      <a:pt x="4624" y="2181"/>
                    </a:lnTo>
                    <a:lnTo>
                      <a:pt x="4625" y="2193"/>
                    </a:lnTo>
                    <a:lnTo>
                      <a:pt x="4677" y="2144"/>
                    </a:lnTo>
                    <a:lnTo>
                      <a:pt x="4729" y="2096"/>
                    </a:lnTo>
                    <a:lnTo>
                      <a:pt x="4782" y="2048"/>
                    </a:lnTo>
                    <a:lnTo>
                      <a:pt x="4835" y="2001"/>
                    </a:lnTo>
                    <a:lnTo>
                      <a:pt x="4876" y="1966"/>
                    </a:lnTo>
                    <a:lnTo>
                      <a:pt x="4917" y="1928"/>
                    </a:lnTo>
                    <a:lnTo>
                      <a:pt x="4960" y="1892"/>
                    </a:lnTo>
                    <a:lnTo>
                      <a:pt x="5003" y="1854"/>
                    </a:lnTo>
                    <a:lnTo>
                      <a:pt x="5047" y="1818"/>
                    </a:lnTo>
                    <a:lnTo>
                      <a:pt x="5092" y="1780"/>
                    </a:lnTo>
                    <a:lnTo>
                      <a:pt x="5139" y="1744"/>
                    </a:lnTo>
                    <a:lnTo>
                      <a:pt x="5184" y="1706"/>
                    </a:lnTo>
                    <a:lnTo>
                      <a:pt x="5232" y="1672"/>
                    </a:lnTo>
                    <a:lnTo>
                      <a:pt x="5280" y="1640"/>
                    </a:lnTo>
                    <a:lnTo>
                      <a:pt x="5329" y="1609"/>
                    </a:lnTo>
                    <a:lnTo>
                      <a:pt x="5378" y="1579"/>
                    </a:lnTo>
                    <a:lnTo>
                      <a:pt x="5426" y="1552"/>
                    </a:lnTo>
                    <a:lnTo>
                      <a:pt x="5478" y="1527"/>
                    </a:lnTo>
                    <a:lnTo>
                      <a:pt x="5529" y="1504"/>
                    </a:lnTo>
                    <a:lnTo>
                      <a:pt x="5476" y="1489"/>
                    </a:lnTo>
                    <a:lnTo>
                      <a:pt x="5424" y="1473"/>
                    </a:lnTo>
                    <a:lnTo>
                      <a:pt x="5372" y="1455"/>
                    </a:lnTo>
                    <a:lnTo>
                      <a:pt x="5320" y="1437"/>
                    </a:lnTo>
                    <a:lnTo>
                      <a:pt x="5267" y="1418"/>
                    </a:lnTo>
                    <a:lnTo>
                      <a:pt x="5215" y="1398"/>
                    </a:lnTo>
                    <a:lnTo>
                      <a:pt x="5163" y="1376"/>
                    </a:lnTo>
                    <a:lnTo>
                      <a:pt x="5110" y="1353"/>
                    </a:lnTo>
                    <a:lnTo>
                      <a:pt x="5059" y="1331"/>
                    </a:lnTo>
                    <a:lnTo>
                      <a:pt x="5008" y="1308"/>
                    </a:lnTo>
                    <a:lnTo>
                      <a:pt x="4957" y="1286"/>
                    </a:lnTo>
                    <a:lnTo>
                      <a:pt x="4906" y="1263"/>
                    </a:lnTo>
                    <a:lnTo>
                      <a:pt x="4856" y="1240"/>
                    </a:lnTo>
                    <a:lnTo>
                      <a:pt x="4805" y="1217"/>
                    </a:lnTo>
                    <a:lnTo>
                      <a:pt x="4753" y="1194"/>
                    </a:lnTo>
                    <a:lnTo>
                      <a:pt x="4703" y="1171"/>
                    </a:lnTo>
                    <a:lnTo>
                      <a:pt x="4653" y="1148"/>
                    </a:lnTo>
                    <a:lnTo>
                      <a:pt x="4602" y="1127"/>
                    </a:lnTo>
                    <a:lnTo>
                      <a:pt x="4551" y="1104"/>
                    </a:lnTo>
                    <a:lnTo>
                      <a:pt x="4500" y="1081"/>
                    </a:lnTo>
                    <a:lnTo>
                      <a:pt x="4449" y="1057"/>
                    </a:lnTo>
                    <a:lnTo>
                      <a:pt x="4397" y="1034"/>
                    </a:lnTo>
                    <a:lnTo>
                      <a:pt x="4345" y="1012"/>
                    </a:lnTo>
                    <a:lnTo>
                      <a:pt x="4294" y="988"/>
                    </a:lnTo>
                    <a:lnTo>
                      <a:pt x="4243" y="965"/>
                    </a:lnTo>
                    <a:lnTo>
                      <a:pt x="4191" y="941"/>
                    </a:lnTo>
                    <a:lnTo>
                      <a:pt x="4138" y="918"/>
                    </a:lnTo>
                    <a:lnTo>
                      <a:pt x="4087" y="896"/>
                    </a:lnTo>
                    <a:lnTo>
                      <a:pt x="4036" y="872"/>
                    </a:lnTo>
                    <a:lnTo>
                      <a:pt x="3985" y="849"/>
                    </a:lnTo>
                    <a:lnTo>
                      <a:pt x="3934" y="826"/>
                    </a:lnTo>
                    <a:lnTo>
                      <a:pt x="3881" y="804"/>
                    </a:lnTo>
                    <a:lnTo>
                      <a:pt x="3830" y="781"/>
                    </a:lnTo>
                    <a:lnTo>
                      <a:pt x="3779" y="757"/>
                    </a:lnTo>
                    <a:lnTo>
                      <a:pt x="3728" y="734"/>
                    </a:lnTo>
                    <a:lnTo>
                      <a:pt x="3677" y="710"/>
                    </a:lnTo>
                    <a:lnTo>
                      <a:pt x="3627" y="689"/>
                    </a:lnTo>
                    <a:lnTo>
                      <a:pt x="3579" y="667"/>
                    </a:lnTo>
                    <a:lnTo>
                      <a:pt x="3530" y="647"/>
                    </a:lnTo>
                    <a:lnTo>
                      <a:pt x="3481" y="625"/>
                    </a:lnTo>
                    <a:lnTo>
                      <a:pt x="3432" y="603"/>
                    </a:lnTo>
                    <a:lnTo>
                      <a:pt x="3383" y="583"/>
                    </a:lnTo>
                    <a:lnTo>
                      <a:pt x="3334" y="561"/>
                    </a:lnTo>
                    <a:lnTo>
                      <a:pt x="3286" y="541"/>
                    </a:lnTo>
                    <a:lnTo>
                      <a:pt x="3238" y="520"/>
                    </a:lnTo>
                    <a:lnTo>
                      <a:pt x="3189" y="500"/>
                    </a:lnTo>
                    <a:lnTo>
                      <a:pt x="3139" y="480"/>
                    </a:lnTo>
                    <a:lnTo>
                      <a:pt x="3090" y="459"/>
                    </a:lnTo>
                    <a:lnTo>
                      <a:pt x="3039" y="440"/>
                    </a:lnTo>
                    <a:lnTo>
                      <a:pt x="2990" y="420"/>
                    </a:lnTo>
                    <a:lnTo>
                      <a:pt x="2941" y="400"/>
                    </a:lnTo>
                    <a:lnTo>
                      <a:pt x="2892" y="379"/>
                    </a:lnTo>
                    <a:lnTo>
                      <a:pt x="2842" y="361"/>
                    </a:lnTo>
                    <a:lnTo>
                      <a:pt x="2793" y="342"/>
                    </a:lnTo>
                    <a:lnTo>
                      <a:pt x="2743" y="324"/>
                    </a:lnTo>
                    <a:lnTo>
                      <a:pt x="2694" y="304"/>
                    </a:lnTo>
                    <a:lnTo>
                      <a:pt x="2643" y="286"/>
                    </a:lnTo>
                    <a:lnTo>
                      <a:pt x="2593" y="269"/>
                    </a:lnTo>
                    <a:lnTo>
                      <a:pt x="2543" y="251"/>
                    </a:lnTo>
                    <a:lnTo>
                      <a:pt x="2493" y="234"/>
                    </a:lnTo>
                    <a:lnTo>
                      <a:pt x="2443" y="216"/>
                    </a:lnTo>
                    <a:lnTo>
                      <a:pt x="2393" y="199"/>
                    </a:lnTo>
                    <a:lnTo>
                      <a:pt x="2343" y="183"/>
                    </a:lnTo>
                    <a:lnTo>
                      <a:pt x="2293" y="165"/>
                    </a:lnTo>
                    <a:lnTo>
                      <a:pt x="2242" y="149"/>
                    </a:lnTo>
                    <a:lnTo>
                      <a:pt x="2189" y="133"/>
                    </a:lnTo>
                    <a:lnTo>
                      <a:pt x="2139" y="117"/>
                    </a:lnTo>
                    <a:lnTo>
                      <a:pt x="2088" y="102"/>
                    </a:lnTo>
                    <a:lnTo>
                      <a:pt x="2037" y="87"/>
                    </a:lnTo>
                    <a:lnTo>
                      <a:pt x="1987" y="72"/>
                    </a:lnTo>
                    <a:lnTo>
                      <a:pt x="1936" y="58"/>
                    </a:lnTo>
                    <a:lnTo>
                      <a:pt x="1885" y="43"/>
                    </a:lnTo>
                    <a:lnTo>
                      <a:pt x="1834" y="29"/>
                    </a:lnTo>
                    <a:lnTo>
                      <a:pt x="1782" y="16"/>
                    </a:lnTo>
                    <a:lnTo>
                      <a:pt x="1730" y="3"/>
                    </a:lnTo>
                    <a:lnTo>
                      <a:pt x="1727" y="2"/>
                    </a:lnTo>
                    <a:lnTo>
                      <a:pt x="1724" y="1"/>
                    </a:lnTo>
                    <a:lnTo>
                      <a:pt x="1722" y="0"/>
                    </a:lnTo>
                    <a:lnTo>
                      <a:pt x="1720" y="1"/>
                    </a:lnTo>
                    <a:lnTo>
                      <a:pt x="1719" y="2"/>
                    </a:lnTo>
                    <a:lnTo>
                      <a:pt x="1717" y="4"/>
                    </a:lnTo>
                    <a:lnTo>
                      <a:pt x="1668" y="29"/>
                    </a:lnTo>
                    <a:lnTo>
                      <a:pt x="1620" y="54"/>
                    </a:lnTo>
                    <a:lnTo>
                      <a:pt x="1571" y="78"/>
                    </a:lnTo>
                    <a:lnTo>
                      <a:pt x="1523" y="102"/>
                    </a:lnTo>
                    <a:lnTo>
                      <a:pt x="1474" y="126"/>
                    </a:lnTo>
                    <a:lnTo>
                      <a:pt x="1425" y="149"/>
                    </a:lnTo>
                    <a:lnTo>
                      <a:pt x="1377" y="172"/>
                    </a:lnTo>
                    <a:lnTo>
                      <a:pt x="1327" y="195"/>
                    </a:lnTo>
                    <a:lnTo>
                      <a:pt x="1278" y="217"/>
                    </a:lnTo>
                    <a:lnTo>
                      <a:pt x="1228" y="238"/>
                    </a:lnTo>
                    <a:lnTo>
                      <a:pt x="1178" y="260"/>
                    </a:lnTo>
                    <a:lnTo>
                      <a:pt x="1128" y="282"/>
                    </a:lnTo>
                    <a:lnTo>
                      <a:pt x="1079" y="303"/>
                    </a:lnTo>
                    <a:lnTo>
                      <a:pt x="1029" y="324"/>
                    </a:lnTo>
                    <a:lnTo>
                      <a:pt x="979" y="345"/>
                    </a:lnTo>
                    <a:lnTo>
                      <a:pt x="930" y="366"/>
                    </a:lnTo>
                    <a:lnTo>
                      <a:pt x="879" y="389"/>
                    </a:lnTo>
                    <a:lnTo>
                      <a:pt x="829" y="409"/>
                    </a:lnTo>
                    <a:lnTo>
                      <a:pt x="779" y="429"/>
                    </a:lnTo>
                    <a:lnTo>
                      <a:pt x="730" y="451"/>
                    </a:lnTo>
                    <a:lnTo>
                      <a:pt x="678" y="472"/>
                    </a:lnTo>
                    <a:lnTo>
                      <a:pt x="628" y="493"/>
                    </a:lnTo>
                    <a:lnTo>
                      <a:pt x="580" y="514"/>
                    </a:lnTo>
                    <a:lnTo>
                      <a:pt x="530" y="535"/>
                    </a:lnTo>
                    <a:lnTo>
                      <a:pt x="481" y="557"/>
                    </a:lnTo>
                    <a:lnTo>
                      <a:pt x="429" y="580"/>
                    </a:lnTo>
                    <a:lnTo>
                      <a:pt x="381" y="602"/>
                    </a:lnTo>
                    <a:lnTo>
                      <a:pt x="332" y="624"/>
                    </a:lnTo>
                    <a:lnTo>
                      <a:pt x="282" y="647"/>
                    </a:lnTo>
                    <a:lnTo>
                      <a:pt x="233" y="669"/>
                    </a:lnTo>
                    <a:lnTo>
                      <a:pt x="184" y="692"/>
                    </a:lnTo>
                    <a:lnTo>
                      <a:pt x="118" y="732"/>
                    </a:lnTo>
                    <a:lnTo>
                      <a:pt x="57" y="766"/>
                    </a:lnTo>
                    <a:lnTo>
                      <a:pt x="0" y="792"/>
                    </a:lnTo>
                    <a:lnTo>
                      <a:pt x="3" y="791"/>
                    </a:lnTo>
                    <a:lnTo>
                      <a:pt x="8" y="791"/>
                    </a:lnTo>
                    <a:lnTo>
                      <a:pt x="12" y="791"/>
                    </a:lnTo>
                    <a:close/>
                    <a:moveTo>
                      <a:pt x="1831" y="456"/>
                    </a:moveTo>
                    <a:lnTo>
                      <a:pt x="1856" y="416"/>
                    </a:lnTo>
                    <a:lnTo>
                      <a:pt x="1893" y="391"/>
                    </a:lnTo>
                    <a:lnTo>
                      <a:pt x="1933" y="382"/>
                    </a:lnTo>
                    <a:lnTo>
                      <a:pt x="1968" y="401"/>
                    </a:lnTo>
                    <a:lnTo>
                      <a:pt x="1988" y="441"/>
                    </a:lnTo>
                    <a:lnTo>
                      <a:pt x="1980" y="487"/>
                    </a:lnTo>
                    <a:lnTo>
                      <a:pt x="1963" y="512"/>
                    </a:lnTo>
                    <a:lnTo>
                      <a:pt x="1944" y="530"/>
                    </a:lnTo>
                    <a:lnTo>
                      <a:pt x="1919" y="543"/>
                    </a:lnTo>
                    <a:lnTo>
                      <a:pt x="1912" y="544"/>
                    </a:lnTo>
                    <a:lnTo>
                      <a:pt x="1906" y="545"/>
                    </a:lnTo>
                    <a:lnTo>
                      <a:pt x="1900" y="547"/>
                    </a:lnTo>
                    <a:lnTo>
                      <a:pt x="1898" y="548"/>
                    </a:lnTo>
                    <a:lnTo>
                      <a:pt x="1894" y="549"/>
                    </a:lnTo>
                    <a:lnTo>
                      <a:pt x="1889" y="550"/>
                    </a:lnTo>
                    <a:lnTo>
                      <a:pt x="1867" y="552"/>
                    </a:lnTo>
                    <a:lnTo>
                      <a:pt x="1846" y="541"/>
                    </a:lnTo>
                    <a:lnTo>
                      <a:pt x="1831" y="520"/>
                    </a:lnTo>
                    <a:lnTo>
                      <a:pt x="1825" y="499"/>
                    </a:lnTo>
                    <a:lnTo>
                      <a:pt x="1826" y="477"/>
                    </a:lnTo>
                    <a:lnTo>
                      <a:pt x="1831" y="456"/>
                    </a:lnTo>
                    <a:close/>
                    <a:moveTo>
                      <a:pt x="3561" y="788"/>
                    </a:moveTo>
                    <a:lnTo>
                      <a:pt x="3603" y="766"/>
                    </a:lnTo>
                    <a:lnTo>
                      <a:pt x="3654" y="751"/>
                    </a:lnTo>
                    <a:lnTo>
                      <a:pt x="3710" y="749"/>
                    </a:lnTo>
                    <a:lnTo>
                      <a:pt x="3745" y="754"/>
                    </a:lnTo>
                    <a:lnTo>
                      <a:pt x="3776" y="764"/>
                    </a:lnTo>
                    <a:lnTo>
                      <a:pt x="3799" y="782"/>
                    </a:lnTo>
                    <a:lnTo>
                      <a:pt x="3810" y="798"/>
                    </a:lnTo>
                    <a:lnTo>
                      <a:pt x="3813" y="815"/>
                    </a:lnTo>
                    <a:lnTo>
                      <a:pt x="3810" y="832"/>
                    </a:lnTo>
                    <a:lnTo>
                      <a:pt x="3774" y="876"/>
                    </a:lnTo>
                    <a:lnTo>
                      <a:pt x="3713" y="912"/>
                    </a:lnTo>
                    <a:lnTo>
                      <a:pt x="3637" y="931"/>
                    </a:lnTo>
                    <a:lnTo>
                      <a:pt x="3557" y="929"/>
                    </a:lnTo>
                    <a:lnTo>
                      <a:pt x="3525" y="917"/>
                    </a:lnTo>
                    <a:lnTo>
                      <a:pt x="3502" y="899"/>
                    </a:lnTo>
                    <a:lnTo>
                      <a:pt x="3494" y="875"/>
                    </a:lnTo>
                    <a:lnTo>
                      <a:pt x="3505" y="842"/>
                    </a:lnTo>
                    <a:lnTo>
                      <a:pt x="3528" y="814"/>
                    </a:lnTo>
                    <a:lnTo>
                      <a:pt x="3561" y="788"/>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8" name="Freeform 177">
                <a:extLst>
                  <a:ext uri="{FF2B5EF4-FFF2-40B4-BE49-F238E27FC236}">
                    <a16:creationId xmlns:a16="http://schemas.microsoft.com/office/drawing/2014/main" id="{B22E4182-3E77-969D-2528-F892F40375C8}"/>
                  </a:ext>
                </a:extLst>
              </p:cNvPr>
              <p:cNvSpPr>
                <a:spLocks/>
              </p:cNvSpPr>
              <p:nvPr/>
            </p:nvSpPr>
            <p:spPr bwMode="auto">
              <a:xfrm>
                <a:off x="3611" y="2764"/>
                <a:ext cx="7" cy="5"/>
              </a:xfrm>
              <a:custGeom>
                <a:avLst/>
                <a:gdLst>
                  <a:gd name="T0" fmla="*/ 1 w 44"/>
                  <a:gd name="T1" fmla="*/ 0 h 29"/>
                  <a:gd name="T2" fmla="*/ 1 w 44"/>
                  <a:gd name="T3" fmla="*/ 0 h 29"/>
                  <a:gd name="T4" fmla="*/ 0 w 44"/>
                  <a:gd name="T5" fmla="*/ 0 h 29"/>
                  <a:gd name="T6" fmla="*/ 0 w 44"/>
                  <a:gd name="T7" fmla="*/ 0 h 29"/>
                  <a:gd name="T8" fmla="*/ 0 w 44"/>
                  <a:gd name="T9" fmla="*/ 0 h 29"/>
                  <a:gd name="T10" fmla="*/ 0 w 44"/>
                  <a:gd name="T11" fmla="*/ 0 h 29"/>
                  <a:gd name="T12" fmla="*/ 0 w 44"/>
                  <a:gd name="T13" fmla="*/ 1 h 29"/>
                  <a:gd name="T14" fmla="*/ 0 w 44"/>
                  <a:gd name="T15" fmla="*/ 1 h 29"/>
                  <a:gd name="T16" fmla="*/ 0 w 44"/>
                  <a:gd name="T17" fmla="*/ 1 h 29"/>
                  <a:gd name="T18" fmla="*/ 0 w 44"/>
                  <a:gd name="T19" fmla="*/ 1 h 29"/>
                  <a:gd name="T20" fmla="*/ 0 w 44"/>
                  <a:gd name="T21" fmla="*/ 1 h 29"/>
                  <a:gd name="T22" fmla="*/ 1 w 44"/>
                  <a:gd name="T23" fmla="*/ 1 h 29"/>
                  <a:gd name="T24" fmla="*/ 1 w 44"/>
                  <a:gd name="T25" fmla="*/ 1 h 29"/>
                  <a:gd name="T26" fmla="*/ 1 w 44"/>
                  <a:gd name="T27" fmla="*/ 1 h 29"/>
                  <a:gd name="T28" fmla="*/ 1 w 44"/>
                  <a:gd name="T29" fmla="*/ 0 h 29"/>
                  <a:gd name="T30" fmla="*/ 1 w 44"/>
                  <a:gd name="T31" fmla="*/ 0 h 29"/>
                  <a:gd name="T32" fmla="*/ 1 w 44"/>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29">
                    <a:moveTo>
                      <a:pt x="44" y="0"/>
                    </a:moveTo>
                    <a:lnTo>
                      <a:pt x="32" y="5"/>
                    </a:lnTo>
                    <a:lnTo>
                      <a:pt x="20" y="9"/>
                    </a:lnTo>
                    <a:lnTo>
                      <a:pt x="8" y="12"/>
                    </a:lnTo>
                    <a:lnTo>
                      <a:pt x="6" y="14"/>
                    </a:lnTo>
                    <a:lnTo>
                      <a:pt x="3" y="15"/>
                    </a:lnTo>
                    <a:lnTo>
                      <a:pt x="0" y="16"/>
                    </a:lnTo>
                    <a:lnTo>
                      <a:pt x="7" y="20"/>
                    </a:lnTo>
                    <a:lnTo>
                      <a:pt x="19" y="23"/>
                    </a:lnTo>
                    <a:lnTo>
                      <a:pt x="33" y="29"/>
                    </a:lnTo>
                    <a:lnTo>
                      <a:pt x="31" y="17"/>
                    </a:lnTo>
                    <a:lnTo>
                      <a:pt x="36" y="7"/>
                    </a:lnTo>
                    <a:lnTo>
                      <a:pt x="44"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19" name="Freeform 178">
                <a:extLst>
                  <a:ext uri="{FF2B5EF4-FFF2-40B4-BE49-F238E27FC236}">
                    <a16:creationId xmlns:a16="http://schemas.microsoft.com/office/drawing/2014/main" id="{8F4584B8-6ABF-63B3-3556-5D52ADC80FBD}"/>
                  </a:ext>
                </a:extLst>
              </p:cNvPr>
              <p:cNvSpPr>
                <a:spLocks/>
              </p:cNvSpPr>
              <p:nvPr/>
            </p:nvSpPr>
            <p:spPr bwMode="auto">
              <a:xfrm>
                <a:off x="3611" y="2764"/>
                <a:ext cx="7" cy="5"/>
              </a:xfrm>
              <a:custGeom>
                <a:avLst/>
                <a:gdLst>
                  <a:gd name="T0" fmla="*/ 1 w 44"/>
                  <a:gd name="T1" fmla="*/ 0 h 29"/>
                  <a:gd name="T2" fmla="*/ 1 w 44"/>
                  <a:gd name="T3" fmla="*/ 0 h 29"/>
                  <a:gd name="T4" fmla="*/ 0 w 44"/>
                  <a:gd name="T5" fmla="*/ 0 h 29"/>
                  <a:gd name="T6" fmla="*/ 0 w 44"/>
                  <a:gd name="T7" fmla="*/ 0 h 29"/>
                  <a:gd name="T8" fmla="*/ 0 w 44"/>
                  <a:gd name="T9" fmla="*/ 0 h 29"/>
                  <a:gd name="T10" fmla="*/ 0 w 44"/>
                  <a:gd name="T11" fmla="*/ 0 h 29"/>
                  <a:gd name="T12" fmla="*/ 0 w 44"/>
                  <a:gd name="T13" fmla="*/ 1 h 29"/>
                  <a:gd name="T14" fmla="*/ 0 w 44"/>
                  <a:gd name="T15" fmla="*/ 1 h 29"/>
                  <a:gd name="T16" fmla="*/ 0 w 44"/>
                  <a:gd name="T17" fmla="*/ 1 h 29"/>
                  <a:gd name="T18" fmla="*/ 0 w 44"/>
                  <a:gd name="T19" fmla="*/ 1 h 29"/>
                  <a:gd name="T20" fmla="*/ 0 w 44"/>
                  <a:gd name="T21" fmla="*/ 1 h 29"/>
                  <a:gd name="T22" fmla="*/ 1 w 44"/>
                  <a:gd name="T23" fmla="*/ 1 h 29"/>
                  <a:gd name="T24" fmla="*/ 1 w 44"/>
                  <a:gd name="T25" fmla="*/ 1 h 29"/>
                  <a:gd name="T26" fmla="*/ 1 w 44"/>
                  <a:gd name="T27" fmla="*/ 1 h 29"/>
                  <a:gd name="T28" fmla="*/ 1 w 44"/>
                  <a:gd name="T29" fmla="*/ 0 h 29"/>
                  <a:gd name="T30" fmla="*/ 1 w 44"/>
                  <a:gd name="T31" fmla="*/ 0 h 29"/>
                  <a:gd name="T32" fmla="*/ 1 w 44"/>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 h="29">
                    <a:moveTo>
                      <a:pt x="44" y="0"/>
                    </a:moveTo>
                    <a:lnTo>
                      <a:pt x="32" y="5"/>
                    </a:lnTo>
                    <a:lnTo>
                      <a:pt x="20" y="9"/>
                    </a:lnTo>
                    <a:lnTo>
                      <a:pt x="8" y="12"/>
                    </a:lnTo>
                    <a:lnTo>
                      <a:pt x="6" y="14"/>
                    </a:lnTo>
                    <a:lnTo>
                      <a:pt x="3" y="15"/>
                    </a:lnTo>
                    <a:lnTo>
                      <a:pt x="0" y="16"/>
                    </a:lnTo>
                    <a:lnTo>
                      <a:pt x="7" y="20"/>
                    </a:lnTo>
                    <a:lnTo>
                      <a:pt x="19" y="23"/>
                    </a:lnTo>
                    <a:lnTo>
                      <a:pt x="33" y="29"/>
                    </a:lnTo>
                    <a:lnTo>
                      <a:pt x="31" y="17"/>
                    </a:lnTo>
                    <a:lnTo>
                      <a:pt x="36" y="7"/>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0" name="Freeform 179">
                <a:extLst>
                  <a:ext uri="{FF2B5EF4-FFF2-40B4-BE49-F238E27FC236}">
                    <a16:creationId xmlns:a16="http://schemas.microsoft.com/office/drawing/2014/main" id="{98D9790F-696A-003D-72C3-3E9D1C2694BE}"/>
                  </a:ext>
                </a:extLst>
              </p:cNvPr>
              <p:cNvSpPr>
                <a:spLocks/>
              </p:cNvSpPr>
              <p:nvPr/>
            </p:nvSpPr>
            <p:spPr bwMode="auto">
              <a:xfrm>
                <a:off x="3755" y="2787"/>
                <a:ext cx="518" cy="253"/>
              </a:xfrm>
              <a:custGeom>
                <a:avLst/>
                <a:gdLst>
                  <a:gd name="T0" fmla="*/ 69 w 3629"/>
                  <a:gd name="T1" fmla="*/ 24 h 1772"/>
                  <a:gd name="T2" fmla="*/ 69 w 3629"/>
                  <a:gd name="T3" fmla="*/ 26 h 1772"/>
                  <a:gd name="T4" fmla="*/ 67 w 3629"/>
                  <a:gd name="T5" fmla="*/ 28 h 1772"/>
                  <a:gd name="T6" fmla="*/ 66 w 3629"/>
                  <a:gd name="T7" fmla="*/ 30 h 1772"/>
                  <a:gd name="T8" fmla="*/ 60 w 3629"/>
                  <a:gd name="T9" fmla="*/ 27 h 1772"/>
                  <a:gd name="T10" fmla="*/ 54 w 3629"/>
                  <a:gd name="T11" fmla="*/ 24 h 1772"/>
                  <a:gd name="T12" fmla="*/ 48 w 3629"/>
                  <a:gd name="T13" fmla="*/ 21 h 1772"/>
                  <a:gd name="T14" fmla="*/ 43 w 3629"/>
                  <a:gd name="T15" fmla="*/ 19 h 1772"/>
                  <a:gd name="T16" fmla="*/ 42 w 3629"/>
                  <a:gd name="T17" fmla="*/ 19 h 1772"/>
                  <a:gd name="T18" fmla="*/ 38 w 3629"/>
                  <a:gd name="T19" fmla="*/ 17 h 1772"/>
                  <a:gd name="T20" fmla="*/ 32 w 3629"/>
                  <a:gd name="T21" fmla="*/ 14 h 1772"/>
                  <a:gd name="T22" fmla="*/ 26 w 3629"/>
                  <a:gd name="T23" fmla="*/ 11 h 1772"/>
                  <a:gd name="T24" fmla="*/ 20 w 3629"/>
                  <a:gd name="T25" fmla="*/ 8 h 1772"/>
                  <a:gd name="T26" fmla="*/ 14 w 3629"/>
                  <a:gd name="T27" fmla="*/ 5 h 1772"/>
                  <a:gd name="T28" fmla="*/ 8 w 3629"/>
                  <a:gd name="T29" fmla="*/ 2 h 1772"/>
                  <a:gd name="T30" fmla="*/ 3 w 3629"/>
                  <a:gd name="T31" fmla="*/ 0 h 1772"/>
                  <a:gd name="T32" fmla="*/ 1 w 3629"/>
                  <a:gd name="T33" fmla="*/ 4 h 1772"/>
                  <a:gd name="T34" fmla="*/ 5 w 3629"/>
                  <a:gd name="T35" fmla="*/ 7 h 1772"/>
                  <a:gd name="T36" fmla="*/ 6 w 3629"/>
                  <a:gd name="T37" fmla="*/ 5 h 1772"/>
                  <a:gd name="T38" fmla="*/ 10 w 3629"/>
                  <a:gd name="T39" fmla="*/ 4 h 1772"/>
                  <a:gd name="T40" fmla="*/ 11 w 3629"/>
                  <a:gd name="T41" fmla="*/ 8 h 1772"/>
                  <a:gd name="T42" fmla="*/ 10 w 3629"/>
                  <a:gd name="T43" fmla="*/ 9 h 1772"/>
                  <a:gd name="T44" fmla="*/ 12 w 3629"/>
                  <a:gd name="T45" fmla="*/ 11 h 1772"/>
                  <a:gd name="T46" fmla="*/ 13 w 3629"/>
                  <a:gd name="T47" fmla="*/ 11 h 1772"/>
                  <a:gd name="T48" fmla="*/ 13 w 3629"/>
                  <a:gd name="T49" fmla="*/ 11 h 1772"/>
                  <a:gd name="T50" fmla="*/ 14 w 3629"/>
                  <a:gd name="T51" fmla="*/ 10 h 1772"/>
                  <a:gd name="T52" fmla="*/ 16 w 3629"/>
                  <a:gd name="T53" fmla="*/ 8 h 1772"/>
                  <a:gd name="T54" fmla="*/ 17 w 3629"/>
                  <a:gd name="T55" fmla="*/ 8 h 1772"/>
                  <a:gd name="T56" fmla="*/ 19 w 3629"/>
                  <a:gd name="T57" fmla="*/ 11 h 1772"/>
                  <a:gd name="T58" fmla="*/ 19 w 3629"/>
                  <a:gd name="T59" fmla="*/ 12 h 1772"/>
                  <a:gd name="T60" fmla="*/ 20 w 3629"/>
                  <a:gd name="T61" fmla="*/ 15 h 1772"/>
                  <a:gd name="T62" fmla="*/ 22 w 3629"/>
                  <a:gd name="T63" fmla="*/ 14 h 1772"/>
                  <a:gd name="T64" fmla="*/ 28 w 3629"/>
                  <a:gd name="T65" fmla="*/ 13 h 1772"/>
                  <a:gd name="T66" fmla="*/ 26 w 3629"/>
                  <a:gd name="T67" fmla="*/ 18 h 1772"/>
                  <a:gd name="T68" fmla="*/ 32 w 3629"/>
                  <a:gd name="T69" fmla="*/ 20 h 1772"/>
                  <a:gd name="T70" fmla="*/ 36 w 3629"/>
                  <a:gd name="T71" fmla="*/ 17 h 1772"/>
                  <a:gd name="T72" fmla="*/ 38 w 3629"/>
                  <a:gd name="T73" fmla="*/ 18 h 1772"/>
                  <a:gd name="T74" fmla="*/ 39 w 3629"/>
                  <a:gd name="T75" fmla="*/ 19 h 1772"/>
                  <a:gd name="T76" fmla="*/ 38 w 3629"/>
                  <a:gd name="T77" fmla="*/ 23 h 1772"/>
                  <a:gd name="T78" fmla="*/ 41 w 3629"/>
                  <a:gd name="T79" fmla="*/ 25 h 1772"/>
                  <a:gd name="T80" fmla="*/ 44 w 3629"/>
                  <a:gd name="T81" fmla="*/ 22 h 1772"/>
                  <a:gd name="T82" fmla="*/ 49 w 3629"/>
                  <a:gd name="T83" fmla="*/ 22 h 1772"/>
                  <a:gd name="T84" fmla="*/ 48 w 3629"/>
                  <a:gd name="T85" fmla="*/ 27 h 1772"/>
                  <a:gd name="T86" fmla="*/ 49 w 3629"/>
                  <a:gd name="T87" fmla="*/ 28 h 1772"/>
                  <a:gd name="T88" fmla="*/ 55 w 3629"/>
                  <a:gd name="T89" fmla="*/ 31 h 1772"/>
                  <a:gd name="T90" fmla="*/ 57 w 3629"/>
                  <a:gd name="T91" fmla="*/ 28 h 1772"/>
                  <a:gd name="T92" fmla="*/ 61 w 3629"/>
                  <a:gd name="T93" fmla="*/ 30 h 1772"/>
                  <a:gd name="T94" fmla="*/ 61 w 3629"/>
                  <a:gd name="T95" fmla="*/ 32 h 1772"/>
                  <a:gd name="T96" fmla="*/ 59 w 3629"/>
                  <a:gd name="T97" fmla="*/ 33 h 1772"/>
                  <a:gd name="T98" fmla="*/ 59 w 3629"/>
                  <a:gd name="T99" fmla="*/ 33 h 1772"/>
                  <a:gd name="T100" fmla="*/ 59 w 3629"/>
                  <a:gd name="T101" fmla="*/ 33 h 1772"/>
                  <a:gd name="T102" fmla="*/ 62 w 3629"/>
                  <a:gd name="T103" fmla="*/ 35 h 1772"/>
                  <a:gd name="T104" fmla="*/ 63 w 3629"/>
                  <a:gd name="T105" fmla="*/ 36 h 1772"/>
                  <a:gd name="T106" fmla="*/ 67 w 3629"/>
                  <a:gd name="T107" fmla="*/ 32 h 1772"/>
                  <a:gd name="T108" fmla="*/ 72 w 3629"/>
                  <a:gd name="T109" fmla="*/ 28 h 1772"/>
                  <a:gd name="T110" fmla="*/ 74 w 3629"/>
                  <a:gd name="T111" fmla="*/ 26 h 1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29" h="1772">
                    <a:moveTo>
                      <a:pt x="3623" y="1279"/>
                    </a:moveTo>
                    <a:lnTo>
                      <a:pt x="3558" y="1252"/>
                    </a:lnTo>
                    <a:lnTo>
                      <a:pt x="3493" y="1223"/>
                    </a:lnTo>
                    <a:lnTo>
                      <a:pt x="3429" y="1194"/>
                    </a:lnTo>
                    <a:lnTo>
                      <a:pt x="3363" y="1165"/>
                    </a:lnTo>
                    <a:lnTo>
                      <a:pt x="3368" y="1170"/>
                    </a:lnTo>
                    <a:lnTo>
                      <a:pt x="3371" y="1175"/>
                    </a:lnTo>
                    <a:lnTo>
                      <a:pt x="3374" y="1180"/>
                    </a:lnTo>
                    <a:lnTo>
                      <a:pt x="3387" y="1237"/>
                    </a:lnTo>
                    <a:lnTo>
                      <a:pt x="3374" y="1286"/>
                    </a:lnTo>
                    <a:lnTo>
                      <a:pt x="3339" y="1327"/>
                    </a:lnTo>
                    <a:lnTo>
                      <a:pt x="3294" y="1359"/>
                    </a:lnTo>
                    <a:lnTo>
                      <a:pt x="3242" y="1379"/>
                    </a:lnTo>
                    <a:lnTo>
                      <a:pt x="3256" y="1386"/>
                    </a:lnTo>
                    <a:lnTo>
                      <a:pt x="3270" y="1393"/>
                    </a:lnTo>
                    <a:lnTo>
                      <a:pt x="3284" y="1400"/>
                    </a:lnTo>
                    <a:lnTo>
                      <a:pt x="3299" y="1422"/>
                    </a:lnTo>
                    <a:lnTo>
                      <a:pt x="3285" y="1446"/>
                    </a:lnTo>
                    <a:lnTo>
                      <a:pt x="3255" y="1449"/>
                    </a:lnTo>
                    <a:lnTo>
                      <a:pt x="3205" y="1427"/>
                    </a:lnTo>
                    <a:lnTo>
                      <a:pt x="3155" y="1404"/>
                    </a:lnTo>
                    <a:lnTo>
                      <a:pt x="3105" y="1383"/>
                    </a:lnTo>
                    <a:lnTo>
                      <a:pt x="3056" y="1360"/>
                    </a:lnTo>
                    <a:lnTo>
                      <a:pt x="3007" y="1338"/>
                    </a:lnTo>
                    <a:lnTo>
                      <a:pt x="2956" y="1316"/>
                    </a:lnTo>
                    <a:lnTo>
                      <a:pt x="2907" y="1294"/>
                    </a:lnTo>
                    <a:lnTo>
                      <a:pt x="2858" y="1271"/>
                    </a:lnTo>
                    <a:lnTo>
                      <a:pt x="2808" y="1248"/>
                    </a:lnTo>
                    <a:lnTo>
                      <a:pt x="2760" y="1227"/>
                    </a:lnTo>
                    <a:lnTo>
                      <a:pt x="2711" y="1204"/>
                    </a:lnTo>
                    <a:lnTo>
                      <a:pt x="2661" y="1180"/>
                    </a:lnTo>
                    <a:lnTo>
                      <a:pt x="2611" y="1158"/>
                    </a:lnTo>
                    <a:lnTo>
                      <a:pt x="2562" y="1135"/>
                    </a:lnTo>
                    <a:lnTo>
                      <a:pt x="2512" y="1111"/>
                    </a:lnTo>
                    <a:lnTo>
                      <a:pt x="2463" y="1088"/>
                    </a:lnTo>
                    <a:lnTo>
                      <a:pt x="2414" y="1065"/>
                    </a:lnTo>
                    <a:lnTo>
                      <a:pt x="2365" y="1043"/>
                    </a:lnTo>
                    <a:lnTo>
                      <a:pt x="2315" y="1020"/>
                    </a:lnTo>
                    <a:lnTo>
                      <a:pt x="2267" y="997"/>
                    </a:lnTo>
                    <a:lnTo>
                      <a:pt x="2218" y="974"/>
                    </a:lnTo>
                    <a:lnTo>
                      <a:pt x="2167" y="952"/>
                    </a:lnTo>
                    <a:lnTo>
                      <a:pt x="2119" y="929"/>
                    </a:lnTo>
                    <a:lnTo>
                      <a:pt x="2112" y="927"/>
                    </a:lnTo>
                    <a:lnTo>
                      <a:pt x="2105" y="924"/>
                    </a:lnTo>
                    <a:lnTo>
                      <a:pt x="2094" y="922"/>
                    </a:lnTo>
                    <a:lnTo>
                      <a:pt x="2083" y="916"/>
                    </a:lnTo>
                    <a:lnTo>
                      <a:pt x="2072" y="910"/>
                    </a:lnTo>
                    <a:lnTo>
                      <a:pt x="2063" y="903"/>
                    </a:lnTo>
                    <a:lnTo>
                      <a:pt x="2014" y="880"/>
                    </a:lnTo>
                    <a:lnTo>
                      <a:pt x="1965" y="857"/>
                    </a:lnTo>
                    <a:lnTo>
                      <a:pt x="1917" y="835"/>
                    </a:lnTo>
                    <a:lnTo>
                      <a:pt x="1868" y="811"/>
                    </a:lnTo>
                    <a:lnTo>
                      <a:pt x="1819" y="786"/>
                    </a:lnTo>
                    <a:lnTo>
                      <a:pt x="1770" y="763"/>
                    </a:lnTo>
                    <a:lnTo>
                      <a:pt x="1722" y="740"/>
                    </a:lnTo>
                    <a:lnTo>
                      <a:pt x="1672" y="717"/>
                    </a:lnTo>
                    <a:lnTo>
                      <a:pt x="1623" y="695"/>
                    </a:lnTo>
                    <a:lnTo>
                      <a:pt x="1575" y="671"/>
                    </a:lnTo>
                    <a:lnTo>
                      <a:pt x="1526" y="648"/>
                    </a:lnTo>
                    <a:lnTo>
                      <a:pt x="1477" y="625"/>
                    </a:lnTo>
                    <a:lnTo>
                      <a:pt x="1428" y="603"/>
                    </a:lnTo>
                    <a:lnTo>
                      <a:pt x="1380" y="579"/>
                    </a:lnTo>
                    <a:lnTo>
                      <a:pt x="1332" y="556"/>
                    </a:lnTo>
                    <a:lnTo>
                      <a:pt x="1283" y="533"/>
                    </a:lnTo>
                    <a:lnTo>
                      <a:pt x="1234" y="511"/>
                    </a:lnTo>
                    <a:lnTo>
                      <a:pt x="1184" y="487"/>
                    </a:lnTo>
                    <a:lnTo>
                      <a:pt x="1135" y="464"/>
                    </a:lnTo>
                    <a:lnTo>
                      <a:pt x="1087" y="440"/>
                    </a:lnTo>
                    <a:lnTo>
                      <a:pt x="1038" y="416"/>
                    </a:lnTo>
                    <a:lnTo>
                      <a:pt x="989" y="392"/>
                    </a:lnTo>
                    <a:lnTo>
                      <a:pt x="940" y="370"/>
                    </a:lnTo>
                    <a:lnTo>
                      <a:pt x="893" y="347"/>
                    </a:lnTo>
                    <a:lnTo>
                      <a:pt x="844" y="323"/>
                    </a:lnTo>
                    <a:lnTo>
                      <a:pt x="794" y="300"/>
                    </a:lnTo>
                    <a:lnTo>
                      <a:pt x="746" y="277"/>
                    </a:lnTo>
                    <a:lnTo>
                      <a:pt x="696" y="255"/>
                    </a:lnTo>
                    <a:lnTo>
                      <a:pt x="647" y="231"/>
                    </a:lnTo>
                    <a:lnTo>
                      <a:pt x="599" y="208"/>
                    </a:lnTo>
                    <a:lnTo>
                      <a:pt x="550" y="185"/>
                    </a:lnTo>
                    <a:lnTo>
                      <a:pt x="502" y="163"/>
                    </a:lnTo>
                    <a:lnTo>
                      <a:pt x="453" y="140"/>
                    </a:lnTo>
                    <a:lnTo>
                      <a:pt x="405" y="116"/>
                    </a:lnTo>
                    <a:lnTo>
                      <a:pt x="355" y="92"/>
                    </a:lnTo>
                    <a:lnTo>
                      <a:pt x="306" y="69"/>
                    </a:lnTo>
                    <a:lnTo>
                      <a:pt x="257" y="47"/>
                    </a:lnTo>
                    <a:lnTo>
                      <a:pt x="208" y="24"/>
                    </a:lnTo>
                    <a:lnTo>
                      <a:pt x="159" y="0"/>
                    </a:lnTo>
                    <a:lnTo>
                      <a:pt x="178" y="36"/>
                    </a:lnTo>
                    <a:lnTo>
                      <a:pt x="181" y="76"/>
                    </a:lnTo>
                    <a:lnTo>
                      <a:pt x="170" y="119"/>
                    </a:lnTo>
                    <a:lnTo>
                      <a:pt x="129" y="173"/>
                    </a:lnTo>
                    <a:lnTo>
                      <a:pt x="68" y="202"/>
                    </a:lnTo>
                    <a:lnTo>
                      <a:pt x="0" y="209"/>
                    </a:lnTo>
                    <a:lnTo>
                      <a:pt x="76" y="248"/>
                    </a:lnTo>
                    <a:lnTo>
                      <a:pt x="151" y="287"/>
                    </a:lnTo>
                    <a:lnTo>
                      <a:pt x="226" y="326"/>
                    </a:lnTo>
                    <a:lnTo>
                      <a:pt x="228" y="322"/>
                    </a:lnTo>
                    <a:lnTo>
                      <a:pt x="229" y="317"/>
                    </a:lnTo>
                    <a:lnTo>
                      <a:pt x="230" y="313"/>
                    </a:lnTo>
                    <a:lnTo>
                      <a:pt x="251" y="272"/>
                    </a:lnTo>
                    <a:lnTo>
                      <a:pt x="283" y="236"/>
                    </a:lnTo>
                    <a:lnTo>
                      <a:pt x="325" y="211"/>
                    </a:lnTo>
                    <a:lnTo>
                      <a:pt x="386" y="194"/>
                    </a:lnTo>
                    <a:lnTo>
                      <a:pt x="442" y="194"/>
                    </a:lnTo>
                    <a:lnTo>
                      <a:pt x="500" y="214"/>
                    </a:lnTo>
                    <a:lnTo>
                      <a:pt x="540" y="248"/>
                    </a:lnTo>
                    <a:lnTo>
                      <a:pt x="563" y="293"/>
                    </a:lnTo>
                    <a:lnTo>
                      <a:pt x="560" y="342"/>
                    </a:lnTo>
                    <a:lnTo>
                      <a:pt x="554" y="356"/>
                    </a:lnTo>
                    <a:lnTo>
                      <a:pt x="548" y="370"/>
                    </a:lnTo>
                    <a:lnTo>
                      <a:pt x="540" y="383"/>
                    </a:lnTo>
                    <a:lnTo>
                      <a:pt x="523" y="405"/>
                    </a:lnTo>
                    <a:lnTo>
                      <a:pt x="502" y="423"/>
                    </a:lnTo>
                    <a:lnTo>
                      <a:pt x="478" y="439"/>
                    </a:lnTo>
                    <a:lnTo>
                      <a:pt x="470" y="442"/>
                    </a:lnTo>
                    <a:lnTo>
                      <a:pt x="462" y="447"/>
                    </a:lnTo>
                    <a:lnTo>
                      <a:pt x="454" y="450"/>
                    </a:lnTo>
                    <a:lnTo>
                      <a:pt x="517" y="486"/>
                    </a:lnTo>
                    <a:lnTo>
                      <a:pt x="581" y="521"/>
                    </a:lnTo>
                    <a:lnTo>
                      <a:pt x="645" y="556"/>
                    </a:lnTo>
                    <a:lnTo>
                      <a:pt x="645" y="551"/>
                    </a:lnTo>
                    <a:lnTo>
                      <a:pt x="646" y="548"/>
                    </a:lnTo>
                    <a:lnTo>
                      <a:pt x="647" y="545"/>
                    </a:lnTo>
                    <a:lnTo>
                      <a:pt x="649" y="537"/>
                    </a:lnTo>
                    <a:lnTo>
                      <a:pt x="652" y="528"/>
                    </a:lnTo>
                    <a:lnTo>
                      <a:pt x="655" y="520"/>
                    </a:lnTo>
                    <a:lnTo>
                      <a:pt x="660" y="507"/>
                    </a:lnTo>
                    <a:lnTo>
                      <a:pt x="664" y="495"/>
                    </a:lnTo>
                    <a:lnTo>
                      <a:pt x="669" y="482"/>
                    </a:lnTo>
                    <a:lnTo>
                      <a:pt x="682" y="459"/>
                    </a:lnTo>
                    <a:lnTo>
                      <a:pt x="698" y="437"/>
                    </a:lnTo>
                    <a:lnTo>
                      <a:pt x="715" y="416"/>
                    </a:lnTo>
                    <a:lnTo>
                      <a:pt x="751" y="387"/>
                    </a:lnTo>
                    <a:lnTo>
                      <a:pt x="793" y="373"/>
                    </a:lnTo>
                    <a:lnTo>
                      <a:pt x="836" y="379"/>
                    </a:lnTo>
                    <a:lnTo>
                      <a:pt x="838" y="380"/>
                    </a:lnTo>
                    <a:lnTo>
                      <a:pt x="840" y="381"/>
                    </a:lnTo>
                    <a:lnTo>
                      <a:pt x="842" y="381"/>
                    </a:lnTo>
                    <a:lnTo>
                      <a:pt x="878" y="403"/>
                    </a:lnTo>
                    <a:lnTo>
                      <a:pt x="905" y="434"/>
                    </a:lnTo>
                    <a:lnTo>
                      <a:pt x="923" y="476"/>
                    </a:lnTo>
                    <a:lnTo>
                      <a:pt x="927" y="513"/>
                    </a:lnTo>
                    <a:lnTo>
                      <a:pt x="922" y="546"/>
                    </a:lnTo>
                    <a:lnTo>
                      <a:pt x="911" y="580"/>
                    </a:lnTo>
                    <a:lnTo>
                      <a:pt x="911" y="582"/>
                    </a:lnTo>
                    <a:lnTo>
                      <a:pt x="910" y="584"/>
                    </a:lnTo>
                    <a:lnTo>
                      <a:pt x="909" y="587"/>
                    </a:lnTo>
                    <a:lnTo>
                      <a:pt x="888" y="617"/>
                    </a:lnTo>
                    <a:lnTo>
                      <a:pt x="860" y="640"/>
                    </a:lnTo>
                    <a:lnTo>
                      <a:pt x="826" y="653"/>
                    </a:lnTo>
                    <a:lnTo>
                      <a:pt x="894" y="689"/>
                    </a:lnTo>
                    <a:lnTo>
                      <a:pt x="961" y="724"/>
                    </a:lnTo>
                    <a:lnTo>
                      <a:pt x="1029" y="758"/>
                    </a:lnTo>
                    <a:lnTo>
                      <a:pt x="1038" y="732"/>
                    </a:lnTo>
                    <a:lnTo>
                      <a:pt x="1048" y="708"/>
                    </a:lnTo>
                    <a:lnTo>
                      <a:pt x="1059" y="687"/>
                    </a:lnTo>
                    <a:lnTo>
                      <a:pt x="1100" y="628"/>
                    </a:lnTo>
                    <a:lnTo>
                      <a:pt x="1155" y="583"/>
                    </a:lnTo>
                    <a:lnTo>
                      <a:pt x="1226" y="571"/>
                    </a:lnTo>
                    <a:lnTo>
                      <a:pt x="1301" y="595"/>
                    </a:lnTo>
                    <a:lnTo>
                      <a:pt x="1352" y="644"/>
                    </a:lnTo>
                    <a:lnTo>
                      <a:pt x="1374" y="720"/>
                    </a:lnTo>
                    <a:lnTo>
                      <a:pt x="1362" y="786"/>
                    </a:lnTo>
                    <a:lnTo>
                      <a:pt x="1326" y="840"/>
                    </a:lnTo>
                    <a:lnTo>
                      <a:pt x="1272" y="879"/>
                    </a:lnTo>
                    <a:lnTo>
                      <a:pt x="1342" y="911"/>
                    </a:lnTo>
                    <a:lnTo>
                      <a:pt x="1410" y="943"/>
                    </a:lnTo>
                    <a:lnTo>
                      <a:pt x="1479" y="974"/>
                    </a:lnTo>
                    <a:lnTo>
                      <a:pt x="1549" y="1006"/>
                    </a:lnTo>
                    <a:lnTo>
                      <a:pt x="1556" y="987"/>
                    </a:lnTo>
                    <a:lnTo>
                      <a:pt x="1565" y="969"/>
                    </a:lnTo>
                    <a:lnTo>
                      <a:pt x="1575" y="952"/>
                    </a:lnTo>
                    <a:lnTo>
                      <a:pt x="1620" y="896"/>
                    </a:lnTo>
                    <a:lnTo>
                      <a:pt x="1681" y="853"/>
                    </a:lnTo>
                    <a:lnTo>
                      <a:pt x="1750" y="840"/>
                    </a:lnTo>
                    <a:lnTo>
                      <a:pt x="1789" y="847"/>
                    </a:lnTo>
                    <a:lnTo>
                      <a:pt x="1823" y="860"/>
                    </a:lnTo>
                    <a:lnTo>
                      <a:pt x="1855" y="883"/>
                    </a:lnTo>
                    <a:lnTo>
                      <a:pt x="1872" y="903"/>
                    </a:lnTo>
                    <a:lnTo>
                      <a:pt x="1884" y="924"/>
                    </a:lnTo>
                    <a:lnTo>
                      <a:pt x="1893" y="949"/>
                    </a:lnTo>
                    <a:lnTo>
                      <a:pt x="1893" y="951"/>
                    </a:lnTo>
                    <a:lnTo>
                      <a:pt x="1893" y="952"/>
                    </a:lnTo>
                    <a:lnTo>
                      <a:pt x="1893" y="953"/>
                    </a:lnTo>
                    <a:lnTo>
                      <a:pt x="1897" y="1006"/>
                    </a:lnTo>
                    <a:lnTo>
                      <a:pt x="1885" y="1059"/>
                    </a:lnTo>
                    <a:lnTo>
                      <a:pt x="1853" y="1102"/>
                    </a:lnTo>
                    <a:lnTo>
                      <a:pt x="1842" y="1111"/>
                    </a:lnTo>
                    <a:lnTo>
                      <a:pt x="1831" y="1120"/>
                    </a:lnTo>
                    <a:lnTo>
                      <a:pt x="1820" y="1128"/>
                    </a:lnTo>
                    <a:lnTo>
                      <a:pt x="1888" y="1159"/>
                    </a:lnTo>
                    <a:lnTo>
                      <a:pt x="1955" y="1188"/>
                    </a:lnTo>
                    <a:lnTo>
                      <a:pt x="2023" y="1220"/>
                    </a:lnTo>
                    <a:lnTo>
                      <a:pt x="2091" y="1251"/>
                    </a:lnTo>
                    <a:lnTo>
                      <a:pt x="2096" y="1188"/>
                    </a:lnTo>
                    <a:lnTo>
                      <a:pt x="2122" y="1131"/>
                    </a:lnTo>
                    <a:lnTo>
                      <a:pt x="2159" y="1084"/>
                    </a:lnTo>
                    <a:lnTo>
                      <a:pt x="2209" y="1051"/>
                    </a:lnTo>
                    <a:lnTo>
                      <a:pt x="2265" y="1036"/>
                    </a:lnTo>
                    <a:lnTo>
                      <a:pt x="2322" y="1040"/>
                    </a:lnTo>
                    <a:lnTo>
                      <a:pt x="2362" y="1057"/>
                    </a:lnTo>
                    <a:lnTo>
                      <a:pt x="2397" y="1084"/>
                    </a:lnTo>
                    <a:lnTo>
                      <a:pt x="2423" y="1117"/>
                    </a:lnTo>
                    <a:lnTo>
                      <a:pt x="2444" y="1180"/>
                    </a:lnTo>
                    <a:lnTo>
                      <a:pt x="2439" y="1246"/>
                    </a:lnTo>
                    <a:lnTo>
                      <a:pt x="2412" y="1303"/>
                    </a:lnTo>
                    <a:lnTo>
                      <a:pt x="2362" y="1347"/>
                    </a:lnTo>
                    <a:lnTo>
                      <a:pt x="2355" y="1352"/>
                    </a:lnTo>
                    <a:lnTo>
                      <a:pt x="2347" y="1357"/>
                    </a:lnTo>
                    <a:lnTo>
                      <a:pt x="2339" y="1360"/>
                    </a:lnTo>
                    <a:lnTo>
                      <a:pt x="2395" y="1386"/>
                    </a:lnTo>
                    <a:lnTo>
                      <a:pt x="2451" y="1411"/>
                    </a:lnTo>
                    <a:lnTo>
                      <a:pt x="2508" y="1437"/>
                    </a:lnTo>
                    <a:lnTo>
                      <a:pt x="2565" y="1465"/>
                    </a:lnTo>
                    <a:lnTo>
                      <a:pt x="2622" y="1490"/>
                    </a:lnTo>
                    <a:lnTo>
                      <a:pt x="2679" y="1516"/>
                    </a:lnTo>
                    <a:lnTo>
                      <a:pt x="2682" y="1493"/>
                    </a:lnTo>
                    <a:lnTo>
                      <a:pt x="2689" y="1469"/>
                    </a:lnTo>
                    <a:lnTo>
                      <a:pt x="2699" y="1446"/>
                    </a:lnTo>
                    <a:lnTo>
                      <a:pt x="2736" y="1397"/>
                    </a:lnTo>
                    <a:lnTo>
                      <a:pt x="2786" y="1361"/>
                    </a:lnTo>
                    <a:lnTo>
                      <a:pt x="2846" y="1344"/>
                    </a:lnTo>
                    <a:lnTo>
                      <a:pt x="2912" y="1350"/>
                    </a:lnTo>
                    <a:lnTo>
                      <a:pt x="2960" y="1372"/>
                    </a:lnTo>
                    <a:lnTo>
                      <a:pt x="2996" y="1411"/>
                    </a:lnTo>
                    <a:lnTo>
                      <a:pt x="3006" y="1458"/>
                    </a:lnTo>
                    <a:lnTo>
                      <a:pt x="3003" y="1485"/>
                    </a:lnTo>
                    <a:lnTo>
                      <a:pt x="2997" y="1510"/>
                    </a:lnTo>
                    <a:lnTo>
                      <a:pt x="2986" y="1535"/>
                    </a:lnTo>
                    <a:lnTo>
                      <a:pt x="2968" y="1554"/>
                    </a:lnTo>
                    <a:lnTo>
                      <a:pt x="2947" y="1571"/>
                    </a:lnTo>
                    <a:lnTo>
                      <a:pt x="2924" y="1586"/>
                    </a:lnTo>
                    <a:lnTo>
                      <a:pt x="2907" y="1592"/>
                    </a:lnTo>
                    <a:lnTo>
                      <a:pt x="2896" y="1598"/>
                    </a:lnTo>
                    <a:lnTo>
                      <a:pt x="2889" y="1600"/>
                    </a:lnTo>
                    <a:lnTo>
                      <a:pt x="2893" y="1599"/>
                    </a:lnTo>
                    <a:lnTo>
                      <a:pt x="2897" y="1598"/>
                    </a:lnTo>
                    <a:lnTo>
                      <a:pt x="2904" y="1593"/>
                    </a:lnTo>
                    <a:lnTo>
                      <a:pt x="2902" y="1594"/>
                    </a:lnTo>
                    <a:lnTo>
                      <a:pt x="2898" y="1598"/>
                    </a:lnTo>
                    <a:lnTo>
                      <a:pt x="2895" y="1599"/>
                    </a:lnTo>
                    <a:lnTo>
                      <a:pt x="2886" y="1602"/>
                    </a:lnTo>
                    <a:lnTo>
                      <a:pt x="2879" y="1604"/>
                    </a:lnTo>
                    <a:lnTo>
                      <a:pt x="2872" y="1607"/>
                    </a:lnTo>
                    <a:lnTo>
                      <a:pt x="2924" y="1632"/>
                    </a:lnTo>
                    <a:lnTo>
                      <a:pt x="2978" y="1657"/>
                    </a:lnTo>
                    <a:lnTo>
                      <a:pt x="3031" y="1682"/>
                    </a:lnTo>
                    <a:lnTo>
                      <a:pt x="3051" y="1701"/>
                    </a:lnTo>
                    <a:lnTo>
                      <a:pt x="3056" y="1728"/>
                    </a:lnTo>
                    <a:lnTo>
                      <a:pt x="3048" y="1754"/>
                    </a:lnTo>
                    <a:lnTo>
                      <a:pt x="3057" y="1760"/>
                    </a:lnTo>
                    <a:lnTo>
                      <a:pt x="3067" y="1766"/>
                    </a:lnTo>
                    <a:lnTo>
                      <a:pt x="3075" y="1772"/>
                    </a:lnTo>
                    <a:lnTo>
                      <a:pt x="3119" y="1736"/>
                    </a:lnTo>
                    <a:lnTo>
                      <a:pt x="3163" y="1700"/>
                    </a:lnTo>
                    <a:lnTo>
                      <a:pt x="3208" y="1664"/>
                    </a:lnTo>
                    <a:lnTo>
                      <a:pt x="3251" y="1627"/>
                    </a:lnTo>
                    <a:lnTo>
                      <a:pt x="3294" y="1588"/>
                    </a:lnTo>
                    <a:lnTo>
                      <a:pt x="3336" y="1551"/>
                    </a:lnTo>
                    <a:lnTo>
                      <a:pt x="3378" y="1513"/>
                    </a:lnTo>
                    <a:lnTo>
                      <a:pt x="3421" y="1475"/>
                    </a:lnTo>
                    <a:lnTo>
                      <a:pt x="3463" y="1435"/>
                    </a:lnTo>
                    <a:lnTo>
                      <a:pt x="3504" y="1396"/>
                    </a:lnTo>
                    <a:lnTo>
                      <a:pt x="3546" y="1358"/>
                    </a:lnTo>
                    <a:lnTo>
                      <a:pt x="3587" y="1319"/>
                    </a:lnTo>
                    <a:lnTo>
                      <a:pt x="3629" y="1280"/>
                    </a:lnTo>
                    <a:lnTo>
                      <a:pt x="3627" y="1280"/>
                    </a:lnTo>
                    <a:lnTo>
                      <a:pt x="3625" y="1280"/>
                    </a:lnTo>
                    <a:lnTo>
                      <a:pt x="3623" y="1279"/>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1" name="Freeform 180">
                <a:extLst>
                  <a:ext uri="{FF2B5EF4-FFF2-40B4-BE49-F238E27FC236}">
                    <a16:creationId xmlns:a16="http://schemas.microsoft.com/office/drawing/2014/main" id="{C81ECDB2-CA21-854B-22AA-491DA46361FF}"/>
                  </a:ext>
                </a:extLst>
              </p:cNvPr>
              <p:cNvSpPr>
                <a:spLocks/>
              </p:cNvSpPr>
              <p:nvPr/>
            </p:nvSpPr>
            <p:spPr bwMode="auto">
              <a:xfrm>
                <a:off x="3755" y="2787"/>
                <a:ext cx="518" cy="253"/>
              </a:xfrm>
              <a:custGeom>
                <a:avLst/>
                <a:gdLst>
                  <a:gd name="T0" fmla="*/ 69 w 3629"/>
                  <a:gd name="T1" fmla="*/ 24 h 1772"/>
                  <a:gd name="T2" fmla="*/ 69 w 3629"/>
                  <a:gd name="T3" fmla="*/ 26 h 1772"/>
                  <a:gd name="T4" fmla="*/ 67 w 3629"/>
                  <a:gd name="T5" fmla="*/ 28 h 1772"/>
                  <a:gd name="T6" fmla="*/ 66 w 3629"/>
                  <a:gd name="T7" fmla="*/ 30 h 1772"/>
                  <a:gd name="T8" fmla="*/ 60 w 3629"/>
                  <a:gd name="T9" fmla="*/ 27 h 1772"/>
                  <a:gd name="T10" fmla="*/ 54 w 3629"/>
                  <a:gd name="T11" fmla="*/ 24 h 1772"/>
                  <a:gd name="T12" fmla="*/ 48 w 3629"/>
                  <a:gd name="T13" fmla="*/ 21 h 1772"/>
                  <a:gd name="T14" fmla="*/ 43 w 3629"/>
                  <a:gd name="T15" fmla="*/ 19 h 1772"/>
                  <a:gd name="T16" fmla="*/ 42 w 3629"/>
                  <a:gd name="T17" fmla="*/ 19 h 1772"/>
                  <a:gd name="T18" fmla="*/ 38 w 3629"/>
                  <a:gd name="T19" fmla="*/ 17 h 1772"/>
                  <a:gd name="T20" fmla="*/ 32 w 3629"/>
                  <a:gd name="T21" fmla="*/ 14 h 1772"/>
                  <a:gd name="T22" fmla="*/ 26 w 3629"/>
                  <a:gd name="T23" fmla="*/ 11 h 1772"/>
                  <a:gd name="T24" fmla="*/ 20 w 3629"/>
                  <a:gd name="T25" fmla="*/ 8 h 1772"/>
                  <a:gd name="T26" fmla="*/ 14 w 3629"/>
                  <a:gd name="T27" fmla="*/ 5 h 1772"/>
                  <a:gd name="T28" fmla="*/ 8 w 3629"/>
                  <a:gd name="T29" fmla="*/ 2 h 1772"/>
                  <a:gd name="T30" fmla="*/ 3 w 3629"/>
                  <a:gd name="T31" fmla="*/ 0 h 1772"/>
                  <a:gd name="T32" fmla="*/ 1 w 3629"/>
                  <a:gd name="T33" fmla="*/ 4 h 1772"/>
                  <a:gd name="T34" fmla="*/ 5 w 3629"/>
                  <a:gd name="T35" fmla="*/ 7 h 1772"/>
                  <a:gd name="T36" fmla="*/ 6 w 3629"/>
                  <a:gd name="T37" fmla="*/ 5 h 1772"/>
                  <a:gd name="T38" fmla="*/ 10 w 3629"/>
                  <a:gd name="T39" fmla="*/ 4 h 1772"/>
                  <a:gd name="T40" fmla="*/ 11 w 3629"/>
                  <a:gd name="T41" fmla="*/ 8 h 1772"/>
                  <a:gd name="T42" fmla="*/ 10 w 3629"/>
                  <a:gd name="T43" fmla="*/ 9 h 1772"/>
                  <a:gd name="T44" fmla="*/ 12 w 3629"/>
                  <a:gd name="T45" fmla="*/ 11 h 1772"/>
                  <a:gd name="T46" fmla="*/ 13 w 3629"/>
                  <a:gd name="T47" fmla="*/ 11 h 1772"/>
                  <a:gd name="T48" fmla="*/ 13 w 3629"/>
                  <a:gd name="T49" fmla="*/ 11 h 1772"/>
                  <a:gd name="T50" fmla="*/ 14 w 3629"/>
                  <a:gd name="T51" fmla="*/ 10 h 1772"/>
                  <a:gd name="T52" fmla="*/ 16 w 3629"/>
                  <a:gd name="T53" fmla="*/ 8 h 1772"/>
                  <a:gd name="T54" fmla="*/ 17 w 3629"/>
                  <a:gd name="T55" fmla="*/ 8 h 1772"/>
                  <a:gd name="T56" fmla="*/ 19 w 3629"/>
                  <a:gd name="T57" fmla="*/ 11 h 1772"/>
                  <a:gd name="T58" fmla="*/ 19 w 3629"/>
                  <a:gd name="T59" fmla="*/ 12 h 1772"/>
                  <a:gd name="T60" fmla="*/ 20 w 3629"/>
                  <a:gd name="T61" fmla="*/ 15 h 1772"/>
                  <a:gd name="T62" fmla="*/ 22 w 3629"/>
                  <a:gd name="T63" fmla="*/ 14 h 1772"/>
                  <a:gd name="T64" fmla="*/ 28 w 3629"/>
                  <a:gd name="T65" fmla="*/ 13 h 1772"/>
                  <a:gd name="T66" fmla="*/ 26 w 3629"/>
                  <a:gd name="T67" fmla="*/ 18 h 1772"/>
                  <a:gd name="T68" fmla="*/ 32 w 3629"/>
                  <a:gd name="T69" fmla="*/ 20 h 1772"/>
                  <a:gd name="T70" fmla="*/ 36 w 3629"/>
                  <a:gd name="T71" fmla="*/ 17 h 1772"/>
                  <a:gd name="T72" fmla="*/ 38 w 3629"/>
                  <a:gd name="T73" fmla="*/ 18 h 1772"/>
                  <a:gd name="T74" fmla="*/ 39 w 3629"/>
                  <a:gd name="T75" fmla="*/ 19 h 1772"/>
                  <a:gd name="T76" fmla="*/ 38 w 3629"/>
                  <a:gd name="T77" fmla="*/ 23 h 1772"/>
                  <a:gd name="T78" fmla="*/ 41 w 3629"/>
                  <a:gd name="T79" fmla="*/ 25 h 1772"/>
                  <a:gd name="T80" fmla="*/ 44 w 3629"/>
                  <a:gd name="T81" fmla="*/ 22 h 1772"/>
                  <a:gd name="T82" fmla="*/ 49 w 3629"/>
                  <a:gd name="T83" fmla="*/ 22 h 1772"/>
                  <a:gd name="T84" fmla="*/ 48 w 3629"/>
                  <a:gd name="T85" fmla="*/ 27 h 1772"/>
                  <a:gd name="T86" fmla="*/ 49 w 3629"/>
                  <a:gd name="T87" fmla="*/ 28 h 1772"/>
                  <a:gd name="T88" fmla="*/ 55 w 3629"/>
                  <a:gd name="T89" fmla="*/ 31 h 1772"/>
                  <a:gd name="T90" fmla="*/ 57 w 3629"/>
                  <a:gd name="T91" fmla="*/ 28 h 1772"/>
                  <a:gd name="T92" fmla="*/ 61 w 3629"/>
                  <a:gd name="T93" fmla="*/ 30 h 1772"/>
                  <a:gd name="T94" fmla="*/ 61 w 3629"/>
                  <a:gd name="T95" fmla="*/ 32 h 1772"/>
                  <a:gd name="T96" fmla="*/ 59 w 3629"/>
                  <a:gd name="T97" fmla="*/ 33 h 1772"/>
                  <a:gd name="T98" fmla="*/ 59 w 3629"/>
                  <a:gd name="T99" fmla="*/ 33 h 1772"/>
                  <a:gd name="T100" fmla="*/ 59 w 3629"/>
                  <a:gd name="T101" fmla="*/ 33 h 1772"/>
                  <a:gd name="T102" fmla="*/ 62 w 3629"/>
                  <a:gd name="T103" fmla="*/ 35 h 1772"/>
                  <a:gd name="T104" fmla="*/ 63 w 3629"/>
                  <a:gd name="T105" fmla="*/ 36 h 1772"/>
                  <a:gd name="T106" fmla="*/ 67 w 3629"/>
                  <a:gd name="T107" fmla="*/ 32 h 1772"/>
                  <a:gd name="T108" fmla="*/ 72 w 3629"/>
                  <a:gd name="T109" fmla="*/ 28 h 1772"/>
                  <a:gd name="T110" fmla="*/ 74 w 3629"/>
                  <a:gd name="T111" fmla="*/ 26 h 1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29" h="1772">
                    <a:moveTo>
                      <a:pt x="3623" y="1279"/>
                    </a:moveTo>
                    <a:lnTo>
                      <a:pt x="3558" y="1252"/>
                    </a:lnTo>
                    <a:lnTo>
                      <a:pt x="3493" y="1223"/>
                    </a:lnTo>
                    <a:lnTo>
                      <a:pt x="3429" y="1194"/>
                    </a:lnTo>
                    <a:lnTo>
                      <a:pt x="3363" y="1165"/>
                    </a:lnTo>
                    <a:lnTo>
                      <a:pt x="3368" y="1170"/>
                    </a:lnTo>
                    <a:lnTo>
                      <a:pt x="3371" y="1175"/>
                    </a:lnTo>
                    <a:lnTo>
                      <a:pt x="3374" y="1180"/>
                    </a:lnTo>
                    <a:lnTo>
                      <a:pt x="3387" y="1237"/>
                    </a:lnTo>
                    <a:lnTo>
                      <a:pt x="3374" y="1286"/>
                    </a:lnTo>
                    <a:lnTo>
                      <a:pt x="3339" y="1327"/>
                    </a:lnTo>
                    <a:lnTo>
                      <a:pt x="3294" y="1359"/>
                    </a:lnTo>
                    <a:lnTo>
                      <a:pt x="3242" y="1379"/>
                    </a:lnTo>
                    <a:lnTo>
                      <a:pt x="3256" y="1386"/>
                    </a:lnTo>
                    <a:lnTo>
                      <a:pt x="3270" y="1393"/>
                    </a:lnTo>
                    <a:lnTo>
                      <a:pt x="3284" y="1400"/>
                    </a:lnTo>
                    <a:lnTo>
                      <a:pt x="3299" y="1422"/>
                    </a:lnTo>
                    <a:lnTo>
                      <a:pt x="3285" y="1446"/>
                    </a:lnTo>
                    <a:lnTo>
                      <a:pt x="3255" y="1449"/>
                    </a:lnTo>
                    <a:lnTo>
                      <a:pt x="3205" y="1427"/>
                    </a:lnTo>
                    <a:lnTo>
                      <a:pt x="3155" y="1404"/>
                    </a:lnTo>
                    <a:lnTo>
                      <a:pt x="3105" y="1383"/>
                    </a:lnTo>
                    <a:lnTo>
                      <a:pt x="3056" y="1360"/>
                    </a:lnTo>
                    <a:lnTo>
                      <a:pt x="3007" y="1338"/>
                    </a:lnTo>
                    <a:lnTo>
                      <a:pt x="2956" y="1316"/>
                    </a:lnTo>
                    <a:lnTo>
                      <a:pt x="2907" y="1294"/>
                    </a:lnTo>
                    <a:lnTo>
                      <a:pt x="2858" y="1271"/>
                    </a:lnTo>
                    <a:lnTo>
                      <a:pt x="2808" y="1248"/>
                    </a:lnTo>
                    <a:lnTo>
                      <a:pt x="2760" y="1227"/>
                    </a:lnTo>
                    <a:lnTo>
                      <a:pt x="2711" y="1204"/>
                    </a:lnTo>
                    <a:lnTo>
                      <a:pt x="2661" y="1180"/>
                    </a:lnTo>
                    <a:lnTo>
                      <a:pt x="2611" y="1158"/>
                    </a:lnTo>
                    <a:lnTo>
                      <a:pt x="2562" y="1135"/>
                    </a:lnTo>
                    <a:lnTo>
                      <a:pt x="2512" y="1111"/>
                    </a:lnTo>
                    <a:lnTo>
                      <a:pt x="2463" y="1088"/>
                    </a:lnTo>
                    <a:lnTo>
                      <a:pt x="2414" y="1065"/>
                    </a:lnTo>
                    <a:lnTo>
                      <a:pt x="2365" y="1043"/>
                    </a:lnTo>
                    <a:lnTo>
                      <a:pt x="2315" y="1020"/>
                    </a:lnTo>
                    <a:lnTo>
                      <a:pt x="2267" y="997"/>
                    </a:lnTo>
                    <a:lnTo>
                      <a:pt x="2218" y="974"/>
                    </a:lnTo>
                    <a:lnTo>
                      <a:pt x="2167" y="952"/>
                    </a:lnTo>
                    <a:lnTo>
                      <a:pt x="2119" y="929"/>
                    </a:lnTo>
                    <a:lnTo>
                      <a:pt x="2112" y="927"/>
                    </a:lnTo>
                    <a:lnTo>
                      <a:pt x="2105" y="924"/>
                    </a:lnTo>
                    <a:lnTo>
                      <a:pt x="2094" y="922"/>
                    </a:lnTo>
                    <a:lnTo>
                      <a:pt x="2083" y="916"/>
                    </a:lnTo>
                    <a:lnTo>
                      <a:pt x="2072" y="910"/>
                    </a:lnTo>
                    <a:lnTo>
                      <a:pt x="2063" y="903"/>
                    </a:lnTo>
                    <a:lnTo>
                      <a:pt x="2014" y="880"/>
                    </a:lnTo>
                    <a:lnTo>
                      <a:pt x="1965" y="857"/>
                    </a:lnTo>
                    <a:lnTo>
                      <a:pt x="1917" y="835"/>
                    </a:lnTo>
                    <a:lnTo>
                      <a:pt x="1868" y="811"/>
                    </a:lnTo>
                    <a:lnTo>
                      <a:pt x="1819" y="786"/>
                    </a:lnTo>
                    <a:lnTo>
                      <a:pt x="1770" y="763"/>
                    </a:lnTo>
                    <a:lnTo>
                      <a:pt x="1722" y="740"/>
                    </a:lnTo>
                    <a:lnTo>
                      <a:pt x="1672" y="717"/>
                    </a:lnTo>
                    <a:lnTo>
                      <a:pt x="1623" y="695"/>
                    </a:lnTo>
                    <a:lnTo>
                      <a:pt x="1575" y="671"/>
                    </a:lnTo>
                    <a:lnTo>
                      <a:pt x="1526" y="648"/>
                    </a:lnTo>
                    <a:lnTo>
                      <a:pt x="1477" y="625"/>
                    </a:lnTo>
                    <a:lnTo>
                      <a:pt x="1428" y="603"/>
                    </a:lnTo>
                    <a:lnTo>
                      <a:pt x="1380" y="579"/>
                    </a:lnTo>
                    <a:lnTo>
                      <a:pt x="1332" y="556"/>
                    </a:lnTo>
                    <a:lnTo>
                      <a:pt x="1283" y="533"/>
                    </a:lnTo>
                    <a:lnTo>
                      <a:pt x="1234" y="511"/>
                    </a:lnTo>
                    <a:lnTo>
                      <a:pt x="1184" y="487"/>
                    </a:lnTo>
                    <a:lnTo>
                      <a:pt x="1135" y="464"/>
                    </a:lnTo>
                    <a:lnTo>
                      <a:pt x="1087" y="440"/>
                    </a:lnTo>
                    <a:lnTo>
                      <a:pt x="1038" y="416"/>
                    </a:lnTo>
                    <a:lnTo>
                      <a:pt x="989" y="392"/>
                    </a:lnTo>
                    <a:lnTo>
                      <a:pt x="940" y="370"/>
                    </a:lnTo>
                    <a:lnTo>
                      <a:pt x="893" y="347"/>
                    </a:lnTo>
                    <a:lnTo>
                      <a:pt x="844" y="323"/>
                    </a:lnTo>
                    <a:lnTo>
                      <a:pt x="794" y="300"/>
                    </a:lnTo>
                    <a:lnTo>
                      <a:pt x="746" y="277"/>
                    </a:lnTo>
                    <a:lnTo>
                      <a:pt x="696" y="255"/>
                    </a:lnTo>
                    <a:lnTo>
                      <a:pt x="647" y="231"/>
                    </a:lnTo>
                    <a:lnTo>
                      <a:pt x="599" y="208"/>
                    </a:lnTo>
                    <a:lnTo>
                      <a:pt x="550" y="185"/>
                    </a:lnTo>
                    <a:lnTo>
                      <a:pt x="502" y="163"/>
                    </a:lnTo>
                    <a:lnTo>
                      <a:pt x="453" y="140"/>
                    </a:lnTo>
                    <a:lnTo>
                      <a:pt x="405" y="116"/>
                    </a:lnTo>
                    <a:lnTo>
                      <a:pt x="355" y="92"/>
                    </a:lnTo>
                    <a:lnTo>
                      <a:pt x="306" y="69"/>
                    </a:lnTo>
                    <a:lnTo>
                      <a:pt x="257" y="47"/>
                    </a:lnTo>
                    <a:lnTo>
                      <a:pt x="208" y="24"/>
                    </a:lnTo>
                    <a:lnTo>
                      <a:pt x="159" y="0"/>
                    </a:lnTo>
                    <a:lnTo>
                      <a:pt x="178" y="36"/>
                    </a:lnTo>
                    <a:lnTo>
                      <a:pt x="181" y="76"/>
                    </a:lnTo>
                    <a:lnTo>
                      <a:pt x="170" y="119"/>
                    </a:lnTo>
                    <a:lnTo>
                      <a:pt x="129" y="173"/>
                    </a:lnTo>
                    <a:lnTo>
                      <a:pt x="68" y="202"/>
                    </a:lnTo>
                    <a:lnTo>
                      <a:pt x="0" y="209"/>
                    </a:lnTo>
                    <a:lnTo>
                      <a:pt x="76" y="248"/>
                    </a:lnTo>
                    <a:lnTo>
                      <a:pt x="151" y="287"/>
                    </a:lnTo>
                    <a:lnTo>
                      <a:pt x="226" y="326"/>
                    </a:lnTo>
                    <a:lnTo>
                      <a:pt x="228" y="322"/>
                    </a:lnTo>
                    <a:lnTo>
                      <a:pt x="229" y="317"/>
                    </a:lnTo>
                    <a:lnTo>
                      <a:pt x="230" y="313"/>
                    </a:lnTo>
                    <a:lnTo>
                      <a:pt x="251" y="272"/>
                    </a:lnTo>
                    <a:lnTo>
                      <a:pt x="283" y="236"/>
                    </a:lnTo>
                    <a:lnTo>
                      <a:pt x="325" y="211"/>
                    </a:lnTo>
                    <a:lnTo>
                      <a:pt x="386" y="194"/>
                    </a:lnTo>
                    <a:lnTo>
                      <a:pt x="442" y="194"/>
                    </a:lnTo>
                    <a:lnTo>
                      <a:pt x="500" y="214"/>
                    </a:lnTo>
                    <a:lnTo>
                      <a:pt x="540" y="248"/>
                    </a:lnTo>
                    <a:lnTo>
                      <a:pt x="563" y="293"/>
                    </a:lnTo>
                    <a:lnTo>
                      <a:pt x="560" y="342"/>
                    </a:lnTo>
                    <a:lnTo>
                      <a:pt x="554" y="356"/>
                    </a:lnTo>
                    <a:lnTo>
                      <a:pt x="548" y="370"/>
                    </a:lnTo>
                    <a:lnTo>
                      <a:pt x="540" y="383"/>
                    </a:lnTo>
                    <a:lnTo>
                      <a:pt x="523" y="405"/>
                    </a:lnTo>
                    <a:lnTo>
                      <a:pt x="502" y="423"/>
                    </a:lnTo>
                    <a:lnTo>
                      <a:pt x="478" y="439"/>
                    </a:lnTo>
                    <a:lnTo>
                      <a:pt x="470" y="442"/>
                    </a:lnTo>
                    <a:lnTo>
                      <a:pt x="462" y="447"/>
                    </a:lnTo>
                    <a:lnTo>
                      <a:pt x="454" y="450"/>
                    </a:lnTo>
                    <a:lnTo>
                      <a:pt x="517" y="486"/>
                    </a:lnTo>
                    <a:lnTo>
                      <a:pt x="581" y="521"/>
                    </a:lnTo>
                    <a:lnTo>
                      <a:pt x="645" y="556"/>
                    </a:lnTo>
                    <a:lnTo>
                      <a:pt x="645" y="551"/>
                    </a:lnTo>
                    <a:lnTo>
                      <a:pt x="646" y="548"/>
                    </a:lnTo>
                    <a:lnTo>
                      <a:pt x="647" y="545"/>
                    </a:lnTo>
                    <a:lnTo>
                      <a:pt x="649" y="537"/>
                    </a:lnTo>
                    <a:lnTo>
                      <a:pt x="652" y="528"/>
                    </a:lnTo>
                    <a:lnTo>
                      <a:pt x="655" y="520"/>
                    </a:lnTo>
                    <a:lnTo>
                      <a:pt x="660" y="507"/>
                    </a:lnTo>
                    <a:lnTo>
                      <a:pt x="664" y="495"/>
                    </a:lnTo>
                    <a:lnTo>
                      <a:pt x="669" y="482"/>
                    </a:lnTo>
                    <a:lnTo>
                      <a:pt x="682" y="459"/>
                    </a:lnTo>
                    <a:lnTo>
                      <a:pt x="698" y="437"/>
                    </a:lnTo>
                    <a:lnTo>
                      <a:pt x="715" y="416"/>
                    </a:lnTo>
                    <a:lnTo>
                      <a:pt x="751" y="387"/>
                    </a:lnTo>
                    <a:lnTo>
                      <a:pt x="793" y="373"/>
                    </a:lnTo>
                    <a:lnTo>
                      <a:pt x="836" y="379"/>
                    </a:lnTo>
                    <a:lnTo>
                      <a:pt x="838" y="380"/>
                    </a:lnTo>
                    <a:lnTo>
                      <a:pt x="840" y="381"/>
                    </a:lnTo>
                    <a:lnTo>
                      <a:pt x="842" y="381"/>
                    </a:lnTo>
                    <a:lnTo>
                      <a:pt x="878" y="403"/>
                    </a:lnTo>
                    <a:lnTo>
                      <a:pt x="905" y="434"/>
                    </a:lnTo>
                    <a:lnTo>
                      <a:pt x="923" y="476"/>
                    </a:lnTo>
                    <a:lnTo>
                      <a:pt x="927" y="513"/>
                    </a:lnTo>
                    <a:lnTo>
                      <a:pt x="922" y="546"/>
                    </a:lnTo>
                    <a:lnTo>
                      <a:pt x="911" y="580"/>
                    </a:lnTo>
                    <a:lnTo>
                      <a:pt x="911" y="582"/>
                    </a:lnTo>
                    <a:lnTo>
                      <a:pt x="910" y="584"/>
                    </a:lnTo>
                    <a:lnTo>
                      <a:pt x="909" y="587"/>
                    </a:lnTo>
                    <a:lnTo>
                      <a:pt x="888" y="617"/>
                    </a:lnTo>
                    <a:lnTo>
                      <a:pt x="860" y="640"/>
                    </a:lnTo>
                    <a:lnTo>
                      <a:pt x="826" y="653"/>
                    </a:lnTo>
                    <a:lnTo>
                      <a:pt x="894" y="689"/>
                    </a:lnTo>
                    <a:lnTo>
                      <a:pt x="961" y="724"/>
                    </a:lnTo>
                    <a:lnTo>
                      <a:pt x="1029" y="758"/>
                    </a:lnTo>
                    <a:lnTo>
                      <a:pt x="1038" y="732"/>
                    </a:lnTo>
                    <a:lnTo>
                      <a:pt x="1048" y="708"/>
                    </a:lnTo>
                    <a:lnTo>
                      <a:pt x="1059" y="687"/>
                    </a:lnTo>
                    <a:lnTo>
                      <a:pt x="1100" y="628"/>
                    </a:lnTo>
                    <a:lnTo>
                      <a:pt x="1155" y="583"/>
                    </a:lnTo>
                    <a:lnTo>
                      <a:pt x="1226" y="571"/>
                    </a:lnTo>
                    <a:lnTo>
                      <a:pt x="1301" y="595"/>
                    </a:lnTo>
                    <a:lnTo>
                      <a:pt x="1352" y="644"/>
                    </a:lnTo>
                    <a:lnTo>
                      <a:pt x="1374" y="720"/>
                    </a:lnTo>
                    <a:lnTo>
                      <a:pt x="1362" y="786"/>
                    </a:lnTo>
                    <a:lnTo>
                      <a:pt x="1326" y="840"/>
                    </a:lnTo>
                    <a:lnTo>
                      <a:pt x="1272" y="879"/>
                    </a:lnTo>
                    <a:lnTo>
                      <a:pt x="1342" y="911"/>
                    </a:lnTo>
                    <a:lnTo>
                      <a:pt x="1410" y="943"/>
                    </a:lnTo>
                    <a:lnTo>
                      <a:pt x="1479" y="974"/>
                    </a:lnTo>
                    <a:lnTo>
                      <a:pt x="1549" y="1006"/>
                    </a:lnTo>
                    <a:lnTo>
                      <a:pt x="1556" y="987"/>
                    </a:lnTo>
                    <a:lnTo>
                      <a:pt x="1565" y="969"/>
                    </a:lnTo>
                    <a:lnTo>
                      <a:pt x="1575" y="952"/>
                    </a:lnTo>
                    <a:lnTo>
                      <a:pt x="1620" y="896"/>
                    </a:lnTo>
                    <a:lnTo>
                      <a:pt x="1681" y="853"/>
                    </a:lnTo>
                    <a:lnTo>
                      <a:pt x="1750" y="840"/>
                    </a:lnTo>
                    <a:lnTo>
                      <a:pt x="1789" y="847"/>
                    </a:lnTo>
                    <a:lnTo>
                      <a:pt x="1823" y="860"/>
                    </a:lnTo>
                    <a:lnTo>
                      <a:pt x="1855" y="883"/>
                    </a:lnTo>
                    <a:lnTo>
                      <a:pt x="1872" y="903"/>
                    </a:lnTo>
                    <a:lnTo>
                      <a:pt x="1884" y="924"/>
                    </a:lnTo>
                    <a:lnTo>
                      <a:pt x="1893" y="949"/>
                    </a:lnTo>
                    <a:lnTo>
                      <a:pt x="1893" y="951"/>
                    </a:lnTo>
                    <a:lnTo>
                      <a:pt x="1893" y="952"/>
                    </a:lnTo>
                    <a:lnTo>
                      <a:pt x="1893" y="953"/>
                    </a:lnTo>
                    <a:lnTo>
                      <a:pt x="1897" y="1006"/>
                    </a:lnTo>
                    <a:lnTo>
                      <a:pt x="1885" y="1059"/>
                    </a:lnTo>
                    <a:lnTo>
                      <a:pt x="1853" y="1102"/>
                    </a:lnTo>
                    <a:lnTo>
                      <a:pt x="1842" y="1111"/>
                    </a:lnTo>
                    <a:lnTo>
                      <a:pt x="1831" y="1120"/>
                    </a:lnTo>
                    <a:lnTo>
                      <a:pt x="1820" y="1128"/>
                    </a:lnTo>
                    <a:lnTo>
                      <a:pt x="1888" y="1159"/>
                    </a:lnTo>
                    <a:lnTo>
                      <a:pt x="1955" y="1188"/>
                    </a:lnTo>
                    <a:lnTo>
                      <a:pt x="2023" y="1220"/>
                    </a:lnTo>
                    <a:lnTo>
                      <a:pt x="2091" y="1251"/>
                    </a:lnTo>
                    <a:lnTo>
                      <a:pt x="2096" y="1188"/>
                    </a:lnTo>
                    <a:lnTo>
                      <a:pt x="2122" y="1131"/>
                    </a:lnTo>
                    <a:lnTo>
                      <a:pt x="2159" y="1084"/>
                    </a:lnTo>
                    <a:lnTo>
                      <a:pt x="2209" y="1051"/>
                    </a:lnTo>
                    <a:lnTo>
                      <a:pt x="2265" y="1036"/>
                    </a:lnTo>
                    <a:lnTo>
                      <a:pt x="2322" y="1040"/>
                    </a:lnTo>
                    <a:lnTo>
                      <a:pt x="2362" y="1057"/>
                    </a:lnTo>
                    <a:lnTo>
                      <a:pt x="2397" y="1084"/>
                    </a:lnTo>
                    <a:lnTo>
                      <a:pt x="2423" y="1117"/>
                    </a:lnTo>
                    <a:lnTo>
                      <a:pt x="2444" y="1180"/>
                    </a:lnTo>
                    <a:lnTo>
                      <a:pt x="2439" y="1246"/>
                    </a:lnTo>
                    <a:lnTo>
                      <a:pt x="2412" y="1303"/>
                    </a:lnTo>
                    <a:lnTo>
                      <a:pt x="2362" y="1347"/>
                    </a:lnTo>
                    <a:lnTo>
                      <a:pt x="2355" y="1352"/>
                    </a:lnTo>
                    <a:lnTo>
                      <a:pt x="2347" y="1357"/>
                    </a:lnTo>
                    <a:lnTo>
                      <a:pt x="2339" y="1360"/>
                    </a:lnTo>
                    <a:lnTo>
                      <a:pt x="2395" y="1386"/>
                    </a:lnTo>
                    <a:lnTo>
                      <a:pt x="2451" y="1411"/>
                    </a:lnTo>
                    <a:lnTo>
                      <a:pt x="2508" y="1437"/>
                    </a:lnTo>
                    <a:lnTo>
                      <a:pt x="2565" y="1465"/>
                    </a:lnTo>
                    <a:lnTo>
                      <a:pt x="2622" y="1490"/>
                    </a:lnTo>
                    <a:lnTo>
                      <a:pt x="2679" y="1516"/>
                    </a:lnTo>
                    <a:lnTo>
                      <a:pt x="2682" y="1493"/>
                    </a:lnTo>
                    <a:lnTo>
                      <a:pt x="2689" y="1469"/>
                    </a:lnTo>
                    <a:lnTo>
                      <a:pt x="2699" y="1446"/>
                    </a:lnTo>
                    <a:lnTo>
                      <a:pt x="2736" y="1397"/>
                    </a:lnTo>
                    <a:lnTo>
                      <a:pt x="2786" y="1361"/>
                    </a:lnTo>
                    <a:lnTo>
                      <a:pt x="2846" y="1344"/>
                    </a:lnTo>
                    <a:lnTo>
                      <a:pt x="2912" y="1350"/>
                    </a:lnTo>
                    <a:lnTo>
                      <a:pt x="2960" y="1372"/>
                    </a:lnTo>
                    <a:lnTo>
                      <a:pt x="2996" y="1411"/>
                    </a:lnTo>
                    <a:lnTo>
                      <a:pt x="3006" y="1458"/>
                    </a:lnTo>
                    <a:lnTo>
                      <a:pt x="3003" y="1485"/>
                    </a:lnTo>
                    <a:lnTo>
                      <a:pt x="2997" y="1510"/>
                    </a:lnTo>
                    <a:lnTo>
                      <a:pt x="2986" y="1535"/>
                    </a:lnTo>
                    <a:lnTo>
                      <a:pt x="2968" y="1554"/>
                    </a:lnTo>
                    <a:lnTo>
                      <a:pt x="2947" y="1571"/>
                    </a:lnTo>
                    <a:lnTo>
                      <a:pt x="2924" y="1586"/>
                    </a:lnTo>
                    <a:lnTo>
                      <a:pt x="2907" y="1592"/>
                    </a:lnTo>
                    <a:lnTo>
                      <a:pt x="2896" y="1598"/>
                    </a:lnTo>
                    <a:lnTo>
                      <a:pt x="2889" y="1600"/>
                    </a:lnTo>
                    <a:lnTo>
                      <a:pt x="2893" y="1599"/>
                    </a:lnTo>
                    <a:lnTo>
                      <a:pt x="2897" y="1598"/>
                    </a:lnTo>
                    <a:lnTo>
                      <a:pt x="2904" y="1593"/>
                    </a:lnTo>
                    <a:lnTo>
                      <a:pt x="2902" y="1594"/>
                    </a:lnTo>
                    <a:lnTo>
                      <a:pt x="2898" y="1598"/>
                    </a:lnTo>
                    <a:lnTo>
                      <a:pt x="2895" y="1599"/>
                    </a:lnTo>
                    <a:lnTo>
                      <a:pt x="2886" y="1602"/>
                    </a:lnTo>
                    <a:lnTo>
                      <a:pt x="2879" y="1604"/>
                    </a:lnTo>
                    <a:lnTo>
                      <a:pt x="2872" y="1607"/>
                    </a:lnTo>
                    <a:lnTo>
                      <a:pt x="2924" y="1632"/>
                    </a:lnTo>
                    <a:lnTo>
                      <a:pt x="2978" y="1657"/>
                    </a:lnTo>
                    <a:lnTo>
                      <a:pt x="3031" y="1682"/>
                    </a:lnTo>
                    <a:lnTo>
                      <a:pt x="3051" y="1701"/>
                    </a:lnTo>
                    <a:lnTo>
                      <a:pt x="3056" y="1728"/>
                    </a:lnTo>
                    <a:lnTo>
                      <a:pt x="3048" y="1754"/>
                    </a:lnTo>
                    <a:lnTo>
                      <a:pt x="3057" y="1760"/>
                    </a:lnTo>
                    <a:lnTo>
                      <a:pt x="3067" y="1766"/>
                    </a:lnTo>
                    <a:lnTo>
                      <a:pt x="3075" y="1772"/>
                    </a:lnTo>
                    <a:lnTo>
                      <a:pt x="3119" y="1736"/>
                    </a:lnTo>
                    <a:lnTo>
                      <a:pt x="3163" y="1700"/>
                    </a:lnTo>
                    <a:lnTo>
                      <a:pt x="3208" y="1664"/>
                    </a:lnTo>
                    <a:lnTo>
                      <a:pt x="3251" y="1627"/>
                    </a:lnTo>
                    <a:lnTo>
                      <a:pt x="3294" y="1588"/>
                    </a:lnTo>
                    <a:lnTo>
                      <a:pt x="3336" y="1551"/>
                    </a:lnTo>
                    <a:lnTo>
                      <a:pt x="3378" y="1513"/>
                    </a:lnTo>
                    <a:lnTo>
                      <a:pt x="3421" y="1475"/>
                    </a:lnTo>
                    <a:lnTo>
                      <a:pt x="3463" y="1435"/>
                    </a:lnTo>
                    <a:lnTo>
                      <a:pt x="3504" y="1396"/>
                    </a:lnTo>
                    <a:lnTo>
                      <a:pt x="3546" y="1358"/>
                    </a:lnTo>
                    <a:lnTo>
                      <a:pt x="3587" y="1319"/>
                    </a:lnTo>
                    <a:lnTo>
                      <a:pt x="3629" y="1280"/>
                    </a:lnTo>
                    <a:lnTo>
                      <a:pt x="3627" y="1280"/>
                    </a:lnTo>
                    <a:lnTo>
                      <a:pt x="3625" y="1280"/>
                    </a:lnTo>
                    <a:lnTo>
                      <a:pt x="3623" y="1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2" name="Freeform 181">
                <a:extLst>
                  <a:ext uri="{FF2B5EF4-FFF2-40B4-BE49-F238E27FC236}">
                    <a16:creationId xmlns:a16="http://schemas.microsoft.com/office/drawing/2014/main" id="{F3D9EBDB-2955-1EB4-5557-B2D4323CB44A}"/>
                  </a:ext>
                </a:extLst>
              </p:cNvPr>
              <p:cNvSpPr>
                <a:spLocks/>
              </p:cNvSpPr>
              <p:nvPr/>
            </p:nvSpPr>
            <p:spPr bwMode="auto">
              <a:xfrm>
                <a:off x="4039" y="2701"/>
                <a:ext cx="804" cy="610"/>
              </a:xfrm>
              <a:custGeom>
                <a:avLst/>
                <a:gdLst>
                  <a:gd name="T0" fmla="*/ 113 w 5629"/>
                  <a:gd name="T1" fmla="*/ 11 h 4268"/>
                  <a:gd name="T2" fmla="*/ 115 w 5629"/>
                  <a:gd name="T3" fmla="*/ 6 h 4268"/>
                  <a:gd name="T4" fmla="*/ 111 w 5629"/>
                  <a:gd name="T5" fmla="*/ 3 h 4268"/>
                  <a:gd name="T6" fmla="*/ 105 w 5629"/>
                  <a:gd name="T7" fmla="*/ 1 h 4268"/>
                  <a:gd name="T8" fmla="*/ 98 w 5629"/>
                  <a:gd name="T9" fmla="*/ 0 h 4268"/>
                  <a:gd name="T10" fmla="*/ 91 w 5629"/>
                  <a:gd name="T11" fmla="*/ 0 h 4268"/>
                  <a:gd name="T12" fmla="*/ 85 w 5629"/>
                  <a:gd name="T13" fmla="*/ 0 h 4268"/>
                  <a:gd name="T14" fmla="*/ 81 w 5629"/>
                  <a:gd name="T15" fmla="*/ 4 h 4268"/>
                  <a:gd name="T16" fmla="*/ 79 w 5629"/>
                  <a:gd name="T17" fmla="*/ 10 h 4268"/>
                  <a:gd name="T18" fmla="*/ 78 w 5629"/>
                  <a:gd name="T19" fmla="*/ 13 h 4268"/>
                  <a:gd name="T20" fmla="*/ 78 w 5629"/>
                  <a:gd name="T21" fmla="*/ 14 h 4268"/>
                  <a:gd name="T22" fmla="*/ 76 w 5629"/>
                  <a:gd name="T23" fmla="*/ 16 h 4268"/>
                  <a:gd name="T24" fmla="*/ 75 w 5629"/>
                  <a:gd name="T25" fmla="*/ 19 h 4268"/>
                  <a:gd name="T26" fmla="*/ 77 w 5629"/>
                  <a:gd name="T27" fmla="*/ 21 h 4268"/>
                  <a:gd name="T28" fmla="*/ 77 w 5629"/>
                  <a:gd name="T29" fmla="*/ 22 h 4268"/>
                  <a:gd name="T30" fmla="*/ 79 w 5629"/>
                  <a:gd name="T31" fmla="*/ 24 h 4268"/>
                  <a:gd name="T32" fmla="*/ 77 w 5629"/>
                  <a:gd name="T33" fmla="*/ 26 h 4268"/>
                  <a:gd name="T34" fmla="*/ 74 w 5629"/>
                  <a:gd name="T35" fmla="*/ 32 h 4268"/>
                  <a:gd name="T36" fmla="*/ 69 w 5629"/>
                  <a:gd name="T37" fmla="*/ 37 h 4268"/>
                  <a:gd name="T38" fmla="*/ 64 w 5629"/>
                  <a:gd name="T39" fmla="*/ 40 h 4268"/>
                  <a:gd name="T40" fmla="*/ 59 w 5629"/>
                  <a:gd name="T41" fmla="*/ 43 h 4268"/>
                  <a:gd name="T42" fmla="*/ 53 w 5629"/>
                  <a:gd name="T43" fmla="*/ 47 h 4268"/>
                  <a:gd name="T44" fmla="*/ 49 w 5629"/>
                  <a:gd name="T45" fmla="*/ 51 h 4268"/>
                  <a:gd name="T46" fmla="*/ 43 w 5629"/>
                  <a:gd name="T47" fmla="*/ 54 h 4268"/>
                  <a:gd name="T48" fmla="*/ 38 w 5629"/>
                  <a:gd name="T49" fmla="*/ 58 h 4268"/>
                  <a:gd name="T50" fmla="*/ 32 w 5629"/>
                  <a:gd name="T51" fmla="*/ 62 h 4268"/>
                  <a:gd name="T52" fmla="*/ 27 w 5629"/>
                  <a:gd name="T53" fmla="*/ 66 h 4268"/>
                  <a:gd name="T54" fmla="*/ 22 w 5629"/>
                  <a:gd name="T55" fmla="*/ 69 h 4268"/>
                  <a:gd name="T56" fmla="*/ 16 w 5629"/>
                  <a:gd name="T57" fmla="*/ 73 h 4268"/>
                  <a:gd name="T58" fmla="*/ 12 w 5629"/>
                  <a:gd name="T59" fmla="*/ 77 h 4268"/>
                  <a:gd name="T60" fmla="*/ 6 w 5629"/>
                  <a:gd name="T61" fmla="*/ 81 h 4268"/>
                  <a:gd name="T62" fmla="*/ 4 w 5629"/>
                  <a:gd name="T63" fmla="*/ 82 h 4268"/>
                  <a:gd name="T64" fmla="*/ 2 w 5629"/>
                  <a:gd name="T65" fmla="*/ 83 h 4268"/>
                  <a:gd name="T66" fmla="*/ 0 w 5629"/>
                  <a:gd name="T67" fmla="*/ 86 h 4268"/>
                  <a:gd name="T68" fmla="*/ 0 w 5629"/>
                  <a:gd name="T69" fmla="*/ 86 h 4268"/>
                  <a:gd name="T70" fmla="*/ 1 w 5629"/>
                  <a:gd name="T71" fmla="*/ 87 h 4268"/>
                  <a:gd name="T72" fmla="*/ 1 w 5629"/>
                  <a:gd name="T73" fmla="*/ 87 h 4268"/>
                  <a:gd name="T74" fmla="*/ 5 w 5629"/>
                  <a:gd name="T75" fmla="*/ 86 h 4268"/>
                  <a:gd name="T76" fmla="*/ 9 w 5629"/>
                  <a:gd name="T77" fmla="*/ 83 h 4268"/>
                  <a:gd name="T78" fmla="*/ 11 w 5629"/>
                  <a:gd name="T79" fmla="*/ 82 h 4268"/>
                  <a:gd name="T80" fmla="*/ 17 w 5629"/>
                  <a:gd name="T81" fmla="*/ 80 h 4268"/>
                  <a:gd name="T82" fmla="*/ 22 w 5629"/>
                  <a:gd name="T83" fmla="*/ 78 h 4268"/>
                  <a:gd name="T84" fmla="*/ 28 w 5629"/>
                  <a:gd name="T85" fmla="*/ 75 h 4268"/>
                  <a:gd name="T86" fmla="*/ 33 w 5629"/>
                  <a:gd name="T87" fmla="*/ 73 h 4268"/>
                  <a:gd name="T88" fmla="*/ 39 w 5629"/>
                  <a:gd name="T89" fmla="*/ 70 h 4268"/>
                  <a:gd name="T90" fmla="*/ 45 w 5629"/>
                  <a:gd name="T91" fmla="*/ 67 h 4268"/>
                  <a:gd name="T92" fmla="*/ 50 w 5629"/>
                  <a:gd name="T93" fmla="*/ 64 h 4268"/>
                  <a:gd name="T94" fmla="*/ 56 w 5629"/>
                  <a:gd name="T95" fmla="*/ 60 h 4268"/>
                  <a:gd name="T96" fmla="*/ 61 w 5629"/>
                  <a:gd name="T97" fmla="*/ 57 h 4268"/>
                  <a:gd name="T98" fmla="*/ 67 w 5629"/>
                  <a:gd name="T99" fmla="*/ 54 h 4268"/>
                  <a:gd name="T100" fmla="*/ 72 w 5629"/>
                  <a:gd name="T101" fmla="*/ 50 h 4268"/>
                  <a:gd name="T102" fmla="*/ 77 w 5629"/>
                  <a:gd name="T103" fmla="*/ 46 h 4268"/>
                  <a:gd name="T104" fmla="*/ 83 w 5629"/>
                  <a:gd name="T105" fmla="*/ 43 h 4268"/>
                  <a:gd name="T106" fmla="*/ 88 w 5629"/>
                  <a:gd name="T107" fmla="*/ 39 h 4268"/>
                  <a:gd name="T108" fmla="*/ 93 w 5629"/>
                  <a:gd name="T109" fmla="*/ 36 h 4268"/>
                  <a:gd name="T110" fmla="*/ 98 w 5629"/>
                  <a:gd name="T111" fmla="*/ 32 h 4268"/>
                  <a:gd name="T112" fmla="*/ 104 w 5629"/>
                  <a:gd name="T113" fmla="*/ 28 h 4268"/>
                  <a:gd name="T114" fmla="*/ 109 w 5629"/>
                  <a:gd name="T115" fmla="*/ 25 h 4268"/>
                  <a:gd name="T116" fmla="*/ 113 w 5629"/>
                  <a:gd name="T117" fmla="*/ 21 h 4268"/>
                  <a:gd name="T118" fmla="*/ 112 w 5629"/>
                  <a:gd name="T119" fmla="*/ 16 h 42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629" h="4268">
                    <a:moveTo>
                      <a:pt x="5412" y="666"/>
                    </a:moveTo>
                    <a:lnTo>
                      <a:pt x="5445" y="642"/>
                    </a:lnTo>
                    <a:lnTo>
                      <a:pt x="5477" y="618"/>
                    </a:lnTo>
                    <a:lnTo>
                      <a:pt x="5510" y="593"/>
                    </a:lnTo>
                    <a:lnTo>
                      <a:pt x="5548" y="559"/>
                    </a:lnTo>
                    <a:lnTo>
                      <a:pt x="5579" y="519"/>
                    </a:lnTo>
                    <a:lnTo>
                      <a:pt x="5603" y="477"/>
                    </a:lnTo>
                    <a:lnTo>
                      <a:pt x="5620" y="432"/>
                    </a:lnTo>
                    <a:lnTo>
                      <a:pt x="5628" y="386"/>
                    </a:lnTo>
                    <a:lnTo>
                      <a:pt x="5629" y="339"/>
                    </a:lnTo>
                    <a:lnTo>
                      <a:pt x="5621" y="294"/>
                    </a:lnTo>
                    <a:lnTo>
                      <a:pt x="5603" y="251"/>
                    </a:lnTo>
                    <a:lnTo>
                      <a:pt x="5578" y="211"/>
                    </a:lnTo>
                    <a:lnTo>
                      <a:pt x="5544" y="177"/>
                    </a:lnTo>
                    <a:lnTo>
                      <a:pt x="5501" y="150"/>
                    </a:lnTo>
                    <a:lnTo>
                      <a:pt x="5449" y="129"/>
                    </a:lnTo>
                    <a:lnTo>
                      <a:pt x="5396" y="115"/>
                    </a:lnTo>
                    <a:lnTo>
                      <a:pt x="5342" y="100"/>
                    </a:lnTo>
                    <a:lnTo>
                      <a:pt x="5289" y="87"/>
                    </a:lnTo>
                    <a:lnTo>
                      <a:pt x="5234" y="75"/>
                    </a:lnTo>
                    <a:lnTo>
                      <a:pt x="5180" y="65"/>
                    </a:lnTo>
                    <a:lnTo>
                      <a:pt x="5126" y="54"/>
                    </a:lnTo>
                    <a:lnTo>
                      <a:pt x="5072" y="45"/>
                    </a:lnTo>
                    <a:lnTo>
                      <a:pt x="5018" y="35"/>
                    </a:lnTo>
                    <a:lnTo>
                      <a:pt x="4964" y="28"/>
                    </a:lnTo>
                    <a:lnTo>
                      <a:pt x="4910" y="21"/>
                    </a:lnTo>
                    <a:lnTo>
                      <a:pt x="4857" y="16"/>
                    </a:lnTo>
                    <a:lnTo>
                      <a:pt x="4801" y="11"/>
                    </a:lnTo>
                    <a:lnTo>
                      <a:pt x="4748" y="8"/>
                    </a:lnTo>
                    <a:lnTo>
                      <a:pt x="4694" y="4"/>
                    </a:lnTo>
                    <a:lnTo>
                      <a:pt x="4639" y="2"/>
                    </a:lnTo>
                    <a:lnTo>
                      <a:pt x="4585" y="1"/>
                    </a:lnTo>
                    <a:lnTo>
                      <a:pt x="4531" y="0"/>
                    </a:lnTo>
                    <a:lnTo>
                      <a:pt x="4477" y="0"/>
                    </a:lnTo>
                    <a:lnTo>
                      <a:pt x="4422" y="1"/>
                    </a:lnTo>
                    <a:lnTo>
                      <a:pt x="4367" y="3"/>
                    </a:lnTo>
                    <a:lnTo>
                      <a:pt x="4314" y="5"/>
                    </a:lnTo>
                    <a:lnTo>
                      <a:pt x="4259" y="8"/>
                    </a:lnTo>
                    <a:lnTo>
                      <a:pt x="4206" y="12"/>
                    </a:lnTo>
                    <a:lnTo>
                      <a:pt x="4151" y="17"/>
                    </a:lnTo>
                    <a:lnTo>
                      <a:pt x="4096" y="21"/>
                    </a:lnTo>
                    <a:lnTo>
                      <a:pt x="4042" y="27"/>
                    </a:lnTo>
                    <a:lnTo>
                      <a:pt x="3987" y="34"/>
                    </a:lnTo>
                    <a:lnTo>
                      <a:pt x="3968" y="103"/>
                    </a:lnTo>
                    <a:lnTo>
                      <a:pt x="3950" y="173"/>
                    </a:lnTo>
                    <a:lnTo>
                      <a:pt x="3930" y="243"/>
                    </a:lnTo>
                    <a:lnTo>
                      <a:pt x="3917" y="297"/>
                    </a:lnTo>
                    <a:lnTo>
                      <a:pt x="3903" y="353"/>
                    </a:lnTo>
                    <a:lnTo>
                      <a:pt x="3888" y="411"/>
                    </a:lnTo>
                    <a:lnTo>
                      <a:pt x="3875" y="470"/>
                    </a:lnTo>
                    <a:lnTo>
                      <a:pt x="3859" y="528"/>
                    </a:lnTo>
                    <a:lnTo>
                      <a:pt x="3841" y="585"/>
                    </a:lnTo>
                    <a:lnTo>
                      <a:pt x="3821" y="642"/>
                    </a:lnTo>
                    <a:lnTo>
                      <a:pt x="3829" y="643"/>
                    </a:lnTo>
                    <a:lnTo>
                      <a:pt x="3838" y="644"/>
                    </a:lnTo>
                    <a:lnTo>
                      <a:pt x="3846" y="646"/>
                    </a:lnTo>
                    <a:lnTo>
                      <a:pt x="3831" y="659"/>
                    </a:lnTo>
                    <a:lnTo>
                      <a:pt x="3817" y="673"/>
                    </a:lnTo>
                    <a:lnTo>
                      <a:pt x="3802" y="685"/>
                    </a:lnTo>
                    <a:lnTo>
                      <a:pt x="3787" y="716"/>
                    </a:lnTo>
                    <a:lnTo>
                      <a:pt x="3771" y="743"/>
                    </a:lnTo>
                    <a:lnTo>
                      <a:pt x="3754" y="771"/>
                    </a:lnTo>
                    <a:lnTo>
                      <a:pt x="3739" y="788"/>
                    </a:lnTo>
                    <a:lnTo>
                      <a:pt x="3722" y="801"/>
                    </a:lnTo>
                    <a:lnTo>
                      <a:pt x="3703" y="812"/>
                    </a:lnTo>
                    <a:lnTo>
                      <a:pt x="3695" y="851"/>
                    </a:lnTo>
                    <a:lnTo>
                      <a:pt x="3694" y="892"/>
                    </a:lnTo>
                    <a:lnTo>
                      <a:pt x="3698" y="934"/>
                    </a:lnTo>
                    <a:lnTo>
                      <a:pt x="3717" y="958"/>
                    </a:lnTo>
                    <a:lnTo>
                      <a:pt x="3733" y="983"/>
                    </a:lnTo>
                    <a:lnTo>
                      <a:pt x="3745" y="1012"/>
                    </a:lnTo>
                    <a:lnTo>
                      <a:pt x="3747" y="1020"/>
                    </a:lnTo>
                    <a:lnTo>
                      <a:pt x="3750" y="1028"/>
                    </a:lnTo>
                    <a:lnTo>
                      <a:pt x="3752" y="1036"/>
                    </a:lnTo>
                    <a:lnTo>
                      <a:pt x="3760" y="1052"/>
                    </a:lnTo>
                    <a:lnTo>
                      <a:pt x="3767" y="1065"/>
                    </a:lnTo>
                    <a:lnTo>
                      <a:pt x="3772" y="1080"/>
                    </a:lnTo>
                    <a:lnTo>
                      <a:pt x="3788" y="1096"/>
                    </a:lnTo>
                    <a:lnTo>
                      <a:pt x="3805" y="1110"/>
                    </a:lnTo>
                    <a:lnTo>
                      <a:pt x="3822" y="1122"/>
                    </a:lnTo>
                    <a:lnTo>
                      <a:pt x="3850" y="1140"/>
                    </a:lnTo>
                    <a:lnTo>
                      <a:pt x="3876" y="1161"/>
                    </a:lnTo>
                    <a:lnTo>
                      <a:pt x="3900" y="1183"/>
                    </a:lnTo>
                    <a:lnTo>
                      <a:pt x="3860" y="1212"/>
                    </a:lnTo>
                    <a:lnTo>
                      <a:pt x="3819" y="1239"/>
                    </a:lnTo>
                    <a:lnTo>
                      <a:pt x="3778" y="1266"/>
                    </a:lnTo>
                    <a:lnTo>
                      <a:pt x="3763" y="1316"/>
                    </a:lnTo>
                    <a:lnTo>
                      <a:pt x="3742" y="1365"/>
                    </a:lnTo>
                    <a:lnTo>
                      <a:pt x="3715" y="1417"/>
                    </a:lnTo>
                    <a:lnTo>
                      <a:pt x="3685" y="1465"/>
                    </a:lnTo>
                    <a:lnTo>
                      <a:pt x="3651" y="1513"/>
                    </a:lnTo>
                    <a:lnTo>
                      <a:pt x="3612" y="1559"/>
                    </a:lnTo>
                    <a:lnTo>
                      <a:pt x="3572" y="1604"/>
                    </a:lnTo>
                    <a:lnTo>
                      <a:pt x="3530" y="1646"/>
                    </a:lnTo>
                    <a:lnTo>
                      <a:pt x="3488" y="1687"/>
                    </a:lnTo>
                    <a:lnTo>
                      <a:pt x="3446" y="1727"/>
                    </a:lnTo>
                    <a:lnTo>
                      <a:pt x="3404" y="1762"/>
                    </a:lnTo>
                    <a:lnTo>
                      <a:pt x="3363" y="1794"/>
                    </a:lnTo>
                    <a:lnTo>
                      <a:pt x="3324" y="1825"/>
                    </a:lnTo>
                    <a:lnTo>
                      <a:pt x="3288" y="1851"/>
                    </a:lnTo>
                    <a:lnTo>
                      <a:pt x="3242" y="1882"/>
                    </a:lnTo>
                    <a:lnTo>
                      <a:pt x="3198" y="1912"/>
                    </a:lnTo>
                    <a:lnTo>
                      <a:pt x="3152" y="1943"/>
                    </a:lnTo>
                    <a:lnTo>
                      <a:pt x="3105" y="1974"/>
                    </a:lnTo>
                    <a:lnTo>
                      <a:pt x="3061" y="2004"/>
                    </a:lnTo>
                    <a:lnTo>
                      <a:pt x="3015" y="2036"/>
                    </a:lnTo>
                    <a:lnTo>
                      <a:pt x="2970" y="2068"/>
                    </a:lnTo>
                    <a:lnTo>
                      <a:pt x="2925" y="2099"/>
                    </a:lnTo>
                    <a:lnTo>
                      <a:pt x="2880" y="2129"/>
                    </a:lnTo>
                    <a:lnTo>
                      <a:pt x="2835" y="2161"/>
                    </a:lnTo>
                    <a:lnTo>
                      <a:pt x="2790" y="2192"/>
                    </a:lnTo>
                    <a:lnTo>
                      <a:pt x="2746" y="2224"/>
                    </a:lnTo>
                    <a:lnTo>
                      <a:pt x="2700" y="2256"/>
                    </a:lnTo>
                    <a:lnTo>
                      <a:pt x="2654" y="2286"/>
                    </a:lnTo>
                    <a:lnTo>
                      <a:pt x="2608" y="2318"/>
                    </a:lnTo>
                    <a:lnTo>
                      <a:pt x="2564" y="2349"/>
                    </a:lnTo>
                    <a:lnTo>
                      <a:pt x="2518" y="2381"/>
                    </a:lnTo>
                    <a:lnTo>
                      <a:pt x="2474" y="2413"/>
                    </a:lnTo>
                    <a:lnTo>
                      <a:pt x="2428" y="2444"/>
                    </a:lnTo>
                    <a:lnTo>
                      <a:pt x="2384" y="2475"/>
                    </a:lnTo>
                    <a:lnTo>
                      <a:pt x="2340" y="2507"/>
                    </a:lnTo>
                    <a:lnTo>
                      <a:pt x="2297" y="2538"/>
                    </a:lnTo>
                    <a:lnTo>
                      <a:pt x="2251" y="2568"/>
                    </a:lnTo>
                    <a:lnTo>
                      <a:pt x="2208" y="2600"/>
                    </a:lnTo>
                    <a:lnTo>
                      <a:pt x="2162" y="2631"/>
                    </a:lnTo>
                    <a:lnTo>
                      <a:pt x="2119" y="2662"/>
                    </a:lnTo>
                    <a:lnTo>
                      <a:pt x="2075" y="2691"/>
                    </a:lnTo>
                    <a:lnTo>
                      <a:pt x="2032" y="2722"/>
                    </a:lnTo>
                    <a:lnTo>
                      <a:pt x="1987" y="2754"/>
                    </a:lnTo>
                    <a:lnTo>
                      <a:pt x="1943" y="2784"/>
                    </a:lnTo>
                    <a:lnTo>
                      <a:pt x="1900" y="2815"/>
                    </a:lnTo>
                    <a:lnTo>
                      <a:pt x="1855" y="2846"/>
                    </a:lnTo>
                    <a:lnTo>
                      <a:pt x="1811" y="2877"/>
                    </a:lnTo>
                    <a:lnTo>
                      <a:pt x="1767" y="2907"/>
                    </a:lnTo>
                    <a:lnTo>
                      <a:pt x="1722" y="2938"/>
                    </a:lnTo>
                    <a:lnTo>
                      <a:pt x="1678" y="2969"/>
                    </a:lnTo>
                    <a:lnTo>
                      <a:pt x="1634" y="3000"/>
                    </a:lnTo>
                    <a:lnTo>
                      <a:pt x="1589" y="3031"/>
                    </a:lnTo>
                    <a:lnTo>
                      <a:pt x="1546" y="3061"/>
                    </a:lnTo>
                    <a:lnTo>
                      <a:pt x="1502" y="3093"/>
                    </a:lnTo>
                    <a:lnTo>
                      <a:pt x="1457" y="3123"/>
                    </a:lnTo>
                    <a:lnTo>
                      <a:pt x="1414" y="3154"/>
                    </a:lnTo>
                    <a:lnTo>
                      <a:pt x="1369" y="3184"/>
                    </a:lnTo>
                    <a:lnTo>
                      <a:pt x="1324" y="3214"/>
                    </a:lnTo>
                    <a:lnTo>
                      <a:pt x="1280" y="3245"/>
                    </a:lnTo>
                    <a:lnTo>
                      <a:pt x="1230" y="3279"/>
                    </a:lnTo>
                    <a:lnTo>
                      <a:pt x="1180" y="3313"/>
                    </a:lnTo>
                    <a:lnTo>
                      <a:pt x="1130" y="3348"/>
                    </a:lnTo>
                    <a:lnTo>
                      <a:pt x="1080" y="3384"/>
                    </a:lnTo>
                    <a:lnTo>
                      <a:pt x="1031" y="3420"/>
                    </a:lnTo>
                    <a:lnTo>
                      <a:pt x="981" y="3455"/>
                    </a:lnTo>
                    <a:lnTo>
                      <a:pt x="931" y="3491"/>
                    </a:lnTo>
                    <a:lnTo>
                      <a:pt x="881" y="3526"/>
                    </a:lnTo>
                    <a:lnTo>
                      <a:pt x="832" y="3561"/>
                    </a:lnTo>
                    <a:lnTo>
                      <a:pt x="783" y="3596"/>
                    </a:lnTo>
                    <a:lnTo>
                      <a:pt x="734" y="3633"/>
                    </a:lnTo>
                    <a:lnTo>
                      <a:pt x="679" y="3672"/>
                    </a:lnTo>
                    <a:lnTo>
                      <a:pt x="624" y="3712"/>
                    </a:lnTo>
                    <a:lnTo>
                      <a:pt x="571" y="3754"/>
                    </a:lnTo>
                    <a:lnTo>
                      <a:pt x="513" y="3801"/>
                    </a:lnTo>
                    <a:lnTo>
                      <a:pt x="456" y="3845"/>
                    </a:lnTo>
                    <a:lnTo>
                      <a:pt x="397" y="3885"/>
                    </a:lnTo>
                    <a:lnTo>
                      <a:pt x="340" y="3923"/>
                    </a:lnTo>
                    <a:lnTo>
                      <a:pt x="281" y="3954"/>
                    </a:lnTo>
                    <a:lnTo>
                      <a:pt x="275" y="3958"/>
                    </a:lnTo>
                    <a:lnTo>
                      <a:pt x="270" y="3960"/>
                    </a:lnTo>
                    <a:lnTo>
                      <a:pt x="266" y="3962"/>
                    </a:lnTo>
                    <a:lnTo>
                      <a:pt x="222" y="3982"/>
                    </a:lnTo>
                    <a:lnTo>
                      <a:pt x="176" y="3999"/>
                    </a:lnTo>
                    <a:lnTo>
                      <a:pt x="132" y="4014"/>
                    </a:lnTo>
                    <a:lnTo>
                      <a:pt x="127" y="4031"/>
                    </a:lnTo>
                    <a:lnTo>
                      <a:pt x="120" y="4049"/>
                    </a:lnTo>
                    <a:lnTo>
                      <a:pt x="109" y="4067"/>
                    </a:lnTo>
                    <a:lnTo>
                      <a:pt x="77" y="4109"/>
                    </a:lnTo>
                    <a:lnTo>
                      <a:pt x="41" y="4143"/>
                    </a:lnTo>
                    <a:lnTo>
                      <a:pt x="0" y="4173"/>
                    </a:lnTo>
                    <a:lnTo>
                      <a:pt x="3" y="4186"/>
                    </a:lnTo>
                    <a:lnTo>
                      <a:pt x="7" y="4200"/>
                    </a:lnTo>
                    <a:lnTo>
                      <a:pt x="12" y="4213"/>
                    </a:lnTo>
                    <a:lnTo>
                      <a:pt x="13" y="4217"/>
                    </a:lnTo>
                    <a:lnTo>
                      <a:pt x="16" y="4222"/>
                    </a:lnTo>
                    <a:lnTo>
                      <a:pt x="17" y="4225"/>
                    </a:lnTo>
                    <a:lnTo>
                      <a:pt x="23" y="4234"/>
                    </a:lnTo>
                    <a:lnTo>
                      <a:pt x="29" y="4241"/>
                    </a:lnTo>
                    <a:lnTo>
                      <a:pt x="39" y="4246"/>
                    </a:lnTo>
                    <a:lnTo>
                      <a:pt x="39" y="4247"/>
                    </a:lnTo>
                    <a:lnTo>
                      <a:pt x="43" y="4249"/>
                    </a:lnTo>
                    <a:lnTo>
                      <a:pt x="48" y="4251"/>
                    </a:lnTo>
                    <a:lnTo>
                      <a:pt x="53" y="4254"/>
                    </a:lnTo>
                    <a:lnTo>
                      <a:pt x="101" y="4268"/>
                    </a:lnTo>
                    <a:lnTo>
                      <a:pt x="149" y="4262"/>
                    </a:lnTo>
                    <a:lnTo>
                      <a:pt x="192" y="4236"/>
                    </a:lnTo>
                    <a:lnTo>
                      <a:pt x="211" y="4221"/>
                    </a:lnTo>
                    <a:lnTo>
                      <a:pt x="233" y="4206"/>
                    </a:lnTo>
                    <a:lnTo>
                      <a:pt x="253" y="4191"/>
                    </a:lnTo>
                    <a:lnTo>
                      <a:pt x="307" y="4157"/>
                    </a:lnTo>
                    <a:lnTo>
                      <a:pt x="361" y="4122"/>
                    </a:lnTo>
                    <a:lnTo>
                      <a:pt x="422" y="4084"/>
                    </a:lnTo>
                    <a:lnTo>
                      <a:pt x="431" y="4075"/>
                    </a:lnTo>
                    <a:lnTo>
                      <a:pt x="432" y="4064"/>
                    </a:lnTo>
                    <a:lnTo>
                      <a:pt x="428" y="4053"/>
                    </a:lnTo>
                    <a:lnTo>
                      <a:pt x="457" y="4035"/>
                    </a:lnTo>
                    <a:lnTo>
                      <a:pt x="524" y="3992"/>
                    </a:lnTo>
                    <a:lnTo>
                      <a:pt x="605" y="3940"/>
                    </a:lnTo>
                    <a:lnTo>
                      <a:pt x="672" y="3897"/>
                    </a:lnTo>
                    <a:lnTo>
                      <a:pt x="700" y="3878"/>
                    </a:lnTo>
                    <a:lnTo>
                      <a:pt x="757" y="3897"/>
                    </a:lnTo>
                    <a:lnTo>
                      <a:pt x="814" y="3901"/>
                    </a:lnTo>
                    <a:lnTo>
                      <a:pt x="872" y="3889"/>
                    </a:lnTo>
                    <a:lnTo>
                      <a:pt x="921" y="3869"/>
                    </a:lnTo>
                    <a:lnTo>
                      <a:pt x="969" y="3850"/>
                    </a:lnTo>
                    <a:lnTo>
                      <a:pt x="1019" y="3831"/>
                    </a:lnTo>
                    <a:lnTo>
                      <a:pt x="1066" y="3811"/>
                    </a:lnTo>
                    <a:lnTo>
                      <a:pt x="1114" y="3792"/>
                    </a:lnTo>
                    <a:lnTo>
                      <a:pt x="1162" y="3770"/>
                    </a:lnTo>
                    <a:lnTo>
                      <a:pt x="1211" y="3750"/>
                    </a:lnTo>
                    <a:lnTo>
                      <a:pt x="1258" y="3728"/>
                    </a:lnTo>
                    <a:lnTo>
                      <a:pt x="1306" y="3708"/>
                    </a:lnTo>
                    <a:lnTo>
                      <a:pt x="1354" y="3686"/>
                    </a:lnTo>
                    <a:lnTo>
                      <a:pt x="1401" y="3666"/>
                    </a:lnTo>
                    <a:lnTo>
                      <a:pt x="1449" y="3644"/>
                    </a:lnTo>
                    <a:lnTo>
                      <a:pt x="1496" y="3621"/>
                    </a:lnTo>
                    <a:lnTo>
                      <a:pt x="1543" y="3600"/>
                    </a:lnTo>
                    <a:lnTo>
                      <a:pt x="1590" y="3578"/>
                    </a:lnTo>
                    <a:lnTo>
                      <a:pt x="1637" y="3555"/>
                    </a:lnTo>
                    <a:lnTo>
                      <a:pt x="1684" y="3533"/>
                    </a:lnTo>
                    <a:lnTo>
                      <a:pt x="1730" y="3510"/>
                    </a:lnTo>
                    <a:lnTo>
                      <a:pt x="1777" y="3486"/>
                    </a:lnTo>
                    <a:lnTo>
                      <a:pt x="1824" y="3463"/>
                    </a:lnTo>
                    <a:lnTo>
                      <a:pt x="1870" y="3439"/>
                    </a:lnTo>
                    <a:lnTo>
                      <a:pt x="1917" y="3416"/>
                    </a:lnTo>
                    <a:lnTo>
                      <a:pt x="1962" y="3391"/>
                    </a:lnTo>
                    <a:lnTo>
                      <a:pt x="2009" y="3365"/>
                    </a:lnTo>
                    <a:lnTo>
                      <a:pt x="2054" y="3342"/>
                    </a:lnTo>
                    <a:lnTo>
                      <a:pt x="2100" y="3317"/>
                    </a:lnTo>
                    <a:lnTo>
                      <a:pt x="2145" y="3293"/>
                    </a:lnTo>
                    <a:lnTo>
                      <a:pt x="2192" y="3268"/>
                    </a:lnTo>
                    <a:lnTo>
                      <a:pt x="2237" y="3243"/>
                    </a:lnTo>
                    <a:lnTo>
                      <a:pt x="2283" y="3218"/>
                    </a:lnTo>
                    <a:lnTo>
                      <a:pt x="2328" y="3192"/>
                    </a:lnTo>
                    <a:lnTo>
                      <a:pt x="2374" y="3167"/>
                    </a:lnTo>
                    <a:lnTo>
                      <a:pt x="2418" y="3140"/>
                    </a:lnTo>
                    <a:lnTo>
                      <a:pt x="2464" y="3115"/>
                    </a:lnTo>
                    <a:lnTo>
                      <a:pt x="2508" y="3089"/>
                    </a:lnTo>
                    <a:lnTo>
                      <a:pt x="2553" y="3062"/>
                    </a:lnTo>
                    <a:lnTo>
                      <a:pt x="2598" y="3036"/>
                    </a:lnTo>
                    <a:lnTo>
                      <a:pt x="2642" y="3008"/>
                    </a:lnTo>
                    <a:lnTo>
                      <a:pt x="2688" y="2981"/>
                    </a:lnTo>
                    <a:lnTo>
                      <a:pt x="2733" y="2955"/>
                    </a:lnTo>
                    <a:lnTo>
                      <a:pt x="2777" y="2928"/>
                    </a:lnTo>
                    <a:lnTo>
                      <a:pt x="2822" y="2900"/>
                    </a:lnTo>
                    <a:lnTo>
                      <a:pt x="2866" y="2873"/>
                    </a:lnTo>
                    <a:lnTo>
                      <a:pt x="2910" y="2846"/>
                    </a:lnTo>
                    <a:lnTo>
                      <a:pt x="2955" y="2819"/>
                    </a:lnTo>
                    <a:lnTo>
                      <a:pt x="2998" y="2791"/>
                    </a:lnTo>
                    <a:lnTo>
                      <a:pt x="3042" y="2764"/>
                    </a:lnTo>
                    <a:lnTo>
                      <a:pt x="3087" y="2737"/>
                    </a:lnTo>
                    <a:lnTo>
                      <a:pt x="3131" y="2707"/>
                    </a:lnTo>
                    <a:lnTo>
                      <a:pt x="3177" y="2680"/>
                    </a:lnTo>
                    <a:lnTo>
                      <a:pt x="3220" y="2651"/>
                    </a:lnTo>
                    <a:lnTo>
                      <a:pt x="3263" y="2623"/>
                    </a:lnTo>
                    <a:lnTo>
                      <a:pt x="3307" y="2596"/>
                    </a:lnTo>
                    <a:lnTo>
                      <a:pt x="3351" y="2566"/>
                    </a:lnTo>
                    <a:lnTo>
                      <a:pt x="3394" y="2538"/>
                    </a:lnTo>
                    <a:lnTo>
                      <a:pt x="3437" y="2509"/>
                    </a:lnTo>
                    <a:lnTo>
                      <a:pt x="3481" y="2481"/>
                    </a:lnTo>
                    <a:lnTo>
                      <a:pt x="3524" y="2451"/>
                    </a:lnTo>
                    <a:lnTo>
                      <a:pt x="3569" y="2423"/>
                    </a:lnTo>
                    <a:lnTo>
                      <a:pt x="3612" y="2393"/>
                    </a:lnTo>
                    <a:lnTo>
                      <a:pt x="3656" y="2365"/>
                    </a:lnTo>
                    <a:lnTo>
                      <a:pt x="3700" y="2335"/>
                    </a:lnTo>
                    <a:lnTo>
                      <a:pt x="3743" y="2307"/>
                    </a:lnTo>
                    <a:lnTo>
                      <a:pt x="3786" y="2277"/>
                    </a:lnTo>
                    <a:lnTo>
                      <a:pt x="3829" y="2249"/>
                    </a:lnTo>
                    <a:lnTo>
                      <a:pt x="3872" y="2219"/>
                    </a:lnTo>
                    <a:lnTo>
                      <a:pt x="3914" y="2190"/>
                    </a:lnTo>
                    <a:lnTo>
                      <a:pt x="3958" y="2160"/>
                    </a:lnTo>
                    <a:lnTo>
                      <a:pt x="4002" y="2131"/>
                    </a:lnTo>
                    <a:lnTo>
                      <a:pt x="4045" y="2102"/>
                    </a:lnTo>
                    <a:lnTo>
                      <a:pt x="4088" y="2073"/>
                    </a:lnTo>
                    <a:lnTo>
                      <a:pt x="4130" y="2042"/>
                    </a:lnTo>
                    <a:lnTo>
                      <a:pt x="4175" y="2012"/>
                    </a:lnTo>
                    <a:lnTo>
                      <a:pt x="4218" y="1983"/>
                    </a:lnTo>
                    <a:lnTo>
                      <a:pt x="4260" y="1954"/>
                    </a:lnTo>
                    <a:lnTo>
                      <a:pt x="4303" y="1925"/>
                    </a:lnTo>
                    <a:lnTo>
                      <a:pt x="4346" y="1895"/>
                    </a:lnTo>
                    <a:lnTo>
                      <a:pt x="4389" y="1866"/>
                    </a:lnTo>
                    <a:lnTo>
                      <a:pt x="4433" y="1836"/>
                    </a:lnTo>
                    <a:lnTo>
                      <a:pt x="4476" y="1807"/>
                    </a:lnTo>
                    <a:lnTo>
                      <a:pt x="4518" y="1777"/>
                    </a:lnTo>
                    <a:lnTo>
                      <a:pt x="4561" y="1747"/>
                    </a:lnTo>
                    <a:lnTo>
                      <a:pt x="4605" y="1717"/>
                    </a:lnTo>
                    <a:lnTo>
                      <a:pt x="4648" y="1687"/>
                    </a:lnTo>
                    <a:lnTo>
                      <a:pt x="4691" y="1658"/>
                    </a:lnTo>
                    <a:lnTo>
                      <a:pt x="4734" y="1628"/>
                    </a:lnTo>
                    <a:lnTo>
                      <a:pt x="4776" y="1600"/>
                    </a:lnTo>
                    <a:lnTo>
                      <a:pt x="4819" y="1570"/>
                    </a:lnTo>
                    <a:lnTo>
                      <a:pt x="4864" y="1540"/>
                    </a:lnTo>
                    <a:lnTo>
                      <a:pt x="4906" y="1512"/>
                    </a:lnTo>
                    <a:lnTo>
                      <a:pt x="4949" y="1482"/>
                    </a:lnTo>
                    <a:lnTo>
                      <a:pt x="4992" y="1453"/>
                    </a:lnTo>
                    <a:lnTo>
                      <a:pt x="5034" y="1425"/>
                    </a:lnTo>
                    <a:lnTo>
                      <a:pt x="5078" y="1394"/>
                    </a:lnTo>
                    <a:lnTo>
                      <a:pt x="5121" y="1364"/>
                    </a:lnTo>
                    <a:lnTo>
                      <a:pt x="5165" y="1335"/>
                    </a:lnTo>
                    <a:lnTo>
                      <a:pt x="5207" y="1306"/>
                    </a:lnTo>
                    <a:lnTo>
                      <a:pt x="5250" y="1278"/>
                    </a:lnTo>
                    <a:lnTo>
                      <a:pt x="5295" y="1248"/>
                    </a:lnTo>
                    <a:lnTo>
                      <a:pt x="5338" y="1220"/>
                    </a:lnTo>
                    <a:lnTo>
                      <a:pt x="5381" y="1191"/>
                    </a:lnTo>
                    <a:lnTo>
                      <a:pt x="5423" y="1163"/>
                    </a:lnTo>
                    <a:lnTo>
                      <a:pt x="5469" y="1128"/>
                    </a:lnTo>
                    <a:lnTo>
                      <a:pt x="5503" y="1087"/>
                    </a:lnTo>
                    <a:lnTo>
                      <a:pt x="5528" y="1042"/>
                    </a:lnTo>
                    <a:lnTo>
                      <a:pt x="5544" y="996"/>
                    </a:lnTo>
                    <a:lnTo>
                      <a:pt x="5552" y="948"/>
                    </a:lnTo>
                    <a:lnTo>
                      <a:pt x="5551" y="901"/>
                    </a:lnTo>
                    <a:lnTo>
                      <a:pt x="5543" y="854"/>
                    </a:lnTo>
                    <a:lnTo>
                      <a:pt x="5528" y="809"/>
                    </a:lnTo>
                    <a:lnTo>
                      <a:pt x="5506" y="767"/>
                    </a:lnTo>
                    <a:lnTo>
                      <a:pt x="5480" y="729"/>
                    </a:lnTo>
                    <a:lnTo>
                      <a:pt x="5448" y="693"/>
                    </a:lnTo>
                    <a:lnTo>
                      <a:pt x="5412" y="666"/>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3" name="Freeform 182">
                <a:extLst>
                  <a:ext uri="{FF2B5EF4-FFF2-40B4-BE49-F238E27FC236}">
                    <a16:creationId xmlns:a16="http://schemas.microsoft.com/office/drawing/2014/main" id="{AA4C62C3-10AB-8D6B-CC6E-65CD1CDFB3C2}"/>
                  </a:ext>
                </a:extLst>
              </p:cNvPr>
              <p:cNvSpPr>
                <a:spLocks/>
              </p:cNvSpPr>
              <p:nvPr/>
            </p:nvSpPr>
            <p:spPr bwMode="auto">
              <a:xfrm>
                <a:off x="4039" y="2701"/>
                <a:ext cx="804" cy="610"/>
              </a:xfrm>
              <a:custGeom>
                <a:avLst/>
                <a:gdLst>
                  <a:gd name="T0" fmla="*/ 113 w 5629"/>
                  <a:gd name="T1" fmla="*/ 11 h 4268"/>
                  <a:gd name="T2" fmla="*/ 115 w 5629"/>
                  <a:gd name="T3" fmla="*/ 6 h 4268"/>
                  <a:gd name="T4" fmla="*/ 111 w 5629"/>
                  <a:gd name="T5" fmla="*/ 3 h 4268"/>
                  <a:gd name="T6" fmla="*/ 105 w 5629"/>
                  <a:gd name="T7" fmla="*/ 1 h 4268"/>
                  <a:gd name="T8" fmla="*/ 98 w 5629"/>
                  <a:gd name="T9" fmla="*/ 0 h 4268"/>
                  <a:gd name="T10" fmla="*/ 91 w 5629"/>
                  <a:gd name="T11" fmla="*/ 0 h 4268"/>
                  <a:gd name="T12" fmla="*/ 85 w 5629"/>
                  <a:gd name="T13" fmla="*/ 0 h 4268"/>
                  <a:gd name="T14" fmla="*/ 81 w 5629"/>
                  <a:gd name="T15" fmla="*/ 4 h 4268"/>
                  <a:gd name="T16" fmla="*/ 79 w 5629"/>
                  <a:gd name="T17" fmla="*/ 10 h 4268"/>
                  <a:gd name="T18" fmla="*/ 78 w 5629"/>
                  <a:gd name="T19" fmla="*/ 13 h 4268"/>
                  <a:gd name="T20" fmla="*/ 78 w 5629"/>
                  <a:gd name="T21" fmla="*/ 14 h 4268"/>
                  <a:gd name="T22" fmla="*/ 76 w 5629"/>
                  <a:gd name="T23" fmla="*/ 16 h 4268"/>
                  <a:gd name="T24" fmla="*/ 75 w 5629"/>
                  <a:gd name="T25" fmla="*/ 19 h 4268"/>
                  <a:gd name="T26" fmla="*/ 77 w 5629"/>
                  <a:gd name="T27" fmla="*/ 21 h 4268"/>
                  <a:gd name="T28" fmla="*/ 77 w 5629"/>
                  <a:gd name="T29" fmla="*/ 22 h 4268"/>
                  <a:gd name="T30" fmla="*/ 79 w 5629"/>
                  <a:gd name="T31" fmla="*/ 24 h 4268"/>
                  <a:gd name="T32" fmla="*/ 77 w 5629"/>
                  <a:gd name="T33" fmla="*/ 26 h 4268"/>
                  <a:gd name="T34" fmla="*/ 74 w 5629"/>
                  <a:gd name="T35" fmla="*/ 32 h 4268"/>
                  <a:gd name="T36" fmla="*/ 69 w 5629"/>
                  <a:gd name="T37" fmla="*/ 37 h 4268"/>
                  <a:gd name="T38" fmla="*/ 64 w 5629"/>
                  <a:gd name="T39" fmla="*/ 40 h 4268"/>
                  <a:gd name="T40" fmla="*/ 59 w 5629"/>
                  <a:gd name="T41" fmla="*/ 43 h 4268"/>
                  <a:gd name="T42" fmla="*/ 53 w 5629"/>
                  <a:gd name="T43" fmla="*/ 47 h 4268"/>
                  <a:gd name="T44" fmla="*/ 49 w 5629"/>
                  <a:gd name="T45" fmla="*/ 51 h 4268"/>
                  <a:gd name="T46" fmla="*/ 43 w 5629"/>
                  <a:gd name="T47" fmla="*/ 54 h 4268"/>
                  <a:gd name="T48" fmla="*/ 38 w 5629"/>
                  <a:gd name="T49" fmla="*/ 58 h 4268"/>
                  <a:gd name="T50" fmla="*/ 32 w 5629"/>
                  <a:gd name="T51" fmla="*/ 62 h 4268"/>
                  <a:gd name="T52" fmla="*/ 27 w 5629"/>
                  <a:gd name="T53" fmla="*/ 66 h 4268"/>
                  <a:gd name="T54" fmla="*/ 22 w 5629"/>
                  <a:gd name="T55" fmla="*/ 69 h 4268"/>
                  <a:gd name="T56" fmla="*/ 16 w 5629"/>
                  <a:gd name="T57" fmla="*/ 73 h 4268"/>
                  <a:gd name="T58" fmla="*/ 12 w 5629"/>
                  <a:gd name="T59" fmla="*/ 77 h 4268"/>
                  <a:gd name="T60" fmla="*/ 6 w 5629"/>
                  <a:gd name="T61" fmla="*/ 81 h 4268"/>
                  <a:gd name="T62" fmla="*/ 4 w 5629"/>
                  <a:gd name="T63" fmla="*/ 82 h 4268"/>
                  <a:gd name="T64" fmla="*/ 2 w 5629"/>
                  <a:gd name="T65" fmla="*/ 83 h 4268"/>
                  <a:gd name="T66" fmla="*/ 0 w 5629"/>
                  <a:gd name="T67" fmla="*/ 86 h 4268"/>
                  <a:gd name="T68" fmla="*/ 0 w 5629"/>
                  <a:gd name="T69" fmla="*/ 86 h 4268"/>
                  <a:gd name="T70" fmla="*/ 1 w 5629"/>
                  <a:gd name="T71" fmla="*/ 87 h 4268"/>
                  <a:gd name="T72" fmla="*/ 1 w 5629"/>
                  <a:gd name="T73" fmla="*/ 87 h 4268"/>
                  <a:gd name="T74" fmla="*/ 5 w 5629"/>
                  <a:gd name="T75" fmla="*/ 86 h 4268"/>
                  <a:gd name="T76" fmla="*/ 9 w 5629"/>
                  <a:gd name="T77" fmla="*/ 83 h 4268"/>
                  <a:gd name="T78" fmla="*/ 11 w 5629"/>
                  <a:gd name="T79" fmla="*/ 82 h 4268"/>
                  <a:gd name="T80" fmla="*/ 17 w 5629"/>
                  <a:gd name="T81" fmla="*/ 80 h 4268"/>
                  <a:gd name="T82" fmla="*/ 22 w 5629"/>
                  <a:gd name="T83" fmla="*/ 78 h 4268"/>
                  <a:gd name="T84" fmla="*/ 28 w 5629"/>
                  <a:gd name="T85" fmla="*/ 75 h 4268"/>
                  <a:gd name="T86" fmla="*/ 33 w 5629"/>
                  <a:gd name="T87" fmla="*/ 73 h 4268"/>
                  <a:gd name="T88" fmla="*/ 39 w 5629"/>
                  <a:gd name="T89" fmla="*/ 70 h 4268"/>
                  <a:gd name="T90" fmla="*/ 45 w 5629"/>
                  <a:gd name="T91" fmla="*/ 67 h 4268"/>
                  <a:gd name="T92" fmla="*/ 50 w 5629"/>
                  <a:gd name="T93" fmla="*/ 64 h 4268"/>
                  <a:gd name="T94" fmla="*/ 56 w 5629"/>
                  <a:gd name="T95" fmla="*/ 60 h 4268"/>
                  <a:gd name="T96" fmla="*/ 61 w 5629"/>
                  <a:gd name="T97" fmla="*/ 57 h 4268"/>
                  <a:gd name="T98" fmla="*/ 67 w 5629"/>
                  <a:gd name="T99" fmla="*/ 54 h 4268"/>
                  <a:gd name="T100" fmla="*/ 72 w 5629"/>
                  <a:gd name="T101" fmla="*/ 50 h 4268"/>
                  <a:gd name="T102" fmla="*/ 77 w 5629"/>
                  <a:gd name="T103" fmla="*/ 46 h 4268"/>
                  <a:gd name="T104" fmla="*/ 83 w 5629"/>
                  <a:gd name="T105" fmla="*/ 43 h 4268"/>
                  <a:gd name="T106" fmla="*/ 88 w 5629"/>
                  <a:gd name="T107" fmla="*/ 39 h 4268"/>
                  <a:gd name="T108" fmla="*/ 93 w 5629"/>
                  <a:gd name="T109" fmla="*/ 36 h 4268"/>
                  <a:gd name="T110" fmla="*/ 98 w 5629"/>
                  <a:gd name="T111" fmla="*/ 32 h 4268"/>
                  <a:gd name="T112" fmla="*/ 104 w 5629"/>
                  <a:gd name="T113" fmla="*/ 28 h 4268"/>
                  <a:gd name="T114" fmla="*/ 109 w 5629"/>
                  <a:gd name="T115" fmla="*/ 25 h 4268"/>
                  <a:gd name="T116" fmla="*/ 113 w 5629"/>
                  <a:gd name="T117" fmla="*/ 21 h 4268"/>
                  <a:gd name="T118" fmla="*/ 112 w 5629"/>
                  <a:gd name="T119" fmla="*/ 16 h 42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629" h="4268">
                    <a:moveTo>
                      <a:pt x="5412" y="666"/>
                    </a:moveTo>
                    <a:lnTo>
                      <a:pt x="5445" y="642"/>
                    </a:lnTo>
                    <a:lnTo>
                      <a:pt x="5477" y="618"/>
                    </a:lnTo>
                    <a:lnTo>
                      <a:pt x="5510" y="593"/>
                    </a:lnTo>
                    <a:lnTo>
                      <a:pt x="5548" y="559"/>
                    </a:lnTo>
                    <a:lnTo>
                      <a:pt x="5579" y="519"/>
                    </a:lnTo>
                    <a:lnTo>
                      <a:pt x="5603" y="477"/>
                    </a:lnTo>
                    <a:lnTo>
                      <a:pt x="5620" y="432"/>
                    </a:lnTo>
                    <a:lnTo>
                      <a:pt x="5628" y="386"/>
                    </a:lnTo>
                    <a:lnTo>
                      <a:pt x="5629" y="339"/>
                    </a:lnTo>
                    <a:lnTo>
                      <a:pt x="5621" y="294"/>
                    </a:lnTo>
                    <a:lnTo>
                      <a:pt x="5603" y="251"/>
                    </a:lnTo>
                    <a:lnTo>
                      <a:pt x="5578" y="211"/>
                    </a:lnTo>
                    <a:lnTo>
                      <a:pt x="5544" y="177"/>
                    </a:lnTo>
                    <a:lnTo>
                      <a:pt x="5501" y="150"/>
                    </a:lnTo>
                    <a:lnTo>
                      <a:pt x="5449" y="129"/>
                    </a:lnTo>
                    <a:lnTo>
                      <a:pt x="5396" y="115"/>
                    </a:lnTo>
                    <a:lnTo>
                      <a:pt x="5342" y="100"/>
                    </a:lnTo>
                    <a:lnTo>
                      <a:pt x="5289" y="87"/>
                    </a:lnTo>
                    <a:lnTo>
                      <a:pt x="5234" y="75"/>
                    </a:lnTo>
                    <a:lnTo>
                      <a:pt x="5180" y="65"/>
                    </a:lnTo>
                    <a:lnTo>
                      <a:pt x="5126" y="54"/>
                    </a:lnTo>
                    <a:lnTo>
                      <a:pt x="5072" y="45"/>
                    </a:lnTo>
                    <a:lnTo>
                      <a:pt x="5018" y="35"/>
                    </a:lnTo>
                    <a:lnTo>
                      <a:pt x="4964" y="28"/>
                    </a:lnTo>
                    <a:lnTo>
                      <a:pt x="4910" y="21"/>
                    </a:lnTo>
                    <a:lnTo>
                      <a:pt x="4857" y="16"/>
                    </a:lnTo>
                    <a:lnTo>
                      <a:pt x="4801" y="11"/>
                    </a:lnTo>
                    <a:lnTo>
                      <a:pt x="4748" y="8"/>
                    </a:lnTo>
                    <a:lnTo>
                      <a:pt x="4694" y="4"/>
                    </a:lnTo>
                    <a:lnTo>
                      <a:pt x="4639" y="2"/>
                    </a:lnTo>
                    <a:lnTo>
                      <a:pt x="4585" y="1"/>
                    </a:lnTo>
                    <a:lnTo>
                      <a:pt x="4531" y="0"/>
                    </a:lnTo>
                    <a:lnTo>
                      <a:pt x="4477" y="0"/>
                    </a:lnTo>
                    <a:lnTo>
                      <a:pt x="4422" y="1"/>
                    </a:lnTo>
                    <a:lnTo>
                      <a:pt x="4367" y="3"/>
                    </a:lnTo>
                    <a:lnTo>
                      <a:pt x="4314" y="5"/>
                    </a:lnTo>
                    <a:lnTo>
                      <a:pt x="4259" y="8"/>
                    </a:lnTo>
                    <a:lnTo>
                      <a:pt x="4206" y="12"/>
                    </a:lnTo>
                    <a:lnTo>
                      <a:pt x="4151" y="17"/>
                    </a:lnTo>
                    <a:lnTo>
                      <a:pt x="4096" y="21"/>
                    </a:lnTo>
                    <a:lnTo>
                      <a:pt x="4042" y="27"/>
                    </a:lnTo>
                    <a:lnTo>
                      <a:pt x="3987" y="34"/>
                    </a:lnTo>
                    <a:lnTo>
                      <a:pt x="3968" y="103"/>
                    </a:lnTo>
                    <a:lnTo>
                      <a:pt x="3950" y="173"/>
                    </a:lnTo>
                    <a:lnTo>
                      <a:pt x="3930" y="243"/>
                    </a:lnTo>
                    <a:lnTo>
                      <a:pt x="3917" y="297"/>
                    </a:lnTo>
                    <a:lnTo>
                      <a:pt x="3903" y="353"/>
                    </a:lnTo>
                    <a:lnTo>
                      <a:pt x="3888" y="411"/>
                    </a:lnTo>
                    <a:lnTo>
                      <a:pt x="3875" y="470"/>
                    </a:lnTo>
                    <a:lnTo>
                      <a:pt x="3859" y="528"/>
                    </a:lnTo>
                    <a:lnTo>
                      <a:pt x="3841" y="585"/>
                    </a:lnTo>
                    <a:lnTo>
                      <a:pt x="3821" y="642"/>
                    </a:lnTo>
                    <a:lnTo>
                      <a:pt x="3829" y="643"/>
                    </a:lnTo>
                    <a:lnTo>
                      <a:pt x="3838" y="644"/>
                    </a:lnTo>
                    <a:lnTo>
                      <a:pt x="3846" y="646"/>
                    </a:lnTo>
                    <a:lnTo>
                      <a:pt x="3831" y="659"/>
                    </a:lnTo>
                    <a:lnTo>
                      <a:pt x="3817" y="673"/>
                    </a:lnTo>
                    <a:lnTo>
                      <a:pt x="3802" y="685"/>
                    </a:lnTo>
                    <a:lnTo>
                      <a:pt x="3787" y="716"/>
                    </a:lnTo>
                    <a:lnTo>
                      <a:pt x="3771" y="743"/>
                    </a:lnTo>
                    <a:lnTo>
                      <a:pt x="3754" y="771"/>
                    </a:lnTo>
                    <a:lnTo>
                      <a:pt x="3739" y="788"/>
                    </a:lnTo>
                    <a:lnTo>
                      <a:pt x="3722" y="801"/>
                    </a:lnTo>
                    <a:lnTo>
                      <a:pt x="3703" y="812"/>
                    </a:lnTo>
                    <a:lnTo>
                      <a:pt x="3695" y="851"/>
                    </a:lnTo>
                    <a:lnTo>
                      <a:pt x="3694" y="892"/>
                    </a:lnTo>
                    <a:lnTo>
                      <a:pt x="3698" y="934"/>
                    </a:lnTo>
                    <a:lnTo>
                      <a:pt x="3717" y="958"/>
                    </a:lnTo>
                    <a:lnTo>
                      <a:pt x="3733" y="983"/>
                    </a:lnTo>
                    <a:lnTo>
                      <a:pt x="3745" y="1012"/>
                    </a:lnTo>
                    <a:lnTo>
                      <a:pt x="3747" y="1020"/>
                    </a:lnTo>
                    <a:lnTo>
                      <a:pt x="3750" y="1028"/>
                    </a:lnTo>
                    <a:lnTo>
                      <a:pt x="3752" y="1036"/>
                    </a:lnTo>
                    <a:lnTo>
                      <a:pt x="3760" y="1052"/>
                    </a:lnTo>
                    <a:lnTo>
                      <a:pt x="3767" y="1065"/>
                    </a:lnTo>
                    <a:lnTo>
                      <a:pt x="3772" y="1080"/>
                    </a:lnTo>
                    <a:lnTo>
                      <a:pt x="3788" y="1096"/>
                    </a:lnTo>
                    <a:lnTo>
                      <a:pt x="3805" y="1110"/>
                    </a:lnTo>
                    <a:lnTo>
                      <a:pt x="3822" y="1122"/>
                    </a:lnTo>
                    <a:lnTo>
                      <a:pt x="3850" y="1140"/>
                    </a:lnTo>
                    <a:lnTo>
                      <a:pt x="3876" y="1161"/>
                    </a:lnTo>
                    <a:lnTo>
                      <a:pt x="3900" y="1183"/>
                    </a:lnTo>
                    <a:lnTo>
                      <a:pt x="3860" y="1212"/>
                    </a:lnTo>
                    <a:lnTo>
                      <a:pt x="3819" y="1239"/>
                    </a:lnTo>
                    <a:lnTo>
                      <a:pt x="3778" y="1266"/>
                    </a:lnTo>
                    <a:lnTo>
                      <a:pt x="3763" y="1316"/>
                    </a:lnTo>
                    <a:lnTo>
                      <a:pt x="3742" y="1365"/>
                    </a:lnTo>
                    <a:lnTo>
                      <a:pt x="3715" y="1417"/>
                    </a:lnTo>
                    <a:lnTo>
                      <a:pt x="3685" y="1465"/>
                    </a:lnTo>
                    <a:lnTo>
                      <a:pt x="3651" y="1513"/>
                    </a:lnTo>
                    <a:lnTo>
                      <a:pt x="3612" y="1559"/>
                    </a:lnTo>
                    <a:lnTo>
                      <a:pt x="3572" y="1604"/>
                    </a:lnTo>
                    <a:lnTo>
                      <a:pt x="3530" y="1646"/>
                    </a:lnTo>
                    <a:lnTo>
                      <a:pt x="3488" y="1687"/>
                    </a:lnTo>
                    <a:lnTo>
                      <a:pt x="3446" y="1727"/>
                    </a:lnTo>
                    <a:lnTo>
                      <a:pt x="3404" y="1762"/>
                    </a:lnTo>
                    <a:lnTo>
                      <a:pt x="3363" y="1794"/>
                    </a:lnTo>
                    <a:lnTo>
                      <a:pt x="3324" y="1825"/>
                    </a:lnTo>
                    <a:lnTo>
                      <a:pt x="3288" y="1851"/>
                    </a:lnTo>
                    <a:lnTo>
                      <a:pt x="3242" y="1882"/>
                    </a:lnTo>
                    <a:lnTo>
                      <a:pt x="3198" y="1912"/>
                    </a:lnTo>
                    <a:lnTo>
                      <a:pt x="3152" y="1943"/>
                    </a:lnTo>
                    <a:lnTo>
                      <a:pt x="3105" y="1974"/>
                    </a:lnTo>
                    <a:lnTo>
                      <a:pt x="3061" y="2004"/>
                    </a:lnTo>
                    <a:lnTo>
                      <a:pt x="3015" y="2036"/>
                    </a:lnTo>
                    <a:lnTo>
                      <a:pt x="2970" y="2068"/>
                    </a:lnTo>
                    <a:lnTo>
                      <a:pt x="2925" y="2099"/>
                    </a:lnTo>
                    <a:lnTo>
                      <a:pt x="2880" y="2129"/>
                    </a:lnTo>
                    <a:lnTo>
                      <a:pt x="2835" y="2161"/>
                    </a:lnTo>
                    <a:lnTo>
                      <a:pt x="2790" y="2192"/>
                    </a:lnTo>
                    <a:lnTo>
                      <a:pt x="2746" y="2224"/>
                    </a:lnTo>
                    <a:lnTo>
                      <a:pt x="2700" y="2256"/>
                    </a:lnTo>
                    <a:lnTo>
                      <a:pt x="2654" y="2286"/>
                    </a:lnTo>
                    <a:lnTo>
                      <a:pt x="2608" y="2318"/>
                    </a:lnTo>
                    <a:lnTo>
                      <a:pt x="2564" y="2349"/>
                    </a:lnTo>
                    <a:lnTo>
                      <a:pt x="2518" y="2381"/>
                    </a:lnTo>
                    <a:lnTo>
                      <a:pt x="2474" y="2413"/>
                    </a:lnTo>
                    <a:lnTo>
                      <a:pt x="2428" y="2444"/>
                    </a:lnTo>
                    <a:lnTo>
                      <a:pt x="2384" y="2475"/>
                    </a:lnTo>
                    <a:lnTo>
                      <a:pt x="2340" y="2507"/>
                    </a:lnTo>
                    <a:lnTo>
                      <a:pt x="2297" y="2538"/>
                    </a:lnTo>
                    <a:lnTo>
                      <a:pt x="2251" y="2568"/>
                    </a:lnTo>
                    <a:lnTo>
                      <a:pt x="2208" y="2600"/>
                    </a:lnTo>
                    <a:lnTo>
                      <a:pt x="2162" y="2631"/>
                    </a:lnTo>
                    <a:lnTo>
                      <a:pt x="2119" y="2662"/>
                    </a:lnTo>
                    <a:lnTo>
                      <a:pt x="2075" y="2691"/>
                    </a:lnTo>
                    <a:lnTo>
                      <a:pt x="2032" y="2722"/>
                    </a:lnTo>
                    <a:lnTo>
                      <a:pt x="1987" y="2754"/>
                    </a:lnTo>
                    <a:lnTo>
                      <a:pt x="1943" y="2784"/>
                    </a:lnTo>
                    <a:lnTo>
                      <a:pt x="1900" y="2815"/>
                    </a:lnTo>
                    <a:lnTo>
                      <a:pt x="1855" y="2846"/>
                    </a:lnTo>
                    <a:lnTo>
                      <a:pt x="1811" y="2877"/>
                    </a:lnTo>
                    <a:lnTo>
                      <a:pt x="1767" y="2907"/>
                    </a:lnTo>
                    <a:lnTo>
                      <a:pt x="1722" y="2938"/>
                    </a:lnTo>
                    <a:lnTo>
                      <a:pt x="1678" y="2969"/>
                    </a:lnTo>
                    <a:lnTo>
                      <a:pt x="1634" y="3000"/>
                    </a:lnTo>
                    <a:lnTo>
                      <a:pt x="1589" y="3031"/>
                    </a:lnTo>
                    <a:lnTo>
                      <a:pt x="1546" y="3061"/>
                    </a:lnTo>
                    <a:lnTo>
                      <a:pt x="1502" y="3093"/>
                    </a:lnTo>
                    <a:lnTo>
                      <a:pt x="1457" y="3123"/>
                    </a:lnTo>
                    <a:lnTo>
                      <a:pt x="1414" y="3154"/>
                    </a:lnTo>
                    <a:lnTo>
                      <a:pt x="1369" y="3184"/>
                    </a:lnTo>
                    <a:lnTo>
                      <a:pt x="1324" y="3214"/>
                    </a:lnTo>
                    <a:lnTo>
                      <a:pt x="1280" y="3245"/>
                    </a:lnTo>
                    <a:lnTo>
                      <a:pt x="1230" y="3279"/>
                    </a:lnTo>
                    <a:lnTo>
                      <a:pt x="1180" y="3313"/>
                    </a:lnTo>
                    <a:lnTo>
                      <a:pt x="1130" y="3348"/>
                    </a:lnTo>
                    <a:lnTo>
                      <a:pt x="1080" y="3384"/>
                    </a:lnTo>
                    <a:lnTo>
                      <a:pt x="1031" y="3420"/>
                    </a:lnTo>
                    <a:lnTo>
                      <a:pt x="981" y="3455"/>
                    </a:lnTo>
                    <a:lnTo>
                      <a:pt x="931" y="3491"/>
                    </a:lnTo>
                    <a:lnTo>
                      <a:pt x="881" y="3526"/>
                    </a:lnTo>
                    <a:lnTo>
                      <a:pt x="832" y="3561"/>
                    </a:lnTo>
                    <a:lnTo>
                      <a:pt x="783" y="3596"/>
                    </a:lnTo>
                    <a:lnTo>
                      <a:pt x="734" y="3633"/>
                    </a:lnTo>
                    <a:lnTo>
                      <a:pt x="679" y="3672"/>
                    </a:lnTo>
                    <a:lnTo>
                      <a:pt x="624" y="3712"/>
                    </a:lnTo>
                    <a:lnTo>
                      <a:pt x="571" y="3754"/>
                    </a:lnTo>
                    <a:lnTo>
                      <a:pt x="513" y="3801"/>
                    </a:lnTo>
                    <a:lnTo>
                      <a:pt x="456" y="3845"/>
                    </a:lnTo>
                    <a:lnTo>
                      <a:pt x="397" y="3885"/>
                    </a:lnTo>
                    <a:lnTo>
                      <a:pt x="340" y="3923"/>
                    </a:lnTo>
                    <a:lnTo>
                      <a:pt x="281" y="3954"/>
                    </a:lnTo>
                    <a:lnTo>
                      <a:pt x="275" y="3958"/>
                    </a:lnTo>
                    <a:lnTo>
                      <a:pt x="270" y="3960"/>
                    </a:lnTo>
                    <a:lnTo>
                      <a:pt x="266" y="3962"/>
                    </a:lnTo>
                    <a:lnTo>
                      <a:pt x="222" y="3982"/>
                    </a:lnTo>
                    <a:lnTo>
                      <a:pt x="176" y="3999"/>
                    </a:lnTo>
                    <a:lnTo>
                      <a:pt x="132" y="4014"/>
                    </a:lnTo>
                    <a:lnTo>
                      <a:pt x="127" y="4031"/>
                    </a:lnTo>
                    <a:lnTo>
                      <a:pt x="120" y="4049"/>
                    </a:lnTo>
                    <a:lnTo>
                      <a:pt x="109" y="4067"/>
                    </a:lnTo>
                    <a:lnTo>
                      <a:pt x="77" y="4109"/>
                    </a:lnTo>
                    <a:lnTo>
                      <a:pt x="41" y="4143"/>
                    </a:lnTo>
                    <a:lnTo>
                      <a:pt x="0" y="4173"/>
                    </a:lnTo>
                    <a:lnTo>
                      <a:pt x="3" y="4186"/>
                    </a:lnTo>
                    <a:lnTo>
                      <a:pt x="7" y="4200"/>
                    </a:lnTo>
                    <a:lnTo>
                      <a:pt x="12" y="4213"/>
                    </a:lnTo>
                    <a:lnTo>
                      <a:pt x="13" y="4217"/>
                    </a:lnTo>
                    <a:lnTo>
                      <a:pt x="16" y="4222"/>
                    </a:lnTo>
                    <a:lnTo>
                      <a:pt x="17" y="4225"/>
                    </a:lnTo>
                    <a:lnTo>
                      <a:pt x="23" y="4234"/>
                    </a:lnTo>
                    <a:lnTo>
                      <a:pt x="29" y="4241"/>
                    </a:lnTo>
                    <a:lnTo>
                      <a:pt x="39" y="4246"/>
                    </a:lnTo>
                    <a:lnTo>
                      <a:pt x="39" y="4247"/>
                    </a:lnTo>
                    <a:lnTo>
                      <a:pt x="43" y="4249"/>
                    </a:lnTo>
                    <a:lnTo>
                      <a:pt x="48" y="4251"/>
                    </a:lnTo>
                    <a:lnTo>
                      <a:pt x="53" y="4254"/>
                    </a:lnTo>
                    <a:lnTo>
                      <a:pt x="101" y="4268"/>
                    </a:lnTo>
                    <a:lnTo>
                      <a:pt x="149" y="4262"/>
                    </a:lnTo>
                    <a:lnTo>
                      <a:pt x="192" y="4236"/>
                    </a:lnTo>
                    <a:lnTo>
                      <a:pt x="211" y="4221"/>
                    </a:lnTo>
                    <a:lnTo>
                      <a:pt x="233" y="4206"/>
                    </a:lnTo>
                    <a:lnTo>
                      <a:pt x="253" y="4191"/>
                    </a:lnTo>
                    <a:lnTo>
                      <a:pt x="307" y="4157"/>
                    </a:lnTo>
                    <a:lnTo>
                      <a:pt x="361" y="4122"/>
                    </a:lnTo>
                    <a:lnTo>
                      <a:pt x="422" y="4084"/>
                    </a:lnTo>
                    <a:lnTo>
                      <a:pt x="431" y="4075"/>
                    </a:lnTo>
                    <a:lnTo>
                      <a:pt x="432" y="4064"/>
                    </a:lnTo>
                    <a:lnTo>
                      <a:pt x="428" y="4053"/>
                    </a:lnTo>
                    <a:lnTo>
                      <a:pt x="457" y="4035"/>
                    </a:lnTo>
                    <a:lnTo>
                      <a:pt x="524" y="3992"/>
                    </a:lnTo>
                    <a:lnTo>
                      <a:pt x="605" y="3940"/>
                    </a:lnTo>
                    <a:lnTo>
                      <a:pt x="672" y="3897"/>
                    </a:lnTo>
                    <a:lnTo>
                      <a:pt x="700" y="3878"/>
                    </a:lnTo>
                    <a:lnTo>
                      <a:pt x="757" y="3897"/>
                    </a:lnTo>
                    <a:lnTo>
                      <a:pt x="814" y="3901"/>
                    </a:lnTo>
                    <a:lnTo>
                      <a:pt x="872" y="3889"/>
                    </a:lnTo>
                    <a:lnTo>
                      <a:pt x="921" y="3869"/>
                    </a:lnTo>
                    <a:lnTo>
                      <a:pt x="969" y="3850"/>
                    </a:lnTo>
                    <a:lnTo>
                      <a:pt x="1019" y="3831"/>
                    </a:lnTo>
                    <a:lnTo>
                      <a:pt x="1066" y="3811"/>
                    </a:lnTo>
                    <a:lnTo>
                      <a:pt x="1114" y="3792"/>
                    </a:lnTo>
                    <a:lnTo>
                      <a:pt x="1162" y="3770"/>
                    </a:lnTo>
                    <a:lnTo>
                      <a:pt x="1211" y="3750"/>
                    </a:lnTo>
                    <a:lnTo>
                      <a:pt x="1258" y="3728"/>
                    </a:lnTo>
                    <a:lnTo>
                      <a:pt x="1306" y="3708"/>
                    </a:lnTo>
                    <a:lnTo>
                      <a:pt x="1354" y="3686"/>
                    </a:lnTo>
                    <a:lnTo>
                      <a:pt x="1401" y="3666"/>
                    </a:lnTo>
                    <a:lnTo>
                      <a:pt x="1449" y="3644"/>
                    </a:lnTo>
                    <a:lnTo>
                      <a:pt x="1496" y="3621"/>
                    </a:lnTo>
                    <a:lnTo>
                      <a:pt x="1543" y="3600"/>
                    </a:lnTo>
                    <a:lnTo>
                      <a:pt x="1590" y="3578"/>
                    </a:lnTo>
                    <a:lnTo>
                      <a:pt x="1637" y="3555"/>
                    </a:lnTo>
                    <a:lnTo>
                      <a:pt x="1684" y="3533"/>
                    </a:lnTo>
                    <a:lnTo>
                      <a:pt x="1730" y="3510"/>
                    </a:lnTo>
                    <a:lnTo>
                      <a:pt x="1777" y="3486"/>
                    </a:lnTo>
                    <a:lnTo>
                      <a:pt x="1824" y="3463"/>
                    </a:lnTo>
                    <a:lnTo>
                      <a:pt x="1870" y="3439"/>
                    </a:lnTo>
                    <a:lnTo>
                      <a:pt x="1917" y="3416"/>
                    </a:lnTo>
                    <a:lnTo>
                      <a:pt x="1962" y="3391"/>
                    </a:lnTo>
                    <a:lnTo>
                      <a:pt x="2009" y="3365"/>
                    </a:lnTo>
                    <a:lnTo>
                      <a:pt x="2054" y="3342"/>
                    </a:lnTo>
                    <a:lnTo>
                      <a:pt x="2100" y="3317"/>
                    </a:lnTo>
                    <a:lnTo>
                      <a:pt x="2145" y="3293"/>
                    </a:lnTo>
                    <a:lnTo>
                      <a:pt x="2192" y="3268"/>
                    </a:lnTo>
                    <a:lnTo>
                      <a:pt x="2237" y="3243"/>
                    </a:lnTo>
                    <a:lnTo>
                      <a:pt x="2283" y="3218"/>
                    </a:lnTo>
                    <a:lnTo>
                      <a:pt x="2328" y="3192"/>
                    </a:lnTo>
                    <a:lnTo>
                      <a:pt x="2374" y="3167"/>
                    </a:lnTo>
                    <a:lnTo>
                      <a:pt x="2418" y="3140"/>
                    </a:lnTo>
                    <a:lnTo>
                      <a:pt x="2464" y="3115"/>
                    </a:lnTo>
                    <a:lnTo>
                      <a:pt x="2508" y="3089"/>
                    </a:lnTo>
                    <a:lnTo>
                      <a:pt x="2553" y="3062"/>
                    </a:lnTo>
                    <a:lnTo>
                      <a:pt x="2598" y="3036"/>
                    </a:lnTo>
                    <a:lnTo>
                      <a:pt x="2642" y="3008"/>
                    </a:lnTo>
                    <a:lnTo>
                      <a:pt x="2688" y="2981"/>
                    </a:lnTo>
                    <a:lnTo>
                      <a:pt x="2733" y="2955"/>
                    </a:lnTo>
                    <a:lnTo>
                      <a:pt x="2777" y="2928"/>
                    </a:lnTo>
                    <a:lnTo>
                      <a:pt x="2822" y="2900"/>
                    </a:lnTo>
                    <a:lnTo>
                      <a:pt x="2866" y="2873"/>
                    </a:lnTo>
                    <a:lnTo>
                      <a:pt x="2910" y="2846"/>
                    </a:lnTo>
                    <a:lnTo>
                      <a:pt x="2955" y="2819"/>
                    </a:lnTo>
                    <a:lnTo>
                      <a:pt x="2998" y="2791"/>
                    </a:lnTo>
                    <a:lnTo>
                      <a:pt x="3042" y="2764"/>
                    </a:lnTo>
                    <a:lnTo>
                      <a:pt x="3087" y="2737"/>
                    </a:lnTo>
                    <a:lnTo>
                      <a:pt x="3131" y="2707"/>
                    </a:lnTo>
                    <a:lnTo>
                      <a:pt x="3177" y="2680"/>
                    </a:lnTo>
                    <a:lnTo>
                      <a:pt x="3220" y="2651"/>
                    </a:lnTo>
                    <a:lnTo>
                      <a:pt x="3263" y="2623"/>
                    </a:lnTo>
                    <a:lnTo>
                      <a:pt x="3307" y="2596"/>
                    </a:lnTo>
                    <a:lnTo>
                      <a:pt x="3351" y="2566"/>
                    </a:lnTo>
                    <a:lnTo>
                      <a:pt x="3394" y="2538"/>
                    </a:lnTo>
                    <a:lnTo>
                      <a:pt x="3437" y="2509"/>
                    </a:lnTo>
                    <a:lnTo>
                      <a:pt x="3481" y="2481"/>
                    </a:lnTo>
                    <a:lnTo>
                      <a:pt x="3524" y="2451"/>
                    </a:lnTo>
                    <a:lnTo>
                      <a:pt x="3569" y="2423"/>
                    </a:lnTo>
                    <a:lnTo>
                      <a:pt x="3612" y="2393"/>
                    </a:lnTo>
                    <a:lnTo>
                      <a:pt x="3656" y="2365"/>
                    </a:lnTo>
                    <a:lnTo>
                      <a:pt x="3700" y="2335"/>
                    </a:lnTo>
                    <a:lnTo>
                      <a:pt x="3743" y="2307"/>
                    </a:lnTo>
                    <a:lnTo>
                      <a:pt x="3786" y="2277"/>
                    </a:lnTo>
                    <a:lnTo>
                      <a:pt x="3829" y="2249"/>
                    </a:lnTo>
                    <a:lnTo>
                      <a:pt x="3872" y="2219"/>
                    </a:lnTo>
                    <a:lnTo>
                      <a:pt x="3914" y="2190"/>
                    </a:lnTo>
                    <a:lnTo>
                      <a:pt x="3958" y="2160"/>
                    </a:lnTo>
                    <a:lnTo>
                      <a:pt x="4002" y="2131"/>
                    </a:lnTo>
                    <a:lnTo>
                      <a:pt x="4045" y="2102"/>
                    </a:lnTo>
                    <a:lnTo>
                      <a:pt x="4088" y="2073"/>
                    </a:lnTo>
                    <a:lnTo>
                      <a:pt x="4130" y="2042"/>
                    </a:lnTo>
                    <a:lnTo>
                      <a:pt x="4175" y="2012"/>
                    </a:lnTo>
                    <a:lnTo>
                      <a:pt x="4218" y="1983"/>
                    </a:lnTo>
                    <a:lnTo>
                      <a:pt x="4260" y="1954"/>
                    </a:lnTo>
                    <a:lnTo>
                      <a:pt x="4303" y="1925"/>
                    </a:lnTo>
                    <a:lnTo>
                      <a:pt x="4346" y="1895"/>
                    </a:lnTo>
                    <a:lnTo>
                      <a:pt x="4389" y="1866"/>
                    </a:lnTo>
                    <a:lnTo>
                      <a:pt x="4433" y="1836"/>
                    </a:lnTo>
                    <a:lnTo>
                      <a:pt x="4476" y="1807"/>
                    </a:lnTo>
                    <a:lnTo>
                      <a:pt x="4518" y="1777"/>
                    </a:lnTo>
                    <a:lnTo>
                      <a:pt x="4561" y="1747"/>
                    </a:lnTo>
                    <a:lnTo>
                      <a:pt x="4605" y="1717"/>
                    </a:lnTo>
                    <a:lnTo>
                      <a:pt x="4648" y="1687"/>
                    </a:lnTo>
                    <a:lnTo>
                      <a:pt x="4691" y="1658"/>
                    </a:lnTo>
                    <a:lnTo>
                      <a:pt x="4734" y="1628"/>
                    </a:lnTo>
                    <a:lnTo>
                      <a:pt x="4776" y="1600"/>
                    </a:lnTo>
                    <a:lnTo>
                      <a:pt x="4819" y="1570"/>
                    </a:lnTo>
                    <a:lnTo>
                      <a:pt x="4864" y="1540"/>
                    </a:lnTo>
                    <a:lnTo>
                      <a:pt x="4906" y="1512"/>
                    </a:lnTo>
                    <a:lnTo>
                      <a:pt x="4949" y="1482"/>
                    </a:lnTo>
                    <a:lnTo>
                      <a:pt x="4992" y="1453"/>
                    </a:lnTo>
                    <a:lnTo>
                      <a:pt x="5034" y="1425"/>
                    </a:lnTo>
                    <a:lnTo>
                      <a:pt x="5078" y="1394"/>
                    </a:lnTo>
                    <a:lnTo>
                      <a:pt x="5121" y="1364"/>
                    </a:lnTo>
                    <a:lnTo>
                      <a:pt x="5165" y="1335"/>
                    </a:lnTo>
                    <a:lnTo>
                      <a:pt x="5207" y="1306"/>
                    </a:lnTo>
                    <a:lnTo>
                      <a:pt x="5250" y="1278"/>
                    </a:lnTo>
                    <a:lnTo>
                      <a:pt x="5295" y="1248"/>
                    </a:lnTo>
                    <a:lnTo>
                      <a:pt x="5338" y="1220"/>
                    </a:lnTo>
                    <a:lnTo>
                      <a:pt x="5381" y="1191"/>
                    </a:lnTo>
                    <a:lnTo>
                      <a:pt x="5423" y="1163"/>
                    </a:lnTo>
                    <a:lnTo>
                      <a:pt x="5469" y="1128"/>
                    </a:lnTo>
                    <a:lnTo>
                      <a:pt x="5503" y="1087"/>
                    </a:lnTo>
                    <a:lnTo>
                      <a:pt x="5528" y="1042"/>
                    </a:lnTo>
                    <a:lnTo>
                      <a:pt x="5544" y="996"/>
                    </a:lnTo>
                    <a:lnTo>
                      <a:pt x="5552" y="948"/>
                    </a:lnTo>
                    <a:lnTo>
                      <a:pt x="5551" y="901"/>
                    </a:lnTo>
                    <a:lnTo>
                      <a:pt x="5543" y="854"/>
                    </a:lnTo>
                    <a:lnTo>
                      <a:pt x="5528" y="809"/>
                    </a:lnTo>
                    <a:lnTo>
                      <a:pt x="5506" y="767"/>
                    </a:lnTo>
                    <a:lnTo>
                      <a:pt x="5480" y="729"/>
                    </a:lnTo>
                    <a:lnTo>
                      <a:pt x="5448" y="693"/>
                    </a:lnTo>
                    <a:lnTo>
                      <a:pt x="5412" y="6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4" name="Freeform 183">
                <a:extLst>
                  <a:ext uri="{FF2B5EF4-FFF2-40B4-BE49-F238E27FC236}">
                    <a16:creationId xmlns:a16="http://schemas.microsoft.com/office/drawing/2014/main" id="{FEA85218-5254-0634-0BEB-0A1EDF3DD972}"/>
                  </a:ext>
                </a:extLst>
              </p:cNvPr>
              <p:cNvSpPr>
                <a:spLocks/>
              </p:cNvSpPr>
              <p:nvPr/>
            </p:nvSpPr>
            <p:spPr bwMode="auto">
              <a:xfrm>
                <a:off x="4205" y="2428"/>
                <a:ext cx="22" cy="17"/>
              </a:xfrm>
              <a:custGeom>
                <a:avLst/>
                <a:gdLst>
                  <a:gd name="T0" fmla="*/ 0 w 150"/>
                  <a:gd name="T1" fmla="*/ 2 h 120"/>
                  <a:gd name="T2" fmla="*/ 1 w 150"/>
                  <a:gd name="T3" fmla="*/ 2 h 120"/>
                  <a:gd name="T4" fmla="*/ 2 w 150"/>
                  <a:gd name="T5" fmla="*/ 1 h 120"/>
                  <a:gd name="T6" fmla="*/ 3 w 150"/>
                  <a:gd name="T7" fmla="*/ 0 h 120"/>
                  <a:gd name="T8" fmla="*/ 3 w 150"/>
                  <a:gd name="T9" fmla="*/ 0 h 120"/>
                  <a:gd name="T10" fmla="*/ 2 w 150"/>
                  <a:gd name="T11" fmla="*/ 1 h 120"/>
                  <a:gd name="T12" fmla="*/ 1 w 150"/>
                  <a:gd name="T13" fmla="*/ 1 h 120"/>
                  <a:gd name="T14" fmla="*/ 0 w 150"/>
                  <a:gd name="T15" fmla="*/ 2 h 120"/>
                  <a:gd name="T16" fmla="*/ 0 w 150"/>
                  <a:gd name="T17" fmla="*/ 2 h 120"/>
                  <a:gd name="T18" fmla="*/ 0 w 150"/>
                  <a:gd name="T19" fmla="*/ 2 h 120"/>
                  <a:gd name="T20" fmla="*/ 0 w 150"/>
                  <a:gd name="T21" fmla="*/ 2 h 120"/>
                  <a:gd name="T22" fmla="*/ 0 w 150"/>
                  <a:gd name="T23" fmla="*/ 2 h 120"/>
                  <a:gd name="T24" fmla="*/ 0 w 150"/>
                  <a:gd name="T25" fmla="*/ 2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120">
                    <a:moveTo>
                      <a:pt x="0" y="120"/>
                    </a:moveTo>
                    <a:lnTo>
                      <a:pt x="54" y="83"/>
                    </a:lnTo>
                    <a:lnTo>
                      <a:pt x="102" y="43"/>
                    </a:lnTo>
                    <a:lnTo>
                      <a:pt x="150" y="0"/>
                    </a:lnTo>
                    <a:lnTo>
                      <a:pt x="102" y="35"/>
                    </a:lnTo>
                    <a:lnTo>
                      <a:pt x="54" y="65"/>
                    </a:lnTo>
                    <a:lnTo>
                      <a:pt x="1" y="90"/>
                    </a:lnTo>
                    <a:lnTo>
                      <a:pt x="1" y="101"/>
                    </a:lnTo>
                    <a:lnTo>
                      <a:pt x="1" y="111"/>
                    </a:lnTo>
                    <a:lnTo>
                      <a:pt x="0" y="120"/>
                    </a:lnTo>
                    <a:close/>
                  </a:path>
                </a:pathLst>
              </a:custGeom>
              <a:solidFill>
                <a:srgbClr val="4F5E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5" name="Freeform 184">
                <a:extLst>
                  <a:ext uri="{FF2B5EF4-FFF2-40B4-BE49-F238E27FC236}">
                    <a16:creationId xmlns:a16="http://schemas.microsoft.com/office/drawing/2014/main" id="{1D16F240-AC40-FDAE-65D3-38BB428CEC8B}"/>
                  </a:ext>
                </a:extLst>
              </p:cNvPr>
              <p:cNvSpPr>
                <a:spLocks/>
              </p:cNvSpPr>
              <p:nvPr/>
            </p:nvSpPr>
            <p:spPr bwMode="auto">
              <a:xfrm>
                <a:off x="4205" y="2428"/>
                <a:ext cx="22" cy="17"/>
              </a:xfrm>
              <a:custGeom>
                <a:avLst/>
                <a:gdLst>
                  <a:gd name="T0" fmla="*/ 0 w 150"/>
                  <a:gd name="T1" fmla="*/ 2 h 120"/>
                  <a:gd name="T2" fmla="*/ 1 w 150"/>
                  <a:gd name="T3" fmla="*/ 2 h 120"/>
                  <a:gd name="T4" fmla="*/ 2 w 150"/>
                  <a:gd name="T5" fmla="*/ 1 h 120"/>
                  <a:gd name="T6" fmla="*/ 3 w 150"/>
                  <a:gd name="T7" fmla="*/ 0 h 120"/>
                  <a:gd name="T8" fmla="*/ 3 w 150"/>
                  <a:gd name="T9" fmla="*/ 0 h 120"/>
                  <a:gd name="T10" fmla="*/ 2 w 150"/>
                  <a:gd name="T11" fmla="*/ 1 h 120"/>
                  <a:gd name="T12" fmla="*/ 1 w 150"/>
                  <a:gd name="T13" fmla="*/ 1 h 120"/>
                  <a:gd name="T14" fmla="*/ 0 w 150"/>
                  <a:gd name="T15" fmla="*/ 2 h 120"/>
                  <a:gd name="T16" fmla="*/ 0 w 150"/>
                  <a:gd name="T17" fmla="*/ 2 h 120"/>
                  <a:gd name="T18" fmla="*/ 0 w 150"/>
                  <a:gd name="T19" fmla="*/ 2 h 120"/>
                  <a:gd name="T20" fmla="*/ 0 w 150"/>
                  <a:gd name="T21" fmla="*/ 2 h 120"/>
                  <a:gd name="T22" fmla="*/ 0 w 150"/>
                  <a:gd name="T23" fmla="*/ 2 h 120"/>
                  <a:gd name="T24" fmla="*/ 0 w 150"/>
                  <a:gd name="T25" fmla="*/ 2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0" h="120">
                    <a:moveTo>
                      <a:pt x="0" y="120"/>
                    </a:moveTo>
                    <a:lnTo>
                      <a:pt x="54" y="83"/>
                    </a:lnTo>
                    <a:lnTo>
                      <a:pt x="102" y="43"/>
                    </a:lnTo>
                    <a:lnTo>
                      <a:pt x="150" y="0"/>
                    </a:lnTo>
                    <a:lnTo>
                      <a:pt x="102" y="35"/>
                    </a:lnTo>
                    <a:lnTo>
                      <a:pt x="54" y="65"/>
                    </a:lnTo>
                    <a:lnTo>
                      <a:pt x="1" y="90"/>
                    </a:lnTo>
                    <a:lnTo>
                      <a:pt x="1" y="101"/>
                    </a:lnTo>
                    <a:lnTo>
                      <a:pt x="1" y="111"/>
                    </a:lnTo>
                    <a:lnTo>
                      <a:pt x="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6" name="Freeform 185">
                <a:extLst>
                  <a:ext uri="{FF2B5EF4-FFF2-40B4-BE49-F238E27FC236}">
                    <a16:creationId xmlns:a16="http://schemas.microsoft.com/office/drawing/2014/main" id="{42E6ADB0-172F-BD91-B4E0-245F69938267}"/>
                  </a:ext>
                </a:extLst>
              </p:cNvPr>
              <p:cNvSpPr>
                <a:spLocks noEditPoints="1"/>
              </p:cNvSpPr>
              <p:nvPr/>
            </p:nvSpPr>
            <p:spPr bwMode="auto">
              <a:xfrm>
                <a:off x="3990" y="2024"/>
                <a:ext cx="610" cy="667"/>
              </a:xfrm>
              <a:custGeom>
                <a:avLst/>
                <a:gdLst>
                  <a:gd name="T0" fmla="*/ 60 w 4270"/>
                  <a:gd name="T1" fmla="*/ 14 h 4663"/>
                  <a:gd name="T2" fmla="*/ 42 w 4270"/>
                  <a:gd name="T3" fmla="*/ 9 h 4663"/>
                  <a:gd name="T4" fmla="*/ 24 w 4270"/>
                  <a:gd name="T5" fmla="*/ 4 h 4663"/>
                  <a:gd name="T6" fmla="*/ 6 w 4270"/>
                  <a:gd name="T7" fmla="*/ 0 h 4663"/>
                  <a:gd name="T8" fmla="*/ 4 w 4270"/>
                  <a:gd name="T9" fmla="*/ 12 h 4663"/>
                  <a:gd name="T10" fmla="*/ 3 w 4270"/>
                  <a:gd name="T11" fmla="*/ 31 h 4663"/>
                  <a:gd name="T12" fmla="*/ 3 w 4270"/>
                  <a:gd name="T13" fmla="*/ 48 h 4663"/>
                  <a:gd name="T14" fmla="*/ 1 w 4270"/>
                  <a:gd name="T15" fmla="*/ 67 h 4663"/>
                  <a:gd name="T16" fmla="*/ 8 w 4270"/>
                  <a:gd name="T17" fmla="*/ 75 h 4663"/>
                  <a:gd name="T18" fmla="*/ 26 w 4270"/>
                  <a:gd name="T19" fmla="*/ 80 h 4663"/>
                  <a:gd name="T20" fmla="*/ 43 w 4270"/>
                  <a:gd name="T21" fmla="*/ 85 h 4663"/>
                  <a:gd name="T22" fmla="*/ 60 w 4270"/>
                  <a:gd name="T23" fmla="*/ 91 h 4663"/>
                  <a:gd name="T24" fmla="*/ 73 w 4270"/>
                  <a:gd name="T25" fmla="*/ 88 h 4663"/>
                  <a:gd name="T26" fmla="*/ 78 w 4270"/>
                  <a:gd name="T27" fmla="*/ 71 h 4663"/>
                  <a:gd name="T28" fmla="*/ 83 w 4270"/>
                  <a:gd name="T29" fmla="*/ 53 h 4663"/>
                  <a:gd name="T30" fmla="*/ 86 w 4270"/>
                  <a:gd name="T31" fmla="*/ 35 h 4663"/>
                  <a:gd name="T32" fmla="*/ 87 w 4270"/>
                  <a:gd name="T33" fmla="*/ 21 h 4663"/>
                  <a:gd name="T34" fmla="*/ 77 w 4270"/>
                  <a:gd name="T35" fmla="*/ 18 h 4663"/>
                  <a:gd name="T36" fmla="*/ 32 w 4270"/>
                  <a:gd name="T37" fmla="*/ 12 h 4663"/>
                  <a:gd name="T38" fmla="*/ 35 w 4270"/>
                  <a:gd name="T39" fmla="*/ 17 h 4663"/>
                  <a:gd name="T40" fmla="*/ 15 w 4270"/>
                  <a:gd name="T41" fmla="*/ 15 h 4663"/>
                  <a:gd name="T42" fmla="*/ 14 w 4270"/>
                  <a:gd name="T43" fmla="*/ 8 h 4663"/>
                  <a:gd name="T44" fmla="*/ 26 w 4270"/>
                  <a:gd name="T45" fmla="*/ 22 h 4663"/>
                  <a:gd name="T46" fmla="*/ 27 w 4270"/>
                  <a:gd name="T47" fmla="*/ 25 h 4663"/>
                  <a:gd name="T48" fmla="*/ 10 w 4270"/>
                  <a:gd name="T49" fmla="*/ 22 h 4663"/>
                  <a:gd name="T50" fmla="*/ 19 w 4270"/>
                  <a:gd name="T51" fmla="*/ 31 h 4663"/>
                  <a:gd name="T52" fmla="*/ 16 w 4270"/>
                  <a:gd name="T53" fmla="*/ 28 h 4663"/>
                  <a:gd name="T54" fmla="*/ 34 w 4270"/>
                  <a:gd name="T55" fmla="*/ 32 h 4663"/>
                  <a:gd name="T56" fmla="*/ 21 w 4270"/>
                  <a:gd name="T57" fmla="*/ 37 h 4663"/>
                  <a:gd name="T58" fmla="*/ 32 w 4270"/>
                  <a:gd name="T59" fmla="*/ 42 h 4663"/>
                  <a:gd name="T60" fmla="*/ 13 w 4270"/>
                  <a:gd name="T61" fmla="*/ 38 h 4663"/>
                  <a:gd name="T62" fmla="*/ 74 w 4270"/>
                  <a:gd name="T63" fmla="*/ 48 h 4663"/>
                  <a:gd name="T64" fmla="*/ 68 w 4270"/>
                  <a:gd name="T65" fmla="*/ 66 h 4663"/>
                  <a:gd name="T66" fmla="*/ 66 w 4270"/>
                  <a:gd name="T67" fmla="*/ 85 h 4663"/>
                  <a:gd name="T68" fmla="*/ 60 w 4270"/>
                  <a:gd name="T69" fmla="*/ 84 h 4663"/>
                  <a:gd name="T70" fmla="*/ 57 w 4270"/>
                  <a:gd name="T71" fmla="*/ 71 h 4663"/>
                  <a:gd name="T72" fmla="*/ 52 w 4270"/>
                  <a:gd name="T73" fmla="*/ 59 h 4663"/>
                  <a:gd name="T74" fmla="*/ 50 w 4270"/>
                  <a:gd name="T75" fmla="*/ 55 h 4663"/>
                  <a:gd name="T76" fmla="*/ 50 w 4270"/>
                  <a:gd name="T77" fmla="*/ 75 h 4663"/>
                  <a:gd name="T78" fmla="*/ 40 w 4270"/>
                  <a:gd name="T79" fmla="*/ 78 h 4663"/>
                  <a:gd name="T80" fmla="*/ 39 w 4270"/>
                  <a:gd name="T81" fmla="*/ 63 h 4663"/>
                  <a:gd name="T82" fmla="*/ 30 w 4270"/>
                  <a:gd name="T83" fmla="*/ 69 h 4663"/>
                  <a:gd name="T84" fmla="*/ 27 w 4270"/>
                  <a:gd name="T85" fmla="*/ 74 h 4663"/>
                  <a:gd name="T86" fmla="*/ 21 w 4270"/>
                  <a:gd name="T87" fmla="*/ 71 h 4663"/>
                  <a:gd name="T88" fmla="*/ 16 w 4270"/>
                  <a:gd name="T89" fmla="*/ 61 h 4663"/>
                  <a:gd name="T90" fmla="*/ 5 w 4270"/>
                  <a:gd name="T91" fmla="*/ 74 h 4663"/>
                  <a:gd name="T92" fmla="*/ 8 w 4270"/>
                  <a:gd name="T93" fmla="*/ 66 h 4663"/>
                  <a:gd name="T94" fmla="*/ 7 w 4270"/>
                  <a:gd name="T95" fmla="*/ 63 h 4663"/>
                  <a:gd name="T96" fmla="*/ 18 w 4270"/>
                  <a:gd name="T97" fmla="*/ 49 h 4663"/>
                  <a:gd name="T98" fmla="*/ 23 w 4270"/>
                  <a:gd name="T99" fmla="*/ 48 h 4663"/>
                  <a:gd name="T100" fmla="*/ 27 w 4270"/>
                  <a:gd name="T101" fmla="*/ 47 h 4663"/>
                  <a:gd name="T102" fmla="*/ 32 w 4270"/>
                  <a:gd name="T103" fmla="*/ 55 h 4663"/>
                  <a:gd name="T104" fmla="*/ 41 w 4270"/>
                  <a:gd name="T105" fmla="*/ 43 h 4663"/>
                  <a:gd name="T106" fmla="*/ 42 w 4270"/>
                  <a:gd name="T107" fmla="*/ 30 h 4663"/>
                  <a:gd name="T108" fmla="*/ 50 w 4270"/>
                  <a:gd name="T109" fmla="*/ 30 h 4663"/>
                  <a:gd name="T110" fmla="*/ 51 w 4270"/>
                  <a:gd name="T111" fmla="*/ 46 h 4663"/>
                  <a:gd name="T112" fmla="*/ 58 w 4270"/>
                  <a:gd name="T113" fmla="*/ 57 h 4663"/>
                  <a:gd name="T114" fmla="*/ 60 w 4270"/>
                  <a:gd name="T115" fmla="*/ 50 h 4663"/>
                  <a:gd name="T116" fmla="*/ 62 w 4270"/>
                  <a:gd name="T117" fmla="*/ 42 h 4663"/>
                  <a:gd name="T118" fmla="*/ 68 w 4270"/>
                  <a:gd name="T119" fmla="*/ 39 h 4663"/>
                  <a:gd name="T120" fmla="*/ 75 w 4270"/>
                  <a:gd name="T121" fmla="*/ 22 h 4663"/>
                  <a:gd name="T122" fmla="*/ 83 w 4270"/>
                  <a:gd name="T123" fmla="*/ 29 h 4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270" h="4663">
                    <a:moveTo>
                      <a:pt x="3751" y="883"/>
                    </a:moveTo>
                    <a:lnTo>
                      <a:pt x="3695" y="871"/>
                    </a:lnTo>
                    <a:lnTo>
                      <a:pt x="3638" y="857"/>
                    </a:lnTo>
                    <a:lnTo>
                      <a:pt x="3581" y="843"/>
                    </a:lnTo>
                    <a:lnTo>
                      <a:pt x="3525" y="830"/>
                    </a:lnTo>
                    <a:lnTo>
                      <a:pt x="3466" y="816"/>
                    </a:lnTo>
                    <a:lnTo>
                      <a:pt x="3409" y="801"/>
                    </a:lnTo>
                    <a:lnTo>
                      <a:pt x="3353" y="788"/>
                    </a:lnTo>
                    <a:lnTo>
                      <a:pt x="3297" y="773"/>
                    </a:lnTo>
                    <a:lnTo>
                      <a:pt x="3241" y="758"/>
                    </a:lnTo>
                    <a:lnTo>
                      <a:pt x="3187" y="743"/>
                    </a:lnTo>
                    <a:lnTo>
                      <a:pt x="3134" y="727"/>
                    </a:lnTo>
                    <a:lnTo>
                      <a:pt x="3081" y="713"/>
                    </a:lnTo>
                    <a:lnTo>
                      <a:pt x="3026" y="698"/>
                    </a:lnTo>
                    <a:lnTo>
                      <a:pt x="2971" y="683"/>
                    </a:lnTo>
                    <a:lnTo>
                      <a:pt x="2918" y="668"/>
                    </a:lnTo>
                    <a:lnTo>
                      <a:pt x="2865" y="654"/>
                    </a:lnTo>
                    <a:lnTo>
                      <a:pt x="2811" y="639"/>
                    </a:lnTo>
                    <a:lnTo>
                      <a:pt x="2759" y="624"/>
                    </a:lnTo>
                    <a:lnTo>
                      <a:pt x="2705" y="608"/>
                    </a:lnTo>
                    <a:lnTo>
                      <a:pt x="2652" y="592"/>
                    </a:lnTo>
                    <a:lnTo>
                      <a:pt x="2597" y="576"/>
                    </a:lnTo>
                    <a:lnTo>
                      <a:pt x="2544" y="561"/>
                    </a:lnTo>
                    <a:lnTo>
                      <a:pt x="2490" y="547"/>
                    </a:lnTo>
                    <a:lnTo>
                      <a:pt x="2437" y="531"/>
                    </a:lnTo>
                    <a:lnTo>
                      <a:pt x="2384" y="516"/>
                    </a:lnTo>
                    <a:lnTo>
                      <a:pt x="2330" y="500"/>
                    </a:lnTo>
                    <a:lnTo>
                      <a:pt x="2278" y="485"/>
                    </a:lnTo>
                    <a:lnTo>
                      <a:pt x="2224" y="469"/>
                    </a:lnTo>
                    <a:lnTo>
                      <a:pt x="2172" y="456"/>
                    </a:lnTo>
                    <a:lnTo>
                      <a:pt x="2121" y="441"/>
                    </a:lnTo>
                    <a:lnTo>
                      <a:pt x="2070" y="426"/>
                    </a:lnTo>
                    <a:lnTo>
                      <a:pt x="2017" y="412"/>
                    </a:lnTo>
                    <a:lnTo>
                      <a:pt x="1966" y="398"/>
                    </a:lnTo>
                    <a:lnTo>
                      <a:pt x="1915" y="383"/>
                    </a:lnTo>
                    <a:lnTo>
                      <a:pt x="1864" y="369"/>
                    </a:lnTo>
                    <a:lnTo>
                      <a:pt x="1813" y="356"/>
                    </a:lnTo>
                    <a:lnTo>
                      <a:pt x="1762" y="342"/>
                    </a:lnTo>
                    <a:lnTo>
                      <a:pt x="1709" y="328"/>
                    </a:lnTo>
                    <a:lnTo>
                      <a:pt x="1658" y="315"/>
                    </a:lnTo>
                    <a:lnTo>
                      <a:pt x="1607" y="302"/>
                    </a:lnTo>
                    <a:lnTo>
                      <a:pt x="1556" y="289"/>
                    </a:lnTo>
                    <a:lnTo>
                      <a:pt x="1504" y="276"/>
                    </a:lnTo>
                    <a:lnTo>
                      <a:pt x="1452" y="263"/>
                    </a:lnTo>
                    <a:lnTo>
                      <a:pt x="1400" y="251"/>
                    </a:lnTo>
                    <a:lnTo>
                      <a:pt x="1349" y="238"/>
                    </a:lnTo>
                    <a:lnTo>
                      <a:pt x="1297" y="226"/>
                    </a:lnTo>
                    <a:lnTo>
                      <a:pt x="1245" y="213"/>
                    </a:lnTo>
                    <a:lnTo>
                      <a:pt x="1194" y="200"/>
                    </a:lnTo>
                    <a:lnTo>
                      <a:pt x="1142" y="187"/>
                    </a:lnTo>
                    <a:lnTo>
                      <a:pt x="1091" y="176"/>
                    </a:lnTo>
                    <a:lnTo>
                      <a:pt x="1039" y="163"/>
                    </a:lnTo>
                    <a:lnTo>
                      <a:pt x="987" y="152"/>
                    </a:lnTo>
                    <a:lnTo>
                      <a:pt x="935" y="141"/>
                    </a:lnTo>
                    <a:lnTo>
                      <a:pt x="883" y="129"/>
                    </a:lnTo>
                    <a:lnTo>
                      <a:pt x="830" y="118"/>
                    </a:lnTo>
                    <a:lnTo>
                      <a:pt x="779" y="107"/>
                    </a:lnTo>
                    <a:lnTo>
                      <a:pt x="726" y="95"/>
                    </a:lnTo>
                    <a:lnTo>
                      <a:pt x="676" y="85"/>
                    </a:lnTo>
                    <a:lnTo>
                      <a:pt x="622" y="74"/>
                    </a:lnTo>
                    <a:lnTo>
                      <a:pt x="572" y="63"/>
                    </a:lnTo>
                    <a:lnTo>
                      <a:pt x="520" y="52"/>
                    </a:lnTo>
                    <a:lnTo>
                      <a:pt x="467" y="41"/>
                    </a:lnTo>
                    <a:lnTo>
                      <a:pt x="414" y="30"/>
                    </a:lnTo>
                    <a:lnTo>
                      <a:pt x="362" y="20"/>
                    </a:lnTo>
                    <a:lnTo>
                      <a:pt x="310" y="10"/>
                    </a:lnTo>
                    <a:lnTo>
                      <a:pt x="257" y="0"/>
                    </a:lnTo>
                    <a:lnTo>
                      <a:pt x="259" y="3"/>
                    </a:lnTo>
                    <a:lnTo>
                      <a:pt x="259" y="8"/>
                    </a:lnTo>
                    <a:lnTo>
                      <a:pt x="259" y="11"/>
                    </a:lnTo>
                    <a:lnTo>
                      <a:pt x="254" y="66"/>
                    </a:lnTo>
                    <a:lnTo>
                      <a:pt x="249" y="118"/>
                    </a:lnTo>
                    <a:lnTo>
                      <a:pt x="245" y="171"/>
                    </a:lnTo>
                    <a:lnTo>
                      <a:pt x="240" y="225"/>
                    </a:lnTo>
                    <a:lnTo>
                      <a:pt x="236" y="278"/>
                    </a:lnTo>
                    <a:lnTo>
                      <a:pt x="232" y="331"/>
                    </a:lnTo>
                    <a:lnTo>
                      <a:pt x="228" y="384"/>
                    </a:lnTo>
                    <a:lnTo>
                      <a:pt x="224" y="437"/>
                    </a:lnTo>
                    <a:lnTo>
                      <a:pt x="221" y="491"/>
                    </a:lnTo>
                    <a:lnTo>
                      <a:pt x="217" y="543"/>
                    </a:lnTo>
                    <a:lnTo>
                      <a:pt x="213" y="597"/>
                    </a:lnTo>
                    <a:lnTo>
                      <a:pt x="210" y="650"/>
                    </a:lnTo>
                    <a:lnTo>
                      <a:pt x="206" y="704"/>
                    </a:lnTo>
                    <a:lnTo>
                      <a:pt x="204" y="757"/>
                    </a:lnTo>
                    <a:lnTo>
                      <a:pt x="201" y="810"/>
                    </a:lnTo>
                    <a:lnTo>
                      <a:pt x="197" y="863"/>
                    </a:lnTo>
                    <a:lnTo>
                      <a:pt x="195" y="916"/>
                    </a:lnTo>
                    <a:lnTo>
                      <a:pt x="192" y="970"/>
                    </a:lnTo>
                    <a:lnTo>
                      <a:pt x="189" y="1023"/>
                    </a:lnTo>
                    <a:lnTo>
                      <a:pt x="186" y="1078"/>
                    </a:lnTo>
                    <a:lnTo>
                      <a:pt x="184" y="1130"/>
                    </a:lnTo>
                    <a:lnTo>
                      <a:pt x="181" y="1183"/>
                    </a:lnTo>
                    <a:lnTo>
                      <a:pt x="178" y="1236"/>
                    </a:lnTo>
                    <a:lnTo>
                      <a:pt x="176" y="1289"/>
                    </a:lnTo>
                    <a:lnTo>
                      <a:pt x="173" y="1341"/>
                    </a:lnTo>
                    <a:lnTo>
                      <a:pt x="171" y="1396"/>
                    </a:lnTo>
                    <a:lnTo>
                      <a:pt x="168" y="1451"/>
                    </a:lnTo>
                    <a:lnTo>
                      <a:pt x="165" y="1503"/>
                    </a:lnTo>
                    <a:lnTo>
                      <a:pt x="163" y="1556"/>
                    </a:lnTo>
                    <a:lnTo>
                      <a:pt x="161" y="1609"/>
                    </a:lnTo>
                    <a:lnTo>
                      <a:pt x="159" y="1662"/>
                    </a:lnTo>
                    <a:lnTo>
                      <a:pt x="156" y="1716"/>
                    </a:lnTo>
                    <a:lnTo>
                      <a:pt x="154" y="1769"/>
                    </a:lnTo>
                    <a:lnTo>
                      <a:pt x="152" y="1824"/>
                    </a:lnTo>
                    <a:lnTo>
                      <a:pt x="148" y="1876"/>
                    </a:lnTo>
                    <a:lnTo>
                      <a:pt x="146" y="1932"/>
                    </a:lnTo>
                    <a:lnTo>
                      <a:pt x="144" y="1986"/>
                    </a:lnTo>
                    <a:lnTo>
                      <a:pt x="141" y="2041"/>
                    </a:lnTo>
                    <a:lnTo>
                      <a:pt x="138" y="2096"/>
                    </a:lnTo>
                    <a:lnTo>
                      <a:pt x="136" y="2151"/>
                    </a:lnTo>
                    <a:lnTo>
                      <a:pt x="132" y="2208"/>
                    </a:lnTo>
                    <a:lnTo>
                      <a:pt x="130" y="2262"/>
                    </a:lnTo>
                    <a:lnTo>
                      <a:pt x="127" y="2317"/>
                    </a:lnTo>
                    <a:lnTo>
                      <a:pt x="123" y="2372"/>
                    </a:lnTo>
                    <a:lnTo>
                      <a:pt x="120" y="2427"/>
                    </a:lnTo>
                    <a:lnTo>
                      <a:pt x="116" y="2483"/>
                    </a:lnTo>
                    <a:lnTo>
                      <a:pt x="113" y="2538"/>
                    </a:lnTo>
                    <a:lnTo>
                      <a:pt x="110" y="2593"/>
                    </a:lnTo>
                    <a:lnTo>
                      <a:pt x="105" y="2648"/>
                    </a:lnTo>
                    <a:lnTo>
                      <a:pt x="102" y="2703"/>
                    </a:lnTo>
                    <a:lnTo>
                      <a:pt x="97" y="2758"/>
                    </a:lnTo>
                    <a:lnTo>
                      <a:pt x="93" y="2815"/>
                    </a:lnTo>
                    <a:lnTo>
                      <a:pt x="89" y="2872"/>
                    </a:lnTo>
                    <a:lnTo>
                      <a:pt x="86" y="2930"/>
                    </a:lnTo>
                    <a:lnTo>
                      <a:pt x="82" y="2989"/>
                    </a:lnTo>
                    <a:lnTo>
                      <a:pt x="78" y="3047"/>
                    </a:lnTo>
                    <a:lnTo>
                      <a:pt x="74" y="3106"/>
                    </a:lnTo>
                    <a:lnTo>
                      <a:pt x="70" y="3164"/>
                    </a:lnTo>
                    <a:lnTo>
                      <a:pt x="63" y="3222"/>
                    </a:lnTo>
                    <a:lnTo>
                      <a:pt x="57" y="3280"/>
                    </a:lnTo>
                    <a:lnTo>
                      <a:pt x="49" y="3338"/>
                    </a:lnTo>
                    <a:lnTo>
                      <a:pt x="41" y="3396"/>
                    </a:lnTo>
                    <a:lnTo>
                      <a:pt x="31" y="3454"/>
                    </a:lnTo>
                    <a:lnTo>
                      <a:pt x="19" y="3510"/>
                    </a:lnTo>
                    <a:lnTo>
                      <a:pt x="5" y="3564"/>
                    </a:lnTo>
                    <a:lnTo>
                      <a:pt x="4" y="3569"/>
                    </a:lnTo>
                    <a:lnTo>
                      <a:pt x="3" y="3572"/>
                    </a:lnTo>
                    <a:lnTo>
                      <a:pt x="0" y="3575"/>
                    </a:lnTo>
                    <a:lnTo>
                      <a:pt x="57" y="3585"/>
                    </a:lnTo>
                    <a:lnTo>
                      <a:pt x="113" y="3596"/>
                    </a:lnTo>
                    <a:lnTo>
                      <a:pt x="168" y="3608"/>
                    </a:lnTo>
                    <a:lnTo>
                      <a:pt x="222" y="3619"/>
                    </a:lnTo>
                    <a:lnTo>
                      <a:pt x="278" y="3633"/>
                    </a:lnTo>
                    <a:lnTo>
                      <a:pt x="332" y="3645"/>
                    </a:lnTo>
                    <a:lnTo>
                      <a:pt x="387" y="3659"/>
                    </a:lnTo>
                    <a:lnTo>
                      <a:pt x="442" y="3672"/>
                    </a:lnTo>
                    <a:lnTo>
                      <a:pt x="497" y="3687"/>
                    </a:lnTo>
                    <a:lnTo>
                      <a:pt x="552" y="3702"/>
                    </a:lnTo>
                    <a:lnTo>
                      <a:pt x="608" y="3716"/>
                    </a:lnTo>
                    <a:lnTo>
                      <a:pt x="661" y="3730"/>
                    </a:lnTo>
                    <a:lnTo>
                      <a:pt x="716" y="3745"/>
                    </a:lnTo>
                    <a:lnTo>
                      <a:pt x="768" y="3761"/>
                    </a:lnTo>
                    <a:lnTo>
                      <a:pt x="823" y="3777"/>
                    </a:lnTo>
                    <a:lnTo>
                      <a:pt x="876" y="3792"/>
                    </a:lnTo>
                    <a:lnTo>
                      <a:pt x="933" y="3807"/>
                    </a:lnTo>
                    <a:lnTo>
                      <a:pt x="987" y="3821"/>
                    </a:lnTo>
                    <a:lnTo>
                      <a:pt x="1042" y="3836"/>
                    </a:lnTo>
                    <a:lnTo>
                      <a:pt x="1098" y="3851"/>
                    </a:lnTo>
                    <a:lnTo>
                      <a:pt x="1152" y="3866"/>
                    </a:lnTo>
                    <a:lnTo>
                      <a:pt x="1207" y="3881"/>
                    </a:lnTo>
                    <a:lnTo>
                      <a:pt x="1261" y="3896"/>
                    </a:lnTo>
                    <a:lnTo>
                      <a:pt x="1316" y="3911"/>
                    </a:lnTo>
                    <a:lnTo>
                      <a:pt x="1372" y="3928"/>
                    </a:lnTo>
                    <a:lnTo>
                      <a:pt x="1426" y="3942"/>
                    </a:lnTo>
                    <a:lnTo>
                      <a:pt x="1481" y="3958"/>
                    </a:lnTo>
                    <a:lnTo>
                      <a:pt x="1535" y="3973"/>
                    </a:lnTo>
                    <a:lnTo>
                      <a:pt x="1591" y="3989"/>
                    </a:lnTo>
                    <a:lnTo>
                      <a:pt x="1646" y="4004"/>
                    </a:lnTo>
                    <a:lnTo>
                      <a:pt x="1700" y="4022"/>
                    </a:lnTo>
                    <a:lnTo>
                      <a:pt x="1756" y="4037"/>
                    </a:lnTo>
                    <a:lnTo>
                      <a:pt x="1811" y="4052"/>
                    </a:lnTo>
                    <a:lnTo>
                      <a:pt x="1864" y="4070"/>
                    </a:lnTo>
                    <a:lnTo>
                      <a:pt x="1916" y="4086"/>
                    </a:lnTo>
                    <a:lnTo>
                      <a:pt x="1969" y="4103"/>
                    </a:lnTo>
                    <a:lnTo>
                      <a:pt x="2021" y="4117"/>
                    </a:lnTo>
                    <a:lnTo>
                      <a:pt x="2074" y="4133"/>
                    </a:lnTo>
                    <a:lnTo>
                      <a:pt x="2127" y="4151"/>
                    </a:lnTo>
                    <a:lnTo>
                      <a:pt x="2179" y="4167"/>
                    </a:lnTo>
                    <a:lnTo>
                      <a:pt x="2231" y="4185"/>
                    </a:lnTo>
                    <a:lnTo>
                      <a:pt x="2284" y="4202"/>
                    </a:lnTo>
                    <a:lnTo>
                      <a:pt x="2336" y="4218"/>
                    </a:lnTo>
                    <a:lnTo>
                      <a:pt x="2387" y="4236"/>
                    </a:lnTo>
                    <a:lnTo>
                      <a:pt x="2439" y="4253"/>
                    </a:lnTo>
                    <a:lnTo>
                      <a:pt x="2490" y="4272"/>
                    </a:lnTo>
                    <a:lnTo>
                      <a:pt x="2543" y="4289"/>
                    </a:lnTo>
                    <a:lnTo>
                      <a:pt x="2595" y="4307"/>
                    </a:lnTo>
                    <a:lnTo>
                      <a:pt x="2647" y="4325"/>
                    </a:lnTo>
                    <a:lnTo>
                      <a:pt x="2699" y="4344"/>
                    </a:lnTo>
                    <a:lnTo>
                      <a:pt x="2750" y="4363"/>
                    </a:lnTo>
                    <a:lnTo>
                      <a:pt x="2801" y="4381"/>
                    </a:lnTo>
                    <a:lnTo>
                      <a:pt x="2852" y="4400"/>
                    </a:lnTo>
                    <a:lnTo>
                      <a:pt x="2905" y="4419"/>
                    </a:lnTo>
                    <a:lnTo>
                      <a:pt x="2960" y="4440"/>
                    </a:lnTo>
                    <a:lnTo>
                      <a:pt x="3015" y="4459"/>
                    </a:lnTo>
                    <a:lnTo>
                      <a:pt x="3073" y="4479"/>
                    </a:lnTo>
                    <a:lnTo>
                      <a:pt x="3129" y="4498"/>
                    </a:lnTo>
                    <a:lnTo>
                      <a:pt x="3185" y="4518"/>
                    </a:lnTo>
                    <a:lnTo>
                      <a:pt x="3242" y="4539"/>
                    </a:lnTo>
                    <a:lnTo>
                      <a:pt x="3298" y="4563"/>
                    </a:lnTo>
                    <a:lnTo>
                      <a:pt x="3353" y="4586"/>
                    </a:lnTo>
                    <a:lnTo>
                      <a:pt x="3407" y="4609"/>
                    </a:lnTo>
                    <a:lnTo>
                      <a:pt x="3460" y="4636"/>
                    </a:lnTo>
                    <a:lnTo>
                      <a:pt x="3514" y="4663"/>
                    </a:lnTo>
                    <a:lnTo>
                      <a:pt x="3521" y="4607"/>
                    </a:lnTo>
                    <a:lnTo>
                      <a:pt x="3529" y="4549"/>
                    </a:lnTo>
                    <a:lnTo>
                      <a:pt x="3539" y="4492"/>
                    </a:lnTo>
                    <a:lnTo>
                      <a:pt x="3550" y="4434"/>
                    </a:lnTo>
                    <a:lnTo>
                      <a:pt x="3564" y="4379"/>
                    </a:lnTo>
                    <a:lnTo>
                      <a:pt x="3579" y="4322"/>
                    </a:lnTo>
                    <a:lnTo>
                      <a:pt x="3593" y="4265"/>
                    </a:lnTo>
                    <a:lnTo>
                      <a:pt x="3609" y="4209"/>
                    </a:lnTo>
                    <a:lnTo>
                      <a:pt x="3626" y="4151"/>
                    </a:lnTo>
                    <a:lnTo>
                      <a:pt x="3643" y="4095"/>
                    </a:lnTo>
                    <a:lnTo>
                      <a:pt x="3660" y="4040"/>
                    </a:lnTo>
                    <a:lnTo>
                      <a:pt x="3677" y="3984"/>
                    </a:lnTo>
                    <a:lnTo>
                      <a:pt x="3693" y="3928"/>
                    </a:lnTo>
                    <a:lnTo>
                      <a:pt x="3710" y="3873"/>
                    </a:lnTo>
                    <a:lnTo>
                      <a:pt x="3725" y="3818"/>
                    </a:lnTo>
                    <a:lnTo>
                      <a:pt x="3740" y="3762"/>
                    </a:lnTo>
                    <a:lnTo>
                      <a:pt x="3755" y="3710"/>
                    </a:lnTo>
                    <a:lnTo>
                      <a:pt x="3770" y="3657"/>
                    </a:lnTo>
                    <a:lnTo>
                      <a:pt x="3784" y="3603"/>
                    </a:lnTo>
                    <a:lnTo>
                      <a:pt x="3799" y="3550"/>
                    </a:lnTo>
                    <a:lnTo>
                      <a:pt x="3814" y="3496"/>
                    </a:lnTo>
                    <a:lnTo>
                      <a:pt x="3829" y="3444"/>
                    </a:lnTo>
                    <a:lnTo>
                      <a:pt x="3843" y="3389"/>
                    </a:lnTo>
                    <a:lnTo>
                      <a:pt x="3858" y="3335"/>
                    </a:lnTo>
                    <a:lnTo>
                      <a:pt x="3872" y="3281"/>
                    </a:lnTo>
                    <a:lnTo>
                      <a:pt x="3887" y="3228"/>
                    </a:lnTo>
                    <a:lnTo>
                      <a:pt x="3901" y="3174"/>
                    </a:lnTo>
                    <a:lnTo>
                      <a:pt x="3916" y="3121"/>
                    </a:lnTo>
                    <a:lnTo>
                      <a:pt x="3930" y="3066"/>
                    </a:lnTo>
                    <a:lnTo>
                      <a:pt x="3944" y="3013"/>
                    </a:lnTo>
                    <a:lnTo>
                      <a:pt x="3957" y="2958"/>
                    </a:lnTo>
                    <a:lnTo>
                      <a:pt x="3971" y="2905"/>
                    </a:lnTo>
                    <a:lnTo>
                      <a:pt x="3983" y="2854"/>
                    </a:lnTo>
                    <a:lnTo>
                      <a:pt x="3996" y="2803"/>
                    </a:lnTo>
                    <a:lnTo>
                      <a:pt x="4009" y="2751"/>
                    </a:lnTo>
                    <a:lnTo>
                      <a:pt x="4022" y="2698"/>
                    </a:lnTo>
                    <a:lnTo>
                      <a:pt x="4034" y="2647"/>
                    </a:lnTo>
                    <a:lnTo>
                      <a:pt x="4046" y="2596"/>
                    </a:lnTo>
                    <a:lnTo>
                      <a:pt x="4057" y="2543"/>
                    </a:lnTo>
                    <a:lnTo>
                      <a:pt x="4069" y="2491"/>
                    </a:lnTo>
                    <a:lnTo>
                      <a:pt x="4080" y="2440"/>
                    </a:lnTo>
                    <a:lnTo>
                      <a:pt x="4090" y="2386"/>
                    </a:lnTo>
                    <a:lnTo>
                      <a:pt x="4102" y="2335"/>
                    </a:lnTo>
                    <a:lnTo>
                      <a:pt x="4112" y="2283"/>
                    </a:lnTo>
                    <a:lnTo>
                      <a:pt x="4122" y="2232"/>
                    </a:lnTo>
                    <a:lnTo>
                      <a:pt x="4131" y="2178"/>
                    </a:lnTo>
                    <a:lnTo>
                      <a:pt x="4140" y="2127"/>
                    </a:lnTo>
                    <a:lnTo>
                      <a:pt x="4149" y="2075"/>
                    </a:lnTo>
                    <a:lnTo>
                      <a:pt x="4158" y="2021"/>
                    </a:lnTo>
                    <a:lnTo>
                      <a:pt x="4167" y="1970"/>
                    </a:lnTo>
                    <a:lnTo>
                      <a:pt x="4175" y="1918"/>
                    </a:lnTo>
                    <a:lnTo>
                      <a:pt x="4183" y="1866"/>
                    </a:lnTo>
                    <a:lnTo>
                      <a:pt x="4190" y="1813"/>
                    </a:lnTo>
                    <a:lnTo>
                      <a:pt x="4197" y="1760"/>
                    </a:lnTo>
                    <a:lnTo>
                      <a:pt x="4204" y="1706"/>
                    </a:lnTo>
                    <a:lnTo>
                      <a:pt x="4211" y="1654"/>
                    </a:lnTo>
                    <a:lnTo>
                      <a:pt x="4216" y="1602"/>
                    </a:lnTo>
                    <a:lnTo>
                      <a:pt x="4222" y="1550"/>
                    </a:lnTo>
                    <a:lnTo>
                      <a:pt x="4227" y="1497"/>
                    </a:lnTo>
                    <a:lnTo>
                      <a:pt x="4231" y="1444"/>
                    </a:lnTo>
                    <a:lnTo>
                      <a:pt x="4236" y="1389"/>
                    </a:lnTo>
                    <a:lnTo>
                      <a:pt x="4239" y="1337"/>
                    </a:lnTo>
                    <a:lnTo>
                      <a:pt x="4243" y="1285"/>
                    </a:lnTo>
                    <a:lnTo>
                      <a:pt x="4246" y="1231"/>
                    </a:lnTo>
                    <a:lnTo>
                      <a:pt x="4248" y="1179"/>
                    </a:lnTo>
                    <a:lnTo>
                      <a:pt x="4249" y="1125"/>
                    </a:lnTo>
                    <a:lnTo>
                      <a:pt x="4250" y="1073"/>
                    </a:lnTo>
                    <a:lnTo>
                      <a:pt x="4254" y="1057"/>
                    </a:lnTo>
                    <a:lnTo>
                      <a:pt x="4261" y="1048"/>
                    </a:lnTo>
                    <a:lnTo>
                      <a:pt x="4270" y="1041"/>
                    </a:lnTo>
                    <a:lnTo>
                      <a:pt x="4270" y="1013"/>
                    </a:lnTo>
                    <a:lnTo>
                      <a:pt x="4269" y="982"/>
                    </a:lnTo>
                    <a:lnTo>
                      <a:pt x="4268" y="953"/>
                    </a:lnTo>
                    <a:lnTo>
                      <a:pt x="4255" y="958"/>
                    </a:lnTo>
                    <a:lnTo>
                      <a:pt x="4241" y="963"/>
                    </a:lnTo>
                    <a:lnTo>
                      <a:pt x="4227" y="964"/>
                    </a:lnTo>
                    <a:lnTo>
                      <a:pt x="4167" y="964"/>
                    </a:lnTo>
                    <a:lnTo>
                      <a:pt x="4107" y="958"/>
                    </a:lnTo>
                    <a:lnTo>
                      <a:pt x="4048" y="950"/>
                    </a:lnTo>
                    <a:lnTo>
                      <a:pt x="3987" y="939"/>
                    </a:lnTo>
                    <a:lnTo>
                      <a:pt x="3928" y="925"/>
                    </a:lnTo>
                    <a:lnTo>
                      <a:pt x="3867" y="912"/>
                    </a:lnTo>
                    <a:lnTo>
                      <a:pt x="3809" y="897"/>
                    </a:lnTo>
                    <a:lnTo>
                      <a:pt x="3751" y="883"/>
                    </a:lnTo>
                    <a:close/>
                    <a:moveTo>
                      <a:pt x="682" y="406"/>
                    </a:moveTo>
                    <a:lnTo>
                      <a:pt x="735" y="416"/>
                    </a:lnTo>
                    <a:lnTo>
                      <a:pt x="788" y="426"/>
                    </a:lnTo>
                    <a:lnTo>
                      <a:pt x="843" y="437"/>
                    </a:lnTo>
                    <a:lnTo>
                      <a:pt x="898" y="448"/>
                    </a:lnTo>
                    <a:lnTo>
                      <a:pt x="952" y="458"/>
                    </a:lnTo>
                    <a:lnTo>
                      <a:pt x="1007" y="468"/>
                    </a:lnTo>
                    <a:lnTo>
                      <a:pt x="1061" y="480"/>
                    </a:lnTo>
                    <a:lnTo>
                      <a:pt x="1117" y="491"/>
                    </a:lnTo>
                    <a:lnTo>
                      <a:pt x="1172" y="502"/>
                    </a:lnTo>
                    <a:lnTo>
                      <a:pt x="1225" y="514"/>
                    </a:lnTo>
                    <a:lnTo>
                      <a:pt x="1280" y="526"/>
                    </a:lnTo>
                    <a:lnTo>
                      <a:pt x="1335" y="539"/>
                    </a:lnTo>
                    <a:lnTo>
                      <a:pt x="1389" y="552"/>
                    </a:lnTo>
                    <a:lnTo>
                      <a:pt x="1442" y="567"/>
                    </a:lnTo>
                    <a:lnTo>
                      <a:pt x="1496" y="582"/>
                    </a:lnTo>
                    <a:lnTo>
                      <a:pt x="1549" y="598"/>
                    </a:lnTo>
                    <a:lnTo>
                      <a:pt x="1601" y="616"/>
                    </a:lnTo>
                    <a:lnTo>
                      <a:pt x="1654" y="634"/>
                    </a:lnTo>
                    <a:lnTo>
                      <a:pt x="1705" y="654"/>
                    </a:lnTo>
                    <a:lnTo>
                      <a:pt x="1756" y="674"/>
                    </a:lnTo>
                    <a:lnTo>
                      <a:pt x="1806" y="696"/>
                    </a:lnTo>
                    <a:lnTo>
                      <a:pt x="1855" y="719"/>
                    </a:lnTo>
                    <a:lnTo>
                      <a:pt x="1904" y="744"/>
                    </a:lnTo>
                    <a:lnTo>
                      <a:pt x="1952" y="771"/>
                    </a:lnTo>
                    <a:lnTo>
                      <a:pt x="1973" y="804"/>
                    </a:lnTo>
                    <a:lnTo>
                      <a:pt x="1964" y="842"/>
                    </a:lnTo>
                    <a:lnTo>
                      <a:pt x="1928" y="858"/>
                    </a:lnTo>
                    <a:lnTo>
                      <a:pt x="1870" y="852"/>
                    </a:lnTo>
                    <a:lnTo>
                      <a:pt x="1812" y="847"/>
                    </a:lnTo>
                    <a:lnTo>
                      <a:pt x="1753" y="840"/>
                    </a:lnTo>
                    <a:lnTo>
                      <a:pt x="1693" y="834"/>
                    </a:lnTo>
                    <a:lnTo>
                      <a:pt x="1634" y="829"/>
                    </a:lnTo>
                    <a:lnTo>
                      <a:pt x="1575" y="823"/>
                    </a:lnTo>
                    <a:lnTo>
                      <a:pt x="1516" y="816"/>
                    </a:lnTo>
                    <a:lnTo>
                      <a:pt x="1457" y="810"/>
                    </a:lnTo>
                    <a:lnTo>
                      <a:pt x="1398" y="804"/>
                    </a:lnTo>
                    <a:lnTo>
                      <a:pt x="1340" y="797"/>
                    </a:lnTo>
                    <a:lnTo>
                      <a:pt x="1280" y="790"/>
                    </a:lnTo>
                    <a:lnTo>
                      <a:pt x="1222" y="783"/>
                    </a:lnTo>
                    <a:lnTo>
                      <a:pt x="1164" y="777"/>
                    </a:lnTo>
                    <a:lnTo>
                      <a:pt x="1106" y="771"/>
                    </a:lnTo>
                    <a:lnTo>
                      <a:pt x="1048" y="764"/>
                    </a:lnTo>
                    <a:lnTo>
                      <a:pt x="989" y="757"/>
                    </a:lnTo>
                    <a:lnTo>
                      <a:pt x="931" y="751"/>
                    </a:lnTo>
                    <a:lnTo>
                      <a:pt x="871" y="744"/>
                    </a:lnTo>
                    <a:lnTo>
                      <a:pt x="812" y="738"/>
                    </a:lnTo>
                    <a:lnTo>
                      <a:pt x="755" y="730"/>
                    </a:lnTo>
                    <a:lnTo>
                      <a:pt x="696" y="724"/>
                    </a:lnTo>
                    <a:lnTo>
                      <a:pt x="639" y="716"/>
                    </a:lnTo>
                    <a:lnTo>
                      <a:pt x="595" y="706"/>
                    </a:lnTo>
                    <a:lnTo>
                      <a:pt x="558" y="688"/>
                    </a:lnTo>
                    <a:lnTo>
                      <a:pt x="530" y="664"/>
                    </a:lnTo>
                    <a:lnTo>
                      <a:pt x="508" y="634"/>
                    </a:lnTo>
                    <a:lnTo>
                      <a:pt x="495" y="602"/>
                    </a:lnTo>
                    <a:lnTo>
                      <a:pt x="491" y="567"/>
                    </a:lnTo>
                    <a:lnTo>
                      <a:pt x="491" y="532"/>
                    </a:lnTo>
                    <a:lnTo>
                      <a:pt x="498" y="499"/>
                    </a:lnTo>
                    <a:lnTo>
                      <a:pt x="513" y="468"/>
                    </a:lnTo>
                    <a:lnTo>
                      <a:pt x="535" y="442"/>
                    </a:lnTo>
                    <a:lnTo>
                      <a:pt x="563" y="420"/>
                    </a:lnTo>
                    <a:lnTo>
                      <a:pt x="597" y="407"/>
                    </a:lnTo>
                    <a:lnTo>
                      <a:pt x="636" y="401"/>
                    </a:lnTo>
                    <a:lnTo>
                      <a:pt x="682" y="406"/>
                    </a:lnTo>
                    <a:close/>
                    <a:moveTo>
                      <a:pt x="486" y="1032"/>
                    </a:moveTo>
                    <a:lnTo>
                      <a:pt x="535" y="1007"/>
                    </a:lnTo>
                    <a:lnTo>
                      <a:pt x="592" y="992"/>
                    </a:lnTo>
                    <a:lnTo>
                      <a:pt x="649" y="986"/>
                    </a:lnTo>
                    <a:lnTo>
                      <a:pt x="709" y="986"/>
                    </a:lnTo>
                    <a:lnTo>
                      <a:pt x="772" y="991"/>
                    </a:lnTo>
                    <a:lnTo>
                      <a:pt x="835" y="1000"/>
                    </a:lnTo>
                    <a:lnTo>
                      <a:pt x="896" y="1012"/>
                    </a:lnTo>
                    <a:lnTo>
                      <a:pt x="953" y="1023"/>
                    </a:lnTo>
                    <a:lnTo>
                      <a:pt x="1006" y="1033"/>
                    </a:lnTo>
                    <a:lnTo>
                      <a:pt x="1060" y="1042"/>
                    </a:lnTo>
                    <a:lnTo>
                      <a:pt x="1116" y="1051"/>
                    </a:lnTo>
                    <a:lnTo>
                      <a:pt x="1172" y="1061"/>
                    </a:lnTo>
                    <a:lnTo>
                      <a:pt x="1228" y="1071"/>
                    </a:lnTo>
                    <a:lnTo>
                      <a:pt x="1285" y="1080"/>
                    </a:lnTo>
                    <a:lnTo>
                      <a:pt x="1343" y="1090"/>
                    </a:lnTo>
                    <a:lnTo>
                      <a:pt x="1400" y="1100"/>
                    </a:lnTo>
                    <a:lnTo>
                      <a:pt x="1457" y="1113"/>
                    </a:lnTo>
                    <a:lnTo>
                      <a:pt x="1512" y="1127"/>
                    </a:lnTo>
                    <a:lnTo>
                      <a:pt x="1566" y="1142"/>
                    </a:lnTo>
                    <a:lnTo>
                      <a:pt x="1618" y="1160"/>
                    </a:lnTo>
                    <a:lnTo>
                      <a:pt x="1668" y="1180"/>
                    </a:lnTo>
                    <a:lnTo>
                      <a:pt x="1700" y="1219"/>
                    </a:lnTo>
                    <a:lnTo>
                      <a:pt x="1684" y="1265"/>
                    </a:lnTo>
                    <a:lnTo>
                      <a:pt x="1639" y="1290"/>
                    </a:lnTo>
                    <a:lnTo>
                      <a:pt x="1582" y="1291"/>
                    </a:lnTo>
                    <a:lnTo>
                      <a:pt x="1523" y="1287"/>
                    </a:lnTo>
                    <a:lnTo>
                      <a:pt x="1463" y="1277"/>
                    </a:lnTo>
                    <a:lnTo>
                      <a:pt x="1402" y="1264"/>
                    </a:lnTo>
                    <a:lnTo>
                      <a:pt x="1342" y="1247"/>
                    </a:lnTo>
                    <a:lnTo>
                      <a:pt x="1281" y="1229"/>
                    </a:lnTo>
                    <a:lnTo>
                      <a:pt x="1220" y="1211"/>
                    </a:lnTo>
                    <a:lnTo>
                      <a:pt x="1162" y="1192"/>
                    </a:lnTo>
                    <a:lnTo>
                      <a:pt x="1106" y="1175"/>
                    </a:lnTo>
                    <a:lnTo>
                      <a:pt x="1049" y="1161"/>
                    </a:lnTo>
                    <a:lnTo>
                      <a:pt x="986" y="1146"/>
                    </a:lnTo>
                    <a:lnTo>
                      <a:pt x="924" y="1132"/>
                    </a:lnTo>
                    <a:lnTo>
                      <a:pt x="860" y="1119"/>
                    </a:lnTo>
                    <a:lnTo>
                      <a:pt x="796" y="1107"/>
                    </a:lnTo>
                    <a:lnTo>
                      <a:pt x="734" y="1096"/>
                    </a:lnTo>
                    <a:lnTo>
                      <a:pt x="664" y="1082"/>
                    </a:lnTo>
                    <a:lnTo>
                      <a:pt x="587" y="1073"/>
                    </a:lnTo>
                    <a:lnTo>
                      <a:pt x="518" y="1084"/>
                    </a:lnTo>
                    <a:lnTo>
                      <a:pt x="486" y="1083"/>
                    </a:lnTo>
                    <a:lnTo>
                      <a:pt x="470" y="1058"/>
                    </a:lnTo>
                    <a:lnTo>
                      <a:pt x="486" y="1032"/>
                    </a:lnTo>
                    <a:close/>
                    <a:moveTo>
                      <a:pt x="1641" y="1667"/>
                    </a:moveTo>
                    <a:lnTo>
                      <a:pt x="1584" y="1668"/>
                    </a:lnTo>
                    <a:lnTo>
                      <a:pt x="1524" y="1663"/>
                    </a:lnTo>
                    <a:lnTo>
                      <a:pt x="1465" y="1653"/>
                    </a:lnTo>
                    <a:lnTo>
                      <a:pt x="1405" y="1640"/>
                    </a:lnTo>
                    <a:lnTo>
                      <a:pt x="1343" y="1623"/>
                    </a:lnTo>
                    <a:lnTo>
                      <a:pt x="1282" y="1605"/>
                    </a:lnTo>
                    <a:lnTo>
                      <a:pt x="1223" y="1587"/>
                    </a:lnTo>
                    <a:lnTo>
                      <a:pt x="1164" y="1569"/>
                    </a:lnTo>
                    <a:lnTo>
                      <a:pt x="1107" y="1552"/>
                    </a:lnTo>
                    <a:lnTo>
                      <a:pt x="1051" y="1537"/>
                    </a:lnTo>
                    <a:lnTo>
                      <a:pt x="989" y="1522"/>
                    </a:lnTo>
                    <a:lnTo>
                      <a:pt x="926" y="1509"/>
                    </a:lnTo>
                    <a:lnTo>
                      <a:pt x="862" y="1495"/>
                    </a:lnTo>
                    <a:lnTo>
                      <a:pt x="798" y="1484"/>
                    </a:lnTo>
                    <a:lnTo>
                      <a:pt x="735" y="1472"/>
                    </a:lnTo>
                    <a:lnTo>
                      <a:pt x="667" y="1459"/>
                    </a:lnTo>
                    <a:lnTo>
                      <a:pt x="589" y="1449"/>
                    </a:lnTo>
                    <a:lnTo>
                      <a:pt x="520" y="1461"/>
                    </a:lnTo>
                    <a:lnTo>
                      <a:pt x="488" y="1460"/>
                    </a:lnTo>
                    <a:lnTo>
                      <a:pt x="471" y="1436"/>
                    </a:lnTo>
                    <a:lnTo>
                      <a:pt x="488" y="1410"/>
                    </a:lnTo>
                    <a:lnTo>
                      <a:pt x="536" y="1382"/>
                    </a:lnTo>
                    <a:lnTo>
                      <a:pt x="592" y="1369"/>
                    </a:lnTo>
                    <a:lnTo>
                      <a:pt x="651" y="1362"/>
                    </a:lnTo>
                    <a:lnTo>
                      <a:pt x="711" y="1362"/>
                    </a:lnTo>
                    <a:lnTo>
                      <a:pt x="775" y="1368"/>
                    </a:lnTo>
                    <a:lnTo>
                      <a:pt x="836" y="1377"/>
                    </a:lnTo>
                    <a:lnTo>
                      <a:pt x="898" y="1387"/>
                    </a:lnTo>
                    <a:lnTo>
                      <a:pt x="956" y="1401"/>
                    </a:lnTo>
                    <a:lnTo>
                      <a:pt x="1008" y="1411"/>
                    </a:lnTo>
                    <a:lnTo>
                      <a:pt x="1061" y="1420"/>
                    </a:lnTo>
                    <a:lnTo>
                      <a:pt x="1117" y="1429"/>
                    </a:lnTo>
                    <a:lnTo>
                      <a:pt x="1173" y="1438"/>
                    </a:lnTo>
                    <a:lnTo>
                      <a:pt x="1230" y="1447"/>
                    </a:lnTo>
                    <a:lnTo>
                      <a:pt x="1288" y="1456"/>
                    </a:lnTo>
                    <a:lnTo>
                      <a:pt x="1346" y="1467"/>
                    </a:lnTo>
                    <a:lnTo>
                      <a:pt x="1402" y="1477"/>
                    </a:lnTo>
                    <a:lnTo>
                      <a:pt x="1458" y="1489"/>
                    </a:lnTo>
                    <a:lnTo>
                      <a:pt x="1514" y="1503"/>
                    </a:lnTo>
                    <a:lnTo>
                      <a:pt x="1568" y="1519"/>
                    </a:lnTo>
                    <a:lnTo>
                      <a:pt x="1621" y="1536"/>
                    </a:lnTo>
                    <a:lnTo>
                      <a:pt x="1671" y="1556"/>
                    </a:lnTo>
                    <a:lnTo>
                      <a:pt x="1703" y="1595"/>
                    </a:lnTo>
                    <a:lnTo>
                      <a:pt x="1687" y="1642"/>
                    </a:lnTo>
                    <a:lnTo>
                      <a:pt x="1641" y="1667"/>
                    </a:lnTo>
                    <a:close/>
                    <a:moveTo>
                      <a:pt x="450" y="1808"/>
                    </a:moveTo>
                    <a:lnTo>
                      <a:pt x="501" y="1781"/>
                    </a:lnTo>
                    <a:lnTo>
                      <a:pt x="555" y="1768"/>
                    </a:lnTo>
                    <a:lnTo>
                      <a:pt x="617" y="1761"/>
                    </a:lnTo>
                    <a:lnTo>
                      <a:pt x="676" y="1761"/>
                    </a:lnTo>
                    <a:lnTo>
                      <a:pt x="738" y="1767"/>
                    </a:lnTo>
                    <a:lnTo>
                      <a:pt x="801" y="1776"/>
                    </a:lnTo>
                    <a:lnTo>
                      <a:pt x="861" y="1786"/>
                    </a:lnTo>
                    <a:lnTo>
                      <a:pt x="919" y="1799"/>
                    </a:lnTo>
                    <a:lnTo>
                      <a:pt x="971" y="1809"/>
                    </a:lnTo>
                    <a:lnTo>
                      <a:pt x="1025" y="1818"/>
                    </a:lnTo>
                    <a:lnTo>
                      <a:pt x="1082" y="1827"/>
                    </a:lnTo>
                    <a:lnTo>
                      <a:pt x="1137" y="1836"/>
                    </a:lnTo>
                    <a:lnTo>
                      <a:pt x="1194" y="1845"/>
                    </a:lnTo>
                    <a:lnTo>
                      <a:pt x="1251" y="1854"/>
                    </a:lnTo>
                    <a:lnTo>
                      <a:pt x="1308" y="1864"/>
                    </a:lnTo>
                    <a:lnTo>
                      <a:pt x="1366" y="1875"/>
                    </a:lnTo>
                    <a:lnTo>
                      <a:pt x="1423" y="1887"/>
                    </a:lnTo>
                    <a:lnTo>
                      <a:pt x="1477" y="1901"/>
                    </a:lnTo>
                    <a:lnTo>
                      <a:pt x="1532" y="1917"/>
                    </a:lnTo>
                    <a:lnTo>
                      <a:pt x="1584" y="1934"/>
                    </a:lnTo>
                    <a:lnTo>
                      <a:pt x="1635" y="1954"/>
                    </a:lnTo>
                    <a:lnTo>
                      <a:pt x="1666" y="1993"/>
                    </a:lnTo>
                    <a:lnTo>
                      <a:pt x="1650" y="2040"/>
                    </a:lnTo>
                    <a:lnTo>
                      <a:pt x="1605" y="2065"/>
                    </a:lnTo>
                    <a:lnTo>
                      <a:pt x="1547" y="2066"/>
                    </a:lnTo>
                    <a:lnTo>
                      <a:pt x="1489" y="2061"/>
                    </a:lnTo>
                    <a:lnTo>
                      <a:pt x="1429" y="2052"/>
                    </a:lnTo>
                    <a:lnTo>
                      <a:pt x="1368" y="2038"/>
                    </a:lnTo>
                    <a:lnTo>
                      <a:pt x="1307" y="2021"/>
                    </a:lnTo>
                    <a:lnTo>
                      <a:pt x="1247" y="2003"/>
                    </a:lnTo>
                    <a:lnTo>
                      <a:pt x="1186" y="1985"/>
                    </a:lnTo>
                    <a:lnTo>
                      <a:pt x="1128" y="1967"/>
                    </a:lnTo>
                    <a:lnTo>
                      <a:pt x="1072" y="1950"/>
                    </a:lnTo>
                    <a:lnTo>
                      <a:pt x="1016" y="1935"/>
                    </a:lnTo>
                    <a:lnTo>
                      <a:pt x="953" y="1920"/>
                    </a:lnTo>
                    <a:lnTo>
                      <a:pt x="890" y="1907"/>
                    </a:lnTo>
                    <a:lnTo>
                      <a:pt x="826" y="1893"/>
                    </a:lnTo>
                    <a:lnTo>
                      <a:pt x="763" y="1882"/>
                    </a:lnTo>
                    <a:lnTo>
                      <a:pt x="699" y="1870"/>
                    </a:lnTo>
                    <a:lnTo>
                      <a:pt x="629" y="1857"/>
                    </a:lnTo>
                    <a:lnTo>
                      <a:pt x="552" y="1847"/>
                    </a:lnTo>
                    <a:lnTo>
                      <a:pt x="483" y="1859"/>
                    </a:lnTo>
                    <a:lnTo>
                      <a:pt x="450" y="1858"/>
                    </a:lnTo>
                    <a:lnTo>
                      <a:pt x="435" y="1834"/>
                    </a:lnTo>
                    <a:lnTo>
                      <a:pt x="450" y="1808"/>
                    </a:lnTo>
                    <a:close/>
                    <a:moveTo>
                      <a:pt x="3854" y="1894"/>
                    </a:moveTo>
                    <a:lnTo>
                      <a:pt x="3824" y="1949"/>
                    </a:lnTo>
                    <a:lnTo>
                      <a:pt x="3796" y="2003"/>
                    </a:lnTo>
                    <a:lnTo>
                      <a:pt x="3767" y="2058"/>
                    </a:lnTo>
                    <a:lnTo>
                      <a:pt x="3738" y="2114"/>
                    </a:lnTo>
                    <a:lnTo>
                      <a:pt x="3707" y="2167"/>
                    </a:lnTo>
                    <a:lnTo>
                      <a:pt x="3676" y="2223"/>
                    </a:lnTo>
                    <a:lnTo>
                      <a:pt x="3646" y="2275"/>
                    </a:lnTo>
                    <a:lnTo>
                      <a:pt x="3613" y="2327"/>
                    </a:lnTo>
                    <a:lnTo>
                      <a:pt x="3577" y="2381"/>
                    </a:lnTo>
                    <a:lnTo>
                      <a:pt x="3542" y="2435"/>
                    </a:lnTo>
                    <a:lnTo>
                      <a:pt x="3505" y="2489"/>
                    </a:lnTo>
                    <a:lnTo>
                      <a:pt x="3466" y="2542"/>
                    </a:lnTo>
                    <a:lnTo>
                      <a:pt x="3428" y="2597"/>
                    </a:lnTo>
                    <a:lnTo>
                      <a:pt x="3390" y="2649"/>
                    </a:lnTo>
                    <a:lnTo>
                      <a:pt x="3388" y="2712"/>
                    </a:lnTo>
                    <a:lnTo>
                      <a:pt x="3384" y="2775"/>
                    </a:lnTo>
                    <a:lnTo>
                      <a:pt x="3381" y="2837"/>
                    </a:lnTo>
                    <a:lnTo>
                      <a:pt x="3376" y="2899"/>
                    </a:lnTo>
                    <a:lnTo>
                      <a:pt x="3373" y="2962"/>
                    </a:lnTo>
                    <a:lnTo>
                      <a:pt x="3368" y="3025"/>
                    </a:lnTo>
                    <a:lnTo>
                      <a:pt x="3363" y="3088"/>
                    </a:lnTo>
                    <a:lnTo>
                      <a:pt x="3358" y="3151"/>
                    </a:lnTo>
                    <a:lnTo>
                      <a:pt x="3352" y="3213"/>
                    </a:lnTo>
                    <a:lnTo>
                      <a:pt x="3347" y="3272"/>
                    </a:lnTo>
                    <a:lnTo>
                      <a:pt x="3341" y="3332"/>
                    </a:lnTo>
                    <a:lnTo>
                      <a:pt x="3334" y="3394"/>
                    </a:lnTo>
                    <a:lnTo>
                      <a:pt x="3328" y="3454"/>
                    </a:lnTo>
                    <a:lnTo>
                      <a:pt x="3323" y="3514"/>
                    </a:lnTo>
                    <a:lnTo>
                      <a:pt x="3317" y="3575"/>
                    </a:lnTo>
                    <a:lnTo>
                      <a:pt x="3311" y="3634"/>
                    </a:lnTo>
                    <a:lnTo>
                      <a:pt x="3305" y="3694"/>
                    </a:lnTo>
                    <a:lnTo>
                      <a:pt x="3300" y="3757"/>
                    </a:lnTo>
                    <a:lnTo>
                      <a:pt x="3295" y="3823"/>
                    </a:lnTo>
                    <a:lnTo>
                      <a:pt x="3291" y="3886"/>
                    </a:lnTo>
                    <a:lnTo>
                      <a:pt x="3284" y="3950"/>
                    </a:lnTo>
                    <a:lnTo>
                      <a:pt x="3275" y="4012"/>
                    </a:lnTo>
                    <a:lnTo>
                      <a:pt x="3261" y="4075"/>
                    </a:lnTo>
                    <a:lnTo>
                      <a:pt x="3242" y="4135"/>
                    </a:lnTo>
                    <a:lnTo>
                      <a:pt x="3224" y="4169"/>
                    </a:lnTo>
                    <a:lnTo>
                      <a:pt x="3199" y="4192"/>
                    </a:lnTo>
                    <a:lnTo>
                      <a:pt x="3170" y="4205"/>
                    </a:lnTo>
                    <a:lnTo>
                      <a:pt x="3170" y="4206"/>
                    </a:lnTo>
                    <a:lnTo>
                      <a:pt x="3169" y="4206"/>
                    </a:lnTo>
                    <a:lnTo>
                      <a:pt x="3151" y="4215"/>
                    </a:lnTo>
                    <a:lnTo>
                      <a:pt x="3131" y="4218"/>
                    </a:lnTo>
                    <a:lnTo>
                      <a:pt x="3108" y="4213"/>
                    </a:lnTo>
                    <a:lnTo>
                      <a:pt x="3057" y="4183"/>
                    </a:lnTo>
                    <a:lnTo>
                      <a:pt x="3009" y="4144"/>
                    </a:lnTo>
                    <a:lnTo>
                      <a:pt x="2961" y="4110"/>
                    </a:lnTo>
                    <a:lnTo>
                      <a:pt x="2933" y="4095"/>
                    </a:lnTo>
                    <a:lnTo>
                      <a:pt x="2903" y="4084"/>
                    </a:lnTo>
                    <a:lnTo>
                      <a:pt x="2875" y="4073"/>
                    </a:lnTo>
                    <a:lnTo>
                      <a:pt x="2827" y="4068"/>
                    </a:lnTo>
                    <a:lnTo>
                      <a:pt x="2785" y="4040"/>
                    </a:lnTo>
                    <a:lnTo>
                      <a:pt x="2763" y="3991"/>
                    </a:lnTo>
                    <a:lnTo>
                      <a:pt x="2758" y="3940"/>
                    </a:lnTo>
                    <a:lnTo>
                      <a:pt x="2755" y="3887"/>
                    </a:lnTo>
                    <a:lnTo>
                      <a:pt x="2754" y="3834"/>
                    </a:lnTo>
                    <a:lnTo>
                      <a:pt x="2755" y="3780"/>
                    </a:lnTo>
                    <a:lnTo>
                      <a:pt x="2759" y="3725"/>
                    </a:lnTo>
                    <a:lnTo>
                      <a:pt x="2763" y="3670"/>
                    </a:lnTo>
                    <a:lnTo>
                      <a:pt x="2769" y="3616"/>
                    </a:lnTo>
                    <a:lnTo>
                      <a:pt x="2776" y="3560"/>
                    </a:lnTo>
                    <a:lnTo>
                      <a:pt x="2784" y="3505"/>
                    </a:lnTo>
                    <a:lnTo>
                      <a:pt x="2793" y="3450"/>
                    </a:lnTo>
                    <a:lnTo>
                      <a:pt x="2802" y="3394"/>
                    </a:lnTo>
                    <a:lnTo>
                      <a:pt x="2811" y="3338"/>
                    </a:lnTo>
                    <a:lnTo>
                      <a:pt x="2821" y="3284"/>
                    </a:lnTo>
                    <a:lnTo>
                      <a:pt x="2832" y="3230"/>
                    </a:lnTo>
                    <a:lnTo>
                      <a:pt x="2841" y="3177"/>
                    </a:lnTo>
                    <a:lnTo>
                      <a:pt x="2850" y="3124"/>
                    </a:lnTo>
                    <a:lnTo>
                      <a:pt x="2816" y="3124"/>
                    </a:lnTo>
                    <a:lnTo>
                      <a:pt x="2780" y="3120"/>
                    </a:lnTo>
                    <a:lnTo>
                      <a:pt x="2745" y="3111"/>
                    </a:lnTo>
                    <a:lnTo>
                      <a:pt x="2694" y="3086"/>
                    </a:lnTo>
                    <a:lnTo>
                      <a:pt x="2652" y="3054"/>
                    </a:lnTo>
                    <a:lnTo>
                      <a:pt x="2616" y="3014"/>
                    </a:lnTo>
                    <a:lnTo>
                      <a:pt x="2585" y="2967"/>
                    </a:lnTo>
                    <a:lnTo>
                      <a:pt x="2560" y="2917"/>
                    </a:lnTo>
                    <a:lnTo>
                      <a:pt x="2538" y="2866"/>
                    </a:lnTo>
                    <a:lnTo>
                      <a:pt x="2517" y="2813"/>
                    </a:lnTo>
                    <a:lnTo>
                      <a:pt x="2496" y="2761"/>
                    </a:lnTo>
                    <a:lnTo>
                      <a:pt x="2476" y="2708"/>
                    </a:lnTo>
                    <a:lnTo>
                      <a:pt x="2452" y="2660"/>
                    </a:lnTo>
                    <a:lnTo>
                      <a:pt x="2448" y="2654"/>
                    </a:lnTo>
                    <a:lnTo>
                      <a:pt x="2444" y="2646"/>
                    </a:lnTo>
                    <a:lnTo>
                      <a:pt x="2440" y="2638"/>
                    </a:lnTo>
                    <a:lnTo>
                      <a:pt x="2439" y="2647"/>
                    </a:lnTo>
                    <a:lnTo>
                      <a:pt x="2438" y="2656"/>
                    </a:lnTo>
                    <a:lnTo>
                      <a:pt x="2437" y="2665"/>
                    </a:lnTo>
                    <a:lnTo>
                      <a:pt x="2436" y="2681"/>
                    </a:lnTo>
                    <a:lnTo>
                      <a:pt x="2435" y="2697"/>
                    </a:lnTo>
                    <a:lnTo>
                      <a:pt x="2434" y="2713"/>
                    </a:lnTo>
                    <a:lnTo>
                      <a:pt x="2432" y="2771"/>
                    </a:lnTo>
                    <a:lnTo>
                      <a:pt x="2432" y="2828"/>
                    </a:lnTo>
                    <a:lnTo>
                      <a:pt x="2432" y="2884"/>
                    </a:lnTo>
                    <a:lnTo>
                      <a:pt x="2431" y="2941"/>
                    </a:lnTo>
                    <a:lnTo>
                      <a:pt x="2431" y="2999"/>
                    </a:lnTo>
                    <a:lnTo>
                      <a:pt x="2431" y="3056"/>
                    </a:lnTo>
                    <a:lnTo>
                      <a:pt x="2431" y="3114"/>
                    </a:lnTo>
                    <a:lnTo>
                      <a:pt x="2431" y="3171"/>
                    </a:lnTo>
                    <a:lnTo>
                      <a:pt x="2431" y="3228"/>
                    </a:lnTo>
                    <a:lnTo>
                      <a:pt x="2431" y="3285"/>
                    </a:lnTo>
                    <a:lnTo>
                      <a:pt x="2432" y="3345"/>
                    </a:lnTo>
                    <a:lnTo>
                      <a:pt x="2435" y="3409"/>
                    </a:lnTo>
                    <a:lnTo>
                      <a:pt x="2437" y="3472"/>
                    </a:lnTo>
                    <a:lnTo>
                      <a:pt x="2439" y="3535"/>
                    </a:lnTo>
                    <a:lnTo>
                      <a:pt x="2440" y="3599"/>
                    </a:lnTo>
                    <a:lnTo>
                      <a:pt x="2439" y="3661"/>
                    </a:lnTo>
                    <a:lnTo>
                      <a:pt x="2436" y="3724"/>
                    </a:lnTo>
                    <a:lnTo>
                      <a:pt x="2428" y="3786"/>
                    </a:lnTo>
                    <a:lnTo>
                      <a:pt x="2415" y="3846"/>
                    </a:lnTo>
                    <a:lnTo>
                      <a:pt x="2384" y="3898"/>
                    </a:lnTo>
                    <a:lnTo>
                      <a:pt x="2329" y="3920"/>
                    </a:lnTo>
                    <a:lnTo>
                      <a:pt x="2270" y="3915"/>
                    </a:lnTo>
                    <a:lnTo>
                      <a:pt x="2224" y="3879"/>
                    </a:lnTo>
                    <a:lnTo>
                      <a:pt x="2216" y="3875"/>
                    </a:lnTo>
                    <a:lnTo>
                      <a:pt x="2208" y="3870"/>
                    </a:lnTo>
                    <a:lnTo>
                      <a:pt x="2203" y="3863"/>
                    </a:lnTo>
                    <a:lnTo>
                      <a:pt x="2123" y="3850"/>
                    </a:lnTo>
                    <a:lnTo>
                      <a:pt x="2046" y="3830"/>
                    </a:lnTo>
                    <a:lnTo>
                      <a:pt x="1970" y="3809"/>
                    </a:lnTo>
                    <a:lnTo>
                      <a:pt x="1961" y="3805"/>
                    </a:lnTo>
                    <a:lnTo>
                      <a:pt x="1954" y="3799"/>
                    </a:lnTo>
                    <a:lnTo>
                      <a:pt x="1950" y="3791"/>
                    </a:lnTo>
                    <a:lnTo>
                      <a:pt x="1902" y="3753"/>
                    </a:lnTo>
                    <a:lnTo>
                      <a:pt x="1878" y="3700"/>
                    </a:lnTo>
                    <a:lnTo>
                      <a:pt x="1891" y="3639"/>
                    </a:lnTo>
                    <a:lnTo>
                      <a:pt x="1886" y="3579"/>
                    </a:lnTo>
                    <a:lnTo>
                      <a:pt x="1882" y="3519"/>
                    </a:lnTo>
                    <a:lnTo>
                      <a:pt x="1883" y="3459"/>
                    </a:lnTo>
                    <a:lnTo>
                      <a:pt x="1886" y="3396"/>
                    </a:lnTo>
                    <a:lnTo>
                      <a:pt x="1890" y="3335"/>
                    </a:lnTo>
                    <a:lnTo>
                      <a:pt x="1896" y="3273"/>
                    </a:lnTo>
                    <a:lnTo>
                      <a:pt x="1903" y="3212"/>
                    </a:lnTo>
                    <a:lnTo>
                      <a:pt x="1909" y="3152"/>
                    </a:lnTo>
                    <a:lnTo>
                      <a:pt x="1915" y="3091"/>
                    </a:lnTo>
                    <a:lnTo>
                      <a:pt x="1921" y="3037"/>
                    </a:lnTo>
                    <a:lnTo>
                      <a:pt x="1927" y="2983"/>
                    </a:lnTo>
                    <a:lnTo>
                      <a:pt x="1932" y="2928"/>
                    </a:lnTo>
                    <a:lnTo>
                      <a:pt x="1879" y="2977"/>
                    </a:lnTo>
                    <a:lnTo>
                      <a:pt x="1825" y="3023"/>
                    </a:lnTo>
                    <a:lnTo>
                      <a:pt x="1770" y="3068"/>
                    </a:lnTo>
                    <a:lnTo>
                      <a:pt x="1712" y="3111"/>
                    </a:lnTo>
                    <a:lnTo>
                      <a:pt x="1653" y="3151"/>
                    </a:lnTo>
                    <a:lnTo>
                      <a:pt x="1604" y="3181"/>
                    </a:lnTo>
                    <a:lnTo>
                      <a:pt x="1547" y="3212"/>
                    </a:lnTo>
                    <a:lnTo>
                      <a:pt x="1489" y="3239"/>
                    </a:lnTo>
                    <a:lnTo>
                      <a:pt x="1481" y="3309"/>
                    </a:lnTo>
                    <a:lnTo>
                      <a:pt x="1471" y="3378"/>
                    </a:lnTo>
                    <a:lnTo>
                      <a:pt x="1455" y="3446"/>
                    </a:lnTo>
                    <a:lnTo>
                      <a:pt x="1442" y="3486"/>
                    </a:lnTo>
                    <a:lnTo>
                      <a:pt x="1429" y="3523"/>
                    </a:lnTo>
                    <a:lnTo>
                      <a:pt x="1413" y="3561"/>
                    </a:lnTo>
                    <a:lnTo>
                      <a:pt x="1400" y="3599"/>
                    </a:lnTo>
                    <a:lnTo>
                      <a:pt x="1386" y="3609"/>
                    </a:lnTo>
                    <a:lnTo>
                      <a:pt x="1335" y="3609"/>
                    </a:lnTo>
                    <a:lnTo>
                      <a:pt x="1334" y="3609"/>
                    </a:lnTo>
                    <a:lnTo>
                      <a:pt x="1333" y="3609"/>
                    </a:lnTo>
                    <a:lnTo>
                      <a:pt x="1331" y="3608"/>
                    </a:lnTo>
                    <a:lnTo>
                      <a:pt x="1314" y="3605"/>
                    </a:lnTo>
                    <a:lnTo>
                      <a:pt x="1298" y="3601"/>
                    </a:lnTo>
                    <a:lnTo>
                      <a:pt x="1283" y="3595"/>
                    </a:lnTo>
                    <a:lnTo>
                      <a:pt x="1240" y="3578"/>
                    </a:lnTo>
                    <a:lnTo>
                      <a:pt x="1199" y="3559"/>
                    </a:lnTo>
                    <a:lnTo>
                      <a:pt x="1160" y="3535"/>
                    </a:lnTo>
                    <a:lnTo>
                      <a:pt x="1102" y="3551"/>
                    </a:lnTo>
                    <a:lnTo>
                      <a:pt x="1048" y="3535"/>
                    </a:lnTo>
                    <a:lnTo>
                      <a:pt x="1016" y="3483"/>
                    </a:lnTo>
                    <a:lnTo>
                      <a:pt x="1010" y="3420"/>
                    </a:lnTo>
                    <a:lnTo>
                      <a:pt x="1010" y="3356"/>
                    </a:lnTo>
                    <a:lnTo>
                      <a:pt x="1014" y="3293"/>
                    </a:lnTo>
                    <a:lnTo>
                      <a:pt x="1020" y="3229"/>
                    </a:lnTo>
                    <a:lnTo>
                      <a:pt x="1028" y="3165"/>
                    </a:lnTo>
                    <a:lnTo>
                      <a:pt x="1039" y="3102"/>
                    </a:lnTo>
                    <a:lnTo>
                      <a:pt x="1050" y="3037"/>
                    </a:lnTo>
                    <a:lnTo>
                      <a:pt x="1024" y="2974"/>
                    </a:lnTo>
                    <a:lnTo>
                      <a:pt x="1000" y="2912"/>
                    </a:lnTo>
                    <a:lnTo>
                      <a:pt x="976" y="2849"/>
                    </a:lnTo>
                    <a:lnTo>
                      <a:pt x="952" y="2788"/>
                    </a:lnTo>
                    <a:lnTo>
                      <a:pt x="913" y="2836"/>
                    </a:lnTo>
                    <a:lnTo>
                      <a:pt x="876" y="2883"/>
                    </a:lnTo>
                    <a:lnTo>
                      <a:pt x="841" y="2933"/>
                    </a:lnTo>
                    <a:lnTo>
                      <a:pt x="805" y="2983"/>
                    </a:lnTo>
                    <a:lnTo>
                      <a:pt x="770" y="3033"/>
                    </a:lnTo>
                    <a:lnTo>
                      <a:pt x="737" y="3083"/>
                    </a:lnTo>
                    <a:lnTo>
                      <a:pt x="701" y="3136"/>
                    </a:lnTo>
                    <a:lnTo>
                      <a:pt x="667" y="3185"/>
                    </a:lnTo>
                    <a:lnTo>
                      <a:pt x="629" y="3235"/>
                    </a:lnTo>
                    <a:lnTo>
                      <a:pt x="597" y="3280"/>
                    </a:lnTo>
                    <a:lnTo>
                      <a:pt x="562" y="3330"/>
                    </a:lnTo>
                    <a:lnTo>
                      <a:pt x="523" y="3382"/>
                    </a:lnTo>
                    <a:lnTo>
                      <a:pt x="486" y="3436"/>
                    </a:lnTo>
                    <a:lnTo>
                      <a:pt x="445" y="3485"/>
                    </a:lnTo>
                    <a:lnTo>
                      <a:pt x="402" y="3531"/>
                    </a:lnTo>
                    <a:lnTo>
                      <a:pt x="357" y="3571"/>
                    </a:lnTo>
                    <a:lnTo>
                      <a:pt x="311" y="3604"/>
                    </a:lnTo>
                    <a:lnTo>
                      <a:pt x="281" y="3614"/>
                    </a:lnTo>
                    <a:lnTo>
                      <a:pt x="254" y="3609"/>
                    </a:lnTo>
                    <a:lnTo>
                      <a:pt x="228" y="3594"/>
                    </a:lnTo>
                    <a:lnTo>
                      <a:pt x="206" y="3571"/>
                    </a:lnTo>
                    <a:lnTo>
                      <a:pt x="196" y="3545"/>
                    </a:lnTo>
                    <a:lnTo>
                      <a:pt x="192" y="3514"/>
                    </a:lnTo>
                    <a:lnTo>
                      <a:pt x="198" y="3487"/>
                    </a:lnTo>
                    <a:lnTo>
                      <a:pt x="218" y="3473"/>
                    </a:lnTo>
                    <a:lnTo>
                      <a:pt x="243" y="3472"/>
                    </a:lnTo>
                    <a:lnTo>
                      <a:pt x="282" y="3413"/>
                    </a:lnTo>
                    <a:lnTo>
                      <a:pt x="322" y="3354"/>
                    </a:lnTo>
                    <a:lnTo>
                      <a:pt x="363" y="3297"/>
                    </a:lnTo>
                    <a:lnTo>
                      <a:pt x="403" y="3239"/>
                    </a:lnTo>
                    <a:lnTo>
                      <a:pt x="442" y="3181"/>
                    </a:lnTo>
                    <a:lnTo>
                      <a:pt x="396" y="3232"/>
                    </a:lnTo>
                    <a:lnTo>
                      <a:pt x="351" y="3284"/>
                    </a:lnTo>
                    <a:lnTo>
                      <a:pt x="305" y="3334"/>
                    </a:lnTo>
                    <a:lnTo>
                      <a:pt x="260" y="3386"/>
                    </a:lnTo>
                    <a:lnTo>
                      <a:pt x="214" y="3439"/>
                    </a:lnTo>
                    <a:lnTo>
                      <a:pt x="170" y="3492"/>
                    </a:lnTo>
                    <a:lnTo>
                      <a:pt x="139" y="3502"/>
                    </a:lnTo>
                    <a:lnTo>
                      <a:pt x="113" y="3481"/>
                    </a:lnTo>
                    <a:lnTo>
                      <a:pt x="114" y="3447"/>
                    </a:lnTo>
                    <a:lnTo>
                      <a:pt x="147" y="3396"/>
                    </a:lnTo>
                    <a:lnTo>
                      <a:pt x="180" y="3345"/>
                    </a:lnTo>
                    <a:lnTo>
                      <a:pt x="215" y="3295"/>
                    </a:lnTo>
                    <a:lnTo>
                      <a:pt x="249" y="3246"/>
                    </a:lnTo>
                    <a:lnTo>
                      <a:pt x="285" y="3197"/>
                    </a:lnTo>
                    <a:lnTo>
                      <a:pt x="320" y="3148"/>
                    </a:lnTo>
                    <a:lnTo>
                      <a:pt x="356" y="3100"/>
                    </a:lnTo>
                    <a:lnTo>
                      <a:pt x="392" y="3050"/>
                    </a:lnTo>
                    <a:lnTo>
                      <a:pt x="427" y="3003"/>
                    </a:lnTo>
                    <a:lnTo>
                      <a:pt x="463" y="2953"/>
                    </a:lnTo>
                    <a:lnTo>
                      <a:pt x="498" y="2904"/>
                    </a:lnTo>
                    <a:lnTo>
                      <a:pt x="533" y="2853"/>
                    </a:lnTo>
                    <a:lnTo>
                      <a:pt x="566" y="2801"/>
                    </a:lnTo>
                    <a:lnTo>
                      <a:pt x="597" y="2747"/>
                    </a:lnTo>
                    <a:lnTo>
                      <a:pt x="627" y="2695"/>
                    </a:lnTo>
                    <a:lnTo>
                      <a:pt x="657" y="2641"/>
                    </a:lnTo>
                    <a:lnTo>
                      <a:pt x="686" y="2589"/>
                    </a:lnTo>
                    <a:lnTo>
                      <a:pt x="718" y="2535"/>
                    </a:lnTo>
                    <a:lnTo>
                      <a:pt x="751" y="2484"/>
                    </a:lnTo>
                    <a:lnTo>
                      <a:pt x="785" y="2435"/>
                    </a:lnTo>
                    <a:lnTo>
                      <a:pt x="836" y="2405"/>
                    </a:lnTo>
                    <a:lnTo>
                      <a:pt x="893" y="2417"/>
                    </a:lnTo>
                    <a:lnTo>
                      <a:pt x="916" y="2471"/>
                    </a:lnTo>
                    <a:lnTo>
                      <a:pt x="913" y="2485"/>
                    </a:lnTo>
                    <a:lnTo>
                      <a:pt x="911" y="2500"/>
                    </a:lnTo>
                    <a:lnTo>
                      <a:pt x="908" y="2514"/>
                    </a:lnTo>
                    <a:lnTo>
                      <a:pt x="956" y="2493"/>
                    </a:lnTo>
                    <a:lnTo>
                      <a:pt x="1008" y="2496"/>
                    </a:lnTo>
                    <a:lnTo>
                      <a:pt x="1051" y="2523"/>
                    </a:lnTo>
                    <a:lnTo>
                      <a:pt x="1073" y="2550"/>
                    </a:lnTo>
                    <a:lnTo>
                      <a:pt x="1092" y="2577"/>
                    </a:lnTo>
                    <a:lnTo>
                      <a:pt x="1111" y="2606"/>
                    </a:lnTo>
                    <a:lnTo>
                      <a:pt x="1123" y="2525"/>
                    </a:lnTo>
                    <a:lnTo>
                      <a:pt x="1135" y="2446"/>
                    </a:lnTo>
                    <a:lnTo>
                      <a:pt x="1150" y="2366"/>
                    </a:lnTo>
                    <a:lnTo>
                      <a:pt x="1150" y="2365"/>
                    </a:lnTo>
                    <a:lnTo>
                      <a:pt x="1150" y="2364"/>
                    </a:lnTo>
                    <a:lnTo>
                      <a:pt x="1151" y="2363"/>
                    </a:lnTo>
                    <a:lnTo>
                      <a:pt x="1142" y="2352"/>
                    </a:lnTo>
                    <a:lnTo>
                      <a:pt x="1133" y="2342"/>
                    </a:lnTo>
                    <a:lnTo>
                      <a:pt x="1124" y="2332"/>
                    </a:lnTo>
                    <a:lnTo>
                      <a:pt x="1122" y="2318"/>
                    </a:lnTo>
                    <a:lnTo>
                      <a:pt x="1128" y="2308"/>
                    </a:lnTo>
                    <a:lnTo>
                      <a:pt x="1141" y="2303"/>
                    </a:lnTo>
                    <a:lnTo>
                      <a:pt x="1203" y="2305"/>
                    </a:lnTo>
                    <a:lnTo>
                      <a:pt x="1267" y="2312"/>
                    </a:lnTo>
                    <a:lnTo>
                      <a:pt x="1332" y="2320"/>
                    </a:lnTo>
                    <a:lnTo>
                      <a:pt x="1400" y="2328"/>
                    </a:lnTo>
                    <a:lnTo>
                      <a:pt x="1467" y="2343"/>
                    </a:lnTo>
                    <a:lnTo>
                      <a:pt x="1530" y="2372"/>
                    </a:lnTo>
                    <a:lnTo>
                      <a:pt x="1564" y="2423"/>
                    </a:lnTo>
                    <a:lnTo>
                      <a:pt x="1550" y="2480"/>
                    </a:lnTo>
                    <a:lnTo>
                      <a:pt x="1493" y="2506"/>
                    </a:lnTo>
                    <a:lnTo>
                      <a:pt x="1490" y="2506"/>
                    </a:lnTo>
                    <a:lnTo>
                      <a:pt x="1485" y="2505"/>
                    </a:lnTo>
                    <a:lnTo>
                      <a:pt x="1482" y="2505"/>
                    </a:lnTo>
                    <a:lnTo>
                      <a:pt x="1499" y="2587"/>
                    </a:lnTo>
                    <a:lnTo>
                      <a:pt x="1508" y="2670"/>
                    </a:lnTo>
                    <a:lnTo>
                      <a:pt x="1512" y="2755"/>
                    </a:lnTo>
                    <a:lnTo>
                      <a:pt x="1559" y="2713"/>
                    </a:lnTo>
                    <a:lnTo>
                      <a:pt x="1604" y="2668"/>
                    </a:lnTo>
                    <a:lnTo>
                      <a:pt x="1646" y="2622"/>
                    </a:lnTo>
                    <a:lnTo>
                      <a:pt x="1687" y="2574"/>
                    </a:lnTo>
                    <a:lnTo>
                      <a:pt x="1725" y="2527"/>
                    </a:lnTo>
                    <a:lnTo>
                      <a:pt x="1763" y="2482"/>
                    </a:lnTo>
                    <a:lnTo>
                      <a:pt x="1804" y="2432"/>
                    </a:lnTo>
                    <a:lnTo>
                      <a:pt x="1845" y="2380"/>
                    </a:lnTo>
                    <a:lnTo>
                      <a:pt x="1884" y="2330"/>
                    </a:lnTo>
                    <a:lnTo>
                      <a:pt x="1924" y="2278"/>
                    </a:lnTo>
                    <a:lnTo>
                      <a:pt x="1964" y="2227"/>
                    </a:lnTo>
                    <a:lnTo>
                      <a:pt x="1979" y="2208"/>
                    </a:lnTo>
                    <a:lnTo>
                      <a:pt x="1994" y="2187"/>
                    </a:lnTo>
                    <a:lnTo>
                      <a:pt x="2010" y="2165"/>
                    </a:lnTo>
                    <a:lnTo>
                      <a:pt x="2016" y="2090"/>
                    </a:lnTo>
                    <a:lnTo>
                      <a:pt x="2022" y="2013"/>
                    </a:lnTo>
                    <a:lnTo>
                      <a:pt x="2028" y="1938"/>
                    </a:lnTo>
                    <a:lnTo>
                      <a:pt x="2032" y="1880"/>
                    </a:lnTo>
                    <a:lnTo>
                      <a:pt x="2036" y="1821"/>
                    </a:lnTo>
                    <a:lnTo>
                      <a:pt x="2038" y="1762"/>
                    </a:lnTo>
                    <a:lnTo>
                      <a:pt x="2041" y="1703"/>
                    </a:lnTo>
                    <a:lnTo>
                      <a:pt x="2046" y="1645"/>
                    </a:lnTo>
                    <a:lnTo>
                      <a:pt x="2050" y="1586"/>
                    </a:lnTo>
                    <a:lnTo>
                      <a:pt x="2057" y="1529"/>
                    </a:lnTo>
                    <a:lnTo>
                      <a:pt x="2068" y="1471"/>
                    </a:lnTo>
                    <a:lnTo>
                      <a:pt x="2066" y="1470"/>
                    </a:lnTo>
                    <a:lnTo>
                      <a:pt x="2065" y="1469"/>
                    </a:lnTo>
                    <a:lnTo>
                      <a:pt x="2065" y="1467"/>
                    </a:lnTo>
                    <a:lnTo>
                      <a:pt x="2064" y="1459"/>
                    </a:lnTo>
                    <a:lnTo>
                      <a:pt x="2066" y="1449"/>
                    </a:lnTo>
                    <a:lnTo>
                      <a:pt x="2072" y="1443"/>
                    </a:lnTo>
                    <a:lnTo>
                      <a:pt x="2129" y="1419"/>
                    </a:lnTo>
                    <a:lnTo>
                      <a:pt x="2198" y="1418"/>
                    </a:lnTo>
                    <a:lnTo>
                      <a:pt x="2263" y="1424"/>
                    </a:lnTo>
                    <a:lnTo>
                      <a:pt x="2307" y="1430"/>
                    </a:lnTo>
                    <a:lnTo>
                      <a:pt x="2351" y="1439"/>
                    </a:lnTo>
                    <a:lnTo>
                      <a:pt x="2393" y="1453"/>
                    </a:lnTo>
                    <a:lnTo>
                      <a:pt x="2404" y="1452"/>
                    </a:lnTo>
                    <a:lnTo>
                      <a:pt x="2415" y="1456"/>
                    </a:lnTo>
                    <a:lnTo>
                      <a:pt x="2425" y="1467"/>
                    </a:lnTo>
                    <a:lnTo>
                      <a:pt x="2442" y="1476"/>
                    </a:lnTo>
                    <a:lnTo>
                      <a:pt x="2459" y="1486"/>
                    </a:lnTo>
                    <a:lnTo>
                      <a:pt x="2475" y="1498"/>
                    </a:lnTo>
                    <a:lnTo>
                      <a:pt x="2495" y="1535"/>
                    </a:lnTo>
                    <a:lnTo>
                      <a:pt x="2489" y="1577"/>
                    </a:lnTo>
                    <a:lnTo>
                      <a:pt x="2461" y="1610"/>
                    </a:lnTo>
                    <a:lnTo>
                      <a:pt x="2470" y="1664"/>
                    </a:lnTo>
                    <a:lnTo>
                      <a:pt x="2477" y="1721"/>
                    </a:lnTo>
                    <a:lnTo>
                      <a:pt x="2481" y="1778"/>
                    </a:lnTo>
                    <a:lnTo>
                      <a:pt x="2485" y="1836"/>
                    </a:lnTo>
                    <a:lnTo>
                      <a:pt x="2486" y="1894"/>
                    </a:lnTo>
                    <a:lnTo>
                      <a:pt x="2487" y="1951"/>
                    </a:lnTo>
                    <a:lnTo>
                      <a:pt x="2486" y="2009"/>
                    </a:lnTo>
                    <a:lnTo>
                      <a:pt x="2485" y="2067"/>
                    </a:lnTo>
                    <a:lnTo>
                      <a:pt x="2481" y="2126"/>
                    </a:lnTo>
                    <a:lnTo>
                      <a:pt x="2479" y="2185"/>
                    </a:lnTo>
                    <a:lnTo>
                      <a:pt x="2475" y="2243"/>
                    </a:lnTo>
                    <a:lnTo>
                      <a:pt x="2492" y="2253"/>
                    </a:lnTo>
                    <a:lnTo>
                      <a:pt x="2508" y="2265"/>
                    </a:lnTo>
                    <a:lnTo>
                      <a:pt x="2526" y="2277"/>
                    </a:lnTo>
                    <a:lnTo>
                      <a:pt x="2570" y="2318"/>
                    </a:lnTo>
                    <a:lnTo>
                      <a:pt x="2611" y="2363"/>
                    </a:lnTo>
                    <a:lnTo>
                      <a:pt x="2651" y="2411"/>
                    </a:lnTo>
                    <a:lnTo>
                      <a:pt x="2685" y="2464"/>
                    </a:lnTo>
                    <a:lnTo>
                      <a:pt x="2718" y="2518"/>
                    </a:lnTo>
                    <a:lnTo>
                      <a:pt x="2746" y="2573"/>
                    </a:lnTo>
                    <a:lnTo>
                      <a:pt x="2772" y="2631"/>
                    </a:lnTo>
                    <a:lnTo>
                      <a:pt x="2796" y="2688"/>
                    </a:lnTo>
                    <a:lnTo>
                      <a:pt x="2818" y="2743"/>
                    </a:lnTo>
                    <a:lnTo>
                      <a:pt x="2828" y="2766"/>
                    </a:lnTo>
                    <a:lnTo>
                      <a:pt x="2837" y="2783"/>
                    </a:lnTo>
                    <a:lnTo>
                      <a:pt x="2845" y="2796"/>
                    </a:lnTo>
                    <a:lnTo>
                      <a:pt x="2851" y="2792"/>
                    </a:lnTo>
                    <a:lnTo>
                      <a:pt x="2857" y="2788"/>
                    </a:lnTo>
                    <a:lnTo>
                      <a:pt x="2863" y="2783"/>
                    </a:lnTo>
                    <a:lnTo>
                      <a:pt x="2859" y="2774"/>
                    </a:lnTo>
                    <a:lnTo>
                      <a:pt x="2859" y="2764"/>
                    </a:lnTo>
                    <a:lnTo>
                      <a:pt x="2863" y="2754"/>
                    </a:lnTo>
                    <a:lnTo>
                      <a:pt x="2878" y="2728"/>
                    </a:lnTo>
                    <a:lnTo>
                      <a:pt x="2894" y="2701"/>
                    </a:lnTo>
                    <a:lnTo>
                      <a:pt x="2910" y="2676"/>
                    </a:lnTo>
                    <a:lnTo>
                      <a:pt x="2919" y="2600"/>
                    </a:lnTo>
                    <a:lnTo>
                      <a:pt x="2927" y="2522"/>
                    </a:lnTo>
                    <a:lnTo>
                      <a:pt x="2935" y="2444"/>
                    </a:lnTo>
                    <a:lnTo>
                      <a:pt x="2940" y="2384"/>
                    </a:lnTo>
                    <a:lnTo>
                      <a:pt x="2944" y="2325"/>
                    </a:lnTo>
                    <a:lnTo>
                      <a:pt x="2948" y="2266"/>
                    </a:lnTo>
                    <a:lnTo>
                      <a:pt x="2953" y="2207"/>
                    </a:lnTo>
                    <a:lnTo>
                      <a:pt x="2959" y="2148"/>
                    </a:lnTo>
                    <a:lnTo>
                      <a:pt x="2968" y="2088"/>
                    </a:lnTo>
                    <a:lnTo>
                      <a:pt x="2980" y="2029"/>
                    </a:lnTo>
                    <a:lnTo>
                      <a:pt x="2994" y="2013"/>
                    </a:lnTo>
                    <a:lnTo>
                      <a:pt x="3015" y="2013"/>
                    </a:lnTo>
                    <a:lnTo>
                      <a:pt x="3029" y="2029"/>
                    </a:lnTo>
                    <a:lnTo>
                      <a:pt x="3031" y="2034"/>
                    </a:lnTo>
                    <a:lnTo>
                      <a:pt x="3032" y="2038"/>
                    </a:lnTo>
                    <a:lnTo>
                      <a:pt x="3033" y="2043"/>
                    </a:lnTo>
                    <a:lnTo>
                      <a:pt x="3042" y="2035"/>
                    </a:lnTo>
                    <a:lnTo>
                      <a:pt x="3053" y="2031"/>
                    </a:lnTo>
                    <a:lnTo>
                      <a:pt x="3066" y="2027"/>
                    </a:lnTo>
                    <a:lnTo>
                      <a:pt x="3117" y="2028"/>
                    </a:lnTo>
                    <a:lnTo>
                      <a:pt x="3170" y="2038"/>
                    </a:lnTo>
                    <a:lnTo>
                      <a:pt x="3220" y="2050"/>
                    </a:lnTo>
                    <a:lnTo>
                      <a:pt x="3241" y="2054"/>
                    </a:lnTo>
                    <a:lnTo>
                      <a:pt x="3259" y="2060"/>
                    </a:lnTo>
                    <a:lnTo>
                      <a:pt x="3277" y="2068"/>
                    </a:lnTo>
                    <a:lnTo>
                      <a:pt x="3295" y="2035"/>
                    </a:lnTo>
                    <a:lnTo>
                      <a:pt x="3311" y="2003"/>
                    </a:lnTo>
                    <a:lnTo>
                      <a:pt x="3328" y="1970"/>
                    </a:lnTo>
                    <a:lnTo>
                      <a:pt x="3353" y="1918"/>
                    </a:lnTo>
                    <a:lnTo>
                      <a:pt x="3376" y="1867"/>
                    </a:lnTo>
                    <a:lnTo>
                      <a:pt x="3399" y="1814"/>
                    </a:lnTo>
                    <a:lnTo>
                      <a:pt x="3420" y="1762"/>
                    </a:lnTo>
                    <a:lnTo>
                      <a:pt x="3441" y="1709"/>
                    </a:lnTo>
                    <a:lnTo>
                      <a:pt x="3461" y="1656"/>
                    </a:lnTo>
                    <a:lnTo>
                      <a:pt x="3481" y="1603"/>
                    </a:lnTo>
                    <a:lnTo>
                      <a:pt x="3501" y="1551"/>
                    </a:lnTo>
                    <a:lnTo>
                      <a:pt x="3519" y="1498"/>
                    </a:lnTo>
                    <a:lnTo>
                      <a:pt x="3538" y="1445"/>
                    </a:lnTo>
                    <a:lnTo>
                      <a:pt x="3556" y="1389"/>
                    </a:lnTo>
                    <a:lnTo>
                      <a:pt x="3574" y="1337"/>
                    </a:lnTo>
                    <a:lnTo>
                      <a:pt x="3591" y="1283"/>
                    </a:lnTo>
                    <a:lnTo>
                      <a:pt x="3609" y="1230"/>
                    </a:lnTo>
                    <a:lnTo>
                      <a:pt x="3629" y="1177"/>
                    </a:lnTo>
                    <a:lnTo>
                      <a:pt x="3647" y="1123"/>
                    </a:lnTo>
                    <a:lnTo>
                      <a:pt x="3672" y="1080"/>
                    </a:lnTo>
                    <a:lnTo>
                      <a:pt x="3706" y="1053"/>
                    </a:lnTo>
                    <a:lnTo>
                      <a:pt x="3745" y="1042"/>
                    </a:lnTo>
                    <a:lnTo>
                      <a:pt x="3783" y="1046"/>
                    </a:lnTo>
                    <a:lnTo>
                      <a:pt x="3818" y="1064"/>
                    </a:lnTo>
                    <a:lnTo>
                      <a:pt x="3847" y="1095"/>
                    </a:lnTo>
                    <a:lnTo>
                      <a:pt x="3864" y="1134"/>
                    </a:lnTo>
                    <a:lnTo>
                      <a:pt x="3866" y="1183"/>
                    </a:lnTo>
                    <a:lnTo>
                      <a:pt x="3863" y="1204"/>
                    </a:lnTo>
                    <a:lnTo>
                      <a:pt x="3859" y="1223"/>
                    </a:lnTo>
                    <a:lnTo>
                      <a:pt x="3856" y="1243"/>
                    </a:lnTo>
                    <a:lnTo>
                      <a:pt x="3916" y="1243"/>
                    </a:lnTo>
                    <a:lnTo>
                      <a:pt x="3973" y="1262"/>
                    </a:lnTo>
                    <a:lnTo>
                      <a:pt x="4022" y="1299"/>
                    </a:lnTo>
                    <a:lnTo>
                      <a:pt x="4055" y="1351"/>
                    </a:lnTo>
                    <a:lnTo>
                      <a:pt x="4064" y="1413"/>
                    </a:lnTo>
                    <a:lnTo>
                      <a:pt x="4056" y="1470"/>
                    </a:lnTo>
                    <a:lnTo>
                      <a:pt x="4042" y="1527"/>
                    </a:lnTo>
                    <a:lnTo>
                      <a:pt x="4023" y="1581"/>
                    </a:lnTo>
                    <a:lnTo>
                      <a:pt x="3998" y="1634"/>
                    </a:lnTo>
                    <a:lnTo>
                      <a:pt x="3971" y="1686"/>
                    </a:lnTo>
                    <a:lnTo>
                      <a:pt x="3941" y="1739"/>
                    </a:lnTo>
                    <a:lnTo>
                      <a:pt x="3912" y="1792"/>
                    </a:lnTo>
                    <a:lnTo>
                      <a:pt x="3881" y="1843"/>
                    </a:lnTo>
                    <a:lnTo>
                      <a:pt x="3854" y="1894"/>
                    </a:lnTo>
                    <a:close/>
                  </a:path>
                </a:pathLst>
              </a:custGeom>
              <a:solidFill>
                <a:srgbClr val="4F5E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7" name="Freeform 186">
                <a:extLst>
                  <a:ext uri="{FF2B5EF4-FFF2-40B4-BE49-F238E27FC236}">
                    <a16:creationId xmlns:a16="http://schemas.microsoft.com/office/drawing/2014/main" id="{2D89BB95-D321-39A6-D9C4-0C84FAA1D7A6}"/>
                  </a:ext>
                </a:extLst>
              </p:cNvPr>
              <p:cNvSpPr>
                <a:spLocks/>
              </p:cNvSpPr>
              <p:nvPr/>
            </p:nvSpPr>
            <p:spPr bwMode="auto">
              <a:xfrm>
                <a:off x="3671" y="2752"/>
                <a:ext cx="40" cy="33"/>
              </a:xfrm>
              <a:custGeom>
                <a:avLst/>
                <a:gdLst>
                  <a:gd name="T0" fmla="*/ 5 w 284"/>
                  <a:gd name="T1" fmla="*/ 3 h 235"/>
                  <a:gd name="T2" fmla="*/ 5 w 284"/>
                  <a:gd name="T3" fmla="*/ 3 h 235"/>
                  <a:gd name="T4" fmla="*/ 5 w 284"/>
                  <a:gd name="T5" fmla="*/ 2 h 235"/>
                  <a:gd name="T6" fmla="*/ 6 w 284"/>
                  <a:gd name="T7" fmla="*/ 2 h 235"/>
                  <a:gd name="T8" fmla="*/ 6 w 284"/>
                  <a:gd name="T9" fmla="*/ 2 h 235"/>
                  <a:gd name="T10" fmla="*/ 5 w 284"/>
                  <a:gd name="T11" fmla="*/ 1 h 235"/>
                  <a:gd name="T12" fmla="*/ 5 w 284"/>
                  <a:gd name="T13" fmla="*/ 0 h 235"/>
                  <a:gd name="T14" fmla="*/ 4 w 284"/>
                  <a:gd name="T15" fmla="*/ 0 h 235"/>
                  <a:gd name="T16" fmla="*/ 4 w 284"/>
                  <a:gd name="T17" fmla="*/ 0 h 235"/>
                  <a:gd name="T18" fmla="*/ 3 w 284"/>
                  <a:gd name="T19" fmla="*/ 0 h 235"/>
                  <a:gd name="T20" fmla="*/ 3 w 284"/>
                  <a:gd name="T21" fmla="*/ 0 h 235"/>
                  <a:gd name="T22" fmla="*/ 2 w 284"/>
                  <a:gd name="T23" fmla="*/ 0 h 235"/>
                  <a:gd name="T24" fmla="*/ 2 w 284"/>
                  <a:gd name="T25" fmla="*/ 0 h 235"/>
                  <a:gd name="T26" fmla="*/ 2 w 284"/>
                  <a:gd name="T27" fmla="*/ 1 h 235"/>
                  <a:gd name="T28" fmla="*/ 2 w 284"/>
                  <a:gd name="T29" fmla="*/ 1 h 235"/>
                  <a:gd name="T30" fmla="*/ 1 w 284"/>
                  <a:gd name="T31" fmla="*/ 1 h 235"/>
                  <a:gd name="T32" fmla="*/ 1 w 284"/>
                  <a:gd name="T33" fmla="*/ 1 h 235"/>
                  <a:gd name="T34" fmla="*/ 1 w 284"/>
                  <a:gd name="T35" fmla="*/ 1 h 235"/>
                  <a:gd name="T36" fmla="*/ 1 w 284"/>
                  <a:gd name="T37" fmla="*/ 1 h 235"/>
                  <a:gd name="T38" fmla="*/ 1 w 284"/>
                  <a:gd name="T39" fmla="*/ 2 h 235"/>
                  <a:gd name="T40" fmla="*/ 1 w 284"/>
                  <a:gd name="T41" fmla="*/ 2 h 235"/>
                  <a:gd name="T42" fmla="*/ 1 w 284"/>
                  <a:gd name="T43" fmla="*/ 2 h 235"/>
                  <a:gd name="T44" fmla="*/ 0 w 284"/>
                  <a:gd name="T45" fmla="*/ 2 h 235"/>
                  <a:gd name="T46" fmla="*/ 0 w 284"/>
                  <a:gd name="T47" fmla="*/ 2 h 235"/>
                  <a:gd name="T48" fmla="*/ 0 w 284"/>
                  <a:gd name="T49" fmla="*/ 2 h 235"/>
                  <a:gd name="T50" fmla="*/ 0 w 284"/>
                  <a:gd name="T51" fmla="*/ 2 h 235"/>
                  <a:gd name="T52" fmla="*/ 0 w 284"/>
                  <a:gd name="T53" fmla="*/ 2 h 235"/>
                  <a:gd name="T54" fmla="*/ 0 w 284"/>
                  <a:gd name="T55" fmla="*/ 2 h 235"/>
                  <a:gd name="T56" fmla="*/ 0 w 284"/>
                  <a:gd name="T57" fmla="*/ 2 h 235"/>
                  <a:gd name="T58" fmla="*/ 0 w 284"/>
                  <a:gd name="T59" fmla="*/ 3 h 235"/>
                  <a:gd name="T60" fmla="*/ 0 w 284"/>
                  <a:gd name="T61" fmla="*/ 3 h 235"/>
                  <a:gd name="T62" fmla="*/ 0 w 284"/>
                  <a:gd name="T63" fmla="*/ 4 h 235"/>
                  <a:gd name="T64" fmla="*/ 0 w 284"/>
                  <a:gd name="T65" fmla="*/ 4 h 235"/>
                  <a:gd name="T66" fmla="*/ 0 w 284"/>
                  <a:gd name="T67" fmla="*/ 4 h 235"/>
                  <a:gd name="T68" fmla="*/ 0 w 284"/>
                  <a:gd name="T69" fmla="*/ 4 h 235"/>
                  <a:gd name="T70" fmla="*/ 0 w 284"/>
                  <a:gd name="T71" fmla="*/ 4 h 235"/>
                  <a:gd name="T72" fmla="*/ 0 w 284"/>
                  <a:gd name="T73" fmla="*/ 4 h 235"/>
                  <a:gd name="T74" fmla="*/ 1 w 284"/>
                  <a:gd name="T75" fmla="*/ 4 h 235"/>
                  <a:gd name="T76" fmla="*/ 1 w 284"/>
                  <a:gd name="T77" fmla="*/ 4 h 235"/>
                  <a:gd name="T78" fmla="*/ 2 w 284"/>
                  <a:gd name="T79" fmla="*/ 5 h 235"/>
                  <a:gd name="T80" fmla="*/ 2 w 284"/>
                  <a:gd name="T81" fmla="*/ 5 h 235"/>
                  <a:gd name="T82" fmla="*/ 3 w 284"/>
                  <a:gd name="T83" fmla="*/ 4 h 235"/>
                  <a:gd name="T84" fmla="*/ 3 w 284"/>
                  <a:gd name="T85" fmla="*/ 4 h 235"/>
                  <a:gd name="T86" fmla="*/ 4 w 284"/>
                  <a:gd name="T87" fmla="*/ 4 h 235"/>
                  <a:gd name="T88" fmla="*/ 4 w 284"/>
                  <a:gd name="T89" fmla="*/ 4 h 235"/>
                  <a:gd name="T90" fmla="*/ 4 w 284"/>
                  <a:gd name="T91" fmla="*/ 4 h 235"/>
                  <a:gd name="T92" fmla="*/ 5 w 284"/>
                  <a:gd name="T93" fmla="*/ 4 h 235"/>
                  <a:gd name="T94" fmla="*/ 5 w 284"/>
                  <a:gd name="T95" fmla="*/ 3 h 235"/>
                  <a:gd name="T96" fmla="*/ 5 w 284"/>
                  <a:gd name="T97" fmla="*/ 3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4" h="235">
                    <a:moveTo>
                      <a:pt x="248" y="171"/>
                    </a:moveTo>
                    <a:lnTo>
                      <a:pt x="269" y="146"/>
                    </a:lnTo>
                    <a:lnTo>
                      <a:pt x="280" y="118"/>
                    </a:lnTo>
                    <a:lnTo>
                      <a:pt x="284" y="87"/>
                    </a:lnTo>
                    <a:lnTo>
                      <a:pt x="271" y="44"/>
                    </a:lnTo>
                    <a:lnTo>
                      <a:pt x="235" y="11"/>
                    </a:lnTo>
                    <a:lnTo>
                      <a:pt x="186" y="0"/>
                    </a:lnTo>
                    <a:lnTo>
                      <a:pt x="160" y="2"/>
                    </a:lnTo>
                    <a:lnTo>
                      <a:pt x="135" y="6"/>
                    </a:lnTo>
                    <a:lnTo>
                      <a:pt x="112" y="17"/>
                    </a:lnTo>
                    <a:lnTo>
                      <a:pt x="94" y="27"/>
                    </a:lnTo>
                    <a:lnTo>
                      <a:pt x="79" y="39"/>
                    </a:lnTo>
                    <a:lnTo>
                      <a:pt x="65" y="52"/>
                    </a:lnTo>
                    <a:lnTo>
                      <a:pt x="55" y="62"/>
                    </a:lnTo>
                    <a:lnTo>
                      <a:pt x="46" y="73"/>
                    </a:lnTo>
                    <a:lnTo>
                      <a:pt x="37" y="86"/>
                    </a:lnTo>
                    <a:lnTo>
                      <a:pt x="31" y="92"/>
                    </a:lnTo>
                    <a:lnTo>
                      <a:pt x="24" y="101"/>
                    </a:lnTo>
                    <a:lnTo>
                      <a:pt x="19" y="106"/>
                    </a:lnTo>
                    <a:lnTo>
                      <a:pt x="16" y="111"/>
                    </a:lnTo>
                    <a:lnTo>
                      <a:pt x="13" y="114"/>
                    </a:lnTo>
                    <a:lnTo>
                      <a:pt x="11" y="119"/>
                    </a:lnTo>
                    <a:lnTo>
                      <a:pt x="0" y="145"/>
                    </a:lnTo>
                    <a:lnTo>
                      <a:pt x="0" y="171"/>
                    </a:lnTo>
                    <a:lnTo>
                      <a:pt x="11" y="196"/>
                    </a:lnTo>
                    <a:lnTo>
                      <a:pt x="12" y="199"/>
                    </a:lnTo>
                    <a:lnTo>
                      <a:pt x="13" y="200"/>
                    </a:lnTo>
                    <a:lnTo>
                      <a:pt x="14" y="201"/>
                    </a:lnTo>
                    <a:lnTo>
                      <a:pt x="45" y="212"/>
                    </a:lnTo>
                    <a:lnTo>
                      <a:pt x="74" y="222"/>
                    </a:lnTo>
                    <a:lnTo>
                      <a:pt x="104" y="235"/>
                    </a:lnTo>
                    <a:lnTo>
                      <a:pt x="137" y="229"/>
                    </a:lnTo>
                    <a:lnTo>
                      <a:pt x="166" y="220"/>
                    </a:lnTo>
                    <a:lnTo>
                      <a:pt x="195" y="209"/>
                    </a:lnTo>
                    <a:lnTo>
                      <a:pt x="214" y="197"/>
                    </a:lnTo>
                    <a:lnTo>
                      <a:pt x="231" y="185"/>
                    </a:lnTo>
                    <a:lnTo>
                      <a:pt x="248" y="17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8" name="Freeform 187">
                <a:extLst>
                  <a:ext uri="{FF2B5EF4-FFF2-40B4-BE49-F238E27FC236}">
                    <a16:creationId xmlns:a16="http://schemas.microsoft.com/office/drawing/2014/main" id="{88B2B84F-8E4E-AC8B-8E04-A958D89A2FA3}"/>
                  </a:ext>
                </a:extLst>
              </p:cNvPr>
              <p:cNvSpPr>
                <a:spLocks/>
              </p:cNvSpPr>
              <p:nvPr/>
            </p:nvSpPr>
            <p:spPr bwMode="auto">
              <a:xfrm>
                <a:off x="3671" y="2752"/>
                <a:ext cx="40" cy="33"/>
              </a:xfrm>
              <a:custGeom>
                <a:avLst/>
                <a:gdLst>
                  <a:gd name="T0" fmla="*/ 5 w 284"/>
                  <a:gd name="T1" fmla="*/ 3 h 235"/>
                  <a:gd name="T2" fmla="*/ 5 w 284"/>
                  <a:gd name="T3" fmla="*/ 3 h 235"/>
                  <a:gd name="T4" fmla="*/ 5 w 284"/>
                  <a:gd name="T5" fmla="*/ 2 h 235"/>
                  <a:gd name="T6" fmla="*/ 6 w 284"/>
                  <a:gd name="T7" fmla="*/ 2 h 235"/>
                  <a:gd name="T8" fmla="*/ 6 w 284"/>
                  <a:gd name="T9" fmla="*/ 2 h 235"/>
                  <a:gd name="T10" fmla="*/ 5 w 284"/>
                  <a:gd name="T11" fmla="*/ 1 h 235"/>
                  <a:gd name="T12" fmla="*/ 5 w 284"/>
                  <a:gd name="T13" fmla="*/ 0 h 235"/>
                  <a:gd name="T14" fmla="*/ 4 w 284"/>
                  <a:gd name="T15" fmla="*/ 0 h 235"/>
                  <a:gd name="T16" fmla="*/ 4 w 284"/>
                  <a:gd name="T17" fmla="*/ 0 h 235"/>
                  <a:gd name="T18" fmla="*/ 3 w 284"/>
                  <a:gd name="T19" fmla="*/ 0 h 235"/>
                  <a:gd name="T20" fmla="*/ 3 w 284"/>
                  <a:gd name="T21" fmla="*/ 0 h 235"/>
                  <a:gd name="T22" fmla="*/ 2 w 284"/>
                  <a:gd name="T23" fmla="*/ 0 h 235"/>
                  <a:gd name="T24" fmla="*/ 2 w 284"/>
                  <a:gd name="T25" fmla="*/ 0 h 235"/>
                  <a:gd name="T26" fmla="*/ 2 w 284"/>
                  <a:gd name="T27" fmla="*/ 1 h 235"/>
                  <a:gd name="T28" fmla="*/ 2 w 284"/>
                  <a:gd name="T29" fmla="*/ 1 h 235"/>
                  <a:gd name="T30" fmla="*/ 1 w 284"/>
                  <a:gd name="T31" fmla="*/ 1 h 235"/>
                  <a:gd name="T32" fmla="*/ 1 w 284"/>
                  <a:gd name="T33" fmla="*/ 1 h 235"/>
                  <a:gd name="T34" fmla="*/ 1 w 284"/>
                  <a:gd name="T35" fmla="*/ 1 h 235"/>
                  <a:gd name="T36" fmla="*/ 1 w 284"/>
                  <a:gd name="T37" fmla="*/ 1 h 235"/>
                  <a:gd name="T38" fmla="*/ 1 w 284"/>
                  <a:gd name="T39" fmla="*/ 2 h 235"/>
                  <a:gd name="T40" fmla="*/ 1 w 284"/>
                  <a:gd name="T41" fmla="*/ 2 h 235"/>
                  <a:gd name="T42" fmla="*/ 1 w 284"/>
                  <a:gd name="T43" fmla="*/ 2 h 235"/>
                  <a:gd name="T44" fmla="*/ 0 w 284"/>
                  <a:gd name="T45" fmla="*/ 2 h 235"/>
                  <a:gd name="T46" fmla="*/ 0 w 284"/>
                  <a:gd name="T47" fmla="*/ 2 h 235"/>
                  <a:gd name="T48" fmla="*/ 0 w 284"/>
                  <a:gd name="T49" fmla="*/ 2 h 235"/>
                  <a:gd name="T50" fmla="*/ 0 w 284"/>
                  <a:gd name="T51" fmla="*/ 2 h 235"/>
                  <a:gd name="T52" fmla="*/ 0 w 284"/>
                  <a:gd name="T53" fmla="*/ 2 h 235"/>
                  <a:gd name="T54" fmla="*/ 0 w 284"/>
                  <a:gd name="T55" fmla="*/ 2 h 235"/>
                  <a:gd name="T56" fmla="*/ 0 w 284"/>
                  <a:gd name="T57" fmla="*/ 2 h 235"/>
                  <a:gd name="T58" fmla="*/ 0 w 284"/>
                  <a:gd name="T59" fmla="*/ 3 h 235"/>
                  <a:gd name="T60" fmla="*/ 0 w 284"/>
                  <a:gd name="T61" fmla="*/ 3 h 235"/>
                  <a:gd name="T62" fmla="*/ 0 w 284"/>
                  <a:gd name="T63" fmla="*/ 4 h 235"/>
                  <a:gd name="T64" fmla="*/ 0 w 284"/>
                  <a:gd name="T65" fmla="*/ 4 h 235"/>
                  <a:gd name="T66" fmla="*/ 0 w 284"/>
                  <a:gd name="T67" fmla="*/ 4 h 235"/>
                  <a:gd name="T68" fmla="*/ 0 w 284"/>
                  <a:gd name="T69" fmla="*/ 4 h 235"/>
                  <a:gd name="T70" fmla="*/ 0 w 284"/>
                  <a:gd name="T71" fmla="*/ 4 h 235"/>
                  <a:gd name="T72" fmla="*/ 0 w 284"/>
                  <a:gd name="T73" fmla="*/ 4 h 235"/>
                  <a:gd name="T74" fmla="*/ 1 w 284"/>
                  <a:gd name="T75" fmla="*/ 4 h 235"/>
                  <a:gd name="T76" fmla="*/ 1 w 284"/>
                  <a:gd name="T77" fmla="*/ 4 h 235"/>
                  <a:gd name="T78" fmla="*/ 2 w 284"/>
                  <a:gd name="T79" fmla="*/ 5 h 235"/>
                  <a:gd name="T80" fmla="*/ 2 w 284"/>
                  <a:gd name="T81" fmla="*/ 5 h 235"/>
                  <a:gd name="T82" fmla="*/ 3 w 284"/>
                  <a:gd name="T83" fmla="*/ 4 h 235"/>
                  <a:gd name="T84" fmla="*/ 3 w 284"/>
                  <a:gd name="T85" fmla="*/ 4 h 235"/>
                  <a:gd name="T86" fmla="*/ 4 w 284"/>
                  <a:gd name="T87" fmla="*/ 4 h 235"/>
                  <a:gd name="T88" fmla="*/ 4 w 284"/>
                  <a:gd name="T89" fmla="*/ 4 h 235"/>
                  <a:gd name="T90" fmla="*/ 4 w 284"/>
                  <a:gd name="T91" fmla="*/ 4 h 235"/>
                  <a:gd name="T92" fmla="*/ 5 w 284"/>
                  <a:gd name="T93" fmla="*/ 4 h 235"/>
                  <a:gd name="T94" fmla="*/ 5 w 284"/>
                  <a:gd name="T95" fmla="*/ 3 h 235"/>
                  <a:gd name="T96" fmla="*/ 5 w 284"/>
                  <a:gd name="T97" fmla="*/ 3 h 2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4" h="235">
                    <a:moveTo>
                      <a:pt x="248" y="171"/>
                    </a:moveTo>
                    <a:lnTo>
                      <a:pt x="269" y="146"/>
                    </a:lnTo>
                    <a:lnTo>
                      <a:pt x="280" y="118"/>
                    </a:lnTo>
                    <a:lnTo>
                      <a:pt x="284" y="87"/>
                    </a:lnTo>
                    <a:lnTo>
                      <a:pt x="271" y="44"/>
                    </a:lnTo>
                    <a:lnTo>
                      <a:pt x="235" y="11"/>
                    </a:lnTo>
                    <a:lnTo>
                      <a:pt x="186" y="0"/>
                    </a:lnTo>
                    <a:lnTo>
                      <a:pt x="160" y="2"/>
                    </a:lnTo>
                    <a:lnTo>
                      <a:pt x="135" y="6"/>
                    </a:lnTo>
                    <a:lnTo>
                      <a:pt x="112" y="17"/>
                    </a:lnTo>
                    <a:lnTo>
                      <a:pt x="94" y="27"/>
                    </a:lnTo>
                    <a:lnTo>
                      <a:pt x="79" y="39"/>
                    </a:lnTo>
                    <a:lnTo>
                      <a:pt x="65" y="52"/>
                    </a:lnTo>
                    <a:lnTo>
                      <a:pt x="55" y="62"/>
                    </a:lnTo>
                    <a:lnTo>
                      <a:pt x="46" y="73"/>
                    </a:lnTo>
                    <a:lnTo>
                      <a:pt x="37" y="86"/>
                    </a:lnTo>
                    <a:lnTo>
                      <a:pt x="31" y="92"/>
                    </a:lnTo>
                    <a:lnTo>
                      <a:pt x="24" y="101"/>
                    </a:lnTo>
                    <a:lnTo>
                      <a:pt x="19" y="106"/>
                    </a:lnTo>
                    <a:lnTo>
                      <a:pt x="16" y="111"/>
                    </a:lnTo>
                    <a:lnTo>
                      <a:pt x="13" y="114"/>
                    </a:lnTo>
                    <a:lnTo>
                      <a:pt x="11" y="119"/>
                    </a:lnTo>
                    <a:lnTo>
                      <a:pt x="0" y="145"/>
                    </a:lnTo>
                    <a:lnTo>
                      <a:pt x="0" y="171"/>
                    </a:lnTo>
                    <a:lnTo>
                      <a:pt x="11" y="196"/>
                    </a:lnTo>
                    <a:lnTo>
                      <a:pt x="12" y="199"/>
                    </a:lnTo>
                    <a:lnTo>
                      <a:pt x="13" y="200"/>
                    </a:lnTo>
                    <a:lnTo>
                      <a:pt x="14" y="201"/>
                    </a:lnTo>
                    <a:lnTo>
                      <a:pt x="45" y="212"/>
                    </a:lnTo>
                    <a:lnTo>
                      <a:pt x="74" y="222"/>
                    </a:lnTo>
                    <a:lnTo>
                      <a:pt x="104" y="235"/>
                    </a:lnTo>
                    <a:lnTo>
                      <a:pt x="137" y="229"/>
                    </a:lnTo>
                    <a:lnTo>
                      <a:pt x="166" y="220"/>
                    </a:lnTo>
                    <a:lnTo>
                      <a:pt x="195" y="209"/>
                    </a:lnTo>
                    <a:lnTo>
                      <a:pt x="214" y="197"/>
                    </a:lnTo>
                    <a:lnTo>
                      <a:pt x="231" y="185"/>
                    </a:lnTo>
                    <a:lnTo>
                      <a:pt x="248"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29" name="Freeform 188">
                <a:extLst>
                  <a:ext uri="{FF2B5EF4-FFF2-40B4-BE49-F238E27FC236}">
                    <a16:creationId xmlns:a16="http://schemas.microsoft.com/office/drawing/2014/main" id="{7E61240A-3774-1A1B-3FEA-C8C41ABB460D}"/>
                  </a:ext>
                </a:extLst>
              </p:cNvPr>
              <p:cNvSpPr>
                <a:spLocks/>
              </p:cNvSpPr>
              <p:nvPr/>
            </p:nvSpPr>
            <p:spPr bwMode="auto">
              <a:xfrm>
                <a:off x="3732" y="2727"/>
                <a:ext cx="37" cy="36"/>
              </a:xfrm>
              <a:custGeom>
                <a:avLst/>
                <a:gdLst>
                  <a:gd name="T0" fmla="*/ 2 w 260"/>
                  <a:gd name="T1" fmla="*/ 0 h 246"/>
                  <a:gd name="T2" fmla="*/ 1 w 260"/>
                  <a:gd name="T3" fmla="*/ 1 h 246"/>
                  <a:gd name="T4" fmla="*/ 1 w 260"/>
                  <a:gd name="T5" fmla="*/ 1 h 246"/>
                  <a:gd name="T6" fmla="*/ 0 w 260"/>
                  <a:gd name="T7" fmla="*/ 2 h 246"/>
                  <a:gd name="T8" fmla="*/ 0 w 260"/>
                  <a:gd name="T9" fmla="*/ 2 h 246"/>
                  <a:gd name="T10" fmla="*/ 0 w 260"/>
                  <a:gd name="T11" fmla="*/ 2 h 246"/>
                  <a:gd name="T12" fmla="*/ 0 w 260"/>
                  <a:gd name="T13" fmla="*/ 3 h 246"/>
                  <a:gd name="T14" fmla="*/ 0 w 260"/>
                  <a:gd name="T15" fmla="*/ 4 h 246"/>
                  <a:gd name="T16" fmla="*/ 0 w 260"/>
                  <a:gd name="T17" fmla="*/ 4 h 246"/>
                  <a:gd name="T18" fmla="*/ 0 w 260"/>
                  <a:gd name="T19" fmla="*/ 4 h 246"/>
                  <a:gd name="T20" fmla="*/ 1 w 260"/>
                  <a:gd name="T21" fmla="*/ 5 h 246"/>
                  <a:gd name="T22" fmla="*/ 1 w 260"/>
                  <a:gd name="T23" fmla="*/ 5 h 246"/>
                  <a:gd name="T24" fmla="*/ 1 w 260"/>
                  <a:gd name="T25" fmla="*/ 5 h 246"/>
                  <a:gd name="T26" fmla="*/ 2 w 260"/>
                  <a:gd name="T27" fmla="*/ 5 h 246"/>
                  <a:gd name="T28" fmla="*/ 3 w 260"/>
                  <a:gd name="T29" fmla="*/ 5 h 246"/>
                  <a:gd name="T30" fmla="*/ 4 w 260"/>
                  <a:gd name="T31" fmla="*/ 5 h 246"/>
                  <a:gd name="T32" fmla="*/ 4 w 260"/>
                  <a:gd name="T33" fmla="*/ 5 h 246"/>
                  <a:gd name="T34" fmla="*/ 4 w 260"/>
                  <a:gd name="T35" fmla="*/ 5 h 246"/>
                  <a:gd name="T36" fmla="*/ 4 w 260"/>
                  <a:gd name="T37" fmla="*/ 5 h 246"/>
                  <a:gd name="T38" fmla="*/ 5 w 260"/>
                  <a:gd name="T39" fmla="*/ 4 h 246"/>
                  <a:gd name="T40" fmla="*/ 5 w 260"/>
                  <a:gd name="T41" fmla="*/ 4 h 246"/>
                  <a:gd name="T42" fmla="*/ 5 w 260"/>
                  <a:gd name="T43" fmla="*/ 4 h 246"/>
                  <a:gd name="T44" fmla="*/ 5 w 260"/>
                  <a:gd name="T45" fmla="*/ 3 h 246"/>
                  <a:gd name="T46" fmla="*/ 5 w 260"/>
                  <a:gd name="T47" fmla="*/ 2 h 246"/>
                  <a:gd name="T48" fmla="*/ 5 w 260"/>
                  <a:gd name="T49" fmla="*/ 2 h 246"/>
                  <a:gd name="T50" fmla="*/ 5 w 260"/>
                  <a:gd name="T51" fmla="*/ 1 h 246"/>
                  <a:gd name="T52" fmla="*/ 5 w 260"/>
                  <a:gd name="T53" fmla="*/ 1 h 246"/>
                  <a:gd name="T54" fmla="*/ 4 w 260"/>
                  <a:gd name="T55" fmla="*/ 0 h 246"/>
                  <a:gd name="T56" fmla="*/ 4 w 260"/>
                  <a:gd name="T57" fmla="*/ 0 h 246"/>
                  <a:gd name="T58" fmla="*/ 4 w 260"/>
                  <a:gd name="T59" fmla="*/ 0 h 246"/>
                  <a:gd name="T60" fmla="*/ 4 w 260"/>
                  <a:gd name="T61" fmla="*/ 0 h 246"/>
                  <a:gd name="T62" fmla="*/ 3 w 260"/>
                  <a:gd name="T63" fmla="*/ 0 h 246"/>
                  <a:gd name="T64" fmla="*/ 3 w 260"/>
                  <a:gd name="T65" fmla="*/ 0 h 246"/>
                  <a:gd name="T66" fmla="*/ 3 w 260"/>
                  <a:gd name="T67" fmla="*/ 0 h 246"/>
                  <a:gd name="T68" fmla="*/ 2 w 260"/>
                  <a:gd name="T69" fmla="*/ 0 h 246"/>
                  <a:gd name="T70" fmla="*/ 2 w 260"/>
                  <a:gd name="T71" fmla="*/ 0 h 246"/>
                  <a:gd name="T72" fmla="*/ 2 w 260"/>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0" h="246">
                    <a:moveTo>
                      <a:pt x="84" y="16"/>
                    </a:moveTo>
                    <a:lnTo>
                      <a:pt x="60" y="32"/>
                    </a:lnTo>
                    <a:lnTo>
                      <a:pt x="36" y="52"/>
                    </a:lnTo>
                    <a:lnTo>
                      <a:pt x="20" y="75"/>
                    </a:lnTo>
                    <a:lnTo>
                      <a:pt x="7" y="106"/>
                    </a:lnTo>
                    <a:lnTo>
                      <a:pt x="0" y="139"/>
                    </a:lnTo>
                    <a:lnTo>
                      <a:pt x="3" y="172"/>
                    </a:lnTo>
                    <a:lnTo>
                      <a:pt x="12" y="193"/>
                    </a:lnTo>
                    <a:lnTo>
                      <a:pt x="25" y="211"/>
                    </a:lnTo>
                    <a:lnTo>
                      <a:pt x="42" y="226"/>
                    </a:lnTo>
                    <a:lnTo>
                      <a:pt x="84" y="244"/>
                    </a:lnTo>
                    <a:lnTo>
                      <a:pt x="132" y="246"/>
                    </a:lnTo>
                    <a:lnTo>
                      <a:pt x="176" y="231"/>
                    </a:lnTo>
                    <a:lnTo>
                      <a:pt x="192" y="221"/>
                    </a:lnTo>
                    <a:lnTo>
                      <a:pt x="209" y="210"/>
                    </a:lnTo>
                    <a:lnTo>
                      <a:pt x="224" y="198"/>
                    </a:lnTo>
                    <a:lnTo>
                      <a:pt x="244" y="168"/>
                    </a:lnTo>
                    <a:lnTo>
                      <a:pt x="256" y="138"/>
                    </a:lnTo>
                    <a:lnTo>
                      <a:pt x="260" y="102"/>
                    </a:lnTo>
                    <a:lnTo>
                      <a:pt x="255" y="69"/>
                    </a:lnTo>
                    <a:lnTo>
                      <a:pt x="237" y="41"/>
                    </a:lnTo>
                    <a:lnTo>
                      <a:pt x="211" y="18"/>
                    </a:lnTo>
                    <a:lnTo>
                      <a:pt x="192" y="12"/>
                    </a:lnTo>
                    <a:lnTo>
                      <a:pt x="173" y="6"/>
                    </a:lnTo>
                    <a:lnTo>
                      <a:pt x="153" y="0"/>
                    </a:lnTo>
                    <a:lnTo>
                      <a:pt x="128" y="0"/>
                    </a:lnTo>
                    <a:lnTo>
                      <a:pt x="104" y="4"/>
                    </a:lnTo>
                    <a:lnTo>
                      <a:pt x="84" y="1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0" name="Freeform 189">
                <a:extLst>
                  <a:ext uri="{FF2B5EF4-FFF2-40B4-BE49-F238E27FC236}">
                    <a16:creationId xmlns:a16="http://schemas.microsoft.com/office/drawing/2014/main" id="{43B49198-53CB-B2BE-02F3-CE85EEF4E706}"/>
                  </a:ext>
                </a:extLst>
              </p:cNvPr>
              <p:cNvSpPr>
                <a:spLocks/>
              </p:cNvSpPr>
              <p:nvPr/>
            </p:nvSpPr>
            <p:spPr bwMode="auto">
              <a:xfrm>
                <a:off x="3732" y="2727"/>
                <a:ext cx="37" cy="36"/>
              </a:xfrm>
              <a:custGeom>
                <a:avLst/>
                <a:gdLst>
                  <a:gd name="T0" fmla="*/ 2 w 260"/>
                  <a:gd name="T1" fmla="*/ 0 h 246"/>
                  <a:gd name="T2" fmla="*/ 1 w 260"/>
                  <a:gd name="T3" fmla="*/ 1 h 246"/>
                  <a:gd name="T4" fmla="*/ 1 w 260"/>
                  <a:gd name="T5" fmla="*/ 1 h 246"/>
                  <a:gd name="T6" fmla="*/ 0 w 260"/>
                  <a:gd name="T7" fmla="*/ 2 h 246"/>
                  <a:gd name="T8" fmla="*/ 0 w 260"/>
                  <a:gd name="T9" fmla="*/ 2 h 246"/>
                  <a:gd name="T10" fmla="*/ 0 w 260"/>
                  <a:gd name="T11" fmla="*/ 2 h 246"/>
                  <a:gd name="T12" fmla="*/ 0 w 260"/>
                  <a:gd name="T13" fmla="*/ 3 h 246"/>
                  <a:gd name="T14" fmla="*/ 0 w 260"/>
                  <a:gd name="T15" fmla="*/ 4 h 246"/>
                  <a:gd name="T16" fmla="*/ 0 w 260"/>
                  <a:gd name="T17" fmla="*/ 4 h 246"/>
                  <a:gd name="T18" fmla="*/ 0 w 260"/>
                  <a:gd name="T19" fmla="*/ 4 h 246"/>
                  <a:gd name="T20" fmla="*/ 1 w 260"/>
                  <a:gd name="T21" fmla="*/ 5 h 246"/>
                  <a:gd name="T22" fmla="*/ 1 w 260"/>
                  <a:gd name="T23" fmla="*/ 5 h 246"/>
                  <a:gd name="T24" fmla="*/ 1 w 260"/>
                  <a:gd name="T25" fmla="*/ 5 h 246"/>
                  <a:gd name="T26" fmla="*/ 2 w 260"/>
                  <a:gd name="T27" fmla="*/ 5 h 246"/>
                  <a:gd name="T28" fmla="*/ 3 w 260"/>
                  <a:gd name="T29" fmla="*/ 5 h 246"/>
                  <a:gd name="T30" fmla="*/ 4 w 260"/>
                  <a:gd name="T31" fmla="*/ 5 h 246"/>
                  <a:gd name="T32" fmla="*/ 4 w 260"/>
                  <a:gd name="T33" fmla="*/ 5 h 246"/>
                  <a:gd name="T34" fmla="*/ 4 w 260"/>
                  <a:gd name="T35" fmla="*/ 5 h 246"/>
                  <a:gd name="T36" fmla="*/ 4 w 260"/>
                  <a:gd name="T37" fmla="*/ 5 h 246"/>
                  <a:gd name="T38" fmla="*/ 5 w 260"/>
                  <a:gd name="T39" fmla="*/ 4 h 246"/>
                  <a:gd name="T40" fmla="*/ 5 w 260"/>
                  <a:gd name="T41" fmla="*/ 4 h 246"/>
                  <a:gd name="T42" fmla="*/ 5 w 260"/>
                  <a:gd name="T43" fmla="*/ 4 h 246"/>
                  <a:gd name="T44" fmla="*/ 5 w 260"/>
                  <a:gd name="T45" fmla="*/ 3 h 246"/>
                  <a:gd name="T46" fmla="*/ 5 w 260"/>
                  <a:gd name="T47" fmla="*/ 2 h 246"/>
                  <a:gd name="T48" fmla="*/ 5 w 260"/>
                  <a:gd name="T49" fmla="*/ 2 h 246"/>
                  <a:gd name="T50" fmla="*/ 5 w 260"/>
                  <a:gd name="T51" fmla="*/ 1 h 246"/>
                  <a:gd name="T52" fmla="*/ 5 w 260"/>
                  <a:gd name="T53" fmla="*/ 1 h 246"/>
                  <a:gd name="T54" fmla="*/ 4 w 260"/>
                  <a:gd name="T55" fmla="*/ 0 h 246"/>
                  <a:gd name="T56" fmla="*/ 4 w 260"/>
                  <a:gd name="T57" fmla="*/ 0 h 246"/>
                  <a:gd name="T58" fmla="*/ 4 w 260"/>
                  <a:gd name="T59" fmla="*/ 0 h 246"/>
                  <a:gd name="T60" fmla="*/ 4 w 260"/>
                  <a:gd name="T61" fmla="*/ 0 h 246"/>
                  <a:gd name="T62" fmla="*/ 3 w 260"/>
                  <a:gd name="T63" fmla="*/ 0 h 246"/>
                  <a:gd name="T64" fmla="*/ 3 w 260"/>
                  <a:gd name="T65" fmla="*/ 0 h 246"/>
                  <a:gd name="T66" fmla="*/ 3 w 260"/>
                  <a:gd name="T67" fmla="*/ 0 h 246"/>
                  <a:gd name="T68" fmla="*/ 2 w 260"/>
                  <a:gd name="T69" fmla="*/ 0 h 246"/>
                  <a:gd name="T70" fmla="*/ 2 w 260"/>
                  <a:gd name="T71" fmla="*/ 0 h 246"/>
                  <a:gd name="T72" fmla="*/ 2 w 260"/>
                  <a:gd name="T73" fmla="*/ 0 h 2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0" h="246">
                    <a:moveTo>
                      <a:pt x="84" y="16"/>
                    </a:moveTo>
                    <a:lnTo>
                      <a:pt x="60" y="32"/>
                    </a:lnTo>
                    <a:lnTo>
                      <a:pt x="36" y="52"/>
                    </a:lnTo>
                    <a:lnTo>
                      <a:pt x="20" y="75"/>
                    </a:lnTo>
                    <a:lnTo>
                      <a:pt x="7" y="106"/>
                    </a:lnTo>
                    <a:lnTo>
                      <a:pt x="0" y="139"/>
                    </a:lnTo>
                    <a:lnTo>
                      <a:pt x="3" y="172"/>
                    </a:lnTo>
                    <a:lnTo>
                      <a:pt x="12" y="193"/>
                    </a:lnTo>
                    <a:lnTo>
                      <a:pt x="25" y="211"/>
                    </a:lnTo>
                    <a:lnTo>
                      <a:pt x="42" y="226"/>
                    </a:lnTo>
                    <a:lnTo>
                      <a:pt x="84" y="244"/>
                    </a:lnTo>
                    <a:lnTo>
                      <a:pt x="132" y="246"/>
                    </a:lnTo>
                    <a:lnTo>
                      <a:pt x="176" y="231"/>
                    </a:lnTo>
                    <a:lnTo>
                      <a:pt x="192" y="221"/>
                    </a:lnTo>
                    <a:lnTo>
                      <a:pt x="209" y="210"/>
                    </a:lnTo>
                    <a:lnTo>
                      <a:pt x="224" y="198"/>
                    </a:lnTo>
                    <a:lnTo>
                      <a:pt x="244" y="168"/>
                    </a:lnTo>
                    <a:lnTo>
                      <a:pt x="256" y="138"/>
                    </a:lnTo>
                    <a:lnTo>
                      <a:pt x="260" y="102"/>
                    </a:lnTo>
                    <a:lnTo>
                      <a:pt x="255" y="69"/>
                    </a:lnTo>
                    <a:lnTo>
                      <a:pt x="237" y="41"/>
                    </a:lnTo>
                    <a:lnTo>
                      <a:pt x="211" y="18"/>
                    </a:lnTo>
                    <a:lnTo>
                      <a:pt x="192" y="12"/>
                    </a:lnTo>
                    <a:lnTo>
                      <a:pt x="173" y="6"/>
                    </a:lnTo>
                    <a:lnTo>
                      <a:pt x="153" y="0"/>
                    </a:lnTo>
                    <a:lnTo>
                      <a:pt x="128" y="0"/>
                    </a:lnTo>
                    <a:lnTo>
                      <a:pt x="104" y="4"/>
                    </a:lnTo>
                    <a:lnTo>
                      <a:pt x="84" y="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1" name="Freeform 190">
                <a:extLst>
                  <a:ext uri="{FF2B5EF4-FFF2-40B4-BE49-F238E27FC236}">
                    <a16:creationId xmlns:a16="http://schemas.microsoft.com/office/drawing/2014/main" id="{933A8C76-1F2E-3D6A-D7EB-4D930C6A2AC3}"/>
                  </a:ext>
                </a:extLst>
              </p:cNvPr>
              <p:cNvSpPr>
                <a:spLocks/>
              </p:cNvSpPr>
              <p:nvPr/>
            </p:nvSpPr>
            <p:spPr bwMode="auto">
              <a:xfrm>
                <a:off x="3789" y="2710"/>
                <a:ext cx="31" cy="28"/>
              </a:xfrm>
              <a:custGeom>
                <a:avLst/>
                <a:gdLst>
                  <a:gd name="T0" fmla="*/ 4 w 216"/>
                  <a:gd name="T1" fmla="*/ 1 h 202"/>
                  <a:gd name="T2" fmla="*/ 4 w 216"/>
                  <a:gd name="T3" fmla="*/ 1 h 202"/>
                  <a:gd name="T4" fmla="*/ 3 w 216"/>
                  <a:gd name="T5" fmla="*/ 0 h 202"/>
                  <a:gd name="T6" fmla="*/ 3 w 216"/>
                  <a:gd name="T7" fmla="*/ 0 h 202"/>
                  <a:gd name="T8" fmla="*/ 3 w 216"/>
                  <a:gd name="T9" fmla="*/ 0 h 202"/>
                  <a:gd name="T10" fmla="*/ 2 w 216"/>
                  <a:gd name="T11" fmla="*/ 0 h 202"/>
                  <a:gd name="T12" fmla="*/ 1 w 216"/>
                  <a:gd name="T13" fmla="*/ 1 h 202"/>
                  <a:gd name="T14" fmla="*/ 0 w 216"/>
                  <a:gd name="T15" fmla="*/ 2 h 202"/>
                  <a:gd name="T16" fmla="*/ 0 w 216"/>
                  <a:gd name="T17" fmla="*/ 2 h 202"/>
                  <a:gd name="T18" fmla="*/ 0 w 216"/>
                  <a:gd name="T19" fmla="*/ 2 h 202"/>
                  <a:gd name="T20" fmla="*/ 0 w 216"/>
                  <a:gd name="T21" fmla="*/ 2 h 202"/>
                  <a:gd name="T22" fmla="*/ 0 w 216"/>
                  <a:gd name="T23" fmla="*/ 3 h 202"/>
                  <a:gd name="T24" fmla="*/ 0 w 216"/>
                  <a:gd name="T25" fmla="*/ 3 h 202"/>
                  <a:gd name="T26" fmla="*/ 1 w 216"/>
                  <a:gd name="T27" fmla="*/ 3 h 202"/>
                  <a:gd name="T28" fmla="*/ 2 w 216"/>
                  <a:gd name="T29" fmla="*/ 4 h 202"/>
                  <a:gd name="T30" fmla="*/ 3 w 216"/>
                  <a:gd name="T31" fmla="*/ 4 h 202"/>
                  <a:gd name="T32" fmla="*/ 3 w 216"/>
                  <a:gd name="T33" fmla="*/ 4 h 202"/>
                  <a:gd name="T34" fmla="*/ 3 w 216"/>
                  <a:gd name="T35" fmla="*/ 4 h 202"/>
                  <a:gd name="T36" fmla="*/ 3 w 216"/>
                  <a:gd name="T37" fmla="*/ 4 h 202"/>
                  <a:gd name="T38" fmla="*/ 3 w 216"/>
                  <a:gd name="T39" fmla="*/ 4 h 202"/>
                  <a:gd name="T40" fmla="*/ 3 w 216"/>
                  <a:gd name="T41" fmla="*/ 4 h 202"/>
                  <a:gd name="T42" fmla="*/ 4 w 216"/>
                  <a:gd name="T43" fmla="*/ 3 h 202"/>
                  <a:gd name="T44" fmla="*/ 4 w 216"/>
                  <a:gd name="T45" fmla="*/ 2 h 202"/>
                  <a:gd name="T46" fmla="*/ 4 w 216"/>
                  <a:gd name="T47" fmla="*/ 1 h 202"/>
                  <a:gd name="T48" fmla="*/ 4 w 216"/>
                  <a:gd name="T49" fmla="*/ 1 h 2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 h="202">
                    <a:moveTo>
                      <a:pt x="216" y="72"/>
                    </a:moveTo>
                    <a:lnTo>
                      <a:pt x="202" y="29"/>
                    </a:lnTo>
                    <a:lnTo>
                      <a:pt x="168" y="1"/>
                    </a:lnTo>
                    <a:lnTo>
                      <a:pt x="122" y="0"/>
                    </a:lnTo>
                    <a:lnTo>
                      <a:pt x="80" y="21"/>
                    </a:lnTo>
                    <a:lnTo>
                      <a:pt x="48" y="51"/>
                    </a:lnTo>
                    <a:lnTo>
                      <a:pt x="24" y="91"/>
                    </a:lnTo>
                    <a:lnTo>
                      <a:pt x="15" y="110"/>
                    </a:lnTo>
                    <a:lnTo>
                      <a:pt x="7" y="129"/>
                    </a:lnTo>
                    <a:lnTo>
                      <a:pt x="0" y="149"/>
                    </a:lnTo>
                    <a:lnTo>
                      <a:pt x="48" y="167"/>
                    </a:lnTo>
                    <a:lnTo>
                      <a:pt x="93" y="184"/>
                    </a:lnTo>
                    <a:lnTo>
                      <a:pt x="139" y="202"/>
                    </a:lnTo>
                    <a:lnTo>
                      <a:pt x="141" y="201"/>
                    </a:lnTo>
                    <a:lnTo>
                      <a:pt x="142" y="200"/>
                    </a:lnTo>
                    <a:lnTo>
                      <a:pt x="143" y="200"/>
                    </a:lnTo>
                    <a:lnTo>
                      <a:pt x="182" y="166"/>
                    </a:lnTo>
                    <a:lnTo>
                      <a:pt x="208" y="122"/>
                    </a:lnTo>
                    <a:lnTo>
                      <a:pt x="216" y="7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2" name="Freeform 191">
                <a:extLst>
                  <a:ext uri="{FF2B5EF4-FFF2-40B4-BE49-F238E27FC236}">
                    <a16:creationId xmlns:a16="http://schemas.microsoft.com/office/drawing/2014/main" id="{D57959E9-BB8B-6465-C728-69140A504215}"/>
                  </a:ext>
                </a:extLst>
              </p:cNvPr>
              <p:cNvSpPr>
                <a:spLocks/>
              </p:cNvSpPr>
              <p:nvPr/>
            </p:nvSpPr>
            <p:spPr bwMode="auto">
              <a:xfrm>
                <a:off x="3789" y="2710"/>
                <a:ext cx="31" cy="28"/>
              </a:xfrm>
              <a:custGeom>
                <a:avLst/>
                <a:gdLst>
                  <a:gd name="T0" fmla="*/ 4 w 216"/>
                  <a:gd name="T1" fmla="*/ 1 h 202"/>
                  <a:gd name="T2" fmla="*/ 4 w 216"/>
                  <a:gd name="T3" fmla="*/ 1 h 202"/>
                  <a:gd name="T4" fmla="*/ 3 w 216"/>
                  <a:gd name="T5" fmla="*/ 0 h 202"/>
                  <a:gd name="T6" fmla="*/ 3 w 216"/>
                  <a:gd name="T7" fmla="*/ 0 h 202"/>
                  <a:gd name="T8" fmla="*/ 3 w 216"/>
                  <a:gd name="T9" fmla="*/ 0 h 202"/>
                  <a:gd name="T10" fmla="*/ 2 w 216"/>
                  <a:gd name="T11" fmla="*/ 0 h 202"/>
                  <a:gd name="T12" fmla="*/ 1 w 216"/>
                  <a:gd name="T13" fmla="*/ 1 h 202"/>
                  <a:gd name="T14" fmla="*/ 0 w 216"/>
                  <a:gd name="T15" fmla="*/ 2 h 202"/>
                  <a:gd name="T16" fmla="*/ 0 w 216"/>
                  <a:gd name="T17" fmla="*/ 2 h 202"/>
                  <a:gd name="T18" fmla="*/ 0 w 216"/>
                  <a:gd name="T19" fmla="*/ 2 h 202"/>
                  <a:gd name="T20" fmla="*/ 0 w 216"/>
                  <a:gd name="T21" fmla="*/ 2 h 202"/>
                  <a:gd name="T22" fmla="*/ 0 w 216"/>
                  <a:gd name="T23" fmla="*/ 3 h 202"/>
                  <a:gd name="T24" fmla="*/ 0 w 216"/>
                  <a:gd name="T25" fmla="*/ 3 h 202"/>
                  <a:gd name="T26" fmla="*/ 1 w 216"/>
                  <a:gd name="T27" fmla="*/ 3 h 202"/>
                  <a:gd name="T28" fmla="*/ 2 w 216"/>
                  <a:gd name="T29" fmla="*/ 4 h 202"/>
                  <a:gd name="T30" fmla="*/ 3 w 216"/>
                  <a:gd name="T31" fmla="*/ 4 h 202"/>
                  <a:gd name="T32" fmla="*/ 3 w 216"/>
                  <a:gd name="T33" fmla="*/ 4 h 202"/>
                  <a:gd name="T34" fmla="*/ 3 w 216"/>
                  <a:gd name="T35" fmla="*/ 4 h 202"/>
                  <a:gd name="T36" fmla="*/ 3 w 216"/>
                  <a:gd name="T37" fmla="*/ 4 h 202"/>
                  <a:gd name="T38" fmla="*/ 3 w 216"/>
                  <a:gd name="T39" fmla="*/ 4 h 202"/>
                  <a:gd name="T40" fmla="*/ 3 w 216"/>
                  <a:gd name="T41" fmla="*/ 4 h 202"/>
                  <a:gd name="T42" fmla="*/ 4 w 216"/>
                  <a:gd name="T43" fmla="*/ 3 h 202"/>
                  <a:gd name="T44" fmla="*/ 4 w 216"/>
                  <a:gd name="T45" fmla="*/ 2 h 202"/>
                  <a:gd name="T46" fmla="*/ 4 w 216"/>
                  <a:gd name="T47" fmla="*/ 1 h 202"/>
                  <a:gd name="T48" fmla="*/ 4 w 216"/>
                  <a:gd name="T49" fmla="*/ 1 h 2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 h="202">
                    <a:moveTo>
                      <a:pt x="216" y="72"/>
                    </a:moveTo>
                    <a:lnTo>
                      <a:pt x="202" y="29"/>
                    </a:lnTo>
                    <a:lnTo>
                      <a:pt x="168" y="1"/>
                    </a:lnTo>
                    <a:lnTo>
                      <a:pt x="122" y="0"/>
                    </a:lnTo>
                    <a:lnTo>
                      <a:pt x="80" y="21"/>
                    </a:lnTo>
                    <a:lnTo>
                      <a:pt x="48" y="51"/>
                    </a:lnTo>
                    <a:lnTo>
                      <a:pt x="24" y="91"/>
                    </a:lnTo>
                    <a:lnTo>
                      <a:pt x="15" y="110"/>
                    </a:lnTo>
                    <a:lnTo>
                      <a:pt x="7" y="129"/>
                    </a:lnTo>
                    <a:lnTo>
                      <a:pt x="0" y="149"/>
                    </a:lnTo>
                    <a:lnTo>
                      <a:pt x="48" y="167"/>
                    </a:lnTo>
                    <a:lnTo>
                      <a:pt x="93" y="184"/>
                    </a:lnTo>
                    <a:lnTo>
                      <a:pt x="139" y="202"/>
                    </a:lnTo>
                    <a:lnTo>
                      <a:pt x="141" y="201"/>
                    </a:lnTo>
                    <a:lnTo>
                      <a:pt x="142" y="200"/>
                    </a:lnTo>
                    <a:lnTo>
                      <a:pt x="143" y="200"/>
                    </a:lnTo>
                    <a:lnTo>
                      <a:pt x="182" y="166"/>
                    </a:lnTo>
                    <a:lnTo>
                      <a:pt x="208" y="122"/>
                    </a:lnTo>
                    <a:lnTo>
                      <a:pt x="216"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3" name="Freeform 192">
                <a:extLst>
                  <a:ext uri="{FF2B5EF4-FFF2-40B4-BE49-F238E27FC236}">
                    <a16:creationId xmlns:a16="http://schemas.microsoft.com/office/drawing/2014/main" id="{D26690FA-B49F-A0E2-54AD-3DA0C00D66EF}"/>
                  </a:ext>
                </a:extLst>
              </p:cNvPr>
              <p:cNvSpPr>
                <a:spLocks/>
              </p:cNvSpPr>
              <p:nvPr/>
            </p:nvSpPr>
            <p:spPr bwMode="auto">
              <a:xfrm>
                <a:off x="3790" y="2740"/>
                <a:ext cx="8" cy="4"/>
              </a:xfrm>
              <a:custGeom>
                <a:avLst/>
                <a:gdLst>
                  <a:gd name="T0" fmla="*/ 1 w 60"/>
                  <a:gd name="T1" fmla="*/ 1 h 24"/>
                  <a:gd name="T2" fmla="*/ 1 w 60"/>
                  <a:gd name="T3" fmla="*/ 1 h 24"/>
                  <a:gd name="T4" fmla="*/ 1 w 60"/>
                  <a:gd name="T5" fmla="*/ 1 h 24"/>
                  <a:gd name="T6" fmla="*/ 1 w 60"/>
                  <a:gd name="T7" fmla="*/ 1 h 24"/>
                  <a:gd name="T8" fmla="*/ 1 w 60"/>
                  <a:gd name="T9" fmla="*/ 1 h 24"/>
                  <a:gd name="T10" fmla="*/ 1 w 60"/>
                  <a:gd name="T11" fmla="*/ 0 h 24"/>
                  <a:gd name="T12" fmla="*/ 0 w 60"/>
                  <a:gd name="T13" fmla="*/ 0 h 24"/>
                  <a:gd name="T14" fmla="*/ 0 w 60"/>
                  <a:gd name="T15" fmla="*/ 0 h 24"/>
                  <a:gd name="T16" fmla="*/ 0 w 60"/>
                  <a:gd name="T17" fmla="*/ 0 h 24"/>
                  <a:gd name="T18" fmla="*/ 0 w 60"/>
                  <a:gd name="T19" fmla="*/ 1 h 24"/>
                  <a:gd name="T20" fmla="*/ 1 w 60"/>
                  <a:gd name="T21" fmla="*/ 1 h 24"/>
                  <a:gd name="T22" fmla="*/ 1 w 60"/>
                  <a:gd name="T23" fmla="*/ 1 h 24"/>
                  <a:gd name="T24" fmla="*/ 1 w 6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24">
                    <a:moveTo>
                      <a:pt x="53" y="24"/>
                    </a:moveTo>
                    <a:lnTo>
                      <a:pt x="55" y="24"/>
                    </a:lnTo>
                    <a:lnTo>
                      <a:pt x="58" y="22"/>
                    </a:lnTo>
                    <a:lnTo>
                      <a:pt x="60" y="22"/>
                    </a:lnTo>
                    <a:lnTo>
                      <a:pt x="41" y="14"/>
                    </a:lnTo>
                    <a:lnTo>
                      <a:pt x="21" y="8"/>
                    </a:lnTo>
                    <a:lnTo>
                      <a:pt x="0" y="0"/>
                    </a:lnTo>
                    <a:lnTo>
                      <a:pt x="14" y="16"/>
                    </a:lnTo>
                    <a:lnTo>
                      <a:pt x="33" y="24"/>
                    </a:lnTo>
                    <a:lnTo>
                      <a:pt x="53" y="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4" name="Freeform 193">
                <a:extLst>
                  <a:ext uri="{FF2B5EF4-FFF2-40B4-BE49-F238E27FC236}">
                    <a16:creationId xmlns:a16="http://schemas.microsoft.com/office/drawing/2014/main" id="{C64F2DF9-6A31-FE0C-9C23-64AC167C2965}"/>
                  </a:ext>
                </a:extLst>
              </p:cNvPr>
              <p:cNvSpPr>
                <a:spLocks/>
              </p:cNvSpPr>
              <p:nvPr/>
            </p:nvSpPr>
            <p:spPr bwMode="auto">
              <a:xfrm>
                <a:off x="3790" y="2740"/>
                <a:ext cx="8" cy="4"/>
              </a:xfrm>
              <a:custGeom>
                <a:avLst/>
                <a:gdLst>
                  <a:gd name="T0" fmla="*/ 1 w 60"/>
                  <a:gd name="T1" fmla="*/ 1 h 24"/>
                  <a:gd name="T2" fmla="*/ 1 w 60"/>
                  <a:gd name="T3" fmla="*/ 1 h 24"/>
                  <a:gd name="T4" fmla="*/ 1 w 60"/>
                  <a:gd name="T5" fmla="*/ 1 h 24"/>
                  <a:gd name="T6" fmla="*/ 1 w 60"/>
                  <a:gd name="T7" fmla="*/ 1 h 24"/>
                  <a:gd name="T8" fmla="*/ 1 w 60"/>
                  <a:gd name="T9" fmla="*/ 1 h 24"/>
                  <a:gd name="T10" fmla="*/ 1 w 60"/>
                  <a:gd name="T11" fmla="*/ 0 h 24"/>
                  <a:gd name="T12" fmla="*/ 0 w 60"/>
                  <a:gd name="T13" fmla="*/ 0 h 24"/>
                  <a:gd name="T14" fmla="*/ 0 w 60"/>
                  <a:gd name="T15" fmla="*/ 0 h 24"/>
                  <a:gd name="T16" fmla="*/ 0 w 60"/>
                  <a:gd name="T17" fmla="*/ 0 h 24"/>
                  <a:gd name="T18" fmla="*/ 0 w 60"/>
                  <a:gd name="T19" fmla="*/ 1 h 24"/>
                  <a:gd name="T20" fmla="*/ 1 w 60"/>
                  <a:gd name="T21" fmla="*/ 1 h 24"/>
                  <a:gd name="T22" fmla="*/ 1 w 60"/>
                  <a:gd name="T23" fmla="*/ 1 h 24"/>
                  <a:gd name="T24" fmla="*/ 1 w 6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24">
                    <a:moveTo>
                      <a:pt x="53" y="24"/>
                    </a:moveTo>
                    <a:lnTo>
                      <a:pt x="55" y="24"/>
                    </a:lnTo>
                    <a:lnTo>
                      <a:pt x="58" y="22"/>
                    </a:lnTo>
                    <a:lnTo>
                      <a:pt x="60" y="22"/>
                    </a:lnTo>
                    <a:lnTo>
                      <a:pt x="41" y="14"/>
                    </a:lnTo>
                    <a:lnTo>
                      <a:pt x="21" y="8"/>
                    </a:lnTo>
                    <a:lnTo>
                      <a:pt x="0" y="0"/>
                    </a:lnTo>
                    <a:lnTo>
                      <a:pt x="14" y="16"/>
                    </a:lnTo>
                    <a:lnTo>
                      <a:pt x="33" y="24"/>
                    </a:lnTo>
                    <a:lnTo>
                      <a:pt x="53"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5" name="Freeform 194">
                <a:extLst>
                  <a:ext uri="{FF2B5EF4-FFF2-40B4-BE49-F238E27FC236}">
                    <a16:creationId xmlns:a16="http://schemas.microsoft.com/office/drawing/2014/main" id="{C3BCFFC6-4E96-7395-55AC-348137B7F111}"/>
                  </a:ext>
                </a:extLst>
              </p:cNvPr>
              <p:cNvSpPr>
                <a:spLocks/>
              </p:cNvSpPr>
              <p:nvPr/>
            </p:nvSpPr>
            <p:spPr bwMode="auto">
              <a:xfrm>
                <a:off x="3823" y="2686"/>
                <a:ext cx="42" cy="26"/>
              </a:xfrm>
              <a:custGeom>
                <a:avLst/>
                <a:gdLst>
                  <a:gd name="T0" fmla="*/ 3 w 291"/>
                  <a:gd name="T1" fmla="*/ 4 h 185"/>
                  <a:gd name="T2" fmla="*/ 5 w 291"/>
                  <a:gd name="T3" fmla="*/ 3 h 185"/>
                  <a:gd name="T4" fmla="*/ 6 w 291"/>
                  <a:gd name="T5" fmla="*/ 2 h 185"/>
                  <a:gd name="T6" fmla="*/ 6 w 291"/>
                  <a:gd name="T7" fmla="*/ 1 h 185"/>
                  <a:gd name="T8" fmla="*/ 6 w 291"/>
                  <a:gd name="T9" fmla="*/ 1 h 185"/>
                  <a:gd name="T10" fmla="*/ 6 w 291"/>
                  <a:gd name="T11" fmla="*/ 1 h 185"/>
                  <a:gd name="T12" fmla="*/ 5 w 291"/>
                  <a:gd name="T13" fmla="*/ 0 h 185"/>
                  <a:gd name="T14" fmla="*/ 4 w 291"/>
                  <a:gd name="T15" fmla="*/ 0 h 185"/>
                  <a:gd name="T16" fmla="*/ 4 w 291"/>
                  <a:gd name="T17" fmla="*/ 0 h 185"/>
                  <a:gd name="T18" fmla="*/ 3 w 291"/>
                  <a:gd name="T19" fmla="*/ 0 h 185"/>
                  <a:gd name="T20" fmla="*/ 2 w 291"/>
                  <a:gd name="T21" fmla="*/ 0 h 185"/>
                  <a:gd name="T22" fmla="*/ 2 w 291"/>
                  <a:gd name="T23" fmla="*/ 1 h 185"/>
                  <a:gd name="T24" fmla="*/ 2 w 291"/>
                  <a:gd name="T25" fmla="*/ 1 h 185"/>
                  <a:gd name="T26" fmla="*/ 1 w 291"/>
                  <a:gd name="T27" fmla="*/ 1 h 185"/>
                  <a:gd name="T28" fmla="*/ 1 w 291"/>
                  <a:gd name="T29" fmla="*/ 1 h 185"/>
                  <a:gd name="T30" fmla="*/ 1 w 291"/>
                  <a:gd name="T31" fmla="*/ 1 h 185"/>
                  <a:gd name="T32" fmla="*/ 1 w 291"/>
                  <a:gd name="T33" fmla="*/ 1 h 185"/>
                  <a:gd name="T34" fmla="*/ 1 w 291"/>
                  <a:gd name="T35" fmla="*/ 1 h 185"/>
                  <a:gd name="T36" fmla="*/ 0 w 291"/>
                  <a:gd name="T37" fmla="*/ 1 h 185"/>
                  <a:gd name="T38" fmla="*/ 0 w 291"/>
                  <a:gd name="T39" fmla="*/ 1 h 185"/>
                  <a:gd name="T40" fmla="*/ 0 w 291"/>
                  <a:gd name="T41" fmla="*/ 1 h 185"/>
                  <a:gd name="T42" fmla="*/ 0 w 291"/>
                  <a:gd name="T43" fmla="*/ 2 h 185"/>
                  <a:gd name="T44" fmla="*/ 0 w 291"/>
                  <a:gd name="T45" fmla="*/ 2 h 185"/>
                  <a:gd name="T46" fmla="*/ 0 w 291"/>
                  <a:gd name="T47" fmla="*/ 3 h 185"/>
                  <a:gd name="T48" fmla="*/ 0 w 291"/>
                  <a:gd name="T49" fmla="*/ 3 h 185"/>
                  <a:gd name="T50" fmla="*/ 0 w 291"/>
                  <a:gd name="T51" fmla="*/ 3 h 185"/>
                  <a:gd name="T52" fmla="*/ 0 w 291"/>
                  <a:gd name="T53" fmla="*/ 3 h 185"/>
                  <a:gd name="T54" fmla="*/ 1 w 291"/>
                  <a:gd name="T55" fmla="*/ 3 h 185"/>
                  <a:gd name="T56" fmla="*/ 1 w 291"/>
                  <a:gd name="T57" fmla="*/ 3 h 185"/>
                  <a:gd name="T58" fmla="*/ 1 w 291"/>
                  <a:gd name="T59" fmla="*/ 3 h 185"/>
                  <a:gd name="T60" fmla="*/ 2 w 291"/>
                  <a:gd name="T61" fmla="*/ 3 h 185"/>
                  <a:gd name="T62" fmla="*/ 2 w 291"/>
                  <a:gd name="T63" fmla="*/ 4 h 185"/>
                  <a:gd name="T64" fmla="*/ 2 w 291"/>
                  <a:gd name="T65" fmla="*/ 4 h 185"/>
                  <a:gd name="T66" fmla="*/ 2 w 291"/>
                  <a:gd name="T67" fmla="*/ 4 h 185"/>
                  <a:gd name="T68" fmla="*/ 3 w 291"/>
                  <a:gd name="T69" fmla="*/ 4 h 185"/>
                  <a:gd name="T70" fmla="*/ 3 w 291"/>
                  <a:gd name="T71" fmla="*/ 4 h 185"/>
                  <a:gd name="T72" fmla="*/ 3 w 291"/>
                  <a:gd name="T73" fmla="*/ 4 h 1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1" h="185">
                    <a:moveTo>
                      <a:pt x="161" y="183"/>
                    </a:moveTo>
                    <a:lnTo>
                      <a:pt x="227" y="161"/>
                    </a:lnTo>
                    <a:lnTo>
                      <a:pt x="273" y="121"/>
                    </a:lnTo>
                    <a:lnTo>
                      <a:pt x="291" y="70"/>
                    </a:lnTo>
                    <a:lnTo>
                      <a:pt x="280" y="35"/>
                    </a:lnTo>
                    <a:lnTo>
                      <a:pt x="242" y="9"/>
                    </a:lnTo>
                    <a:lnTo>
                      <a:pt x="194" y="0"/>
                    </a:lnTo>
                    <a:lnTo>
                      <a:pt x="154" y="2"/>
                    </a:lnTo>
                    <a:lnTo>
                      <a:pt x="117" y="11"/>
                    </a:lnTo>
                    <a:lnTo>
                      <a:pt x="82" y="25"/>
                    </a:lnTo>
                    <a:lnTo>
                      <a:pt x="61" y="35"/>
                    </a:lnTo>
                    <a:lnTo>
                      <a:pt x="43" y="46"/>
                    </a:lnTo>
                    <a:lnTo>
                      <a:pt x="28" y="61"/>
                    </a:lnTo>
                    <a:lnTo>
                      <a:pt x="26" y="63"/>
                    </a:lnTo>
                    <a:lnTo>
                      <a:pt x="24" y="64"/>
                    </a:lnTo>
                    <a:lnTo>
                      <a:pt x="21" y="67"/>
                    </a:lnTo>
                    <a:lnTo>
                      <a:pt x="3" y="87"/>
                    </a:lnTo>
                    <a:lnTo>
                      <a:pt x="0" y="110"/>
                    </a:lnTo>
                    <a:lnTo>
                      <a:pt x="9" y="133"/>
                    </a:lnTo>
                    <a:lnTo>
                      <a:pt x="15" y="139"/>
                    </a:lnTo>
                    <a:lnTo>
                      <a:pt x="20" y="146"/>
                    </a:lnTo>
                    <a:lnTo>
                      <a:pt x="26" y="152"/>
                    </a:lnTo>
                    <a:lnTo>
                      <a:pt x="50" y="162"/>
                    </a:lnTo>
                    <a:lnTo>
                      <a:pt x="74" y="172"/>
                    </a:lnTo>
                    <a:lnTo>
                      <a:pt x="98" y="183"/>
                    </a:lnTo>
                    <a:lnTo>
                      <a:pt x="119" y="185"/>
                    </a:lnTo>
                    <a:lnTo>
                      <a:pt x="141" y="185"/>
                    </a:lnTo>
                    <a:lnTo>
                      <a:pt x="161" y="18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6" name="Freeform 195">
                <a:extLst>
                  <a:ext uri="{FF2B5EF4-FFF2-40B4-BE49-F238E27FC236}">
                    <a16:creationId xmlns:a16="http://schemas.microsoft.com/office/drawing/2014/main" id="{FBE2CEE1-7F86-EBA4-37CD-F8FEF1DBF864}"/>
                  </a:ext>
                </a:extLst>
              </p:cNvPr>
              <p:cNvSpPr>
                <a:spLocks/>
              </p:cNvSpPr>
              <p:nvPr/>
            </p:nvSpPr>
            <p:spPr bwMode="auto">
              <a:xfrm>
                <a:off x="3823" y="2686"/>
                <a:ext cx="42" cy="26"/>
              </a:xfrm>
              <a:custGeom>
                <a:avLst/>
                <a:gdLst>
                  <a:gd name="T0" fmla="*/ 3 w 291"/>
                  <a:gd name="T1" fmla="*/ 4 h 185"/>
                  <a:gd name="T2" fmla="*/ 5 w 291"/>
                  <a:gd name="T3" fmla="*/ 3 h 185"/>
                  <a:gd name="T4" fmla="*/ 6 w 291"/>
                  <a:gd name="T5" fmla="*/ 2 h 185"/>
                  <a:gd name="T6" fmla="*/ 6 w 291"/>
                  <a:gd name="T7" fmla="*/ 1 h 185"/>
                  <a:gd name="T8" fmla="*/ 6 w 291"/>
                  <a:gd name="T9" fmla="*/ 1 h 185"/>
                  <a:gd name="T10" fmla="*/ 6 w 291"/>
                  <a:gd name="T11" fmla="*/ 1 h 185"/>
                  <a:gd name="T12" fmla="*/ 5 w 291"/>
                  <a:gd name="T13" fmla="*/ 0 h 185"/>
                  <a:gd name="T14" fmla="*/ 4 w 291"/>
                  <a:gd name="T15" fmla="*/ 0 h 185"/>
                  <a:gd name="T16" fmla="*/ 4 w 291"/>
                  <a:gd name="T17" fmla="*/ 0 h 185"/>
                  <a:gd name="T18" fmla="*/ 3 w 291"/>
                  <a:gd name="T19" fmla="*/ 0 h 185"/>
                  <a:gd name="T20" fmla="*/ 2 w 291"/>
                  <a:gd name="T21" fmla="*/ 0 h 185"/>
                  <a:gd name="T22" fmla="*/ 2 w 291"/>
                  <a:gd name="T23" fmla="*/ 1 h 185"/>
                  <a:gd name="T24" fmla="*/ 2 w 291"/>
                  <a:gd name="T25" fmla="*/ 1 h 185"/>
                  <a:gd name="T26" fmla="*/ 1 w 291"/>
                  <a:gd name="T27" fmla="*/ 1 h 185"/>
                  <a:gd name="T28" fmla="*/ 1 w 291"/>
                  <a:gd name="T29" fmla="*/ 1 h 185"/>
                  <a:gd name="T30" fmla="*/ 1 w 291"/>
                  <a:gd name="T31" fmla="*/ 1 h 185"/>
                  <a:gd name="T32" fmla="*/ 1 w 291"/>
                  <a:gd name="T33" fmla="*/ 1 h 185"/>
                  <a:gd name="T34" fmla="*/ 1 w 291"/>
                  <a:gd name="T35" fmla="*/ 1 h 185"/>
                  <a:gd name="T36" fmla="*/ 0 w 291"/>
                  <a:gd name="T37" fmla="*/ 1 h 185"/>
                  <a:gd name="T38" fmla="*/ 0 w 291"/>
                  <a:gd name="T39" fmla="*/ 1 h 185"/>
                  <a:gd name="T40" fmla="*/ 0 w 291"/>
                  <a:gd name="T41" fmla="*/ 1 h 185"/>
                  <a:gd name="T42" fmla="*/ 0 w 291"/>
                  <a:gd name="T43" fmla="*/ 2 h 185"/>
                  <a:gd name="T44" fmla="*/ 0 w 291"/>
                  <a:gd name="T45" fmla="*/ 2 h 185"/>
                  <a:gd name="T46" fmla="*/ 0 w 291"/>
                  <a:gd name="T47" fmla="*/ 3 h 185"/>
                  <a:gd name="T48" fmla="*/ 0 w 291"/>
                  <a:gd name="T49" fmla="*/ 3 h 185"/>
                  <a:gd name="T50" fmla="*/ 0 w 291"/>
                  <a:gd name="T51" fmla="*/ 3 h 185"/>
                  <a:gd name="T52" fmla="*/ 0 w 291"/>
                  <a:gd name="T53" fmla="*/ 3 h 185"/>
                  <a:gd name="T54" fmla="*/ 1 w 291"/>
                  <a:gd name="T55" fmla="*/ 3 h 185"/>
                  <a:gd name="T56" fmla="*/ 1 w 291"/>
                  <a:gd name="T57" fmla="*/ 3 h 185"/>
                  <a:gd name="T58" fmla="*/ 1 w 291"/>
                  <a:gd name="T59" fmla="*/ 3 h 185"/>
                  <a:gd name="T60" fmla="*/ 2 w 291"/>
                  <a:gd name="T61" fmla="*/ 3 h 185"/>
                  <a:gd name="T62" fmla="*/ 2 w 291"/>
                  <a:gd name="T63" fmla="*/ 4 h 185"/>
                  <a:gd name="T64" fmla="*/ 2 w 291"/>
                  <a:gd name="T65" fmla="*/ 4 h 185"/>
                  <a:gd name="T66" fmla="*/ 2 w 291"/>
                  <a:gd name="T67" fmla="*/ 4 h 185"/>
                  <a:gd name="T68" fmla="*/ 3 w 291"/>
                  <a:gd name="T69" fmla="*/ 4 h 185"/>
                  <a:gd name="T70" fmla="*/ 3 w 291"/>
                  <a:gd name="T71" fmla="*/ 4 h 185"/>
                  <a:gd name="T72" fmla="*/ 3 w 291"/>
                  <a:gd name="T73" fmla="*/ 4 h 1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1" h="185">
                    <a:moveTo>
                      <a:pt x="161" y="183"/>
                    </a:moveTo>
                    <a:lnTo>
                      <a:pt x="227" y="161"/>
                    </a:lnTo>
                    <a:lnTo>
                      <a:pt x="273" y="121"/>
                    </a:lnTo>
                    <a:lnTo>
                      <a:pt x="291" y="70"/>
                    </a:lnTo>
                    <a:lnTo>
                      <a:pt x="280" y="35"/>
                    </a:lnTo>
                    <a:lnTo>
                      <a:pt x="242" y="9"/>
                    </a:lnTo>
                    <a:lnTo>
                      <a:pt x="194" y="0"/>
                    </a:lnTo>
                    <a:lnTo>
                      <a:pt x="154" y="2"/>
                    </a:lnTo>
                    <a:lnTo>
                      <a:pt x="117" y="11"/>
                    </a:lnTo>
                    <a:lnTo>
                      <a:pt x="82" y="25"/>
                    </a:lnTo>
                    <a:lnTo>
                      <a:pt x="61" y="35"/>
                    </a:lnTo>
                    <a:lnTo>
                      <a:pt x="43" y="46"/>
                    </a:lnTo>
                    <a:lnTo>
                      <a:pt x="28" y="61"/>
                    </a:lnTo>
                    <a:lnTo>
                      <a:pt x="26" y="63"/>
                    </a:lnTo>
                    <a:lnTo>
                      <a:pt x="24" y="64"/>
                    </a:lnTo>
                    <a:lnTo>
                      <a:pt x="21" y="67"/>
                    </a:lnTo>
                    <a:lnTo>
                      <a:pt x="3" y="87"/>
                    </a:lnTo>
                    <a:lnTo>
                      <a:pt x="0" y="110"/>
                    </a:lnTo>
                    <a:lnTo>
                      <a:pt x="9" y="133"/>
                    </a:lnTo>
                    <a:lnTo>
                      <a:pt x="15" y="139"/>
                    </a:lnTo>
                    <a:lnTo>
                      <a:pt x="20" y="146"/>
                    </a:lnTo>
                    <a:lnTo>
                      <a:pt x="26" y="152"/>
                    </a:lnTo>
                    <a:lnTo>
                      <a:pt x="50" y="162"/>
                    </a:lnTo>
                    <a:lnTo>
                      <a:pt x="74" y="172"/>
                    </a:lnTo>
                    <a:lnTo>
                      <a:pt x="98" y="183"/>
                    </a:lnTo>
                    <a:lnTo>
                      <a:pt x="119" y="185"/>
                    </a:lnTo>
                    <a:lnTo>
                      <a:pt x="141" y="185"/>
                    </a:lnTo>
                    <a:lnTo>
                      <a:pt x="161" y="1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7" name="Freeform 196">
                <a:extLst>
                  <a:ext uri="{FF2B5EF4-FFF2-40B4-BE49-F238E27FC236}">
                    <a16:creationId xmlns:a16="http://schemas.microsoft.com/office/drawing/2014/main" id="{D991A0A5-1B83-D821-A708-BB8265B15475}"/>
                  </a:ext>
                </a:extLst>
              </p:cNvPr>
              <p:cNvSpPr>
                <a:spLocks/>
              </p:cNvSpPr>
              <p:nvPr/>
            </p:nvSpPr>
            <p:spPr bwMode="auto">
              <a:xfrm>
                <a:off x="3881" y="2693"/>
                <a:ext cx="7" cy="3"/>
              </a:xfrm>
              <a:custGeom>
                <a:avLst/>
                <a:gdLst>
                  <a:gd name="T0" fmla="*/ 1 w 47"/>
                  <a:gd name="T1" fmla="*/ 0 h 19"/>
                  <a:gd name="T2" fmla="*/ 1 w 47"/>
                  <a:gd name="T3" fmla="*/ 0 h 19"/>
                  <a:gd name="T4" fmla="*/ 0 w 47"/>
                  <a:gd name="T5" fmla="*/ 0 h 19"/>
                  <a:gd name="T6" fmla="*/ 0 w 47"/>
                  <a:gd name="T7" fmla="*/ 0 h 19"/>
                  <a:gd name="T8" fmla="*/ 0 w 47"/>
                  <a:gd name="T9" fmla="*/ 0 h 19"/>
                  <a:gd name="T10" fmla="*/ 0 w 47"/>
                  <a:gd name="T11" fmla="*/ 0 h 19"/>
                  <a:gd name="T12" fmla="*/ 1 w 47"/>
                  <a:gd name="T13" fmla="*/ 0 h 19"/>
                  <a:gd name="T14" fmla="*/ 1 w 47"/>
                  <a:gd name="T15" fmla="*/ 0 h 19"/>
                  <a:gd name="T16" fmla="*/ 1 w 47"/>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9">
                    <a:moveTo>
                      <a:pt x="47" y="19"/>
                    </a:moveTo>
                    <a:lnTo>
                      <a:pt x="31" y="12"/>
                    </a:lnTo>
                    <a:lnTo>
                      <a:pt x="16" y="7"/>
                    </a:lnTo>
                    <a:lnTo>
                      <a:pt x="0" y="0"/>
                    </a:lnTo>
                    <a:lnTo>
                      <a:pt x="13" y="10"/>
                    </a:lnTo>
                    <a:lnTo>
                      <a:pt x="29" y="17"/>
                    </a:lnTo>
                    <a:lnTo>
                      <a:pt x="47" y="1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8" name="Freeform 197">
                <a:extLst>
                  <a:ext uri="{FF2B5EF4-FFF2-40B4-BE49-F238E27FC236}">
                    <a16:creationId xmlns:a16="http://schemas.microsoft.com/office/drawing/2014/main" id="{52DD5B46-C6EB-1D14-E43C-D8F0F165F1A7}"/>
                  </a:ext>
                </a:extLst>
              </p:cNvPr>
              <p:cNvSpPr>
                <a:spLocks/>
              </p:cNvSpPr>
              <p:nvPr/>
            </p:nvSpPr>
            <p:spPr bwMode="auto">
              <a:xfrm>
                <a:off x="3881" y="2693"/>
                <a:ext cx="7" cy="3"/>
              </a:xfrm>
              <a:custGeom>
                <a:avLst/>
                <a:gdLst>
                  <a:gd name="T0" fmla="*/ 1 w 47"/>
                  <a:gd name="T1" fmla="*/ 0 h 19"/>
                  <a:gd name="T2" fmla="*/ 1 w 47"/>
                  <a:gd name="T3" fmla="*/ 0 h 19"/>
                  <a:gd name="T4" fmla="*/ 0 w 47"/>
                  <a:gd name="T5" fmla="*/ 0 h 19"/>
                  <a:gd name="T6" fmla="*/ 0 w 47"/>
                  <a:gd name="T7" fmla="*/ 0 h 19"/>
                  <a:gd name="T8" fmla="*/ 0 w 47"/>
                  <a:gd name="T9" fmla="*/ 0 h 19"/>
                  <a:gd name="T10" fmla="*/ 0 w 47"/>
                  <a:gd name="T11" fmla="*/ 0 h 19"/>
                  <a:gd name="T12" fmla="*/ 1 w 47"/>
                  <a:gd name="T13" fmla="*/ 0 h 19"/>
                  <a:gd name="T14" fmla="*/ 1 w 47"/>
                  <a:gd name="T15" fmla="*/ 0 h 19"/>
                  <a:gd name="T16" fmla="*/ 1 w 47"/>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19">
                    <a:moveTo>
                      <a:pt x="47" y="19"/>
                    </a:moveTo>
                    <a:lnTo>
                      <a:pt x="31" y="12"/>
                    </a:lnTo>
                    <a:lnTo>
                      <a:pt x="16" y="7"/>
                    </a:lnTo>
                    <a:lnTo>
                      <a:pt x="0" y="0"/>
                    </a:lnTo>
                    <a:lnTo>
                      <a:pt x="13" y="10"/>
                    </a:lnTo>
                    <a:lnTo>
                      <a:pt x="29" y="17"/>
                    </a:lnTo>
                    <a:lnTo>
                      <a:pt x="47"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39" name="Freeform 198">
                <a:extLst>
                  <a:ext uri="{FF2B5EF4-FFF2-40B4-BE49-F238E27FC236}">
                    <a16:creationId xmlns:a16="http://schemas.microsoft.com/office/drawing/2014/main" id="{D5248858-7F63-FC9A-EE58-14D5BA8D44C8}"/>
                  </a:ext>
                </a:extLst>
              </p:cNvPr>
              <p:cNvSpPr>
                <a:spLocks/>
              </p:cNvSpPr>
              <p:nvPr/>
            </p:nvSpPr>
            <p:spPr bwMode="auto">
              <a:xfrm>
                <a:off x="3880" y="2671"/>
                <a:ext cx="40" cy="22"/>
              </a:xfrm>
              <a:custGeom>
                <a:avLst/>
                <a:gdLst>
                  <a:gd name="T0" fmla="*/ 3 w 278"/>
                  <a:gd name="T1" fmla="*/ 3 h 158"/>
                  <a:gd name="T2" fmla="*/ 4 w 278"/>
                  <a:gd name="T3" fmla="*/ 3 h 158"/>
                  <a:gd name="T4" fmla="*/ 4 w 278"/>
                  <a:gd name="T5" fmla="*/ 3 h 158"/>
                  <a:gd name="T6" fmla="*/ 5 w 278"/>
                  <a:gd name="T7" fmla="*/ 2 h 158"/>
                  <a:gd name="T8" fmla="*/ 5 w 278"/>
                  <a:gd name="T9" fmla="*/ 2 h 158"/>
                  <a:gd name="T10" fmla="*/ 6 w 278"/>
                  <a:gd name="T11" fmla="*/ 1 h 158"/>
                  <a:gd name="T12" fmla="*/ 5 w 278"/>
                  <a:gd name="T13" fmla="*/ 0 h 158"/>
                  <a:gd name="T14" fmla="*/ 4 w 278"/>
                  <a:gd name="T15" fmla="*/ 0 h 158"/>
                  <a:gd name="T16" fmla="*/ 4 w 278"/>
                  <a:gd name="T17" fmla="*/ 0 h 158"/>
                  <a:gd name="T18" fmla="*/ 3 w 278"/>
                  <a:gd name="T19" fmla="*/ 0 h 158"/>
                  <a:gd name="T20" fmla="*/ 2 w 278"/>
                  <a:gd name="T21" fmla="*/ 0 h 158"/>
                  <a:gd name="T22" fmla="*/ 1 w 278"/>
                  <a:gd name="T23" fmla="*/ 1 h 158"/>
                  <a:gd name="T24" fmla="*/ 0 w 278"/>
                  <a:gd name="T25" fmla="*/ 2 h 158"/>
                  <a:gd name="T26" fmla="*/ 0 w 278"/>
                  <a:gd name="T27" fmla="*/ 2 h 158"/>
                  <a:gd name="T28" fmla="*/ 1 w 278"/>
                  <a:gd name="T29" fmla="*/ 2 h 158"/>
                  <a:gd name="T30" fmla="*/ 2 w 278"/>
                  <a:gd name="T31" fmla="*/ 3 h 158"/>
                  <a:gd name="T32" fmla="*/ 3 w 278"/>
                  <a:gd name="T33" fmla="*/ 3 h 158"/>
                  <a:gd name="T34" fmla="*/ 3 w 278"/>
                  <a:gd name="T35" fmla="*/ 3 h 158"/>
                  <a:gd name="T36" fmla="*/ 3 w 278"/>
                  <a:gd name="T37" fmla="*/ 3 h 158"/>
                  <a:gd name="T38" fmla="*/ 3 w 278"/>
                  <a:gd name="T39" fmla="*/ 3 h 158"/>
                  <a:gd name="T40" fmla="*/ 3 w 278"/>
                  <a:gd name="T41" fmla="*/ 3 h 158"/>
                  <a:gd name="T42" fmla="*/ 3 w 278"/>
                  <a:gd name="T43" fmla="*/ 3 h 1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8" h="158">
                    <a:moveTo>
                      <a:pt x="144" y="156"/>
                    </a:moveTo>
                    <a:lnTo>
                      <a:pt x="179" y="144"/>
                    </a:lnTo>
                    <a:lnTo>
                      <a:pt x="212" y="130"/>
                    </a:lnTo>
                    <a:lnTo>
                      <a:pt x="243" y="113"/>
                    </a:lnTo>
                    <a:lnTo>
                      <a:pt x="278" y="68"/>
                    </a:lnTo>
                    <a:lnTo>
                      <a:pt x="262" y="24"/>
                    </a:lnTo>
                    <a:lnTo>
                      <a:pt x="206" y="0"/>
                    </a:lnTo>
                    <a:lnTo>
                      <a:pt x="136" y="2"/>
                    </a:lnTo>
                    <a:lnTo>
                      <a:pt x="79" y="25"/>
                    </a:lnTo>
                    <a:lnTo>
                      <a:pt x="34" y="61"/>
                    </a:lnTo>
                    <a:lnTo>
                      <a:pt x="0" y="108"/>
                    </a:lnTo>
                    <a:lnTo>
                      <a:pt x="44" y="125"/>
                    </a:lnTo>
                    <a:lnTo>
                      <a:pt x="90" y="141"/>
                    </a:lnTo>
                    <a:lnTo>
                      <a:pt x="134" y="158"/>
                    </a:lnTo>
                    <a:lnTo>
                      <a:pt x="137" y="157"/>
                    </a:lnTo>
                    <a:lnTo>
                      <a:pt x="141" y="156"/>
                    </a:lnTo>
                    <a:lnTo>
                      <a:pt x="144" y="15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0" name="Freeform 199">
                <a:extLst>
                  <a:ext uri="{FF2B5EF4-FFF2-40B4-BE49-F238E27FC236}">
                    <a16:creationId xmlns:a16="http://schemas.microsoft.com/office/drawing/2014/main" id="{277ACC76-0D3F-7A28-B1BA-12225A1D3F4D}"/>
                  </a:ext>
                </a:extLst>
              </p:cNvPr>
              <p:cNvSpPr>
                <a:spLocks/>
              </p:cNvSpPr>
              <p:nvPr/>
            </p:nvSpPr>
            <p:spPr bwMode="auto">
              <a:xfrm>
                <a:off x="3880" y="2671"/>
                <a:ext cx="40" cy="22"/>
              </a:xfrm>
              <a:custGeom>
                <a:avLst/>
                <a:gdLst>
                  <a:gd name="T0" fmla="*/ 3 w 278"/>
                  <a:gd name="T1" fmla="*/ 3 h 158"/>
                  <a:gd name="T2" fmla="*/ 4 w 278"/>
                  <a:gd name="T3" fmla="*/ 3 h 158"/>
                  <a:gd name="T4" fmla="*/ 4 w 278"/>
                  <a:gd name="T5" fmla="*/ 3 h 158"/>
                  <a:gd name="T6" fmla="*/ 5 w 278"/>
                  <a:gd name="T7" fmla="*/ 2 h 158"/>
                  <a:gd name="T8" fmla="*/ 5 w 278"/>
                  <a:gd name="T9" fmla="*/ 2 h 158"/>
                  <a:gd name="T10" fmla="*/ 6 w 278"/>
                  <a:gd name="T11" fmla="*/ 1 h 158"/>
                  <a:gd name="T12" fmla="*/ 5 w 278"/>
                  <a:gd name="T13" fmla="*/ 0 h 158"/>
                  <a:gd name="T14" fmla="*/ 4 w 278"/>
                  <a:gd name="T15" fmla="*/ 0 h 158"/>
                  <a:gd name="T16" fmla="*/ 4 w 278"/>
                  <a:gd name="T17" fmla="*/ 0 h 158"/>
                  <a:gd name="T18" fmla="*/ 3 w 278"/>
                  <a:gd name="T19" fmla="*/ 0 h 158"/>
                  <a:gd name="T20" fmla="*/ 2 w 278"/>
                  <a:gd name="T21" fmla="*/ 0 h 158"/>
                  <a:gd name="T22" fmla="*/ 1 w 278"/>
                  <a:gd name="T23" fmla="*/ 1 h 158"/>
                  <a:gd name="T24" fmla="*/ 0 w 278"/>
                  <a:gd name="T25" fmla="*/ 2 h 158"/>
                  <a:gd name="T26" fmla="*/ 0 w 278"/>
                  <a:gd name="T27" fmla="*/ 2 h 158"/>
                  <a:gd name="T28" fmla="*/ 1 w 278"/>
                  <a:gd name="T29" fmla="*/ 2 h 158"/>
                  <a:gd name="T30" fmla="*/ 2 w 278"/>
                  <a:gd name="T31" fmla="*/ 3 h 158"/>
                  <a:gd name="T32" fmla="*/ 3 w 278"/>
                  <a:gd name="T33" fmla="*/ 3 h 158"/>
                  <a:gd name="T34" fmla="*/ 3 w 278"/>
                  <a:gd name="T35" fmla="*/ 3 h 158"/>
                  <a:gd name="T36" fmla="*/ 3 w 278"/>
                  <a:gd name="T37" fmla="*/ 3 h 158"/>
                  <a:gd name="T38" fmla="*/ 3 w 278"/>
                  <a:gd name="T39" fmla="*/ 3 h 158"/>
                  <a:gd name="T40" fmla="*/ 3 w 278"/>
                  <a:gd name="T41" fmla="*/ 3 h 158"/>
                  <a:gd name="T42" fmla="*/ 3 w 278"/>
                  <a:gd name="T43" fmla="*/ 3 h 1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8" h="158">
                    <a:moveTo>
                      <a:pt x="144" y="156"/>
                    </a:moveTo>
                    <a:lnTo>
                      <a:pt x="179" y="144"/>
                    </a:lnTo>
                    <a:lnTo>
                      <a:pt x="212" y="130"/>
                    </a:lnTo>
                    <a:lnTo>
                      <a:pt x="243" y="113"/>
                    </a:lnTo>
                    <a:lnTo>
                      <a:pt x="278" y="68"/>
                    </a:lnTo>
                    <a:lnTo>
                      <a:pt x="262" y="24"/>
                    </a:lnTo>
                    <a:lnTo>
                      <a:pt x="206" y="0"/>
                    </a:lnTo>
                    <a:lnTo>
                      <a:pt x="136" y="2"/>
                    </a:lnTo>
                    <a:lnTo>
                      <a:pt x="79" y="25"/>
                    </a:lnTo>
                    <a:lnTo>
                      <a:pt x="34" y="61"/>
                    </a:lnTo>
                    <a:lnTo>
                      <a:pt x="0" y="108"/>
                    </a:lnTo>
                    <a:lnTo>
                      <a:pt x="44" y="125"/>
                    </a:lnTo>
                    <a:lnTo>
                      <a:pt x="90" y="141"/>
                    </a:lnTo>
                    <a:lnTo>
                      <a:pt x="134" y="158"/>
                    </a:lnTo>
                    <a:lnTo>
                      <a:pt x="137" y="157"/>
                    </a:lnTo>
                    <a:lnTo>
                      <a:pt x="141" y="156"/>
                    </a:lnTo>
                    <a:lnTo>
                      <a:pt x="144" y="1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1" name="Freeform 200">
                <a:extLst>
                  <a:ext uri="{FF2B5EF4-FFF2-40B4-BE49-F238E27FC236}">
                    <a16:creationId xmlns:a16="http://schemas.microsoft.com/office/drawing/2014/main" id="{027C7D93-06C4-93E7-03B0-2D9CF2B60151}"/>
                  </a:ext>
                </a:extLst>
              </p:cNvPr>
              <p:cNvSpPr>
                <a:spLocks/>
              </p:cNvSpPr>
              <p:nvPr/>
            </p:nvSpPr>
            <p:spPr bwMode="auto">
              <a:xfrm>
                <a:off x="3878" y="2706"/>
                <a:ext cx="24" cy="24"/>
              </a:xfrm>
              <a:custGeom>
                <a:avLst/>
                <a:gdLst>
                  <a:gd name="T0" fmla="*/ 1 w 163"/>
                  <a:gd name="T1" fmla="*/ 3 h 170"/>
                  <a:gd name="T2" fmla="*/ 1 w 163"/>
                  <a:gd name="T3" fmla="*/ 3 h 170"/>
                  <a:gd name="T4" fmla="*/ 2 w 163"/>
                  <a:gd name="T5" fmla="*/ 3 h 170"/>
                  <a:gd name="T6" fmla="*/ 2 w 163"/>
                  <a:gd name="T7" fmla="*/ 3 h 170"/>
                  <a:gd name="T8" fmla="*/ 2 w 163"/>
                  <a:gd name="T9" fmla="*/ 3 h 170"/>
                  <a:gd name="T10" fmla="*/ 2 w 163"/>
                  <a:gd name="T11" fmla="*/ 3 h 170"/>
                  <a:gd name="T12" fmla="*/ 2 w 163"/>
                  <a:gd name="T13" fmla="*/ 3 h 170"/>
                  <a:gd name="T14" fmla="*/ 2 w 163"/>
                  <a:gd name="T15" fmla="*/ 3 h 170"/>
                  <a:gd name="T16" fmla="*/ 2 w 163"/>
                  <a:gd name="T17" fmla="*/ 3 h 170"/>
                  <a:gd name="T18" fmla="*/ 3 w 163"/>
                  <a:gd name="T19" fmla="*/ 3 h 170"/>
                  <a:gd name="T20" fmla="*/ 3 w 163"/>
                  <a:gd name="T21" fmla="*/ 3 h 170"/>
                  <a:gd name="T22" fmla="*/ 3 w 163"/>
                  <a:gd name="T23" fmla="*/ 2 h 170"/>
                  <a:gd name="T24" fmla="*/ 3 w 163"/>
                  <a:gd name="T25" fmla="*/ 2 h 170"/>
                  <a:gd name="T26" fmla="*/ 4 w 163"/>
                  <a:gd name="T27" fmla="*/ 1 h 170"/>
                  <a:gd name="T28" fmla="*/ 3 w 163"/>
                  <a:gd name="T29" fmla="*/ 0 h 170"/>
                  <a:gd name="T30" fmla="*/ 2 w 163"/>
                  <a:gd name="T31" fmla="*/ 0 h 170"/>
                  <a:gd name="T32" fmla="*/ 2 w 163"/>
                  <a:gd name="T33" fmla="*/ 0 h 170"/>
                  <a:gd name="T34" fmla="*/ 1 w 163"/>
                  <a:gd name="T35" fmla="*/ 0 h 170"/>
                  <a:gd name="T36" fmla="*/ 1 w 163"/>
                  <a:gd name="T37" fmla="*/ 1 h 170"/>
                  <a:gd name="T38" fmla="*/ 0 w 163"/>
                  <a:gd name="T39" fmla="*/ 1 h 170"/>
                  <a:gd name="T40" fmla="*/ 0 w 163"/>
                  <a:gd name="T41" fmla="*/ 1 h 170"/>
                  <a:gd name="T42" fmla="*/ 0 w 163"/>
                  <a:gd name="T43" fmla="*/ 2 h 170"/>
                  <a:gd name="T44" fmla="*/ 0 w 163"/>
                  <a:gd name="T45" fmla="*/ 2 h 170"/>
                  <a:gd name="T46" fmla="*/ 0 w 163"/>
                  <a:gd name="T47" fmla="*/ 3 h 170"/>
                  <a:gd name="T48" fmla="*/ 0 w 163"/>
                  <a:gd name="T49" fmla="*/ 3 h 170"/>
                  <a:gd name="T50" fmla="*/ 0 w 163"/>
                  <a:gd name="T51" fmla="*/ 3 h 170"/>
                  <a:gd name="T52" fmla="*/ 1 w 163"/>
                  <a:gd name="T53" fmla="*/ 3 h 170"/>
                  <a:gd name="T54" fmla="*/ 1 w 163"/>
                  <a:gd name="T55" fmla="*/ 3 h 170"/>
                  <a:gd name="T56" fmla="*/ 1 w 163"/>
                  <a:gd name="T57" fmla="*/ 3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3" h="170">
                    <a:moveTo>
                      <a:pt x="64" y="168"/>
                    </a:moveTo>
                    <a:lnTo>
                      <a:pt x="69" y="167"/>
                    </a:lnTo>
                    <a:lnTo>
                      <a:pt x="73" y="166"/>
                    </a:lnTo>
                    <a:lnTo>
                      <a:pt x="75" y="165"/>
                    </a:lnTo>
                    <a:lnTo>
                      <a:pt x="81" y="163"/>
                    </a:lnTo>
                    <a:lnTo>
                      <a:pt x="87" y="162"/>
                    </a:lnTo>
                    <a:lnTo>
                      <a:pt x="94" y="161"/>
                    </a:lnTo>
                    <a:lnTo>
                      <a:pt x="119" y="148"/>
                    </a:lnTo>
                    <a:lnTo>
                      <a:pt x="138" y="130"/>
                    </a:lnTo>
                    <a:lnTo>
                      <a:pt x="155" y="105"/>
                    </a:lnTo>
                    <a:lnTo>
                      <a:pt x="163" y="59"/>
                    </a:lnTo>
                    <a:lnTo>
                      <a:pt x="143" y="19"/>
                    </a:lnTo>
                    <a:lnTo>
                      <a:pt x="108" y="0"/>
                    </a:lnTo>
                    <a:lnTo>
                      <a:pt x="68" y="9"/>
                    </a:lnTo>
                    <a:lnTo>
                      <a:pt x="31" y="34"/>
                    </a:lnTo>
                    <a:lnTo>
                      <a:pt x="6" y="74"/>
                    </a:lnTo>
                    <a:lnTo>
                      <a:pt x="1" y="95"/>
                    </a:lnTo>
                    <a:lnTo>
                      <a:pt x="0" y="117"/>
                    </a:lnTo>
                    <a:lnTo>
                      <a:pt x="6" y="138"/>
                    </a:lnTo>
                    <a:lnTo>
                      <a:pt x="21" y="159"/>
                    </a:lnTo>
                    <a:lnTo>
                      <a:pt x="42" y="170"/>
                    </a:lnTo>
                    <a:lnTo>
                      <a:pt x="64" y="16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2" name="Freeform 201">
                <a:extLst>
                  <a:ext uri="{FF2B5EF4-FFF2-40B4-BE49-F238E27FC236}">
                    <a16:creationId xmlns:a16="http://schemas.microsoft.com/office/drawing/2014/main" id="{CF1056A4-6A05-7E5D-059F-3475708F8834}"/>
                  </a:ext>
                </a:extLst>
              </p:cNvPr>
              <p:cNvSpPr>
                <a:spLocks/>
              </p:cNvSpPr>
              <p:nvPr/>
            </p:nvSpPr>
            <p:spPr bwMode="auto">
              <a:xfrm>
                <a:off x="3878" y="2706"/>
                <a:ext cx="24" cy="24"/>
              </a:xfrm>
              <a:custGeom>
                <a:avLst/>
                <a:gdLst>
                  <a:gd name="T0" fmla="*/ 1 w 163"/>
                  <a:gd name="T1" fmla="*/ 3 h 170"/>
                  <a:gd name="T2" fmla="*/ 1 w 163"/>
                  <a:gd name="T3" fmla="*/ 3 h 170"/>
                  <a:gd name="T4" fmla="*/ 2 w 163"/>
                  <a:gd name="T5" fmla="*/ 3 h 170"/>
                  <a:gd name="T6" fmla="*/ 2 w 163"/>
                  <a:gd name="T7" fmla="*/ 3 h 170"/>
                  <a:gd name="T8" fmla="*/ 2 w 163"/>
                  <a:gd name="T9" fmla="*/ 3 h 170"/>
                  <a:gd name="T10" fmla="*/ 2 w 163"/>
                  <a:gd name="T11" fmla="*/ 3 h 170"/>
                  <a:gd name="T12" fmla="*/ 2 w 163"/>
                  <a:gd name="T13" fmla="*/ 3 h 170"/>
                  <a:gd name="T14" fmla="*/ 2 w 163"/>
                  <a:gd name="T15" fmla="*/ 3 h 170"/>
                  <a:gd name="T16" fmla="*/ 2 w 163"/>
                  <a:gd name="T17" fmla="*/ 3 h 170"/>
                  <a:gd name="T18" fmla="*/ 3 w 163"/>
                  <a:gd name="T19" fmla="*/ 3 h 170"/>
                  <a:gd name="T20" fmla="*/ 3 w 163"/>
                  <a:gd name="T21" fmla="*/ 3 h 170"/>
                  <a:gd name="T22" fmla="*/ 3 w 163"/>
                  <a:gd name="T23" fmla="*/ 2 h 170"/>
                  <a:gd name="T24" fmla="*/ 3 w 163"/>
                  <a:gd name="T25" fmla="*/ 2 h 170"/>
                  <a:gd name="T26" fmla="*/ 4 w 163"/>
                  <a:gd name="T27" fmla="*/ 1 h 170"/>
                  <a:gd name="T28" fmla="*/ 3 w 163"/>
                  <a:gd name="T29" fmla="*/ 0 h 170"/>
                  <a:gd name="T30" fmla="*/ 2 w 163"/>
                  <a:gd name="T31" fmla="*/ 0 h 170"/>
                  <a:gd name="T32" fmla="*/ 2 w 163"/>
                  <a:gd name="T33" fmla="*/ 0 h 170"/>
                  <a:gd name="T34" fmla="*/ 1 w 163"/>
                  <a:gd name="T35" fmla="*/ 0 h 170"/>
                  <a:gd name="T36" fmla="*/ 1 w 163"/>
                  <a:gd name="T37" fmla="*/ 1 h 170"/>
                  <a:gd name="T38" fmla="*/ 0 w 163"/>
                  <a:gd name="T39" fmla="*/ 1 h 170"/>
                  <a:gd name="T40" fmla="*/ 0 w 163"/>
                  <a:gd name="T41" fmla="*/ 1 h 170"/>
                  <a:gd name="T42" fmla="*/ 0 w 163"/>
                  <a:gd name="T43" fmla="*/ 2 h 170"/>
                  <a:gd name="T44" fmla="*/ 0 w 163"/>
                  <a:gd name="T45" fmla="*/ 2 h 170"/>
                  <a:gd name="T46" fmla="*/ 0 w 163"/>
                  <a:gd name="T47" fmla="*/ 3 h 170"/>
                  <a:gd name="T48" fmla="*/ 0 w 163"/>
                  <a:gd name="T49" fmla="*/ 3 h 170"/>
                  <a:gd name="T50" fmla="*/ 0 w 163"/>
                  <a:gd name="T51" fmla="*/ 3 h 170"/>
                  <a:gd name="T52" fmla="*/ 1 w 163"/>
                  <a:gd name="T53" fmla="*/ 3 h 170"/>
                  <a:gd name="T54" fmla="*/ 1 w 163"/>
                  <a:gd name="T55" fmla="*/ 3 h 170"/>
                  <a:gd name="T56" fmla="*/ 1 w 163"/>
                  <a:gd name="T57" fmla="*/ 3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3" h="170">
                    <a:moveTo>
                      <a:pt x="64" y="168"/>
                    </a:moveTo>
                    <a:lnTo>
                      <a:pt x="69" y="167"/>
                    </a:lnTo>
                    <a:lnTo>
                      <a:pt x="73" y="166"/>
                    </a:lnTo>
                    <a:lnTo>
                      <a:pt x="75" y="165"/>
                    </a:lnTo>
                    <a:lnTo>
                      <a:pt x="81" y="163"/>
                    </a:lnTo>
                    <a:lnTo>
                      <a:pt x="87" y="162"/>
                    </a:lnTo>
                    <a:lnTo>
                      <a:pt x="94" y="161"/>
                    </a:lnTo>
                    <a:lnTo>
                      <a:pt x="119" y="148"/>
                    </a:lnTo>
                    <a:lnTo>
                      <a:pt x="138" y="130"/>
                    </a:lnTo>
                    <a:lnTo>
                      <a:pt x="155" y="105"/>
                    </a:lnTo>
                    <a:lnTo>
                      <a:pt x="163" y="59"/>
                    </a:lnTo>
                    <a:lnTo>
                      <a:pt x="143" y="19"/>
                    </a:lnTo>
                    <a:lnTo>
                      <a:pt x="108" y="0"/>
                    </a:lnTo>
                    <a:lnTo>
                      <a:pt x="68" y="9"/>
                    </a:lnTo>
                    <a:lnTo>
                      <a:pt x="31" y="34"/>
                    </a:lnTo>
                    <a:lnTo>
                      <a:pt x="6" y="74"/>
                    </a:lnTo>
                    <a:lnTo>
                      <a:pt x="1" y="95"/>
                    </a:lnTo>
                    <a:lnTo>
                      <a:pt x="0" y="117"/>
                    </a:lnTo>
                    <a:lnTo>
                      <a:pt x="6" y="138"/>
                    </a:lnTo>
                    <a:lnTo>
                      <a:pt x="21" y="159"/>
                    </a:lnTo>
                    <a:lnTo>
                      <a:pt x="42" y="170"/>
                    </a:lnTo>
                    <a:lnTo>
                      <a:pt x="64" y="1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3" name="Freeform 202">
                <a:extLst>
                  <a:ext uri="{FF2B5EF4-FFF2-40B4-BE49-F238E27FC236}">
                    <a16:creationId xmlns:a16="http://schemas.microsoft.com/office/drawing/2014/main" id="{4CFAA486-B33C-823D-0B0F-8D22FE695224}"/>
                  </a:ext>
                </a:extLst>
              </p:cNvPr>
              <p:cNvSpPr>
                <a:spLocks/>
              </p:cNvSpPr>
              <p:nvPr/>
            </p:nvSpPr>
            <p:spPr bwMode="auto">
              <a:xfrm>
                <a:off x="3831" y="2731"/>
                <a:ext cx="41" cy="25"/>
              </a:xfrm>
              <a:custGeom>
                <a:avLst/>
                <a:gdLst>
                  <a:gd name="T0" fmla="*/ 6 w 284"/>
                  <a:gd name="T1" fmla="*/ 2 h 174"/>
                  <a:gd name="T2" fmla="*/ 6 w 284"/>
                  <a:gd name="T3" fmla="*/ 1 h 174"/>
                  <a:gd name="T4" fmla="*/ 6 w 284"/>
                  <a:gd name="T5" fmla="*/ 1 h 174"/>
                  <a:gd name="T6" fmla="*/ 5 w 284"/>
                  <a:gd name="T7" fmla="*/ 0 h 174"/>
                  <a:gd name="T8" fmla="*/ 5 w 284"/>
                  <a:gd name="T9" fmla="*/ 0 h 174"/>
                  <a:gd name="T10" fmla="*/ 4 w 284"/>
                  <a:gd name="T11" fmla="*/ 0 h 174"/>
                  <a:gd name="T12" fmla="*/ 2 w 284"/>
                  <a:gd name="T13" fmla="*/ 0 h 174"/>
                  <a:gd name="T14" fmla="*/ 1 w 284"/>
                  <a:gd name="T15" fmla="*/ 1 h 174"/>
                  <a:gd name="T16" fmla="*/ 1 w 284"/>
                  <a:gd name="T17" fmla="*/ 1 h 174"/>
                  <a:gd name="T18" fmla="*/ 0 w 284"/>
                  <a:gd name="T19" fmla="*/ 1 h 174"/>
                  <a:gd name="T20" fmla="*/ 0 w 284"/>
                  <a:gd name="T21" fmla="*/ 2 h 174"/>
                  <a:gd name="T22" fmla="*/ 0 w 284"/>
                  <a:gd name="T23" fmla="*/ 2 h 174"/>
                  <a:gd name="T24" fmla="*/ 0 w 284"/>
                  <a:gd name="T25" fmla="*/ 2 h 174"/>
                  <a:gd name="T26" fmla="*/ 1 w 284"/>
                  <a:gd name="T27" fmla="*/ 3 h 174"/>
                  <a:gd name="T28" fmla="*/ 2 w 284"/>
                  <a:gd name="T29" fmla="*/ 3 h 174"/>
                  <a:gd name="T30" fmla="*/ 2 w 284"/>
                  <a:gd name="T31" fmla="*/ 4 h 174"/>
                  <a:gd name="T32" fmla="*/ 2 w 284"/>
                  <a:gd name="T33" fmla="*/ 4 h 174"/>
                  <a:gd name="T34" fmla="*/ 3 w 284"/>
                  <a:gd name="T35" fmla="*/ 4 h 174"/>
                  <a:gd name="T36" fmla="*/ 3 w 284"/>
                  <a:gd name="T37" fmla="*/ 4 h 174"/>
                  <a:gd name="T38" fmla="*/ 3 w 284"/>
                  <a:gd name="T39" fmla="*/ 3 h 174"/>
                  <a:gd name="T40" fmla="*/ 3 w 284"/>
                  <a:gd name="T41" fmla="*/ 3 h 174"/>
                  <a:gd name="T42" fmla="*/ 4 w 284"/>
                  <a:gd name="T43" fmla="*/ 3 h 174"/>
                  <a:gd name="T44" fmla="*/ 5 w 284"/>
                  <a:gd name="T45" fmla="*/ 3 h 174"/>
                  <a:gd name="T46" fmla="*/ 6 w 284"/>
                  <a:gd name="T47" fmla="*/ 2 h 174"/>
                  <a:gd name="T48" fmla="*/ 6 w 284"/>
                  <a:gd name="T49" fmla="*/ 2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174">
                    <a:moveTo>
                      <a:pt x="282" y="91"/>
                    </a:moveTo>
                    <a:lnTo>
                      <a:pt x="284" y="62"/>
                    </a:lnTo>
                    <a:lnTo>
                      <a:pt x="267" y="36"/>
                    </a:lnTo>
                    <a:lnTo>
                      <a:pt x="239" y="16"/>
                    </a:lnTo>
                    <a:lnTo>
                      <a:pt x="170" y="0"/>
                    </a:lnTo>
                    <a:lnTo>
                      <a:pt x="97" y="12"/>
                    </a:lnTo>
                    <a:lnTo>
                      <a:pt x="38" y="43"/>
                    </a:lnTo>
                    <a:lnTo>
                      <a:pt x="19" y="65"/>
                    </a:lnTo>
                    <a:lnTo>
                      <a:pt x="4" y="92"/>
                    </a:lnTo>
                    <a:lnTo>
                      <a:pt x="0" y="119"/>
                    </a:lnTo>
                    <a:lnTo>
                      <a:pt x="37" y="137"/>
                    </a:lnTo>
                    <a:lnTo>
                      <a:pt x="76" y="154"/>
                    </a:lnTo>
                    <a:lnTo>
                      <a:pt x="114" y="174"/>
                    </a:lnTo>
                    <a:lnTo>
                      <a:pt x="126" y="173"/>
                    </a:lnTo>
                    <a:lnTo>
                      <a:pt x="136" y="173"/>
                    </a:lnTo>
                    <a:lnTo>
                      <a:pt x="146" y="170"/>
                    </a:lnTo>
                    <a:lnTo>
                      <a:pt x="203" y="155"/>
                    </a:lnTo>
                    <a:lnTo>
                      <a:pt x="251" y="129"/>
                    </a:lnTo>
                    <a:lnTo>
                      <a:pt x="282" y="9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4" name="Freeform 203">
                <a:extLst>
                  <a:ext uri="{FF2B5EF4-FFF2-40B4-BE49-F238E27FC236}">
                    <a16:creationId xmlns:a16="http://schemas.microsoft.com/office/drawing/2014/main" id="{59985FC9-A472-268F-A785-3DAA9B16B7EE}"/>
                  </a:ext>
                </a:extLst>
              </p:cNvPr>
              <p:cNvSpPr>
                <a:spLocks/>
              </p:cNvSpPr>
              <p:nvPr/>
            </p:nvSpPr>
            <p:spPr bwMode="auto">
              <a:xfrm>
                <a:off x="3831" y="2731"/>
                <a:ext cx="41" cy="25"/>
              </a:xfrm>
              <a:custGeom>
                <a:avLst/>
                <a:gdLst>
                  <a:gd name="T0" fmla="*/ 6 w 284"/>
                  <a:gd name="T1" fmla="*/ 2 h 174"/>
                  <a:gd name="T2" fmla="*/ 6 w 284"/>
                  <a:gd name="T3" fmla="*/ 1 h 174"/>
                  <a:gd name="T4" fmla="*/ 6 w 284"/>
                  <a:gd name="T5" fmla="*/ 1 h 174"/>
                  <a:gd name="T6" fmla="*/ 5 w 284"/>
                  <a:gd name="T7" fmla="*/ 0 h 174"/>
                  <a:gd name="T8" fmla="*/ 5 w 284"/>
                  <a:gd name="T9" fmla="*/ 0 h 174"/>
                  <a:gd name="T10" fmla="*/ 4 w 284"/>
                  <a:gd name="T11" fmla="*/ 0 h 174"/>
                  <a:gd name="T12" fmla="*/ 2 w 284"/>
                  <a:gd name="T13" fmla="*/ 0 h 174"/>
                  <a:gd name="T14" fmla="*/ 1 w 284"/>
                  <a:gd name="T15" fmla="*/ 1 h 174"/>
                  <a:gd name="T16" fmla="*/ 1 w 284"/>
                  <a:gd name="T17" fmla="*/ 1 h 174"/>
                  <a:gd name="T18" fmla="*/ 0 w 284"/>
                  <a:gd name="T19" fmla="*/ 1 h 174"/>
                  <a:gd name="T20" fmla="*/ 0 w 284"/>
                  <a:gd name="T21" fmla="*/ 2 h 174"/>
                  <a:gd name="T22" fmla="*/ 0 w 284"/>
                  <a:gd name="T23" fmla="*/ 2 h 174"/>
                  <a:gd name="T24" fmla="*/ 0 w 284"/>
                  <a:gd name="T25" fmla="*/ 2 h 174"/>
                  <a:gd name="T26" fmla="*/ 1 w 284"/>
                  <a:gd name="T27" fmla="*/ 3 h 174"/>
                  <a:gd name="T28" fmla="*/ 2 w 284"/>
                  <a:gd name="T29" fmla="*/ 3 h 174"/>
                  <a:gd name="T30" fmla="*/ 2 w 284"/>
                  <a:gd name="T31" fmla="*/ 4 h 174"/>
                  <a:gd name="T32" fmla="*/ 2 w 284"/>
                  <a:gd name="T33" fmla="*/ 4 h 174"/>
                  <a:gd name="T34" fmla="*/ 3 w 284"/>
                  <a:gd name="T35" fmla="*/ 4 h 174"/>
                  <a:gd name="T36" fmla="*/ 3 w 284"/>
                  <a:gd name="T37" fmla="*/ 4 h 174"/>
                  <a:gd name="T38" fmla="*/ 3 w 284"/>
                  <a:gd name="T39" fmla="*/ 3 h 174"/>
                  <a:gd name="T40" fmla="*/ 3 w 284"/>
                  <a:gd name="T41" fmla="*/ 3 h 174"/>
                  <a:gd name="T42" fmla="*/ 4 w 284"/>
                  <a:gd name="T43" fmla="*/ 3 h 174"/>
                  <a:gd name="T44" fmla="*/ 5 w 284"/>
                  <a:gd name="T45" fmla="*/ 3 h 174"/>
                  <a:gd name="T46" fmla="*/ 6 w 284"/>
                  <a:gd name="T47" fmla="*/ 2 h 174"/>
                  <a:gd name="T48" fmla="*/ 6 w 284"/>
                  <a:gd name="T49" fmla="*/ 2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174">
                    <a:moveTo>
                      <a:pt x="282" y="91"/>
                    </a:moveTo>
                    <a:lnTo>
                      <a:pt x="284" y="62"/>
                    </a:lnTo>
                    <a:lnTo>
                      <a:pt x="267" y="36"/>
                    </a:lnTo>
                    <a:lnTo>
                      <a:pt x="239" y="16"/>
                    </a:lnTo>
                    <a:lnTo>
                      <a:pt x="170" y="0"/>
                    </a:lnTo>
                    <a:lnTo>
                      <a:pt x="97" y="12"/>
                    </a:lnTo>
                    <a:lnTo>
                      <a:pt x="38" y="43"/>
                    </a:lnTo>
                    <a:lnTo>
                      <a:pt x="19" y="65"/>
                    </a:lnTo>
                    <a:lnTo>
                      <a:pt x="4" y="92"/>
                    </a:lnTo>
                    <a:lnTo>
                      <a:pt x="0" y="119"/>
                    </a:lnTo>
                    <a:lnTo>
                      <a:pt x="37" y="137"/>
                    </a:lnTo>
                    <a:lnTo>
                      <a:pt x="76" y="154"/>
                    </a:lnTo>
                    <a:lnTo>
                      <a:pt x="114" y="174"/>
                    </a:lnTo>
                    <a:lnTo>
                      <a:pt x="126" y="173"/>
                    </a:lnTo>
                    <a:lnTo>
                      <a:pt x="136" y="173"/>
                    </a:lnTo>
                    <a:lnTo>
                      <a:pt x="146" y="170"/>
                    </a:lnTo>
                    <a:lnTo>
                      <a:pt x="203" y="155"/>
                    </a:lnTo>
                    <a:lnTo>
                      <a:pt x="251" y="129"/>
                    </a:lnTo>
                    <a:lnTo>
                      <a:pt x="282"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5" name="Freeform 204">
                <a:extLst>
                  <a:ext uri="{FF2B5EF4-FFF2-40B4-BE49-F238E27FC236}">
                    <a16:creationId xmlns:a16="http://schemas.microsoft.com/office/drawing/2014/main" id="{26BF8755-9626-1CE9-C7B1-77FDFE69A38B}"/>
                  </a:ext>
                </a:extLst>
              </p:cNvPr>
              <p:cNvSpPr>
                <a:spLocks/>
              </p:cNvSpPr>
              <p:nvPr/>
            </p:nvSpPr>
            <p:spPr bwMode="auto">
              <a:xfrm>
                <a:off x="3890" y="2756"/>
                <a:ext cx="34" cy="31"/>
              </a:xfrm>
              <a:custGeom>
                <a:avLst/>
                <a:gdLst>
                  <a:gd name="T0" fmla="*/ 5 w 243"/>
                  <a:gd name="T1" fmla="*/ 3 h 215"/>
                  <a:gd name="T2" fmla="*/ 5 w 243"/>
                  <a:gd name="T3" fmla="*/ 2 h 215"/>
                  <a:gd name="T4" fmla="*/ 5 w 243"/>
                  <a:gd name="T5" fmla="*/ 1 h 215"/>
                  <a:gd name="T6" fmla="*/ 5 w 243"/>
                  <a:gd name="T7" fmla="*/ 1 h 215"/>
                  <a:gd name="T8" fmla="*/ 5 w 243"/>
                  <a:gd name="T9" fmla="*/ 1 h 215"/>
                  <a:gd name="T10" fmla="*/ 4 w 243"/>
                  <a:gd name="T11" fmla="*/ 0 h 215"/>
                  <a:gd name="T12" fmla="*/ 4 w 243"/>
                  <a:gd name="T13" fmla="*/ 0 h 215"/>
                  <a:gd name="T14" fmla="*/ 3 w 243"/>
                  <a:gd name="T15" fmla="*/ 0 h 215"/>
                  <a:gd name="T16" fmla="*/ 3 w 243"/>
                  <a:gd name="T17" fmla="*/ 0 h 215"/>
                  <a:gd name="T18" fmla="*/ 3 w 243"/>
                  <a:gd name="T19" fmla="*/ 0 h 215"/>
                  <a:gd name="T20" fmla="*/ 3 w 243"/>
                  <a:gd name="T21" fmla="*/ 0 h 215"/>
                  <a:gd name="T22" fmla="*/ 3 w 243"/>
                  <a:gd name="T23" fmla="*/ 0 h 215"/>
                  <a:gd name="T24" fmla="*/ 3 w 243"/>
                  <a:gd name="T25" fmla="*/ 0 h 215"/>
                  <a:gd name="T26" fmla="*/ 3 w 243"/>
                  <a:gd name="T27" fmla="*/ 0 h 215"/>
                  <a:gd name="T28" fmla="*/ 2 w 243"/>
                  <a:gd name="T29" fmla="*/ 0 h 215"/>
                  <a:gd name="T30" fmla="*/ 2 w 243"/>
                  <a:gd name="T31" fmla="*/ 0 h 215"/>
                  <a:gd name="T32" fmla="*/ 2 w 243"/>
                  <a:gd name="T33" fmla="*/ 0 h 215"/>
                  <a:gd name="T34" fmla="*/ 2 w 243"/>
                  <a:gd name="T35" fmla="*/ 0 h 215"/>
                  <a:gd name="T36" fmla="*/ 1 w 243"/>
                  <a:gd name="T37" fmla="*/ 1 h 215"/>
                  <a:gd name="T38" fmla="*/ 1 w 243"/>
                  <a:gd name="T39" fmla="*/ 1 h 215"/>
                  <a:gd name="T40" fmla="*/ 1 w 243"/>
                  <a:gd name="T41" fmla="*/ 1 h 215"/>
                  <a:gd name="T42" fmla="*/ 1 w 243"/>
                  <a:gd name="T43" fmla="*/ 2 h 215"/>
                  <a:gd name="T44" fmla="*/ 0 w 243"/>
                  <a:gd name="T45" fmla="*/ 2 h 215"/>
                  <a:gd name="T46" fmla="*/ 0 w 243"/>
                  <a:gd name="T47" fmla="*/ 3 h 215"/>
                  <a:gd name="T48" fmla="*/ 0 w 243"/>
                  <a:gd name="T49" fmla="*/ 3 h 215"/>
                  <a:gd name="T50" fmla="*/ 1 w 243"/>
                  <a:gd name="T51" fmla="*/ 3 h 215"/>
                  <a:gd name="T52" fmla="*/ 2 w 243"/>
                  <a:gd name="T53" fmla="*/ 4 h 215"/>
                  <a:gd name="T54" fmla="*/ 3 w 243"/>
                  <a:gd name="T55" fmla="*/ 4 h 215"/>
                  <a:gd name="T56" fmla="*/ 3 w 243"/>
                  <a:gd name="T57" fmla="*/ 4 h 215"/>
                  <a:gd name="T58" fmla="*/ 4 w 243"/>
                  <a:gd name="T59" fmla="*/ 4 h 215"/>
                  <a:gd name="T60" fmla="*/ 4 w 243"/>
                  <a:gd name="T61" fmla="*/ 3 h 215"/>
                  <a:gd name="T62" fmla="*/ 5 w 243"/>
                  <a:gd name="T63" fmla="*/ 3 h 215"/>
                  <a:gd name="T64" fmla="*/ 5 w 243"/>
                  <a:gd name="T65" fmla="*/ 3 h 2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3" h="215">
                    <a:moveTo>
                      <a:pt x="234" y="133"/>
                    </a:moveTo>
                    <a:lnTo>
                      <a:pt x="243" y="104"/>
                    </a:lnTo>
                    <a:lnTo>
                      <a:pt x="243" y="72"/>
                    </a:lnTo>
                    <a:lnTo>
                      <a:pt x="234" y="42"/>
                    </a:lnTo>
                    <a:lnTo>
                      <a:pt x="213" y="14"/>
                    </a:lnTo>
                    <a:lnTo>
                      <a:pt x="184" y="0"/>
                    </a:lnTo>
                    <a:lnTo>
                      <a:pt x="152" y="1"/>
                    </a:lnTo>
                    <a:lnTo>
                      <a:pt x="157" y="0"/>
                    </a:lnTo>
                    <a:lnTo>
                      <a:pt x="156" y="0"/>
                    </a:lnTo>
                    <a:lnTo>
                      <a:pt x="149" y="1"/>
                    </a:lnTo>
                    <a:lnTo>
                      <a:pt x="135" y="5"/>
                    </a:lnTo>
                    <a:lnTo>
                      <a:pt x="123" y="8"/>
                    </a:lnTo>
                    <a:lnTo>
                      <a:pt x="110" y="13"/>
                    </a:lnTo>
                    <a:lnTo>
                      <a:pt x="88" y="21"/>
                    </a:lnTo>
                    <a:lnTo>
                      <a:pt x="66" y="32"/>
                    </a:lnTo>
                    <a:lnTo>
                      <a:pt x="48" y="50"/>
                    </a:lnTo>
                    <a:lnTo>
                      <a:pt x="30" y="79"/>
                    </a:lnTo>
                    <a:lnTo>
                      <a:pt x="12" y="106"/>
                    </a:lnTo>
                    <a:lnTo>
                      <a:pt x="0" y="138"/>
                    </a:lnTo>
                    <a:lnTo>
                      <a:pt x="53" y="164"/>
                    </a:lnTo>
                    <a:lnTo>
                      <a:pt x="107" y="190"/>
                    </a:lnTo>
                    <a:lnTo>
                      <a:pt x="160" y="215"/>
                    </a:lnTo>
                    <a:lnTo>
                      <a:pt x="189" y="193"/>
                    </a:lnTo>
                    <a:lnTo>
                      <a:pt x="214" y="165"/>
                    </a:lnTo>
                    <a:lnTo>
                      <a:pt x="234" y="13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6" name="Freeform 205">
                <a:extLst>
                  <a:ext uri="{FF2B5EF4-FFF2-40B4-BE49-F238E27FC236}">
                    <a16:creationId xmlns:a16="http://schemas.microsoft.com/office/drawing/2014/main" id="{F232DFFF-302A-0503-A0A1-20B20BBF93EB}"/>
                  </a:ext>
                </a:extLst>
              </p:cNvPr>
              <p:cNvSpPr>
                <a:spLocks/>
              </p:cNvSpPr>
              <p:nvPr/>
            </p:nvSpPr>
            <p:spPr bwMode="auto">
              <a:xfrm>
                <a:off x="3890" y="2756"/>
                <a:ext cx="34" cy="31"/>
              </a:xfrm>
              <a:custGeom>
                <a:avLst/>
                <a:gdLst>
                  <a:gd name="T0" fmla="*/ 5 w 243"/>
                  <a:gd name="T1" fmla="*/ 3 h 215"/>
                  <a:gd name="T2" fmla="*/ 5 w 243"/>
                  <a:gd name="T3" fmla="*/ 2 h 215"/>
                  <a:gd name="T4" fmla="*/ 5 w 243"/>
                  <a:gd name="T5" fmla="*/ 1 h 215"/>
                  <a:gd name="T6" fmla="*/ 5 w 243"/>
                  <a:gd name="T7" fmla="*/ 1 h 215"/>
                  <a:gd name="T8" fmla="*/ 5 w 243"/>
                  <a:gd name="T9" fmla="*/ 1 h 215"/>
                  <a:gd name="T10" fmla="*/ 4 w 243"/>
                  <a:gd name="T11" fmla="*/ 0 h 215"/>
                  <a:gd name="T12" fmla="*/ 4 w 243"/>
                  <a:gd name="T13" fmla="*/ 0 h 215"/>
                  <a:gd name="T14" fmla="*/ 3 w 243"/>
                  <a:gd name="T15" fmla="*/ 0 h 215"/>
                  <a:gd name="T16" fmla="*/ 3 w 243"/>
                  <a:gd name="T17" fmla="*/ 0 h 215"/>
                  <a:gd name="T18" fmla="*/ 3 w 243"/>
                  <a:gd name="T19" fmla="*/ 0 h 215"/>
                  <a:gd name="T20" fmla="*/ 3 w 243"/>
                  <a:gd name="T21" fmla="*/ 0 h 215"/>
                  <a:gd name="T22" fmla="*/ 3 w 243"/>
                  <a:gd name="T23" fmla="*/ 0 h 215"/>
                  <a:gd name="T24" fmla="*/ 3 w 243"/>
                  <a:gd name="T25" fmla="*/ 0 h 215"/>
                  <a:gd name="T26" fmla="*/ 3 w 243"/>
                  <a:gd name="T27" fmla="*/ 0 h 215"/>
                  <a:gd name="T28" fmla="*/ 2 w 243"/>
                  <a:gd name="T29" fmla="*/ 0 h 215"/>
                  <a:gd name="T30" fmla="*/ 2 w 243"/>
                  <a:gd name="T31" fmla="*/ 0 h 215"/>
                  <a:gd name="T32" fmla="*/ 2 w 243"/>
                  <a:gd name="T33" fmla="*/ 0 h 215"/>
                  <a:gd name="T34" fmla="*/ 2 w 243"/>
                  <a:gd name="T35" fmla="*/ 0 h 215"/>
                  <a:gd name="T36" fmla="*/ 1 w 243"/>
                  <a:gd name="T37" fmla="*/ 1 h 215"/>
                  <a:gd name="T38" fmla="*/ 1 w 243"/>
                  <a:gd name="T39" fmla="*/ 1 h 215"/>
                  <a:gd name="T40" fmla="*/ 1 w 243"/>
                  <a:gd name="T41" fmla="*/ 1 h 215"/>
                  <a:gd name="T42" fmla="*/ 1 w 243"/>
                  <a:gd name="T43" fmla="*/ 2 h 215"/>
                  <a:gd name="T44" fmla="*/ 0 w 243"/>
                  <a:gd name="T45" fmla="*/ 2 h 215"/>
                  <a:gd name="T46" fmla="*/ 0 w 243"/>
                  <a:gd name="T47" fmla="*/ 3 h 215"/>
                  <a:gd name="T48" fmla="*/ 0 w 243"/>
                  <a:gd name="T49" fmla="*/ 3 h 215"/>
                  <a:gd name="T50" fmla="*/ 1 w 243"/>
                  <a:gd name="T51" fmla="*/ 3 h 215"/>
                  <a:gd name="T52" fmla="*/ 2 w 243"/>
                  <a:gd name="T53" fmla="*/ 4 h 215"/>
                  <a:gd name="T54" fmla="*/ 3 w 243"/>
                  <a:gd name="T55" fmla="*/ 4 h 215"/>
                  <a:gd name="T56" fmla="*/ 3 w 243"/>
                  <a:gd name="T57" fmla="*/ 4 h 215"/>
                  <a:gd name="T58" fmla="*/ 4 w 243"/>
                  <a:gd name="T59" fmla="*/ 4 h 215"/>
                  <a:gd name="T60" fmla="*/ 4 w 243"/>
                  <a:gd name="T61" fmla="*/ 3 h 215"/>
                  <a:gd name="T62" fmla="*/ 5 w 243"/>
                  <a:gd name="T63" fmla="*/ 3 h 215"/>
                  <a:gd name="T64" fmla="*/ 5 w 243"/>
                  <a:gd name="T65" fmla="*/ 3 h 2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3" h="215">
                    <a:moveTo>
                      <a:pt x="234" y="133"/>
                    </a:moveTo>
                    <a:lnTo>
                      <a:pt x="243" y="104"/>
                    </a:lnTo>
                    <a:lnTo>
                      <a:pt x="243" y="72"/>
                    </a:lnTo>
                    <a:lnTo>
                      <a:pt x="234" y="42"/>
                    </a:lnTo>
                    <a:lnTo>
                      <a:pt x="213" y="14"/>
                    </a:lnTo>
                    <a:lnTo>
                      <a:pt x="184" y="0"/>
                    </a:lnTo>
                    <a:lnTo>
                      <a:pt x="152" y="1"/>
                    </a:lnTo>
                    <a:lnTo>
                      <a:pt x="157" y="0"/>
                    </a:lnTo>
                    <a:lnTo>
                      <a:pt x="156" y="0"/>
                    </a:lnTo>
                    <a:lnTo>
                      <a:pt x="149" y="1"/>
                    </a:lnTo>
                    <a:lnTo>
                      <a:pt x="135" y="5"/>
                    </a:lnTo>
                    <a:lnTo>
                      <a:pt x="123" y="8"/>
                    </a:lnTo>
                    <a:lnTo>
                      <a:pt x="110" y="13"/>
                    </a:lnTo>
                    <a:lnTo>
                      <a:pt x="88" y="21"/>
                    </a:lnTo>
                    <a:lnTo>
                      <a:pt x="66" y="32"/>
                    </a:lnTo>
                    <a:lnTo>
                      <a:pt x="48" y="50"/>
                    </a:lnTo>
                    <a:lnTo>
                      <a:pt x="30" y="79"/>
                    </a:lnTo>
                    <a:lnTo>
                      <a:pt x="12" y="106"/>
                    </a:lnTo>
                    <a:lnTo>
                      <a:pt x="0" y="138"/>
                    </a:lnTo>
                    <a:lnTo>
                      <a:pt x="53" y="164"/>
                    </a:lnTo>
                    <a:lnTo>
                      <a:pt x="107" y="190"/>
                    </a:lnTo>
                    <a:lnTo>
                      <a:pt x="160" y="215"/>
                    </a:lnTo>
                    <a:lnTo>
                      <a:pt x="189" y="193"/>
                    </a:lnTo>
                    <a:lnTo>
                      <a:pt x="214" y="165"/>
                    </a:lnTo>
                    <a:lnTo>
                      <a:pt x="234" y="1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7" name="Freeform 206">
                <a:extLst>
                  <a:ext uri="{FF2B5EF4-FFF2-40B4-BE49-F238E27FC236}">
                    <a16:creationId xmlns:a16="http://schemas.microsoft.com/office/drawing/2014/main" id="{066A3402-DC89-AB1F-9106-B104A8714FE6}"/>
                  </a:ext>
                </a:extLst>
              </p:cNvPr>
              <p:cNvSpPr>
                <a:spLocks/>
              </p:cNvSpPr>
              <p:nvPr/>
            </p:nvSpPr>
            <p:spPr bwMode="auto">
              <a:xfrm>
                <a:off x="3948" y="2776"/>
                <a:ext cx="37" cy="31"/>
              </a:xfrm>
              <a:custGeom>
                <a:avLst/>
                <a:gdLst>
                  <a:gd name="T0" fmla="*/ 5 w 259"/>
                  <a:gd name="T1" fmla="*/ 2 h 213"/>
                  <a:gd name="T2" fmla="*/ 5 w 259"/>
                  <a:gd name="T3" fmla="*/ 2 h 213"/>
                  <a:gd name="T4" fmla="*/ 5 w 259"/>
                  <a:gd name="T5" fmla="*/ 1 h 213"/>
                  <a:gd name="T6" fmla="*/ 5 w 259"/>
                  <a:gd name="T7" fmla="*/ 0 h 213"/>
                  <a:gd name="T8" fmla="*/ 5 w 259"/>
                  <a:gd name="T9" fmla="*/ 0 h 213"/>
                  <a:gd name="T10" fmla="*/ 3 w 259"/>
                  <a:gd name="T11" fmla="*/ 0 h 213"/>
                  <a:gd name="T12" fmla="*/ 2 w 259"/>
                  <a:gd name="T13" fmla="*/ 0 h 213"/>
                  <a:gd name="T14" fmla="*/ 1 w 259"/>
                  <a:gd name="T15" fmla="*/ 1 h 213"/>
                  <a:gd name="T16" fmla="*/ 1 w 259"/>
                  <a:gd name="T17" fmla="*/ 2 h 213"/>
                  <a:gd name="T18" fmla="*/ 0 w 259"/>
                  <a:gd name="T19" fmla="*/ 3 h 213"/>
                  <a:gd name="T20" fmla="*/ 0 w 259"/>
                  <a:gd name="T21" fmla="*/ 4 h 213"/>
                  <a:gd name="T22" fmla="*/ 0 w 259"/>
                  <a:gd name="T23" fmla="*/ 4 h 213"/>
                  <a:gd name="T24" fmla="*/ 0 w 259"/>
                  <a:gd name="T25" fmla="*/ 4 h 213"/>
                  <a:gd name="T26" fmla="*/ 0 w 259"/>
                  <a:gd name="T27" fmla="*/ 4 h 213"/>
                  <a:gd name="T28" fmla="*/ 0 w 259"/>
                  <a:gd name="T29" fmla="*/ 4 h 213"/>
                  <a:gd name="T30" fmla="*/ 0 w 259"/>
                  <a:gd name="T31" fmla="*/ 4 h 213"/>
                  <a:gd name="T32" fmla="*/ 0 w 259"/>
                  <a:gd name="T33" fmla="*/ 4 h 213"/>
                  <a:gd name="T34" fmla="*/ 1 w 259"/>
                  <a:gd name="T35" fmla="*/ 4 h 213"/>
                  <a:gd name="T36" fmla="*/ 1 w 259"/>
                  <a:gd name="T37" fmla="*/ 5 h 213"/>
                  <a:gd name="T38" fmla="*/ 1 w 259"/>
                  <a:gd name="T39" fmla="*/ 5 h 213"/>
                  <a:gd name="T40" fmla="*/ 2 w 259"/>
                  <a:gd name="T41" fmla="*/ 5 h 213"/>
                  <a:gd name="T42" fmla="*/ 2 w 259"/>
                  <a:gd name="T43" fmla="*/ 4 h 213"/>
                  <a:gd name="T44" fmla="*/ 3 w 259"/>
                  <a:gd name="T45" fmla="*/ 4 h 213"/>
                  <a:gd name="T46" fmla="*/ 3 w 259"/>
                  <a:gd name="T47" fmla="*/ 4 h 213"/>
                  <a:gd name="T48" fmla="*/ 4 w 259"/>
                  <a:gd name="T49" fmla="*/ 4 h 213"/>
                  <a:gd name="T50" fmla="*/ 4 w 259"/>
                  <a:gd name="T51" fmla="*/ 3 h 213"/>
                  <a:gd name="T52" fmla="*/ 5 w 259"/>
                  <a:gd name="T53" fmla="*/ 2 h 213"/>
                  <a:gd name="T54" fmla="*/ 5 w 259"/>
                  <a:gd name="T55" fmla="*/ 2 h 2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9" h="213">
                    <a:moveTo>
                      <a:pt x="249" y="120"/>
                    </a:moveTo>
                    <a:lnTo>
                      <a:pt x="259" y="81"/>
                    </a:lnTo>
                    <a:lnTo>
                      <a:pt x="249" y="42"/>
                    </a:lnTo>
                    <a:lnTo>
                      <a:pt x="221" y="14"/>
                    </a:lnTo>
                    <a:lnTo>
                      <a:pt x="168" y="0"/>
                    </a:lnTo>
                    <a:lnTo>
                      <a:pt x="114" y="8"/>
                    </a:lnTo>
                    <a:lnTo>
                      <a:pt x="66" y="36"/>
                    </a:lnTo>
                    <a:lnTo>
                      <a:pt x="27" y="75"/>
                    </a:lnTo>
                    <a:lnTo>
                      <a:pt x="3" y="127"/>
                    </a:lnTo>
                    <a:lnTo>
                      <a:pt x="0" y="181"/>
                    </a:lnTo>
                    <a:lnTo>
                      <a:pt x="0" y="185"/>
                    </a:lnTo>
                    <a:lnTo>
                      <a:pt x="2" y="189"/>
                    </a:lnTo>
                    <a:lnTo>
                      <a:pt x="4" y="194"/>
                    </a:lnTo>
                    <a:lnTo>
                      <a:pt x="19" y="200"/>
                    </a:lnTo>
                    <a:lnTo>
                      <a:pt x="33" y="206"/>
                    </a:lnTo>
                    <a:lnTo>
                      <a:pt x="47" y="213"/>
                    </a:lnTo>
                    <a:lnTo>
                      <a:pt x="78" y="212"/>
                    </a:lnTo>
                    <a:lnTo>
                      <a:pt x="108" y="206"/>
                    </a:lnTo>
                    <a:lnTo>
                      <a:pt x="134" y="197"/>
                    </a:lnTo>
                    <a:lnTo>
                      <a:pt x="178" y="178"/>
                    </a:lnTo>
                    <a:lnTo>
                      <a:pt x="217" y="156"/>
                    </a:lnTo>
                    <a:lnTo>
                      <a:pt x="249" y="12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8" name="Freeform 207">
                <a:extLst>
                  <a:ext uri="{FF2B5EF4-FFF2-40B4-BE49-F238E27FC236}">
                    <a16:creationId xmlns:a16="http://schemas.microsoft.com/office/drawing/2014/main" id="{299C4602-D3B7-0000-9198-675119844310}"/>
                  </a:ext>
                </a:extLst>
              </p:cNvPr>
              <p:cNvSpPr>
                <a:spLocks/>
              </p:cNvSpPr>
              <p:nvPr/>
            </p:nvSpPr>
            <p:spPr bwMode="auto">
              <a:xfrm>
                <a:off x="3948" y="2776"/>
                <a:ext cx="37" cy="31"/>
              </a:xfrm>
              <a:custGeom>
                <a:avLst/>
                <a:gdLst>
                  <a:gd name="T0" fmla="*/ 5 w 259"/>
                  <a:gd name="T1" fmla="*/ 2 h 213"/>
                  <a:gd name="T2" fmla="*/ 5 w 259"/>
                  <a:gd name="T3" fmla="*/ 2 h 213"/>
                  <a:gd name="T4" fmla="*/ 5 w 259"/>
                  <a:gd name="T5" fmla="*/ 1 h 213"/>
                  <a:gd name="T6" fmla="*/ 5 w 259"/>
                  <a:gd name="T7" fmla="*/ 0 h 213"/>
                  <a:gd name="T8" fmla="*/ 5 w 259"/>
                  <a:gd name="T9" fmla="*/ 0 h 213"/>
                  <a:gd name="T10" fmla="*/ 3 w 259"/>
                  <a:gd name="T11" fmla="*/ 0 h 213"/>
                  <a:gd name="T12" fmla="*/ 2 w 259"/>
                  <a:gd name="T13" fmla="*/ 0 h 213"/>
                  <a:gd name="T14" fmla="*/ 1 w 259"/>
                  <a:gd name="T15" fmla="*/ 1 h 213"/>
                  <a:gd name="T16" fmla="*/ 1 w 259"/>
                  <a:gd name="T17" fmla="*/ 2 h 213"/>
                  <a:gd name="T18" fmla="*/ 0 w 259"/>
                  <a:gd name="T19" fmla="*/ 3 h 213"/>
                  <a:gd name="T20" fmla="*/ 0 w 259"/>
                  <a:gd name="T21" fmla="*/ 4 h 213"/>
                  <a:gd name="T22" fmla="*/ 0 w 259"/>
                  <a:gd name="T23" fmla="*/ 4 h 213"/>
                  <a:gd name="T24" fmla="*/ 0 w 259"/>
                  <a:gd name="T25" fmla="*/ 4 h 213"/>
                  <a:gd name="T26" fmla="*/ 0 w 259"/>
                  <a:gd name="T27" fmla="*/ 4 h 213"/>
                  <a:gd name="T28" fmla="*/ 0 w 259"/>
                  <a:gd name="T29" fmla="*/ 4 h 213"/>
                  <a:gd name="T30" fmla="*/ 0 w 259"/>
                  <a:gd name="T31" fmla="*/ 4 h 213"/>
                  <a:gd name="T32" fmla="*/ 0 w 259"/>
                  <a:gd name="T33" fmla="*/ 4 h 213"/>
                  <a:gd name="T34" fmla="*/ 1 w 259"/>
                  <a:gd name="T35" fmla="*/ 4 h 213"/>
                  <a:gd name="T36" fmla="*/ 1 w 259"/>
                  <a:gd name="T37" fmla="*/ 5 h 213"/>
                  <a:gd name="T38" fmla="*/ 1 w 259"/>
                  <a:gd name="T39" fmla="*/ 5 h 213"/>
                  <a:gd name="T40" fmla="*/ 2 w 259"/>
                  <a:gd name="T41" fmla="*/ 5 h 213"/>
                  <a:gd name="T42" fmla="*/ 2 w 259"/>
                  <a:gd name="T43" fmla="*/ 4 h 213"/>
                  <a:gd name="T44" fmla="*/ 3 w 259"/>
                  <a:gd name="T45" fmla="*/ 4 h 213"/>
                  <a:gd name="T46" fmla="*/ 3 w 259"/>
                  <a:gd name="T47" fmla="*/ 4 h 213"/>
                  <a:gd name="T48" fmla="*/ 4 w 259"/>
                  <a:gd name="T49" fmla="*/ 4 h 213"/>
                  <a:gd name="T50" fmla="*/ 4 w 259"/>
                  <a:gd name="T51" fmla="*/ 3 h 213"/>
                  <a:gd name="T52" fmla="*/ 5 w 259"/>
                  <a:gd name="T53" fmla="*/ 2 h 213"/>
                  <a:gd name="T54" fmla="*/ 5 w 259"/>
                  <a:gd name="T55" fmla="*/ 2 h 2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59" h="213">
                    <a:moveTo>
                      <a:pt x="249" y="120"/>
                    </a:moveTo>
                    <a:lnTo>
                      <a:pt x="259" y="81"/>
                    </a:lnTo>
                    <a:lnTo>
                      <a:pt x="249" y="42"/>
                    </a:lnTo>
                    <a:lnTo>
                      <a:pt x="221" y="14"/>
                    </a:lnTo>
                    <a:lnTo>
                      <a:pt x="168" y="0"/>
                    </a:lnTo>
                    <a:lnTo>
                      <a:pt x="114" y="8"/>
                    </a:lnTo>
                    <a:lnTo>
                      <a:pt x="66" y="36"/>
                    </a:lnTo>
                    <a:lnTo>
                      <a:pt x="27" y="75"/>
                    </a:lnTo>
                    <a:lnTo>
                      <a:pt x="3" y="127"/>
                    </a:lnTo>
                    <a:lnTo>
                      <a:pt x="0" y="181"/>
                    </a:lnTo>
                    <a:lnTo>
                      <a:pt x="0" y="185"/>
                    </a:lnTo>
                    <a:lnTo>
                      <a:pt x="2" y="189"/>
                    </a:lnTo>
                    <a:lnTo>
                      <a:pt x="4" y="194"/>
                    </a:lnTo>
                    <a:lnTo>
                      <a:pt x="19" y="200"/>
                    </a:lnTo>
                    <a:lnTo>
                      <a:pt x="33" y="206"/>
                    </a:lnTo>
                    <a:lnTo>
                      <a:pt x="47" y="213"/>
                    </a:lnTo>
                    <a:lnTo>
                      <a:pt x="78" y="212"/>
                    </a:lnTo>
                    <a:lnTo>
                      <a:pt x="108" y="206"/>
                    </a:lnTo>
                    <a:lnTo>
                      <a:pt x="134" y="197"/>
                    </a:lnTo>
                    <a:lnTo>
                      <a:pt x="178" y="178"/>
                    </a:lnTo>
                    <a:lnTo>
                      <a:pt x="217" y="156"/>
                    </a:lnTo>
                    <a:lnTo>
                      <a:pt x="249"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49" name="Freeform 208">
                <a:extLst>
                  <a:ext uri="{FF2B5EF4-FFF2-40B4-BE49-F238E27FC236}">
                    <a16:creationId xmlns:a16="http://schemas.microsoft.com/office/drawing/2014/main" id="{1ED97E12-F084-8AC0-3330-0D07DAF12709}"/>
                  </a:ext>
                </a:extLst>
              </p:cNvPr>
              <p:cNvSpPr>
                <a:spLocks/>
              </p:cNvSpPr>
              <p:nvPr/>
            </p:nvSpPr>
            <p:spPr bwMode="auto">
              <a:xfrm>
                <a:off x="3990" y="2803"/>
                <a:ext cx="38" cy="32"/>
              </a:xfrm>
              <a:custGeom>
                <a:avLst/>
                <a:gdLst>
                  <a:gd name="T0" fmla="*/ 5 w 267"/>
                  <a:gd name="T1" fmla="*/ 2 h 226"/>
                  <a:gd name="T2" fmla="*/ 5 w 267"/>
                  <a:gd name="T3" fmla="*/ 1 h 226"/>
                  <a:gd name="T4" fmla="*/ 4 w 267"/>
                  <a:gd name="T5" fmla="*/ 0 h 226"/>
                  <a:gd name="T6" fmla="*/ 3 w 267"/>
                  <a:gd name="T7" fmla="*/ 0 h 226"/>
                  <a:gd name="T8" fmla="*/ 3 w 267"/>
                  <a:gd name="T9" fmla="*/ 0 h 226"/>
                  <a:gd name="T10" fmla="*/ 3 w 267"/>
                  <a:gd name="T11" fmla="*/ 0 h 226"/>
                  <a:gd name="T12" fmla="*/ 3 w 267"/>
                  <a:gd name="T13" fmla="*/ 0 h 226"/>
                  <a:gd name="T14" fmla="*/ 2 w 267"/>
                  <a:gd name="T15" fmla="*/ 0 h 226"/>
                  <a:gd name="T16" fmla="*/ 2 w 267"/>
                  <a:gd name="T17" fmla="*/ 0 h 226"/>
                  <a:gd name="T18" fmla="*/ 2 w 267"/>
                  <a:gd name="T19" fmla="*/ 0 h 226"/>
                  <a:gd name="T20" fmla="*/ 2 w 267"/>
                  <a:gd name="T21" fmla="*/ 0 h 226"/>
                  <a:gd name="T22" fmla="*/ 2 w 267"/>
                  <a:gd name="T23" fmla="*/ 1 h 226"/>
                  <a:gd name="T24" fmla="*/ 2 w 267"/>
                  <a:gd name="T25" fmla="*/ 1 h 226"/>
                  <a:gd name="T26" fmla="*/ 1 w 267"/>
                  <a:gd name="T27" fmla="*/ 1 h 226"/>
                  <a:gd name="T28" fmla="*/ 1 w 267"/>
                  <a:gd name="T29" fmla="*/ 1 h 226"/>
                  <a:gd name="T30" fmla="*/ 0 w 267"/>
                  <a:gd name="T31" fmla="*/ 2 h 226"/>
                  <a:gd name="T32" fmla="*/ 0 w 267"/>
                  <a:gd name="T33" fmla="*/ 2 h 226"/>
                  <a:gd name="T34" fmla="*/ 0 w 267"/>
                  <a:gd name="T35" fmla="*/ 2 h 226"/>
                  <a:gd name="T36" fmla="*/ 0 w 267"/>
                  <a:gd name="T37" fmla="*/ 3 h 226"/>
                  <a:gd name="T38" fmla="*/ 0 w 267"/>
                  <a:gd name="T39" fmla="*/ 3 h 226"/>
                  <a:gd name="T40" fmla="*/ 0 w 267"/>
                  <a:gd name="T41" fmla="*/ 3 h 226"/>
                  <a:gd name="T42" fmla="*/ 1 w 267"/>
                  <a:gd name="T43" fmla="*/ 3 h 226"/>
                  <a:gd name="T44" fmla="*/ 1 w 267"/>
                  <a:gd name="T45" fmla="*/ 3 h 226"/>
                  <a:gd name="T46" fmla="*/ 2 w 267"/>
                  <a:gd name="T47" fmla="*/ 4 h 226"/>
                  <a:gd name="T48" fmla="*/ 2 w 267"/>
                  <a:gd name="T49" fmla="*/ 4 h 226"/>
                  <a:gd name="T50" fmla="*/ 3 w 267"/>
                  <a:gd name="T51" fmla="*/ 4 h 226"/>
                  <a:gd name="T52" fmla="*/ 3 w 267"/>
                  <a:gd name="T53" fmla="*/ 4 h 226"/>
                  <a:gd name="T54" fmla="*/ 4 w 267"/>
                  <a:gd name="T55" fmla="*/ 5 h 226"/>
                  <a:gd name="T56" fmla="*/ 4 w 267"/>
                  <a:gd name="T57" fmla="*/ 5 h 226"/>
                  <a:gd name="T58" fmla="*/ 5 w 267"/>
                  <a:gd name="T59" fmla="*/ 4 h 226"/>
                  <a:gd name="T60" fmla="*/ 5 w 267"/>
                  <a:gd name="T61" fmla="*/ 3 h 226"/>
                  <a:gd name="T62" fmla="*/ 5 w 267"/>
                  <a:gd name="T63" fmla="*/ 2 h 226"/>
                  <a:gd name="T64" fmla="*/ 5 w 267"/>
                  <a:gd name="T65" fmla="*/ 2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7" h="226">
                    <a:moveTo>
                      <a:pt x="267" y="87"/>
                    </a:moveTo>
                    <a:lnTo>
                      <a:pt x="248" y="35"/>
                    </a:lnTo>
                    <a:lnTo>
                      <a:pt x="208" y="3"/>
                    </a:lnTo>
                    <a:lnTo>
                      <a:pt x="152" y="0"/>
                    </a:lnTo>
                    <a:lnTo>
                      <a:pt x="137" y="2"/>
                    </a:lnTo>
                    <a:lnTo>
                      <a:pt x="124" y="6"/>
                    </a:lnTo>
                    <a:lnTo>
                      <a:pt x="110" y="13"/>
                    </a:lnTo>
                    <a:lnTo>
                      <a:pt x="102" y="17"/>
                    </a:lnTo>
                    <a:lnTo>
                      <a:pt x="90" y="23"/>
                    </a:lnTo>
                    <a:lnTo>
                      <a:pt x="78" y="29"/>
                    </a:lnTo>
                    <a:lnTo>
                      <a:pt x="52" y="48"/>
                    </a:lnTo>
                    <a:lnTo>
                      <a:pt x="31" y="72"/>
                    </a:lnTo>
                    <a:lnTo>
                      <a:pt x="12" y="98"/>
                    </a:lnTo>
                    <a:lnTo>
                      <a:pt x="4" y="113"/>
                    </a:lnTo>
                    <a:lnTo>
                      <a:pt x="1" y="128"/>
                    </a:lnTo>
                    <a:lnTo>
                      <a:pt x="0" y="143"/>
                    </a:lnTo>
                    <a:lnTo>
                      <a:pt x="34" y="158"/>
                    </a:lnTo>
                    <a:lnTo>
                      <a:pt x="68" y="172"/>
                    </a:lnTo>
                    <a:lnTo>
                      <a:pt x="100" y="188"/>
                    </a:lnTo>
                    <a:lnTo>
                      <a:pt x="128" y="201"/>
                    </a:lnTo>
                    <a:lnTo>
                      <a:pt x="156" y="213"/>
                    </a:lnTo>
                    <a:lnTo>
                      <a:pt x="183" y="226"/>
                    </a:lnTo>
                    <a:lnTo>
                      <a:pt x="230" y="192"/>
                    </a:lnTo>
                    <a:lnTo>
                      <a:pt x="260" y="144"/>
                    </a:lnTo>
                    <a:lnTo>
                      <a:pt x="267" y="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50" name="Freeform 209">
                <a:extLst>
                  <a:ext uri="{FF2B5EF4-FFF2-40B4-BE49-F238E27FC236}">
                    <a16:creationId xmlns:a16="http://schemas.microsoft.com/office/drawing/2014/main" id="{F8D69E1D-FF76-BC6B-E3BC-F8BB87ED8E3B}"/>
                  </a:ext>
                </a:extLst>
              </p:cNvPr>
              <p:cNvSpPr>
                <a:spLocks/>
              </p:cNvSpPr>
              <p:nvPr/>
            </p:nvSpPr>
            <p:spPr bwMode="auto">
              <a:xfrm>
                <a:off x="3990" y="2803"/>
                <a:ext cx="38" cy="32"/>
              </a:xfrm>
              <a:custGeom>
                <a:avLst/>
                <a:gdLst>
                  <a:gd name="T0" fmla="*/ 5 w 267"/>
                  <a:gd name="T1" fmla="*/ 2 h 226"/>
                  <a:gd name="T2" fmla="*/ 5 w 267"/>
                  <a:gd name="T3" fmla="*/ 1 h 226"/>
                  <a:gd name="T4" fmla="*/ 4 w 267"/>
                  <a:gd name="T5" fmla="*/ 0 h 226"/>
                  <a:gd name="T6" fmla="*/ 3 w 267"/>
                  <a:gd name="T7" fmla="*/ 0 h 226"/>
                  <a:gd name="T8" fmla="*/ 3 w 267"/>
                  <a:gd name="T9" fmla="*/ 0 h 226"/>
                  <a:gd name="T10" fmla="*/ 3 w 267"/>
                  <a:gd name="T11" fmla="*/ 0 h 226"/>
                  <a:gd name="T12" fmla="*/ 3 w 267"/>
                  <a:gd name="T13" fmla="*/ 0 h 226"/>
                  <a:gd name="T14" fmla="*/ 2 w 267"/>
                  <a:gd name="T15" fmla="*/ 0 h 226"/>
                  <a:gd name="T16" fmla="*/ 2 w 267"/>
                  <a:gd name="T17" fmla="*/ 0 h 226"/>
                  <a:gd name="T18" fmla="*/ 2 w 267"/>
                  <a:gd name="T19" fmla="*/ 0 h 226"/>
                  <a:gd name="T20" fmla="*/ 2 w 267"/>
                  <a:gd name="T21" fmla="*/ 0 h 226"/>
                  <a:gd name="T22" fmla="*/ 2 w 267"/>
                  <a:gd name="T23" fmla="*/ 1 h 226"/>
                  <a:gd name="T24" fmla="*/ 2 w 267"/>
                  <a:gd name="T25" fmla="*/ 1 h 226"/>
                  <a:gd name="T26" fmla="*/ 1 w 267"/>
                  <a:gd name="T27" fmla="*/ 1 h 226"/>
                  <a:gd name="T28" fmla="*/ 1 w 267"/>
                  <a:gd name="T29" fmla="*/ 1 h 226"/>
                  <a:gd name="T30" fmla="*/ 0 w 267"/>
                  <a:gd name="T31" fmla="*/ 2 h 226"/>
                  <a:gd name="T32" fmla="*/ 0 w 267"/>
                  <a:gd name="T33" fmla="*/ 2 h 226"/>
                  <a:gd name="T34" fmla="*/ 0 w 267"/>
                  <a:gd name="T35" fmla="*/ 2 h 226"/>
                  <a:gd name="T36" fmla="*/ 0 w 267"/>
                  <a:gd name="T37" fmla="*/ 3 h 226"/>
                  <a:gd name="T38" fmla="*/ 0 w 267"/>
                  <a:gd name="T39" fmla="*/ 3 h 226"/>
                  <a:gd name="T40" fmla="*/ 0 w 267"/>
                  <a:gd name="T41" fmla="*/ 3 h 226"/>
                  <a:gd name="T42" fmla="*/ 1 w 267"/>
                  <a:gd name="T43" fmla="*/ 3 h 226"/>
                  <a:gd name="T44" fmla="*/ 1 w 267"/>
                  <a:gd name="T45" fmla="*/ 3 h 226"/>
                  <a:gd name="T46" fmla="*/ 2 w 267"/>
                  <a:gd name="T47" fmla="*/ 4 h 226"/>
                  <a:gd name="T48" fmla="*/ 2 w 267"/>
                  <a:gd name="T49" fmla="*/ 4 h 226"/>
                  <a:gd name="T50" fmla="*/ 3 w 267"/>
                  <a:gd name="T51" fmla="*/ 4 h 226"/>
                  <a:gd name="T52" fmla="*/ 3 w 267"/>
                  <a:gd name="T53" fmla="*/ 4 h 226"/>
                  <a:gd name="T54" fmla="*/ 4 w 267"/>
                  <a:gd name="T55" fmla="*/ 5 h 226"/>
                  <a:gd name="T56" fmla="*/ 4 w 267"/>
                  <a:gd name="T57" fmla="*/ 5 h 226"/>
                  <a:gd name="T58" fmla="*/ 5 w 267"/>
                  <a:gd name="T59" fmla="*/ 4 h 226"/>
                  <a:gd name="T60" fmla="*/ 5 w 267"/>
                  <a:gd name="T61" fmla="*/ 3 h 226"/>
                  <a:gd name="T62" fmla="*/ 5 w 267"/>
                  <a:gd name="T63" fmla="*/ 2 h 226"/>
                  <a:gd name="T64" fmla="*/ 5 w 267"/>
                  <a:gd name="T65" fmla="*/ 2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67" h="226">
                    <a:moveTo>
                      <a:pt x="267" y="87"/>
                    </a:moveTo>
                    <a:lnTo>
                      <a:pt x="248" y="35"/>
                    </a:lnTo>
                    <a:lnTo>
                      <a:pt x="208" y="3"/>
                    </a:lnTo>
                    <a:lnTo>
                      <a:pt x="152" y="0"/>
                    </a:lnTo>
                    <a:lnTo>
                      <a:pt x="137" y="2"/>
                    </a:lnTo>
                    <a:lnTo>
                      <a:pt x="124" y="6"/>
                    </a:lnTo>
                    <a:lnTo>
                      <a:pt x="110" y="13"/>
                    </a:lnTo>
                    <a:lnTo>
                      <a:pt x="102" y="17"/>
                    </a:lnTo>
                    <a:lnTo>
                      <a:pt x="90" y="23"/>
                    </a:lnTo>
                    <a:lnTo>
                      <a:pt x="78" y="29"/>
                    </a:lnTo>
                    <a:lnTo>
                      <a:pt x="52" y="48"/>
                    </a:lnTo>
                    <a:lnTo>
                      <a:pt x="31" y="72"/>
                    </a:lnTo>
                    <a:lnTo>
                      <a:pt x="12" y="98"/>
                    </a:lnTo>
                    <a:lnTo>
                      <a:pt x="4" y="113"/>
                    </a:lnTo>
                    <a:lnTo>
                      <a:pt x="1" y="128"/>
                    </a:lnTo>
                    <a:lnTo>
                      <a:pt x="0" y="143"/>
                    </a:lnTo>
                    <a:lnTo>
                      <a:pt x="34" y="158"/>
                    </a:lnTo>
                    <a:lnTo>
                      <a:pt x="68" y="172"/>
                    </a:lnTo>
                    <a:lnTo>
                      <a:pt x="100" y="188"/>
                    </a:lnTo>
                    <a:lnTo>
                      <a:pt x="128" y="201"/>
                    </a:lnTo>
                    <a:lnTo>
                      <a:pt x="156" y="213"/>
                    </a:lnTo>
                    <a:lnTo>
                      <a:pt x="183" y="226"/>
                    </a:lnTo>
                    <a:lnTo>
                      <a:pt x="230" y="192"/>
                    </a:lnTo>
                    <a:lnTo>
                      <a:pt x="260" y="144"/>
                    </a:lnTo>
                    <a:lnTo>
                      <a:pt x="267"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51" name="Freeform 210">
                <a:extLst>
                  <a:ext uri="{FF2B5EF4-FFF2-40B4-BE49-F238E27FC236}">
                    <a16:creationId xmlns:a16="http://schemas.microsoft.com/office/drawing/2014/main" id="{026D0AAA-0314-87B4-EFD7-C2E2224EB7B0}"/>
                  </a:ext>
                </a:extLst>
              </p:cNvPr>
              <p:cNvSpPr>
                <a:spLocks/>
              </p:cNvSpPr>
              <p:nvPr/>
            </p:nvSpPr>
            <p:spPr bwMode="auto">
              <a:xfrm>
                <a:off x="4038" y="2823"/>
                <a:ext cx="48" cy="32"/>
              </a:xfrm>
              <a:custGeom>
                <a:avLst/>
                <a:gdLst>
                  <a:gd name="T0" fmla="*/ 7 w 339"/>
                  <a:gd name="T1" fmla="*/ 1 h 226"/>
                  <a:gd name="T2" fmla="*/ 7 w 339"/>
                  <a:gd name="T3" fmla="*/ 1 h 226"/>
                  <a:gd name="T4" fmla="*/ 6 w 339"/>
                  <a:gd name="T5" fmla="*/ 1 h 226"/>
                  <a:gd name="T6" fmla="*/ 6 w 339"/>
                  <a:gd name="T7" fmla="*/ 0 h 226"/>
                  <a:gd name="T8" fmla="*/ 6 w 339"/>
                  <a:gd name="T9" fmla="*/ 0 h 226"/>
                  <a:gd name="T10" fmla="*/ 6 w 339"/>
                  <a:gd name="T11" fmla="*/ 0 h 226"/>
                  <a:gd name="T12" fmla="*/ 6 w 339"/>
                  <a:gd name="T13" fmla="*/ 0 h 226"/>
                  <a:gd name="T14" fmla="*/ 6 w 339"/>
                  <a:gd name="T15" fmla="*/ 0 h 226"/>
                  <a:gd name="T16" fmla="*/ 6 w 339"/>
                  <a:gd name="T17" fmla="*/ 0 h 226"/>
                  <a:gd name="T18" fmla="*/ 6 w 339"/>
                  <a:gd name="T19" fmla="*/ 0 h 226"/>
                  <a:gd name="T20" fmla="*/ 5 w 339"/>
                  <a:gd name="T21" fmla="*/ 0 h 226"/>
                  <a:gd name="T22" fmla="*/ 5 w 339"/>
                  <a:gd name="T23" fmla="*/ 0 h 226"/>
                  <a:gd name="T24" fmla="*/ 5 w 339"/>
                  <a:gd name="T25" fmla="*/ 0 h 226"/>
                  <a:gd name="T26" fmla="*/ 4 w 339"/>
                  <a:gd name="T27" fmla="*/ 0 h 226"/>
                  <a:gd name="T28" fmla="*/ 3 w 339"/>
                  <a:gd name="T29" fmla="*/ 0 h 226"/>
                  <a:gd name="T30" fmla="*/ 2 w 339"/>
                  <a:gd name="T31" fmla="*/ 1 h 226"/>
                  <a:gd name="T32" fmla="*/ 2 w 339"/>
                  <a:gd name="T33" fmla="*/ 1 h 226"/>
                  <a:gd name="T34" fmla="*/ 2 w 339"/>
                  <a:gd name="T35" fmla="*/ 1 h 226"/>
                  <a:gd name="T36" fmla="*/ 2 w 339"/>
                  <a:gd name="T37" fmla="*/ 1 h 226"/>
                  <a:gd name="T38" fmla="*/ 2 w 339"/>
                  <a:gd name="T39" fmla="*/ 1 h 226"/>
                  <a:gd name="T40" fmla="*/ 2 w 339"/>
                  <a:gd name="T41" fmla="*/ 1 h 226"/>
                  <a:gd name="T42" fmla="*/ 2 w 339"/>
                  <a:gd name="T43" fmla="*/ 1 h 226"/>
                  <a:gd name="T44" fmla="*/ 2 w 339"/>
                  <a:gd name="T45" fmla="*/ 1 h 226"/>
                  <a:gd name="T46" fmla="*/ 2 w 339"/>
                  <a:gd name="T47" fmla="*/ 1 h 226"/>
                  <a:gd name="T48" fmla="*/ 2 w 339"/>
                  <a:gd name="T49" fmla="*/ 1 h 226"/>
                  <a:gd name="T50" fmla="*/ 2 w 339"/>
                  <a:gd name="T51" fmla="*/ 1 h 226"/>
                  <a:gd name="T52" fmla="*/ 2 w 339"/>
                  <a:gd name="T53" fmla="*/ 1 h 226"/>
                  <a:gd name="T54" fmla="*/ 2 w 339"/>
                  <a:gd name="T55" fmla="*/ 1 h 226"/>
                  <a:gd name="T56" fmla="*/ 2 w 339"/>
                  <a:gd name="T57" fmla="*/ 1 h 226"/>
                  <a:gd name="T58" fmla="*/ 1 w 339"/>
                  <a:gd name="T59" fmla="*/ 1 h 226"/>
                  <a:gd name="T60" fmla="*/ 1 w 339"/>
                  <a:gd name="T61" fmla="*/ 2 h 226"/>
                  <a:gd name="T62" fmla="*/ 0 w 339"/>
                  <a:gd name="T63" fmla="*/ 2 h 226"/>
                  <a:gd name="T64" fmla="*/ 0 w 339"/>
                  <a:gd name="T65" fmla="*/ 2 h 226"/>
                  <a:gd name="T66" fmla="*/ 0 w 339"/>
                  <a:gd name="T67" fmla="*/ 2 h 226"/>
                  <a:gd name="T68" fmla="*/ 0 w 339"/>
                  <a:gd name="T69" fmla="*/ 3 h 226"/>
                  <a:gd name="T70" fmla="*/ 0 w 339"/>
                  <a:gd name="T71" fmla="*/ 3 h 226"/>
                  <a:gd name="T72" fmla="*/ 0 w 339"/>
                  <a:gd name="T73" fmla="*/ 3 h 226"/>
                  <a:gd name="T74" fmla="*/ 1 w 339"/>
                  <a:gd name="T75" fmla="*/ 4 h 226"/>
                  <a:gd name="T76" fmla="*/ 2 w 339"/>
                  <a:gd name="T77" fmla="*/ 4 h 226"/>
                  <a:gd name="T78" fmla="*/ 3 w 339"/>
                  <a:gd name="T79" fmla="*/ 5 h 226"/>
                  <a:gd name="T80" fmla="*/ 3 w 339"/>
                  <a:gd name="T81" fmla="*/ 5 h 226"/>
                  <a:gd name="T82" fmla="*/ 3 w 339"/>
                  <a:gd name="T83" fmla="*/ 5 h 226"/>
                  <a:gd name="T84" fmla="*/ 4 w 339"/>
                  <a:gd name="T85" fmla="*/ 5 h 226"/>
                  <a:gd name="T86" fmla="*/ 4 w 339"/>
                  <a:gd name="T87" fmla="*/ 4 h 226"/>
                  <a:gd name="T88" fmla="*/ 4 w 339"/>
                  <a:gd name="T89" fmla="*/ 4 h 226"/>
                  <a:gd name="T90" fmla="*/ 5 w 339"/>
                  <a:gd name="T91" fmla="*/ 4 h 226"/>
                  <a:gd name="T92" fmla="*/ 6 w 339"/>
                  <a:gd name="T93" fmla="*/ 3 h 226"/>
                  <a:gd name="T94" fmla="*/ 7 w 339"/>
                  <a:gd name="T95" fmla="*/ 2 h 226"/>
                  <a:gd name="T96" fmla="*/ 7 w 339"/>
                  <a:gd name="T97" fmla="*/ 1 h 226"/>
                  <a:gd name="T98" fmla="*/ 7 w 339"/>
                  <a:gd name="T99" fmla="*/ 1 h 2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9" h="226">
                    <a:moveTo>
                      <a:pt x="336" y="64"/>
                    </a:moveTo>
                    <a:lnTo>
                      <a:pt x="326" y="44"/>
                    </a:lnTo>
                    <a:lnTo>
                      <a:pt x="309" y="27"/>
                    </a:lnTo>
                    <a:lnTo>
                      <a:pt x="290" y="13"/>
                    </a:lnTo>
                    <a:lnTo>
                      <a:pt x="287" y="12"/>
                    </a:lnTo>
                    <a:lnTo>
                      <a:pt x="287" y="11"/>
                    </a:lnTo>
                    <a:lnTo>
                      <a:pt x="284" y="10"/>
                    </a:lnTo>
                    <a:lnTo>
                      <a:pt x="275" y="6"/>
                    </a:lnTo>
                    <a:lnTo>
                      <a:pt x="267" y="3"/>
                    </a:lnTo>
                    <a:lnTo>
                      <a:pt x="257" y="0"/>
                    </a:lnTo>
                    <a:lnTo>
                      <a:pt x="201" y="0"/>
                    </a:lnTo>
                    <a:lnTo>
                      <a:pt x="153" y="15"/>
                    </a:lnTo>
                    <a:lnTo>
                      <a:pt x="108" y="41"/>
                    </a:lnTo>
                    <a:lnTo>
                      <a:pt x="119" y="33"/>
                    </a:lnTo>
                    <a:lnTo>
                      <a:pt x="113" y="36"/>
                    </a:lnTo>
                    <a:lnTo>
                      <a:pt x="105" y="41"/>
                    </a:lnTo>
                    <a:lnTo>
                      <a:pt x="85" y="54"/>
                    </a:lnTo>
                    <a:lnTo>
                      <a:pt x="80" y="56"/>
                    </a:lnTo>
                    <a:lnTo>
                      <a:pt x="92" y="49"/>
                    </a:lnTo>
                    <a:lnTo>
                      <a:pt x="87" y="52"/>
                    </a:lnTo>
                    <a:lnTo>
                      <a:pt x="83" y="54"/>
                    </a:lnTo>
                    <a:lnTo>
                      <a:pt x="78" y="56"/>
                    </a:lnTo>
                    <a:lnTo>
                      <a:pt x="58" y="68"/>
                    </a:lnTo>
                    <a:lnTo>
                      <a:pt x="41" y="81"/>
                    </a:lnTo>
                    <a:lnTo>
                      <a:pt x="24" y="94"/>
                    </a:lnTo>
                    <a:lnTo>
                      <a:pt x="8" y="112"/>
                    </a:lnTo>
                    <a:lnTo>
                      <a:pt x="0" y="132"/>
                    </a:lnTo>
                    <a:lnTo>
                      <a:pt x="0" y="155"/>
                    </a:lnTo>
                    <a:lnTo>
                      <a:pt x="50" y="179"/>
                    </a:lnTo>
                    <a:lnTo>
                      <a:pt x="99" y="203"/>
                    </a:lnTo>
                    <a:lnTo>
                      <a:pt x="151" y="226"/>
                    </a:lnTo>
                    <a:lnTo>
                      <a:pt x="166" y="224"/>
                    </a:lnTo>
                    <a:lnTo>
                      <a:pt x="183" y="223"/>
                    </a:lnTo>
                    <a:lnTo>
                      <a:pt x="200" y="221"/>
                    </a:lnTo>
                    <a:lnTo>
                      <a:pt x="260" y="198"/>
                    </a:lnTo>
                    <a:lnTo>
                      <a:pt x="309" y="162"/>
                    </a:lnTo>
                    <a:lnTo>
                      <a:pt x="339" y="114"/>
                    </a:lnTo>
                    <a:lnTo>
                      <a:pt x="336" y="6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552" name="Freeform 211">
                <a:extLst>
                  <a:ext uri="{FF2B5EF4-FFF2-40B4-BE49-F238E27FC236}">
                    <a16:creationId xmlns:a16="http://schemas.microsoft.com/office/drawing/2014/main" id="{53FBA976-F105-C344-65D0-5CDBDB70028E}"/>
                  </a:ext>
                </a:extLst>
              </p:cNvPr>
              <p:cNvSpPr>
                <a:spLocks/>
              </p:cNvSpPr>
              <p:nvPr/>
            </p:nvSpPr>
            <p:spPr bwMode="auto">
              <a:xfrm>
                <a:off x="4038" y="2823"/>
                <a:ext cx="48" cy="32"/>
              </a:xfrm>
              <a:custGeom>
                <a:avLst/>
                <a:gdLst>
                  <a:gd name="T0" fmla="*/ 7 w 339"/>
                  <a:gd name="T1" fmla="*/ 1 h 226"/>
                  <a:gd name="T2" fmla="*/ 7 w 339"/>
                  <a:gd name="T3" fmla="*/ 1 h 226"/>
                  <a:gd name="T4" fmla="*/ 6 w 339"/>
                  <a:gd name="T5" fmla="*/ 1 h 226"/>
                  <a:gd name="T6" fmla="*/ 6 w 339"/>
                  <a:gd name="T7" fmla="*/ 0 h 226"/>
                  <a:gd name="T8" fmla="*/ 6 w 339"/>
                  <a:gd name="T9" fmla="*/ 0 h 226"/>
                  <a:gd name="T10" fmla="*/ 6 w 339"/>
                  <a:gd name="T11" fmla="*/ 0 h 226"/>
                  <a:gd name="T12" fmla="*/ 6 w 339"/>
                  <a:gd name="T13" fmla="*/ 0 h 226"/>
                  <a:gd name="T14" fmla="*/ 6 w 339"/>
                  <a:gd name="T15" fmla="*/ 0 h 226"/>
                  <a:gd name="T16" fmla="*/ 6 w 339"/>
                  <a:gd name="T17" fmla="*/ 0 h 226"/>
                  <a:gd name="T18" fmla="*/ 6 w 339"/>
                  <a:gd name="T19" fmla="*/ 0 h 226"/>
                  <a:gd name="T20" fmla="*/ 5 w 339"/>
                  <a:gd name="T21" fmla="*/ 0 h 226"/>
                  <a:gd name="T22" fmla="*/ 5 w 339"/>
                  <a:gd name="T23" fmla="*/ 0 h 226"/>
                  <a:gd name="T24" fmla="*/ 5 w 339"/>
                  <a:gd name="T25" fmla="*/ 0 h 226"/>
                  <a:gd name="T26" fmla="*/ 4 w 339"/>
                  <a:gd name="T27" fmla="*/ 0 h 226"/>
                  <a:gd name="T28" fmla="*/ 3 w 339"/>
                  <a:gd name="T29" fmla="*/ 0 h 226"/>
                  <a:gd name="T30" fmla="*/ 2 w 339"/>
                  <a:gd name="T31" fmla="*/ 1 h 226"/>
                  <a:gd name="T32" fmla="*/ 2 w 339"/>
                  <a:gd name="T33" fmla="*/ 1 h 226"/>
                  <a:gd name="T34" fmla="*/ 2 w 339"/>
                  <a:gd name="T35" fmla="*/ 1 h 226"/>
                  <a:gd name="T36" fmla="*/ 2 w 339"/>
                  <a:gd name="T37" fmla="*/ 1 h 226"/>
                  <a:gd name="T38" fmla="*/ 2 w 339"/>
                  <a:gd name="T39" fmla="*/ 1 h 226"/>
                  <a:gd name="T40" fmla="*/ 2 w 339"/>
                  <a:gd name="T41" fmla="*/ 1 h 226"/>
                  <a:gd name="T42" fmla="*/ 2 w 339"/>
                  <a:gd name="T43" fmla="*/ 1 h 226"/>
                  <a:gd name="T44" fmla="*/ 2 w 339"/>
                  <a:gd name="T45" fmla="*/ 1 h 226"/>
                  <a:gd name="T46" fmla="*/ 2 w 339"/>
                  <a:gd name="T47" fmla="*/ 1 h 226"/>
                  <a:gd name="T48" fmla="*/ 2 w 339"/>
                  <a:gd name="T49" fmla="*/ 1 h 226"/>
                  <a:gd name="T50" fmla="*/ 2 w 339"/>
                  <a:gd name="T51" fmla="*/ 1 h 226"/>
                  <a:gd name="T52" fmla="*/ 2 w 339"/>
                  <a:gd name="T53" fmla="*/ 1 h 226"/>
                  <a:gd name="T54" fmla="*/ 2 w 339"/>
                  <a:gd name="T55" fmla="*/ 1 h 226"/>
                  <a:gd name="T56" fmla="*/ 2 w 339"/>
                  <a:gd name="T57" fmla="*/ 1 h 226"/>
                  <a:gd name="T58" fmla="*/ 1 w 339"/>
                  <a:gd name="T59" fmla="*/ 1 h 226"/>
                  <a:gd name="T60" fmla="*/ 1 w 339"/>
                  <a:gd name="T61" fmla="*/ 2 h 226"/>
                  <a:gd name="T62" fmla="*/ 0 w 339"/>
                  <a:gd name="T63" fmla="*/ 2 h 226"/>
                  <a:gd name="T64" fmla="*/ 0 w 339"/>
                  <a:gd name="T65" fmla="*/ 2 h 226"/>
                  <a:gd name="T66" fmla="*/ 0 w 339"/>
                  <a:gd name="T67" fmla="*/ 2 h 226"/>
                  <a:gd name="T68" fmla="*/ 0 w 339"/>
                  <a:gd name="T69" fmla="*/ 3 h 226"/>
                  <a:gd name="T70" fmla="*/ 0 w 339"/>
                  <a:gd name="T71" fmla="*/ 3 h 226"/>
                  <a:gd name="T72" fmla="*/ 0 w 339"/>
                  <a:gd name="T73" fmla="*/ 3 h 226"/>
                  <a:gd name="T74" fmla="*/ 1 w 339"/>
                  <a:gd name="T75" fmla="*/ 4 h 226"/>
                  <a:gd name="T76" fmla="*/ 2 w 339"/>
                  <a:gd name="T77" fmla="*/ 4 h 226"/>
                  <a:gd name="T78" fmla="*/ 3 w 339"/>
                  <a:gd name="T79" fmla="*/ 5 h 226"/>
                  <a:gd name="T80" fmla="*/ 3 w 339"/>
                  <a:gd name="T81" fmla="*/ 5 h 226"/>
                  <a:gd name="T82" fmla="*/ 3 w 339"/>
                  <a:gd name="T83" fmla="*/ 5 h 226"/>
                  <a:gd name="T84" fmla="*/ 4 w 339"/>
                  <a:gd name="T85" fmla="*/ 5 h 226"/>
                  <a:gd name="T86" fmla="*/ 4 w 339"/>
                  <a:gd name="T87" fmla="*/ 4 h 226"/>
                  <a:gd name="T88" fmla="*/ 4 w 339"/>
                  <a:gd name="T89" fmla="*/ 4 h 226"/>
                  <a:gd name="T90" fmla="*/ 5 w 339"/>
                  <a:gd name="T91" fmla="*/ 4 h 226"/>
                  <a:gd name="T92" fmla="*/ 6 w 339"/>
                  <a:gd name="T93" fmla="*/ 3 h 226"/>
                  <a:gd name="T94" fmla="*/ 7 w 339"/>
                  <a:gd name="T95" fmla="*/ 2 h 226"/>
                  <a:gd name="T96" fmla="*/ 7 w 339"/>
                  <a:gd name="T97" fmla="*/ 1 h 226"/>
                  <a:gd name="T98" fmla="*/ 7 w 339"/>
                  <a:gd name="T99" fmla="*/ 1 h 2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9" h="226">
                    <a:moveTo>
                      <a:pt x="336" y="64"/>
                    </a:moveTo>
                    <a:lnTo>
                      <a:pt x="326" y="44"/>
                    </a:lnTo>
                    <a:lnTo>
                      <a:pt x="309" y="27"/>
                    </a:lnTo>
                    <a:lnTo>
                      <a:pt x="290" y="13"/>
                    </a:lnTo>
                    <a:lnTo>
                      <a:pt x="287" y="12"/>
                    </a:lnTo>
                    <a:lnTo>
                      <a:pt x="287" y="11"/>
                    </a:lnTo>
                    <a:lnTo>
                      <a:pt x="284" y="10"/>
                    </a:lnTo>
                    <a:lnTo>
                      <a:pt x="275" y="6"/>
                    </a:lnTo>
                    <a:lnTo>
                      <a:pt x="267" y="3"/>
                    </a:lnTo>
                    <a:lnTo>
                      <a:pt x="257" y="0"/>
                    </a:lnTo>
                    <a:lnTo>
                      <a:pt x="201" y="0"/>
                    </a:lnTo>
                    <a:lnTo>
                      <a:pt x="153" y="15"/>
                    </a:lnTo>
                    <a:lnTo>
                      <a:pt x="108" y="41"/>
                    </a:lnTo>
                    <a:lnTo>
                      <a:pt x="119" y="33"/>
                    </a:lnTo>
                    <a:lnTo>
                      <a:pt x="113" y="36"/>
                    </a:lnTo>
                    <a:lnTo>
                      <a:pt x="105" y="41"/>
                    </a:lnTo>
                    <a:lnTo>
                      <a:pt x="85" y="54"/>
                    </a:lnTo>
                    <a:lnTo>
                      <a:pt x="80" y="56"/>
                    </a:lnTo>
                    <a:lnTo>
                      <a:pt x="92" y="49"/>
                    </a:lnTo>
                    <a:lnTo>
                      <a:pt x="87" y="52"/>
                    </a:lnTo>
                    <a:lnTo>
                      <a:pt x="83" y="54"/>
                    </a:lnTo>
                    <a:lnTo>
                      <a:pt x="78" y="56"/>
                    </a:lnTo>
                    <a:lnTo>
                      <a:pt x="58" y="68"/>
                    </a:lnTo>
                    <a:lnTo>
                      <a:pt x="41" y="81"/>
                    </a:lnTo>
                    <a:lnTo>
                      <a:pt x="24" y="94"/>
                    </a:lnTo>
                    <a:lnTo>
                      <a:pt x="8" y="112"/>
                    </a:lnTo>
                    <a:lnTo>
                      <a:pt x="0" y="132"/>
                    </a:lnTo>
                    <a:lnTo>
                      <a:pt x="0" y="155"/>
                    </a:lnTo>
                    <a:lnTo>
                      <a:pt x="50" y="179"/>
                    </a:lnTo>
                    <a:lnTo>
                      <a:pt x="99" y="203"/>
                    </a:lnTo>
                    <a:lnTo>
                      <a:pt x="151" y="226"/>
                    </a:lnTo>
                    <a:lnTo>
                      <a:pt x="166" y="224"/>
                    </a:lnTo>
                    <a:lnTo>
                      <a:pt x="183" y="223"/>
                    </a:lnTo>
                    <a:lnTo>
                      <a:pt x="200" y="221"/>
                    </a:lnTo>
                    <a:lnTo>
                      <a:pt x="260" y="198"/>
                    </a:lnTo>
                    <a:lnTo>
                      <a:pt x="309" y="162"/>
                    </a:lnTo>
                    <a:lnTo>
                      <a:pt x="339" y="114"/>
                    </a:lnTo>
                    <a:lnTo>
                      <a:pt x="336"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080" name="Group 413">
              <a:extLst>
                <a:ext uri="{FF2B5EF4-FFF2-40B4-BE49-F238E27FC236}">
                  <a16:creationId xmlns:a16="http://schemas.microsoft.com/office/drawing/2014/main" id="{05478B1F-524C-C366-BD90-A8422BA2CE13}"/>
                </a:ext>
              </a:extLst>
            </p:cNvPr>
            <p:cNvGrpSpPr>
              <a:grpSpLocks/>
            </p:cNvGrpSpPr>
            <p:nvPr/>
          </p:nvGrpSpPr>
          <p:grpSpPr bwMode="auto">
            <a:xfrm>
              <a:off x="2335" y="1913"/>
              <a:ext cx="2369" cy="1814"/>
              <a:chOff x="2335" y="1913"/>
              <a:chExt cx="2369" cy="1814"/>
            </a:xfrm>
          </p:grpSpPr>
          <p:sp>
            <p:nvSpPr>
              <p:cNvPr id="3153" name="Freeform 213">
                <a:extLst>
                  <a:ext uri="{FF2B5EF4-FFF2-40B4-BE49-F238E27FC236}">
                    <a16:creationId xmlns:a16="http://schemas.microsoft.com/office/drawing/2014/main" id="{D5649CA4-532A-70D2-16ED-136200B087A4}"/>
                  </a:ext>
                </a:extLst>
              </p:cNvPr>
              <p:cNvSpPr>
                <a:spLocks/>
              </p:cNvSpPr>
              <p:nvPr/>
            </p:nvSpPr>
            <p:spPr bwMode="auto">
              <a:xfrm>
                <a:off x="4129" y="2858"/>
                <a:ext cx="2" cy="1"/>
              </a:xfrm>
              <a:custGeom>
                <a:avLst/>
                <a:gdLst>
                  <a:gd name="T0" fmla="*/ 0 w 14"/>
                  <a:gd name="T1" fmla="*/ 0 h 6"/>
                  <a:gd name="T2" fmla="*/ 0 w 14"/>
                  <a:gd name="T3" fmla="*/ 0 h 6"/>
                  <a:gd name="T4" fmla="*/ 0 w 14"/>
                  <a:gd name="T5" fmla="*/ 0 h 6"/>
                  <a:gd name="T6" fmla="*/ 0 w 14"/>
                  <a:gd name="T7" fmla="*/ 0 h 6"/>
                  <a:gd name="T8" fmla="*/ 0 w 14"/>
                  <a:gd name="T9" fmla="*/ 0 h 6"/>
                  <a:gd name="T10" fmla="*/ 0 w 14"/>
                  <a:gd name="T11" fmla="*/ 0 h 6"/>
                  <a:gd name="T12" fmla="*/ 0 w 14"/>
                  <a:gd name="T13" fmla="*/ 0 h 6"/>
                  <a:gd name="T14" fmla="*/ 0 w 14"/>
                  <a:gd name="T15" fmla="*/ 0 h 6"/>
                  <a:gd name="T16" fmla="*/ 0 w 14"/>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6">
                    <a:moveTo>
                      <a:pt x="14" y="6"/>
                    </a:moveTo>
                    <a:lnTo>
                      <a:pt x="10" y="5"/>
                    </a:lnTo>
                    <a:lnTo>
                      <a:pt x="6" y="3"/>
                    </a:lnTo>
                    <a:lnTo>
                      <a:pt x="0" y="0"/>
                    </a:lnTo>
                    <a:lnTo>
                      <a:pt x="5" y="1"/>
                    </a:lnTo>
                    <a:lnTo>
                      <a:pt x="9" y="4"/>
                    </a:lnTo>
                    <a:lnTo>
                      <a:pt x="14" y="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4" name="Freeform 214">
                <a:extLst>
                  <a:ext uri="{FF2B5EF4-FFF2-40B4-BE49-F238E27FC236}">
                    <a16:creationId xmlns:a16="http://schemas.microsoft.com/office/drawing/2014/main" id="{4E9CAA6E-5C0A-CB4C-8432-1AE2838D4EC3}"/>
                  </a:ext>
                </a:extLst>
              </p:cNvPr>
              <p:cNvSpPr>
                <a:spLocks/>
              </p:cNvSpPr>
              <p:nvPr/>
            </p:nvSpPr>
            <p:spPr bwMode="auto">
              <a:xfrm>
                <a:off x="4129" y="2858"/>
                <a:ext cx="2" cy="1"/>
              </a:xfrm>
              <a:custGeom>
                <a:avLst/>
                <a:gdLst>
                  <a:gd name="T0" fmla="*/ 0 w 14"/>
                  <a:gd name="T1" fmla="*/ 0 h 6"/>
                  <a:gd name="T2" fmla="*/ 0 w 14"/>
                  <a:gd name="T3" fmla="*/ 0 h 6"/>
                  <a:gd name="T4" fmla="*/ 0 w 14"/>
                  <a:gd name="T5" fmla="*/ 0 h 6"/>
                  <a:gd name="T6" fmla="*/ 0 w 14"/>
                  <a:gd name="T7" fmla="*/ 0 h 6"/>
                  <a:gd name="T8" fmla="*/ 0 w 14"/>
                  <a:gd name="T9" fmla="*/ 0 h 6"/>
                  <a:gd name="T10" fmla="*/ 0 w 14"/>
                  <a:gd name="T11" fmla="*/ 0 h 6"/>
                  <a:gd name="T12" fmla="*/ 0 w 14"/>
                  <a:gd name="T13" fmla="*/ 0 h 6"/>
                  <a:gd name="T14" fmla="*/ 0 w 14"/>
                  <a:gd name="T15" fmla="*/ 0 h 6"/>
                  <a:gd name="T16" fmla="*/ 0 w 14"/>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6">
                    <a:moveTo>
                      <a:pt x="14" y="6"/>
                    </a:moveTo>
                    <a:lnTo>
                      <a:pt x="10" y="5"/>
                    </a:lnTo>
                    <a:lnTo>
                      <a:pt x="6" y="3"/>
                    </a:lnTo>
                    <a:lnTo>
                      <a:pt x="0" y="0"/>
                    </a:lnTo>
                    <a:lnTo>
                      <a:pt x="5" y="1"/>
                    </a:lnTo>
                    <a:lnTo>
                      <a:pt x="9" y="4"/>
                    </a:lnTo>
                    <a:lnTo>
                      <a:pt x="14"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5" name="Freeform 215">
                <a:extLst>
                  <a:ext uri="{FF2B5EF4-FFF2-40B4-BE49-F238E27FC236}">
                    <a16:creationId xmlns:a16="http://schemas.microsoft.com/office/drawing/2014/main" id="{95BB6191-AC97-15A3-7A0F-436BF09EAFA8}"/>
                  </a:ext>
                </a:extLst>
              </p:cNvPr>
              <p:cNvSpPr>
                <a:spLocks/>
              </p:cNvSpPr>
              <p:nvPr/>
            </p:nvSpPr>
            <p:spPr bwMode="auto">
              <a:xfrm>
                <a:off x="4106" y="2857"/>
                <a:ext cx="33" cy="30"/>
              </a:xfrm>
              <a:custGeom>
                <a:avLst/>
                <a:gdLst>
                  <a:gd name="T0" fmla="*/ 5 w 227"/>
                  <a:gd name="T1" fmla="*/ 1 h 204"/>
                  <a:gd name="T2" fmla="*/ 4 w 227"/>
                  <a:gd name="T3" fmla="*/ 1 h 204"/>
                  <a:gd name="T4" fmla="*/ 4 w 227"/>
                  <a:gd name="T5" fmla="*/ 0 h 204"/>
                  <a:gd name="T6" fmla="*/ 4 w 227"/>
                  <a:gd name="T7" fmla="*/ 0 h 204"/>
                  <a:gd name="T8" fmla="*/ 4 w 227"/>
                  <a:gd name="T9" fmla="*/ 0 h 204"/>
                  <a:gd name="T10" fmla="*/ 4 w 227"/>
                  <a:gd name="T11" fmla="*/ 0 h 204"/>
                  <a:gd name="T12" fmla="*/ 4 w 227"/>
                  <a:gd name="T13" fmla="*/ 0 h 204"/>
                  <a:gd name="T14" fmla="*/ 4 w 227"/>
                  <a:gd name="T15" fmla="*/ 0 h 204"/>
                  <a:gd name="T16" fmla="*/ 4 w 227"/>
                  <a:gd name="T17" fmla="*/ 0 h 204"/>
                  <a:gd name="T18" fmla="*/ 4 w 227"/>
                  <a:gd name="T19" fmla="*/ 0 h 204"/>
                  <a:gd name="T20" fmla="*/ 4 w 227"/>
                  <a:gd name="T21" fmla="*/ 0 h 204"/>
                  <a:gd name="T22" fmla="*/ 3 w 227"/>
                  <a:gd name="T23" fmla="*/ 0 h 204"/>
                  <a:gd name="T24" fmla="*/ 3 w 227"/>
                  <a:gd name="T25" fmla="*/ 0 h 204"/>
                  <a:gd name="T26" fmla="*/ 2 w 227"/>
                  <a:gd name="T27" fmla="*/ 0 h 204"/>
                  <a:gd name="T28" fmla="*/ 2 w 227"/>
                  <a:gd name="T29" fmla="*/ 0 h 204"/>
                  <a:gd name="T30" fmla="*/ 1 w 227"/>
                  <a:gd name="T31" fmla="*/ 1 h 204"/>
                  <a:gd name="T32" fmla="*/ 1 w 227"/>
                  <a:gd name="T33" fmla="*/ 1 h 204"/>
                  <a:gd name="T34" fmla="*/ 1 w 227"/>
                  <a:gd name="T35" fmla="*/ 1 h 204"/>
                  <a:gd name="T36" fmla="*/ 1 w 227"/>
                  <a:gd name="T37" fmla="*/ 1 h 204"/>
                  <a:gd name="T38" fmla="*/ 1 w 227"/>
                  <a:gd name="T39" fmla="*/ 1 h 204"/>
                  <a:gd name="T40" fmla="*/ 1 w 227"/>
                  <a:gd name="T41" fmla="*/ 1 h 204"/>
                  <a:gd name="T42" fmla="*/ 1 w 227"/>
                  <a:gd name="T43" fmla="*/ 1 h 204"/>
                  <a:gd name="T44" fmla="*/ 1 w 227"/>
                  <a:gd name="T45" fmla="*/ 1 h 204"/>
                  <a:gd name="T46" fmla="*/ 0 w 227"/>
                  <a:gd name="T47" fmla="*/ 1 h 204"/>
                  <a:gd name="T48" fmla="*/ 0 w 227"/>
                  <a:gd name="T49" fmla="*/ 1 h 204"/>
                  <a:gd name="T50" fmla="*/ 0 w 227"/>
                  <a:gd name="T51" fmla="*/ 2 h 204"/>
                  <a:gd name="T52" fmla="*/ 0 w 227"/>
                  <a:gd name="T53" fmla="*/ 2 h 204"/>
                  <a:gd name="T54" fmla="*/ 0 w 227"/>
                  <a:gd name="T55" fmla="*/ 3 h 204"/>
                  <a:gd name="T56" fmla="*/ 0 w 227"/>
                  <a:gd name="T57" fmla="*/ 3 h 204"/>
                  <a:gd name="T58" fmla="*/ 0 w 227"/>
                  <a:gd name="T59" fmla="*/ 3 h 204"/>
                  <a:gd name="T60" fmla="*/ 0 w 227"/>
                  <a:gd name="T61" fmla="*/ 3 h 204"/>
                  <a:gd name="T62" fmla="*/ 0 w 227"/>
                  <a:gd name="T63" fmla="*/ 3 h 204"/>
                  <a:gd name="T64" fmla="*/ 0 w 227"/>
                  <a:gd name="T65" fmla="*/ 3 h 204"/>
                  <a:gd name="T66" fmla="*/ 1 w 227"/>
                  <a:gd name="T67" fmla="*/ 3 h 204"/>
                  <a:gd name="T68" fmla="*/ 2 w 227"/>
                  <a:gd name="T69" fmla="*/ 4 h 204"/>
                  <a:gd name="T70" fmla="*/ 3 w 227"/>
                  <a:gd name="T71" fmla="*/ 4 h 204"/>
                  <a:gd name="T72" fmla="*/ 3 w 227"/>
                  <a:gd name="T73" fmla="*/ 4 h 204"/>
                  <a:gd name="T74" fmla="*/ 3 w 227"/>
                  <a:gd name="T75" fmla="*/ 4 h 204"/>
                  <a:gd name="T76" fmla="*/ 3 w 227"/>
                  <a:gd name="T77" fmla="*/ 4 h 204"/>
                  <a:gd name="T78" fmla="*/ 3 w 227"/>
                  <a:gd name="T79" fmla="*/ 4 h 204"/>
                  <a:gd name="T80" fmla="*/ 3 w 227"/>
                  <a:gd name="T81" fmla="*/ 4 h 204"/>
                  <a:gd name="T82" fmla="*/ 4 w 227"/>
                  <a:gd name="T83" fmla="*/ 4 h 204"/>
                  <a:gd name="T84" fmla="*/ 5 w 227"/>
                  <a:gd name="T85" fmla="*/ 2 h 204"/>
                  <a:gd name="T86" fmla="*/ 5 w 227"/>
                  <a:gd name="T87" fmla="*/ 1 h 204"/>
                  <a:gd name="T88" fmla="*/ 5 w 227"/>
                  <a:gd name="T89" fmla="*/ 1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7" h="204">
                    <a:moveTo>
                      <a:pt x="214" y="47"/>
                    </a:moveTo>
                    <a:lnTo>
                      <a:pt x="204" y="35"/>
                    </a:lnTo>
                    <a:lnTo>
                      <a:pt x="193" y="23"/>
                    </a:lnTo>
                    <a:lnTo>
                      <a:pt x="181" y="14"/>
                    </a:lnTo>
                    <a:lnTo>
                      <a:pt x="178" y="13"/>
                    </a:lnTo>
                    <a:lnTo>
                      <a:pt x="175" y="12"/>
                    </a:lnTo>
                    <a:lnTo>
                      <a:pt x="173" y="11"/>
                    </a:lnTo>
                    <a:lnTo>
                      <a:pt x="177" y="13"/>
                    </a:lnTo>
                    <a:lnTo>
                      <a:pt x="172" y="10"/>
                    </a:lnTo>
                    <a:lnTo>
                      <a:pt x="153" y="3"/>
                    </a:lnTo>
                    <a:lnTo>
                      <a:pt x="116" y="0"/>
                    </a:lnTo>
                    <a:lnTo>
                      <a:pt x="79" y="9"/>
                    </a:lnTo>
                    <a:lnTo>
                      <a:pt x="48" y="30"/>
                    </a:lnTo>
                    <a:lnTo>
                      <a:pt x="41" y="38"/>
                    </a:lnTo>
                    <a:lnTo>
                      <a:pt x="34" y="47"/>
                    </a:lnTo>
                    <a:lnTo>
                      <a:pt x="27" y="55"/>
                    </a:lnTo>
                    <a:lnTo>
                      <a:pt x="35" y="44"/>
                    </a:lnTo>
                    <a:lnTo>
                      <a:pt x="27" y="55"/>
                    </a:lnTo>
                    <a:lnTo>
                      <a:pt x="18" y="69"/>
                    </a:lnTo>
                    <a:lnTo>
                      <a:pt x="9" y="89"/>
                    </a:lnTo>
                    <a:lnTo>
                      <a:pt x="3" y="110"/>
                    </a:lnTo>
                    <a:lnTo>
                      <a:pt x="0" y="132"/>
                    </a:lnTo>
                    <a:lnTo>
                      <a:pt x="0" y="133"/>
                    </a:lnTo>
                    <a:lnTo>
                      <a:pt x="0" y="135"/>
                    </a:lnTo>
                    <a:lnTo>
                      <a:pt x="0" y="136"/>
                    </a:lnTo>
                    <a:lnTo>
                      <a:pt x="49" y="159"/>
                    </a:lnTo>
                    <a:lnTo>
                      <a:pt x="100" y="182"/>
                    </a:lnTo>
                    <a:lnTo>
                      <a:pt x="149" y="204"/>
                    </a:lnTo>
                    <a:lnTo>
                      <a:pt x="150" y="204"/>
                    </a:lnTo>
                    <a:lnTo>
                      <a:pt x="203" y="168"/>
                    </a:lnTo>
                    <a:lnTo>
                      <a:pt x="227" y="110"/>
                    </a:lnTo>
                    <a:lnTo>
                      <a:pt x="214" y="4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6" name="Freeform 216">
                <a:extLst>
                  <a:ext uri="{FF2B5EF4-FFF2-40B4-BE49-F238E27FC236}">
                    <a16:creationId xmlns:a16="http://schemas.microsoft.com/office/drawing/2014/main" id="{61797C25-4EA6-B2D0-DBBB-6F5ABBE139BD}"/>
                  </a:ext>
                </a:extLst>
              </p:cNvPr>
              <p:cNvSpPr>
                <a:spLocks/>
              </p:cNvSpPr>
              <p:nvPr/>
            </p:nvSpPr>
            <p:spPr bwMode="auto">
              <a:xfrm>
                <a:off x="4106" y="2857"/>
                <a:ext cx="33" cy="30"/>
              </a:xfrm>
              <a:custGeom>
                <a:avLst/>
                <a:gdLst>
                  <a:gd name="T0" fmla="*/ 5 w 227"/>
                  <a:gd name="T1" fmla="*/ 1 h 204"/>
                  <a:gd name="T2" fmla="*/ 4 w 227"/>
                  <a:gd name="T3" fmla="*/ 1 h 204"/>
                  <a:gd name="T4" fmla="*/ 4 w 227"/>
                  <a:gd name="T5" fmla="*/ 0 h 204"/>
                  <a:gd name="T6" fmla="*/ 4 w 227"/>
                  <a:gd name="T7" fmla="*/ 0 h 204"/>
                  <a:gd name="T8" fmla="*/ 4 w 227"/>
                  <a:gd name="T9" fmla="*/ 0 h 204"/>
                  <a:gd name="T10" fmla="*/ 4 w 227"/>
                  <a:gd name="T11" fmla="*/ 0 h 204"/>
                  <a:gd name="T12" fmla="*/ 4 w 227"/>
                  <a:gd name="T13" fmla="*/ 0 h 204"/>
                  <a:gd name="T14" fmla="*/ 4 w 227"/>
                  <a:gd name="T15" fmla="*/ 0 h 204"/>
                  <a:gd name="T16" fmla="*/ 4 w 227"/>
                  <a:gd name="T17" fmla="*/ 0 h 204"/>
                  <a:gd name="T18" fmla="*/ 4 w 227"/>
                  <a:gd name="T19" fmla="*/ 0 h 204"/>
                  <a:gd name="T20" fmla="*/ 4 w 227"/>
                  <a:gd name="T21" fmla="*/ 0 h 204"/>
                  <a:gd name="T22" fmla="*/ 3 w 227"/>
                  <a:gd name="T23" fmla="*/ 0 h 204"/>
                  <a:gd name="T24" fmla="*/ 3 w 227"/>
                  <a:gd name="T25" fmla="*/ 0 h 204"/>
                  <a:gd name="T26" fmla="*/ 2 w 227"/>
                  <a:gd name="T27" fmla="*/ 0 h 204"/>
                  <a:gd name="T28" fmla="*/ 2 w 227"/>
                  <a:gd name="T29" fmla="*/ 0 h 204"/>
                  <a:gd name="T30" fmla="*/ 1 w 227"/>
                  <a:gd name="T31" fmla="*/ 1 h 204"/>
                  <a:gd name="T32" fmla="*/ 1 w 227"/>
                  <a:gd name="T33" fmla="*/ 1 h 204"/>
                  <a:gd name="T34" fmla="*/ 1 w 227"/>
                  <a:gd name="T35" fmla="*/ 1 h 204"/>
                  <a:gd name="T36" fmla="*/ 1 w 227"/>
                  <a:gd name="T37" fmla="*/ 1 h 204"/>
                  <a:gd name="T38" fmla="*/ 1 w 227"/>
                  <a:gd name="T39" fmla="*/ 1 h 204"/>
                  <a:gd name="T40" fmla="*/ 1 w 227"/>
                  <a:gd name="T41" fmla="*/ 1 h 204"/>
                  <a:gd name="T42" fmla="*/ 1 w 227"/>
                  <a:gd name="T43" fmla="*/ 1 h 204"/>
                  <a:gd name="T44" fmla="*/ 1 w 227"/>
                  <a:gd name="T45" fmla="*/ 1 h 204"/>
                  <a:gd name="T46" fmla="*/ 0 w 227"/>
                  <a:gd name="T47" fmla="*/ 1 h 204"/>
                  <a:gd name="T48" fmla="*/ 0 w 227"/>
                  <a:gd name="T49" fmla="*/ 1 h 204"/>
                  <a:gd name="T50" fmla="*/ 0 w 227"/>
                  <a:gd name="T51" fmla="*/ 2 h 204"/>
                  <a:gd name="T52" fmla="*/ 0 w 227"/>
                  <a:gd name="T53" fmla="*/ 2 h 204"/>
                  <a:gd name="T54" fmla="*/ 0 w 227"/>
                  <a:gd name="T55" fmla="*/ 3 h 204"/>
                  <a:gd name="T56" fmla="*/ 0 w 227"/>
                  <a:gd name="T57" fmla="*/ 3 h 204"/>
                  <a:gd name="T58" fmla="*/ 0 w 227"/>
                  <a:gd name="T59" fmla="*/ 3 h 204"/>
                  <a:gd name="T60" fmla="*/ 0 w 227"/>
                  <a:gd name="T61" fmla="*/ 3 h 204"/>
                  <a:gd name="T62" fmla="*/ 0 w 227"/>
                  <a:gd name="T63" fmla="*/ 3 h 204"/>
                  <a:gd name="T64" fmla="*/ 0 w 227"/>
                  <a:gd name="T65" fmla="*/ 3 h 204"/>
                  <a:gd name="T66" fmla="*/ 1 w 227"/>
                  <a:gd name="T67" fmla="*/ 3 h 204"/>
                  <a:gd name="T68" fmla="*/ 2 w 227"/>
                  <a:gd name="T69" fmla="*/ 4 h 204"/>
                  <a:gd name="T70" fmla="*/ 3 w 227"/>
                  <a:gd name="T71" fmla="*/ 4 h 204"/>
                  <a:gd name="T72" fmla="*/ 3 w 227"/>
                  <a:gd name="T73" fmla="*/ 4 h 204"/>
                  <a:gd name="T74" fmla="*/ 3 w 227"/>
                  <a:gd name="T75" fmla="*/ 4 h 204"/>
                  <a:gd name="T76" fmla="*/ 3 w 227"/>
                  <a:gd name="T77" fmla="*/ 4 h 204"/>
                  <a:gd name="T78" fmla="*/ 3 w 227"/>
                  <a:gd name="T79" fmla="*/ 4 h 204"/>
                  <a:gd name="T80" fmla="*/ 3 w 227"/>
                  <a:gd name="T81" fmla="*/ 4 h 204"/>
                  <a:gd name="T82" fmla="*/ 4 w 227"/>
                  <a:gd name="T83" fmla="*/ 4 h 204"/>
                  <a:gd name="T84" fmla="*/ 5 w 227"/>
                  <a:gd name="T85" fmla="*/ 2 h 204"/>
                  <a:gd name="T86" fmla="*/ 5 w 227"/>
                  <a:gd name="T87" fmla="*/ 1 h 204"/>
                  <a:gd name="T88" fmla="*/ 5 w 227"/>
                  <a:gd name="T89" fmla="*/ 1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7" h="204">
                    <a:moveTo>
                      <a:pt x="214" y="47"/>
                    </a:moveTo>
                    <a:lnTo>
                      <a:pt x="204" y="35"/>
                    </a:lnTo>
                    <a:lnTo>
                      <a:pt x="193" y="23"/>
                    </a:lnTo>
                    <a:lnTo>
                      <a:pt x="181" y="14"/>
                    </a:lnTo>
                    <a:lnTo>
                      <a:pt x="178" y="13"/>
                    </a:lnTo>
                    <a:lnTo>
                      <a:pt x="175" y="12"/>
                    </a:lnTo>
                    <a:lnTo>
                      <a:pt x="173" y="11"/>
                    </a:lnTo>
                    <a:lnTo>
                      <a:pt x="177" y="13"/>
                    </a:lnTo>
                    <a:lnTo>
                      <a:pt x="172" y="10"/>
                    </a:lnTo>
                    <a:lnTo>
                      <a:pt x="153" y="3"/>
                    </a:lnTo>
                    <a:lnTo>
                      <a:pt x="116" y="0"/>
                    </a:lnTo>
                    <a:lnTo>
                      <a:pt x="79" y="9"/>
                    </a:lnTo>
                    <a:lnTo>
                      <a:pt x="48" y="30"/>
                    </a:lnTo>
                    <a:lnTo>
                      <a:pt x="41" y="38"/>
                    </a:lnTo>
                    <a:lnTo>
                      <a:pt x="34" y="47"/>
                    </a:lnTo>
                    <a:lnTo>
                      <a:pt x="27" y="55"/>
                    </a:lnTo>
                    <a:lnTo>
                      <a:pt x="35" y="44"/>
                    </a:lnTo>
                    <a:lnTo>
                      <a:pt x="27" y="55"/>
                    </a:lnTo>
                    <a:lnTo>
                      <a:pt x="18" y="69"/>
                    </a:lnTo>
                    <a:lnTo>
                      <a:pt x="9" y="89"/>
                    </a:lnTo>
                    <a:lnTo>
                      <a:pt x="3" y="110"/>
                    </a:lnTo>
                    <a:lnTo>
                      <a:pt x="0" y="132"/>
                    </a:lnTo>
                    <a:lnTo>
                      <a:pt x="0" y="133"/>
                    </a:lnTo>
                    <a:lnTo>
                      <a:pt x="0" y="135"/>
                    </a:lnTo>
                    <a:lnTo>
                      <a:pt x="0" y="136"/>
                    </a:lnTo>
                    <a:lnTo>
                      <a:pt x="49" y="159"/>
                    </a:lnTo>
                    <a:lnTo>
                      <a:pt x="100" y="182"/>
                    </a:lnTo>
                    <a:lnTo>
                      <a:pt x="149" y="204"/>
                    </a:lnTo>
                    <a:lnTo>
                      <a:pt x="150" y="204"/>
                    </a:lnTo>
                    <a:lnTo>
                      <a:pt x="203" y="168"/>
                    </a:lnTo>
                    <a:lnTo>
                      <a:pt x="227" y="110"/>
                    </a:lnTo>
                    <a:lnTo>
                      <a:pt x="214"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7" name="Freeform 217">
                <a:extLst>
                  <a:ext uri="{FF2B5EF4-FFF2-40B4-BE49-F238E27FC236}">
                    <a16:creationId xmlns:a16="http://schemas.microsoft.com/office/drawing/2014/main" id="{4A938AA6-D5C6-3E91-8441-EB24E9AB0866}"/>
                  </a:ext>
                </a:extLst>
              </p:cNvPr>
              <p:cNvSpPr>
                <a:spLocks/>
              </p:cNvSpPr>
              <p:nvPr/>
            </p:nvSpPr>
            <p:spPr bwMode="auto">
              <a:xfrm>
                <a:off x="4154" y="2875"/>
                <a:ext cx="49" cy="35"/>
              </a:xfrm>
              <a:custGeom>
                <a:avLst/>
                <a:gdLst>
                  <a:gd name="T0" fmla="*/ 7 w 344"/>
                  <a:gd name="T1" fmla="*/ 3 h 245"/>
                  <a:gd name="T2" fmla="*/ 7 w 344"/>
                  <a:gd name="T3" fmla="*/ 2 h 245"/>
                  <a:gd name="T4" fmla="*/ 7 w 344"/>
                  <a:gd name="T5" fmla="*/ 2 h 245"/>
                  <a:gd name="T6" fmla="*/ 7 w 344"/>
                  <a:gd name="T7" fmla="*/ 1 h 245"/>
                  <a:gd name="T8" fmla="*/ 7 w 344"/>
                  <a:gd name="T9" fmla="*/ 1 h 245"/>
                  <a:gd name="T10" fmla="*/ 7 w 344"/>
                  <a:gd name="T11" fmla="*/ 1 h 245"/>
                  <a:gd name="T12" fmla="*/ 6 w 344"/>
                  <a:gd name="T13" fmla="*/ 1 h 245"/>
                  <a:gd name="T14" fmla="*/ 6 w 344"/>
                  <a:gd name="T15" fmla="*/ 1 h 245"/>
                  <a:gd name="T16" fmla="*/ 6 w 344"/>
                  <a:gd name="T17" fmla="*/ 1 h 245"/>
                  <a:gd name="T18" fmla="*/ 6 w 344"/>
                  <a:gd name="T19" fmla="*/ 1 h 245"/>
                  <a:gd name="T20" fmla="*/ 5 w 344"/>
                  <a:gd name="T21" fmla="*/ 1 h 245"/>
                  <a:gd name="T22" fmla="*/ 5 w 344"/>
                  <a:gd name="T23" fmla="*/ 0 h 245"/>
                  <a:gd name="T24" fmla="*/ 5 w 344"/>
                  <a:gd name="T25" fmla="*/ 0 h 245"/>
                  <a:gd name="T26" fmla="*/ 5 w 344"/>
                  <a:gd name="T27" fmla="*/ 0 h 245"/>
                  <a:gd name="T28" fmla="*/ 5 w 344"/>
                  <a:gd name="T29" fmla="*/ 0 h 245"/>
                  <a:gd name="T30" fmla="*/ 4 w 344"/>
                  <a:gd name="T31" fmla="*/ 0 h 245"/>
                  <a:gd name="T32" fmla="*/ 4 w 344"/>
                  <a:gd name="T33" fmla="*/ 0 h 245"/>
                  <a:gd name="T34" fmla="*/ 4 w 344"/>
                  <a:gd name="T35" fmla="*/ 0 h 245"/>
                  <a:gd name="T36" fmla="*/ 3 w 344"/>
                  <a:gd name="T37" fmla="*/ 1 h 245"/>
                  <a:gd name="T38" fmla="*/ 2 w 344"/>
                  <a:gd name="T39" fmla="*/ 1 h 245"/>
                  <a:gd name="T40" fmla="*/ 2 w 344"/>
                  <a:gd name="T41" fmla="*/ 1 h 245"/>
                  <a:gd name="T42" fmla="*/ 1 w 344"/>
                  <a:gd name="T43" fmla="*/ 2 h 245"/>
                  <a:gd name="T44" fmla="*/ 1 w 344"/>
                  <a:gd name="T45" fmla="*/ 2 h 245"/>
                  <a:gd name="T46" fmla="*/ 0 w 344"/>
                  <a:gd name="T47" fmla="*/ 3 h 245"/>
                  <a:gd name="T48" fmla="*/ 0 w 344"/>
                  <a:gd name="T49" fmla="*/ 3 h 245"/>
                  <a:gd name="T50" fmla="*/ 0 w 344"/>
                  <a:gd name="T51" fmla="*/ 3 h 245"/>
                  <a:gd name="T52" fmla="*/ 0 w 344"/>
                  <a:gd name="T53" fmla="*/ 3 h 245"/>
                  <a:gd name="T54" fmla="*/ 0 w 344"/>
                  <a:gd name="T55" fmla="*/ 3 h 245"/>
                  <a:gd name="T56" fmla="*/ 0 w 344"/>
                  <a:gd name="T57" fmla="*/ 3 h 245"/>
                  <a:gd name="T58" fmla="*/ 1 w 344"/>
                  <a:gd name="T59" fmla="*/ 4 h 245"/>
                  <a:gd name="T60" fmla="*/ 2 w 344"/>
                  <a:gd name="T61" fmla="*/ 4 h 245"/>
                  <a:gd name="T62" fmla="*/ 3 w 344"/>
                  <a:gd name="T63" fmla="*/ 5 h 245"/>
                  <a:gd name="T64" fmla="*/ 3 w 344"/>
                  <a:gd name="T65" fmla="*/ 5 h 245"/>
                  <a:gd name="T66" fmla="*/ 3 w 344"/>
                  <a:gd name="T67" fmla="*/ 5 h 245"/>
                  <a:gd name="T68" fmla="*/ 3 w 344"/>
                  <a:gd name="T69" fmla="*/ 5 h 245"/>
                  <a:gd name="T70" fmla="*/ 4 w 344"/>
                  <a:gd name="T71" fmla="*/ 5 h 245"/>
                  <a:gd name="T72" fmla="*/ 4 w 344"/>
                  <a:gd name="T73" fmla="*/ 5 h 245"/>
                  <a:gd name="T74" fmla="*/ 5 w 344"/>
                  <a:gd name="T75" fmla="*/ 5 h 245"/>
                  <a:gd name="T76" fmla="*/ 6 w 344"/>
                  <a:gd name="T77" fmla="*/ 4 h 245"/>
                  <a:gd name="T78" fmla="*/ 7 w 344"/>
                  <a:gd name="T79" fmla="*/ 3 h 245"/>
                  <a:gd name="T80" fmla="*/ 7 w 344"/>
                  <a:gd name="T81" fmla="*/ 3 h 2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4" h="245">
                    <a:moveTo>
                      <a:pt x="341" y="128"/>
                    </a:moveTo>
                    <a:lnTo>
                      <a:pt x="344" y="111"/>
                    </a:lnTo>
                    <a:lnTo>
                      <a:pt x="343" y="91"/>
                    </a:lnTo>
                    <a:lnTo>
                      <a:pt x="340" y="73"/>
                    </a:lnTo>
                    <a:lnTo>
                      <a:pt x="324" y="69"/>
                    </a:lnTo>
                    <a:lnTo>
                      <a:pt x="307" y="63"/>
                    </a:lnTo>
                    <a:lnTo>
                      <a:pt x="291" y="54"/>
                    </a:lnTo>
                    <a:lnTo>
                      <a:pt x="277" y="43"/>
                    </a:lnTo>
                    <a:lnTo>
                      <a:pt x="267" y="32"/>
                    </a:lnTo>
                    <a:lnTo>
                      <a:pt x="258" y="21"/>
                    </a:lnTo>
                    <a:lnTo>
                      <a:pt x="244" y="14"/>
                    </a:lnTo>
                    <a:lnTo>
                      <a:pt x="229" y="7"/>
                    </a:lnTo>
                    <a:lnTo>
                      <a:pt x="216" y="0"/>
                    </a:lnTo>
                    <a:lnTo>
                      <a:pt x="179" y="9"/>
                    </a:lnTo>
                    <a:lnTo>
                      <a:pt x="143" y="26"/>
                    </a:lnTo>
                    <a:lnTo>
                      <a:pt x="108" y="50"/>
                    </a:lnTo>
                    <a:lnTo>
                      <a:pt x="69" y="81"/>
                    </a:lnTo>
                    <a:lnTo>
                      <a:pt x="33" y="115"/>
                    </a:lnTo>
                    <a:lnTo>
                      <a:pt x="5" y="154"/>
                    </a:lnTo>
                    <a:lnTo>
                      <a:pt x="3" y="159"/>
                    </a:lnTo>
                    <a:lnTo>
                      <a:pt x="2" y="164"/>
                    </a:lnTo>
                    <a:lnTo>
                      <a:pt x="0" y="170"/>
                    </a:lnTo>
                    <a:lnTo>
                      <a:pt x="52" y="195"/>
                    </a:lnTo>
                    <a:lnTo>
                      <a:pt x="103" y="220"/>
                    </a:lnTo>
                    <a:lnTo>
                      <a:pt x="155" y="245"/>
                    </a:lnTo>
                    <a:lnTo>
                      <a:pt x="161" y="244"/>
                    </a:lnTo>
                    <a:lnTo>
                      <a:pt x="167" y="244"/>
                    </a:lnTo>
                    <a:lnTo>
                      <a:pt x="175" y="242"/>
                    </a:lnTo>
                    <a:lnTo>
                      <a:pt x="245" y="228"/>
                    </a:lnTo>
                    <a:lnTo>
                      <a:pt x="305" y="194"/>
                    </a:lnTo>
                    <a:lnTo>
                      <a:pt x="341" y="12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8" name="Freeform 218">
                <a:extLst>
                  <a:ext uri="{FF2B5EF4-FFF2-40B4-BE49-F238E27FC236}">
                    <a16:creationId xmlns:a16="http://schemas.microsoft.com/office/drawing/2014/main" id="{5B5750BA-5081-8C80-EFB4-A65561A7F4ED}"/>
                  </a:ext>
                </a:extLst>
              </p:cNvPr>
              <p:cNvSpPr>
                <a:spLocks/>
              </p:cNvSpPr>
              <p:nvPr/>
            </p:nvSpPr>
            <p:spPr bwMode="auto">
              <a:xfrm>
                <a:off x="4154" y="2875"/>
                <a:ext cx="49" cy="35"/>
              </a:xfrm>
              <a:custGeom>
                <a:avLst/>
                <a:gdLst>
                  <a:gd name="T0" fmla="*/ 7 w 344"/>
                  <a:gd name="T1" fmla="*/ 3 h 245"/>
                  <a:gd name="T2" fmla="*/ 7 w 344"/>
                  <a:gd name="T3" fmla="*/ 2 h 245"/>
                  <a:gd name="T4" fmla="*/ 7 w 344"/>
                  <a:gd name="T5" fmla="*/ 2 h 245"/>
                  <a:gd name="T6" fmla="*/ 7 w 344"/>
                  <a:gd name="T7" fmla="*/ 1 h 245"/>
                  <a:gd name="T8" fmla="*/ 7 w 344"/>
                  <a:gd name="T9" fmla="*/ 1 h 245"/>
                  <a:gd name="T10" fmla="*/ 7 w 344"/>
                  <a:gd name="T11" fmla="*/ 1 h 245"/>
                  <a:gd name="T12" fmla="*/ 6 w 344"/>
                  <a:gd name="T13" fmla="*/ 1 h 245"/>
                  <a:gd name="T14" fmla="*/ 6 w 344"/>
                  <a:gd name="T15" fmla="*/ 1 h 245"/>
                  <a:gd name="T16" fmla="*/ 6 w 344"/>
                  <a:gd name="T17" fmla="*/ 1 h 245"/>
                  <a:gd name="T18" fmla="*/ 6 w 344"/>
                  <a:gd name="T19" fmla="*/ 1 h 245"/>
                  <a:gd name="T20" fmla="*/ 5 w 344"/>
                  <a:gd name="T21" fmla="*/ 1 h 245"/>
                  <a:gd name="T22" fmla="*/ 5 w 344"/>
                  <a:gd name="T23" fmla="*/ 0 h 245"/>
                  <a:gd name="T24" fmla="*/ 5 w 344"/>
                  <a:gd name="T25" fmla="*/ 0 h 245"/>
                  <a:gd name="T26" fmla="*/ 5 w 344"/>
                  <a:gd name="T27" fmla="*/ 0 h 245"/>
                  <a:gd name="T28" fmla="*/ 5 w 344"/>
                  <a:gd name="T29" fmla="*/ 0 h 245"/>
                  <a:gd name="T30" fmla="*/ 4 w 344"/>
                  <a:gd name="T31" fmla="*/ 0 h 245"/>
                  <a:gd name="T32" fmla="*/ 4 w 344"/>
                  <a:gd name="T33" fmla="*/ 0 h 245"/>
                  <a:gd name="T34" fmla="*/ 4 w 344"/>
                  <a:gd name="T35" fmla="*/ 0 h 245"/>
                  <a:gd name="T36" fmla="*/ 3 w 344"/>
                  <a:gd name="T37" fmla="*/ 1 h 245"/>
                  <a:gd name="T38" fmla="*/ 2 w 344"/>
                  <a:gd name="T39" fmla="*/ 1 h 245"/>
                  <a:gd name="T40" fmla="*/ 2 w 344"/>
                  <a:gd name="T41" fmla="*/ 1 h 245"/>
                  <a:gd name="T42" fmla="*/ 1 w 344"/>
                  <a:gd name="T43" fmla="*/ 2 h 245"/>
                  <a:gd name="T44" fmla="*/ 1 w 344"/>
                  <a:gd name="T45" fmla="*/ 2 h 245"/>
                  <a:gd name="T46" fmla="*/ 0 w 344"/>
                  <a:gd name="T47" fmla="*/ 3 h 245"/>
                  <a:gd name="T48" fmla="*/ 0 w 344"/>
                  <a:gd name="T49" fmla="*/ 3 h 245"/>
                  <a:gd name="T50" fmla="*/ 0 w 344"/>
                  <a:gd name="T51" fmla="*/ 3 h 245"/>
                  <a:gd name="T52" fmla="*/ 0 w 344"/>
                  <a:gd name="T53" fmla="*/ 3 h 245"/>
                  <a:gd name="T54" fmla="*/ 0 w 344"/>
                  <a:gd name="T55" fmla="*/ 3 h 245"/>
                  <a:gd name="T56" fmla="*/ 0 w 344"/>
                  <a:gd name="T57" fmla="*/ 3 h 245"/>
                  <a:gd name="T58" fmla="*/ 1 w 344"/>
                  <a:gd name="T59" fmla="*/ 4 h 245"/>
                  <a:gd name="T60" fmla="*/ 2 w 344"/>
                  <a:gd name="T61" fmla="*/ 4 h 245"/>
                  <a:gd name="T62" fmla="*/ 3 w 344"/>
                  <a:gd name="T63" fmla="*/ 5 h 245"/>
                  <a:gd name="T64" fmla="*/ 3 w 344"/>
                  <a:gd name="T65" fmla="*/ 5 h 245"/>
                  <a:gd name="T66" fmla="*/ 3 w 344"/>
                  <a:gd name="T67" fmla="*/ 5 h 245"/>
                  <a:gd name="T68" fmla="*/ 3 w 344"/>
                  <a:gd name="T69" fmla="*/ 5 h 245"/>
                  <a:gd name="T70" fmla="*/ 4 w 344"/>
                  <a:gd name="T71" fmla="*/ 5 h 245"/>
                  <a:gd name="T72" fmla="*/ 4 w 344"/>
                  <a:gd name="T73" fmla="*/ 5 h 245"/>
                  <a:gd name="T74" fmla="*/ 5 w 344"/>
                  <a:gd name="T75" fmla="*/ 5 h 245"/>
                  <a:gd name="T76" fmla="*/ 6 w 344"/>
                  <a:gd name="T77" fmla="*/ 4 h 245"/>
                  <a:gd name="T78" fmla="*/ 7 w 344"/>
                  <a:gd name="T79" fmla="*/ 3 h 245"/>
                  <a:gd name="T80" fmla="*/ 7 w 344"/>
                  <a:gd name="T81" fmla="*/ 3 h 2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4" h="245">
                    <a:moveTo>
                      <a:pt x="341" y="128"/>
                    </a:moveTo>
                    <a:lnTo>
                      <a:pt x="344" y="111"/>
                    </a:lnTo>
                    <a:lnTo>
                      <a:pt x="343" y="91"/>
                    </a:lnTo>
                    <a:lnTo>
                      <a:pt x="340" y="73"/>
                    </a:lnTo>
                    <a:lnTo>
                      <a:pt x="324" y="69"/>
                    </a:lnTo>
                    <a:lnTo>
                      <a:pt x="307" y="63"/>
                    </a:lnTo>
                    <a:lnTo>
                      <a:pt x="291" y="54"/>
                    </a:lnTo>
                    <a:lnTo>
                      <a:pt x="277" y="43"/>
                    </a:lnTo>
                    <a:lnTo>
                      <a:pt x="267" y="32"/>
                    </a:lnTo>
                    <a:lnTo>
                      <a:pt x="258" y="21"/>
                    </a:lnTo>
                    <a:lnTo>
                      <a:pt x="244" y="14"/>
                    </a:lnTo>
                    <a:lnTo>
                      <a:pt x="229" y="7"/>
                    </a:lnTo>
                    <a:lnTo>
                      <a:pt x="216" y="0"/>
                    </a:lnTo>
                    <a:lnTo>
                      <a:pt x="179" y="9"/>
                    </a:lnTo>
                    <a:lnTo>
                      <a:pt x="143" y="26"/>
                    </a:lnTo>
                    <a:lnTo>
                      <a:pt x="108" y="50"/>
                    </a:lnTo>
                    <a:lnTo>
                      <a:pt x="69" y="81"/>
                    </a:lnTo>
                    <a:lnTo>
                      <a:pt x="33" y="115"/>
                    </a:lnTo>
                    <a:lnTo>
                      <a:pt x="5" y="154"/>
                    </a:lnTo>
                    <a:lnTo>
                      <a:pt x="3" y="159"/>
                    </a:lnTo>
                    <a:lnTo>
                      <a:pt x="2" y="164"/>
                    </a:lnTo>
                    <a:lnTo>
                      <a:pt x="0" y="170"/>
                    </a:lnTo>
                    <a:lnTo>
                      <a:pt x="52" y="195"/>
                    </a:lnTo>
                    <a:lnTo>
                      <a:pt x="103" y="220"/>
                    </a:lnTo>
                    <a:lnTo>
                      <a:pt x="155" y="245"/>
                    </a:lnTo>
                    <a:lnTo>
                      <a:pt x="161" y="244"/>
                    </a:lnTo>
                    <a:lnTo>
                      <a:pt x="167" y="244"/>
                    </a:lnTo>
                    <a:lnTo>
                      <a:pt x="175" y="242"/>
                    </a:lnTo>
                    <a:lnTo>
                      <a:pt x="245" y="228"/>
                    </a:lnTo>
                    <a:lnTo>
                      <a:pt x="305" y="194"/>
                    </a:lnTo>
                    <a:lnTo>
                      <a:pt x="341" y="1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9" name="Freeform 219">
                <a:extLst>
                  <a:ext uri="{FF2B5EF4-FFF2-40B4-BE49-F238E27FC236}">
                    <a16:creationId xmlns:a16="http://schemas.microsoft.com/office/drawing/2014/main" id="{C87F1518-1F09-885E-04E6-EB6098D9BB35}"/>
                  </a:ext>
                </a:extLst>
              </p:cNvPr>
              <p:cNvSpPr>
                <a:spLocks/>
              </p:cNvSpPr>
              <p:nvPr/>
            </p:nvSpPr>
            <p:spPr bwMode="auto">
              <a:xfrm>
                <a:off x="4209" y="2902"/>
                <a:ext cx="54" cy="41"/>
              </a:xfrm>
              <a:custGeom>
                <a:avLst/>
                <a:gdLst>
                  <a:gd name="T0" fmla="*/ 8 w 378"/>
                  <a:gd name="T1" fmla="*/ 2 h 290"/>
                  <a:gd name="T2" fmla="*/ 7 w 378"/>
                  <a:gd name="T3" fmla="*/ 2 h 290"/>
                  <a:gd name="T4" fmla="*/ 7 w 378"/>
                  <a:gd name="T5" fmla="*/ 1 h 290"/>
                  <a:gd name="T6" fmla="*/ 7 w 378"/>
                  <a:gd name="T7" fmla="*/ 1 h 290"/>
                  <a:gd name="T8" fmla="*/ 7 w 378"/>
                  <a:gd name="T9" fmla="*/ 1 h 290"/>
                  <a:gd name="T10" fmla="*/ 6 w 378"/>
                  <a:gd name="T11" fmla="*/ 1 h 290"/>
                  <a:gd name="T12" fmla="*/ 5 w 378"/>
                  <a:gd name="T13" fmla="*/ 0 h 290"/>
                  <a:gd name="T14" fmla="*/ 5 w 378"/>
                  <a:gd name="T15" fmla="*/ 0 h 290"/>
                  <a:gd name="T16" fmla="*/ 5 w 378"/>
                  <a:gd name="T17" fmla="*/ 0 h 290"/>
                  <a:gd name="T18" fmla="*/ 4 w 378"/>
                  <a:gd name="T19" fmla="*/ 0 h 290"/>
                  <a:gd name="T20" fmla="*/ 4 w 378"/>
                  <a:gd name="T21" fmla="*/ 0 h 290"/>
                  <a:gd name="T22" fmla="*/ 5 w 378"/>
                  <a:gd name="T23" fmla="*/ 0 h 290"/>
                  <a:gd name="T24" fmla="*/ 5 w 378"/>
                  <a:gd name="T25" fmla="*/ 0 h 290"/>
                  <a:gd name="T26" fmla="*/ 4 w 378"/>
                  <a:gd name="T27" fmla="*/ 0 h 290"/>
                  <a:gd name="T28" fmla="*/ 4 w 378"/>
                  <a:gd name="T29" fmla="*/ 0 h 290"/>
                  <a:gd name="T30" fmla="*/ 3 w 378"/>
                  <a:gd name="T31" fmla="*/ 1 h 290"/>
                  <a:gd name="T32" fmla="*/ 3 w 378"/>
                  <a:gd name="T33" fmla="*/ 1 h 290"/>
                  <a:gd name="T34" fmla="*/ 3 w 378"/>
                  <a:gd name="T35" fmla="*/ 1 h 290"/>
                  <a:gd name="T36" fmla="*/ 3 w 378"/>
                  <a:gd name="T37" fmla="*/ 1 h 290"/>
                  <a:gd name="T38" fmla="*/ 2 w 378"/>
                  <a:gd name="T39" fmla="*/ 1 h 290"/>
                  <a:gd name="T40" fmla="*/ 2 w 378"/>
                  <a:gd name="T41" fmla="*/ 1 h 290"/>
                  <a:gd name="T42" fmla="*/ 2 w 378"/>
                  <a:gd name="T43" fmla="*/ 1 h 290"/>
                  <a:gd name="T44" fmla="*/ 2 w 378"/>
                  <a:gd name="T45" fmla="*/ 1 h 290"/>
                  <a:gd name="T46" fmla="*/ 2 w 378"/>
                  <a:gd name="T47" fmla="*/ 1 h 290"/>
                  <a:gd name="T48" fmla="*/ 2 w 378"/>
                  <a:gd name="T49" fmla="*/ 1 h 290"/>
                  <a:gd name="T50" fmla="*/ 2 w 378"/>
                  <a:gd name="T51" fmla="*/ 1 h 290"/>
                  <a:gd name="T52" fmla="*/ 2 w 378"/>
                  <a:gd name="T53" fmla="*/ 1 h 290"/>
                  <a:gd name="T54" fmla="*/ 1 w 378"/>
                  <a:gd name="T55" fmla="*/ 2 h 290"/>
                  <a:gd name="T56" fmla="*/ 1 w 378"/>
                  <a:gd name="T57" fmla="*/ 2 h 290"/>
                  <a:gd name="T58" fmla="*/ 1 w 378"/>
                  <a:gd name="T59" fmla="*/ 2 h 290"/>
                  <a:gd name="T60" fmla="*/ 1 w 378"/>
                  <a:gd name="T61" fmla="*/ 2 h 290"/>
                  <a:gd name="T62" fmla="*/ 1 w 378"/>
                  <a:gd name="T63" fmla="*/ 2 h 290"/>
                  <a:gd name="T64" fmla="*/ 1 w 378"/>
                  <a:gd name="T65" fmla="*/ 2 h 290"/>
                  <a:gd name="T66" fmla="*/ 0 w 378"/>
                  <a:gd name="T67" fmla="*/ 2 h 290"/>
                  <a:gd name="T68" fmla="*/ 0 w 378"/>
                  <a:gd name="T69" fmla="*/ 3 h 290"/>
                  <a:gd name="T70" fmla="*/ 0 w 378"/>
                  <a:gd name="T71" fmla="*/ 3 h 290"/>
                  <a:gd name="T72" fmla="*/ 0 w 378"/>
                  <a:gd name="T73" fmla="*/ 3 h 290"/>
                  <a:gd name="T74" fmla="*/ 1 w 378"/>
                  <a:gd name="T75" fmla="*/ 4 h 290"/>
                  <a:gd name="T76" fmla="*/ 2 w 378"/>
                  <a:gd name="T77" fmla="*/ 5 h 290"/>
                  <a:gd name="T78" fmla="*/ 4 w 378"/>
                  <a:gd name="T79" fmla="*/ 5 h 290"/>
                  <a:gd name="T80" fmla="*/ 5 w 378"/>
                  <a:gd name="T81" fmla="*/ 6 h 290"/>
                  <a:gd name="T82" fmla="*/ 5 w 378"/>
                  <a:gd name="T83" fmla="*/ 6 h 290"/>
                  <a:gd name="T84" fmla="*/ 6 w 378"/>
                  <a:gd name="T85" fmla="*/ 6 h 290"/>
                  <a:gd name="T86" fmla="*/ 6 w 378"/>
                  <a:gd name="T87" fmla="*/ 5 h 290"/>
                  <a:gd name="T88" fmla="*/ 7 w 378"/>
                  <a:gd name="T89" fmla="*/ 5 h 290"/>
                  <a:gd name="T90" fmla="*/ 7 w 378"/>
                  <a:gd name="T91" fmla="*/ 5 h 290"/>
                  <a:gd name="T92" fmla="*/ 7 w 378"/>
                  <a:gd name="T93" fmla="*/ 4 h 290"/>
                  <a:gd name="T94" fmla="*/ 8 w 378"/>
                  <a:gd name="T95" fmla="*/ 3 h 290"/>
                  <a:gd name="T96" fmla="*/ 8 w 378"/>
                  <a:gd name="T97" fmla="*/ 2 h 290"/>
                  <a:gd name="T98" fmla="*/ 8 w 378"/>
                  <a:gd name="T99" fmla="*/ 2 h 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8" h="290">
                    <a:moveTo>
                      <a:pt x="378" y="106"/>
                    </a:moveTo>
                    <a:lnTo>
                      <a:pt x="358" y="89"/>
                    </a:lnTo>
                    <a:lnTo>
                      <a:pt x="341" y="68"/>
                    </a:lnTo>
                    <a:lnTo>
                      <a:pt x="329" y="43"/>
                    </a:lnTo>
                    <a:lnTo>
                      <a:pt x="299" y="29"/>
                    </a:lnTo>
                    <a:lnTo>
                      <a:pt x="268" y="16"/>
                    </a:lnTo>
                    <a:lnTo>
                      <a:pt x="238" y="2"/>
                    </a:lnTo>
                    <a:lnTo>
                      <a:pt x="218" y="4"/>
                    </a:lnTo>
                    <a:lnTo>
                      <a:pt x="217" y="4"/>
                    </a:lnTo>
                    <a:lnTo>
                      <a:pt x="235" y="0"/>
                    </a:lnTo>
                    <a:lnTo>
                      <a:pt x="203" y="7"/>
                    </a:lnTo>
                    <a:lnTo>
                      <a:pt x="175" y="15"/>
                    </a:lnTo>
                    <a:lnTo>
                      <a:pt x="146" y="28"/>
                    </a:lnTo>
                    <a:lnTo>
                      <a:pt x="137" y="32"/>
                    </a:lnTo>
                    <a:lnTo>
                      <a:pt x="129" y="37"/>
                    </a:lnTo>
                    <a:lnTo>
                      <a:pt x="121" y="42"/>
                    </a:lnTo>
                    <a:lnTo>
                      <a:pt x="111" y="47"/>
                    </a:lnTo>
                    <a:lnTo>
                      <a:pt x="104" y="50"/>
                    </a:lnTo>
                    <a:lnTo>
                      <a:pt x="120" y="44"/>
                    </a:lnTo>
                    <a:lnTo>
                      <a:pt x="97" y="54"/>
                    </a:lnTo>
                    <a:lnTo>
                      <a:pt x="78" y="66"/>
                    </a:lnTo>
                    <a:lnTo>
                      <a:pt x="59" y="81"/>
                    </a:lnTo>
                    <a:lnTo>
                      <a:pt x="55" y="83"/>
                    </a:lnTo>
                    <a:lnTo>
                      <a:pt x="52" y="84"/>
                    </a:lnTo>
                    <a:lnTo>
                      <a:pt x="48" y="86"/>
                    </a:lnTo>
                    <a:lnTo>
                      <a:pt x="23" y="108"/>
                    </a:lnTo>
                    <a:lnTo>
                      <a:pt x="5" y="137"/>
                    </a:lnTo>
                    <a:lnTo>
                      <a:pt x="0" y="169"/>
                    </a:lnTo>
                    <a:lnTo>
                      <a:pt x="60" y="199"/>
                    </a:lnTo>
                    <a:lnTo>
                      <a:pt x="120" y="230"/>
                    </a:lnTo>
                    <a:lnTo>
                      <a:pt x="179" y="259"/>
                    </a:lnTo>
                    <a:lnTo>
                      <a:pt x="241" y="290"/>
                    </a:lnTo>
                    <a:lnTo>
                      <a:pt x="270" y="280"/>
                    </a:lnTo>
                    <a:lnTo>
                      <a:pt x="299" y="266"/>
                    </a:lnTo>
                    <a:lnTo>
                      <a:pt x="327" y="247"/>
                    </a:lnTo>
                    <a:lnTo>
                      <a:pt x="360" y="207"/>
                    </a:lnTo>
                    <a:lnTo>
                      <a:pt x="378" y="157"/>
                    </a:lnTo>
                    <a:lnTo>
                      <a:pt x="378" y="10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0" name="Freeform 220">
                <a:extLst>
                  <a:ext uri="{FF2B5EF4-FFF2-40B4-BE49-F238E27FC236}">
                    <a16:creationId xmlns:a16="http://schemas.microsoft.com/office/drawing/2014/main" id="{01D2B56C-3CCA-0A88-0475-F6CD9B9BDC0C}"/>
                  </a:ext>
                </a:extLst>
              </p:cNvPr>
              <p:cNvSpPr>
                <a:spLocks/>
              </p:cNvSpPr>
              <p:nvPr/>
            </p:nvSpPr>
            <p:spPr bwMode="auto">
              <a:xfrm>
                <a:off x="4209" y="2902"/>
                <a:ext cx="54" cy="41"/>
              </a:xfrm>
              <a:custGeom>
                <a:avLst/>
                <a:gdLst>
                  <a:gd name="T0" fmla="*/ 8 w 378"/>
                  <a:gd name="T1" fmla="*/ 2 h 290"/>
                  <a:gd name="T2" fmla="*/ 7 w 378"/>
                  <a:gd name="T3" fmla="*/ 2 h 290"/>
                  <a:gd name="T4" fmla="*/ 7 w 378"/>
                  <a:gd name="T5" fmla="*/ 1 h 290"/>
                  <a:gd name="T6" fmla="*/ 7 w 378"/>
                  <a:gd name="T7" fmla="*/ 1 h 290"/>
                  <a:gd name="T8" fmla="*/ 7 w 378"/>
                  <a:gd name="T9" fmla="*/ 1 h 290"/>
                  <a:gd name="T10" fmla="*/ 6 w 378"/>
                  <a:gd name="T11" fmla="*/ 1 h 290"/>
                  <a:gd name="T12" fmla="*/ 5 w 378"/>
                  <a:gd name="T13" fmla="*/ 0 h 290"/>
                  <a:gd name="T14" fmla="*/ 5 w 378"/>
                  <a:gd name="T15" fmla="*/ 0 h 290"/>
                  <a:gd name="T16" fmla="*/ 5 w 378"/>
                  <a:gd name="T17" fmla="*/ 0 h 290"/>
                  <a:gd name="T18" fmla="*/ 4 w 378"/>
                  <a:gd name="T19" fmla="*/ 0 h 290"/>
                  <a:gd name="T20" fmla="*/ 4 w 378"/>
                  <a:gd name="T21" fmla="*/ 0 h 290"/>
                  <a:gd name="T22" fmla="*/ 5 w 378"/>
                  <a:gd name="T23" fmla="*/ 0 h 290"/>
                  <a:gd name="T24" fmla="*/ 5 w 378"/>
                  <a:gd name="T25" fmla="*/ 0 h 290"/>
                  <a:gd name="T26" fmla="*/ 4 w 378"/>
                  <a:gd name="T27" fmla="*/ 0 h 290"/>
                  <a:gd name="T28" fmla="*/ 4 w 378"/>
                  <a:gd name="T29" fmla="*/ 0 h 290"/>
                  <a:gd name="T30" fmla="*/ 3 w 378"/>
                  <a:gd name="T31" fmla="*/ 1 h 290"/>
                  <a:gd name="T32" fmla="*/ 3 w 378"/>
                  <a:gd name="T33" fmla="*/ 1 h 290"/>
                  <a:gd name="T34" fmla="*/ 3 w 378"/>
                  <a:gd name="T35" fmla="*/ 1 h 290"/>
                  <a:gd name="T36" fmla="*/ 3 w 378"/>
                  <a:gd name="T37" fmla="*/ 1 h 290"/>
                  <a:gd name="T38" fmla="*/ 2 w 378"/>
                  <a:gd name="T39" fmla="*/ 1 h 290"/>
                  <a:gd name="T40" fmla="*/ 2 w 378"/>
                  <a:gd name="T41" fmla="*/ 1 h 290"/>
                  <a:gd name="T42" fmla="*/ 2 w 378"/>
                  <a:gd name="T43" fmla="*/ 1 h 290"/>
                  <a:gd name="T44" fmla="*/ 2 w 378"/>
                  <a:gd name="T45" fmla="*/ 1 h 290"/>
                  <a:gd name="T46" fmla="*/ 2 w 378"/>
                  <a:gd name="T47" fmla="*/ 1 h 290"/>
                  <a:gd name="T48" fmla="*/ 2 w 378"/>
                  <a:gd name="T49" fmla="*/ 1 h 290"/>
                  <a:gd name="T50" fmla="*/ 2 w 378"/>
                  <a:gd name="T51" fmla="*/ 1 h 290"/>
                  <a:gd name="T52" fmla="*/ 2 w 378"/>
                  <a:gd name="T53" fmla="*/ 1 h 290"/>
                  <a:gd name="T54" fmla="*/ 1 w 378"/>
                  <a:gd name="T55" fmla="*/ 2 h 290"/>
                  <a:gd name="T56" fmla="*/ 1 w 378"/>
                  <a:gd name="T57" fmla="*/ 2 h 290"/>
                  <a:gd name="T58" fmla="*/ 1 w 378"/>
                  <a:gd name="T59" fmla="*/ 2 h 290"/>
                  <a:gd name="T60" fmla="*/ 1 w 378"/>
                  <a:gd name="T61" fmla="*/ 2 h 290"/>
                  <a:gd name="T62" fmla="*/ 1 w 378"/>
                  <a:gd name="T63" fmla="*/ 2 h 290"/>
                  <a:gd name="T64" fmla="*/ 1 w 378"/>
                  <a:gd name="T65" fmla="*/ 2 h 290"/>
                  <a:gd name="T66" fmla="*/ 0 w 378"/>
                  <a:gd name="T67" fmla="*/ 2 h 290"/>
                  <a:gd name="T68" fmla="*/ 0 w 378"/>
                  <a:gd name="T69" fmla="*/ 3 h 290"/>
                  <a:gd name="T70" fmla="*/ 0 w 378"/>
                  <a:gd name="T71" fmla="*/ 3 h 290"/>
                  <a:gd name="T72" fmla="*/ 0 w 378"/>
                  <a:gd name="T73" fmla="*/ 3 h 290"/>
                  <a:gd name="T74" fmla="*/ 1 w 378"/>
                  <a:gd name="T75" fmla="*/ 4 h 290"/>
                  <a:gd name="T76" fmla="*/ 2 w 378"/>
                  <a:gd name="T77" fmla="*/ 5 h 290"/>
                  <a:gd name="T78" fmla="*/ 4 w 378"/>
                  <a:gd name="T79" fmla="*/ 5 h 290"/>
                  <a:gd name="T80" fmla="*/ 5 w 378"/>
                  <a:gd name="T81" fmla="*/ 6 h 290"/>
                  <a:gd name="T82" fmla="*/ 5 w 378"/>
                  <a:gd name="T83" fmla="*/ 6 h 290"/>
                  <a:gd name="T84" fmla="*/ 6 w 378"/>
                  <a:gd name="T85" fmla="*/ 6 h 290"/>
                  <a:gd name="T86" fmla="*/ 6 w 378"/>
                  <a:gd name="T87" fmla="*/ 5 h 290"/>
                  <a:gd name="T88" fmla="*/ 7 w 378"/>
                  <a:gd name="T89" fmla="*/ 5 h 290"/>
                  <a:gd name="T90" fmla="*/ 7 w 378"/>
                  <a:gd name="T91" fmla="*/ 5 h 290"/>
                  <a:gd name="T92" fmla="*/ 7 w 378"/>
                  <a:gd name="T93" fmla="*/ 4 h 290"/>
                  <a:gd name="T94" fmla="*/ 8 w 378"/>
                  <a:gd name="T95" fmla="*/ 3 h 290"/>
                  <a:gd name="T96" fmla="*/ 8 w 378"/>
                  <a:gd name="T97" fmla="*/ 2 h 290"/>
                  <a:gd name="T98" fmla="*/ 8 w 378"/>
                  <a:gd name="T99" fmla="*/ 2 h 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78" h="290">
                    <a:moveTo>
                      <a:pt x="378" y="106"/>
                    </a:moveTo>
                    <a:lnTo>
                      <a:pt x="358" y="89"/>
                    </a:lnTo>
                    <a:lnTo>
                      <a:pt x="341" y="68"/>
                    </a:lnTo>
                    <a:lnTo>
                      <a:pt x="329" y="43"/>
                    </a:lnTo>
                    <a:lnTo>
                      <a:pt x="299" y="29"/>
                    </a:lnTo>
                    <a:lnTo>
                      <a:pt x="268" y="16"/>
                    </a:lnTo>
                    <a:lnTo>
                      <a:pt x="238" y="2"/>
                    </a:lnTo>
                    <a:lnTo>
                      <a:pt x="218" y="4"/>
                    </a:lnTo>
                    <a:lnTo>
                      <a:pt x="217" y="4"/>
                    </a:lnTo>
                    <a:lnTo>
                      <a:pt x="235" y="0"/>
                    </a:lnTo>
                    <a:lnTo>
                      <a:pt x="203" y="7"/>
                    </a:lnTo>
                    <a:lnTo>
                      <a:pt x="175" y="15"/>
                    </a:lnTo>
                    <a:lnTo>
                      <a:pt x="146" y="28"/>
                    </a:lnTo>
                    <a:lnTo>
                      <a:pt x="137" y="32"/>
                    </a:lnTo>
                    <a:lnTo>
                      <a:pt x="129" y="37"/>
                    </a:lnTo>
                    <a:lnTo>
                      <a:pt x="121" y="42"/>
                    </a:lnTo>
                    <a:lnTo>
                      <a:pt x="111" y="47"/>
                    </a:lnTo>
                    <a:lnTo>
                      <a:pt x="104" y="50"/>
                    </a:lnTo>
                    <a:lnTo>
                      <a:pt x="120" y="44"/>
                    </a:lnTo>
                    <a:lnTo>
                      <a:pt x="97" y="54"/>
                    </a:lnTo>
                    <a:lnTo>
                      <a:pt x="78" y="66"/>
                    </a:lnTo>
                    <a:lnTo>
                      <a:pt x="59" y="81"/>
                    </a:lnTo>
                    <a:lnTo>
                      <a:pt x="55" y="83"/>
                    </a:lnTo>
                    <a:lnTo>
                      <a:pt x="52" y="84"/>
                    </a:lnTo>
                    <a:lnTo>
                      <a:pt x="48" y="86"/>
                    </a:lnTo>
                    <a:lnTo>
                      <a:pt x="23" y="108"/>
                    </a:lnTo>
                    <a:lnTo>
                      <a:pt x="5" y="137"/>
                    </a:lnTo>
                    <a:lnTo>
                      <a:pt x="0" y="169"/>
                    </a:lnTo>
                    <a:lnTo>
                      <a:pt x="60" y="199"/>
                    </a:lnTo>
                    <a:lnTo>
                      <a:pt x="120" y="230"/>
                    </a:lnTo>
                    <a:lnTo>
                      <a:pt x="179" y="259"/>
                    </a:lnTo>
                    <a:lnTo>
                      <a:pt x="241" y="290"/>
                    </a:lnTo>
                    <a:lnTo>
                      <a:pt x="270" y="280"/>
                    </a:lnTo>
                    <a:lnTo>
                      <a:pt x="299" y="266"/>
                    </a:lnTo>
                    <a:lnTo>
                      <a:pt x="327" y="247"/>
                    </a:lnTo>
                    <a:lnTo>
                      <a:pt x="360" y="207"/>
                    </a:lnTo>
                    <a:lnTo>
                      <a:pt x="378" y="157"/>
                    </a:lnTo>
                    <a:lnTo>
                      <a:pt x="37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1" name="Freeform 221">
                <a:extLst>
                  <a:ext uri="{FF2B5EF4-FFF2-40B4-BE49-F238E27FC236}">
                    <a16:creationId xmlns:a16="http://schemas.microsoft.com/office/drawing/2014/main" id="{CFB892DD-052A-0327-D909-CDFA72C9C28D}"/>
                  </a:ext>
                </a:extLst>
              </p:cNvPr>
              <p:cNvSpPr>
                <a:spLocks/>
              </p:cNvSpPr>
              <p:nvPr/>
            </p:nvSpPr>
            <p:spPr bwMode="auto">
              <a:xfrm>
                <a:off x="3792" y="2756"/>
                <a:ext cx="38" cy="36"/>
              </a:xfrm>
              <a:custGeom>
                <a:avLst/>
                <a:gdLst>
                  <a:gd name="T0" fmla="*/ 3 w 264"/>
                  <a:gd name="T1" fmla="*/ 5 h 252"/>
                  <a:gd name="T2" fmla="*/ 3 w 264"/>
                  <a:gd name="T3" fmla="*/ 5 h 252"/>
                  <a:gd name="T4" fmla="*/ 3 w 264"/>
                  <a:gd name="T5" fmla="*/ 5 h 252"/>
                  <a:gd name="T6" fmla="*/ 3 w 264"/>
                  <a:gd name="T7" fmla="*/ 5 h 252"/>
                  <a:gd name="T8" fmla="*/ 3 w 264"/>
                  <a:gd name="T9" fmla="*/ 5 h 252"/>
                  <a:gd name="T10" fmla="*/ 4 w 264"/>
                  <a:gd name="T11" fmla="*/ 5 h 252"/>
                  <a:gd name="T12" fmla="*/ 4 w 264"/>
                  <a:gd name="T13" fmla="*/ 4 h 252"/>
                  <a:gd name="T14" fmla="*/ 4 w 264"/>
                  <a:gd name="T15" fmla="*/ 4 h 252"/>
                  <a:gd name="T16" fmla="*/ 4 w 264"/>
                  <a:gd name="T17" fmla="*/ 4 h 252"/>
                  <a:gd name="T18" fmla="*/ 4 w 264"/>
                  <a:gd name="T19" fmla="*/ 4 h 252"/>
                  <a:gd name="T20" fmla="*/ 4 w 264"/>
                  <a:gd name="T21" fmla="*/ 4 h 252"/>
                  <a:gd name="T22" fmla="*/ 4 w 264"/>
                  <a:gd name="T23" fmla="*/ 4 h 252"/>
                  <a:gd name="T24" fmla="*/ 4 w 264"/>
                  <a:gd name="T25" fmla="*/ 4 h 252"/>
                  <a:gd name="T26" fmla="*/ 4 w 264"/>
                  <a:gd name="T27" fmla="*/ 4 h 252"/>
                  <a:gd name="T28" fmla="*/ 5 w 264"/>
                  <a:gd name="T29" fmla="*/ 4 h 252"/>
                  <a:gd name="T30" fmla="*/ 5 w 264"/>
                  <a:gd name="T31" fmla="*/ 3 h 252"/>
                  <a:gd name="T32" fmla="*/ 5 w 264"/>
                  <a:gd name="T33" fmla="*/ 3 h 252"/>
                  <a:gd name="T34" fmla="*/ 5 w 264"/>
                  <a:gd name="T35" fmla="*/ 3 h 252"/>
                  <a:gd name="T36" fmla="*/ 5 w 264"/>
                  <a:gd name="T37" fmla="*/ 3 h 252"/>
                  <a:gd name="T38" fmla="*/ 5 w 264"/>
                  <a:gd name="T39" fmla="*/ 2 h 252"/>
                  <a:gd name="T40" fmla="*/ 5 w 264"/>
                  <a:gd name="T41" fmla="*/ 2 h 252"/>
                  <a:gd name="T42" fmla="*/ 5 w 264"/>
                  <a:gd name="T43" fmla="*/ 1 h 252"/>
                  <a:gd name="T44" fmla="*/ 5 w 264"/>
                  <a:gd name="T45" fmla="*/ 0 h 252"/>
                  <a:gd name="T46" fmla="*/ 4 w 264"/>
                  <a:gd name="T47" fmla="*/ 0 h 252"/>
                  <a:gd name="T48" fmla="*/ 4 w 264"/>
                  <a:gd name="T49" fmla="*/ 0 h 252"/>
                  <a:gd name="T50" fmla="*/ 3 w 264"/>
                  <a:gd name="T51" fmla="*/ 0 h 252"/>
                  <a:gd name="T52" fmla="*/ 2 w 264"/>
                  <a:gd name="T53" fmla="*/ 1 h 252"/>
                  <a:gd name="T54" fmla="*/ 1 w 264"/>
                  <a:gd name="T55" fmla="*/ 1 h 252"/>
                  <a:gd name="T56" fmla="*/ 1 w 264"/>
                  <a:gd name="T57" fmla="*/ 1 h 252"/>
                  <a:gd name="T58" fmla="*/ 0 w 264"/>
                  <a:gd name="T59" fmla="*/ 2 h 252"/>
                  <a:gd name="T60" fmla="*/ 0 w 264"/>
                  <a:gd name="T61" fmla="*/ 3 h 252"/>
                  <a:gd name="T62" fmla="*/ 0 w 264"/>
                  <a:gd name="T63" fmla="*/ 4 h 252"/>
                  <a:gd name="T64" fmla="*/ 0 w 264"/>
                  <a:gd name="T65" fmla="*/ 4 h 252"/>
                  <a:gd name="T66" fmla="*/ 1 w 264"/>
                  <a:gd name="T67" fmla="*/ 4 h 252"/>
                  <a:gd name="T68" fmla="*/ 2 w 264"/>
                  <a:gd name="T69" fmla="*/ 5 h 252"/>
                  <a:gd name="T70" fmla="*/ 3 w 264"/>
                  <a:gd name="T71" fmla="*/ 5 h 252"/>
                  <a:gd name="T72" fmla="*/ 3 w 264"/>
                  <a:gd name="T73" fmla="*/ 5 h 252"/>
                  <a:gd name="T74" fmla="*/ 3 w 264"/>
                  <a:gd name="T75" fmla="*/ 5 h 252"/>
                  <a:gd name="T76" fmla="*/ 3 w 264"/>
                  <a:gd name="T77" fmla="*/ 5 h 252"/>
                  <a:gd name="T78" fmla="*/ 3 w 264"/>
                  <a:gd name="T79" fmla="*/ 5 h 252"/>
                  <a:gd name="T80" fmla="*/ 3 w 264"/>
                  <a:gd name="T81" fmla="*/ 5 h 2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4" h="252">
                    <a:moveTo>
                      <a:pt x="146" y="247"/>
                    </a:moveTo>
                    <a:lnTo>
                      <a:pt x="152" y="241"/>
                    </a:lnTo>
                    <a:lnTo>
                      <a:pt x="170" y="229"/>
                    </a:lnTo>
                    <a:lnTo>
                      <a:pt x="164" y="233"/>
                    </a:lnTo>
                    <a:lnTo>
                      <a:pt x="176" y="224"/>
                    </a:lnTo>
                    <a:lnTo>
                      <a:pt x="186" y="215"/>
                    </a:lnTo>
                    <a:lnTo>
                      <a:pt x="196" y="206"/>
                    </a:lnTo>
                    <a:lnTo>
                      <a:pt x="203" y="200"/>
                    </a:lnTo>
                    <a:lnTo>
                      <a:pt x="209" y="196"/>
                    </a:lnTo>
                    <a:lnTo>
                      <a:pt x="214" y="190"/>
                    </a:lnTo>
                    <a:lnTo>
                      <a:pt x="216" y="188"/>
                    </a:lnTo>
                    <a:lnTo>
                      <a:pt x="226" y="174"/>
                    </a:lnTo>
                    <a:lnTo>
                      <a:pt x="235" y="164"/>
                    </a:lnTo>
                    <a:lnTo>
                      <a:pt x="246" y="146"/>
                    </a:lnTo>
                    <a:lnTo>
                      <a:pt x="256" y="128"/>
                    </a:lnTo>
                    <a:lnTo>
                      <a:pt x="264" y="107"/>
                    </a:lnTo>
                    <a:lnTo>
                      <a:pt x="262" y="56"/>
                    </a:lnTo>
                    <a:lnTo>
                      <a:pt x="231" y="17"/>
                    </a:lnTo>
                    <a:lnTo>
                      <a:pt x="184" y="0"/>
                    </a:lnTo>
                    <a:lnTo>
                      <a:pt x="134" y="7"/>
                    </a:lnTo>
                    <a:lnTo>
                      <a:pt x="88" y="29"/>
                    </a:lnTo>
                    <a:lnTo>
                      <a:pt x="51" y="62"/>
                    </a:lnTo>
                    <a:lnTo>
                      <a:pt x="21" y="100"/>
                    </a:lnTo>
                    <a:lnTo>
                      <a:pt x="3" y="144"/>
                    </a:lnTo>
                    <a:lnTo>
                      <a:pt x="0" y="193"/>
                    </a:lnTo>
                    <a:lnTo>
                      <a:pt x="45" y="212"/>
                    </a:lnTo>
                    <a:lnTo>
                      <a:pt x="89" y="232"/>
                    </a:lnTo>
                    <a:lnTo>
                      <a:pt x="135" y="252"/>
                    </a:lnTo>
                    <a:lnTo>
                      <a:pt x="139" y="251"/>
                    </a:lnTo>
                    <a:lnTo>
                      <a:pt x="143" y="249"/>
                    </a:lnTo>
                    <a:lnTo>
                      <a:pt x="146" y="24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2" name="Freeform 222">
                <a:extLst>
                  <a:ext uri="{FF2B5EF4-FFF2-40B4-BE49-F238E27FC236}">
                    <a16:creationId xmlns:a16="http://schemas.microsoft.com/office/drawing/2014/main" id="{D56EC1D5-A941-40A3-B87D-24ADD3A3D20A}"/>
                  </a:ext>
                </a:extLst>
              </p:cNvPr>
              <p:cNvSpPr>
                <a:spLocks/>
              </p:cNvSpPr>
              <p:nvPr/>
            </p:nvSpPr>
            <p:spPr bwMode="auto">
              <a:xfrm>
                <a:off x="3792" y="2756"/>
                <a:ext cx="38" cy="36"/>
              </a:xfrm>
              <a:custGeom>
                <a:avLst/>
                <a:gdLst>
                  <a:gd name="T0" fmla="*/ 3 w 264"/>
                  <a:gd name="T1" fmla="*/ 5 h 252"/>
                  <a:gd name="T2" fmla="*/ 3 w 264"/>
                  <a:gd name="T3" fmla="*/ 5 h 252"/>
                  <a:gd name="T4" fmla="*/ 3 w 264"/>
                  <a:gd name="T5" fmla="*/ 5 h 252"/>
                  <a:gd name="T6" fmla="*/ 3 w 264"/>
                  <a:gd name="T7" fmla="*/ 5 h 252"/>
                  <a:gd name="T8" fmla="*/ 3 w 264"/>
                  <a:gd name="T9" fmla="*/ 5 h 252"/>
                  <a:gd name="T10" fmla="*/ 4 w 264"/>
                  <a:gd name="T11" fmla="*/ 5 h 252"/>
                  <a:gd name="T12" fmla="*/ 4 w 264"/>
                  <a:gd name="T13" fmla="*/ 4 h 252"/>
                  <a:gd name="T14" fmla="*/ 4 w 264"/>
                  <a:gd name="T15" fmla="*/ 4 h 252"/>
                  <a:gd name="T16" fmla="*/ 4 w 264"/>
                  <a:gd name="T17" fmla="*/ 4 h 252"/>
                  <a:gd name="T18" fmla="*/ 4 w 264"/>
                  <a:gd name="T19" fmla="*/ 4 h 252"/>
                  <a:gd name="T20" fmla="*/ 4 w 264"/>
                  <a:gd name="T21" fmla="*/ 4 h 252"/>
                  <a:gd name="T22" fmla="*/ 4 w 264"/>
                  <a:gd name="T23" fmla="*/ 4 h 252"/>
                  <a:gd name="T24" fmla="*/ 4 w 264"/>
                  <a:gd name="T25" fmla="*/ 4 h 252"/>
                  <a:gd name="T26" fmla="*/ 4 w 264"/>
                  <a:gd name="T27" fmla="*/ 4 h 252"/>
                  <a:gd name="T28" fmla="*/ 5 w 264"/>
                  <a:gd name="T29" fmla="*/ 4 h 252"/>
                  <a:gd name="T30" fmla="*/ 5 w 264"/>
                  <a:gd name="T31" fmla="*/ 3 h 252"/>
                  <a:gd name="T32" fmla="*/ 5 w 264"/>
                  <a:gd name="T33" fmla="*/ 3 h 252"/>
                  <a:gd name="T34" fmla="*/ 5 w 264"/>
                  <a:gd name="T35" fmla="*/ 3 h 252"/>
                  <a:gd name="T36" fmla="*/ 5 w 264"/>
                  <a:gd name="T37" fmla="*/ 3 h 252"/>
                  <a:gd name="T38" fmla="*/ 5 w 264"/>
                  <a:gd name="T39" fmla="*/ 2 h 252"/>
                  <a:gd name="T40" fmla="*/ 5 w 264"/>
                  <a:gd name="T41" fmla="*/ 2 h 252"/>
                  <a:gd name="T42" fmla="*/ 5 w 264"/>
                  <a:gd name="T43" fmla="*/ 1 h 252"/>
                  <a:gd name="T44" fmla="*/ 5 w 264"/>
                  <a:gd name="T45" fmla="*/ 0 h 252"/>
                  <a:gd name="T46" fmla="*/ 4 w 264"/>
                  <a:gd name="T47" fmla="*/ 0 h 252"/>
                  <a:gd name="T48" fmla="*/ 4 w 264"/>
                  <a:gd name="T49" fmla="*/ 0 h 252"/>
                  <a:gd name="T50" fmla="*/ 3 w 264"/>
                  <a:gd name="T51" fmla="*/ 0 h 252"/>
                  <a:gd name="T52" fmla="*/ 2 w 264"/>
                  <a:gd name="T53" fmla="*/ 1 h 252"/>
                  <a:gd name="T54" fmla="*/ 1 w 264"/>
                  <a:gd name="T55" fmla="*/ 1 h 252"/>
                  <a:gd name="T56" fmla="*/ 1 w 264"/>
                  <a:gd name="T57" fmla="*/ 1 h 252"/>
                  <a:gd name="T58" fmla="*/ 0 w 264"/>
                  <a:gd name="T59" fmla="*/ 2 h 252"/>
                  <a:gd name="T60" fmla="*/ 0 w 264"/>
                  <a:gd name="T61" fmla="*/ 3 h 252"/>
                  <a:gd name="T62" fmla="*/ 0 w 264"/>
                  <a:gd name="T63" fmla="*/ 4 h 252"/>
                  <a:gd name="T64" fmla="*/ 0 w 264"/>
                  <a:gd name="T65" fmla="*/ 4 h 252"/>
                  <a:gd name="T66" fmla="*/ 1 w 264"/>
                  <a:gd name="T67" fmla="*/ 4 h 252"/>
                  <a:gd name="T68" fmla="*/ 2 w 264"/>
                  <a:gd name="T69" fmla="*/ 5 h 252"/>
                  <a:gd name="T70" fmla="*/ 3 w 264"/>
                  <a:gd name="T71" fmla="*/ 5 h 252"/>
                  <a:gd name="T72" fmla="*/ 3 w 264"/>
                  <a:gd name="T73" fmla="*/ 5 h 252"/>
                  <a:gd name="T74" fmla="*/ 3 w 264"/>
                  <a:gd name="T75" fmla="*/ 5 h 252"/>
                  <a:gd name="T76" fmla="*/ 3 w 264"/>
                  <a:gd name="T77" fmla="*/ 5 h 252"/>
                  <a:gd name="T78" fmla="*/ 3 w 264"/>
                  <a:gd name="T79" fmla="*/ 5 h 252"/>
                  <a:gd name="T80" fmla="*/ 3 w 264"/>
                  <a:gd name="T81" fmla="*/ 5 h 2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64" h="252">
                    <a:moveTo>
                      <a:pt x="146" y="247"/>
                    </a:moveTo>
                    <a:lnTo>
                      <a:pt x="152" y="241"/>
                    </a:lnTo>
                    <a:lnTo>
                      <a:pt x="170" y="229"/>
                    </a:lnTo>
                    <a:lnTo>
                      <a:pt x="164" y="233"/>
                    </a:lnTo>
                    <a:lnTo>
                      <a:pt x="176" y="224"/>
                    </a:lnTo>
                    <a:lnTo>
                      <a:pt x="186" y="215"/>
                    </a:lnTo>
                    <a:lnTo>
                      <a:pt x="196" y="206"/>
                    </a:lnTo>
                    <a:lnTo>
                      <a:pt x="203" y="200"/>
                    </a:lnTo>
                    <a:lnTo>
                      <a:pt x="209" y="196"/>
                    </a:lnTo>
                    <a:lnTo>
                      <a:pt x="214" y="190"/>
                    </a:lnTo>
                    <a:lnTo>
                      <a:pt x="216" y="188"/>
                    </a:lnTo>
                    <a:lnTo>
                      <a:pt x="226" y="174"/>
                    </a:lnTo>
                    <a:lnTo>
                      <a:pt x="235" y="164"/>
                    </a:lnTo>
                    <a:lnTo>
                      <a:pt x="246" y="146"/>
                    </a:lnTo>
                    <a:lnTo>
                      <a:pt x="256" y="128"/>
                    </a:lnTo>
                    <a:lnTo>
                      <a:pt x="264" y="107"/>
                    </a:lnTo>
                    <a:lnTo>
                      <a:pt x="262" y="56"/>
                    </a:lnTo>
                    <a:lnTo>
                      <a:pt x="231" y="17"/>
                    </a:lnTo>
                    <a:lnTo>
                      <a:pt x="184" y="0"/>
                    </a:lnTo>
                    <a:lnTo>
                      <a:pt x="134" y="7"/>
                    </a:lnTo>
                    <a:lnTo>
                      <a:pt x="88" y="29"/>
                    </a:lnTo>
                    <a:lnTo>
                      <a:pt x="51" y="62"/>
                    </a:lnTo>
                    <a:lnTo>
                      <a:pt x="21" y="100"/>
                    </a:lnTo>
                    <a:lnTo>
                      <a:pt x="3" y="144"/>
                    </a:lnTo>
                    <a:lnTo>
                      <a:pt x="0" y="193"/>
                    </a:lnTo>
                    <a:lnTo>
                      <a:pt x="45" y="212"/>
                    </a:lnTo>
                    <a:lnTo>
                      <a:pt x="89" y="232"/>
                    </a:lnTo>
                    <a:lnTo>
                      <a:pt x="135" y="252"/>
                    </a:lnTo>
                    <a:lnTo>
                      <a:pt x="139" y="251"/>
                    </a:lnTo>
                    <a:lnTo>
                      <a:pt x="143" y="249"/>
                    </a:lnTo>
                    <a:lnTo>
                      <a:pt x="146" y="2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3" name="Freeform 223">
                <a:extLst>
                  <a:ext uri="{FF2B5EF4-FFF2-40B4-BE49-F238E27FC236}">
                    <a16:creationId xmlns:a16="http://schemas.microsoft.com/office/drawing/2014/main" id="{A55CF4B7-E312-00FC-BA34-C1C3CE725327}"/>
                  </a:ext>
                </a:extLst>
              </p:cNvPr>
              <p:cNvSpPr>
                <a:spLocks/>
              </p:cNvSpPr>
              <p:nvPr/>
            </p:nvSpPr>
            <p:spPr bwMode="auto">
              <a:xfrm>
                <a:off x="3844" y="2781"/>
                <a:ext cx="41" cy="35"/>
              </a:xfrm>
              <a:custGeom>
                <a:avLst/>
                <a:gdLst>
                  <a:gd name="T0" fmla="*/ 4 w 285"/>
                  <a:gd name="T1" fmla="*/ 4 h 248"/>
                  <a:gd name="T2" fmla="*/ 5 w 285"/>
                  <a:gd name="T3" fmla="*/ 4 h 248"/>
                  <a:gd name="T4" fmla="*/ 5 w 285"/>
                  <a:gd name="T5" fmla="*/ 3 h 248"/>
                  <a:gd name="T6" fmla="*/ 6 w 285"/>
                  <a:gd name="T7" fmla="*/ 3 h 248"/>
                  <a:gd name="T8" fmla="*/ 6 w 285"/>
                  <a:gd name="T9" fmla="*/ 3 h 248"/>
                  <a:gd name="T10" fmla="*/ 6 w 285"/>
                  <a:gd name="T11" fmla="*/ 2 h 248"/>
                  <a:gd name="T12" fmla="*/ 6 w 285"/>
                  <a:gd name="T13" fmla="*/ 1 h 248"/>
                  <a:gd name="T14" fmla="*/ 5 w 285"/>
                  <a:gd name="T15" fmla="*/ 1 h 248"/>
                  <a:gd name="T16" fmla="*/ 5 w 285"/>
                  <a:gd name="T17" fmla="*/ 1 h 248"/>
                  <a:gd name="T18" fmla="*/ 5 w 285"/>
                  <a:gd name="T19" fmla="*/ 0 h 248"/>
                  <a:gd name="T20" fmla="*/ 4 w 285"/>
                  <a:gd name="T21" fmla="*/ 0 h 248"/>
                  <a:gd name="T22" fmla="*/ 3 w 285"/>
                  <a:gd name="T23" fmla="*/ 0 h 248"/>
                  <a:gd name="T24" fmla="*/ 3 w 285"/>
                  <a:gd name="T25" fmla="*/ 0 h 248"/>
                  <a:gd name="T26" fmla="*/ 3 w 285"/>
                  <a:gd name="T27" fmla="*/ 0 h 248"/>
                  <a:gd name="T28" fmla="*/ 3 w 285"/>
                  <a:gd name="T29" fmla="*/ 0 h 248"/>
                  <a:gd name="T30" fmla="*/ 3 w 285"/>
                  <a:gd name="T31" fmla="*/ 0 h 248"/>
                  <a:gd name="T32" fmla="*/ 3 w 285"/>
                  <a:gd name="T33" fmla="*/ 0 h 248"/>
                  <a:gd name="T34" fmla="*/ 3 w 285"/>
                  <a:gd name="T35" fmla="*/ 0 h 248"/>
                  <a:gd name="T36" fmla="*/ 3 w 285"/>
                  <a:gd name="T37" fmla="*/ 0 h 248"/>
                  <a:gd name="T38" fmla="*/ 3 w 285"/>
                  <a:gd name="T39" fmla="*/ 0 h 248"/>
                  <a:gd name="T40" fmla="*/ 3 w 285"/>
                  <a:gd name="T41" fmla="*/ 0 h 248"/>
                  <a:gd name="T42" fmla="*/ 3 w 285"/>
                  <a:gd name="T43" fmla="*/ 0 h 248"/>
                  <a:gd name="T44" fmla="*/ 2 w 285"/>
                  <a:gd name="T45" fmla="*/ 0 h 248"/>
                  <a:gd name="T46" fmla="*/ 2 w 285"/>
                  <a:gd name="T47" fmla="*/ 0 h 248"/>
                  <a:gd name="T48" fmla="*/ 2 w 285"/>
                  <a:gd name="T49" fmla="*/ 0 h 248"/>
                  <a:gd name="T50" fmla="*/ 1 w 285"/>
                  <a:gd name="T51" fmla="*/ 1 h 248"/>
                  <a:gd name="T52" fmla="*/ 1 w 285"/>
                  <a:gd name="T53" fmla="*/ 1 h 248"/>
                  <a:gd name="T54" fmla="*/ 0 w 285"/>
                  <a:gd name="T55" fmla="*/ 2 h 248"/>
                  <a:gd name="T56" fmla="*/ 0 w 285"/>
                  <a:gd name="T57" fmla="*/ 2 h 248"/>
                  <a:gd name="T58" fmla="*/ 0 w 285"/>
                  <a:gd name="T59" fmla="*/ 3 h 248"/>
                  <a:gd name="T60" fmla="*/ 0 w 285"/>
                  <a:gd name="T61" fmla="*/ 3 h 248"/>
                  <a:gd name="T62" fmla="*/ 0 w 285"/>
                  <a:gd name="T63" fmla="*/ 4 h 248"/>
                  <a:gd name="T64" fmla="*/ 0 w 285"/>
                  <a:gd name="T65" fmla="*/ 4 h 248"/>
                  <a:gd name="T66" fmla="*/ 1 w 285"/>
                  <a:gd name="T67" fmla="*/ 4 h 248"/>
                  <a:gd name="T68" fmla="*/ 2 w 285"/>
                  <a:gd name="T69" fmla="*/ 5 h 248"/>
                  <a:gd name="T70" fmla="*/ 3 w 285"/>
                  <a:gd name="T71" fmla="*/ 5 h 248"/>
                  <a:gd name="T72" fmla="*/ 3 w 285"/>
                  <a:gd name="T73" fmla="*/ 5 h 248"/>
                  <a:gd name="T74" fmla="*/ 3 w 285"/>
                  <a:gd name="T75" fmla="*/ 5 h 248"/>
                  <a:gd name="T76" fmla="*/ 4 w 285"/>
                  <a:gd name="T77" fmla="*/ 5 h 248"/>
                  <a:gd name="T78" fmla="*/ 4 w 285"/>
                  <a:gd name="T79" fmla="*/ 4 h 248"/>
                  <a:gd name="T80" fmla="*/ 4 w 285"/>
                  <a:gd name="T81" fmla="*/ 4 h 2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5" h="248">
                    <a:moveTo>
                      <a:pt x="217" y="215"/>
                    </a:moveTo>
                    <a:lnTo>
                      <a:pt x="239" y="194"/>
                    </a:lnTo>
                    <a:lnTo>
                      <a:pt x="258" y="170"/>
                    </a:lnTo>
                    <a:lnTo>
                      <a:pt x="274" y="144"/>
                    </a:lnTo>
                    <a:lnTo>
                      <a:pt x="285" y="103"/>
                    </a:lnTo>
                    <a:lnTo>
                      <a:pt x="281" y="64"/>
                    </a:lnTo>
                    <a:lnTo>
                      <a:pt x="258" y="27"/>
                    </a:lnTo>
                    <a:lnTo>
                      <a:pt x="223" y="4"/>
                    </a:lnTo>
                    <a:lnTo>
                      <a:pt x="183" y="0"/>
                    </a:lnTo>
                    <a:lnTo>
                      <a:pt x="141" y="11"/>
                    </a:lnTo>
                    <a:lnTo>
                      <a:pt x="152" y="7"/>
                    </a:lnTo>
                    <a:lnTo>
                      <a:pt x="145" y="9"/>
                    </a:lnTo>
                    <a:lnTo>
                      <a:pt x="137" y="11"/>
                    </a:lnTo>
                    <a:lnTo>
                      <a:pt x="136" y="11"/>
                    </a:lnTo>
                    <a:lnTo>
                      <a:pt x="135" y="11"/>
                    </a:lnTo>
                    <a:lnTo>
                      <a:pt x="134" y="11"/>
                    </a:lnTo>
                    <a:lnTo>
                      <a:pt x="123" y="12"/>
                    </a:lnTo>
                    <a:lnTo>
                      <a:pt x="112" y="14"/>
                    </a:lnTo>
                    <a:lnTo>
                      <a:pt x="100" y="16"/>
                    </a:lnTo>
                    <a:lnTo>
                      <a:pt x="64" y="33"/>
                    </a:lnTo>
                    <a:lnTo>
                      <a:pt x="37" y="61"/>
                    </a:lnTo>
                    <a:lnTo>
                      <a:pt x="14" y="93"/>
                    </a:lnTo>
                    <a:lnTo>
                      <a:pt x="0" y="126"/>
                    </a:lnTo>
                    <a:lnTo>
                      <a:pt x="3" y="163"/>
                    </a:lnTo>
                    <a:lnTo>
                      <a:pt x="20" y="195"/>
                    </a:lnTo>
                    <a:lnTo>
                      <a:pt x="59" y="213"/>
                    </a:lnTo>
                    <a:lnTo>
                      <a:pt x="97" y="231"/>
                    </a:lnTo>
                    <a:lnTo>
                      <a:pt x="135" y="248"/>
                    </a:lnTo>
                    <a:lnTo>
                      <a:pt x="164" y="243"/>
                    </a:lnTo>
                    <a:lnTo>
                      <a:pt x="192" y="233"/>
                    </a:lnTo>
                    <a:lnTo>
                      <a:pt x="217" y="21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4" name="Freeform 224">
                <a:extLst>
                  <a:ext uri="{FF2B5EF4-FFF2-40B4-BE49-F238E27FC236}">
                    <a16:creationId xmlns:a16="http://schemas.microsoft.com/office/drawing/2014/main" id="{04E2ED7F-6AC2-5C68-8825-313870B68FF3}"/>
                  </a:ext>
                </a:extLst>
              </p:cNvPr>
              <p:cNvSpPr>
                <a:spLocks/>
              </p:cNvSpPr>
              <p:nvPr/>
            </p:nvSpPr>
            <p:spPr bwMode="auto">
              <a:xfrm>
                <a:off x="3844" y="2781"/>
                <a:ext cx="41" cy="35"/>
              </a:xfrm>
              <a:custGeom>
                <a:avLst/>
                <a:gdLst>
                  <a:gd name="T0" fmla="*/ 4 w 285"/>
                  <a:gd name="T1" fmla="*/ 4 h 248"/>
                  <a:gd name="T2" fmla="*/ 5 w 285"/>
                  <a:gd name="T3" fmla="*/ 4 h 248"/>
                  <a:gd name="T4" fmla="*/ 5 w 285"/>
                  <a:gd name="T5" fmla="*/ 3 h 248"/>
                  <a:gd name="T6" fmla="*/ 6 w 285"/>
                  <a:gd name="T7" fmla="*/ 3 h 248"/>
                  <a:gd name="T8" fmla="*/ 6 w 285"/>
                  <a:gd name="T9" fmla="*/ 3 h 248"/>
                  <a:gd name="T10" fmla="*/ 6 w 285"/>
                  <a:gd name="T11" fmla="*/ 2 h 248"/>
                  <a:gd name="T12" fmla="*/ 6 w 285"/>
                  <a:gd name="T13" fmla="*/ 1 h 248"/>
                  <a:gd name="T14" fmla="*/ 5 w 285"/>
                  <a:gd name="T15" fmla="*/ 1 h 248"/>
                  <a:gd name="T16" fmla="*/ 5 w 285"/>
                  <a:gd name="T17" fmla="*/ 1 h 248"/>
                  <a:gd name="T18" fmla="*/ 5 w 285"/>
                  <a:gd name="T19" fmla="*/ 0 h 248"/>
                  <a:gd name="T20" fmla="*/ 4 w 285"/>
                  <a:gd name="T21" fmla="*/ 0 h 248"/>
                  <a:gd name="T22" fmla="*/ 3 w 285"/>
                  <a:gd name="T23" fmla="*/ 0 h 248"/>
                  <a:gd name="T24" fmla="*/ 3 w 285"/>
                  <a:gd name="T25" fmla="*/ 0 h 248"/>
                  <a:gd name="T26" fmla="*/ 3 w 285"/>
                  <a:gd name="T27" fmla="*/ 0 h 248"/>
                  <a:gd name="T28" fmla="*/ 3 w 285"/>
                  <a:gd name="T29" fmla="*/ 0 h 248"/>
                  <a:gd name="T30" fmla="*/ 3 w 285"/>
                  <a:gd name="T31" fmla="*/ 0 h 248"/>
                  <a:gd name="T32" fmla="*/ 3 w 285"/>
                  <a:gd name="T33" fmla="*/ 0 h 248"/>
                  <a:gd name="T34" fmla="*/ 3 w 285"/>
                  <a:gd name="T35" fmla="*/ 0 h 248"/>
                  <a:gd name="T36" fmla="*/ 3 w 285"/>
                  <a:gd name="T37" fmla="*/ 0 h 248"/>
                  <a:gd name="T38" fmla="*/ 3 w 285"/>
                  <a:gd name="T39" fmla="*/ 0 h 248"/>
                  <a:gd name="T40" fmla="*/ 3 w 285"/>
                  <a:gd name="T41" fmla="*/ 0 h 248"/>
                  <a:gd name="T42" fmla="*/ 3 w 285"/>
                  <a:gd name="T43" fmla="*/ 0 h 248"/>
                  <a:gd name="T44" fmla="*/ 2 w 285"/>
                  <a:gd name="T45" fmla="*/ 0 h 248"/>
                  <a:gd name="T46" fmla="*/ 2 w 285"/>
                  <a:gd name="T47" fmla="*/ 0 h 248"/>
                  <a:gd name="T48" fmla="*/ 2 w 285"/>
                  <a:gd name="T49" fmla="*/ 0 h 248"/>
                  <a:gd name="T50" fmla="*/ 1 w 285"/>
                  <a:gd name="T51" fmla="*/ 1 h 248"/>
                  <a:gd name="T52" fmla="*/ 1 w 285"/>
                  <a:gd name="T53" fmla="*/ 1 h 248"/>
                  <a:gd name="T54" fmla="*/ 0 w 285"/>
                  <a:gd name="T55" fmla="*/ 2 h 248"/>
                  <a:gd name="T56" fmla="*/ 0 w 285"/>
                  <a:gd name="T57" fmla="*/ 2 h 248"/>
                  <a:gd name="T58" fmla="*/ 0 w 285"/>
                  <a:gd name="T59" fmla="*/ 3 h 248"/>
                  <a:gd name="T60" fmla="*/ 0 w 285"/>
                  <a:gd name="T61" fmla="*/ 3 h 248"/>
                  <a:gd name="T62" fmla="*/ 0 w 285"/>
                  <a:gd name="T63" fmla="*/ 4 h 248"/>
                  <a:gd name="T64" fmla="*/ 0 w 285"/>
                  <a:gd name="T65" fmla="*/ 4 h 248"/>
                  <a:gd name="T66" fmla="*/ 1 w 285"/>
                  <a:gd name="T67" fmla="*/ 4 h 248"/>
                  <a:gd name="T68" fmla="*/ 2 w 285"/>
                  <a:gd name="T69" fmla="*/ 5 h 248"/>
                  <a:gd name="T70" fmla="*/ 3 w 285"/>
                  <a:gd name="T71" fmla="*/ 5 h 248"/>
                  <a:gd name="T72" fmla="*/ 3 w 285"/>
                  <a:gd name="T73" fmla="*/ 5 h 248"/>
                  <a:gd name="T74" fmla="*/ 3 w 285"/>
                  <a:gd name="T75" fmla="*/ 5 h 248"/>
                  <a:gd name="T76" fmla="*/ 4 w 285"/>
                  <a:gd name="T77" fmla="*/ 5 h 248"/>
                  <a:gd name="T78" fmla="*/ 4 w 285"/>
                  <a:gd name="T79" fmla="*/ 4 h 248"/>
                  <a:gd name="T80" fmla="*/ 4 w 285"/>
                  <a:gd name="T81" fmla="*/ 4 h 2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5" h="248">
                    <a:moveTo>
                      <a:pt x="217" y="215"/>
                    </a:moveTo>
                    <a:lnTo>
                      <a:pt x="239" y="194"/>
                    </a:lnTo>
                    <a:lnTo>
                      <a:pt x="258" y="170"/>
                    </a:lnTo>
                    <a:lnTo>
                      <a:pt x="274" y="144"/>
                    </a:lnTo>
                    <a:lnTo>
                      <a:pt x="285" y="103"/>
                    </a:lnTo>
                    <a:lnTo>
                      <a:pt x="281" y="64"/>
                    </a:lnTo>
                    <a:lnTo>
                      <a:pt x="258" y="27"/>
                    </a:lnTo>
                    <a:lnTo>
                      <a:pt x="223" y="4"/>
                    </a:lnTo>
                    <a:lnTo>
                      <a:pt x="183" y="0"/>
                    </a:lnTo>
                    <a:lnTo>
                      <a:pt x="141" y="11"/>
                    </a:lnTo>
                    <a:lnTo>
                      <a:pt x="152" y="7"/>
                    </a:lnTo>
                    <a:lnTo>
                      <a:pt x="145" y="9"/>
                    </a:lnTo>
                    <a:lnTo>
                      <a:pt x="137" y="11"/>
                    </a:lnTo>
                    <a:lnTo>
                      <a:pt x="136" y="11"/>
                    </a:lnTo>
                    <a:lnTo>
                      <a:pt x="135" y="11"/>
                    </a:lnTo>
                    <a:lnTo>
                      <a:pt x="134" y="11"/>
                    </a:lnTo>
                    <a:lnTo>
                      <a:pt x="123" y="12"/>
                    </a:lnTo>
                    <a:lnTo>
                      <a:pt x="112" y="14"/>
                    </a:lnTo>
                    <a:lnTo>
                      <a:pt x="100" y="16"/>
                    </a:lnTo>
                    <a:lnTo>
                      <a:pt x="64" y="33"/>
                    </a:lnTo>
                    <a:lnTo>
                      <a:pt x="37" y="61"/>
                    </a:lnTo>
                    <a:lnTo>
                      <a:pt x="14" y="93"/>
                    </a:lnTo>
                    <a:lnTo>
                      <a:pt x="0" y="126"/>
                    </a:lnTo>
                    <a:lnTo>
                      <a:pt x="3" y="163"/>
                    </a:lnTo>
                    <a:lnTo>
                      <a:pt x="20" y="195"/>
                    </a:lnTo>
                    <a:lnTo>
                      <a:pt x="59" y="213"/>
                    </a:lnTo>
                    <a:lnTo>
                      <a:pt x="97" y="231"/>
                    </a:lnTo>
                    <a:lnTo>
                      <a:pt x="135" y="248"/>
                    </a:lnTo>
                    <a:lnTo>
                      <a:pt x="164" y="243"/>
                    </a:lnTo>
                    <a:lnTo>
                      <a:pt x="192" y="233"/>
                    </a:lnTo>
                    <a:lnTo>
                      <a:pt x="21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5" name="Freeform 225">
                <a:extLst>
                  <a:ext uri="{FF2B5EF4-FFF2-40B4-BE49-F238E27FC236}">
                    <a16:creationId xmlns:a16="http://schemas.microsoft.com/office/drawing/2014/main" id="{F9368CA8-7CC5-8348-04C2-03EA090322DE}"/>
                  </a:ext>
                </a:extLst>
              </p:cNvPr>
              <p:cNvSpPr>
                <a:spLocks/>
              </p:cNvSpPr>
              <p:nvPr/>
            </p:nvSpPr>
            <p:spPr bwMode="auto">
              <a:xfrm>
                <a:off x="3896" y="2808"/>
                <a:ext cx="48" cy="35"/>
              </a:xfrm>
              <a:custGeom>
                <a:avLst/>
                <a:gdLst>
                  <a:gd name="T0" fmla="*/ 4 w 333"/>
                  <a:gd name="T1" fmla="*/ 5 h 241"/>
                  <a:gd name="T2" fmla="*/ 4 w 333"/>
                  <a:gd name="T3" fmla="*/ 5 h 241"/>
                  <a:gd name="T4" fmla="*/ 4 w 333"/>
                  <a:gd name="T5" fmla="*/ 5 h 241"/>
                  <a:gd name="T6" fmla="*/ 4 w 333"/>
                  <a:gd name="T7" fmla="*/ 5 h 241"/>
                  <a:gd name="T8" fmla="*/ 4 w 333"/>
                  <a:gd name="T9" fmla="*/ 5 h 241"/>
                  <a:gd name="T10" fmla="*/ 4 w 333"/>
                  <a:gd name="T11" fmla="*/ 5 h 241"/>
                  <a:gd name="T12" fmla="*/ 4 w 333"/>
                  <a:gd name="T13" fmla="*/ 5 h 241"/>
                  <a:gd name="T14" fmla="*/ 4 w 333"/>
                  <a:gd name="T15" fmla="*/ 5 h 241"/>
                  <a:gd name="T16" fmla="*/ 4 w 333"/>
                  <a:gd name="T17" fmla="*/ 5 h 241"/>
                  <a:gd name="T18" fmla="*/ 4 w 333"/>
                  <a:gd name="T19" fmla="*/ 5 h 241"/>
                  <a:gd name="T20" fmla="*/ 5 w 333"/>
                  <a:gd name="T21" fmla="*/ 5 h 241"/>
                  <a:gd name="T22" fmla="*/ 5 w 333"/>
                  <a:gd name="T23" fmla="*/ 5 h 241"/>
                  <a:gd name="T24" fmla="*/ 5 w 333"/>
                  <a:gd name="T25" fmla="*/ 5 h 241"/>
                  <a:gd name="T26" fmla="*/ 6 w 333"/>
                  <a:gd name="T27" fmla="*/ 4 h 241"/>
                  <a:gd name="T28" fmla="*/ 6 w 333"/>
                  <a:gd name="T29" fmla="*/ 4 h 241"/>
                  <a:gd name="T30" fmla="*/ 7 w 333"/>
                  <a:gd name="T31" fmla="*/ 3 h 241"/>
                  <a:gd name="T32" fmla="*/ 7 w 333"/>
                  <a:gd name="T33" fmla="*/ 3 h 241"/>
                  <a:gd name="T34" fmla="*/ 7 w 333"/>
                  <a:gd name="T35" fmla="*/ 2 h 241"/>
                  <a:gd name="T36" fmla="*/ 7 w 333"/>
                  <a:gd name="T37" fmla="*/ 1 h 241"/>
                  <a:gd name="T38" fmla="*/ 6 w 333"/>
                  <a:gd name="T39" fmla="*/ 1 h 241"/>
                  <a:gd name="T40" fmla="*/ 6 w 333"/>
                  <a:gd name="T41" fmla="*/ 1 h 241"/>
                  <a:gd name="T42" fmla="*/ 5 w 333"/>
                  <a:gd name="T43" fmla="*/ 0 h 241"/>
                  <a:gd name="T44" fmla="*/ 4 w 333"/>
                  <a:gd name="T45" fmla="*/ 0 h 241"/>
                  <a:gd name="T46" fmla="*/ 3 w 333"/>
                  <a:gd name="T47" fmla="*/ 0 h 241"/>
                  <a:gd name="T48" fmla="*/ 3 w 333"/>
                  <a:gd name="T49" fmla="*/ 0 h 241"/>
                  <a:gd name="T50" fmla="*/ 2 w 333"/>
                  <a:gd name="T51" fmla="*/ 0 h 241"/>
                  <a:gd name="T52" fmla="*/ 1 w 333"/>
                  <a:gd name="T53" fmla="*/ 1 h 241"/>
                  <a:gd name="T54" fmla="*/ 1 w 333"/>
                  <a:gd name="T55" fmla="*/ 1 h 241"/>
                  <a:gd name="T56" fmla="*/ 1 w 333"/>
                  <a:gd name="T57" fmla="*/ 1 h 241"/>
                  <a:gd name="T58" fmla="*/ 0 w 333"/>
                  <a:gd name="T59" fmla="*/ 2 h 241"/>
                  <a:gd name="T60" fmla="*/ 0 w 333"/>
                  <a:gd name="T61" fmla="*/ 3 h 241"/>
                  <a:gd name="T62" fmla="*/ 0 w 333"/>
                  <a:gd name="T63" fmla="*/ 3 h 241"/>
                  <a:gd name="T64" fmla="*/ 0 w 333"/>
                  <a:gd name="T65" fmla="*/ 3 h 241"/>
                  <a:gd name="T66" fmla="*/ 1 w 333"/>
                  <a:gd name="T67" fmla="*/ 4 h 241"/>
                  <a:gd name="T68" fmla="*/ 2 w 333"/>
                  <a:gd name="T69" fmla="*/ 5 h 241"/>
                  <a:gd name="T70" fmla="*/ 3 w 333"/>
                  <a:gd name="T71" fmla="*/ 5 h 241"/>
                  <a:gd name="T72" fmla="*/ 3 w 333"/>
                  <a:gd name="T73" fmla="*/ 5 h 241"/>
                  <a:gd name="T74" fmla="*/ 3 w 333"/>
                  <a:gd name="T75" fmla="*/ 5 h 241"/>
                  <a:gd name="T76" fmla="*/ 4 w 333"/>
                  <a:gd name="T77" fmla="*/ 5 h 241"/>
                  <a:gd name="T78" fmla="*/ 4 w 333"/>
                  <a:gd name="T79" fmla="*/ 5 h 241"/>
                  <a:gd name="T80" fmla="*/ 4 w 333"/>
                  <a:gd name="T81" fmla="*/ 5 h 2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3" h="241">
                    <a:moveTo>
                      <a:pt x="175" y="237"/>
                    </a:moveTo>
                    <a:lnTo>
                      <a:pt x="182" y="233"/>
                    </a:lnTo>
                    <a:lnTo>
                      <a:pt x="190" y="231"/>
                    </a:lnTo>
                    <a:lnTo>
                      <a:pt x="198" y="227"/>
                    </a:lnTo>
                    <a:lnTo>
                      <a:pt x="199" y="227"/>
                    </a:lnTo>
                    <a:lnTo>
                      <a:pt x="200" y="226"/>
                    </a:lnTo>
                    <a:lnTo>
                      <a:pt x="201" y="226"/>
                    </a:lnTo>
                    <a:lnTo>
                      <a:pt x="210" y="223"/>
                    </a:lnTo>
                    <a:lnTo>
                      <a:pt x="220" y="221"/>
                    </a:lnTo>
                    <a:lnTo>
                      <a:pt x="231" y="217"/>
                    </a:lnTo>
                    <a:lnTo>
                      <a:pt x="271" y="197"/>
                    </a:lnTo>
                    <a:lnTo>
                      <a:pt x="304" y="172"/>
                    </a:lnTo>
                    <a:lnTo>
                      <a:pt x="326" y="139"/>
                    </a:lnTo>
                    <a:lnTo>
                      <a:pt x="333" y="101"/>
                    </a:lnTo>
                    <a:lnTo>
                      <a:pt x="324" y="64"/>
                    </a:lnTo>
                    <a:lnTo>
                      <a:pt x="298" y="33"/>
                    </a:lnTo>
                    <a:lnTo>
                      <a:pt x="254" y="10"/>
                    </a:lnTo>
                    <a:lnTo>
                      <a:pt x="201" y="0"/>
                    </a:lnTo>
                    <a:lnTo>
                      <a:pt x="150" y="3"/>
                    </a:lnTo>
                    <a:lnTo>
                      <a:pt x="109" y="18"/>
                    </a:lnTo>
                    <a:lnTo>
                      <a:pt x="69" y="42"/>
                    </a:lnTo>
                    <a:lnTo>
                      <a:pt x="41" y="71"/>
                    </a:lnTo>
                    <a:lnTo>
                      <a:pt x="20" y="100"/>
                    </a:lnTo>
                    <a:lnTo>
                      <a:pt x="5" y="131"/>
                    </a:lnTo>
                    <a:lnTo>
                      <a:pt x="0" y="163"/>
                    </a:lnTo>
                    <a:lnTo>
                      <a:pt x="54" y="189"/>
                    </a:lnTo>
                    <a:lnTo>
                      <a:pt x="108" y="215"/>
                    </a:lnTo>
                    <a:lnTo>
                      <a:pt x="161" y="241"/>
                    </a:lnTo>
                    <a:lnTo>
                      <a:pt x="166" y="240"/>
                    </a:lnTo>
                    <a:lnTo>
                      <a:pt x="170" y="239"/>
                    </a:lnTo>
                    <a:lnTo>
                      <a:pt x="175" y="23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6" name="Freeform 226">
                <a:extLst>
                  <a:ext uri="{FF2B5EF4-FFF2-40B4-BE49-F238E27FC236}">
                    <a16:creationId xmlns:a16="http://schemas.microsoft.com/office/drawing/2014/main" id="{812DEA00-8D4A-5BD3-CD7D-C7F2DA48D6E5}"/>
                  </a:ext>
                </a:extLst>
              </p:cNvPr>
              <p:cNvSpPr>
                <a:spLocks/>
              </p:cNvSpPr>
              <p:nvPr/>
            </p:nvSpPr>
            <p:spPr bwMode="auto">
              <a:xfrm>
                <a:off x="3896" y="2808"/>
                <a:ext cx="48" cy="35"/>
              </a:xfrm>
              <a:custGeom>
                <a:avLst/>
                <a:gdLst>
                  <a:gd name="T0" fmla="*/ 4 w 333"/>
                  <a:gd name="T1" fmla="*/ 5 h 241"/>
                  <a:gd name="T2" fmla="*/ 4 w 333"/>
                  <a:gd name="T3" fmla="*/ 5 h 241"/>
                  <a:gd name="T4" fmla="*/ 4 w 333"/>
                  <a:gd name="T5" fmla="*/ 5 h 241"/>
                  <a:gd name="T6" fmla="*/ 4 w 333"/>
                  <a:gd name="T7" fmla="*/ 5 h 241"/>
                  <a:gd name="T8" fmla="*/ 4 w 333"/>
                  <a:gd name="T9" fmla="*/ 5 h 241"/>
                  <a:gd name="T10" fmla="*/ 4 w 333"/>
                  <a:gd name="T11" fmla="*/ 5 h 241"/>
                  <a:gd name="T12" fmla="*/ 4 w 333"/>
                  <a:gd name="T13" fmla="*/ 5 h 241"/>
                  <a:gd name="T14" fmla="*/ 4 w 333"/>
                  <a:gd name="T15" fmla="*/ 5 h 241"/>
                  <a:gd name="T16" fmla="*/ 4 w 333"/>
                  <a:gd name="T17" fmla="*/ 5 h 241"/>
                  <a:gd name="T18" fmla="*/ 4 w 333"/>
                  <a:gd name="T19" fmla="*/ 5 h 241"/>
                  <a:gd name="T20" fmla="*/ 5 w 333"/>
                  <a:gd name="T21" fmla="*/ 5 h 241"/>
                  <a:gd name="T22" fmla="*/ 5 w 333"/>
                  <a:gd name="T23" fmla="*/ 5 h 241"/>
                  <a:gd name="T24" fmla="*/ 5 w 333"/>
                  <a:gd name="T25" fmla="*/ 5 h 241"/>
                  <a:gd name="T26" fmla="*/ 6 w 333"/>
                  <a:gd name="T27" fmla="*/ 4 h 241"/>
                  <a:gd name="T28" fmla="*/ 6 w 333"/>
                  <a:gd name="T29" fmla="*/ 4 h 241"/>
                  <a:gd name="T30" fmla="*/ 7 w 333"/>
                  <a:gd name="T31" fmla="*/ 3 h 241"/>
                  <a:gd name="T32" fmla="*/ 7 w 333"/>
                  <a:gd name="T33" fmla="*/ 3 h 241"/>
                  <a:gd name="T34" fmla="*/ 7 w 333"/>
                  <a:gd name="T35" fmla="*/ 2 h 241"/>
                  <a:gd name="T36" fmla="*/ 7 w 333"/>
                  <a:gd name="T37" fmla="*/ 1 h 241"/>
                  <a:gd name="T38" fmla="*/ 6 w 333"/>
                  <a:gd name="T39" fmla="*/ 1 h 241"/>
                  <a:gd name="T40" fmla="*/ 6 w 333"/>
                  <a:gd name="T41" fmla="*/ 1 h 241"/>
                  <a:gd name="T42" fmla="*/ 5 w 333"/>
                  <a:gd name="T43" fmla="*/ 0 h 241"/>
                  <a:gd name="T44" fmla="*/ 4 w 333"/>
                  <a:gd name="T45" fmla="*/ 0 h 241"/>
                  <a:gd name="T46" fmla="*/ 3 w 333"/>
                  <a:gd name="T47" fmla="*/ 0 h 241"/>
                  <a:gd name="T48" fmla="*/ 3 w 333"/>
                  <a:gd name="T49" fmla="*/ 0 h 241"/>
                  <a:gd name="T50" fmla="*/ 2 w 333"/>
                  <a:gd name="T51" fmla="*/ 0 h 241"/>
                  <a:gd name="T52" fmla="*/ 1 w 333"/>
                  <a:gd name="T53" fmla="*/ 1 h 241"/>
                  <a:gd name="T54" fmla="*/ 1 w 333"/>
                  <a:gd name="T55" fmla="*/ 1 h 241"/>
                  <a:gd name="T56" fmla="*/ 1 w 333"/>
                  <a:gd name="T57" fmla="*/ 1 h 241"/>
                  <a:gd name="T58" fmla="*/ 0 w 333"/>
                  <a:gd name="T59" fmla="*/ 2 h 241"/>
                  <a:gd name="T60" fmla="*/ 0 w 333"/>
                  <a:gd name="T61" fmla="*/ 3 h 241"/>
                  <a:gd name="T62" fmla="*/ 0 w 333"/>
                  <a:gd name="T63" fmla="*/ 3 h 241"/>
                  <a:gd name="T64" fmla="*/ 0 w 333"/>
                  <a:gd name="T65" fmla="*/ 3 h 241"/>
                  <a:gd name="T66" fmla="*/ 1 w 333"/>
                  <a:gd name="T67" fmla="*/ 4 h 241"/>
                  <a:gd name="T68" fmla="*/ 2 w 333"/>
                  <a:gd name="T69" fmla="*/ 5 h 241"/>
                  <a:gd name="T70" fmla="*/ 3 w 333"/>
                  <a:gd name="T71" fmla="*/ 5 h 241"/>
                  <a:gd name="T72" fmla="*/ 3 w 333"/>
                  <a:gd name="T73" fmla="*/ 5 h 241"/>
                  <a:gd name="T74" fmla="*/ 3 w 333"/>
                  <a:gd name="T75" fmla="*/ 5 h 241"/>
                  <a:gd name="T76" fmla="*/ 4 w 333"/>
                  <a:gd name="T77" fmla="*/ 5 h 241"/>
                  <a:gd name="T78" fmla="*/ 4 w 333"/>
                  <a:gd name="T79" fmla="*/ 5 h 241"/>
                  <a:gd name="T80" fmla="*/ 4 w 333"/>
                  <a:gd name="T81" fmla="*/ 5 h 2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3" h="241">
                    <a:moveTo>
                      <a:pt x="175" y="237"/>
                    </a:moveTo>
                    <a:lnTo>
                      <a:pt x="182" y="233"/>
                    </a:lnTo>
                    <a:lnTo>
                      <a:pt x="190" y="231"/>
                    </a:lnTo>
                    <a:lnTo>
                      <a:pt x="198" y="227"/>
                    </a:lnTo>
                    <a:lnTo>
                      <a:pt x="199" y="227"/>
                    </a:lnTo>
                    <a:lnTo>
                      <a:pt x="200" y="226"/>
                    </a:lnTo>
                    <a:lnTo>
                      <a:pt x="201" y="226"/>
                    </a:lnTo>
                    <a:lnTo>
                      <a:pt x="210" y="223"/>
                    </a:lnTo>
                    <a:lnTo>
                      <a:pt x="220" y="221"/>
                    </a:lnTo>
                    <a:lnTo>
                      <a:pt x="231" y="217"/>
                    </a:lnTo>
                    <a:lnTo>
                      <a:pt x="271" y="197"/>
                    </a:lnTo>
                    <a:lnTo>
                      <a:pt x="304" y="172"/>
                    </a:lnTo>
                    <a:lnTo>
                      <a:pt x="326" y="139"/>
                    </a:lnTo>
                    <a:lnTo>
                      <a:pt x="333" y="101"/>
                    </a:lnTo>
                    <a:lnTo>
                      <a:pt x="324" y="64"/>
                    </a:lnTo>
                    <a:lnTo>
                      <a:pt x="298" y="33"/>
                    </a:lnTo>
                    <a:lnTo>
                      <a:pt x="254" y="10"/>
                    </a:lnTo>
                    <a:lnTo>
                      <a:pt x="201" y="0"/>
                    </a:lnTo>
                    <a:lnTo>
                      <a:pt x="150" y="3"/>
                    </a:lnTo>
                    <a:lnTo>
                      <a:pt x="109" y="18"/>
                    </a:lnTo>
                    <a:lnTo>
                      <a:pt x="69" y="42"/>
                    </a:lnTo>
                    <a:lnTo>
                      <a:pt x="41" y="71"/>
                    </a:lnTo>
                    <a:lnTo>
                      <a:pt x="20" y="100"/>
                    </a:lnTo>
                    <a:lnTo>
                      <a:pt x="5" y="131"/>
                    </a:lnTo>
                    <a:lnTo>
                      <a:pt x="0" y="163"/>
                    </a:lnTo>
                    <a:lnTo>
                      <a:pt x="54" y="189"/>
                    </a:lnTo>
                    <a:lnTo>
                      <a:pt x="108" y="215"/>
                    </a:lnTo>
                    <a:lnTo>
                      <a:pt x="161" y="241"/>
                    </a:lnTo>
                    <a:lnTo>
                      <a:pt x="166" y="240"/>
                    </a:lnTo>
                    <a:lnTo>
                      <a:pt x="170" y="239"/>
                    </a:lnTo>
                    <a:lnTo>
                      <a:pt x="175"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7" name="Freeform 227">
                <a:extLst>
                  <a:ext uri="{FF2B5EF4-FFF2-40B4-BE49-F238E27FC236}">
                    <a16:creationId xmlns:a16="http://schemas.microsoft.com/office/drawing/2014/main" id="{E0BCE971-D713-10CB-520A-C1B60C1C0D5C}"/>
                  </a:ext>
                </a:extLst>
              </p:cNvPr>
              <p:cNvSpPr>
                <a:spLocks/>
              </p:cNvSpPr>
              <p:nvPr/>
            </p:nvSpPr>
            <p:spPr bwMode="auto">
              <a:xfrm>
                <a:off x="3979" y="2843"/>
                <a:ext cx="39" cy="37"/>
              </a:xfrm>
              <a:custGeom>
                <a:avLst/>
                <a:gdLst>
                  <a:gd name="T0" fmla="*/ 3 w 272"/>
                  <a:gd name="T1" fmla="*/ 5 h 257"/>
                  <a:gd name="T2" fmla="*/ 4 w 272"/>
                  <a:gd name="T3" fmla="*/ 5 h 257"/>
                  <a:gd name="T4" fmla="*/ 5 w 272"/>
                  <a:gd name="T5" fmla="*/ 5 h 257"/>
                  <a:gd name="T6" fmla="*/ 5 w 272"/>
                  <a:gd name="T7" fmla="*/ 4 h 257"/>
                  <a:gd name="T8" fmla="*/ 5 w 272"/>
                  <a:gd name="T9" fmla="*/ 4 h 257"/>
                  <a:gd name="T10" fmla="*/ 6 w 272"/>
                  <a:gd name="T11" fmla="*/ 3 h 257"/>
                  <a:gd name="T12" fmla="*/ 5 w 272"/>
                  <a:gd name="T13" fmla="*/ 2 h 257"/>
                  <a:gd name="T14" fmla="*/ 5 w 272"/>
                  <a:gd name="T15" fmla="*/ 1 h 257"/>
                  <a:gd name="T16" fmla="*/ 5 w 272"/>
                  <a:gd name="T17" fmla="*/ 1 h 257"/>
                  <a:gd name="T18" fmla="*/ 4 w 272"/>
                  <a:gd name="T19" fmla="*/ 0 h 257"/>
                  <a:gd name="T20" fmla="*/ 4 w 272"/>
                  <a:gd name="T21" fmla="*/ 0 h 257"/>
                  <a:gd name="T22" fmla="*/ 3 w 272"/>
                  <a:gd name="T23" fmla="*/ 0 h 257"/>
                  <a:gd name="T24" fmla="*/ 3 w 272"/>
                  <a:gd name="T25" fmla="*/ 0 h 257"/>
                  <a:gd name="T26" fmla="*/ 4 w 272"/>
                  <a:gd name="T27" fmla="*/ 0 h 257"/>
                  <a:gd name="T28" fmla="*/ 4 w 272"/>
                  <a:gd name="T29" fmla="*/ 0 h 257"/>
                  <a:gd name="T30" fmla="*/ 3 w 272"/>
                  <a:gd name="T31" fmla="*/ 0 h 257"/>
                  <a:gd name="T32" fmla="*/ 3 w 272"/>
                  <a:gd name="T33" fmla="*/ 0 h 257"/>
                  <a:gd name="T34" fmla="*/ 3 w 272"/>
                  <a:gd name="T35" fmla="*/ 0 h 257"/>
                  <a:gd name="T36" fmla="*/ 3 w 272"/>
                  <a:gd name="T37" fmla="*/ 0 h 257"/>
                  <a:gd name="T38" fmla="*/ 2 w 272"/>
                  <a:gd name="T39" fmla="*/ 0 h 257"/>
                  <a:gd name="T40" fmla="*/ 2 w 272"/>
                  <a:gd name="T41" fmla="*/ 0 h 257"/>
                  <a:gd name="T42" fmla="*/ 2 w 272"/>
                  <a:gd name="T43" fmla="*/ 1 h 257"/>
                  <a:gd name="T44" fmla="*/ 1 w 272"/>
                  <a:gd name="T45" fmla="*/ 1 h 257"/>
                  <a:gd name="T46" fmla="*/ 0 w 272"/>
                  <a:gd name="T47" fmla="*/ 2 h 257"/>
                  <a:gd name="T48" fmla="*/ 0 w 272"/>
                  <a:gd name="T49" fmla="*/ 2 h 257"/>
                  <a:gd name="T50" fmla="*/ 0 w 272"/>
                  <a:gd name="T51" fmla="*/ 2 h 257"/>
                  <a:gd name="T52" fmla="*/ 0 w 272"/>
                  <a:gd name="T53" fmla="*/ 2 h 257"/>
                  <a:gd name="T54" fmla="*/ 0 w 272"/>
                  <a:gd name="T55" fmla="*/ 3 h 257"/>
                  <a:gd name="T56" fmla="*/ 0 w 272"/>
                  <a:gd name="T57" fmla="*/ 3 h 257"/>
                  <a:gd name="T58" fmla="*/ 0 w 272"/>
                  <a:gd name="T59" fmla="*/ 3 h 257"/>
                  <a:gd name="T60" fmla="*/ 0 w 272"/>
                  <a:gd name="T61" fmla="*/ 3 h 257"/>
                  <a:gd name="T62" fmla="*/ 0 w 272"/>
                  <a:gd name="T63" fmla="*/ 3 h 257"/>
                  <a:gd name="T64" fmla="*/ 0 w 272"/>
                  <a:gd name="T65" fmla="*/ 3 h 257"/>
                  <a:gd name="T66" fmla="*/ 0 w 272"/>
                  <a:gd name="T67" fmla="*/ 3 h 257"/>
                  <a:gd name="T68" fmla="*/ 0 w 272"/>
                  <a:gd name="T69" fmla="*/ 3 h 257"/>
                  <a:gd name="T70" fmla="*/ 0 w 272"/>
                  <a:gd name="T71" fmla="*/ 3 h 257"/>
                  <a:gd name="T72" fmla="*/ 0 w 272"/>
                  <a:gd name="T73" fmla="*/ 3 h 257"/>
                  <a:gd name="T74" fmla="*/ 0 w 272"/>
                  <a:gd name="T75" fmla="*/ 3 h 257"/>
                  <a:gd name="T76" fmla="*/ 0 w 272"/>
                  <a:gd name="T77" fmla="*/ 4 h 257"/>
                  <a:gd name="T78" fmla="*/ 0 w 272"/>
                  <a:gd name="T79" fmla="*/ 4 h 257"/>
                  <a:gd name="T80" fmla="*/ 0 w 272"/>
                  <a:gd name="T81" fmla="*/ 4 h 257"/>
                  <a:gd name="T82" fmla="*/ 1 w 272"/>
                  <a:gd name="T83" fmla="*/ 5 h 257"/>
                  <a:gd name="T84" fmla="*/ 2 w 272"/>
                  <a:gd name="T85" fmla="*/ 5 h 257"/>
                  <a:gd name="T86" fmla="*/ 2 w 272"/>
                  <a:gd name="T87" fmla="*/ 5 h 257"/>
                  <a:gd name="T88" fmla="*/ 2 w 272"/>
                  <a:gd name="T89" fmla="*/ 5 h 257"/>
                  <a:gd name="T90" fmla="*/ 2 w 272"/>
                  <a:gd name="T91" fmla="*/ 5 h 257"/>
                  <a:gd name="T92" fmla="*/ 3 w 272"/>
                  <a:gd name="T93" fmla="*/ 5 h 257"/>
                  <a:gd name="T94" fmla="*/ 3 w 272"/>
                  <a:gd name="T95" fmla="*/ 5 h 257"/>
                  <a:gd name="T96" fmla="*/ 3 w 272"/>
                  <a:gd name="T97" fmla="*/ 5 h 2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2" h="257">
                    <a:moveTo>
                      <a:pt x="131" y="257"/>
                    </a:moveTo>
                    <a:lnTo>
                      <a:pt x="180" y="244"/>
                    </a:lnTo>
                    <a:lnTo>
                      <a:pt x="223" y="219"/>
                    </a:lnTo>
                    <a:lnTo>
                      <a:pt x="255" y="181"/>
                    </a:lnTo>
                    <a:lnTo>
                      <a:pt x="272" y="131"/>
                    </a:lnTo>
                    <a:lnTo>
                      <a:pt x="266" y="79"/>
                    </a:lnTo>
                    <a:lnTo>
                      <a:pt x="239" y="33"/>
                    </a:lnTo>
                    <a:lnTo>
                      <a:pt x="217" y="15"/>
                    </a:lnTo>
                    <a:lnTo>
                      <a:pt x="194" y="6"/>
                    </a:lnTo>
                    <a:lnTo>
                      <a:pt x="166" y="1"/>
                    </a:lnTo>
                    <a:lnTo>
                      <a:pt x="188" y="4"/>
                    </a:lnTo>
                    <a:lnTo>
                      <a:pt x="185" y="3"/>
                    </a:lnTo>
                    <a:lnTo>
                      <a:pt x="158" y="0"/>
                    </a:lnTo>
                    <a:lnTo>
                      <a:pt x="146" y="0"/>
                    </a:lnTo>
                    <a:lnTo>
                      <a:pt x="132" y="2"/>
                    </a:lnTo>
                    <a:lnTo>
                      <a:pt x="121" y="6"/>
                    </a:lnTo>
                    <a:lnTo>
                      <a:pt x="76" y="33"/>
                    </a:lnTo>
                    <a:lnTo>
                      <a:pt x="44" y="68"/>
                    </a:lnTo>
                    <a:lnTo>
                      <a:pt x="20" y="111"/>
                    </a:lnTo>
                    <a:lnTo>
                      <a:pt x="24" y="98"/>
                    </a:lnTo>
                    <a:lnTo>
                      <a:pt x="17" y="114"/>
                    </a:lnTo>
                    <a:lnTo>
                      <a:pt x="11" y="133"/>
                    </a:lnTo>
                    <a:lnTo>
                      <a:pt x="11" y="135"/>
                    </a:lnTo>
                    <a:lnTo>
                      <a:pt x="9" y="136"/>
                    </a:lnTo>
                    <a:lnTo>
                      <a:pt x="9" y="137"/>
                    </a:lnTo>
                    <a:lnTo>
                      <a:pt x="1" y="161"/>
                    </a:lnTo>
                    <a:lnTo>
                      <a:pt x="0" y="185"/>
                    </a:lnTo>
                    <a:lnTo>
                      <a:pt x="6" y="208"/>
                    </a:lnTo>
                    <a:lnTo>
                      <a:pt x="40" y="225"/>
                    </a:lnTo>
                    <a:lnTo>
                      <a:pt x="74" y="241"/>
                    </a:lnTo>
                    <a:lnTo>
                      <a:pt x="109" y="257"/>
                    </a:lnTo>
                    <a:lnTo>
                      <a:pt x="117" y="257"/>
                    </a:lnTo>
                    <a:lnTo>
                      <a:pt x="124" y="257"/>
                    </a:lnTo>
                    <a:lnTo>
                      <a:pt x="131" y="25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8" name="Freeform 228">
                <a:extLst>
                  <a:ext uri="{FF2B5EF4-FFF2-40B4-BE49-F238E27FC236}">
                    <a16:creationId xmlns:a16="http://schemas.microsoft.com/office/drawing/2014/main" id="{38A524DE-21A3-1AFF-23AD-1B7BA45259C3}"/>
                  </a:ext>
                </a:extLst>
              </p:cNvPr>
              <p:cNvSpPr>
                <a:spLocks/>
              </p:cNvSpPr>
              <p:nvPr/>
            </p:nvSpPr>
            <p:spPr bwMode="auto">
              <a:xfrm>
                <a:off x="3979" y="2843"/>
                <a:ext cx="39" cy="37"/>
              </a:xfrm>
              <a:custGeom>
                <a:avLst/>
                <a:gdLst>
                  <a:gd name="T0" fmla="*/ 3 w 272"/>
                  <a:gd name="T1" fmla="*/ 5 h 257"/>
                  <a:gd name="T2" fmla="*/ 4 w 272"/>
                  <a:gd name="T3" fmla="*/ 5 h 257"/>
                  <a:gd name="T4" fmla="*/ 5 w 272"/>
                  <a:gd name="T5" fmla="*/ 5 h 257"/>
                  <a:gd name="T6" fmla="*/ 5 w 272"/>
                  <a:gd name="T7" fmla="*/ 4 h 257"/>
                  <a:gd name="T8" fmla="*/ 5 w 272"/>
                  <a:gd name="T9" fmla="*/ 4 h 257"/>
                  <a:gd name="T10" fmla="*/ 6 w 272"/>
                  <a:gd name="T11" fmla="*/ 3 h 257"/>
                  <a:gd name="T12" fmla="*/ 5 w 272"/>
                  <a:gd name="T13" fmla="*/ 2 h 257"/>
                  <a:gd name="T14" fmla="*/ 5 w 272"/>
                  <a:gd name="T15" fmla="*/ 1 h 257"/>
                  <a:gd name="T16" fmla="*/ 5 w 272"/>
                  <a:gd name="T17" fmla="*/ 1 h 257"/>
                  <a:gd name="T18" fmla="*/ 4 w 272"/>
                  <a:gd name="T19" fmla="*/ 0 h 257"/>
                  <a:gd name="T20" fmla="*/ 4 w 272"/>
                  <a:gd name="T21" fmla="*/ 0 h 257"/>
                  <a:gd name="T22" fmla="*/ 3 w 272"/>
                  <a:gd name="T23" fmla="*/ 0 h 257"/>
                  <a:gd name="T24" fmla="*/ 3 w 272"/>
                  <a:gd name="T25" fmla="*/ 0 h 257"/>
                  <a:gd name="T26" fmla="*/ 4 w 272"/>
                  <a:gd name="T27" fmla="*/ 0 h 257"/>
                  <a:gd name="T28" fmla="*/ 4 w 272"/>
                  <a:gd name="T29" fmla="*/ 0 h 257"/>
                  <a:gd name="T30" fmla="*/ 3 w 272"/>
                  <a:gd name="T31" fmla="*/ 0 h 257"/>
                  <a:gd name="T32" fmla="*/ 3 w 272"/>
                  <a:gd name="T33" fmla="*/ 0 h 257"/>
                  <a:gd name="T34" fmla="*/ 3 w 272"/>
                  <a:gd name="T35" fmla="*/ 0 h 257"/>
                  <a:gd name="T36" fmla="*/ 3 w 272"/>
                  <a:gd name="T37" fmla="*/ 0 h 257"/>
                  <a:gd name="T38" fmla="*/ 2 w 272"/>
                  <a:gd name="T39" fmla="*/ 0 h 257"/>
                  <a:gd name="T40" fmla="*/ 2 w 272"/>
                  <a:gd name="T41" fmla="*/ 0 h 257"/>
                  <a:gd name="T42" fmla="*/ 2 w 272"/>
                  <a:gd name="T43" fmla="*/ 1 h 257"/>
                  <a:gd name="T44" fmla="*/ 1 w 272"/>
                  <a:gd name="T45" fmla="*/ 1 h 257"/>
                  <a:gd name="T46" fmla="*/ 0 w 272"/>
                  <a:gd name="T47" fmla="*/ 2 h 257"/>
                  <a:gd name="T48" fmla="*/ 0 w 272"/>
                  <a:gd name="T49" fmla="*/ 2 h 257"/>
                  <a:gd name="T50" fmla="*/ 0 w 272"/>
                  <a:gd name="T51" fmla="*/ 2 h 257"/>
                  <a:gd name="T52" fmla="*/ 0 w 272"/>
                  <a:gd name="T53" fmla="*/ 2 h 257"/>
                  <a:gd name="T54" fmla="*/ 0 w 272"/>
                  <a:gd name="T55" fmla="*/ 3 h 257"/>
                  <a:gd name="T56" fmla="*/ 0 w 272"/>
                  <a:gd name="T57" fmla="*/ 3 h 257"/>
                  <a:gd name="T58" fmla="*/ 0 w 272"/>
                  <a:gd name="T59" fmla="*/ 3 h 257"/>
                  <a:gd name="T60" fmla="*/ 0 w 272"/>
                  <a:gd name="T61" fmla="*/ 3 h 257"/>
                  <a:gd name="T62" fmla="*/ 0 w 272"/>
                  <a:gd name="T63" fmla="*/ 3 h 257"/>
                  <a:gd name="T64" fmla="*/ 0 w 272"/>
                  <a:gd name="T65" fmla="*/ 3 h 257"/>
                  <a:gd name="T66" fmla="*/ 0 w 272"/>
                  <a:gd name="T67" fmla="*/ 3 h 257"/>
                  <a:gd name="T68" fmla="*/ 0 w 272"/>
                  <a:gd name="T69" fmla="*/ 3 h 257"/>
                  <a:gd name="T70" fmla="*/ 0 w 272"/>
                  <a:gd name="T71" fmla="*/ 3 h 257"/>
                  <a:gd name="T72" fmla="*/ 0 w 272"/>
                  <a:gd name="T73" fmla="*/ 3 h 257"/>
                  <a:gd name="T74" fmla="*/ 0 w 272"/>
                  <a:gd name="T75" fmla="*/ 3 h 257"/>
                  <a:gd name="T76" fmla="*/ 0 w 272"/>
                  <a:gd name="T77" fmla="*/ 4 h 257"/>
                  <a:gd name="T78" fmla="*/ 0 w 272"/>
                  <a:gd name="T79" fmla="*/ 4 h 257"/>
                  <a:gd name="T80" fmla="*/ 0 w 272"/>
                  <a:gd name="T81" fmla="*/ 4 h 257"/>
                  <a:gd name="T82" fmla="*/ 1 w 272"/>
                  <a:gd name="T83" fmla="*/ 5 h 257"/>
                  <a:gd name="T84" fmla="*/ 2 w 272"/>
                  <a:gd name="T85" fmla="*/ 5 h 257"/>
                  <a:gd name="T86" fmla="*/ 2 w 272"/>
                  <a:gd name="T87" fmla="*/ 5 h 257"/>
                  <a:gd name="T88" fmla="*/ 2 w 272"/>
                  <a:gd name="T89" fmla="*/ 5 h 257"/>
                  <a:gd name="T90" fmla="*/ 2 w 272"/>
                  <a:gd name="T91" fmla="*/ 5 h 257"/>
                  <a:gd name="T92" fmla="*/ 3 w 272"/>
                  <a:gd name="T93" fmla="*/ 5 h 257"/>
                  <a:gd name="T94" fmla="*/ 3 w 272"/>
                  <a:gd name="T95" fmla="*/ 5 h 257"/>
                  <a:gd name="T96" fmla="*/ 3 w 272"/>
                  <a:gd name="T97" fmla="*/ 5 h 2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2" h="257">
                    <a:moveTo>
                      <a:pt x="131" y="257"/>
                    </a:moveTo>
                    <a:lnTo>
                      <a:pt x="180" y="244"/>
                    </a:lnTo>
                    <a:lnTo>
                      <a:pt x="223" y="219"/>
                    </a:lnTo>
                    <a:lnTo>
                      <a:pt x="255" y="181"/>
                    </a:lnTo>
                    <a:lnTo>
                      <a:pt x="272" y="131"/>
                    </a:lnTo>
                    <a:lnTo>
                      <a:pt x="266" y="79"/>
                    </a:lnTo>
                    <a:lnTo>
                      <a:pt x="239" y="33"/>
                    </a:lnTo>
                    <a:lnTo>
                      <a:pt x="217" y="15"/>
                    </a:lnTo>
                    <a:lnTo>
                      <a:pt x="194" y="6"/>
                    </a:lnTo>
                    <a:lnTo>
                      <a:pt x="166" y="1"/>
                    </a:lnTo>
                    <a:lnTo>
                      <a:pt x="188" y="4"/>
                    </a:lnTo>
                    <a:lnTo>
                      <a:pt x="185" y="3"/>
                    </a:lnTo>
                    <a:lnTo>
                      <a:pt x="158" y="0"/>
                    </a:lnTo>
                    <a:lnTo>
                      <a:pt x="146" y="0"/>
                    </a:lnTo>
                    <a:lnTo>
                      <a:pt x="132" y="2"/>
                    </a:lnTo>
                    <a:lnTo>
                      <a:pt x="121" y="6"/>
                    </a:lnTo>
                    <a:lnTo>
                      <a:pt x="76" y="33"/>
                    </a:lnTo>
                    <a:lnTo>
                      <a:pt x="44" y="68"/>
                    </a:lnTo>
                    <a:lnTo>
                      <a:pt x="20" y="111"/>
                    </a:lnTo>
                    <a:lnTo>
                      <a:pt x="24" y="98"/>
                    </a:lnTo>
                    <a:lnTo>
                      <a:pt x="17" y="114"/>
                    </a:lnTo>
                    <a:lnTo>
                      <a:pt x="11" y="133"/>
                    </a:lnTo>
                    <a:lnTo>
                      <a:pt x="11" y="135"/>
                    </a:lnTo>
                    <a:lnTo>
                      <a:pt x="9" y="136"/>
                    </a:lnTo>
                    <a:lnTo>
                      <a:pt x="9" y="137"/>
                    </a:lnTo>
                    <a:lnTo>
                      <a:pt x="1" y="161"/>
                    </a:lnTo>
                    <a:lnTo>
                      <a:pt x="0" y="185"/>
                    </a:lnTo>
                    <a:lnTo>
                      <a:pt x="6" y="208"/>
                    </a:lnTo>
                    <a:lnTo>
                      <a:pt x="40" y="225"/>
                    </a:lnTo>
                    <a:lnTo>
                      <a:pt x="74" y="241"/>
                    </a:lnTo>
                    <a:lnTo>
                      <a:pt x="109" y="257"/>
                    </a:lnTo>
                    <a:lnTo>
                      <a:pt x="117" y="257"/>
                    </a:lnTo>
                    <a:lnTo>
                      <a:pt x="124" y="257"/>
                    </a:lnTo>
                    <a:lnTo>
                      <a:pt x="131" y="2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9" name="Freeform 229">
                <a:extLst>
                  <a:ext uri="{FF2B5EF4-FFF2-40B4-BE49-F238E27FC236}">
                    <a16:creationId xmlns:a16="http://schemas.microsoft.com/office/drawing/2014/main" id="{AA6010E2-0890-319F-9143-D74105BF17CC}"/>
                  </a:ext>
                </a:extLst>
              </p:cNvPr>
              <p:cNvSpPr>
                <a:spLocks/>
              </p:cNvSpPr>
              <p:nvPr/>
            </p:nvSpPr>
            <p:spPr bwMode="auto">
              <a:xfrm>
                <a:off x="4049" y="2916"/>
                <a:ext cx="8" cy="3"/>
              </a:xfrm>
              <a:custGeom>
                <a:avLst/>
                <a:gdLst>
                  <a:gd name="T0" fmla="*/ 1 w 56"/>
                  <a:gd name="T1" fmla="*/ 0 h 26"/>
                  <a:gd name="T2" fmla="*/ 1 w 56"/>
                  <a:gd name="T3" fmla="*/ 0 h 26"/>
                  <a:gd name="T4" fmla="*/ 1 w 56"/>
                  <a:gd name="T5" fmla="*/ 0 h 26"/>
                  <a:gd name="T6" fmla="*/ 1 w 56"/>
                  <a:gd name="T7" fmla="*/ 0 h 26"/>
                  <a:gd name="T8" fmla="*/ 1 w 56"/>
                  <a:gd name="T9" fmla="*/ 0 h 26"/>
                  <a:gd name="T10" fmla="*/ 1 w 56"/>
                  <a:gd name="T11" fmla="*/ 0 h 26"/>
                  <a:gd name="T12" fmla="*/ 0 w 56"/>
                  <a:gd name="T13" fmla="*/ 0 h 26"/>
                  <a:gd name="T14" fmla="*/ 0 w 56"/>
                  <a:gd name="T15" fmla="*/ 0 h 26"/>
                  <a:gd name="T16" fmla="*/ 0 w 56"/>
                  <a:gd name="T17" fmla="*/ 0 h 26"/>
                  <a:gd name="T18" fmla="*/ 0 w 56"/>
                  <a:gd name="T19" fmla="*/ 0 h 26"/>
                  <a:gd name="T20" fmla="*/ 0 w 56"/>
                  <a:gd name="T21" fmla="*/ 0 h 26"/>
                  <a:gd name="T22" fmla="*/ 1 w 56"/>
                  <a:gd name="T23" fmla="*/ 0 h 26"/>
                  <a:gd name="T24" fmla="*/ 1 w 56"/>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26">
                    <a:moveTo>
                      <a:pt x="31" y="19"/>
                    </a:moveTo>
                    <a:lnTo>
                      <a:pt x="42" y="21"/>
                    </a:lnTo>
                    <a:lnTo>
                      <a:pt x="49" y="24"/>
                    </a:lnTo>
                    <a:lnTo>
                      <a:pt x="56" y="26"/>
                    </a:lnTo>
                    <a:lnTo>
                      <a:pt x="36" y="17"/>
                    </a:lnTo>
                    <a:lnTo>
                      <a:pt x="18" y="8"/>
                    </a:lnTo>
                    <a:lnTo>
                      <a:pt x="0" y="0"/>
                    </a:lnTo>
                    <a:lnTo>
                      <a:pt x="9" y="7"/>
                    </a:lnTo>
                    <a:lnTo>
                      <a:pt x="20" y="13"/>
                    </a:lnTo>
                    <a:lnTo>
                      <a:pt x="31" y="1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0" name="Freeform 230">
                <a:extLst>
                  <a:ext uri="{FF2B5EF4-FFF2-40B4-BE49-F238E27FC236}">
                    <a16:creationId xmlns:a16="http://schemas.microsoft.com/office/drawing/2014/main" id="{1009F355-EBDD-ECB7-9D4D-5AE92A962822}"/>
                  </a:ext>
                </a:extLst>
              </p:cNvPr>
              <p:cNvSpPr>
                <a:spLocks/>
              </p:cNvSpPr>
              <p:nvPr/>
            </p:nvSpPr>
            <p:spPr bwMode="auto">
              <a:xfrm>
                <a:off x="4049" y="2916"/>
                <a:ext cx="8" cy="3"/>
              </a:xfrm>
              <a:custGeom>
                <a:avLst/>
                <a:gdLst>
                  <a:gd name="T0" fmla="*/ 1 w 56"/>
                  <a:gd name="T1" fmla="*/ 0 h 26"/>
                  <a:gd name="T2" fmla="*/ 1 w 56"/>
                  <a:gd name="T3" fmla="*/ 0 h 26"/>
                  <a:gd name="T4" fmla="*/ 1 w 56"/>
                  <a:gd name="T5" fmla="*/ 0 h 26"/>
                  <a:gd name="T6" fmla="*/ 1 w 56"/>
                  <a:gd name="T7" fmla="*/ 0 h 26"/>
                  <a:gd name="T8" fmla="*/ 1 w 56"/>
                  <a:gd name="T9" fmla="*/ 0 h 26"/>
                  <a:gd name="T10" fmla="*/ 1 w 56"/>
                  <a:gd name="T11" fmla="*/ 0 h 26"/>
                  <a:gd name="T12" fmla="*/ 0 w 56"/>
                  <a:gd name="T13" fmla="*/ 0 h 26"/>
                  <a:gd name="T14" fmla="*/ 0 w 56"/>
                  <a:gd name="T15" fmla="*/ 0 h 26"/>
                  <a:gd name="T16" fmla="*/ 0 w 56"/>
                  <a:gd name="T17" fmla="*/ 0 h 26"/>
                  <a:gd name="T18" fmla="*/ 0 w 56"/>
                  <a:gd name="T19" fmla="*/ 0 h 26"/>
                  <a:gd name="T20" fmla="*/ 0 w 56"/>
                  <a:gd name="T21" fmla="*/ 0 h 26"/>
                  <a:gd name="T22" fmla="*/ 1 w 56"/>
                  <a:gd name="T23" fmla="*/ 0 h 26"/>
                  <a:gd name="T24" fmla="*/ 1 w 56"/>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26">
                    <a:moveTo>
                      <a:pt x="31" y="19"/>
                    </a:moveTo>
                    <a:lnTo>
                      <a:pt x="42" y="21"/>
                    </a:lnTo>
                    <a:lnTo>
                      <a:pt x="49" y="24"/>
                    </a:lnTo>
                    <a:lnTo>
                      <a:pt x="56" y="26"/>
                    </a:lnTo>
                    <a:lnTo>
                      <a:pt x="36" y="17"/>
                    </a:lnTo>
                    <a:lnTo>
                      <a:pt x="18" y="8"/>
                    </a:lnTo>
                    <a:lnTo>
                      <a:pt x="0" y="0"/>
                    </a:lnTo>
                    <a:lnTo>
                      <a:pt x="9" y="7"/>
                    </a:lnTo>
                    <a:lnTo>
                      <a:pt x="20" y="13"/>
                    </a:lnTo>
                    <a:lnTo>
                      <a:pt x="3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1" name="Freeform 231">
                <a:extLst>
                  <a:ext uri="{FF2B5EF4-FFF2-40B4-BE49-F238E27FC236}">
                    <a16:creationId xmlns:a16="http://schemas.microsoft.com/office/drawing/2014/main" id="{8352DB49-A763-0562-8F37-B4CD41176861}"/>
                  </a:ext>
                </a:extLst>
              </p:cNvPr>
              <p:cNvSpPr>
                <a:spLocks/>
              </p:cNvSpPr>
              <p:nvPr/>
            </p:nvSpPr>
            <p:spPr bwMode="auto">
              <a:xfrm>
                <a:off x="4045" y="2878"/>
                <a:ext cx="48" cy="41"/>
              </a:xfrm>
              <a:custGeom>
                <a:avLst/>
                <a:gdLst>
                  <a:gd name="T0" fmla="*/ 7 w 339"/>
                  <a:gd name="T1" fmla="*/ 2 h 289"/>
                  <a:gd name="T2" fmla="*/ 6 w 339"/>
                  <a:gd name="T3" fmla="*/ 1 h 289"/>
                  <a:gd name="T4" fmla="*/ 6 w 339"/>
                  <a:gd name="T5" fmla="*/ 0 h 289"/>
                  <a:gd name="T6" fmla="*/ 5 w 339"/>
                  <a:gd name="T7" fmla="*/ 0 h 289"/>
                  <a:gd name="T8" fmla="*/ 5 w 339"/>
                  <a:gd name="T9" fmla="*/ 0 h 289"/>
                  <a:gd name="T10" fmla="*/ 4 w 339"/>
                  <a:gd name="T11" fmla="*/ 0 h 289"/>
                  <a:gd name="T12" fmla="*/ 3 w 339"/>
                  <a:gd name="T13" fmla="*/ 0 h 289"/>
                  <a:gd name="T14" fmla="*/ 2 w 339"/>
                  <a:gd name="T15" fmla="*/ 1 h 289"/>
                  <a:gd name="T16" fmla="*/ 2 w 339"/>
                  <a:gd name="T17" fmla="*/ 1 h 289"/>
                  <a:gd name="T18" fmla="*/ 1 w 339"/>
                  <a:gd name="T19" fmla="*/ 1 h 289"/>
                  <a:gd name="T20" fmla="*/ 1 w 339"/>
                  <a:gd name="T21" fmla="*/ 2 h 289"/>
                  <a:gd name="T22" fmla="*/ 1 w 339"/>
                  <a:gd name="T23" fmla="*/ 2 h 289"/>
                  <a:gd name="T24" fmla="*/ 1 w 339"/>
                  <a:gd name="T25" fmla="*/ 2 h 289"/>
                  <a:gd name="T26" fmla="*/ 1 w 339"/>
                  <a:gd name="T27" fmla="*/ 2 h 289"/>
                  <a:gd name="T28" fmla="*/ 1 w 339"/>
                  <a:gd name="T29" fmla="*/ 2 h 289"/>
                  <a:gd name="T30" fmla="*/ 1 w 339"/>
                  <a:gd name="T31" fmla="*/ 3 h 289"/>
                  <a:gd name="T32" fmla="*/ 1 w 339"/>
                  <a:gd name="T33" fmla="*/ 3 h 289"/>
                  <a:gd name="T34" fmla="*/ 1 w 339"/>
                  <a:gd name="T35" fmla="*/ 3 h 289"/>
                  <a:gd name="T36" fmla="*/ 1 w 339"/>
                  <a:gd name="T37" fmla="*/ 3 h 289"/>
                  <a:gd name="T38" fmla="*/ 1 w 339"/>
                  <a:gd name="T39" fmla="*/ 3 h 289"/>
                  <a:gd name="T40" fmla="*/ 1 w 339"/>
                  <a:gd name="T41" fmla="*/ 3 h 289"/>
                  <a:gd name="T42" fmla="*/ 1 w 339"/>
                  <a:gd name="T43" fmla="*/ 3 h 289"/>
                  <a:gd name="T44" fmla="*/ 0 w 339"/>
                  <a:gd name="T45" fmla="*/ 3 h 289"/>
                  <a:gd name="T46" fmla="*/ 0 w 339"/>
                  <a:gd name="T47" fmla="*/ 3 h 289"/>
                  <a:gd name="T48" fmla="*/ 0 w 339"/>
                  <a:gd name="T49" fmla="*/ 3 h 289"/>
                  <a:gd name="T50" fmla="*/ 0 w 339"/>
                  <a:gd name="T51" fmla="*/ 3 h 289"/>
                  <a:gd name="T52" fmla="*/ 0 w 339"/>
                  <a:gd name="T53" fmla="*/ 3 h 289"/>
                  <a:gd name="T54" fmla="*/ 0 w 339"/>
                  <a:gd name="T55" fmla="*/ 4 h 289"/>
                  <a:gd name="T56" fmla="*/ 0 w 339"/>
                  <a:gd name="T57" fmla="*/ 4 h 289"/>
                  <a:gd name="T58" fmla="*/ 1 w 339"/>
                  <a:gd name="T59" fmla="*/ 4 h 289"/>
                  <a:gd name="T60" fmla="*/ 2 w 339"/>
                  <a:gd name="T61" fmla="*/ 5 h 289"/>
                  <a:gd name="T62" fmla="*/ 4 w 339"/>
                  <a:gd name="T63" fmla="*/ 5 h 289"/>
                  <a:gd name="T64" fmla="*/ 5 w 339"/>
                  <a:gd name="T65" fmla="*/ 6 h 289"/>
                  <a:gd name="T66" fmla="*/ 5 w 339"/>
                  <a:gd name="T67" fmla="*/ 6 h 289"/>
                  <a:gd name="T68" fmla="*/ 6 w 339"/>
                  <a:gd name="T69" fmla="*/ 5 h 289"/>
                  <a:gd name="T70" fmla="*/ 7 w 339"/>
                  <a:gd name="T71" fmla="*/ 4 h 289"/>
                  <a:gd name="T72" fmla="*/ 7 w 339"/>
                  <a:gd name="T73" fmla="*/ 2 h 289"/>
                  <a:gd name="T74" fmla="*/ 7 w 339"/>
                  <a:gd name="T75" fmla="*/ 2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9" h="289">
                    <a:moveTo>
                      <a:pt x="339" y="101"/>
                    </a:moveTo>
                    <a:lnTo>
                      <a:pt x="318" y="57"/>
                    </a:lnTo>
                    <a:lnTo>
                      <a:pt x="282" y="24"/>
                    </a:lnTo>
                    <a:lnTo>
                      <a:pt x="240" y="3"/>
                    </a:lnTo>
                    <a:lnTo>
                      <a:pt x="185" y="0"/>
                    </a:lnTo>
                    <a:lnTo>
                      <a:pt x="129" y="16"/>
                    </a:lnTo>
                    <a:lnTo>
                      <a:pt x="83" y="48"/>
                    </a:lnTo>
                    <a:lnTo>
                      <a:pt x="66" y="67"/>
                    </a:lnTo>
                    <a:lnTo>
                      <a:pt x="51" y="88"/>
                    </a:lnTo>
                    <a:lnTo>
                      <a:pt x="39" y="109"/>
                    </a:lnTo>
                    <a:lnTo>
                      <a:pt x="34" y="115"/>
                    </a:lnTo>
                    <a:lnTo>
                      <a:pt x="31" y="122"/>
                    </a:lnTo>
                    <a:lnTo>
                      <a:pt x="26" y="127"/>
                    </a:lnTo>
                    <a:lnTo>
                      <a:pt x="26" y="129"/>
                    </a:lnTo>
                    <a:lnTo>
                      <a:pt x="25" y="130"/>
                    </a:lnTo>
                    <a:lnTo>
                      <a:pt x="24" y="131"/>
                    </a:lnTo>
                    <a:lnTo>
                      <a:pt x="23" y="132"/>
                    </a:lnTo>
                    <a:lnTo>
                      <a:pt x="11" y="147"/>
                    </a:lnTo>
                    <a:lnTo>
                      <a:pt x="5" y="164"/>
                    </a:lnTo>
                    <a:lnTo>
                      <a:pt x="0" y="181"/>
                    </a:lnTo>
                    <a:lnTo>
                      <a:pt x="59" y="208"/>
                    </a:lnTo>
                    <a:lnTo>
                      <a:pt x="118" y="235"/>
                    </a:lnTo>
                    <a:lnTo>
                      <a:pt x="179" y="262"/>
                    </a:lnTo>
                    <a:lnTo>
                      <a:pt x="238" y="289"/>
                    </a:lnTo>
                    <a:lnTo>
                      <a:pt x="299" y="246"/>
                    </a:lnTo>
                    <a:lnTo>
                      <a:pt x="339" y="180"/>
                    </a:lnTo>
                    <a:lnTo>
                      <a:pt x="339" y="10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2" name="Freeform 232">
                <a:extLst>
                  <a:ext uri="{FF2B5EF4-FFF2-40B4-BE49-F238E27FC236}">
                    <a16:creationId xmlns:a16="http://schemas.microsoft.com/office/drawing/2014/main" id="{0B536DFE-7EDA-E7B9-C551-B05B17629244}"/>
                  </a:ext>
                </a:extLst>
              </p:cNvPr>
              <p:cNvSpPr>
                <a:spLocks/>
              </p:cNvSpPr>
              <p:nvPr/>
            </p:nvSpPr>
            <p:spPr bwMode="auto">
              <a:xfrm>
                <a:off x="4045" y="2878"/>
                <a:ext cx="48" cy="41"/>
              </a:xfrm>
              <a:custGeom>
                <a:avLst/>
                <a:gdLst>
                  <a:gd name="T0" fmla="*/ 7 w 339"/>
                  <a:gd name="T1" fmla="*/ 2 h 289"/>
                  <a:gd name="T2" fmla="*/ 6 w 339"/>
                  <a:gd name="T3" fmla="*/ 1 h 289"/>
                  <a:gd name="T4" fmla="*/ 6 w 339"/>
                  <a:gd name="T5" fmla="*/ 0 h 289"/>
                  <a:gd name="T6" fmla="*/ 5 w 339"/>
                  <a:gd name="T7" fmla="*/ 0 h 289"/>
                  <a:gd name="T8" fmla="*/ 5 w 339"/>
                  <a:gd name="T9" fmla="*/ 0 h 289"/>
                  <a:gd name="T10" fmla="*/ 4 w 339"/>
                  <a:gd name="T11" fmla="*/ 0 h 289"/>
                  <a:gd name="T12" fmla="*/ 3 w 339"/>
                  <a:gd name="T13" fmla="*/ 0 h 289"/>
                  <a:gd name="T14" fmla="*/ 2 w 339"/>
                  <a:gd name="T15" fmla="*/ 1 h 289"/>
                  <a:gd name="T16" fmla="*/ 2 w 339"/>
                  <a:gd name="T17" fmla="*/ 1 h 289"/>
                  <a:gd name="T18" fmla="*/ 1 w 339"/>
                  <a:gd name="T19" fmla="*/ 1 h 289"/>
                  <a:gd name="T20" fmla="*/ 1 w 339"/>
                  <a:gd name="T21" fmla="*/ 2 h 289"/>
                  <a:gd name="T22" fmla="*/ 1 w 339"/>
                  <a:gd name="T23" fmla="*/ 2 h 289"/>
                  <a:gd name="T24" fmla="*/ 1 w 339"/>
                  <a:gd name="T25" fmla="*/ 2 h 289"/>
                  <a:gd name="T26" fmla="*/ 1 w 339"/>
                  <a:gd name="T27" fmla="*/ 2 h 289"/>
                  <a:gd name="T28" fmla="*/ 1 w 339"/>
                  <a:gd name="T29" fmla="*/ 2 h 289"/>
                  <a:gd name="T30" fmla="*/ 1 w 339"/>
                  <a:gd name="T31" fmla="*/ 3 h 289"/>
                  <a:gd name="T32" fmla="*/ 1 w 339"/>
                  <a:gd name="T33" fmla="*/ 3 h 289"/>
                  <a:gd name="T34" fmla="*/ 1 w 339"/>
                  <a:gd name="T35" fmla="*/ 3 h 289"/>
                  <a:gd name="T36" fmla="*/ 1 w 339"/>
                  <a:gd name="T37" fmla="*/ 3 h 289"/>
                  <a:gd name="T38" fmla="*/ 1 w 339"/>
                  <a:gd name="T39" fmla="*/ 3 h 289"/>
                  <a:gd name="T40" fmla="*/ 1 w 339"/>
                  <a:gd name="T41" fmla="*/ 3 h 289"/>
                  <a:gd name="T42" fmla="*/ 1 w 339"/>
                  <a:gd name="T43" fmla="*/ 3 h 289"/>
                  <a:gd name="T44" fmla="*/ 0 w 339"/>
                  <a:gd name="T45" fmla="*/ 3 h 289"/>
                  <a:gd name="T46" fmla="*/ 0 w 339"/>
                  <a:gd name="T47" fmla="*/ 3 h 289"/>
                  <a:gd name="T48" fmla="*/ 0 w 339"/>
                  <a:gd name="T49" fmla="*/ 3 h 289"/>
                  <a:gd name="T50" fmla="*/ 0 w 339"/>
                  <a:gd name="T51" fmla="*/ 3 h 289"/>
                  <a:gd name="T52" fmla="*/ 0 w 339"/>
                  <a:gd name="T53" fmla="*/ 3 h 289"/>
                  <a:gd name="T54" fmla="*/ 0 w 339"/>
                  <a:gd name="T55" fmla="*/ 4 h 289"/>
                  <a:gd name="T56" fmla="*/ 0 w 339"/>
                  <a:gd name="T57" fmla="*/ 4 h 289"/>
                  <a:gd name="T58" fmla="*/ 1 w 339"/>
                  <a:gd name="T59" fmla="*/ 4 h 289"/>
                  <a:gd name="T60" fmla="*/ 2 w 339"/>
                  <a:gd name="T61" fmla="*/ 5 h 289"/>
                  <a:gd name="T62" fmla="*/ 4 w 339"/>
                  <a:gd name="T63" fmla="*/ 5 h 289"/>
                  <a:gd name="T64" fmla="*/ 5 w 339"/>
                  <a:gd name="T65" fmla="*/ 6 h 289"/>
                  <a:gd name="T66" fmla="*/ 5 w 339"/>
                  <a:gd name="T67" fmla="*/ 6 h 289"/>
                  <a:gd name="T68" fmla="*/ 6 w 339"/>
                  <a:gd name="T69" fmla="*/ 5 h 289"/>
                  <a:gd name="T70" fmla="*/ 7 w 339"/>
                  <a:gd name="T71" fmla="*/ 4 h 289"/>
                  <a:gd name="T72" fmla="*/ 7 w 339"/>
                  <a:gd name="T73" fmla="*/ 2 h 289"/>
                  <a:gd name="T74" fmla="*/ 7 w 339"/>
                  <a:gd name="T75" fmla="*/ 2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9" h="289">
                    <a:moveTo>
                      <a:pt x="339" y="101"/>
                    </a:moveTo>
                    <a:lnTo>
                      <a:pt x="318" y="57"/>
                    </a:lnTo>
                    <a:lnTo>
                      <a:pt x="282" y="24"/>
                    </a:lnTo>
                    <a:lnTo>
                      <a:pt x="240" y="3"/>
                    </a:lnTo>
                    <a:lnTo>
                      <a:pt x="185" y="0"/>
                    </a:lnTo>
                    <a:lnTo>
                      <a:pt x="129" y="16"/>
                    </a:lnTo>
                    <a:lnTo>
                      <a:pt x="83" y="48"/>
                    </a:lnTo>
                    <a:lnTo>
                      <a:pt x="66" y="67"/>
                    </a:lnTo>
                    <a:lnTo>
                      <a:pt x="51" y="88"/>
                    </a:lnTo>
                    <a:lnTo>
                      <a:pt x="39" y="109"/>
                    </a:lnTo>
                    <a:lnTo>
                      <a:pt x="34" y="115"/>
                    </a:lnTo>
                    <a:lnTo>
                      <a:pt x="31" y="122"/>
                    </a:lnTo>
                    <a:lnTo>
                      <a:pt x="26" y="127"/>
                    </a:lnTo>
                    <a:lnTo>
                      <a:pt x="26" y="129"/>
                    </a:lnTo>
                    <a:lnTo>
                      <a:pt x="25" y="130"/>
                    </a:lnTo>
                    <a:lnTo>
                      <a:pt x="24" y="131"/>
                    </a:lnTo>
                    <a:lnTo>
                      <a:pt x="23" y="132"/>
                    </a:lnTo>
                    <a:lnTo>
                      <a:pt x="11" y="147"/>
                    </a:lnTo>
                    <a:lnTo>
                      <a:pt x="5" y="164"/>
                    </a:lnTo>
                    <a:lnTo>
                      <a:pt x="0" y="181"/>
                    </a:lnTo>
                    <a:lnTo>
                      <a:pt x="59" y="208"/>
                    </a:lnTo>
                    <a:lnTo>
                      <a:pt x="118" y="235"/>
                    </a:lnTo>
                    <a:lnTo>
                      <a:pt x="179" y="262"/>
                    </a:lnTo>
                    <a:lnTo>
                      <a:pt x="238" y="289"/>
                    </a:lnTo>
                    <a:lnTo>
                      <a:pt x="299" y="246"/>
                    </a:lnTo>
                    <a:lnTo>
                      <a:pt x="339" y="180"/>
                    </a:lnTo>
                    <a:lnTo>
                      <a:pt x="33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3" name="Freeform 233">
                <a:extLst>
                  <a:ext uri="{FF2B5EF4-FFF2-40B4-BE49-F238E27FC236}">
                    <a16:creationId xmlns:a16="http://schemas.microsoft.com/office/drawing/2014/main" id="{74F65D9D-79EA-52D9-1C74-7498DDE375B2}"/>
                  </a:ext>
                </a:extLst>
              </p:cNvPr>
              <p:cNvSpPr>
                <a:spLocks/>
              </p:cNvSpPr>
              <p:nvPr/>
            </p:nvSpPr>
            <p:spPr bwMode="auto">
              <a:xfrm>
                <a:off x="4125" y="2913"/>
                <a:ext cx="32" cy="32"/>
              </a:xfrm>
              <a:custGeom>
                <a:avLst/>
                <a:gdLst>
                  <a:gd name="T0" fmla="*/ 3 w 226"/>
                  <a:gd name="T1" fmla="*/ 4 h 228"/>
                  <a:gd name="T2" fmla="*/ 4 w 226"/>
                  <a:gd name="T3" fmla="*/ 4 h 228"/>
                  <a:gd name="T4" fmla="*/ 4 w 226"/>
                  <a:gd name="T5" fmla="*/ 4 h 228"/>
                  <a:gd name="T6" fmla="*/ 4 w 226"/>
                  <a:gd name="T7" fmla="*/ 3 h 228"/>
                  <a:gd name="T8" fmla="*/ 4 w 226"/>
                  <a:gd name="T9" fmla="*/ 3 h 228"/>
                  <a:gd name="T10" fmla="*/ 4 w 226"/>
                  <a:gd name="T11" fmla="*/ 3 h 228"/>
                  <a:gd name="T12" fmla="*/ 5 w 226"/>
                  <a:gd name="T13" fmla="*/ 2 h 228"/>
                  <a:gd name="T14" fmla="*/ 4 w 226"/>
                  <a:gd name="T15" fmla="*/ 1 h 228"/>
                  <a:gd name="T16" fmla="*/ 4 w 226"/>
                  <a:gd name="T17" fmla="*/ 1 h 228"/>
                  <a:gd name="T18" fmla="*/ 4 w 226"/>
                  <a:gd name="T19" fmla="*/ 1 h 228"/>
                  <a:gd name="T20" fmla="*/ 4 w 226"/>
                  <a:gd name="T21" fmla="*/ 0 h 228"/>
                  <a:gd name="T22" fmla="*/ 3 w 226"/>
                  <a:gd name="T23" fmla="*/ 0 h 228"/>
                  <a:gd name="T24" fmla="*/ 3 w 226"/>
                  <a:gd name="T25" fmla="*/ 0 h 228"/>
                  <a:gd name="T26" fmla="*/ 2 w 226"/>
                  <a:gd name="T27" fmla="*/ 0 h 228"/>
                  <a:gd name="T28" fmla="*/ 1 w 226"/>
                  <a:gd name="T29" fmla="*/ 0 h 228"/>
                  <a:gd name="T30" fmla="*/ 1 w 226"/>
                  <a:gd name="T31" fmla="*/ 1 h 228"/>
                  <a:gd name="T32" fmla="*/ 1 w 226"/>
                  <a:gd name="T33" fmla="*/ 1 h 228"/>
                  <a:gd name="T34" fmla="*/ 1 w 226"/>
                  <a:gd name="T35" fmla="*/ 1 h 228"/>
                  <a:gd name="T36" fmla="*/ 0 w 226"/>
                  <a:gd name="T37" fmla="*/ 1 h 228"/>
                  <a:gd name="T38" fmla="*/ 0 w 226"/>
                  <a:gd name="T39" fmla="*/ 2 h 228"/>
                  <a:gd name="T40" fmla="*/ 0 w 226"/>
                  <a:gd name="T41" fmla="*/ 2 h 228"/>
                  <a:gd name="T42" fmla="*/ 0 w 226"/>
                  <a:gd name="T43" fmla="*/ 2 h 228"/>
                  <a:gd name="T44" fmla="*/ 0 w 226"/>
                  <a:gd name="T45" fmla="*/ 3 h 228"/>
                  <a:gd name="T46" fmla="*/ 0 w 226"/>
                  <a:gd name="T47" fmla="*/ 3 h 228"/>
                  <a:gd name="T48" fmla="*/ 0 w 226"/>
                  <a:gd name="T49" fmla="*/ 3 h 228"/>
                  <a:gd name="T50" fmla="*/ 0 w 226"/>
                  <a:gd name="T51" fmla="*/ 3 h 228"/>
                  <a:gd name="T52" fmla="*/ 0 w 226"/>
                  <a:gd name="T53" fmla="*/ 4 h 228"/>
                  <a:gd name="T54" fmla="*/ 0 w 226"/>
                  <a:gd name="T55" fmla="*/ 4 h 228"/>
                  <a:gd name="T56" fmla="*/ 0 w 226"/>
                  <a:gd name="T57" fmla="*/ 4 h 228"/>
                  <a:gd name="T58" fmla="*/ 1 w 226"/>
                  <a:gd name="T59" fmla="*/ 4 h 228"/>
                  <a:gd name="T60" fmla="*/ 1 w 226"/>
                  <a:gd name="T61" fmla="*/ 4 h 228"/>
                  <a:gd name="T62" fmla="*/ 2 w 226"/>
                  <a:gd name="T63" fmla="*/ 4 h 228"/>
                  <a:gd name="T64" fmla="*/ 2 w 226"/>
                  <a:gd name="T65" fmla="*/ 4 h 228"/>
                  <a:gd name="T66" fmla="*/ 2 w 226"/>
                  <a:gd name="T67" fmla="*/ 4 h 228"/>
                  <a:gd name="T68" fmla="*/ 3 w 226"/>
                  <a:gd name="T69" fmla="*/ 4 h 228"/>
                  <a:gd name="T70" fmla="*/ 3 w 226"/>
                  <a:gd name="T71" fmla="*/ 4 h 228"/>
                  <a:gd name="T72" fmla="*/ 3 w 226"/>
                  <a:gd name="T73" fmla="*/ 4 h 2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6" h="228">
                    <a:moveTo>
                      <a:pt x="160" y="208"/>
                    </a:moveTo>
                    <a:lnTo>
                      <a:pt x="179" y="196"/>
                    </a:lnTo>
                    <a:lnTo>
                      <a:pt x="197" y="178"/>
                    </a:lnTo>
                    <a:lnTo>
                      <a:pt x="210" y="158"/>
                    </a:lnTo>
                    <a:lnTo>
                      <a:pt x="222" y="129"/>
                    </a:lnTo>
                    <a:lnTo>
                      <a:pt x="226" y="99"/>
                    </a:lnTo>
                    <a:lnTo>
                      <a:pt x="222" y="67"/>
                    </a:lnTo>
                    <a:lnTo>
                      <a:pt x="210" y="39"/>
                    </a:lnTo>
                    <a:lnTo>
                      <a:pt x="188" y="17"/>
                    </a:lnTo>
                    <a:lnTo>
                      <a:pt x="162" y="4"/>
                    </a:lnTo>
                    <a:lnTo>
                      <a:pt x="118" y="0"/>
                    </a:lnTo>
                    <a:lnTo>
                      <a:pt x="73" y="14"/>
                    </a:lnTo>
                    <a:lnTo>
                      <a:pt x="38" y="44"/>
                    </a:lnTo>
                    <a:lnTo>
                      <a:pt x="28" y="57"/>
                    </a:lnTo>
                    <a:lnTo>
                      <a:pt x="20" y="71"/>
                    </a:lnTo>
                    <a:lnTo>
                      <a:pt x="13" y="86"/>
                    </a:lnTo>
                    <a:lnTo>
                      <a:pt x="6" y="106"/>
                    </a:lnTo>
                    <a:lnTo>
                      <a:pt x="2" y="128"/>
                    </a:lnTo>
                    <a:lnTo>
                      <a:pt x="0" y="149"/>
                    </a:lnTo>
                    <a:lnTo>
                      <a:pt x="2" y="169"/>
                    </a:lnTo>
                    <a:lnTo>
                      <a:pt x="8" y="186"/>
                    </a:lnTo>
                    <a:lnTo>
                      <a:pt x="19" y="202"/>
                    </a:lnTo>
                    <a:lnTo>
                      <a:pt x="38" y="211"/>
                    </a:lnTo>
                    <a:lnTo>
                      <a:pt x="58" y="219"/>
                    </a:lnTo>
                    <a:lnTo>
                      <a:pt x="77" y="228"/>
                    </a:lnTo>
                    <a:lnTo>
                      <a:pt x="105" y="225"/>
                    </a:lnTo>
                    <a:lnTo>
                      <a:pt x="134" y="220"/>
                    </a:lnTo>
                    <a:lnTo>
                      <a:pt x="160" y="20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4" name="Freeform 234">
                <a:extLst>
                  <a:ext uri="{FF2B5EF4-FFF2-40B4-BE49-F238E27FC236}">
                    <a16:creationId xmlns:a16="http://schemas.microsoft.com/office/drawing/2014/main" id="{72CF1D98-46E4-59EB-9400-FD27B5817ACA}"/>
                  </a:ext>
                </a:extLst>
              </p:cNvPr>
              <p:cNvSpPr>
                <a:spLocks/>
              </p:cNvSpPr>
              <p:nvPr/>
            </p:nvSpPr>
            <p:spPr bwMode="auto">
              <a:xfrm>
                <a:off x="4125" y="2913"/>
                <a:ext cx="32" cy="32"/>
              </a:xfrm>
              <a:custGeom>
                <a:avLst/>
                <a:gdLst>
                  <a:gd name="T0" fmla="*/ 3 w 226"/>
                  <a:gd name="T1" fmla="*/ 4 h 228"/>
                  <a:gd name="T2" fmla="*/ 4 w 226"/>
                  <a:gd name="T3" fmla="*/ 4 h 228"/>
                  <a:gd name="T4" fmla="*/ 4 w 226"/>
                  <a:gd name="T5" fmla="*/ 4 h 228"/>
                  <a:gd name="T6" fmla="*/ 4 w 226"/>
                  <a:gd name="T7" fmla="*/ 3 h 228"/>
                  <a:gd name="T8" fmla="*/ 4 w 226"/>
                  <a:gd name="T9" fmla="*/ 3 h 228"/>
                  <a:gd name="T10" fmla="*/ 4 w 226"/>
                  <a:gd name="T11" fmla="*/ 3 h 228"/>
                  <a:gd name="T12" fmla="*/ 5 w 226"/>
                  <a:gd name="T13" fmla="*/ 2 h 228"/>
                  <a:gd name="T14" fmla="*/ 4 w 226"/>
                  <a:gd name="T15" fmla="*/ 1 h 228"/>
                  <a:gd name="T16" fmla="*/ 4 w 226"/>
                  <a:gd name="T17" fmla="*/ 1 h 228"/>
                  <a:gd name="T18" fmla="*/ 4 w 226"/>
                  <a:gd name="T19" fmla="*/ 1 h 228"/>
                  <a:gd name="T20" fmla="*/ 4 w 226"/>
                  <a:gd name="T21" fmla="*/ 0 h 228"/>
                  <a:gd name="T22" fmla="*/ 3 w 226"/>
                  <a:gd name="T23" fmla="*/ 0 h 228"/>
                  <a:gd name="T24" fmla="*/ 3 w 226"/>
                  <a:gd name="T25" fmla="*/ 0 h 228"/>
                  <a:gd name="T26" fmla="*/ 2 w 226"/>
                  <a:gd name="T27" fmla="*/ 0 h 228"/>
                  <a:gd name="T28" fmla="*/ 1 w 226"/>
                  <a:gd name="T29" fmla="*/ 0 h 228"/>
                  <a:gd name="T30" fmla="*/ 1 w 226"/>
                  <a:gd name="T31" fmla="*/ 1 h 228"/>
                  <a:gd name="T32" fmla="*/ 1 w 226"/>
                  <a:gd name="T33" fmla="*/ 1 h 228"/>
                  <a:gd name="T34" fmla="*/ 1 w 226"/>
                  <a:gd name="T35" fmla="*/ 1 h 228"/>
                  <a:gd name="T36" fmla="*/ 0 w 226"/>
                  <a:gd name="T37" fmla="*/ 1 h 228"/>
                  <a:gd name="T38" fmla="*/ 0 w 226"/>
                  <a:gd name="T39" fmla="*/ 2 h 228"/>
                  <a:gd name="T40" fmla="*/ 0 w 226"/>
                  <a:gd name="T41" fmla="*/ 2 h 228"/>
                  <a:gd name="T42" fmla="*/ 0 w 226"/>
                  <a:gd name="T43" fmla="*/ 2 h 228"/>
                  <a:gd name="T44" fmla="*/ 0 w 226"/>
                  <a:gd name="T45" fmla="*/ 3 h 228"/>
                  <a:gd name="T46" fmla="*/ 0 w 226"/>
                  <a:gd name="T47" fmla="*/ 3 h 228"/>
                  <a:gd name="T48" fmla="*/ 0 w 226"/>
                  <a:gd name="T49" fmla="*/ 3 h 228"/>
                  <a:gd name="T50" fmla="*/ 0 w 226"/>
                  <a:gd name="T51" fmla="*/ 3 h 228"/>
                  <a:gd name="T52" fmla="*/ 0 w 226"/>
                  <a:gd name="T53" fmla="*/ 4 h 228"/>
                  <a:gd name="T54" fmla="*/ 0 w 226"/>
                  <a:gd name="T55" fmla="*/ 4 h 228"/>
                  <a:gd name="T56" fmla="*/ 0 w 226"/>
                  <a:gd name="T57" fmla="*/ 4 h 228"/>
                  <a:gd name="T58" fmla="*/ 1 w 226"/>
                  <a:gd name="T59" fmla="*/ 4 h 228"/>
                  <a:gd name="T60" fmla="*/ 1 w 226"/>
                  <a:gd name="T61" fmla="*/ 4 h 228"/>
                  <a:gd name="T62" fmla="*/ 2 w 226"/>
                  <a:gd name="T63" fmla="*/ 4 h 228"/>
                  <a:gd name="T64" fmla="*/ 2 w 226"/>
                  <a:gd name="T65" fmla="*/ 4 h 228"/>
                  <a:gd name="T66" fmla="*/ 2 w 226"/>
                  <a:gd name="T67" fmla="*/ 4 h 228"/>
                  <a:gd name="T68" fmla="*/ 3 w 226"/>
                  <a:gd name="T69" fmla="*/ 4 h 228"/>
                  <a:gd name="T70" fmla="*/ 3 w 226"/>
                  <a:gd name="T71" fmla="*/ 4 h 228"/>
                  <a:gd name="T72" fmla="*/ 3 w 226"/>
                  <a:gd name="T73" fmla="*/ 4 h 2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6" h="228">
                    <a:moveTo>
                      <a:pt x="160" y="208"/>
                    </a:moveTo>
                    <a:lnTo>
                      <a:pt x="179" y="196"/>
                    </a:lnTo>
                    <a:lnTo>
                      <a:pt x="197" y="178"/>
                    </a:lnTo>
                    <a:lnTo>
                      <a:pt x="210" y="158"/>
                    </a:lnTo>
                    <a:lnTo>
                      <a:pt x="222" y="129"/>
                    </a:lnTo>
                    <a:lnTo>
                      <a:pt x="226" y="99"/>
                    </a:lnTo>
                    <a:lnTo>
                      <a:pt x="222" y="67"/>
                    </a:lnTo>
                    <a:lnTo>
                      <a:pt x="210" y="39"/>
                    </a:lnTo>
                    <a:lnTo>
                      <a:pt x="188" y="17"/>
                    </a:lnTo>
                    <a:lnTo>
                      <a:pt x="162" y="4"/>
                    </a:lnTo>
                    <a:lnTo>
                      <a:pt x="118" y="0"/>
                    </a:lnTo>
                    <a:lnTo>
                      <a:pt x="73" y="14"/>
                    </a:lnTo>
                    <a:lnTo>
                      <a:pt x="38" y="44"/>
                    </a:lnTo>
                    <a:lnTo>
                      <a:pt x="28" y="57"/>
                    </a:lnTo>
                    <a:lnTo>
                      <a:pt x="20" y="71"/>
                    </a:lnTo>
                    <a:lnTo>
                      <a:pt x="13" y="86"/>
                    </a:lnTo>
                    <a:lnTo>
                      <a:pt x="6" y="106"/>
                    </a:lnTo>
                    <a:lnTo>
                      <a:pt x="2" y="128"/>
                    </a:lnTo>
                    <a:lnTo>
                      <a:pt x="0" y="149"/>
                    </a:lnTo>
                    <a:lnTo>
                      <a:pt x="2" y="169"/>
                    </a:lnTo>
                    <a:lnTo>
                      <a:pt x="8" y="186"/>
                    </a:lnTo>
                    <a:lnTo>
                      <a:pt x="19" y="202"/>
                    </a:lnTo>
                    <a:lnTo>
                      <a:pt x="38" y="211"/>
                    </a:lnTo>
                    <a:lnTo>
                      <a:pt x="58" y="219"/>
                    </a:lnTo>
                    <a:lnTo>
                      <a:pt x="77" y="228"/>
                    </a:lnTo>
                    <a:lnTo>
                      <a:pt x="105" y="225"/>
                    </a:lnTo>
                    <a:lnTo>
                      <a:pt x="134" y="220"/>
                    </a:lnTo>
                    <a:lnTo>
                      <a:pt x="160" y="2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5" name="Freeform 235">
                <a:extLst>
                  <a:ext uri="{FF2B5EF4-FFF2-40B4-BE49-F238E27FC236}">
                    <a16:creationId xmlns:a16="http://schemas.microsoft.com/office/drawing/2014/main" id="{7A41D9CC-DB8C-F052-2744-F1F36ECC3B4A}"/>
                  </a:ext>
                </a:extLst>
              </p:cNvPr>
              <p:cNvSpPr>
                <a:spLocks/>
              </p:cNvSpPr>
              <p:nvPr/>
            </p:nvSpPr>
            <p:spPr bwMode="auto">
              <a:xfrm>
                <a:off x="4199" y="2949"/>
                <a:ext cx="39" cy="35"/>
              </a:xfrm>
              <a:custGeom>
                <a:avLst/>
                <a:gdLst>
                  <a:gd name="T0" fmla="*/ 1 w 278"/>
                  <a:gd name="T1" fmla="*/ 1 h 246"/>
                  <a:gd name="T2" fmla="*/ 1 w 278"/>
                  <a:gd name="T3" fmla="*/ 1 h 246"/>
                  <a:gd name="T4" fmla="*/ 1 w 278"/>
                  <a:gd name="T5" fmla="*/ 1 h 246"/>
                  <a:gd name="T6" fmla="*/ 1 w 278"/>
                  <a:gd name="T7" fmla="*/ 1 h 246"/>
                  <a:gd name="T8" fmla="*/ 1 w 278"/>
                  <a:gd name="T9" fmla="*/ 1 h 246"/>
                  <a:gd name="T10" fmla="*/ 1 w 278"/>
                  <a:gd name="T11" fmla="*/ 1 h 246"/>
                  <a:gd name="T12" fmla="*/ 1 w 278"/>
                  <a:gd name="T13" fmla="*/ 2 h 246"/>
                  <a:gd name="T14" fmla="*/ 1 w 278"/>
                  <a:gd name="T15" fmla="*/ 2 h 246"/>
                  <a:gd name="T16" fmla="*/ 1 w 278"/>
                  <a:gd name="T17" fmla="*/ 2 h 246"/>
                  <a:gd name="T18" fmla="*/ 0 w 278"/>
                  <a:gd name="T19" fmla="*/ 2 h 246"/>
                  <a:gd name="T20" fmla="*/ 0 w 278"/>
                  <a:gd name="T21" fmla="*/ 3 h 246"/>
                  <a:gd name="T22" fmla="*/ 0 w 278"/>
                  <a:gd name="T23" fmla="*/ 4 h 246"/>
                  <a:gd name="T24" fmla="*/ 0 w 278"/>
                  <a:gd name="T25" fmla="*/ 4 h 246"/>
                  <a:gd name="T26" fmla="*/ 1 w 278"/>
                  <a:gd name="T27" fmla="*/ 4 h 246"/>
                  <a:gd name="T28" fmla="*/ 2 w 278"/>
                  <a:gd name="T29" fmla="*/ 5 h 246"/>
                  <a:gd name="T30" fmla="*/ 3 w 278"/>
                  <a:gd name="T31" fmla="*/ 5 h 246"/>
                  <a:gd name="T32" fmla="*/ 3 w 278"/>
                  <a:gd name="T33" fmla="*/ 5 h 246"/>
                  <a:gd name="T34" fmla="*/ 4 w 278"/>
                  <a:gd name="T35" fmla="*/ 5 h 246"/>
                  <a:gd name="T36" fmla="*/ 4 w 278"/>
                  <a:gd name="T37" fmla="*/ 4 h 246"/>
                  <a:gd name="T38" fmla="*/ 5 w 278"/>
                  <a:gd name="T39" fmla="*/ 3 h 246"/>
                  <a:gd name="T40" fmla="*/ 5 w 278"/>
                  <a:gd name="T41" fmla="*/ 2 h 246"/>
                  <a:gd name="T42" fmla="*/ 5 w 278"/>
                  <a:gd name="T43" fmla="*/ 1 h 246"/>
                  <a:gd name="T44" fmla="*/ 5 w 278"/>
                  <a:gd name="T45" fmla="*/ 1 h 246"/>
                  <a:gd name="T46" fmla="*/ 5 w 278"/>
                  <a:gd name="T47" fmla="*/ 1 h 246"/>
                  <a:gd name="T48" fmla="*/ 5 w 278"/>
                  <a:gd name="T49" fmla="*/ 1 h 246"/>
                  <a:gd name="T50" fmla="*/ 5 w 278"/>
                  <a:gd name="T51" fmla="*/ 1 h 246"/>
                  <a:gd name="T52" fmla="*/ 5 w 278"/>
                  <a:gd name="T53" fmla="*/ 1 h 246"/>
                  <a:gd name="T54" fmla="*/ 4 w 278"/>
                  <a:gd name="T55" fmla="*/ 0 h 246"/>
                  <a:gd name="T56" fmla="*/ 4 w 278"/>
                  <a:gd name="T57" fmla="*/ 0 h 246"/>
                  <a:gd name="T58" fmla="*/ 4 w 278"/>
                  <a:gd name="T59" fmla="*/ 0 h 246"/>
                  <a:gd name="T60" fmla="*/ 4 w 278"/>
                  <a:gd name="T61" fmla="*/ 0 h 246"/>
                  <a:gd name="T62" fmla="*/ 3 w 278"/>
                  <a:gd name="T63" fmla="*/ 0 h 246"/>
                  <a:gd name="T64" fmla="*/ 3 w 278"/>
                  <a:gd name="T65" fmla="*/ 0 h 246"/>
                  <a:gd name="T66" fmla="*/ 2 w 278"/>
                  <a:gd name="T67" fmla="*/ 0 h 246"/>
                  <a:gd name="T68" fmla="*/ 2 w 278"/>
                  <a:gd name="T69" fmla="*/ 0 h 246"/>
                  <a:gd name="T70" fmla="*/ 2 w 278"/>
                  <a:gd name="T71" fmla="*/ 1 h 246"/>
                  <a:gd name="T72" fmla="*/ 2 w 278"/>
                  <a:gd name="T73" fmla="*/ 1 h 246"/>
                  <a:gd name="T74" fmla="*/ 1 w 278"/>
                  <a:gd name="T75" fmla="*/ 1 h 246"/>
                  <a:gd name="T76" fmla="*/ 1 w 278"/>
                  <a:gd name="T77" fmla="*/ 1 h 2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8" h="246">
                    <a:moveTo>
                      <a:pt x="63" y="65"/>
                    </a:moveTo>
                    <a:lnTo>
                      <a:pt x="62" y="65"/>
                    </a:lnTo>
                    <a:lnTo>
                      <a:pt x="61" y="67"/>
                    </a:lnTo>
                    <a:lnTo>
                      <a:pt x="60" y="69"/>
                    </a:lnTo>
                    <a:lnTo>
                      <a:pt x="55" y="72"/>
                    </a:lnTo>
                    <a:lnTo>
                      <a:pt x="50" y="76"/>
                    </a:lnTo>
                    <a:lnTo>
                      <a:pt x="44" y="79"/>
                    </a:lnTo>
                    <a:lnTo>
                      <a:pt x="14" y="106"/>
                    </a:lnTo>
                    <a:lnTo>
                      <a:pt x="0" y="143"/>
                    </a:lnTo>
                    <a:lnTo>
                      <a:pt x="1" y="184"/>
                    </a:lnTo>
                    <a:lnTo>
                      <a:pt x="44" y="204"/>
                    </a:lnTo>
                    <a:lnTo>
                      <a:pt x="89" y="225"/>
                    </a:lnTo>
                    <a:lnTo>
                      <a:pt x="133" y="246"/>
                    </a:lnTo>
                    <a:lnTo>
                      <a:pt x="185" y="226"/>
                    </a:lnTo>
                    <a:lnTo>
                      <a:pt x="230" y="194"/>
                    </a:lnTo>
                    <a:lnTo>
                      <a:pt x="265" y="153"/>
                    </a:lnTo>
                    <a:lnTo>
                      <a:pt x="278" y="104"/>
                    </a:lnTo>
                    <a:lnTo>
                      <a:pt x="265" y="47"/>
                    </a:lnTo>
                    <a:lnTo>
                      <a:pt x="262" y="42"/>
                    </a:lnTo>
                    <a:lnTo>
                      <a:pt x="259" y="37"/>
                    </a:lnTo>
                    <a:lnTo>
                      <a:pt x="254" y="32"/>
                    </a:lnTo>
                    <a:lnTo>
                      <a:pt x="230" y="21"/>
                    </a:lnTo>
                    <a:lnTo>
                      <a:pt x="205" y="11"/>
                    </a:lnTo>
                    <a:lnTo>
                      <a:pt x="182" y="0"/>
                    </a:lnTo>
                    <a:lnTo>
                      <a:pt x="157" y="2"/>
                    </a:lnTo>
                    <a:lnTo>
                      <a:pt x="133" y="11"/>
                    </a:lnTo>
                    <a:lnTo>
                      <a:pt x="110" y="23"/>
                    </a:lnTo>
                    <a:lnTo>
                      <a:pt x="93" y="37"/>
                    </a:lnTo>
                    <a:lnTo>
                      <a:pt x="78" y="51"/>
                    </a:lnTo>
                    <a:lnTo>
                      <a:pt x="63" y="6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6" name="Freeform 236">
                <a:extLst>
                  <a:ext uri="{FF2B5EF4-FFF2-40B4-BE49-F238E27FC236}">
                    <a16:creationId xmlns:a16="http://schemas.microsoft.com/office/drawing/2014/main" id="{06866822-36D6-1105-A26D-100A634EB589}"/>
                  </a:ext>
                </a:extLst>
              </p:cNvPr>
              <p:cNvSpPr>
                <a:spLocks/>
              </p:cNvSpPr>
              <p:nvPr/>
            </p:nvSpPr>
            <p:spPr bwMode="auto">
              <a:xfrm>
                <a:off x="4199" y="2949"/>
                <a:ext cx="39" cy="35"/>
              </a:xfrm>
              <a:custGeom>
                <a:avLst/>
                <a:gdLst>
                  <a:gd name="T0" fmla="*/ 1 w 278"/>
                  <a:gd name="T1" fmla="*/ 1 h 246"/>
                  <a:gd name="T2" fmla="*/ 1 w 278"/>
                  <a:gd name="T3" fmla="*/ 1 h 246"/>
                  <a:gd name="T4" fmla="*/ 1 w 278"/>
                  <a:gd name="T5" fmla="*/ 1 h 246"/>
                  <a:gd name="T6" fmla="*/ 1 w 278"/>
                  <a:gd name="T7" fmla="*/ 1 h 246"/>
                  <a:gd name="T8" fmla="*/ 1 w 278"/>
                  <a:gd name="T9" fmla="*/ 1 h 246"/>
                  <a:gd name="T10" fmla="*/ 1 w 278"/>
                  <a:gd name="T11" fmla="*/ 1 h 246"/>
                  <a:gd name="T12" fmla="*/ 1 w 278"/>
                  <a:gd name="T13" fmla="*/ 2 h 246"/>
                  <a:gd name="T14" fmla="*/ 1 w 278"/>
                  <a:gd name="T15" fmla="*/ 2 h 246"/>
                  <a:gd name="T16" fmla="*/ 1 w 278"/>
                  <a:gd name="T17" fmla="*/ 2 h 246"/>
                  <a:gd name="T18" fmla="*/ 0 w 278"/>
                  <a:gd name="T19" fmla="*/ 2 h 246"/>
                  <a:gd name="T20" fmla="*/ 0 w 278"/>
                  <a:gd name="T21" fmla="*/ 3 h 246"/>
                  <a:gd name="T22" fmla="*/ 0 w 278"/>
                  <a:gd name="T23" fmla="*/ 4 h 246"/>
                  <a:gd name="T24" fmla="*/ 0 w 278"/>
                  <a:gd name="T25" fmla="*/ 4 h 246"/>
                  <a:gd name="T26" fmla="*/ 1 w 278"/>
                  <a:gd name="T27" fmla="*/ 4 h 246"/>
                  <a:gd name="T28" fmla="*/ 2 w 278"/>
                  <a:gd name="T29" fmla="*/ 5 h 246"/>
                  <a:gd name="T30" fmla="*/ 3 w 278"/>
                  <a:gd name="T31" fmla="*/ 5 h 246"/>
                  <a:gd name="T32" fmla="*/ 3 w 278"/>
                  <a:gd name="T33" fmla="*/ 5 h 246"/>
                  <a:gd name="T34" fmla="*/ 4 w 278"/>
                  <a:gd name="T35" fmla="*/ 5 h 246"/>
                  <a:gd name="T36" fmla="*/ 4 w 278"/>
                  <a:gd name="T37" fmla="*/ 4 h 246"/>
                  <a:gd name="T38" fmla="*/ 5 w 278"/>
                  <a:gd name="T39" fmla="*/ 3 h 246"/>
                  <a:gd name="T40" fmla="*/ 5 w 278"/>
                  <a:gd name="T41" fmla="*/ 2 h 246"/>
                  <a:gd name="T42" fmla="*/ 5 w 278"/>
                  <a:gd name="T43" fmla="*/ 1 h 246"/>
                  <a:gd name="T44" fmla="*/ 5 w 278"/>
                  <a:gd name="T45" fmla="*/ 1 h 246"/>
                  <a:gd name="T46" fmla="*/ 5 w 278"/>
                  <a:gd name="T47" fmla="*/ 1 h 246"/>
                  <a:gd name="T48" fmla="*/ 5 w 278"/>
                  <a:gd name="T49" fmla="*/ 1 h 246"/>
                  <a:gd name="T50" fmla="*/ 5 w 278"/>
                  <a:gd name="T51" fmla="*/ 1 h 246"/>
                  <a:gd name="T52" fmla="*/ 5 w 278"/>
                  <a:gd name="T53" fmla="*/ 1 h 246"/>
                  <a:gd name="T54" fmla="*/ 4 w 278"/>
                  <a:gd name="T55" fmla="*/ 0 h 246"/>
                  <a:gd name="T56" fmla="*/ 4 w 278"/>
                  <a:gd name="T57" fmla="*/ 0 h 246"/>
                  <a:gd name="T58" fmla="*/ 4 w 278"/>
                  <a:gd name="T59" fmla="*/ 0 h 246"/>
                  <a:gd name="T60" fmla="*/ 4 w 278"/>
                  <a:gd name="T61" fmla="*/ 0 h 246"/>
                  <a:gd name="T62" fmla="*/ 3 w 278"/>
                  <a:gd name="T63" fmla="*/ 0 h 246"/>
                  <a:gd name="T64" fmla="*/ 3 w 278"/>
                  <a:gd name="T65" fmla="*/ 0 h 246"/>
                  <a:gd name="T66" fmla="*/ 2 w 278"/>
                  <a:gd name="T67" fmla="*/ 0 h 246"/>
                  <a:gd name="T68" fmla="*/ 2 w 278"/>
                  <a:gd name="T69" fmla="*/ 0 h 246"/>
                  <a:gd name="T70" fmla="*/ 2 w 278"/>
                  <a:gd name="T71" fmla="*/ 1 h 246"/>
                  <a:gd name="T72" fmla="*/ 2 w 278"/>
                  <a:gd name="T73" fmla="*/ 1 h 246"/>
                  <a:gd name="T74" fmla="*/ 1 w 278"/>
                  <a:gd name="T75" fmla="*/ 1 h 246"/>
                  <a:gd name="T76" fmla="*/ 1 w 278"/>
                  <a:gd name="T77" fmla="*/ 1 h 2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8" h="246">
                    <a:moveTo>
                      <a:pt x="63" y="65"/>
                    </a:moveTo>
                    <a:lnTo>
                      <a:pt x="62" y="65"/>
                    </a:lnTo>
                    <a:lnTo>
                      <a:pt x="61" y="67"/>
                    </a:lnTo>
                    <a:lnTo>
                      <a:pt x="60" y="69"/>
                    </a:lnTo>
                    <a:lnTo>
                      <a:pt x="55" y="72"/>
                    </a:lnTo>
                    <a:lnTo>
                      <a:pt x="50" y="76"/>
                    </a:lnTo>
                    <a:lnTo>
                      <a:pt x="44" y="79"/>
                    </a:lnTo>
                    <a:lnTo>
                      <a:pt x="14" y="106"/>
                    </a:lnTo>
                    <a:lnTo>
                      <a:pt x="0" y="143"/>
                    </a:lnTo>
                    <a:lnTo>
                      <a:pt x="1" y="184"/>
                    </a:lnTo>
                    <a:lnTo>
                      <a:pt x="44" y="204"/>
                    </a:lnTo>
                    <a:lnTo>
                      <a:pt x="89" y="225"/>
                    </a:lnTo>
                    <a:lnTo>
                      <a:pt x="133" y="246"/>
                    </a:lnTo>
                    <a:lnTo>
                      <a:pt x="185" y="226"/>
                    </a:lnTo>
                    <a:lnTo>
                      <a:pt x="230" y="194"/>
                    </a:lnTo>
                    <a:lnTo>
                      <a:pt x="265" y="153"/>
                    </a:lnTo>
                    <a:lnTo>
                      <a:pt x="278" y="104"/>
                    </a:lnTo>
                    <a:lnTo>
                      <a:pt x="265" y="47"/>
                    </a:lnTo>
                    <a:lnTo>
                      <a:pt x="262" y="42"/>
                    </a:lnTo>
                    <a:lnTo>
                      <a:pt x="259" y="37"/>
                    </a:lnTo>
                    <a:lnTo>
                      <a:pt x="254" y="32"/>
                    </a:lnTo>
                    <a:lnTo>
                      <a:pt x="230" y="21"/>
                    </a:lnTo>
                    <a:lnTo>
                      <a:pt x="205" y="11"/>
                    </a:lnTo>
                    <a:lnTo>
                      <a:pt x="182" y="0"/>
                    </a:lnTo>
                    <a:lnTo>
                      <a:pt x="157" y="2"/>
                    </a:lnTo>
                    <a:lnTo>
                      <a:pt x="133" y="11"/>
                    </a:lnTo>
                    <a:lnTo>
                      <a:pt x="110" y="23"/>
                    </a:lnTo>
                    <a:lnTo>
                      <a:pt x="93" y="37"/>
                    </a:lnTo>
                    <a:lnTo>
                      <a:pt x="78" y="51"/>
                    </a:lnTo>
                    <a:lnTo>
                      <a:pt x="63" y="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7" name="Freeform 237">
                <a:extLst>
                  <a:ext uri="{FF2B5EF4-FFF2-40B4-BE49-F238E27FC236}">
                    <a16:creationId xmlns:a16="http://schemas.microsoft.com/office/drawing/2014/main" id="{97F94B2B-CD4F-433F-FBAA-D9FD0E4DE196}"/>
                  </a:ext>
                </a:extLst>
              </p:cNvPr>
              <p:cNvSpPr>
                <a:spLocks/>
              </p:cNvSpPr>
              <p:nvPr/>
            </p:nvSpPr>
            <p:spPr bwMode="auto">
              <a:xfrm>
                <a:off x="3738" y="2780"/>
                <a:ext cx="42" cy="37"/>
              </a:xfrm>
              <a:custGeom>
                <a:avLst/>
                <a:gdLst>
                  <a:gd name="T0" fmla="*/ 0 w 300"/>
                  <a:gd name="T1" fmla="*/ 3 h 258"/>
                  <a:gd name="T2" fmla="*/ 0 w 300"/>
                  <a:gd name="T3" fmla="*/ 3 h 258"/>
                  <a:gd name="T4" fmla="*/ 0 w 300"/>
                  <a:gd name="T5" fmla="*/ 4 h 258"/>
                  <a:gd name="T6" fmla="*/ 0 w 300"/>
                  <a:gd name="T7" fmla="*/ 4 h 258"/>
                  <a:gd name="T8" fmla="*/ 0 w 300"/>
                  <a:gd name="T9" fmla="*/ 4 h 258"/>
                  <a:gd name="T10" fmla="*/ 1 w 300"/>
                  <a:gd name="T11" fmla="*/ 5 h 258"/>
                  <a:gd name="T12" fmla="*/ 2 w 300"/>
                  <a:gd name="T13" fmla="*/ 5 h 258"/>
                  <a:gd name="T14" fmla="*/ 2 w 300"/>
                  <a:gd name="T15" fmla="*/ 5 h 258"/>
                  <a:gd name="T16" fmla="*/ 2 w 300"/>
                  <a:gd name="T17" fmla="*/ 5 h 258"/>
                  <a:gd name="T18" fmla="*/ 4 w 300"/>
                  <a:gd name="T19" fmla="*/ 5 h 258"/>
                  <a:gd name="T20" fmla="*/ 5 w 300"/>
                  <a:gd name="T21" fmla="*/ 5 h 258"/>
                  <a:gd name="T22" fmla="*/ 6 w 300"/>
                  <a:gd name="T23" fmla="*/ 3 h 258"/>
                  <a:gd name="T24" fmla="*/ 6 w 300"/>
                  <a:gd name="T25" fmla="*/ 3 h 258"/>
                  <a:gd name="T26" fmla="*/ 6 w 300"/>
                  <a:gd name="T27" fmla="*/ 3 h 258"/>
                  <a:gd name="T28" fmla="*/ 6 w 300"/>
                  <a:gd name="T29" fmla="*/ 2 h 258"/>
                  <a:gd name="T30" fmla="*/ 5 w 300"/>
                  <a:gd name="T31" fmla="*/ 1 h 258"/>
                  <a:gd name="T32" fmla="*/ 5 w 300"/>
                  <a:gd name="T33" fmla="*/ 1 h 258"/>
                  <a:gd name="T34" fmla="*/ 5 w 300"/>
                  <a:gd name="T35" fmla="*/ 1 h 258"/>
                  <a:gd name="T36" fmla="*/ 4 w 300"/>
                  <a:gd name="T37" fmla="*/ 0 h 258"/>
                  <a:gd name="T38" fmla="*/ 4 w 300"/>
                  <a:gd name="T39" fmla="*/ 0 h 258"/>
                  <a:gd name="T40" fmla="*/ 4 w 300"/>
                  <a:gd name="T41" fmla="*/ 0 h 258"/>
                  <a:gd name="T42" fmla="*/ 2 w 300"/>
                  <a:gd name="T43" fmla="*/ 0 h 258"/>
                  <a:gd name="T44" fmla="*/ 1 w 300"/>
                  <a:gd name="T45" fmla="*/ 1 h 258"/>
                  <a:gd name="T46" fmla="*/ 0 w 300"/>
                  <a:gd name="T47" fmla="*/ 2 h 258"/>
                  <a:gd name="T48" fmla="*/ 0 w 300"/>
                  <a:gd name="T49" fmla="*/ 3 h 258"/>
                  <a:gd name="T50" fmla="*/ 0 w 300"/>
                  <a:gd name="T51" fmla="*/ 3 h 2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0" h="258">
                    <a:moveTo>
                      <a:pt x="1" y="150"/>
                    </a:moveTo>
                    <a:lnTo>
                      <a:pt x="0" y="170"/>
                    </a:lnTo>
                    <a:lnTo>
                      <a:pt x="2" y="188"/>
                    </a:lnTo>
                    <a:lnTo>
                      <a:pt x="8" y="204"/>
                    </a:lnTo>
                    <a:lnTo>
                      <a:pt x="44" y="222"/>
                    </a:lnTo>
                    <a:lnTo>
                      <a:pt x="83" y="240"/>
                    </a:lnTo>
                    <a:lnTo>
                      <a:pt x="119" y="258"/>
                    </a:lnTo>
                    <a:lnTo>
                      <a:pt x="187" y="251"/>
                    </a:lnTo>
                    <a:lnTo>
                      <a:pt x="248" y="222"/>
                    </a:lnTo>
                    <a:lnTo>
                      <a:pt x="289" y="168"/>
                    </a:lnTo>
                    <a:lnTo>
                      <a:pt x="300" y="125"/>
                    </a:lnTo>
                    <a:lnTo>
                      <a:pt x="297" y="85"/>
                    </a:lnTo>
                    <a:lnTo>
                      <a:pt x="278" y="49"/>
                    </a:lnTo>
                    <a:lnTo>
                      <a:pt x="244" y="33"/>
                    </a:lnTo>
                    <a:lnTo>
                      <a:pt x="209" y="17"/>
                    </a:lnTo>
                    <a:lnTo>
                      <a:pt x="175" y="0"/>
                    </a:lnTo>
                    <a:lnTo>
                      <a:pt x="116" y="11"/>
                    </a:lnTo>
                    <a:lnTo>
                      <a:pt x="62" y="43"/>
                    </a:lnTo>
                    <a:lnTo>
                      <a:pt x="23" y="91"/>
                    </a:lnTo>
                    <a:lnTo>
                      <a:pt x="1"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8" name="Freeform 238">
                <a:extLst>
                  <a:ext uri="{FF2B5EF4-FFF2-40B4-BE49-F238E27FC236}">
                    <a16:creationId xmlns:a16="http://schemas.microsoft.com/office/drawing/2014/main" id="{198E0C18-5C05-F6EE-D0FB-CDF60D4D533A}"/>
                  </a:ext>
                </a:extLst>
              </p:cNvPr>
              <p:cNvSpPr>
                <a:spLocks/>
              </p:cNvSpPr>
              <p:nvPr/>
            </p:nvSpPr>
            <p:spPr bwMode="auto">
              <a:xfrm>
                <a:off x="3738" y="2780"/>
                <a:ext cx="42" cy="37"/>
              </a:xfrm>
              <a:custGeom>
                <a:avLst/>
                <a:gdLst>
                  <a:gd name="T0" fmla="*/ 0 w 300"/>
                  <a:gd name="T1" fmla="*/ 3 h 258"/>
                  <a:gd name="T2" fmla="*/ 0 w 300"/>
                  <a:gd name="T3" fmla="*/ 3 h 258"/>
                  <a:gd name="T4" fmla="*/ 0 w 300"/>
                  <a:gd name="T5" fmla="*/ 4 h 258"/>
                  <a:gd name="T6" fmla="*/ 0 w 300"/>
                  <a:gd name="T7" fmla="*/ 4 h 258"/>
                  <a:gd name="T8" fmla="*/ 0 w 300"/>
                  <a:gd name="T9" fmla="*/ 4 h 258"/>
                  <a:gd name="T10" fmla="*/ 1 w 300"/>
                  <a:gd name="T11" fmla="*/ 5 h 258"/>
                  <a:gd name="T12" fmla="*/ 2 w 300"/>
                  <a:gd name="T13" fmla="*/ 5 h 258"/>
                  <a:gd name="T14" fmla="*/ 2 w 300"/>
                  <a:gd name="T15" fmla="*/ 5 h 258"/>
                  <a:gd name="T16" fmla="*/ 2 w 300"/>
                  <a:gd name="T17" fmla="*/ 5 h 258"/>
                  <a:gd name="T18" fmla="*/ 4 w 300"/>
                  <a:gd name="T19" fmla="*/ 5 h 258"/>
                  <a:gd name="T20" fmla="*/ 5 w 300"/>
                  <a:gd name="T21" fmla="*/ 5 h 258"/>
                  <a:gd name="T22" fmla="*/ 6 w 300"/>
                  <a:gd name="T23" fmla="*/ 3 h 258"/>
                  <a:gd name="T24" fmla="*/ 6 w 300"/>
                  <a:gd name="T25" fmla="*/ 3 h 258"/>
                  <a:gd name="T26" fmla="*/ 6 w 300"/>
                  <a:gd name="T27" fmla="*/ 3 h 258"/>
                  <a:gd name="T28" fmla="*/ 6 w 300"/>
                  <a:gd name="T29" fmla="*/ 2 h 258"/>
                  <a:gd name="T30" fmla="*/ 5 w 300"/>
                  <a:gd name="T31" fmla="*/ 1 h 258"/>
                  <a:gd name="T32" fmla="*/ 5 w 300"/>
                  <a:gd name="T33" fmla="*/ 1 h 258"/>
                  <a:gd name="T34" fmla="*/ 5 w 300"/>
                  <a:gd name="T35" fmla="*/ 1 h 258"/>
                  <a:gd name="T36" fmla="*/ 4 w 300"/>
                  <a:gd name="T37" fmla="*/ 0 h 258"/>
                  <a:gd name="T38" fmla="*/ 4 w 300"/>
                  <a:gd name="T39" fmla="*/ 0 h 258"/>
                  <a:gd name="T40" fmla="*/ 4 w 300"/>
                  <a:gd name="T41" fmla="*/ 0 h 258"/>
                  <a:gd name="T42" fmla="*/ 2 w 300"/>
                  <a:gd name="T43" fmla="*/ 0 h 258"/>
                  <a:gd name="T44" fmla="*/ 1 w 300"/>
                  <a:gd name="T45" fmla="*/ 1 h 258"/>
                  <a:gd name="T46" fmla="*/ 0 w 300"/>
                  <a:gd name="T47" fmla="*/ 2 h 258"/>
                  <a:gd name="T48" fmla="*/ 0 w 300"/>
                  <a:gd name="T49" fmla="*/ 3 h 258"/>
                  <a:gd name="T50" fmla="*/ 0 w 300"/>
                  <a:gd name="T51" fmla="*/ 3 h 2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0" h="258">
                    <a:moveTo>
                      <a:pt x="1" y="150"/>
                    </a:moveTo>
                    <a:lnTo>
                      <a:pt x="0" y="170"/>
                    </a:lnTo>
                    <a:lnTo>
                      <a:pt x="2" y="188"/>
                    </a:lnTo>
                    <a:lnTo>
                      <a:pt x="8" y="204"/>
                    </a:lnTo>
                    <a:lnTo>
                      <a:pt x="44" y="222"/>
                    </a:lnTo>
                    <a:lnTo>
                      <a:pt x="83" y="240"/>
                    </a:lnTo>
                    <a:lnTo>
                      <a:pt x="119" y="258"/>
                    </a:lnTo>
                    <a:lnTo>
                      <a:pt x="187" y="251"/>
                    </a:lnTo>
                    <a:lnTo>
                      <a:pt x="248" y="222"/>
                    </a:lnTo>
                    <a:lnTo>
                      <a:pt x="289" y="168"/>
                    </a:lnTo>
                    <a:lnTo>
                      <a:pt x="300" y="125"/>
                    </a:lnTo>
                    <a:lnTo>
                      <a:pt x="297" y="85"/>
                    </a:lnTo>
                    <a:lnTo>
                      <a:pt x="278" y="49"/>
                    </a:lnTo>
                    <a:lnTo>
                      <a:pt x="244" y="33"/>
                    </a:lnTo>
                    <a:lnTo>
                      <a:pt x="209" y="17"/>
                    </a:lnTo>
                    <a:lnTo>
                      <a:pt x="175" y="0"/>
                    </a:lnTo>
                    <a:lnTo>
                      <a:pt x="116" y="11"/>
                    </a:lnTo>
                    <a:lnTo>
                      <a:pt x="62" y="43"/>
                    </a:lnTo>
                    <a:lnTo>
                      <a:pt x="23" y="91"/>
                    </a:lnTo>
                    <a:lnTo>
                      <a:pt x="1"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79" name="Freeform 239">
                <a:extLst>
                  <a:ext uri="{FF2B5EF4-FFF2-40B4-BE49-F238E27FC236}">
                    <a16:creationId xmlns:a16="http://schemas.microsoft.com/office/drawing/2014/main" id="{475EE906-16C0-B670-9CC9-CE89D62FD975}"/>
                  </a:ext>
                </a:extLst>
              </p:cNvPr>
              <p:cNvSpPr>
                <a:spLocks/>
              </p:cNvSpPr>
              <p:nvPr/>
            </p:nvSpPr>
            <p:spPr bwMode="auto">
              <a:xfrm>
                <a:off x="3847" y="2840"/>
                <a:ext cx="40" cy="40"/>
              </a:xfrm>
              <a:custGeom>
                <a:avLst/>
                <a:gdLst>
                  <a:gd name="T0" fmla="*/ 5 w 282"/>
                  <a:gd name="T1" fmla="*/ 4 h 280"/>
                  <a:gd name="T2" fmla="*/ 5 w 282"/>
                  <a:gd name="T3" fmla="*/ 4 h 280"/>
                  <a:gd name="T4" fmla="*/ 5 w 282"/>
                  <a:gd name="T5" fmla="*/ 4 h 280"/>
                  <a:gd name="T6" fmla="*/ 5 w 282"/>
                  <a:gd name="T7" fmla="*/ 4 h 280"/>
                  <a:gd name="T8" fmla="*/ 5 w 282"/>
                  <a:gd name="T9" fmla="*/ 4 h 280"/>
                  <a:gd name="T10" fmla="*/ 6 w 282"/>
                  <a:gd name="T11" fmla="*/ 4 h 280"/>
                  <a:gd name="T12" fmla="*/ 6 w 282"/>
                  <a:gd name="T13" fmla="*/ 3 h 280"/>
                  <a:gd name="T14" fmla="*/ 6 w 282"/>
                  <a:gd name="T15" fmla="*/ 2 h 280"/>
                  <a:gd name="T16" fmla="*/ 6 w 282"/>
                  <a:gd name="T17" fmla="*/ 2 h 280"/>
                  <a:gd name="T18" fmla="*/ 5 w 282"/>
                  <a:gd name="T19" fmla="*/ 1 h 280"/>
                  <a:gd name="T20" fmla="*/ 5 w 282"/>
                  <a:gd name="T21" fmla="*/ 1 h 280"/>
                  <a:gd name="T22" fmla="*/ 4 w 282"/>
                  <a:gd name="T23" fmla="*/ 0 h 280"/>
                  <a:gd name="T24" fmla="*/ 4 w 282"/>
                  <a:gd name="T25" fmla="*/ 0 h 280"/>
                  <a:gd name="T26" fmla="*/ 4 w 282"/>
                  <a:gd name="T27" fmla="*/ 0 h 280"/>
                  <a:gd name="T28" fmla="*/ 4 w 282"/>
                  <a:gd name="T29" fmla="*/ 0 h 280"/>
                  <a:gd name="T30" fmla="*/ 4 w 282"/>
                  <a:gd name="T31" fmla="*/ 0 h 280"/>
                  <a:gd name="T32" fmla="*/ 4 w 282"/>
                  <a:gd name="T33" fmla="*/ 0 h 280"/>
                  <a:gd name="T34" fmla="*/ 3 w 282"/>
                  <a:gd name="T35" fmla="*/ 0 h 280"/>
                  <a:gd name="T36" fmla="*/ 2 w 282"/>
                  <a:gd name="T37" fmla="*/ 0 h 280"/>
                  <a:gd name="T38" fmla="*/ 1 w 282"/>
                  <a:gd name="T39" fmla="*/ 1 h 280"/>
                  <a:gd name="T40" fmla="*/ 1 w 282"/>
                  <a:gd name="T41" fmla="*/ 1 h 280"/>
                  <a:gd name="T42" fmla="*/ 1 w 282"/>
                  <a:gd name="T43" fmla="*/ 1 h 280"/>
                  <a:gd name="T44" fmla="*/ 1 w 282"/>
                  <a:gd name="T45" fmla="*/ 2 h 280"/>
                  <a:gd name="T46" fmla="*/ 0 w 282"/>
                  <a:gd name="T47" fmla="*/ 2 h 280"/>
                  <a:gd name="T48" fmla="*/ 0 w 282"/>
                  <a:gd name="T49" fmla="*/ 2 h 280"/>
                  <a:gd name="T50" fmla="*/ 0 w 282"/>
                  <a:gd name="T51" fmla="*/ 2 h 280"/>
                  <a:gd name="T52" fmla="*/ 0 w 282"/>
                  <a:gd name="T53" fmla="*/ 3 h 280"/>
                  <a:gd name="T54" fmla="*/ 0 w 282"/>
                  <a:gd name="T55" fmla="*/ 3 h 280"/>
                  <a:gd name="T56" fmla="*/ 0 w 282"/>
                  <a:gd name="T57" fmla="*/ 3 h 280"/>
                  <a:gd name="T58" fmla="*/ 0 w 282"/>
                  <a:gd name="T59" fmla="*/ 3 h 280"/>
                  <a:gd name="T60" fmla="*/ 0 w 282"/>
                  <a:gd name="T61" fmla="*/ 3 h 280"/>
                  <a:gd name="T62" fmla="*/ 0 w 282"/>
                  <a:gd name="T63" fmla="*/ 3 h 280"/>
                  <a:gd name="T64" fmla="*/ 0 w 282"/>
                  <a:gd name="T65" fmla="*/ 3 h 280"/>
                  <a:gd name="T66" fmla="*/ 0 w 282"/>
                  <a:gd name="T67" fmla="*/ 3 h 280"/>
                  <a:gd name="T68" fmla="*/ 0 w 282"/>
                  <a:gd name="T69" fmla="*/ 3 h 280"/>
                  <a:gd name="T70" fmla="*/ 0 w 282"/>
                  <a:gd name="T71" fmla="*/ 4 h 280"/>
                  <a:gd name="T72" fmla="*/ 0 w 282"/>
                  <a:gd name="T73" fmla="*/ 4 h 280"/>
                  <a:gd name="T74" fmla="*/ 0 w 282"/>
                  <a:gd name="T75" fmla="*/ 4 h 280"/>
                  <a:gd name="T76" fmla="*/ 0 w 282"/>
                  <a:gd name="T77" fmla="*/ 4 h 280"/>
                  <a:gd name="T78" fmla="*/ 0 w 282"/>
                  <a:gd name="T79" fmla="*/ 4 h 280"/>
                  <a:gd name="T80" fmla="*/ 0 w 282"/>
                  <a:gd name="T81" fmla="*/ 4 h 280"/>
                  <a:gd name="T82" fmla="*/ 1 w 282"/>
                  <a:gd name="T83" fmla="*/ 4 h 280"/>
                  <a:gd name="T84" fmla="*/ 2 w 282"/>
                  <a:gd name="T85" fmla="*/ 5 h 280"/>
                  <a:gd name="T86" fmla="*/ 4 w 282"/>
                  <a:gd name="T87" fmla="*/ 6 h 280"/>
                  <a:gd name="T88" fmla="*/ 4 w 282"/>
                  <a:gd name="T89" fmla="*/ 6 h 280"/>
                  <a:gd name="T90" fmla="*/ 4 w 282"/>
                  <a:gd name="T91" fmla="*/ 5 h 280"/>
                  <a:gd name="T92" fmla="*/ 5 w 282"/>
                  <a:gd name="T93" fmla="*/ 5 h 280"/>
                  <a:gd name="T94" fmla="*/ 5 w 282"/>
                  <a:gd name="T95" fmla="*/ 4 h 280"/>
                  <a:gd name="T96" fmla="*/ 5 w 282"/>
                  <a:gd name="T97" fmla="*/ 4 h 2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2" h="280">
                    <a:moveTo>
                      <a:pt x="264" y="214"/>
                    </a:moveTo>
                    <a:lnTo>
                      <a:pt x="265" y="211"/>
                    </a:lnTo>
                    <a:lnTo>
                      <a:pt x="266" y="209"/>
                    </a:lnTo>
                    <a:lnTo>
                      <a:pt x="266" y="207"/>
                    </a:lnTo>
                    <a:lnTo>
                      <a:pt x="277" y="173"/>
                    </a:lnTo>
                    <a:lnTo>
                      <a:pt x="282" y="140"/>
                    </a:lnTo>
                    <a:lnTo>
                      <a:pt x="278" y="103"/>
                    </a:lnTo>
                    <a:lnTo>
                      <a:pt x="260" y="61"/>
                    </a:lnTo>
                    <a:lnTo>
                      <a:pt x="233" y="30"/>
                    </a:lnTo>
                    <a:lnTo>
                      <a:pt x="197" y="8"/>
                    </a:lnTo>
                    <a:lnTo>
                      <a:pt x="195" y="8"/>
                    </a:lnTo>
                    <a:lnTo>
                      <a:pt x="193" y="7"/>
                    </a:lnTo>
                    <a:lnTo>
                      <a:pt x="191" y="6"/>
                    </a:lnTo>
                    <a:lnTo>
                      <a:pt x="148" y="0"/>
                    </a:lnTo>
                    <a:lnTo>
                      <a:pt x="106" y="14"/>
                    </a:lnTo>
                    <a:lnTo>
                      <a:pt x="70" y="43"/>
                    </a:lnTo>
                    <a:lnTo>
                      <a:pt x="53" y="64"/>
                    </a:lnTo>
                    <a:lnTo>
                      <a:pt x="37" y="86"/>
                    </a:lnTo>
                    <a:lnTo>
                      <a:pt x="24" y="109"/>
                    </a:lnTo>
                    <a:lnTo>
                      <a:pt x="19" y="122"/>
                    </a:lnTo>
                    <a:lnTo>
                      <a:pt x="15" y="134"/>
                    </a:lnTo>
                    <a:lnTo>
                      <a:pt x="10" y="147"/>
                    </a:lnTo>
                    <a:lnTo>
                      <a:pt x="7" y="155"/>
                    </a:lnTo>
                    <a:lnTo>
                      <a:pt x="4" y="164"/>
                    </a:lnTo>
                    <a:lnTo>
                      <a:pt x="2" y="172"/>
                    </a:lnTo>
                    <a:lnTo>
                      <a:pt x="1" y="175"/>
                    </a:lnTo>
                    <a:lnTo>
                      <a:pt x="0" y="178"/>
                    </a:lnTo>
                    <a:lnTo>
                      <a:pt x="0" y="183"/>
                    </a:lnTo>
                    <a:lnTo>
                      <a:pt x="59" y="215"/>
                    </a:lnTo>
                    <a:lnTo>
                      <a:pt x="120" y="248"/>
                    </a:lnTo>
                    <a:lnTo>
                      <a:pt x="181" y="280"/>
                    </a:lnTo>
                    <a:lnTo>
                      <a:pt x="215" y="267"/>
                    </a:lnTo>
                    <a:lnTo>
                      <a:pt x="243" y="244"/>
                    </a:lnTo>
                    <a:lnTo>
                      <a:pt x="264" y="21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0" name="Freeform 240">
                <a:extLst>
                  <a:ext uri="{FF2B5EF4-FFF2-40B4-BE49-F238E27FC236}">
                    <a16:creationId xmlns:a16="http://schemas.microsoft.com/office/drawing/2014/main" id="{C895E2B6-47F8-F2B3-2828-C17810294DE4}"/>
                  </a:ext>
                </a:extLst>
              </p:cNvPr>
              <p:cNvSpPr>
                <a:spLocks/>
              </p:cNvSpPr>
              <p:nvPr/>
            </p:nvSpPr>
            <p:spPr bwMode="auto">
              <a:xfrm>
                <a:off x="3847" y="2840"/>
                <a:ext cx="40" cy="40"/>
              </a:xfrm>
              <a:custGeom>
                <a:avLst/>
                <a:gdLst>
                  <a:gd name="T0" fmla="*/ 5 w 282"/>
                  <a:gd name="T1" fmla="*/ 4 h 280"/>
                  <a:gd name="T2" fmla="*/ 5 w 282"/>
                  <a:gd name="T3" fmla="*/ 4 h 280"/>
                  <a:gd name="T4" fmla="*/ 5 w 282"/>
                  <a:gd name="T5" fmla="*/ 4 h 280"/>
                  <a:gd name="T6" fmla="*/ 5 w 282"/>
                  <a:gd name="T7" fmla="*/ 4 h 280"/>
                  <a:gd name="T8" fmla="*/ 5 w 282"/>
                  <a:gd name="T9" fmla="*/ 4 h 280"/>
                  <a:gd name="T10" fmla="*/ 6 w 282"/>
                  <a:gd name="T11" fmla="*/ 4 h 280"/>
                  <a:gd name="T12" fmla="*/ 6 w 282"/>
                  <a:gd name="T13" fmla="*/ 3 h 280"/>
                  <a:gd name="T14" fmla="*/ 6 w 282"/>
                  <a:gd name="T15" fmla="*/ 2 h 280"/>
                  <a:gd name="T16" fmla="*/ 6 w 282"/>
                  <a:gd name="T17" fmla="*/ 2 h 280"/>
                  <a:gd name="T18" fmla="*/ 5 w 282"/>
                  <a:gd name="T19" fmla="*/ 1 h 280"/>
                  <a:gd name="T20" fmla="*/ 5 w 282"/>
                  <a:gd name="T21" fmla="*/ 1 h 280"/>
                  <a:gd name="T22" fmla="*/ 4 w 282"/>
                  <a:gd name="T23" fmla="*/ 0 h 280"/>
                  <a:gd name="T24" fmla="*/ 4 w 282"/>
                  <a:gd name="T25" fmla="*/ 0 h 280"/>
                  <a:gd name="T26" fmla="*/ 4 w 282"/>
                  <a:gd name="T27" fmla="*/ 0 h 280"/>
                  <a:gd name="T28" fmla="*/ 4 w 282"/>
                  <a:gd name="T29" fmla="*/ 0 h 280"/>
                  <a:gd name="T30" fmla="*/ 4 w 282"/>
                  <a:gd name="T31" fmla="*/ 0 h 280"/>
                  <a:gd name="T32" fmla="*/ 4 w 282"/>
                  <a:gd name="T33" fmla="*/ 0 h 280"/>
                  <a:gd name="T34" fmla="*/ 3 w 282"/>
                  <a:gd name="T35" fmla="*/ 0 h 280"/>
                  <a:gd name="T36" fmla="*/ 2 w 282"/>
                  <a:gd name="T37" fmla="*/ 0 h 280"/>
                  <a:gd name="T38" fmla="*/ 1 w 282"/>
                  <a:gd name="T39" fmla="*/ 1 h 280"/>
                  <a:gd name="T40" fmla="*/ 1 w 282"/>
                  <a:gd name="T41" fmla="*/ 1 h 280"/>
                  <a:gd name="T42" fmla="*/ 1 w 282"/>
                  <a:gd name="T43" fmla="*/ 1 h 280"/>
                  <a:gd name="T44" fmla="*/ 1 w 282"/>
                  <a:gd name="T45" fmla="*/ 2 h 280"/>
                  <a:gd name="T46" fmla="*/ 0 w 282"/>
                  <a:gd name="T47" fmla="*/ 2 h 280"/>
                  <a:gd name="T48" fmla="*/ 0 w 282"/>
                  <a:gd name="T49" fmla="*/ 2 h 280"/>
                  <a:gd name="T50" fmla="*/ 0 w 282"/>
                  <a:gd name="T51" fmla="*/ 2 h 280"/>
                  <a:gd name="T52" fmla="*/ 0 w 282"/>
                  <a:gd name="T53" fmla="*/ 3 h 280"/>
                  <a:gd name="T54" fmla="*/ 0 w 282"/>
                  <a:gd name="T55" fmla="*/ 3 h 280"/>
                  <a:gd name="T56" fmla="*/ 0 w 282"/>
                  <a:gd name="T57" fmla="*/ 3 h 280"/>
                  <a:gd name="T58" fmla="*/ 0 w 282"/>
                  <a:gd name="T59" fmla="*/ 3 h 280"/>
                  <a:gd name="T60" fmla="*/ 0 w 282"/>
                  <a:gd name="T61" fmla="*/ 3 h 280"/>
                  <a:gd name="T62" fmla="*/ 0 w 282"/>
                  <a:gd name="T63" fmla="*/ 3 h 280"/>
                  <a:gd name="T64" fmla="*/ 0 w 282"/>
                  <a:gd name="T65" fmla="*/ 3 h 280"/>
                  <a:gd name="T66" fmla="*/ 0 w 282"/>
                  <a:gd name="T67" fmla="*/ 3 h 280"/>
                  <a:gd name="T68" fmla="*/ 0 w 282"/>
                  <a:gd name="T69" fmla="*/ 3 h 280"/>
                  <a:gd name="T70" fmla="*/ 0 w 282"/>
                  <a:gd name="T71" fmla="*/ 4 h 280"/>
                  <a:gd name="T72" fmla="*/ 0 w 282"/>
                  <a:gd name="T73" fmla="*/ 4 h 280"/>
                  <a:gd name="T74" fmla="*/ 0 w 282"/>
                  <a:gd name="T75" fmla="*/ 4 h 280"/>
                  <a:gd name="T76" fmla="*/ 0 w 282"/>
                  <a:gd name="T77" fmla="*/ 4 h 280"/>
                  <a:gd name="T78" fmla="*/ 0 w 282"/>
                  <a:gd name="T79" fmla="*/ 4 h 280"/>
                  <a:gd name="T80" fmla="*/ 0 w 282"/>
                  <a:gd name="T81" fmla="*/ 4 h 280"/>
                  <a:gd name="T82" fmla="*/ 1 w 282"/>
                  <a:gd name="T83" fmla="*/ 4 h 280"/>
                  <a:gd name="T84" fmla="*/ 2 w 282"/>
                  <a:gd name="T85" fmla="*/ 5 h 280"/>
                  <a:gd name="T86" fmla="*/ 4 w 282"/>
                  <a:gd name="T87" fmla="*/ 6 h 280"/>
                  <a:gd name="T88" fmla="*/ 4 w 282"/>
                  <a:gd name="T89" fmla="*/ 6 h 280"/>
                  <a:gd name="T90" fmla="*/ 4 w 282"/>
                  <a:gd name="T91" fmla="*/ 5 h 280"/>
                  <a:gd name="T92" fmla="*/ 5 w 282"/>
                  <a:gd name="T93" fmla="*/ 5 h 280"/>
                  <a:gd name="T94" fmla="*/ 5 w 282"/>
                  <a:gd name="T95" fmla="*/ 4 h 280"/>
                  <a:gd name="T96" fmla="*/ 5 w 282"/>
                  <a:gd name="T97" fmla="*/ 4 h 2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2" h="280">
                    <a:moveTo>
                      <a:pt x="264" y="214"/>
                    </a:moveTo>
                    <a:lnTo>
                      <a:pt x="265" y="211"/>
                    </a:lnTo>
                    <a:lnTo>
                      <a:pt x="266" y="209"/>
                    </a:lnTo>
                    <a:lnTo>
                      <a:pt x="266" y="207"/>
                    </a:lnTo>
                    <a:lnTo>
                      <a:pt x="277" y="173"/>
                    </a:lnTo>
                    <a:lnTo>
                      <a:pt x="282" y="140"/>
                    </a:lnTo>
                    <a:lnTo>
                      <a:pt x="278" y="103"/>
                    </a:lnTo>
                    <a:lnTo>
                      <a:pt x="260" y="61"/>
                    </a:lnTo>
                    <a:lnTo>
                      <a:pt x="233" y="30"/>
                    </a:lnTo>
                    <a:lnTo>
                      <a:pt x="197" y="8"/>
                    </a:lnTo>
                    <a:lnTo>
                      <a:pt x="195" y="8"/>
                    </a:lnTo>
                    <a:lnTo>
                      <a:pt x="193" y="7"/>
                    </a:lnTo>
                    <a:lnTo>
                      <a:pt x="191" y="6"/>
                    </a:lnTo>
                    <a:lnTo>
                      <a:pt x="148" y="0"/>
                    </a:lnTo>
                    <a:lnTo>
                      <a:pt x="106" y="14"/>
                    </a:lnTo>
                    <a:lnTo>
                      <a:pt x="70" y="43"/>
                    </a:lnTo>
                    <a:lnTo>
                      <a:pt x="53" y="64"/>
                    </a:lnTo>
                    <a:lnTo>
                      <a:pt x="37" y="86"/>
                    </a:lnTo>
                    <a:lnTo>
                      <a:pt x="24" y="109"/>
                    </a:lnTo>
                    <a:lnTo>
                      <a:pt x="19" y="122"/>
                    </a:lnTo>
                    <a:lnTo>
                      <a:pt x="15" y="134"/>
                    </a:lnTo>
                    <a:lnTo>
                      <a:pt x="10" y="147"/>
                    </a:lnTo>
                    <a:lnTo>
                      <a:pt x="7" y="155"/>
                    </a:lnTo>
                    <a:lnTo>
                      <a:pt x="4" y="164"/>
                    </a:lnTo>
                    <a:lnTo>
                      <a:pt x="2" y="172"/>
                    </a:lnTo>
                    <a:lnTo>
                      <a:pt x="1" y="175"/>
                    </a:lnTo>
                    <a:lnTo>
                      <a:pt x="0" y="178"/>
                    </a:lnTo>
                    <a:lnTo>
                      <a:pt x="0" y="183"/>
                    </a:lnTo>
                    <a:lnTo>
                      <a:pt x="59" y="215"/>
                    </a:lnTo>
                    <a:lnTo>
                      <a:pt x="120" y="248"/>
                    </a:lnTo>
                    <a:lnTo>
                      <a:pt x="181" y="280"/>
                    </a:lnTo>
                    <a:lnTo>
                      <a:pt x="215" y="267"/>
                    </a:lnTo>
                    <a:lnTo>
                      <a:pt x="243" y="244"/>
                    </a:lnTo>
                    <a:lnTo>
                      <a:pt x="264" y="2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1" name="Freeform 241">
                <a:extLst>
                  <a:ext uri="{FF2B5EF4-FFF2-40B4-BE49-F238E27FC236}">
                    <a16:creationId xmlns:a16="http://schemas.microsoft.com/office/drawing/2014/main" id="{7117CB9B-2516-A8CA-079F-E4DE46512A54}"/>
                  </a:ext>
                </a:extLst>
              </p:cNvPr>
              <p:cNvSpPr>
                <a:spLocks/>
              </p:cNvSpPr>
              <p:nvPr/>
            </p:nvSpPr>
            <p:spPr bwMode="auto">
              <a:xfrm>
                <a:off x="3406" y="2726"/>
                <a:ext cx="148" cy="84"/>
              </a:xfrm>
              <a:custGeom>
                <a:avLst/>
                <a:gdLst>
                  <a:gd name="T0" fmla="*/ 0 w 1036"/>
                  <a:gd name="T1" fmla="*/ 12 h 583"/>
                  <a:gd name="T2" fmla="*/ 1 w 1036"/>
                  <a:gd name="T3" fmla="*/ 12 h 583"/>
                  <a:gd name="T4" fmla="*/ 2 w 1036"/>
                  <a:gd name="T5" fmla="*/ 11 h 583"/>
                  <a:gd name="T6" fmla="*/ 3 w 1036"/>
                  <a:gd name="T7" fmla="*/ 11 h 583"/>
                  <a:gd name="T8" fmla="*/ 4 w 1036"/>
                  <a:gd name="T9" fmla="*/ 10 h 583"/>
                  <a:gd name="T10" fmla="*/ 5 w 1036"/>
                  <a:gd name="T11" fmla="*/ 10 h 583"/>
                  <a:gd name="T12" fmla="*/ 6 w 1036"/>
                  <a:gd name="T13" fmla="*/ 9 h 583"/>
                  <a:gd name="T14" fmla="*/ 7 w 1036"/>
                  <a:gd name="T15" fmla="*/ 8 h 583"/>
                  <a:gd name="T16" fmla="*/ 8 w 1036"/>
                  <a:gd name="T17" fmla="*/ 8 h 583"/>
                  <a:gd name="T18" fmla="*/ 9 w 1036"/>
                  <a:gd name="T19" fmla="*/ 7 h 583"/>
                  <a:gd name="T20" fmla="*/ 10 w 1036"/>
                  <a:gd name="T21" fmla="*/ 7 h 583"/>
                  <a:gd name="T22" fmla="*/ 11 w 1036"/>
                  <a:gd name="T23" fmla="*/ 6 h 583"/>
                  <a:gd name="T24" fmla="*/ 12 w 1036"/>
                  <a:gd name="T25" fmla="*/ 6 h 583"/>
                  <a:gd name="T26" fmla="*/ 13 w 1036"/>
                  <a:gd name="T27" fmla="*/ 5 h 583"/>
                  <a:gd name="T28" fmla="*/ 13 w 1036"/>
                  <a:gd name="T29" fmla="*/ 4 h 583"/>
                  <a:gd name="T30" fmla="*/ 14 w 1036"/>
                  <a:gd name="T31" fmla="*/ 4 h 583"/>
                  <a:gd name="T32" fmla="*/ 15 w 1036"/>
                  <a:gd name="T33" fmla="*/ 3 h 583"/>
                  <a:gd name="T34" fmla="*/ 16 w 1036"/>
                  <a:gd name="T35" fmla="*/ 3 h 583"/>
                  <a:gd name="T36" fmla="*/ 17 w 1036"/>
                  <a:gd name="T37" fmla="*/ 2 h 583"/>
                  <a:gd name="T38" fmla="*/ 18 w 1036"/>
                  <a:gd name="T39" fmla="*/ 2 h 583"/>
                  <a:gd name="T40" fmla="*/ 19 w 1036"/>
                  <a:gd name="T41" fmla="*/ 1 h 583"/>
                  <a:gd name="T42" fmla="*/ 20 w 1036"/>
                  <a:gd name="T43" fmla="*/ 1 h 583"/>
                  <a:gd name="T44" fmla="*/ 21 w 1036"/>
                  <a:gd name="T45" fmla="*/ 0 h 583"/>
                  <a:gd name="T46" fmla="*/ 21 w 1036"/>
                  <a:gd name="T47" fmla="*/ 0 h 583"/>
                  <a:gd name="T48" fmla="*/ 20 w 1036"/>
                  <a:gd name="T49" fmla="*/ 0 h 583"/>
                  <a:gd name="T50" fmla="*/ 19 w 1036"/>
                  <a:gd name="T51" fmla="*/ 1 h 583"/>
                  <a:gd name="T52" fmla="*/ 18 w 1036"/>
                  <a:gd name="T53" fmla="*/ 1 h 583"/>
                  <a:gd name="T54" fmla="*/ 17 w 1036"/>
                  <a:gd name="T55" fmla="*/ 2 h 583"/>
                  <a:gd name="T56" fmla="*/ 16 w 1036"/>
                  <a:gd name="T57" fmla="*/ 2 h 583"/>
                  <a:gd name="T58" fmla="*/ 15 w 1036"/>
                  <a:gd name="T59" fmla="*/ 3 h 583"/>
                  <a:gd name="T60" fmla="*/ 14 w 1036"/>
                  <a:gd name="T61" fmla="*/ 4 h 583"/>
                  <a:gd name="T62" fmla="*/ 13 w 1036"/>
                  <a:gd name="T63" fmla="*/ 4 h 583"/>
                  <a:gd name="T64" fmla="*/ 12 w 1036"/>
                  <a:gd name="T65" fmla="*/ 5 h 583"/>
                  <a:gd name="T66" fmla="*/ 11 w 1036"/>
                  <a:gd name="T67" fmla="*/ 5 h 583"/>
                  <a:gd name="T68" fmla="*/ 10 w 1036"/>
                  <a:gd name="T69" fmla="*/ 6 h 583"/>
                  <a:gd name="T70" fmla="*/ 9 w 1036"/>
                  <a:gd name="T71" fmla="*/ 7 h 583"/>
                  <a:gd name="T72" fmla="*/ 8 w 1036"/>
                  <a:gd name="T73" fmla="*/ 7 h 583"/>
                  <a:gd name="T74" fmla="*/ 7 w 1036"/>
                  <a:gd name="T75" fmla="*/ 8 h 583"/>
                  <a:gd name="T76" fmla="*/ 6 w 1036"/>
                  <a:gd name="T77" fmla="*/ 8 h 583"/>
                  <a:gd name="T78" fmla="*/ 5 w 1036"/>
                  <a:gd name="T79" fmla="*/ 9 h 583"/>
                  <a:gd name="T80" fmla="*/ 4 w 1036"/>
                  <a:gd name="T81" fmla="*/ 10 h 583"/>
                  <a:gd name="T82" fmla="*/ 3 w 1036"/>
                  <a:gd name="T83" fmla="*/ 10 h 583"/>
                  <a:gd name="T84" fmla="*/ 2 w 1036"/>
                  <a:gd name="T85" fmla="*/ 11 h 583"/>
                  <a:gd name="T86" fmla="*/ 2 w 1036"/>
                  <a:gd name="T87" fmla="*/ 11 h 583"/>
                  <a:gd name="T88" fmla="*/ 1 w 1036"/>
                  <a:gd name="T89" fmla="*/ 12 h 583"/>
                  <a:gd name="T90" fmla="*/ 0 w 1036"/>
                  <a:gd name="T91" fmla="*/ 12 h 583"/>
                  <a:gd name="T92" fmla="*/ 0 w 1036"/>
                  <a:gd name="T93" fmla="*/ 12 h 5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36" h="583">
                    <a:moveTo>
                      <a:pt x="0" y="583"/>
                    </a:moveTo>
                    <a:lnTo>
                      <a:pt x="47" y="558"/>
                    </a:lnTo>
                    <a:lnTo>
                      <a:pt x="95" y="532"/>
                    </a:lnTo>
                    <a:lnTo>
                      <a:pt x="142" y="506"/>
                    </a:lnTo>
                    <a:lnTo>
                      <a:pt x="189" y="481"/>
                    </a:lnTo>
                    <a:lnTo>
                      <a:pt x="238" y="455"/>
                    </a:lnTo>
                    <a:lnTo>
                      <a:pt x="286" y="428"/>
                    </a:lnTo>
                    <a:lnTo>
                      <a:pt x="332" y="401"/>
                    </a:lnTo>
                    <a:lnTo>
                      <a:pt x="379" y="375"/>
                    </a:lnTo>
                    <a:lnTo>
                      <a:pt x="427" y="349"/>
                    </a:lnTo>
                    <a:lnTo>
                      <a:pt x="473" y="323"/>
                    </a:lnTo>
                    <a:lnTo>
                      <a:pt x="520" y="296"/>
                    </a:lnTo>
                    <a:lnTo>
                      <a:pt x="567" y="269"/>
                    </a:lnTo>
                    <a:lnTo>
                      <a:pt x="613" y="243"/>
                    </a:lnTo>
                    <a:lnTo>
                      <a:pt x="660" y="216"/>
                    </a:lnTo>
                    <a:lnTo>
                      <a:pt x="708" y="189"/>
                    </a:lnTo>
                    <a:lnTo>
                      <a:pt x="755" y="161"/>
                    </a:lnTo>
                    <a:lnTo>
                      <a:pt x="802" y="135"/>
                    </a:lnTo>
                    <a:lnTo>
                      <a:pt x="849" y="108"/>
                    </a:lnTo>
                    <a:lnTo>
                      <a:pt x="895" y="82"/>
                    </a:lnTo>
                    <a:lnTo>
                      <a:pt x="943" y="55"/>
                    </a:lnTo>
                    <a:lnTo>
                      <a:pt x="990" y="27"/>
                    </a:lnTo>
                    <a:lnTo>
                      <a:pt x="1036" y="0"/>
                    </a:lnTo>
                    <a:lnTo>
                      <a:pt x="993" y="23"/>
                    </a:lnTo>
                    <a:lnTo>
                      <a:pt x="947" y="47"/>
                    </a:lnTo>
                    <a:lnTo>
                      <a:pt x="902" y="70"/>
                    </a:lnTo>
                    <a:lnTo>
                      <a:pt x="854" y="96"/>
                    </a:lnTo>
                    <a:lnTo>
                      <a:pt x="806" y="121"/>
                    </a:lnTo>
                    <a:lnTo>
                      <a:pt x="756" y="148"/>
                    </a:lnTo>
                    <a:lnTo>
                      <a:pt x="705" y="174"/>
                    </a:lnTo>
                    <a:lnTo>
                      <a:pt x="654" y="204"/>
                    </a:lnTo>
                    <a:lnTo>
                      <a:pt x="603" y="231"/>
                    </a:lnTo>
                    <a:lnTo>
                      <a:pt x="553" y="259"/>
                    </a:lnTo>
                    <a:lnTo>
                      <a:pt x="502" y="288"/>
                    </a:lnTo>
                    <a:lnTo>
                      <a:pt x="452" y="316"/>
                    </a:lnTo>
                    <a:lnTo>
                      <a:pt x="402" y="345"/>
                    </a:lnTo>
                    <a:lnTo>
                      <a:pt x="352" y="372"/>
                    </a:lnTo>
                    <a:lnTo>
                      <a:pt x="304" y="400"/>
                    </a:lnTo>
                    <a:lnTo>
                      <a:pt x="256" y="428"/>
                    </a:lnTo>
                    <a:lnTo>
                      <a:pt x="207" y="456"/>
                    </a:lnTo>
                    <a:lnTo>
                      <a:pt x="162" y="483"/>
                    </a:lnTo>
                    <a:lnTo>
                      <a:pt x="119" y="509"/>
                    </a:lnTo>
                    <a:lnTo>
                      <a:pt x="78" y="536"/>
                    </a:lnTo>
                    <a:lnTo>
                      <a:pt x="38" y="561"/>
                    </a:lnTo>
                    <a:lnTo>
                      <a:pt x="0" y="58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2" name="Freeform 242">
                <a:extLst>
                  <a:ext uri="{FF2B5EF4-FFF2-40B4-BE49-F238E27FC236}">
                    <a16:creationId xmlns:a16="http://schemas.microsoft.com/office/drawing/2014/main" id="{FCDDDFDC-FC1A-6B0C-814B-596C3A68E035}"/>
                  </a:ext>
                </a:extLst>
              </p:cNvPr>
              <p:cNvSpPr>
                <a:spLocks/>
              </p:cNvSpPr>
              <p:nvPr/>
            </p:nvSpPr>
            <p:spPr bwMode="auto">
              <a:xfrm>
                <a:off x="3406" y="2726"/>
                <a:ext cx="148" cy="84"/>
              </a:xfrm>
              <a:custGeom>
                <a:avLst/>
                <a:gdLst>
                  <a:gd name="T0" fmla="*/ 0 w 1036"/>
                  <a:gd name="T1" fmla="*/ 12 h 583"/>
                  <a:gd name="T2" fmla="*/ 1 w 1036"/>
                  <a:gd name="T3" fmla="*/ 12 h 583"/>
                  <a:gd name="T4" fmla="*/ 2 w 1036"/>
                  <a:gd name="T5" fmla="*/ 11 h 583"/>
                  <a:gd name="T6" fmla="*/ 3 w 1036"/>
                  <a:gd name="T7" fmla="*/ 11 h 583"/>
                  <a:gd name="T8" fmla="*/ 4 w 1036"/>
                  <a:gd name="T9" fmla="*/ 10 h 583"/>
                  <a:gd name="T10" fmla="*/ 5 w 1036"/>
                  <a:gd name="T11" fmla="*/ 10 h 583"/>
                  <a:gd name="T12" fmla="*/ 6 w 1036"/>
                  <a:gd name="T13" fmla="*/ 9 h 583"/>
                  <a:gd name="T14" fmla="*/ 7 w 1036"/>
                  <a:gd name="T15" fmla="*/ 8 h 583"/>
                  <a:gd name="T16" fmla="*/ 8 w 1036"/>
                  <a:gd name="T17" fmla="*/ 8 h 583"/>
                  <a:gd name="T18" fmla="*/ 9 w 1036"/>
                  <a:gd name="T19" fmla="*/ 7 h 583"/>
                  <a:gd name="T20" fmla="*/ 10 w 1036"/>
                  <a:gd name="T21" fmla="*/ 7 h 583"/>
                  <a:gd name="T22" fmla="*/ 11 w 1036"/>
                  <a:gd name="T23" fmla="*/ 6 h 583"/>
                  <a:gd name="T24" fmla="*/ 12 w 1036"/>
                  <a:gd name="T25" fmla="*/ 6 h 583"/>
                  <a:gd name="T26" fmla="*/ 13 w 1036"/>
                  <a:gd name="T27" fmla="*/ 5 h 583"/>
                  <a:gd name="T28" fmla="*/ 13 w 1036"/>
                  <a:gd name="T29" fmla="*/ 4 h 583"/>
                  <a:gd name="T30" fmla="*/ 14 w 1036"/>
                  <a:gd name="T31" fmla="*/ 4 h 583"/>
                  <a:gd name="T32" fmla="*/ 15 w 1036"/>
                  <a:gd name="T33" fmla="*/ 3 h 583"/>
                  <a:gd name="T34" fmla="*/ 16 w 1036"/>
                  <a:gd name="T35" fmla="*/ 3 h 583"/>
                  <a:gd name="T36" fmla="*/ 17 w 1036"/>
                  <a:gd name="T37" fmla="*/ 2 h 583"/>
                  <a:gd name="T38" fmla="*/ 18 w 1036"/>
                  <a:gd name="T39" fmla="*/ 2 h 583"/>
                  <a:gd name="T40" fmla="*/ 19 w 1036"/>
                  <a:gd name="T41" fmla="*/ 1 h 583"/>
                  <a:gd name="T42" fmla="*/ 20 w 1036"/>
                  <a:gd name="T43" fmla="*/ 1 h 583"/>
                  <a:gd name="T44" fmla="*/ 21 w 1036"/>
                  <a:gd name="T45" fmla="*/ 0 h 583"/>
                  <a:gd name="T46" fmla="*/ 21 w 1036"/>
                  <a:gd name="T47" fmla="*/ 0 h 583"/>
                  <a:gd name="T48" fmla="*/ 20 w 1036"/>
                  <a:gd name="T49" fmla="*/ 0 h 583"/>
                  <a:gd name="T50" fmla="*/ 19 w 1036"/>
                  <a:gd name="T51" fmla="*/ 1 h 583"/>
                  <a:gd name="T52" fmla="*/ 18 w 1036"/>
                  <a:gd name="T53" fmla="*/ 1 h 583"/>
                  <a:gd name="T54" fmla="*/ 17 w 1036"/>
                  <a:gd name="T55" fmla="*/ 2 h 583"/>
                  <a:gd name="T56" fmla="*/ 16 w 1036"/>
                  <a:gd name="T57" fmla="*/ 2 h 583"/>
                  <a:gd name="T58" fmla="*/ 15 w 1036"/>
                  <a:gd name="T59" fmla="*/ 3 h 583"/>
                  <a:gd name="T60" fmla="*/ 14 w 1036"/>
                  <a:gd name="T61" fmla="*/ 4 h 583"/>
                  <a:gd name="T62" fmla="*/ 13 w 1036"/>
                  <a:gd name="T63" fmla="*/ 4 h 583"/>
                  <a:gd name="T64" fmla="*/ 12 w 1036"/>
                  <a:gd name="T65" fmla="*/ 5 h 583"/>
                  <a:gd name="T66" fmla="*/ 11 w 1036"/>
                  <a:gd name="T67" fmla="*/ 5 h 583"/>
                  <a:gd name="T68" fmla="*/ 10 w 1036"/>
                  <a:gd name="T69" fmla="*/ 6 h 583"/>
                  <a:gd name="T70" fmla="*/ 9 w 1036"/>
                  <a:gd name="T71" fmla="*/ 7 h 583"/>
                  <a:gd name="T72" fmla="*/ 8 w 1036"/>
                  <a:gd name="T73" fmla="*/ 7 h 583"/>
                  <a:gd name="T74" fmla="*/ 7 w 1036"/>
                  <a:gd name="T75" fmla="*/ 8 h 583"/>
                  <a:gd name="T76" fmla="*/ 6 w 1036"/>
                  <a:gd name="T77" fmla="*/ 8 h 583"/>
                  <a:gd name="T78" fmla="*/ 5 w 1036"/>
                  <a:gd name="T79" fmla="*/ 9 h 583"/>
                  <a:gd name="T80" fmla="*/ 4 w 1036"/>
                  <a:gd name="T81" fmla="*/ 10 h 583"/>
                  <a:gd name="T82" fmla="*/ 3 w 1036"/>
                  <a:gd name="T83" fmla="*/ 10 h 583"/>
                  <a:gd name="T84" fmla="*/ 2 w 1036"/>
                  <a:gd name="T85" fmla="*/ 11 h 583"/>
                  <a:gd name="T86" fmla="*/ 2 w 1036"/>
                  <a:gd name="T87" fmla="*/ 11 h 583"/>
                  <a:gd name="T88" fmla="*/ 1 w 1036"/>
                  <a:gd name="T89" fmla="*/ 12 h 583"/>
                  <a:gd name="T90" fmla="*/ 0 w 1036"/>
                  <a:gd name="T91" fmla="*/ 12 h 583"/>
                  <a:gd name="T92" fmla="*/ 0 w 1036"/>
                  <a:gd name="T93" fmla="*/ 12 h 5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36" h="583">
                    <a:moveTo>
                      <a:pt x="0" y="583"/>
                    </a:moveTo>
                    <a:lnTo>
                      <a:pt x="47" y="558"/>
                    </a:lnTo>
                    <a:lnTo>
                      <a:pt x="95" y="532"/>
                    </a:lnTo>
                    <a:lnTo>
                      <a:pt x="142" y="506"/>
                    </a:lnTo>
                    <a:lnTo>
                      <a:pt x="189" y="481"/>
                    </a:lnTo>
                    <a:lnTo>
                      <a:pt x="238" y="455"/>
                    </a:lnTo>
                    <a:lnTo>
                      <a:pt x="286" y="428"/>
                    </a:lnTo>
                    <a:lnTo>
                      <a:pt x="332" y="401"/>
                    </a:lnTo>
                    <a:lnTo>
                      <a:pt x="379" y="375"/>
                    </a:lnTo>
                    <a:lnTo>
                      <a:pt x="427" y="349"/>
                    </a:lnTo>
                    <a:lnTo>
                      <a:pt x="473" y="323"/>
                    </a:lnTo>
                    <a:lnTo>
                      <a:pt x="520" y="296"/>
                    </a:lnTo>
                    <a:lnTo>
                      <a:pt x="567" y="269"/>
                    </a:lnTo>
                    <a:lnTo>
                      <a:pt x="613" y="243"/>
                    </a:lnTo>
                    <a:lnTo>
                      <a:pt x="660" y="216"/>
                    </a:lnTo>
                    <a:lnTo>
                      <a:pt x="708" y="189"/>
                    </a:lnTo>
                    <a:lnTo>
                      <a:pt x="755" y="161"/>
                    </a:lnTo>
                    <a:lnTo>
                      <a:pt x="802" y="135"/>
                    </a:lnTo>
                    <a:lnTo>
                      <a:pt x="849" y="108"/>
                    </a:lnTo>
                    <a:lnTo>
                      <a:pt x="895" y="82"/>
                    </a:lnTo>
                    <a:lnTo>
                      <a:pt x="943" y="55"/>
                    </a:lnTo>
                    <a:lnTo>
                      <a:pt x="990" y="27"/>
                    </a:lnTo>
                    <a:lnTo>
                      <a:pt x="1036" y="0"/>
                    </a:lnTo>
                    <a:lnTo>
                      <a:pt x="993" y="23"/>
                    </a:lnTo>
                    <a:lnTo>
                      <a:pt x="947" y="47"/>
                    </a:lnTo>
                    <a:lnTo>
                      <a:pt x="902" y="70"/>
                    </a:lnTo>
                    <a:lnTo>
                      <a:pt x="854" y="96"/>
                    </a:lnTo>
                    <a:lnTo>
                      <a:pt x="806" y="121"/>
                    </a:lnTo>
                    <a:lnTo>
                      <a:pt x="756" y="148"/>
                    </a:lnTo>
                    <a:lnTo>
                      <a:pt x="705" y="174"/>
                    </a:lnTo>
                    <a:lnTo>
                      <a:pt x="654" y="204"/>
                    </a:lnTo>
                    <a:lnTo>
                      <a:pt x="603" y="231"/>
                    </a:lnTo>
                    <a:lnTo>
                      <a:pt x="553" y="259"/>
                    </a:lnTo>
                    <a:lnTo>
                      <a:pt x="502" y="288"/>
                    </a:lnTo>
                    <a:lnTo>
                      <a:pt x="452" y="316"/>
                    </a:lnTo>
                    <a:lnTo>
                      <a:pt x="402" y="345"/>
                    </a:lnTo>
                    <a:lnTo>
                      <a:pt x="352" y="372"/>
                    </a:lnTo>
                    <a:lnTo>
                      <a:pt x="304" y="400"/>
                    </a:lnTo>
                    <a:lnTo>
                      <a:pt x="256" y="428"/>
                    </a:lnTo>
                    <a:lnTo>
                      <a:pt x="207" y="456"/>
                    </a:lnTo>
                    <a:lnTo>
                      <a:pt x="162" y="483"/>
                    </a:lnTo>
                    <a:lnTo>
                      <a:pt x="119" y="509"/>
                    </a:lnTo>
                    <a:lnTo>
                      <a:pt x="78" y="536"/>
                    </a:lnTo>
                    <a:lnTo>
                      <a:pt x="38" y="561"/>
                    </a:lnTo>
                    <a:lnTo>
                      <a:pt x="0" y="5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3" name="Freeform 243">
                <a:extLst>
                  <a:ext uri="{FF2B5EF4-FFF2-40B4-BE49-F238E27FC236}">
                    <a16:creationId xmlns:a16="http://schemas.microsoft.com/office/drawing/2014/main" id="{0A24856B-22F9-E5EA-FD1E-C83A915D1274}"/>
                  </a:ext>
                </a:extLst>
              </p:cNvPr>
              <p:cNvSpPr>
                <a:spLocks noEditPoints="1"/>
              </p:cNvSpPr>
              <p:nvPr/>
            </p:nvSpPr>
            <p:spPr bwMode="auto">
              <a:xfrm>
                <a:off x="3907" y="1928"/>
                <a:ext cx="789" cy="895"/>
              </a:xfrm>
              <a:custGeom>
                <a:avLst/>
                <a:gdLst>
                  <a:gd name="T0" fmla="*/ 100 w 5523"/>
                  <a:gd name="T1" fmla="*/ 20 h 6266"/>
                  <a:gd name="T2" fmla="*/ 88 w 5523"/>
                  <a:gd name="T3" fmla="*/ 16 h 6266"/>
                  <a:gd name="T4" fmla="*/ 75 w 5523"/>
                  <a:gd name="T5" fmla="*/ 12 h 6266"/>
                  <a:gd name="T6" fmla="*/ 62 w 5523"/>
                  <a:gd name="T7" fmla="*/ 8 h 6266"/>
                  <a:gd name="T8" fmla="*/ 51 w 5523"/>
                  <a:gd name="T9" fmla="*/ 5 h 6266"/>
                  <a:gd name="T10" fmla="*/ 38 w 5523"/>
                  <a:gd name="T11" fmla="*/ 3 h 6266"/>
                  <a:gd name="T12" fmla="*/ 25 w 5523"/>
                  <a:gd name="T13" fmla="*/ 1 h 6266"/>
                  <a:gd name="T14" fmla="*/ 12 w 5523"/>
                  <a:gd name="T15" fmla="*/ 0 h 6266"/>
                  <a:gd name="T16" fmla="*/ 8 w 5523"/>
                  <a:gd name="T17" fmla="*/ 0 h 6266"/>
                  <a:gd name="T18" fmla="*/ 6 w 5523"/>
                  <a:gd name="T19" fmla="*/ 12 h 6266"/>
                  <a:gd name="T20" fmla="*/ 5 w 5523"/>
                  <a:gd name="T21" fmla="*/ 25 h 6266"/>
                  <a:gd name="T22" fmla="*/ 5 w 5523"/>
                  <a:gd name="T23" fmla="*/ 38 h 6266"/>
                  <a:gd name="T24" fmla="*/ 4 w 5523"/>
                  <a:gd name="T25" fmla="*/ 50 h 6266"/>
                  <a:gd name="T26" fmla="*/ 3 w 5523"/>
                  <a:gd name="T27" fmla="*/ 64 h 6266"/>
                  <a:gd name="T28" fmla="*/ 2 w 5523"/>
                  <a:gd name="T29" fmla="*/ 77 h 6266"/>
                  <a:gd name="T30" fmla="*/ 1 w 5523"/>
                  <a:gd name="T31" fmla="*/ 91 h 6266"/>
                  <a:gd name="T32" fmla="*/ 8 w 5523"/>
                  <a:gd name="T33" fmla="*/ 96 h 6266"/>
                  <a:gd name="T34" fmla="*/ 21 w 5523"/>
                  <a:gd name="T35" fmla="*/ 100 h 6266"/>
                  <a:gd name="T36" fmla="*/ 34 w 5523"/>
                  <a:gd name="T37" fmla="*/ 104 h 6266"/>
                  <a:gd name="T38" fmla="*/ 46 w 5523"/>
                  <a:gd name="T39" fmla="*/ 109 h 6266"/>
                  <a:gd name="T40" fmla="*/ 58 w 5523"/>
                  <a:gd name="T41" fmla="*/ 113 h 6266"/>
                  <a:gd name="T42" fmla="*/ 70 w 5523"/>
                  <a:gd name="T43" fmla="*/ 118 h 6266"/>
                  <a:gd name="T44" fmla="*/ 82 w 5523"/>
                  <a:gd name="T45" fmla="*/ 122 h 6266"/>
                  <a:gd name="T46" fmla="*/ 91 w 5523"/>
                  <a:gd name="T47" fmla="*/ 128 h 6266"/>
                  <a:gd name="T48" fmla="*/ 91 w 5523"/>
                  <a:gd name="T49" fmla="*/ 125 h 6266"/>
                  <a:gd name="T50" fmla="*/ 95 w 5523"/>
                  <a:gd name="T51" fmla="*/ 113 h 6266"/>
                  <a:gd name="T52" fmla="*/ 98 w 5523"/>
                  <a:gd name="T53" fmla="*/ 101 h 6266"/>
                  <a:gd name="T54" fmla="*/ 101 w 5523"/>
                  <a:gd name="T55" fmla="*/ 88 h 6266"/>
                  <a:gd name="T56" fmla="*/ 104 w 5523"/>
                  <a:gd name="T57" fmla="*/ 75 h 6266"/>
                  <a:gd name="T58" fmla="*/ 107 w 5523"/>
                  <a:gd name="T59" fmla="*/ 64 h 6266"/>
                  <a:gd name="T60" fmla="*/ 109 w 5523"/>
                  <a:gd name="T61" fmla="*/ 51 h 6266"/>
                  <a:gd name="T62" fmla="*/ 111 w 5523"/>
                  <a:gd name="T63" fmla="*/ 38 h 6266"/>
                  <a:gd name="T64" fmla="*/ 112 w 5523"/>
                  <a:gd name="T65" fmla="*/ 25 h 6266"/>
                  <a:gd name="T66" fmla="*/ 111 w 5523"/>
                  <a:gd name="T67" fmla="*/ 24 h 6266"/>
                  <a:gd name="T68" fmla="*/ 93 w 5523"/>
                  <a:gd name="T69" fmla="*/ 82 h 6266"/>
                  <a:gd name="T70" fmla="*/ 90 w 5523"/>
                  <a:gd name="T71" fmla="*/ 94 h 6266"/>
                  <a:gd name="T72" fmla="*/ 87 w 5523"/>
                  <a:gd name="T73" fmla="*/ 108 h 6266"/>
                  <a:gd name="T74" fmla="*/ 87 w 5523"/>
                  <a:gd name="T75" fmla="*/ 112 h 6266"/>
                  <a:gd name="T76" fmla="*/ 76 w 5523"/>
                  <a:gd name="T77" fmla="*/ 110 h 6266"/>
                  <a:gd name="T78" fmla="*/ 65 w 5523"/>
                  <a:gd name="T79" fmla="*/ 106 h 6266"/>
                  <a:gd name="T80" fmla="*/ 52 w 5523"/>
                  <a:gd name="T81" fmla="*/ 101 h 6266"/>
                  <a:gd name="T82" fmla="*/ 40 w 5523"/>
                  <a:gd name="T83" fmla="*/ 97 h 6266"/>
                  <a:gd name="T84" fmla="*/ 28 w 5523"/>
                  <a:gd name="T85" fmla="*/ 94 h 6266"/>
                  <a:gd name="T86" fmla="*/ 15 w 5523"/>
                  <a:gd name="T87" fmla="*/ 90 h 6266"/>
                  <a:gd name="T88" fmla="*/ 10 w 5523"/>
                  <a:gd name="T89" fmla="*/ 86 h 6266"/>
                  <a:gd name="T90" fmla="*/ 11 w 5523"/>
                  <a:gd name="T91" fmla="*/ 75 h 6266"/>
                  <a:gd name="T92" fmla="*/ 12 w 5523"/>
                  <a:gd name="T93" fmla="*/ 62 h 6266"/>
                  <a:gd name="T94" fmla="*/ 13 w 5523"/>
                  <a:gd name="T95" fmla="*/ 50 h 6266"/>
                  <a:gd name="T96" fmla="*/ 14 w 5523"/>
                  <a:gd name="T97" fmla="*/ 36 h 6266"/>
                  <a:gd name="T98" fmla="*/ 15 w 5523"/>
                  <a:gd name="T99" fmla="*/ 23 h 6266"/>
                  <a:gd name="T100" fmla="*/ 16 w 5523"/>
                  <a:gd name="T101" fmla="*/ 14 h 6266"/>
                  <a:gd name="T102" fmla="*/ 19 w 5523"/>
                  <a:gd name="T103" fmla="*/ 12 h 6266"/>
                  <a:gd name="T104" fmla="*/ 32 w 5523"/>
                  <a:gd name="T105" fmla="*/ 14 h 6266"/>
                  <a:gd name="T106" fmla="*/ 45 w 5523"/>
                  <a:gd name="T107" fmla="*/ 16 h 6266"/>
                  <a:gd name="T108" fmla="*/ 57 w 5523"/>
                  <a:gd name="T109" fmla="*/ 20 h 6266"/>
                  <a:gd name="T110" fmla="*/ 70 w 5523"/>
                  <a:gd name="T111" fmla="*/ 23 h 6266"/>
                  <a:gd name="T112" fmla="*/ 82 w 5523"/>
                  <a:gd name="T113" fmla="*/ 26 h 6266"/>
                  <a:gd name="T114" fmla="*/ 95 w 5523"/>
                  <a:gd name="T115" fmla="*/ 29 h 6266"/>
                  <a:gd name="T116" fmla="*/ 99 w 5523"/>
                  <a:gd name="T117" fmla="*/ 35 h 6266"/>
                  <a:gd name="T118" fmla="*/ 100 w 5523"/>
                  <a:gd name="T119" fmla="*/ 44 h 6266"/>
                  <a:gd name="T120" fmla="*/ 98 w 5523"/>
                  <a:gd name="T121" fmla="*/ 57 h 6266"/>
                  <a:gd name="T122" fmla="*/ 96 w 5523"/>
                  <a:gd name="T123" fmla="*/ 70 h 62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523" h="6266">
                    <a:moveTo>
                      <a:pt x="5437" y="1160"/>
                    </a:moveTo>
                    <a:lnTo>
                      <a:pt x="5382" y="1149"/>
                    </a:lnTo>
                    <a:lnTo>
                      <a:pt x="5326" y="1133"/>
                    </a:lnTo>
                    <a:lnTo>
                      <a:pt x="5273" y="1115"/>
                    </a:lnTo>
                    <a:lnTo>
                      <a:pt x="5218" y="1095"/>
                    </a:lnTo>
                    <a:lnTo>
                      <a:pt x="5165" y="1074"/>
                    </a:lnTo>
                    <a:lnTo>
                      <a:pt x="5111" y="1050"/>
                    </a:lnTo>
                    <a:lnTo>
                      <a:pt x="5058" y="1027"/>
                    </a:lnTo>
                    <a:lnTo>
                      <a:pt x="5005" y="1005"/>
                    </a:lnTo>
                    <a:lnTo>
                      <a:pt x="4953" y="986"/>
                    </a:lnTo>
                    <a:lnTo>
                      <a:pt x="4897" y="967"/>
                    </a:lnTo>
                    <a:lnTo>
                      <a:pt x="4842" y="946"/>
                    </a:lnTo>
                    <a:lnTo>
                      <a:pt x="4786" y="927"/>
                    </a:lnTo>
                    <a:lnTo>
                      <a:pt x="4732" y="908"/>
                    </a:lnTo>
                    <a:lnTo>
                      <a:pt x="4676" y="888"/>
                    </a:lnTo>
                    <a:lnTo>
                      <a:pt x="4621" y="869"/>
                    </a:lnTo>
                    <a:lnTo>
                      <a:pt x="4565" y="850"/>
                    </a:lnTo>
                    <a:lnTo>
                      <a:pt x="4509" y="831"/>
                    </a:lnTo>
                    <a:lnTo>
                      <a:pt x="4452" y="812"/>
                    </a:lnTo>
                    <a:lnTo>
                      <a:pt x="4397" y="794"/>
                    </a:lnTo>
                    <a:lnTo>
                      <a:pt x="4345" y="778"/>
                    </a:lnTo>
                    <a:lnTo>
                      <a:pt x="4294" y="761"/>
                    </a:lnTo>
                    <a:lnTo>
                      <a:pt x="4243" y="744"/>
                    </a:lnTo>
                    <a:lnTo>
                      <a:pt x="4192" y="728"/>
                    </a:lnTo>
                    <a:lnTo>
                      <a:pt x="4140" y="711"/>
                    </a:lnTo>
                    <a:lnTo>
                      <a:pt x="4088" y="694"/>
                    </a:lnTo>
                    <a:lnTo>
                      <a:pt x="4035" y="678"/>
                    </a:lnTo>
                    <a:lnTo>
                      <a:pt x="3984" y="662"/>
                    </a:lnTo>
                    <a:lnTo>
                      <a:pt x="3931" y="646"/>
                    </a:lnTo>
                    <a:lnTo>
                      <a:pt x="3880" y="630"/>
                    </a:lnTo>
                    <a:lnTo>
                      <a:pt x="3828" y="615"/>
                    </a:lnTo>
                    <a:lnTo>
                      <a:pt x="3777" y="600"/>
                    </a:lnTo>
                    <a:lnTo>
                      <a:pt x="3724" y="585"/>
                    </a:lnTo>
                    <a:lnTo>
                      <a:pt x="3673" y="569"/>
                    </a:lnTo>
                    <a:lnTo>
                      <a:pt x="3620" y="554"/>
                    </a:lnTo>
                    <a:lnTo>
                      <a:pt x="3567" y="539"/>
                    </a:lnTo>
                    <a:lnTo>
                      <a:pt x="3515" y="524"/>
                    </a:lnTo>
                    <a:lnTo>
                      <a:pt x="3463" y="510"/>
                    </a:lnTo>
                    <a:lnTo>
                      <a:pt x="3412" y="495"/>
                    </a:lnTo>
                    <a:lnTo>
                      <a:pt x="3359" y="479"/>
                    </a:lnTo>
                    <a:lnTo>
                      <a:pt x="3307" y="465"/>
                    </a:lnTo>
                    <a:lnTo>
                      <a:pt x="3255" y="451"/>
                    </a:lnTo>
                    <a:lnTo>
                      <a:pt x="3202" y="437"/>
                    </a:lnTo>
                    <a:lnTo>
                      <a:pt x="3150" y="423"/>
                    </a:lnTo>
                    <a:lnTo>
                      <a:pt x="3097" y="410"/>
                    </a:lnTo>
                    <a:lnTo>
                      <a:pt x="3044" y="396"/>
                    </a:lnTo>
                    <a:lnTo>
                      <a:pt x="2992" y="381"/>
                    </a:lnTo>
                    <a:lnTo>
                      <a:pt x="2941" y="369"/>
                    </a:lnTo>
                    <a:lnTo>
                      <a:pt x="2890" y="355"/>
                    </a:lnTo>
                    <a:lnTo>
                      <a:pt x="2838" y="343"/>
                    </a:lnTo>
                    <a:lnTo>
                      <a:pt x="2786" y="330"/>
                    </a:lnTo>
                    <a:lnTo>
                      <a:pt x="2734" y="318"/>
                    </a:lnTo>
                    <a:lnTo>
                      <a:pt x="2683" y="306"/>
                    </a:lnTo>
                    <a:lnTo>
                      <a:pt x="2631" y="294"/>
                    </a:lnTo>
                    <a:lnTo>
                      <a:pt x="2578" y="282"/>
                    </a:lnTo>
                    <a:lnTo>
                      <a:pt x="2527" y="271"/>
                    </a:lnTo>
                    <a:lnTo>
                      <a:pt x="2475" y="260"/>
                    </a:lnTo>
                    <a:lnTo>
                      <a:pt x="2424" y="248"/>
                    </a:lnTo>
                    <a:lnTo>
                      <a:pt x="2372" y="238"/>
                    </a:lnTo>
                    <a:lnTo>
                      <a:pt x="2319" y="227"/>
                    </a:lnTo>
                    <a:lnTo>
                      <a:pt x="2268" y="216"/>
                    </a:lnTo>
                    <a:lnTo>
                      <a:pt x="2217" y="206"/>
                    </a:lnTo>
                    <a:lnTo>
                      <a:pt x="2164" y="196"/>
                    </a:lnTo>
                    <a:lnTo>
                      <a:pt x="2112" y="186"/>
                    </a:lnTo>
                    <a:lnTo>
                      <a:pt x="2061" y="177"/>
                    </a:lnTo>
                    <a:lnTo>
                      <a:pt x="2009" y="167"/>
                    </a:lnTo>
                    <a:lnTo>
                      <a:pt x="1957" y="158"/>
                    </a:lnTo>
                    <a:lnTo>
                      <a:pt x="1905" y="149"/>
                    </a:lnTo>
                    <a:lnTo>
                      <a:pt x="1853" y="140"/>
                    </a:lnTo>
                    <a:lnTo>
                      <a:pt x="1801" y="132"/>
                    </a:lnTo>
                    <a:lnTo>
                      <a:pt x="1749" y="124"/>
                    </a:lnTo>
                    <a:lnTo>
                      <a:pt x="1697" y="116"/>
                    </a:lnTo>
                    <a:lnTo>
                      <a:pt x="1646" y="108"/>
                    </a:lnTo>
                    <a:lnTo>
                      <a:pt x="1593" y="100"/>
                    </a:lnTo>
                    <a:lnTo>
                      <a:pt x="1541" y="94"/>
                    </a:lnTo>
                    <a:lnTo>
                      <a:pt x="1489" y="86"/>
                    </a:lnTo>
                    <a:lnTo>
                      <a:pt x="1436" y="79"/>
                    </a:lnTo>
                    <a:lnTo>
                      <a:pt x="1383" y="73"/>
                    </a:lnTo>
                    <a:lnTo>
                      <a:pt x="1332" y="66"/>
                    </a:lnTo>
                    <a:lnTo>
                      <a:pt x="1280" y="61"/>
                    </a:lnTo>
                    <a:lnTo>
                      <a:pt x="1228" y="55"/>
                    </a:lnTo>
                    <a:lnTo>
                      <a:pt x="1176" y="48"/>
                    </a:lnTo>
                    <a:lnTo>
                      <a:pt x="1122" y="43"/>
                    </a:lnTo>
                    <a:lnTo>
                      <a:pt x="1070" y="39"/>
                    </a:lnTo>
                    <a:lnTo>
                      <a:pt x="1016" y="34"/>
                    </a:lnTo>
                    <a:lnTo>
                      <a:pt x="964" y="30"/>
                    </a:lnTo>
                    <a:lnTo>
                      <a:pt x="911" y="26"/>
                    </a:lnTo>
                    <a:lnTo>
                      <a:pt x="858" y="23"/>
                    </a:lnTo>
                    <a:lnTo>
                      <a:pt x="806" y="20"/>
                    </a:lnTo>
                    <a:lnTo>
                      <a:pt x="753" y="16"/>
                    </a:lnTo>
                    <a:lnTo>
                      <a:pt x="700" y="14"/>
                    </a:lnTo>
                    <a:lnTo>
                      <a:pt x="647" y="10"/>
                    </a:lnTo>
                    <a:lnTo>
                      <a:pt x="592" y="9"/>
                    </a:lnTo>
                    <a:lnTo>
                      <a:pt x="540" y="7"/>
                    </a:lnTo>
                    <a:lnTo>
                      <a:pt x="486" y="6"/>
                    </a:lnTo>
                    <a:lnTo>
                      <a:pt x="434" y="5"/>
                    </a:lnTo>
                    <a:lnTo>
                      <a:pt x="381" y="4"/>
                    </a:lnTo>
                    <a:lnTo>
                      <a:pt x="376" y="3"/>
                    </a:lnTo>
                    <a:lnTo>
                      <a:pt x="371" y="3"/>
                    </a:lnTo>
                    <a:lnTo>
                      <a:pt x="367" y="0"/>
                    </a:lnTo>
                    <a:lnTo>
                      <a:pt x="368" y="4"/>
                    </a:lnTo>
                    <a:lnTo>
                      <a:pt x="368" y="8"/>
                    </a:lnTo>
                    <a:lnTo>
                      <a:pt x="368" y="12"/>
                    </a:lnTo>
                    <a:lnTo>
                      <a:pt x="362" y="65"/>
                    </a:lnTo>
                    <a:lnTo>
                      <a:pt x="357" y="120"/>
                    </a:lnTo>
                    <a:lnTo>
                      <a:pt x="351" y="173"/>
                    </a:lnTo>
                    <a:lnTo>
                      <a:pt x="345" y="225"/>
                    </a:lnTo>
                    <a:lnTo>
                      <a:pt x="340" y="279"/>
                    </a:lnTo>
                    <a:lnTo>
                      <a:pt x="334" y="331"/>
                    </a:lnTo>
                    <a:lnTo>
                      <a:pt x="329" y="386"/>
                    </a:lnTo>
                    <a:lnTo>
                      <a:pt x="324" y="438"/>
                    </a:lnTo>
                    <a:lnTo>
                      <a:pt x="319" y="493"/>
                    </a:lnTo>
                    <a:lnTo>
                      <a:pt x="315" y="546"/>
                    </a:lnTo>
                    <a:lnTo>
                      <a:pt x="310" y="598"/>
                    </a:lnTo>
                    <a:lnTo>
                      <a:pt x="305" y="652"/>
                    </a:lnTo>
                    <a:lnTo>
                      <a:pt x="301" y="704"/>
                    </a:lnTo>
                    <a:lnTo>
                      <a:pt x="296" y="759"/>
                    </a:lnTo>
                    <a:lnTo>
                      <a:pt x="292" y="812"/>
                    </a:lnTo>
                    <a:lnTo>
                      <a:pt x="288" y="864"/>
                    </a:lnTo>
                    <a:lnTo>
                      <a:pt x="284" y="919"/>
                    </a:lnTo>
                    <a:lnTo>
                      <a:pt x="280" y="972"/>
                    </a:lnTo>
                    <a:lnTo>
                      <a:pt x="277" y="1025"/>
                    </a:lnTo>
                    <a:lnTo>
                      <a:pt x="273" y="1079"/>
                    </a:lnTo>
                    <a:lnTo>
                      <a:pt x="269" y="1133"/>
                    </a:lnTo>
                    <a:lnTo>
                      <a:pt x="266" y="1185"/>
                    </a:lnTo>
                    <a:lnTo>
                      <a:pt x="262" y="1239"/>
                    </a:lnTo>
                    <a:lnTo>
                      <a:pt x="259" y="1293"/>
                    </a:lnTo>
                    <a:lnTo>
                      <a:pt x="255" y="1345"/>
                    </a:lnTo>
                    <a:lnTo>
                      <a:pt x="252" y="1400"/>
                    </a:lnTo>
                    <a:lnTo>
                      <a:pt x="249" y="1453"/>
                    </a:lnTo>
                    <a:lnTo>
                      <a:pt x="246" y="1507"/>
                    </a:lnTo>
                    <a:lnTo>
                      <a:pt x="243" y="1559"/>
                    </a:lnTo>
                    <a:lnTo>
                      <a:pt x="240" y="1613"/>
                    </a:lnTo>
                    <a:lnTo>
                      <a:pt x="237" y="1666"/>
                    </a:lnTo>
                    <a:lnTo>
                      <a:pt x="234" y="1720"/>
                    </a:lnTo>
                    <a:lnTo>
                      <a:pt x="232" y="1774"/>
                    </a:lnTo>
                    <a:lnTo>
                      <a:pt x="228" y="1828"/>
                    </a:lnTo>
                    <a:lnTo>
                      <a:pt x="226" y="1881"/>
                    </a:lnTo>
                    <a:lnTo>
                      <a:pt x="222" y="1933"/>
                    </a:lnTo>
                    <a:lnTo>
                      <a:pt x="220" y="1987"/>
                    </a:lnTo>
                    <a:lnTo>
                      <a:pt x="218" y="2040"/>
                    </a:lnTo>
                    <a:lnTo>
                      <a:pt x="215" y="2096"/>
                    </a:lnTo>
                    <a:lnTo>
                      <a:pt x="212" y="2148"/>
                    </a:lnTo>
                    <a:lnTo>
                      <a:pt x="210" y="2202"/>
                    </a:lnTo>
                    <a:lnTo>
                      <a:pt x="207" y="2255"/>
                    </a:lnTo>
                    <a:lnTo>
                      <a:pt x="204" y="2307"/>
                    </a:lnTo>
                    <a:lnTo>
                      <a:pt x="202" y="2361"/>
                    </a:lnTo>
                    <a:lnTo>
                      <a:pt x="199" y="2415"/>
                    </a:lnTo>
                    <a:lnTo>
                      <a:pt x="196" y="2472"/>
                    </a:lnTo>
                    <a:lnTo>
                      <a:pt x="193" y="2528"/>
                    </a:lnTo>
                    <a:lnTo>
                      <a:pt x="191" y="2584"/>
                    </a:lnTo>
                    <a:lnTo>
                      <a:pt x="188" y="2638"/>
                    </a:lnTo>
                    <a:lnTo>
                      <a:pt x="185" y="2694"/>
                    </a:lnTo>
                    <a:lnTo>
                      <a:pt x="182" y="2751"/>
                    </a:lnTo>
                    <a:lnTo>
                      <a:pt x="179" y="2807"/>
                    </a:lnTo>
                    <a:lnTo>
                      <a:pt x="176" y="2863"/>
                    </a:lnTo>
                    <a:lnTo>
                      <a:pt x="172" y="2919"/>
                    </a:lnTo>
                    <a:lnTo>
                      <a:pt x="169" y="2975"/>
                    </a:lnTo>
                    <a:lnTo>
                      <a:pt x="164" y="3029"/>
                    </a:lnTo>
                    <a:lnTo>
                      <a:pt x="162" y="3085"/>
                    </a:lnTo>
                    <a:lnTo>
                      <a:pt x="159" y="3142"/>
                    </a:lnTo>
                    <a:lnTo>
                      <a:pt x="154" y="3198"/>
                    </a:lnTo>
                    <a:lnTo>
                      <a:pt x="151" y="3253"/>
                    </a:lnTo>
                    <a:lnTo>
                      <a:pt x="147" y="3309"/>
                    </a:lnTo>
                    <a:lnTo>
                      <a:pt x="144" y="3365"/>
                    </a:lnTo>
                    <a:lnTo>
                      <a:pt x="139" y="3422"/>
                    </a:lnTo>
                    <a:lnTo>
                      <a:pt x="136" y="3477"/>
                    </a:lnTo>
                    <a:lnTo>
                      <a:pt x="132" y="3533"/>
                    </a:lnTo>
                    <a:lnTo>
                      <a:pt x="127" y="3588"/>
                    </a:lnTo>
                    <a:lnTo>
                      <a:pt x="122" y="3647"/>
                    </a:lnTo>
                    <a:lnTo>
                      <a:pt x="118" y="3707"/>
                    </a:lnTo>
                    <a:lnTo>
                      <a:pt x="112" y="3767"/>
                    </a:lnTo>
                    <a:lnTo>
                      <a:pt x="108" y="3825"/>
                    </a:lnTo>
                    <a:lnTo>
                      <a:pt x="102" y="3885"/>
                    </a:lnTo>
                    <a:lnTo>
                      <a:pt x="97" y="3944"/>
                    </a:lnTo>
                    <a:lnTo>
                      <a:pt x="92" y="4003"/>
                    </a:lnTo>
                    <a:lnTo>
                      <a:pt x="86" y="4062"/>
                    </a:lnTo>
                    <a:lnTo>
                      <a:pt x="79" y="4122"/>
                    </a:lnTo>
                    <a:lnTo>
                      <a:pt x="74" y="4181"/>
                    </a:lnTo>
                    <a:lnTo>
                      <a:pt x="68" y="4245"/>
                    </a:lnTo>
                    <a:lnTo>
                      <a:pt x="62" y="4309"/>
                    </a:lnTo>
                    <a:lnTo>
                      <a:pt x="56" y="4372"/>
                    </a:lnTo>
                    <a:lnTo>
                      <a:pt x="49" y="4437"/>
                    </a:lnTo>
                    <a:lnTo>
                      <a:pt x="37" y="4501"/>
                    </a:lnTo>
                    <a:lnTo>
                      <a:pt x="21" y="4561"/>
                    </a:lnTo>
                    <a:lnTo>
                      <a:pt x="0" y="4621"/>
                    </a:lnTo>
                    <a:lnTo>
                      <a:pt x="51" y="4634"/>
                    </a:lnTo>
                    <a:lnTo>
                      <a:pt x="103" y="4646"/>
                    </a:lnTo>
                    <a:lnTo>
                      <a:pt x="157" y="4660"/>
                    </a:lnTo>
                    <a:lnTo>
                      <a:pt x="209" y="4671"/>
                    </a:lnTo>
                    <a:lnTo>
                      <a:pt x="261" y="4685"/>
                    </a:lnTo>
                    <a:lnTo>
                      <a:pt x="312" y="4700"/>
                    </a:lnTo>
                    <a:lnTo>
                      <a:pt x="365" y="4713"/>
                    </a:lnTo>
                    <a:lnTo>
                      <a:pt x="416" y="4726"/>
                    </a:lnTo>
                    <a:lnTo>
                      <a:pt x="468" y="4740"/>
                    </a:lnTo>
                    <a:lnTo>
                      <a:pt x="519" y="4753"/>
                    </a:lnTo>
                    <a:lnTo>
                      <a:pt x="570" y="4769"/>
                    </a:lnTo>
                    <a:lnTo>
                      <a:pt x="624" y="4784"/>
                    </a:lnTo>
                    <a:lnTo>
                      <a:pt x="676" y="4798"/>
                    </a:lnTo>
                    <a:lnTo>
                      <a:pt x="727" y="4811"/>
                    </a:lnTo>
                    <a:lnTo>
                      <a:pt x="778" y="4827"/>
                    </a:lnTo>
                    <a:lnTo>
                      <a:pt x="830" y="4843"/>
                    </a:lnTo>
                    <a:lnTo>
                      <a:pt x="881" y="4859"/>
                    </a:lnTo>
                    <a:lnTo>
                      <a:pt x="932" y="4874"/>
                    </a:lnTo>
                    <a:lnTo>
                      <a:pt x="983" y="4890"/>
                    </a:lnTo>
                    <a:lnTo>
                      <a:pt x="1034" y="4906"/>
                    </a:lnTo>
                    <a:lnTo>
                      <a:pt x="1087" y="4920"/>
                    </a:lnTo>
                    <a:lnTo>
                      <a:pt x="1139" y="4936"/>
                    </a:lnTo>
                    <a:lnTo>
                      <a:pt x="1191" y="4952"/>
                    </a:lnTo>
                    <a:lnTo>
                      <a:pt x="1240" y="4969"/>
                    </a:lnTo>
                    <a:lnTo>
                      <a:pt x="1290" y="4985"/>
                    </a:lnTo>
                    <a:lnTo>
                      <a:pt x="1342" y="5002"/>
                    </a:lnTo>
                    <a:lnTo>
                      <a:pt x="1394" y="5018"/>
                    </a:lnTo>
                    <a:lnTo>
                      <a:pt x="1444" y="5035"/>
                    </a:lnTo>
                    <a:lnTo>
                      <a:pt x="1496" y="5052"/>
                    </a:lnTo>
                    <a:lnTo>
                      <a:pt x="1547" y="5069"/>
                    </a:lnTo>
                    <a:lnTo>
                      <a:pt x="1597" y="5086"/>
                    </a:lnTo>
                    <a:lnTo>
                      <a:pt x="1649" y="5103"/>
                    </a:lnTo>
                    <a:lnTo>
                      <a:pt x="1699" y="5122"/>
                    </a:lnTo>
                    <a:lnTo>
                      <a:pt x="1751" y="5139"/>
                    </a:lnTo>
                    <a:lnTo>
                      <a:pt x="1801" y="5156"/>
                    </a:lnTo>
                    <a:lnTo>
                      <a:pt x="1851" y="5174"/>
                    </a:lnTo>
                    <a:lnTo>
                      <a:pt x="1903" y="5191"/>
                    </a:lnTo>
                    <a:lnTo>
                      <a:pt x="1953" y="5209"/>
                    </a:lnTo>
                    <a:lnTo>
                      <a:pt x="2004" y="5227"/>
                    </a:lnTo>
                    <a:lnTo>
                      <a:pt x="2054" y="5247"/>
                    </a:lnTo>
                    <a:lnTo>
                      <a:pt x="2104" y="5264"/>
                    </a:lnTo>
                    <a:lnTo>
                      <a:pt x="2155" y="5282"/>
                    </a:lnTo>
                    <a:lnTo>
                      <a:pt x="2206" y="5300"/>
                    </a:lnTo>
                    <a:lnTo>
                      <a:pt x="2257" y="5318"/>
                    </a:lnTo>
                    <a:lnTo>
                      <a:pt x="2309" y="5338"/>
                    </a:lnTo>
                    <a:lnTo>
                      <a:pt x="2363" y="5357"/>
                    </a:lnTo>
                    <a:lnTo>
                      <a:pt x="2416" y="5376"/>
                    </a:lnTo>
                    <a:lnTo>
                      <a:pt x="2468" y="5397"/>
                    </a:lnTo>
                    <a:lnTo>
                      <a:pt x="2521" y="5416"/>
                    </a:lnTo>
                    <a:lnTo>
                      <a:pt x="2574" y="5435"/>
                    </a:lnTo>
                    <a:lnTo>
                      <a:pt x="2627" y="5456"/>
                    </a:lnTo>
                    <a:lnTo>
                      <a:pt x="2681" y="5476"/>
                    </a:lnTo>
                    <a:lnTo>
                      <a:pt x="2733" y="5496"/>
                    </a:lnTo>
                    <a:lnTo>
                      <a:pt x="2786" y="5515"/>
                    </a:lnTo>
                    <a:lnTo>
                      <a:pt x="2839" y="5536"/>
                    </a:lnTo>
                    <a:lnTo>
                      <a:pt x="2891" y="5556"/>
                    </a:lnTo>
                    <a:lnTo>
                      <a:pt x="2944" y="5575"/>
                    </a:lnTo>
                    <a:lnTo>
                      <a:pt x="2997" y="5596"/>
                    </a:lnTo>
                    <a:lnTo>
                      <a:pt x="3049" y="5615"/>
                    </a:lnTo>
                    <a:lnTo>
                      <a:pt x="3102" y="5637"/>
                    </a:lnTo>
                    <a:lnTo>
                      <a:pt x="3155" y="5657"/>
                    </a:lnTo>
                    <a:lnTo>
                      <a:pt x="3208" y="5678"/>
                    </a:lnTo>
                    <a:lnTo>
                      <a:pt x="3260" y="5698"/>
                    </a:lnTo>
                    <a:lnTo>
                      <a:pt x="3313" y="5719"/>
                    </a:lnTo>
                    <a:lnTo>
                      <a:pt x="3365" y="5739"/>
                    </a:lnTo>
                    <a:lnTo>
                      <a:pt x="3420" y="5760"/>
                    </a:lnTo>
                    <a:lnTo>
                      <a:pt x="3474" y="5781"/>
                    </a:lnTo>
                    <a:lnTo>
                      <a:pt x="3529" y="5804"/>
                    </a:lnTo>
                    <a:lnTo>
                      <a:pt x="3583" y="5826"/>
                    </a:lnTo>
                    <a:lnTo>
                      <a:pt x="3640" y="5846"/>
                    </a:lnTo>
                    <a:lnTo>
                      <a:pt x="3695" y="5868"/>
                    </a:lnTo>
                    <a:lnTo>
                      <a:pt x="3749" y="5889"/>
                    </a:lnTo>
                    <a:lnTo>
                      <a:pt x="3804" y="5911"/>
                    </a:lnTo>
                    <a:lnTo>
                      <a:pt x="3859" y="5932"/>
                    </a:lnTo>
                    <a:lnTo>
                      <a:pt x="3913" y="5953"/>
                    </a:lnTo>
                    <a:lnTo>
                      <a:pt x="3965" y="5973"/>
                    </a:lnTo>
                    <a:lnTo>
                      <a:pt x="4019" y="5993"/>
                    </a:lnTo>
                    <a:lnTo>
                      <a:pt x="4073" y="6012"/>
                    </a:lnTo>
                    <a:lnTo>
                      <a:pt x="4128" y="6032"/>
                    </a:lnTo>
                    <a:lnTo>
                      <a:pt x="4181" y="6053"/>
                    </a:lnTo>
                    <a:lnTo>
                      <a:pt x="4234" y="6073"/>
                    </a:lnTo>
                    <a:lnTo>
                      <a:pt x="4286" y="6095"/>
                    </a:lnTo>
                    <a:lnTo>
                      <a:pt x="4337" y="6119"/>
                    </a:lnTo>
                    <a:lnTo>
                      <a:pt x="4387" y="6145"/>
                    </a:lnTo>
                    <a:lnTo>
                      <a:pt x="4436" y="6172"/>
                    </a:lnTo>
                    <a:lnTo>
                      <a:pt x="4461" y="6197"/>
                    </a:lnTo>
                    <a:lnTo>
                      <a:pt x="4469" y="6226"/>
                    </a:lnTo>
                    <a:lnTo>
                      <a:pt x="4465" y="6255"/>
                    </a:lnTo>
                    <a:lnTo>
                      <a:pt x="4476" y="6259"/>
                    </a:lnTo>
                    <a:lnTo>
                      <a:pt x="4490" y="6262"/>
                    </a:lnTo>
                    <a:lnTo>
                      <a:pt x="4502" y="6266"/>
                    </a:lnTo>
                    <a:lnTo>
                      <a:pt x="4518" y="6255"/>
                    </a:lnTo>
                    <a:lnTo>
                      <a:pt x="4533" y="6244"/>
                    </a:lnTo>
                    <a:lnTo>
                      <a:pt x="4548" y="6231"/>
                    </a:lnTo>
                    <a:lnTo>
                      <a:pt x="4508" y="6212"/>
                    </a:lnTo>
                    <a:lnTo>
                      <a:pt x="4478" y="6178"/>
                    </a:lnTo>
                    <a:lnTo>
                      <a:pt x="4468" y="6128"/>
                    </a:lnTo>
                    <a:lnTo>
                      <a:pt x="4471" y="6073"/>
                    </a:lnTo>
                    <a:lnTo>
                      <a:pt x="4478" y="6018"/>
                    </a:lnTo>
                    <a:lnTo>
                      <a:pt x="4491" y="5963"/>
                    </a:lnTo>
                    <a:lnTo>
                      <a:pt x="4505" y="5909"/>
                    </a:lnTo>
                    <a:lnTo>
                      <a:pt x="4523" y="5854"/>
                    </a:lnTo>
                    <a:lnTo>
                      <a:pt x="4541" y="5799"/>
                    </a:lnTo>
                    <a:lnTo>
                      <a:pt x="4560" y="5745"/>
                    </a:lnTo>
                    <a:lnTo>
                      <a:pt x="4582" y="5690"/>
                    </a:lnTo>
                    <a:lnTo>
                      <a:pt x="4601" y="5638"/>
                    </a:lnTo>
                    <a:lnTo>
                      <a:pt x="4619" y="5584"/>
                    </a:lnTo>
                    <a:lnTo>
                      <a:pt x="4636" y="5533"/>
                    </a:lnTo>
                    <a:lnTo>
                      <a:pt x="4653" y="5475"/>
                    </a:lnTo>
                    <a:lnTo>
                      <a:pt x="4670" y="5416"/>
                    </a:lnTo>
                    <a:lnTo>
                      <a:pt x="4687" y="5358"/>
                    </a:lnTo>
                    <a:lnTo>
                      <a:pt x="4704" y="5300"/>
                    </a:lnTo>
                    <a:lnTo>
                      <a:pt x="4721" y="5242"/>
                    </a:lnTo>
                    <a:lnTo>
                      <a:pt x="4737" y="5184"/>
                    </a:lnTo>
                    <a:lnTo>
                      <a:pt x="4754" y="5126"/>
                    </a:lnTo>
                    <a:lnTo>
                      <a:pt x="4770" y="5067"/>
                    </a:lnTo>
                    <a:lnTo>
                      <a:pt x="4786" y="5008"/>
                    </a:lnTo>
                    <a:lnTo>
                      <a:pt x="4803" y="4950"/>
                    </a:lnTo>
                    <a:lnTo>
                      <a:pt x="4817" y="4899"/>
                    </a:lnTo>
                    <a:lnTo>
                      <a:pt x="4832" y="4845"/>
                    </a:lnTo>
                    <a:lnTo>
                      <a:pt x="4845" y="4793"/>
                    </a:lnTo>
                    <a:lnTo>
                      <a:pt x="4859" y="4740"/>
                    </a:lnTo>
                    <a:lnTo>
                      <a:pt x="4874" y="4688"/>
                    </a:lnTo>
                    <a:lnTo>
                      <a:pt x="4887" y="4636"/>
                    </a:lnTo>
                    <a:lnTo>
                      <a:pt x="4901" y="4584"/>
                    </a:lnTo>
                    <a:lnTo>
                      <a:pt x="4916" y="4532"/>
                    </a:lnTo>
                    <a:lnTo>
                      <a:pt x="4930" y="4479"/>
                    </a:lnTo>
                    <a:lnTo>
                      <a:pt x="4942" y="4425"/>
                    </a:lnTo>
                    <a:lnTo>
                      <a:pt x="4956" y="4372"/>
                    </a:lnTo>
                    <a:lnTo>
                      <a:pt x="4969" y="4320"/>
                    </a:lnTo>
                    <a:lnTo>
                      <a:pt x="4982" y="4268"/>
                    </a:lnTo>
                    <a:lnTo>
                      <a:pt x="4995" y="4215"/>
                    </a:lnTo>
                    <a:lnTo>
                      <a:pt x="5008" y="4163"/>
                    </a:lnTo>
                    <a:lnTo>
                      <a:pt x="5020" y="4111"/>
                    </a:lnTo>
                    <a:lnTo>
                      <a:pt x="5033" y="4057"/>
                    </a:lnTo>
                    <a:lnTo>
                      <a:pt x="5046" y="4004"/>
                    </a:lnTo>
                    <a:lnTo>
                      <a:pt x="5058" y="3950"/>
                    </a:lnTo>
                    <a:lnTo>
                      <a:pt x="5071" y="3898"/>
                    </a:lnTo>
                    <a:lnTo>
                      <a:pt x="5083" y="3846"/>
                    </a:lnTo>
                    <a:lnTo>
                      <a:pt x="5094" y="3794"/>
                    </a:lnTo>
                    <a:lnTo>
                      <a:pt x="5106" y="3739"/>
                    </a:lnTo>
                    <a:lnTo>
                      <a:pt x="5118" y="3687"/>
                    </a:lnTo>
                    <a:lnTo>
                      <a:pt x="5129" y="3634"/>
                    </a:lnTo>
                    <a:lnTo>
                      <a:pt x="5140" y="3583"/>
                    </a:lnTo>
                    <a:lnTo>
                      <a:pt x="5151" y="3532"/>
                    </a:lnTo>
                    <a:lnTo>
                      <a:pt x="5161" y="3481"/>
                    </a:lnTo>
                    <a:lnTo>
                      <a:pt x="5172" y="3430"/>
                    </a:lnTo>
                    <a:lnTo>
                      <a:pt x="5183" y="3376"/>
                    </a:lnTo>
                    <a:lnTo>
                      <a:pt x="5193" y="3325"/>
                    </a:lnTo>
                    <a:lnTo>
                      <a:pt x="5204" y="3274"/>
                    </a:lnTo>
                    <a:lnTo>
                      <a:pt x="5214" y="3222"/>
                    </a:lnTo>
                    <a:lnTo>
                      <a:pt x="5224" y="3169"/>
                    </a:lnTo>
                    <a:lnTo>
                      <a:pt x="5234" y="3118"/>
                    </a:lnTo>
                    <a:lnTo>
                      <a:pt x="5243" y="3066"/>
                    </a:lnTo>
                    <a:lnTo>
                      <a:pt x="5254" y="3015"/>
                    </a:lnTo>
                    <a:lnTo>
                      <a:pt x="5263" y="2962"/>
                    </a:lnTo>
                    <a:lnTo>
                      <a:pt x="5273" y="2911"/>
                    </a:lnTo>
                    <a:lnTo>
                      <a:pt x="5282" y="2858"/>
                    </a:lnTo>
                    <a:lnTo>
                      <a:pt x="5291" y="2807"/>
                    </a:lnTo>
                    <a:lnTo>
                      <a:pt x="5300" y="2755"/>
                    </a:lnTo>
                    <a:lnTo>
                      <a:pt x="5309" y="2702"/>
                    </a:lnTo>
                    <a:lnTo>
                      <a:pt x="5318" y="2651"/>
                    </a:lnTo>
                    <a:lnTo>
                      <a:pt x="5326" y="2598"/>
                    </a:lnTo>
                    <a:lnTo>
                      <a:pt x="5335" y="2547"/>
                    </a:lnTo>
                    <a:lnTo>
                      <a:pt x="5343" y="2495"/>
                    </a:lnTo>
                    <a:lnTo>
                      <a:pt x="5354" y="2443"/>
                    </a:lnTo>
                    <a:lnTo>
                      <a:pt x="5362" y="2389"/>
                    </a:lnTo>
                    <a:lnTo>
                      <a:pt x="5370" y="2337"/>
                    </a:lnTo>
                    <a:lnTo>
                      <a:pt x="5378" y="2286"/>
                    </a:lnTo>
                    <a:lnTo>
                      <a:pt x="5384" y="2233"/>
                    </a:lnTo>
                    <a:lnTo>
                      <a:pt x="5392" y="2181"/>
                    </a:lnTo>
                    <a:lnTo>
                      <a:pt x="5399" y="2130"/>
                    </a:lnTo>
                    <a:lnTo>
                      <a:pt x="5407" y="2078"/>
                    </a:lnTo>
                    <a:lnTo>
                      <a:pt x="5414" y="2023"/>
                    </a:lnTo>
                    <a:lnTo>
                      <a:pt x="5421" y="1972"/>
                    </a:lnTo>
                    <a:lnTo>
                      <a:pt x="5428" y="1920"/>
                    </a:lnTo>
                    <a:lnTo>
                      <a:pt x="5434" y="1867"/>
                    </a:lnTo>
                    <a:lnTo>
                      <a:pt x="5440" y="1815"/>
                    </a:lnTo>
                    <a:lnTo>
                      <a:pt x="5447" y="1764"/>
                    </a:lnTo>
                    <a:lnTo>
                      <a:pt x="5453" y="1710"/>
                    </a:lnTo>
                    <a:lnTo>
                      <a:pt x="5458" y="1657"/>
                    </a:lnTo>
                    <a:lnTo>
                      <a:pt x="5464" y="1605"/>
                    </a:lnTo>
                    <a:lnTo>
                      <a:pt x="5470" y="1552"/>
                    </a:lnTo>
                    <a:lnTo>
                      <a:pt x="5475" y="1500"/>
                    </a:lnTo>
                    <a:lnTo>
                      <a:pt x="5480" y="1448"/>
                    </a:lnTo>
                    <a:lnTo>
                      <a:pt x="5486" y="1394"/>
                    </a:lnTo>
                    <a:lnTo>
                      <a:pt x="5490" y="1343"/>
                    </a:lnTo>
                    <a:lnTo>
                      <a:pt x="5495" y="1291"/>
                    </a:lnTo>
                    <a:lnTo>
                      <a:pt x="5499" y="1237"/>
                    </a:lnTo>
                    <a:lnTo>
                      <a:pt x="5504" y="1185"/>
                    </a:lnTo>
                    <a:lnTo>
                      <a:pt x="5506" y="1171"/>
                    </a:lnTo>
                    <a:lnTo>
                      <a:pt x="5514" y="1162"/>
                    </a:lnTo>
                    <a:lnTo>
                      <a:pt x="5523" y="1156"/>
                    </a:lnTo>
                    <a:lnTo>
                      <a:pt x="5515" y="1151"/>
                    </a:lnTo>
                    <a:lnTo>
                      <a:pt x="5508" y="1146"/>
                    </a:lnTo>
                    <a:lnTo>
                      <a:pt x="5500" y="1143"/>
                    </a:lnTo>
                    <a:lnTo>
                      <a:pt x="5482" y="1154"/>
                    </a:lnTo>
                    <a:lnTo>
                      <a:pt x="5462" y="1160"/>
                    </a:lnTo>
                    <a:lnTo>
                      <a:pt x="5437" y="1160"/>
                    </a:lnTo>
                    <a:close/>
                    <a:moveTo>
                      <a:pt x="4683" y="3548"/>
                    </a:moveTo>
                    <a:lnTo>
                      <a:pt x="4671" y="3601"/>
                    </a:lnTo>
                    <a:lnTo>
                      <a:pt x="4659" y="3657"/>
                    </a:lnTo>
                    <a:lnTo>
                      <a:pt x="4646" y="3711"/>
                    </a:lnTo>
                    <a:lnTo>
                      <a:pt x="4634" y="3766"/>
                    </a:lnTo>
                    <a:lnTo>
                      <a:pt x="4621" y="3820"/>
                    </a:lnTo>
                    <a:lnTo>
                      <a:pt x="4609" y="3873"/>
                    </a:lnTo>
                    <a:lnTo>
                      <a:pt x="4596" y="3927"/>
                    </a:lnTo>
                    <a:lnTo>
                      <a:pt x="4583" y="3981"/>
                    </a:lnTo>
                    <a:lnTo>
                      <a:pt x="4569" y="4035"/>
                    </a:lnTo>
                    <a:lnTo>
                      <a:pt x="4557" y="4089"/>
                    </a:lnTo>
                    <a:lnTo>
                      <a:pt x="4543" y="4144"/>
                    </a:lnTo>
                    <a:lnTo>
                      <a:pt x="4529" y="4198"/>
                    </a:lnTo>
                    <a:lnTo>
                      <a:pt x="4517" y="4252"/>
                    </a:lnTo>
                    <a:lnTo>
                      <a:pt x="4503" y="4305"/>
                    </a:lnTo>
                    <a:lnTo>
                      <a:pt x="4490" y="4359"/>
                    </a:lnTo>
                    <a:lnTo>
                      <a:pt x="4476" y="4412"/>
                    </a:lnTo>
                    <a:lnTo>
                      <a:pt x="4462" y="4468"/>
                    </a:lnTo>
                    <a:lnTo>
                      <a:pt x="4450" y="4520"/>
                    </a:lnTo>
                    <a:lnTo>
                      <a:pt x="4437" y="4574"/>
                    </a:lnTo>
                    <a:lnTo>
                      <a:pt x="4426" y="4626"/>
                    </a:lnTo>
                    <a:lnTo>
                      <a:pt x="4414" y="4679"/>
                    </a:lnTo>
                    <a:lnTo>
                      <a:pt x="4403" y="4735"/>
                    </a:lnTo>
                    <a:lnTo>
                      <a:pt x="4392" y="4788"/>
                    </a:lnTo>
                    <a:lnTo>
                      <a:pt x="4380" y="4843"/>
                    </a:lnTo>
                    <a:lnTo>
                      <a:pt x="4369" y="4897"/>
                    </a:lnTo>
                    <a:lnTo>
                      <a:pt x="4358" y="4952"/>
                    </a:lnTo>
                    <a:lnTo>
                      <a:pt x="4345" y="5006"/>
                    </a:lnTo>
                    <a:lnTo>
                      <a:pt x="4333" y="5059"/>
                    </a:lnTo>
                    <a:lnTo>
                      <a:pt x="4319" y="5114"/>
                    </a:lnTo>
                    <a:lnTo>
                      <a:pt x="4304" y="5166"/>
                    </a:lnTo>
                    <a:lnTo>
                      <a:pt x="4289" y="5218"/>
                    </a:lnTo>
                    <a:lnTo>
                      <a:pt x="4274" y="5272"/>
                    </a:lnTo>
                    <a:lnTo>
                      <a:pt x="4255" y="5322"/>
                    </a:lnTo>
                    <a:lnTo>
                      <a:pt x="4237" y="5372"/>
                    </a:lnTo>
                    <a:lnTo>
                      <a:pt x="4229" y="5388"/>
                    </a:lnTo>
                    <a:lnTo>
                      <a:pt x="4218" y="5400"/>
                    </a:lnTo>
                    <a:lnTo>
                      <a:pt x="4204" y="5410"/>
                    </a:lnTo>
                    <a:lnTo>
                      <a:pt x="4219" y="5421"/>
                    </a:lnTo>
                    <a:lnTo>
                      <a:pt x="4233" y="5432"/>
                    </a:lnTo>
                    <a:lnTo>
                      <a:pt x="4247" y="5443"/>
                    </a:lnTo>
                    <a:lnTo>
                      <a:pt x="4272" y="5488"/>
                    </a:lnTo>
                    <a:lnTo>
                      <a:pt x="4260" y="5531"/>
                    </a:lnTo>
                    <a:lnTo>
                      <a:pt x="4222" y="5562"/>
                    </a:lnTo>
                    <a:lnTo>
                      <a:pt x="4173" y="5570"/>
                    </a:lnTo>
                    <a:lnTo>
                      <a:pt x="4118" y="5559"/>
                    </a:lnTo>
                    <a:lnTo>
                      <a:pt x="4061" y="5545"/>
                    </a:lnTo>
                    <a:lnTo>
                      <a:pt x="4005" y="5526"/>
                    </a:lnTo>
                    <a:lnTo>
                      <a:pt x="3951" y="5506"/>
                    </a:lnTo>
                    <a:lnTo>
                      <a:pt x="3896" y="5484"/>
                    </a:lnTo>
                    <a:lnTo>
                      <a:pt x="3843" y="5461"/>
                    </a:lnTo>
                    <a:lnTo>
                      <a:pt x="3790" y="5435"/>
                    </a:lnTo>
                    <a:lnTo>
                      <a:pt x="3737" y="5413"/>
                    </a:lnTo>
                    <a:lnTo>
                      <a:pt x="3685" y="5390"/>
                    </a:lnTo>
                    <a:lnTo>
                      <a:pt x="3630" y="5368"/>
                    </a:lnTo>
                    <a:lnTo>
                      <a:pt x="3574" y="5347"/>
                    </a:lnTo>
                    <a:lnTo>
                      <a:pt x="3521" y="5326"/>
                    </a:lnTo>
                    <a:lnTo>
                      <a:pt x="3466" y="5305"/>
                    </a:lnTo>
                    <a:lnTo>
                      <a:pt x="3413" y="5284"/>
                    </a:lnTo>
                    <a:lnTo>
                      <a:pt x="3358" y="5263"/>
                    </a:lnTo>
                    <a:lnTo>
                      <a:pt x="3305" y="5242"/>
                    </a:lnTo>
                    <a:lnTo>
                      <a:pt x="3250" y="5221"/>
                    </a:lnTo>
                    <a:lnTo>
                      <a:pt x="3196" y="5201"/>
                    </a:lnTo>
                    <a:lnTo>
                      <a:pt x="3141" y="5181"/>
                    </a:lnTo>
                    <a:lnTo>
                      <a:pt x="3087" y="5161"/>
                    </a:lnTo>
                    <a:lnTo>
                      <a:pt x="3032" y="5142"/>
                    </a:lnTo>
                    <a:lnTo>
                      <a:pt x="2978" y="5123"/>
                    </a:lnTo>
                    <a:lnTo>
                      <a:pt x="2925" y="5102"/>
                    </a:lnTo>
                    <a:lnTo>
                      <a:pt x="2870" y="5083"/>
                    </a:lnTo>
                    <a:lnTo>
                      <a:pt x="2817" y="5064"/>
                    </a:lnTo>
                    <a:lnTo>
                      <a:pt x="2762" y="5044"/>
                    </a:lnTo>
                    <a:lnTo>
                      <a:pt x="2708" y="5025"/>
                    </a:lnTo>
                    <a:lnTo>
                      <a:pt x="2654" y="5007"/>
                    </a:lnTo>
                    <a:lnTo>
                      <a:pt x="2599" y="4987"/>
                    </a:lnTo>
                    <a:lnTo>
                      <a:pt x="2545" y="4969"/>
                    </a:lnTo>
                    <a:lnTo>
                      <a:pt x="2491" y="4950"/>
                    </a:lnTo>
                    <a:lnTo>
                      <a:pt x="2436" y="4932"/>
                    </a:lnTo>
                    <a:lnTo>
                      <a:pt x="2383" y="4914"/>
                    </a:lnTo>
                    <a:lnTo>
                      <a:pt x="2327" y="4894"/>
                    </a:lnTo>
                    <a:lnTo>
                      <a:pt x="2272" y="4877"/>
                    </a:lnTo>
                    <a:lnTo>
                      <a:pt x="2219" y="4859"/>
                    </a:lnTo>
                    <a:lnTo>
                      <a:pt x="2166" y="4841"/>
                    </a:lnTo>
                    <a:lnTo>
                      <a:pt x="2111" y="4824"/>
                    </a:lnTo>
                    <a:lnTo>
                      <a:pt x="2058" y="4804"/>
                    </a:lnTo>
                    <a:lnTo>
                      <a:pt x="2004" y="4788"/>
                    </a:lnTo>
                    <a:lnTo>
                      <a:pt x="1951" y="4771"/>
                    </a:lnTo>
                    <a:lnTo>
                      <a:pt x="1896" y="4753"/>
                    </a:lnTo>
                    <a:lnTo>
                      <a:pt x="1843" y="4737"/>
                    </a:lnTo>
                    <a:lnTo>
                      <a:pt x="1789" y="4720"/>
                    </a:lnTo>
                    <a:lnTo>
                      <a:pt x="1736" y="4704"/>
                    </a:lnTo>
                    <a:lnTo>
                      <a:pt x="1681" y="4686"/>
                    </a:lnTo>
                    <a:lnTo>
                      <a:pt x="1627" y="4669"/>
                    </a:lnTo>
                    <a:lnTo>
                      <a:pt x="1573" y="4653"/>
                    </a:lnTo>
                    <a:lnTo>
                      <a:pt x="1520" y="4636"/>
                    </a:lnTo>
                    <a:lnTo>
                      <a:pt x="1465" y="4619"/>
                    </a:lnTo>
                    <a:lnTo>
                      <a:pt x="1412" y="4602"/>
                    </a:lnTo>
                    <a:lnTo>
                      <a:pt x="1358" y="4584"/>
                    </a:lnTo>
                    <a:lnTo>
                      <a:pt x="1305" y="4568"/>
                    </a:lnTo>
                    <a:lnTo>
                      <a:pt x="1255" y="4552"/>
                    </a:lnTo>
                    <a:lnTo>
                      <a:pt x="1201" y="4536"/>
                    </a:lnTo>
                    <a:lnTo>
                      <a:pt x="1151" y="4520"/>
                    </a:lnTo>
                    <a:lnTo>
                      <a:pt x="1097" y="4504"/>
                    </a:lnTo>
                    <a:lnTo>
                      <a:pt x="1045" y="4488"/>
                    </a:lnTo>
                    <a:lnTo>
                      <a:pt x="991" y="4472"/>
                    </a:lnTo>
                    <a:lnTo>
                      <a:pt x="938" y="4458"/>
                    </a:lnTo>
                    <a:lnTo>
                      <a:pt x="885" y="4438"/>
                    </a:lnTo>
                    <a:lnTo>
                      <a:pt x="833" y="4422"/>
                    </a:lnTo>
                    <a:lnTo>
                      <a:pt x="782" y="4405"/>
                    </a:lnTo>
                    <a:lnTo>
                      <a:pt x="730" y="4388"/>
                    </a:lnTo>
                    <a:lnTo>
                      <a:pt x="677" y="4371"/>
                    </a:lnTo>
                    <a:lnTo>
                      <a:pt x="625" y="4353"/>
                    </a:lnTo>
                    <a:lnTo>
                      <a:pt x="573" y="4334"/>
                    </a:lnTo>
                    <a:lnTo>
                      <a:pt x="523" y="4314"/>
                    </a:lnTo>
                    <a:lnTo>
                      <a:pt x="473" y="4293"/>
                    </a:lnTo>
                    <a:lnTo>
                      <a:pt x="454" y="4276"/>
                    </a:lnTo>
                    <a:lnTo>
                      <a:pt x="453" y="4255"/>
                    </a:lnTo>
                    <a:lnTo>
                      <a:pt x="469" y="4239"/>
                    </a:lnTo>
                    <a:lnTo>
                      <a:pt x="468" y="4235"/>
                    </a:lnTo>
                    <a:lnTo>
                      <a:pt x="468" y="4230"/>
                    </a:lnTo>
                    <a:lnTo>
                      <a:pt x="467" y="4224"/>
                    </a:lnTo>
                    <a:lnTo>
                      <a:pt x="469" y="4169"/>
                    </a:lnTo>
                    <a:lnTo>
                      <a:pt x="473" y="4112"/>
                    </a:lnTo>
                    <a:lnTo>
                      <a:pt x="477" y="4055"/>
                    </a:lnTo>
                    <a:lnTo>
                      <a:pt x="483" y="3997"/>
                    </a:lnTo>
                    <a:lnTo>
                      <a:pt x="490" y="3940"/>
                    </a:lnTo>
                    <a:lnTo>
                      <a:pt x="496" y="3885"/>
                    </a:lnTo>
                    <a:lnTo>
                      <a:pt x="504" y="3828"/>
                    </a:lnTo>
                    <a:lnTo>
                      <a:pt x="512" y="3771"/>
                    </a:lnTo>
                    <a:lnTo>
                      <a:pt x="520" y="3713"/>
                    </a:lnTo>
                    <a:lnTo>
                      <a:pt x="527" y="3656"/>
                    </a:lnTo>
                    <a:lnTo>
                      <a:pt x="535" y="3599"/>
                    </a:lnTo>
                    <a:lnTo>
                      <a:pt x="543" y="3542"/>
                    </a:lnTo>
                    <a:lnTo>
                      <a:pt x="550" y="3485"/>
                    </a:lnTo>
                    <a:lnTo>
                      <a:pt x="556" y="3430"/>
                    </a:lnTo>
                    <a:lnTo>
                      <a:pt x="561" y="3372"/>
                    </a:lnTo>
                    <a:lnTo>
                      <a:pt x="566" y="3317"/>
                    </a:lnTo>
                    <a:lnTo>
                      <a:pt x="569" y="3263"/>
                    </a:lnTo>
                    <a:lnTo>
                      <a:pt x="574" y="3206"/>
                    </a:lnTo>
                    <a:lnTo>
                      <a:pt x="578" y="3151"/>
                    </a:lnTo>
                    <a:lnTo>
                      <a:pt x="583" y="3097"/>
                    </a:lnTo>
                    <a:lnTo>
                      <a:pt x="586" y="3041"/>
                    </a:lnTo>
                    <a:lnTo>
                      <a:pt x="590" y="2985"/>
                    </a:lnTo>
                    <a:lnTo>
                      <a:pt x="594" y="2931"/>
                    </a:lnTo>
                    <a:lnTo>
                      <a:pt x="598" y="2876"/>
                    </a:lnTo>
                    <a:lnTo>
                      <a:pt x="601" y="2819"/>
                    </a:lnTo>
                    <a:lnTo>
                      <a:pt x="605" y="2764"/>
                    </a:lnTo>
                    <a:lnTo>
                      <a:pt x="609" y="2708"/>
                    </a:lnTo>
                    <a:lnTo>
                      <a:pt x="614" y="2653"/>
                    </a:lnTo>
                    <a:lnTo>
                      <a:pt x="617" y="2598"/>
                    </a:lnTo>
                    <a:lnTo>
                      <a:pt x="620" y="2543"/>
                    </a:lnTo>
                    <a:lnTo>
                      <a:pt x="624" y="2488"/>
                    </a:lnTo>
                    <a:lnTo>
                      <a:pt x="626" y="2432"/>
                    </a:lnTo>
                    <a:lnTo>
                      <a:pt x="630" y="2378"/>
                    </a:lnTo>
                    <a:lnTo>
                      <a:pt x="633" y="2323"/>
                    </a:lnTo>
                    <a:lnTo>
                      <a:pt x="636" y="2269"/>
                    </a:lnTo>
                    <a:lnTo>
                      <a:pt x="640" y="2215"/>
                    </a:lnTo>
                    <a:lnTo>
                      <a:pt x="643" y="2161"/>
                    </a:lnTo>
                    <a:lnTo>
                      <a:pt x="647" y="2106"/>
                    </a:lnTo>
                    <a:lnTo>
                      <a:pt x="651" y="2049"/>
                    </a:lnTo>
                    <a:lnTo>
                      <a:pt x="655" y="1996"/>
                    </a:lnTo>
                    <a:lnTo>
                      <a:pt x="657" y="1941"/>
                    </a:lnTo>
                    <a:lnTo>
                      <a:pt x="661" y="1887"/>
                    </a:lnTo>
                    <a:lnTo>
                      <a:pt x="665" y="1833"/>
                    </a:lnTo>
                    <a:lnTo>
                      <a:pt x="669" y="1779"/>
                    </a:lnTo>
                    <a:lnTo>
                      <a:pt x="673" y="1723"/>
                    </a:lnTo>
                    <a:lnTo>
                      <a:pt x="676" y="1668"/>
                    </a:lnTo>
                    <a:lnTo>
                      <a:pt x="681" y="1614"/>
                    </a:lnTo>
                    <a:lnTo>
                      <a:pt x="684" y="1559"/>
                    </a:lnTo>
                    <a:lnTo>
                      <a:pt x="688" y="1506"/>
                    </a:lnTo>
                    <a:lnTo>
                      <a:pt x="692" y="1451"/>
                    </a:lnTo>
                    <a:lnTo>
                      <a:pt x="697" y="1395"/>
                    </a:lnTo>
                    <a:lnTo>
                      <a:pt x="700" y="1342"/>
                    </a:lnTo>
                    <a:lnTo>
                      <a:pt x="705" y="1287"/>
                    </a:lnTo>
                    <a:lnTo>
                      <a:pt x="709" y="1232"/>
                    </a:lnTo>
                    <a:lnTo>
                      <a:pt x="714" y="1178"/>
                    </a:lnTo>
                    <a:lnTo>
                      <a:pt x="718" y="1124"/>
                    </a:lnTo>
                    <a:lnTo>
                      <a:pt x="724" y="1069"/>
                    </a:lnTo>
                    <a:lnTo>
                      <a:pt x="728" y="1015"/>
                    </a:lnTo>
                    <a:lnTo>
                      <a:pt x="733" y="960"/>
                    </a:lnTo>
                    <a:lnTo>
                      <a:pt x="739" y="907"/>
                    </a:lnTo>
                    <a:lnTo>
                      <a:pt x="744" y="851"/>
                    </a:lnTo>
                    <a:lnTo>
                      <a:pt x="750" y="797"/>
                    </a:lnTo>
                    <a:lnTo>
                      <a:pt x="756" y="743"/>
                    </a:lnTo>
                    <a:lnTo>
                      <a:pt x="761" y="687"/>
                    </a:lnTo>
                    <a:lnTo>
                      <a:pt x="764" y="678"/>
                    </a:lnTo>
                    <a:lnTo>
                      <a:pt x="767" y="670"/>
                    </a:lnTo>
                    <a:lnTo>
                      <a:pt x="773" y="663"/>
                    </a:lnTo>
                    <a:lnTo>
                      <a:pt x="772" y="663"/>
                    </a:lnTo>
                    <a:lnTo>
                      <a:pt x="742" y="637"/>
                    </a:lnTo>
                    <a:lnTo>
                      <a:pt x="748" y="598"/>
                    </a:lnTo>
                    <a:lnTo>
                      <a:pt x="783" y="578"/>
                    </a:lnTo>
                    <a:lnTo>
                      <a:pt x="836" y="580"/>
                    </a:lnTo>
                    <a:lnTo>
                      <a:pt x="890" y="582"/>
                    </a:lnTo>
                    <a:lnTo>
                      <a:pt x="943" y="585"/>
                    </a:lnTo>
                    <a:lnTo>
                      <a:pt x="997" y="588"/>
                    </a:lnTo>
                    <a:lnTo>
                      <a:pt x="1052" y="593"/>
                    </a:lnTo>
                    <a:lnTo>
                      <a:pt x="1104" y="597"/>
                    </a:lnTo>
                    <a:lnTo>
                      <a:pt x="1158" y="603"/>
                    </a:lnTo>
                    <a:lnTo>
                      <a:pt x="1211" y="609"/>
                    </a:lnTo>
                    <a:lnTo>
                      <a:pt x="1263" y="614"/>
                    </a:lnTo>
                    <a:lnTo>
                      <a:pt x="1317" y="622"/>
                    </a:lnTo>
                    <a:lnTo>
                      <a:pt x="1371" y="629"/>
                    </a:lnTo>
                    <a:lnTo>
                      <a:pt x="1423" y="637"/>
                    </a:lnTo>
                    <a:lnTo>
                      <a:pt x="1478" y="646"/>
                    </a:lnTo>
                    <a:lnTo>
                      <a:pt x="1530" y="654"/>
                    </a:lnTo>
                    <a:lnTo>
                      <a:pt x="1583" y="664"/>
                    </a:lnTo>
                    <a:lnTo>
                      <a:pt x="1637" y="673"/>
                    </a:lnTo>
                    <a:lnTo>
                      <a:pt x="1689" y="684"/>
                    </a:lnTo>
                    <a:lnTo>
                      <a:pt x="1743" y="695"/>
                    </a:lnTo>
                    <a:lnTo>
                      <a:pt x="1795" y="705"/>
                    </a:lnTo>
                    <a:lnTo>
                      <a:pt x="1847" y="717"/>
                    </a:lnTo>
                    <a:lnTo>
                      <a:pt x="1901" y="729"/>
                    </a:lnTo>
                    <a:lnTo>
                      <a:pt x="1953" y="742"/>
                    </a:lnTo>
                    <a:lnTo>
                      <a:pt x="2005" y="753"/>
                    </a:lnTo>
                    <a:lnTo>
                      <a:pt x="2058" y="766"/>
                    </a:lnTo>
                    <a:lnTo>
                      <a:pt x="2110" y="778"/>
                    </a:lnTo>
                    <a:lnTo>
                      <a:pt x="2163" y="792"/>
                    </a:lnTo>
                    <a:lnTo>
                      <a:pt x="2216" y="804"/>
                    </a:lnTo>
                    <a:lnTo>
                      <a:pt x="2268" y="818"/>
                    </a:lnTo>
                    <a:lnTo>
                      <a:pt x="2319" y="831"/>
                    </a:lnTo>
                    <a:lnTo>
                      <a:pt x="2372" y="845"/>
                    </a:lnTo>
                    <a:lnTo>
                      <a:pt x="2425" y="859"/>
                    </a:lnTo>
                    <a:lnTo>
                      <a:pt x="2476" y="872"/>
                    </a:lnTo>
                    <a:lnTo>
                      <a:pt x="2527" y="887"/>
                    </a:lnTo>
                    <a:lnTo>
                      <a:pt x="2579" y="902"/>
                    </a:lnTo>
                    <a:lnTo>
                      <a:pt x="2632" y="916"/>
                    </a:lnTo>
                    <a:lnTo>
                      <a:pt x="2683" y="929"/>
                    </a:lnTo>
                    <a:lnTo>
                      <a:pt x="2734" y="944"/>
                    </a:lnTo>
                    <a:lnTo>
                      <a:pt x="2786" y="958"/>
                    </a:lnTo>
                    <a:lnTo>
                      <a:pt x="2840" y="972"/>
                    </a:lnTo>
                    <a:lnTo>
                      <a:pt x="2893" y="987"/>
                    </a:lnTo>
                    <a:lnTo>
                      <a:pt x="2947" y="1002"/>
                    </a:lnTo>
                    <a:lnTo>
                      <a:pt x="3000" y="1017"/>
                    </a:lnTo>
                    <a:lnTo>
                      <a:pt x="3054" y="1032"/>
                    </a:lnTo>
                    <a:lnTo>
                      <a:pt x="3108" y="1046"/>
                    </a:lnTo>
                    <a:lnTo>
                      <a:pt x="3160" y="1061"/>
                    </a:lnTo>
                    <a:lnTo>
                      <a:pt x="3215" y="1077"/>
                    </a:lnTo>
                    <a:lnTo>
                      <a:pt x="3268" y="1092"/>
                    </a:lnTo>
                    <a:lnTo>
                      <a:pt x="3322" y="1107"/>
                    </a:lnTo>
                    <a:lnTo>
                      <a:pt x="3375" y="1121"/>
                    </a:lnTo>
                    <a:lnTo>
                      <a:pt x="3429" y="1136"/>
                    </a:lnTo>
                    <a:lnTo>
                      <a:pt x="3482" y="1151"/>
                    </a:lnTo>
                    <a:lnTo>
                      <a:pt x="3536" y="1166"/>
                    </a:lnTo>
                    <a:lnTo>
                      <a:pt x="3589" y="1179"/>
                    </a:lnTo>
                    <a:lnTo>
                      <a:pt x="3645" y="1194"/>
                    </a:lnTo>
                    <a:lnTo>
                      <a:pt x="3698" y="1208"/>
                    </a:lnTo>
                    <a:lnTo>
                      <a:pt x="3752" y="1223"/>
                    </a:lnTo>
                    <a:lnTo>
                      <a:pt x="3805" y="1236"/>
                    </a:lnTo>
                    <a:lnTo>
                      <a:pt x="3862" y="1251"/>
                    </a:lnTo>
                    <a:lnTo>
                      <a:pt x="3919" y="1265"/>
                    </a:lnTo>
                    <a:lnTo>
                      <a:pt x="3974" y="1281"/>
                    </a:lnTo>
                    <a:lnTo>
                      <a:pt x="4031" y="1294"/>
                    </a:lnTo>
                    <a:lnTo>
                      <a:pt x="4090" y="1308"/>
                    </a:lnTo>
                    <a:lnTo>
                      <a:pt x="4147" y="1322"/>
                    </a:lnTo>
                    <a:lnTo>
                      <a:pt x="4203" y="1335"/>
                    </a:lnTo>
                    <a:lnTo>
                      <a:pt x="4260" y="1348"/>
                    </a:lnTo>
                    <a:lnTo>
                      <a:pt x="4317" y="1360"/>
                    </a:lnTo>
                    <a:lnTo>
                      <a:pt x="4372" y="1372"/>
                    </a:lnTo>
                    <a:lnTo>
                      <a:pt x="4430" y="1382"/>
                    </a:lnTo>
                    <a:lnTo>
                      <a:pt x="4488" y="1392"/>
                    </a:lnTo>
                    <a:lnTo>
                      <a:pt x="4546" y="1403"/>
                    </a:lnTo>
                    <a:lnTo>
                      <a:pt x="4605" y="1414"/>
                    </a:lnTo>
                    <a:lnTo>
                      <a:pt x="4662" y="1426"/>
                    </a:lnTo>
                    <a:lnTo>
                      <a:pt x="4719" y="1440"/>
                    </a:lnTo>
                    <a:lnTo>
                      <a:pt x="4774" y="1456"/>
                    </a:lnTo>
                    <a:lnTo>
                      <a:pt x="4827" y="1475"/>
                    </a:lnTo>
                    <a:lnTo>
                      <a:pt x="4877" y="1521"/>
                    </a:lnTo>
                    <a:lnTo>
                      <a:pt x="4883" y="1582"/>
                    </a:lnTo>
                    <a:lnTo>
                      <a:pt x="4847" y="1629"/>
                    </a:lnTo>
                    <a:lnTo>
                      <a:pt x="4848" y="1658"/>
                    </a:lnTo>
                    <a:lnTo>
                      <a:pt x="4849" y="1689"/>
                    </a:lnTo>
                    <a:lnTo>
                      <a:pt x="4849" y="1717"/>
                    </a:lnTo>
                    <a:lnTo>
                      <a:pt x="4873" y="1714"/>
                    </a:lnTo>
                    <a:lnTo>
                      <a:pt x="4893" y="1724"/>
                    </a:lnTo>
                    <a:lnTo>
                      <a:pt x="4902" y="1749"/>
                    </a:lnTo>
                    <a:lnTo>
                      <a:pt x="4902" y="1801"/>
                    </a:lnTo>
                    <a:lnTo>
                      <a:pt x="4901" y="1855"/>
                    </a:lnTo>
                    <a:lnTo>
                      <a:pt x="4901" y="1908"/>
                    </a:lnTo>
                    <a:lnTo>
                      <a:pt x="4899" y="1962"/>
                    </a:lnTo>
                    <a:lnTo>
                      <a:pt x="4898" y="2014"/>
                    </a:lnTo>
                    <a:lnTo>
                      <a:pt x="4895" y="2067"/>
                    </a:lnTo>
                    <a:lnTo>
                      <a:pt x="4892" y="2123"/>
                    </a:lnTo>
                    <a:lnTo>
                      <a:pt x="4890" y="2175"/>
                    </a:lnTo>
                    <a:lnTo>
                      <a:pt x="4886" y="2229"/>
                    </a:lnTo>
                    <a:lnTo>
                      <a:pt x="4882" y="2281"/>
                    </a:lnTo>
                    <a:lnTo>
                      <a:pt x="4877" y="2335"/>
                    </a:lnTo>
                    <a:lnTo>
                      <a:pt x="4873" y="2387"/>
                    </a:lnTo>
                    <a:lnTo>
                      <a:pt x="4867" y="2442"/>
                    </a:lnTo>
                    <a:lnTo>
                      <a:pt x="4861" y="2495"/>
                    </a:lnTo>
                    <a:lnTo>
                      <a:pt x="4856" y="2548"/>
                    </a:lnTo>
                    <a:lnTo>
                      <a:pt x="4850" y="2601"/>
                    </a:lnTo>
                    <a:lnTo>
                      <a:pt x="4843" y="2653"/>
                    </a:lnTo>
                    <a:lnTo>
                      <a:pt x="4835" y="2707"/>
                    </a:lnTo>
                    <a:lnTo>
                      <a:pt x="4828" y="2760"/>
                    </a:lnTo>
                    <a:lnTo>
                      <a:pt x="4820" y="2812"/>
                    </a:lnTo>
                    <a:lnTo>
                      <a:pt x="4812" y="2866"/>
                    </a:lnTo>
                    <a:lnTo>
                      <a:pt x="4804" y="2918"/>
                    </a:lnTo>
                    <a:lnTo>
                      <a:pt x="4795" y="2971"/>
                    </a:lnTo>
                    <a:lnTo>
                      <a:pt x="4786" y="3024"/>
                    </a:lnTo>
                    <a:lnTo>
                      <a:pt x="4777" y="3076"/>
                    </a:lnTo>
                    <a:lnTo>
                      <a:pt x="4768" y="3129"/>
                    </a:lnTo>
                    <a:lnTo>
                      <a:pt x="4758" y="3182"/>
                    </a:lnTo>
                    <a:lnTo>
                      <a:pt x="4748" y="3233"/>
                    </a:lnTo>
                    <a:lnTo>
                      <a:pt x="4737" y="3286"/>
                    </a:lnTo>
                    <a:lnTo>
                      <a:pt x="4727" y="3339"/>
                    </a:lnTo>
                    <a:lnTo>
                      <a:pt x="4717" y="3391"/>
                    </a:lnTo>
                    <a:lnTo>
                      <a:pt x="4706" y="3444"/>
                    </a:lnTo>
                    <a:lnTo>
                      <a:pt x="4694" y="3496"/>
                    </a:lnTo>
                    <a:lnTo>
                      <a:pt x="4683" y="354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4" name="Freeform 244">
                <a:extLst>
                  <a:ext uri="{FF2B5EF4-FFF2-40B4-BE49-F238E27FC236}">
                    <a16:creationId xmlns:a16="http://schemas.microsoft.com/office/drawing/2014/main" id="{9E851A7C-F665-0315-DC35-DC12CC374E7D}"/>
                  </a:ext>
                </a:extLst>
              </p:cNvPr>
              <p:cNvSpPr>
                <a:spLocks/>
              </p:cNvSpPr>
              <p:nvPr/>
            </p:nvSpPr>
            <p:spPr bwMode="auto">
              <a:xfrm>
                <a:off x="3943" y="1965"/>
                <a:ext cx="2" cy="14"/>
              </a:xfrm>
              <a:custGeom>
                <a:avLst/>
                <a:gdLst>
                  <a:gd name="T0" fmla="*/ 0 w 13"/>
                  <a:gd name="T1" fmla="*/ 2 h 98"/>
                  <a:gd name="T2" fmla="*/ 0 w 13"/>
                  <a:gd name="T3" fmla="*/ 1 h 98"/>
                  <a:gd name="T4" fmla="*/ 0 w 13"/>
                  <a:gd name="T5" fmla="*/ 1 h 98"/>
                  <a:gd name="T6" fmla="*/ 0 w 13"/>
                  <a:gd name="T7" fmla="*/ 0 h 98"/>
                  <a:gd name="T8" fmla="*/ 0 w 13"/>
                  <a:gd name="T9" fmla="*/ 0 h 98"/>
                  <a:gd name="T10" fmla="*/ 0 w 13"/>
                  <a:gd name="T11" fmla="*/ 1 h 98"/>
                  <a:gd name="T12" fmla="*/ 0 w 13"/>
                  <a:gd name="T13" fmla="*/ 1 h 98"/>
                  <a:gd name="T14" fmla="*/ 0 w 13"/>
                  <a:gd name="T15" fmla="*/ 2 h 98"/>
                  <a:gd name="T16" fmla="*/ 0 w 13"/>
                  <a:gd name="T17" fmla="*/ 2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98">
                    <a:moveTo>
                      <a:pt x="0" y="98"/>
                    </a:moveTo>
                    <a:lnTo>
                      <a:pt x="5" y="65"/>
                    </a:lnTo>
                    <a:lnTo>
                      <a:pt x="8" y="32"/>
                    </a:lnTo>
                    <a:lnTo>
                      <a:pt x="13" y="0"/>
                    </a:lnTo>
                    <a:lnTo>
                      <a:pt x="8" y="32"/>
                    </a:lnTo>
                    <a:lnTo>
                      <a:pt x="3" y="65"/>
                    </a:lnTo>
                    <a:lnTo>
                      <a:pt x="0" y="9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5" name="Freeform 245">
                <a:extLst>
                  <a:ext uri="{FF2B5EF4-FFF2-40B4-BE49-F238E27FC236}">
                    <a16:creationId xmlns:a16="http://schemas.microsoft.com/office/drawing/2014/main" id="{1CA24456-565D-4107-C684-5C0FDA40F184}"/>
                  </a:ext>
                </a:extLst>
              </p:cNvPr>
              <p:cNvSpPr>
                <a:spLocks/>
              </p:cNvSpPr>
              <p:nvPr/>
            </p:nvSpPr>
            <p:spPr bwMode="auto">
              <a:xfrm>
                <a:off x="3943" y="1965"/>
                <a:ext cx="2" cy="14"/>
              </a:xfrm>
              <a:custGeom>
                <a:avLst/>
                <a:gdLst>
                  <a:gd name="T0" fmla="*/ 0 w 13"/>
                  <a:gd name="T1" fmla="*/ 2 h 98"/>
                  <a:gd name="T2" fmla="*/ 0 w 13"/>
                  <a:gd name="T3" fmla="*/ 1 h 98"/>
                  <a:gd name="T4" fmla="*/ 0 w 13"/>
                  <a:gd name="T5" fmla="*/ 1 h 98"/>
                  <a:gd name="T6" fmla="*/ 0 w 13"/>
                  <a:gd name="T7" fmla="*/ 0 h 98"/>
                  <a:gd name="T8" fmla="*/ 0 w 13"/>
                  <a:gd name="T9" fmla="*/ 0 h 98"/>
                  <a:gd name="T10" fmla="*/ 0 w 13"/>
                  <a:gd name="T11" fmla="*/ 1 h 98"/>
                  <a:gd name="T12" fmla="*/ 0 w 13"/>
                  <a:gd name="T13" fmla="*/ 1 h 98"/>
                  <a:gd name="T14" fmla="*/ 0 w 13"/>
                  <a:gd name="T15" fmla="*/ 2 h 98"/>
                  <a:gd name="T16" fmla="*/ 0 w 13"/>
                  <a:gd name="T17" fmla="*/ 2 h 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 h="98">
                    <a:moveTo>
                      <a:pt x="0" y="98"/>
                    </a:moveTo>
                    <a:lnTo>
                      <a:pt x="5" y="65"/>
                    </a:lnTo>
                    <a:lnTo>
                      <a:pt x="8" y="32"/>
                    </a:lnTo>
                    <a:lnTo>
                      <a:pt x="13" y="0"/>
                    </a:lnTo>
                    <a:lnTo>
                      <a:pt x="8" y="32"/>
                    </a:lnTo>
                    <a:lnTo>
                      <a:pt x="3" y="65"/>
                    </a:lnTo>
                    <a:lnTo>
                      <a:pt x="0"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6" name="Freeform 246">
                <a:extLst>
                  <a:ext uri="{FF2B5EF4-FFF2-40B4-BE49-F238E27FC236}">
                    <a16:creationId xmlns:a16="http://schemas.microsoft.com/office/drawing/2014/main" id="{09C235E0-E6BA-8950-3F6F-AB0B3DA079F1}"/>
                  </a:ext>
                </a:extLst>
              </p:cNvPr>
              <p:cNvSpPr>
                <a:spLocks noEditPoints="1"/>
              </p:cNvSpPr>
              <p:nvPr/>
            </p:nvSpPr>
            <p:spPr bwMode="auto">
              <a:xfrm>
                <a:off x="3328" y="2590"/>
                <a:ext cx="1195" cy="685"/>
              </a:xfrm>
              <a:custGeom>
                <a:avLst/>
                <a:gdLst>
                  <a:gd name="T0" fmla="*/ 8 w 8364"/>
                  <a:gd name="T1" fmla="*/ 50 h 4795"/>
                  <a:gd name="T2" fmla="*/ 21 w 8364"/>
                  <a:gd name="T3" fmla="*/ 59 h 4795"/>
                  <a:gd name="T4" fmla="*/ 39 w 8364"/>
                  <a:gd name="T5" fmla="*/ 69 h 4795"/>
                  <a:gd name="T6" fmla="*/ 55 w 8364"/>
                  <a:gd name="T7" fmla="*/ 78 h 4795"/>
                  <a:gd name="T8" fmla="*/ 71 w 8364"/>
                  <a:gd name="T9" fmla="*/ 88 h 4795"/>
                  <a:gd name="T10" fmla="*/ 90 w 8364"/>
                  <a:gd name="T11" fmla="*/ 96 h 4795"/>
                  <a:gd name="T12" fmla="*/ 106 w 8364"/>
                  <a:gd name="T13" fmla="*/ 97 h 4795"/>
                  <a:gd name="T14" fmla="*/ 108 w 8364"/>
                  <a:gd name="T15" fmla="*/ 91 h 4795"/>
                  <a:gd name="T16" fmla="*/ 91 w 8364"/>
                  <a:gd name="T17" fmla="*/ 92 h 4795"/>
                  <a:gd name="T18" fmla="*/ 87 w 8364"/>
                  <a:gd name="T19" fmla="*/ 86 h 4795"/>
                  <a:gd name="T20" fmla="*/ 70 w 8364"/>
                  <a:gd name="T21" fmla="*/ 85 h 4795"/>
                  <a:gd name="T22" fmla="*/ 53 w 8364"/>
                  <a:gd name="T23" fmla="*/ 74 h 4795"/>
                  <a:gd name="T24" fmla="*/ 38 w 8364"/>
                  <a:gd name="T25" fmla="*/ 63 h 4795"/>
                  <a:gd name="T26" fmla="*/ 21 w 8364"/>
                  <a:gd name="T27" fmla="*/ 52 h 4795"/>
                  <a:gd name="T28" fmla="*/ 9 w 8364"/>
                  <a:gd name="T29" fmla="*/ 44 h 4795"/>
                  <a:gd name="T30" fmla="*/ 27 w 8364"/>
                  <a:gd name="T31" fmla="*/ 52 h 4795"/>
                  <a:gd name="T32" fmla="*/ 36 w 8364"/>
                  <a:gd name="T33" fmla="*/ 57 h 4795"/>
                  <a:gd name="T34" fmla="*/ 19 w 8364"/>
                  <a:gd name="T35" fmla="*/ 47 h 4795"/>
                  <a:gd name="T36" fmla="*/ 12 w 8364"/>
                  <a:gd name="T37" fmla="*/ 43 h 4795"/>
                  <a:gd name="T38" fmla="*/ 29 w 8364"/>
                  <a:gd name="T39" fmla="*/ 52 h 4795"/>
                  <a:gd name="T40" fmla="*/ 45 w 8364"/>
                  <a:gd name="T41" fmla="*/ 63 h 4795"/>
                  <a:gd name="T42" fmla="*/ 61 w 8364"/>
                  <a:gd name="T43" fmla="*/ 73 h 4795"/>
                  <a:gd name="T44" fmla="*/ 78 w 8364"/>
                  <a:gd name="T45" fmla="*/ 82 h 4795"/>
                  <a:gd name="T46" fmla="*/ 97 w 8364"/>
                  <a:gd name="T47" fmla="*/ 84 h 4795"/>
                  <a:gd name="T48" fmla="*/ 113 w 8364"/>
                  <a:gd name="T49" fmla="*/ 74 h 4795"/>
                  <a:gd name="T50" fmla="*/ 116 w 8364"/>
                  <a:gd name="T51" fmla="*/ 77 h 4795"/>
                  <a:gd name="T52" fmla="*/ 129 w 8364"/>
                  <a:gd name="T53" fmla="*/ 67 h 4795"/>
                  <a:gd name="T54" fmla="*/ 147 w 8364"/>
                  <a:gd name="T55" fmla="*/ 54 h 4795"/>
                  <a:gd name="T56" fmla="*/ 163 w 8364"/>
                  <a:gd name="T57" fmla="*/ 43 h 4795"/>
                  <a:gd name="T58" fmla="*/ 166 w 8364"/>
                  <a:gd name="T59" fmla="*/ 32 h 4795"/>
                  <a:gd name="T60" fmla="*/ 148 w 8364"/>
                  <a:gd name="T61" fmla="*/ 25 h 4795"/>
                  <a:gd name="T62" fmla="*/ 129 w 8364"/>
                  <a:gd name="T63" fmla="*/ 17 h 4795"/>
                  <a:gd name="T64" fmla="*/ 112 w 8364"/>
                  <a:gd name="T65" fmla="*/ 11 h 4795"/>
                  <a:gd name="T66" fmla="*/ 93 w 8364"/>
                  <a:gd name="T67" fmla="*/ 4 h 4795"/>
                  <a:gd name="T68" fmla="*/ 80 w 8364"/>
                  <a:gd name="T69" fmla="*/ 0 h 4795"/>
                  <a:gd name="T70" fmla="*/ 69 w 8364"/>
                  <a:gd name="T71" fmla="*/ 6 h 4795"/>
                  <a:gd name="T72" fmla="*/ 52 w 8364"/>
                  <a:gd name="T73" fmla="*/ 13 h 4795"/>
                  <a:gd name="T74" fmla="*/ 35 w 8364"/>
                  <a:gd name="T75" fmla="*/ 21 h 4795"/>
                  <a:gd name="T76" fmla="*/ 17 w 8364"/>
                  <a:gd name="T77" fmla="*/ 30 h 4795"/>
                  <a:gd name="T78" fmla="*/ 3 w 8364"/>
                  <a:gd name="T79" fmla="*/ 35 h 4795"/>
                  <a:gd name="T80" fmla="*/ 76 w 8364"/>
                  <a:gd name="T81" fmla="*/ 53 h 4795"/>
                  <a:gd name="T82" fmla="*/ 63 w 8364"/>
                  <a:gd name="T83" fmla="*/ 60 h 4795"/>
                  <a:gd name="T84" fmla="*/ 57 w 8364"/>
                  <a:gd name="T85" fmla="*/ 58 h 4795"/>
                  <a:gd name="T86" fmla="*/ 46 w 8364"/>
                  <a:gd name="T87" fmla="*/ 52 h 4795"/>
                  <a:gd name="T88" fmla="*/ 58 w 8364"/>
                  <a:gd name="T89" fmla="*/ 43 h 4795"/>
                  <a:gd name="T90" fmla="*/ 76 w 8364"/>
                  <a:gd name="T91" fmla="*/ 49 h 4795"/>
                  <a:gd name="T92" fmla="*/ 43 w 8364"/>
                  <a:gd name="T93" fmla="*/ 23 h 4795"/>
                  <a:gd name="T94" fmla="*/ 61 w 8364"/>
                  <a:gd name="T95" fmla="*/ 14 h 4795"/>
                  <a:gd name="T96" fmla="*/ 76 w 8364"/>
                  <a:gd name="T97" fmla="*/ 8 h 4795"/>
                  <a:gd name="T98" fmla="*/ 90 w 8364"/>
                  <a:gd name="T99" fmla="*/ 11 h 4795"/>
                  <a:gd name="T100" fmla="*/ 109 w 8364"/>
                  <a:gd name="T101" fmla="*/ 18 h 4795"/>
                  <a:gd name="T102" fmla="*/ 127 w 8364"/>
                  <a:gd name="T103" fmla="*/ 26 h 4795"/>
                  <a:gd name="T104" fmla="*/ 145 w 8364"/>
                  <a:gd name="T105" fmla="*/ 33 h 4795"/>
                  <a:gd name="T106" fmla="*/ 156 w 8364"/>
                  <a:gd name="T107" fmla="*/ 39 h 4795"/>
                  <a:gd name="T108" fmla="*/ 145 w 8364"/>
                  <a:gd name="T109" fmla="*/ 49 h 4795"/>
                  <a:gd name="T110" fmla="*/ 130 w 8364"/>
                  <a:gd name="T111" fmla="*/ 61 h 4795"/>
                  <a:gd name="T112" fmla="*/ 123 w 8364"/>
                  <a:gd name="T113" fmla="*/ 64 h 4795"/>
                  <a:gd name="T114" fmla="*/ 110 w 8364"/>
                  <a:gd name="T115" fmla="*/ 59 h 4795"/>
                  <a:gd name="T116" fmla="*/ 92 w 8364"/>
                  <a:gd name="T117" fmla="*/ 51 h 4795"/>
                  <a:gd name="T118" fmla="*/ 76 w 8364"/>
                  <a:gd name="T119" fmla="*/ 43 h 4795"/>
                  <a:gd name="T120" fmla="*/ 58 w 8364"/>
                  <a:gd name="T121" fmla="*/ 33 h 4795"/>
                  <a:gd name="T122" fmla="*/ 41 w 8364"/>
                  <a:gd name="T123" fmla="*/ 26 h 47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364" h="4795">
                    <a:moveTo>
                      <a:pt x="61" y="1873"/>
                    </a:moveTo>
                    <a:lnTo>
                      <a:pt x="33" y="1895"/>
                    </a:lnTo>
                    <a:lnTo>
                      <a:pt x="14" y="1919"/>
                    </a:lnTo>
                    <a:lnTo>
                      <a:pt x="4" y="1945"/>
                    </a:lnTo>
                    <a:lnTo>
                      <a:pt x="0" y="1974"/>
                    </a:lnTo>
                    <a:lnTo>
                      <a:pt x="5" y="2004"/>
                    </a:lnTo>
                    <a:lnTo>
                      <a:pt x="15" y="2036"/>
                    </a:lnTo>
                    <a:lnTo>
                      <a:pt x="31" y="2069"/>
                    </a:lnTo>
                    <a:lnTo>
                      <a:pt x="53" y="2104"/>
                    </a:lnTo>
                    <a:lnTo>
                      <a:pt x="79" y="2140"/>
                    </a:lnTo>
                    <a:lnTo>
                      <a:pt x="110" y="2177"/>
                    </a:lnTo>
                    <a:lnTo>
                      <a:pt x="145" y="2215"/>
                    </a:lnTo>
                    <a:lnTo>
                      <a:pt x="181" y="2252"/>
                    </a:lnTo>
                    <a:lnTo>
                      <a:pt x="221" y="2289"/>
                    </a:lnTo>
                    <a:lnTo>
                      <a:pt x="263" y="2325"/>
                    </a:lnTo>
                    <a:lnTo>
                      <a:pt x="307" y="2361"/>
                    </a:lnTo>
                    <a:lnTo>
                      <a:pt x="353" y="2397"/>
                    </a:lnTo>
                    <a:lnTo>
                      <a:pt x="397" y="2431"/>
                    </a:lnTo>
                    <a:lnTo>
                      <a:pt x="440" y="2464"/>
                    </a:lnTo>
                    <a:lnTo>
                      <a:pt x="484" y="2494"/>
                    </a:lnTo>
                    <a:lnTo>
                      <a:pt x="526" y="2525"/>
                    </a:lnTo>
                    <a:lnTo>
                      <a:pt x="564" y="2553"/>
                    </a:lnTo>
                    <a:lnTo>
                      <a:pt x="602" y="2578"/>
                    </a:lnTo>
                    <a:lnTo>
                      <a:pt x="635" y="2602"/>
                    </a:lnTo>
                    <a:lnTo>
                      <a:pt x="666" y="2622"/>
                    </a:lnTo>
                    <a:lnTo>
                      <a:pt x="691" y="2639"/>
                    </a:lnTo>
                    <a:lnTo>
                      <a:pt x="711" y="2652"/>
                    </a:lnTo>
                    <a:lnTo>
                      <a:pt x="727" y="2663"/>
                    </a:lnTo>
                    <a:lnTo>
                      <a:pt x="771" y="2693"/>
                    </a:lnTo>
                    <a:lnTo>
                      <a:pt x="819" y="2723"/>
                    </a:lnTo>
                    <a:lnTo>
                      <a:pt x="865" y="2752"/>
                    </a:lnTo>
                    <a:lnTo>
                      <a:pt x="910" y="2782"/>
                    </a:lnTo>
                    <a:lnTo>
                      <a:pt x="956" y="2812"/>
                    </a:lnTo>
                    <a:lnTo>
                      <a:pt x="1001" y="2840"/>
                    </a:lnTo>
                    <a:lnTo>
                      <a:pt x="1048" y="2870"/>
                    </a:lnTo>
                    <a:lnTo>
                      <a:pt x="1093" y="2899"/>
                    </a:lnTo>
                    <a:lnTo>
                      <a:pt x="1139" y="2928"/>
                    </a:lnTo>
                    <a:lnTo>
                      <a:pt x="1185" y="2956"/>
                    </a:lnTo>
                    <a:lnTo>
                      <a:pt x="1233" y="2984"/>
                    </a:lnTo>
                    <a:lnTo>
                      <a:pt x="1280" y="3013"/>
                    </a:lnTo>
                    <a:lnTo>
                      <a:pt x="1326" y="3040"/>
                    </a:lnTo>
                    <a:lnTo>
                      <a:pt x="1373" y="3069"/>
                    </a:lnTo>
                    <a:lnTo>
                      <a:pt x="1419" y="3096"/>
                    </a:lnTo>
                    <a:lnTo>
                      <a:pt x="1466" y="3123"/>
                    </a:lnTo>
                    <a:lnTo>
                      <a:pt x="1513" y="3152"/>
                    </a:lnTo>
                    <a:lnTo>
                      <a:pt x="1559" y="3180"/>
                    </a:lnTo>
                    <a:lnTo>
                      <a:pt x="1606" y="3207"/>
                    </a:lnTo>
                    <a:lnTo>
                      <a:pt x="1654" y="3235"/>
                    </a:lnTo>
                    <a:lnTo>
                      <a:pt x="1701" y="3261"/>
                    </a:lnTo>
                    <a:lnTo>
                      <a:pt x="1748" y="3288"/>
                    </a:lnTo>
                    <a:lnTo>
                      <a:pt x="1796" y="3315"/>
                    </a:lnTo>
                    <a:lnTo>
                      <a:pt x="1842" y="3343"/>
                    </a:lnTo>
                    <a:lnTo>
                      <a:pt x="1890" y="3369"/>
                    </a:lnTo>
                    <a:lnTo>
                      <a:pt x="1937" y="3397"/>
                    </a:lnTo>
                    <a:lnTo>
                      <a:pt x="1983" y="3424"/>
                    </a:lnTo>
                    <a:lnTo>
                      <a:pt x="2030" y="3452"/>
                    </a:lnTo>
                    <a:lnTo>
                      <a:pt x="2079" y="3478"/>
                    </a:lnTo>
                    <a:lnTo>
                      <a:pt x="2125" y="3505"/>
                    </a:lnTo>
                    <a:lnTo>
                      <a:pt x="2172" y="3534"/>
                    </a:lnTo>
                    <a:lnTo>
                      <a:pt x="2220" y="3561"/>
                    </a:lnTo>
                    <a:lnTo>
                      <a:pt x="2268" y="3588"/>
                    </a:lnTo>
                    <a:lnTo>
                      <a:pt x="2315" y="3617"/>
                    </a:lnTo>
                    <a:lnTo>
                      <a:pt x="2362" y="3644"/>
                    </a:lnTo>
                    <a:lnTo>
                      <a:pt x="2410" y="3672"/>
                    </a:lnTo>
                    <a:lnTo>
                      <a:pt x="2456" y="3701"/>
                    </a:lnTo>
                    <a:lnTo>
                      <a:pt x="2503" y="3729"/>
                    </a:lnTo>
                    <a:lnTo>
                      <a:pt x="2551" y="3758"/>
                    </a:lnTo>
                    <a:lnTo>
                      <a:pt x="2597" y="3787"/>
                    </a:lnTo>
                    <a:lnTo>
                      <a:pt x="2644" y="3816"/>
                    </a:lnTo>
                    <a:lnTo>
                      <a:pt x="2691" y="3844"/>
                    </a:lnTo>
                    <a:lnTo>
                      <a:pt x="2737" y="3874"/>
                    </a:lnTo>
                    <a:lnTo>
                      <a:pt x="2785" y="3903"/>
                    </a:lnTo>
                    <a:lnTo>
                      <a:pt x="2833" y="3932"/>
                    </a:lnTo>
                    <a:lnTo>
                      <a:pt x="2879" y="3960"/>
                    </a:lnTo>
                    <a:lnTo>
                      <a:pt x="2926" y="3988"/>
                    </a:lnTo>
                    <a:lnTo>
                      <a:pt x="2974" y="4016"/>
                    </a:lnTo>
                    <a:lnTo>
                      <a:pt x="3021" y="4044"/>
                    </a:lnTo>
                    <a:lnTo>
                      <a:pt x="3068" y="4073"/>
                    </a:lnTo>
                    <a:lnTo>
                      <a:pt x="3115" y="4100"/>
                    </a:lnTo>
                    <a:lnTo>
                      <a:pt x="3162" y="4127"/>
                    </a:lnTo>
                    <a:lnTo>
                      <a:pt x="3210" y="4154"/>
                    </a:lnTo>
                    <a:lnTo>
                      <a:pt x="3259" y="4183"/>
                    </a:lnTo>
                    <a:lnTo>
                      <a:pt x="3307" y="4211"/>
                    </a:lnTo>
                    <a:lnTo>
                      <a:pt x="3355" y="4237"/>
                    </a:lnTo>
                    <a:lnTo>
                      <a:pt x="3403" y="4264"/>
                    </a:lnTo>
                    <a:lnTo>
                      <a:pt x="3453" y="4290"/>
                    </a:lnTo>
                    <a:lnTo>
                      <a:pt x="3503" y="4317"/>
                    </a:lnTo>
                    <a:lnTo>
                      <a:pt x="3555" y="4343"/>
                    </a:lnTo>
                    <a:lnTo>
                      <a:pt x="3605" y="4369"/>
                    </a:lnTo>
                    <a:lnTo>
                      <a:pt x="3656" y="4396"/>
                    </a:lnTo>
                    <a:lnTo>
                      <a:pt x="3707" y="4422"/>
                    </a:lnTo>
                    <a:lnTo>
                      <a:pt x="3759" y="4447"/>
                    </a:lnTo>
                    <a:lnTo>
                      <a:pt x="3812" y="4472"/>
                    </a:lnTo>
                    <a:lnTo>
                      <a:pt x="3864" y="4496"/>
                    </a:lnTo>
                    <a:lnTo>
                      <a:pt x="3915" y="4518"/>
                    </a:lnTo>
                    <a:lnTo>
                      <a:pt x="3967" y="4542"/>
                    </a:lnTo>
                    <a:lnTo>
                      <a:pt x="4021" y="4566"/>
                    </a:lnTo>
                    <a:lnTo>
                      <a:pt x="4073" y="4587"/>
                    </a:lnTo>
                    <a:lnTo>
                      <a:pt x="4127" y="4607"/>
                    </a:lnTo>
                    <a:lnTo>
                      <a:pt x="4180" y="4626"/>
                    </a:lnTo>
                    <a:lnTo>
                      <a:pt x="4237" y="4645"/>
                    </a:lnTo>
                    <a:lnTo>
                      <a:pt x="4290" y="4662"/>
                    </a:lnTo>
                    <a:lnTo>
                      <a:pt x="4348" y="4679"/>
                    </a:lnTo>
                    <a:lnTo>
                      <a:pt x="4405" y="4693"/>
                    </a:lnTo>
                    <a:lnTo>
                      <a:pt x="4462" y="4706"/>
                    </a:lnTo>
                    <a:lnTo>
                      <a:pt x="4518" y="4717"/>
                    </a:lnTo>
                    <a:lnTo>
                      <a:pt x="4575" y="4724"/>
                    </a:lnTo>
                    <a:lnTo>
                      <a:pt x="4630" y="4728"/>
                    </a:lnTo>
                    <a:lnTo>
                      <a:pt x="4687" y="4728"/>
                    </a:lnTo>
                    <a:lnTo>
                      <a:pt x="4745" y="4723"/>
                    </a:lnTo>
                    <a:lnTo>
                      <a:pt x="4801" y="4713"/>
                    </a:lnTo>
                    <a:lnTo>
                      <a:pt x="4858" y="4698"/>
                    </a:lnTo>
                    <a:lnTo>
                      <a:pt x="4913" y="4676"/>
                    </a:lnTo>
                    <a:lnTo>
                      <a:pt x="4968" y="4665"/>
                    </a:lnTo>
                    <a:lnTo>
                      <a:pt x="5022" y="4675"/>
                    </a:lnTo>
                    <a:lnTo>
                      <a:pt x="5069" y="4703"/>
                    </a:lnTo>
                    <a:lnTo>
                      <a:pt x="5100" y="4743"/>
                    </a:lnTo>
                    <a:lnTo>
                      <a:pt x="5108" y="4795"/>
                    </a:lnTo>
                    <a:lnTo>
                      <a:pt x="5152" y="4780"/>
                    </a:lnTo>
                    <a:lnTo>
                      <a:pt x="5198" y="4763"/>
                    </a:lnTo>
                    <a:lnTo>
                      <a:pt x="5242" y="4743"/>
                    </a:lnTo>
                    <a:lnTo>
                      <a:pt x="5219" y="4737"/>
                    </a:lnTo>
                    <a:lnTo>
                      <a:pt x="5207" y="4717"/>
                    </a:lnTo>
                    <a:lnTo>
                      <a:pt x="5215" y="4693"/>
                    </a:lnTo>
                    <a:lnTo>
                      <a:pt x="5261" y="4637"/>
                    </a:lnTo>
                    <a:lnTo>
                      <a:pt x="5306" y="4575"/>
                    </a:lnTo>
                    <a:lnTo>
                      <a:pt x="5356" y="4515"/>
                    </a:lnTo>
                    <a:lnTo>
                      <a:pt x="5414" y="4459"/>
                    </a:lnTo>
                    <a:lnTo>
                      <a:pt x="5472" y="4406"/>
                    </a:lnTo>
                    <a:lnTo>
                      <a:pt x="5531" y="4351"/>
                    </a:lnTo>
                    <a:lnTo>
                      <a:pt x="5475" y="4374"/>
                    </a:lnTo>
                    <a:lnTo>
                      <a:pt x="5422" y="4396"/>
                    </a:lnTo>
                    <a:lnTo>
                      <a:pt x="5367" y="4416"/>
                    </a:lnTo>
                    <a:lnTo>
                      <a:pt x="5312" y="4435"/>
                    </a:lnTo>
                    <a:lnTo>
                      <a:pt x="5259" y="4455"/>
                    </a:lnTo>
                    <a:lnTo>
                      <a:pt x="5204" y="4472"/>
                    </a:lnTo>
                    <a:lnTo>
                      <a:pt x="5148" y="4488"/>
                    </a:lnTo>
                    <a:lnTo>
                      <a:pt x="5093" y="4502"/>
                    </a:lnTo>
                    <a:lnTo>
                      <a:pt x="5035" y="4516"/>
                    </a:lnTo>
                    <a:lnTo>
                      <a:pt x="4978" y="4530"/>
                    </a:lnTo>
                    <a:lnTo>
                      <a:pt x="4921" y="4540"/>
                    </a:lnTo>
                    <a:lnTo>
                      <a:pt x="4863" y="4549"/>
                    </a:lnTo>
                    <a:lnTo>
                      <a:pt x="4820" y="4555"/>
                    </a:lnTo>
                    <a:lnTo>
                      <a:pt x="4766" y="4563"/>
                    </a:lnTo>
                    <a:lnTo>
                      <a:pt x="4702" y="4567"/>
                    </a:lnTo>
                    <a:lnTo>
                      <a:pt x="4637" y="4568"/>
                    </a:lnTo>
                    <a:lnTo>
                      <a:pt x="4576" y="4563"/>
                    </a:lnTo>
                    <a:lnTo>
                      <a:pt x="4520" y="4548"/>
                    </a:lnTo>
                    <a:lnTo>
                      <a:pt x="4476" y="4522"/>
                    </a:lnTo>
                    <a:lnTo>
                      <a:pt x="4447" y="4484"/>
                    </a:lnTo>
                    <a:lnTo>
                      <a:pt x="4447" y="4463"/>
                    </a:lnTo>
                    <a:lnTo>
                      <a:pt x="4464" y="4435"/>
                    </a:lnTo>
                    <a:lnTo>
                      <a:pt x="4496" y="4406"/>
                    </a:lnTo>
                    <a:lnTo>
                      <a:pt x="4539" y="4373"/>
                    </a:lnTo>
                    <a:lnTo>
                      <a:pt x="4594" y="4338"/>
                    </a:lnTo>
                    <a:lnTo>
                      <a:pt x="4656" y="4301"/>
                    </a:lnTo>
                    <a:lnTo>
                      <a:pt x="4727" y="4264"/>
                    </a:lnTo>
                    <a:lnTo>
                      <a:pt x="4800" y="4226"/>
                    </a:lnTo>
                    <a:lnTo>
                      <a:pt x="4719" y="4237"/>
                    </a:lnTo>
                    <a:lnTo>
                      <a:pt x="4636" y="4244"/>
                    </a:lnTo>
                    <a:lnTo>
                      <a:pt x="4555" y="4245"/>
                    </a:lnTo>
                    <a:lnTo>
                      <a:pt x="4492" y="4244"/>
                    </a:lnTo>
                    <a:lnTo>
                      <a:pt x="4428" y="4240"/>
                    </a:lnTo>
                    <a:lnTo>
                      <a:pt x="4365" y="4234"/>
                    </a:lnTo>
                    <a:lnTo>
                      <a:pt x="4302" y="4225"/>
                    </a:lnTo>
                    <a:lnTo>
                      <a:pt x="4240" y="4215"/>
                    </a:lnTo>
                    <a:lnTo>
                      <a:pt x="4175" y="4202"/>
                    </a:lnTo>
                    <a:lnTo>
                      <a:pt x="4156" y="4245"/>
                    </a:lnTo>
                    <a:lnTo>
                      <a:pt x="4106" y="4278"/>
                    </a:lnTo>
                    <a:lnTo>
                      <a:pt x="4041" y="4297"/>
                    </a:lnTo>
                    <a:lnTo>
                      <a:pt x="3980" y="4301"/>
                    </a:lnTo>
                    <a:lnTo>
                      <a:pt x="3920" y="4301"/>
                    </a:lnTo>
                    <a:lnTo>
                      <a:pt x="3860" y="4298"/>
                    </a:lnTo>
                    <a:lnTo>
                      <a:pt x="3803" y="4290"/>
                    </a:lnTo>
                    <a:lnTo>
                      <a:pt x="3743" y="4280"/>
                    </a:lnTo>
                    <a:lnTo>
                      <a:pt x="3685" y="4265"/>
                    </a:lnTo>
                    <a:lnTo>
                      <a:pt x="3629" y="4248"/>
                    </a:lnTo>
                    <a:lnTo>
                      <a:pt x="3573" y="4227"/>
                    </a:lnTo>
                    <a:lnTo>
                      <a:pt x="3518" y="4206"/>
                    </a:lnTo>
                    <a:lnTo>
                      <a:pt x="3463" y="4179"/>
                    </a:lnTo>
                    <a:lnTo>
                      <a:pt x="3413" y="4153"/>
                    </a:lnTo>
                    <a:lnTo>
                      <a:pt x="3361" y="4127"/>
                    </a:lnTo>
                    <a:lnTo>
                      <a:pt x="3309" y="4099"/>
                    </a:lnTo>
                    <a:lnTo>
                      <a:pt x="3257" y="4068"/>
                    </a:lnTo>
                    <a:lnTo>
                      <a:pt x="3203" y="4037"/>
                    </a:lnTo>
                    <a:lnTo>
                      <a:pt x="3151" y="4005"/>
                    </a:lnTo>
                    <a:lnTo>
                      <a:pt x="3099" y="3973"/>
                    </a:lnTo>
                    <a:lnTo>
                      <a:pt x="3048" y="3940"/>
                    </a:lnTo>
                    <a:lnTo>
                      <a:pt x="2996" y="3907"/>
                    </a:lnTo>
                    <a:lnTo>
                      <a:pt x="2948" y="3875"/>
                    </a:lnTo>
                    <a:lnTo>
                      <a:pt x="2899" y="3842"/>
                    </a:lnTo>
                    <a:lnTo>
                      <a:pt x="2853" y="3810"/>
                    </a:lnTo>
                    <a:lnTo>
                      <a:pt x="2807" y="3779"/>
                    </a:lnTo>
                    <a:lnTo>
                      <a:pt x="2760" y="3746"/>
                    </a:lnTo>
                    <a:lnTo>
                      <a:pt x="2714" y="3714"/>
                    </a:lnTo>
                    <a:lnTo>
                      <a:pt x="2669" y="3683"/>
                    </a:lnTo>
                    <a:lnTo>
                      <a:pt x="2626" y="3652"/>
                    </a:lnTo>
                    <a:lnTo>
                      <a:pt x="2583" y="3620"/>
                    </a:lnTo>
                    <a:lnTo>
                      <a:pt x="2539" y="3588"/>
                    </a:lnTo>
                    <a:lnTo>
                      <a:pt x="2495" y="3557"/>
                    </a:lnTo>
                    <a:lnTo>
                      <a:pt x="2453" y="3526"/>
                    </a:lnTo>
                    <a:lnTo>
                      <a:pt x="2411" y="3493"/>
                    </a:lnTo>
                    <a:lnTo>
                      <a:pt x="2369" y="3462"/>
                    </a:lnTo>
                    <a:lnTo>
                      <a:pt x="2327" y="3430"/>
                    </a:lnTo>
                    <a:lnTo>
                      <a:pt x="2285" y="3398"/>
                    </a:lnTo>
                    <a:lnTo>
                      <a:pt x="2240" y="3365"/>
                    </a:lnTo>
                    <a:lnTo>
                      <a:pt x="2198" y="3333"/>
                    </a:lnTo>
                    <a:lnTo>
                      <a:pt x="2155" y="3302"/>
                    </a:lnTo>
                    <a:lnTo>
                      <a:pt x="2113" y="3270"/>
                    </a:lnTo>
                    <a:lnTo>
                      <a:pt x="2067" y="3238"/>
                    </a:lnTo>
                    <a:lnTo>
                      <a:pt x="2023" y="3206"/>
                    </a:lnTo>
                    <a:lnTo>
                      <a:pt x="1979" y="3174"/>
                    </a:lnTo>
                    <a:lnTo>
                      <a:pt x="1933" y="3141"/>
                    </a:lnTo>
                    <a:lnTo>
                      <a:pt x="1888" y="3108"/>
                    </a:lnTo>
                    <a:lnTo>
                      <a:pt x="1842" y="3077"/>
                    </a:lnTo>
                    <a:lnTo>
                      <a:pt x="1797" y="3046"/>
                    </a:lnTo>
                    <a:lnTo>
                      <a:pt x="1750" y="3014"/>
                    </a:lnTo>
                    <a:lnTo>
                      <a:pt x="1705" y="2983"/>
                    </a:lnTo>
                    <a:lnTo>
                      <a:pt x="1658" y="2951"/>
                    </a:lnTo>
                    <a:lnTo>
                      <a:pt x="1612" y="2921"/>
                    </a:lnTo>
                    <a:lnTo>
                      <a:pt x="1565" y="2891"/>
                    </a:lnTo>
                    <a:lnTo>
                      <a:pt x="1519" y="2860"/>
                    </a:lnTo>
                    <a:lnTo>
                      <a:pt x="1473" y="2830"/>
                    </a:lnTo>
                    <a:lnTo>
                      <a:pt x="1426" y="2800"/>
                    </a:lnTo>
                    <a:lnTo>
                      <a:pt x="1380" y="2771"/>
                    </a:lnTo>
                    <a:lnTo>
                      <a:pt x="1333" y="2741"/>
                    </a:lnTo>
                    <a:lnTo>
                      <a:pt x="1285" y="2713"/>
                    </a:lnTo>
                    <a:lnTo>
                      <a:pt x="1237" y="2683"/>
                    </a:lnTo>
                    <a:lnTo>
                      <a:pt x="1189" y="2655"/>
                    </a:lnTo>
                    <a:lnTo>
                      <a:pt x="1142" y="2626"/>
                    </a:lnTo>
                    <a:lnTo>
                      <a:pt x="1094" y="2598"/>
                    </a:lnTo>
                    <a:lnTo>
                      <a:pt x="1041" y="2566"/>
                    </a:lnTo>
                    <a:lnTo>
                      <a:pt x="987" y="2535"/>
                    </a:lnTo>
                    <a:lnTo>
                      <a:pt x="934" y="2506"/>
                    </a:lnTo>
                    <a:lnTo>
                      <a:pt x="879" y="2475"/>
                    </a:lnTo>
                    <a:lnTo>
                      <a:pt x="826" y="2445"/>
                    </a:lnTo>
                    <a:lnTo>
                      <a:pt x="769" y="2416"/>
                    </a:lnTo>
                    <a:lnTo>
                      <a:pt x="714" y="2387"/>
                    </a:lnTo>
                    <a:lnTo>
                      <a:pt x="660" y="2359"/>
                    </a:lnTo>
                    <a:lnTo>
                      <a:pt x="594" y="2323"/>
                    </a:lnTo>
                    <a:lnTo>
                      <a:pt x="528" y="2284"/>
                    </a:lnTo>
                    <a:lnTo>
                      <a:pt x="463" y="2245"/>
                    </a:lnTo>
                    <a:lnTo>
                      <a:pt x="396" y="2212"/>
                    </a:lnTo>
                    <a:lnTo>
                      <a:pt x="387" y="2200"/>
                    </a:lnTo>
                    <a:lnTo>
                      <a:pt x="392" y="2184"/>
                    </a:lnTo>
                    <a:lnTo>
                      <a:pt x="406" y="2176"/>
                    </a:lnTo>
                    <a:lnTo>
                      <a:pt x="463" y="2176"/>
                    </a:lnTo>
                    <a:lnTo>
                      <a:pt x="519" y="2180"/>
                    </a:lnTo>
                    <a:lnTo>
                      <a:pt x="575" y="2190"/>
                    </a:lnTo>
                    <a:lnTo>
                      <a:pt x="629" y="2202"/>
                    </a:lnTo>
                    <a:lnTo>
                      <a:pt x="684" y="2218"/>
                    </a:lnTo>
                    <a:lnTo>
                      <a:pt x="737" y="2236"/>
                    </a:lnTo>
                    <a:lnTo>
                      <a:pt x="793" y="2258"/>
                    </a:lnTo>
                    <a:lnTo>
                      <a:pt x="846" y="2281"/>
                    </a:lnTo>
                    <a:lnTo>
                      <a:pt x="898" y="2304"/>
                    </a:lnTo>
                    <a:lnTo>
                      <a:pt x="950" y="2329"/>
                    </a:lnTo>
                    <a:lnTo>
                      <a:pt x="1001" y="2356"/>
                    </a:lnTo>
                    <a:lnTo>
                      <a:pt x="1052" y="2382"/>
                    </a:lnTo>
                    <a:lnTo>
                      <a:pt x="1102" y="2407"/>
                    </a:lnTo>
                    <a:lnTo>
                      <a:pt x="1150" y="2432"/>
                    </a:lnTo>
                    <a:lnTo>
                      <a:pt x="1198" y="2457"/>
                    </a:lnTo>
                    <a:lnTo>
                      <a:pt x="1247" y="2484"/>
                    </a:lnTo>
                    <a:lnTo>
                      <a:pt x="1295" y="2513"/>
                    </a:lnTo>
                    <a:lnTo>
                      <a:pt x="1343" y="2542"/>
                    </a:lnTo>
                    <a:lnTo>
                      <a:pt x="1390" y="2572"/>
                    </a:lnTo>
                    <a:lnTo>
                      <a:pt x="1438" y="2602"/>
                    </a:lnTo>
                    <a:lnTo>
                      <a:pt x="1485" y="2633"/>
                    </a:lnTo>
                    <a:lnTo>
                      <a:pt x="1532" y="2664"/>
                    </a:lnTo>
                    <a:lnTo>
                      <a:pt x="1579" y="2696"/>
                    </a:lnTo>
                    <a:lnTo>
                      <a:pt x="1625" y="2727"/>
                    </a:lnTo>
                    <a:lnTo>
                      <a:pt x="1673" y="2758"/>
                    </a:lnTo>
                    <a:lnTo>
                      <a:pt x="1720" y="2790"/>
                    </a:lnTo>
                    <a:lnTo>
                      <a:pt x="1767" y="2822"/>
                    </a:lnTo>
                    <a:lnTo>
                      <a:pt x="1813" y="2854"/>
                    </a:lnTo>
                    <a:lnTo>
                      <a:pt x="1858" y="2884"/>
                    </a:lnTo>
                    <a:lnTo>
                      <a:pt x="1904" y="2914"/>
                    </a:lnTo>
                    <a:lnTo>
                      <a:pt x="1949" y="2943"/>
                    </a:lnTo>
                    <a:lnTo>
                      <a:pt x="1905" y="2912"/>
                    </a:lnTo>
                    <a:lnTo>
                      <a:pt x="1861" y="2880"/>
                    </a:lnTo>
                    <a:lnTo>
                      <a:pt x="1815" y="2849"/>
                    </a:lnTo>
                    <a:lnTo>
                      <a:pt x="1771" y="2816"/>
                    </a:lnTo>
                    <a:lnTo>
                      <a:pt x="1725" y="2785"/>
                    </a:lnTo>
                    <a:lnTo>
                      <a:pt x="1680" y="2755"/>
                    </a:lnTo>
                    <a:lnTo>
                      <a:pt x="1634" y="2724"/>
                    </a:lnTo>
                    <a:lnTo>
                      <a:pt x="1589" y="2693"/>
                    </a:lnTo>
                    <a:lnTo>
                      <a:pt x="1543" y="2664"/>
                    </a:lnTo>
                    <a:lnTo>
                      <a:pt x="1498" y="2634"/>
                    </a:lnTo>
                    <a:lnTo>
                      <a:pt x="1452" y="2605"/>
                    </a:lnTo>
                    <a:lnTo>
                      <a:pt x="1407" y="2574"/>
                    </a:lnTo>
                    <a:lnTo>
                      <a:pt x="1361" y="2544"/>
                    </a:lnTo>
                    <a:lnTo>
                      <a:pt x="1315" y="2516"/>
                    </a:lnTo>
                    <a:lnTo>
                      <a:pt x="1268" y="2486"/>
                    </a:lnTo>
                    <a:lnTo>
                      <a:pt x="1222" y="2459"/>
                    </a:lnTo>
                    <a:lnTo>
                      <a:pt x="1174" y="2431"/>
                    </a:lnTo>
                    <a:lnTo>
                      <a:pt x="1127" y="2404"/>
                    </a:lnTo>
                    <a:lnTo>
                      <a:pt x="1081" y="2377"/>
                    </a:lnTo>
                    <a:lnTo>
                      <a:pt x="1033" y="2351"/>
                    </a:lnTo>
                    <a:lnTo>
                      <a:pt x="985" y="2325"/>
                    </a:lnTo>
                    <a:lnTo>
                      <a:pt x="937" y="2300"/>
                    </a:lnTo>
                    <a:lnTo>
                      <a:pt x="890" y="2275"/>
                    </a:lnTo>
                    <a:lnTo>
                      <a:pt x="842" y="2251"/>
                    </a:lnTo>
                    <a:lnTo>
                      <a:pt x="793" y="2227"/>
                    </a:lnTo>
                    <a:lnTo>
                      <a:pt x="742" y="2203"/>
                    </a:lnTo>
                    <a:lnTo>
                      <a:pt x="693" y="2179"/>
                    </a:lnTo>
                    <a:lnTo>
                      <a:pt x="643" y="2157"/>
                    </a:lnTo>
                    <a:lnTo>
                      <a:pt x="594" y="2135"/>
                    </a:lnTo>
                    <a:lnTo>
                      <a:pt x="544" y="2115"/>
                    </a:lnTo>
                    <a:lnTo>
                      <a:pt x="493" y="2094"/>
                    </a:lnTo>
                    <a:lnTo>
                      <a:pt x="443" y="2075"/>
                    </a:lnTo>
                    <a:lnTo>
                      <a:pt x="430" y="2060"/>
                    </a:lnTo>
                    <a:lnTo>
                      <a:pt x="435" y="2043"/>
                    </a:lnTo>
                    <a:lnTo>
                      <a:pt x="452" y="2038"/>
                    </a:lnTo>
                    <a:lnTo>
                      <a:pt x="502" y="2057"/>
                    </a:lnTo>
                    <a:lnTo>
                      <a:pt x="551" y="2076"/>
                    </a:lnTo>
                    <a:lnTo>
                      <a:pt x="599" y="2095"/>
                    </a:lnTo>
                    <a:lnTo>
                      <a:pt x="647" y="2116"/>
                    </a:lnTo>
                    <a:lnTo>
                      <a:pt x="695" y="2137"/>
                    </a:lnTo>
                    <a:lnTo>
                      <a:pt x="743" y="2158"/>
                    </a:lnTo>
                    <a:lnTo>
                      <a:pt x="793" y="2182"/>
                    </a:lnTo>
                    <a:lnTo>
                      <a:pt x="840" y="2206"/>
                    </a:lnTo>
                    <a:lnTo>
                      <a:pt x="887" y="2228"/>
                    </a:lnTo>
                    <a:lnTo>
                      <a:pt x="934" y="2251"/>
                    </a:lnTo>
                    <a:lnTo>
                      <a:pt x="981" y="2276"/>
                    </a:lnTo>
                    <a:lnTo>
                      <a:pt x="1026" y="2300"/>
                    </a:lnTo>
                    <a:lnTo>
                      <a:pt x="1073" y="2325"/>
                    </a:lnTo>
                    <a:lnTo>
                      <a:pt x="1118" y="2350"/>
                    </a:lnTo>
                    <a:lnTo>
                      <a:pt x="1164" y="2376"/>
                    </a:lnTo>
                    <a:lnTo>
                      <a:pt x="1209" y="2402"/>
                    </a:lnTo>
                    <a:lnTo>
                      <a:pt x="1256" y="2428"/>
                    </a:lnTo>
                    <a:lnTo>
                      <a:pt x="1301" y="2456"/>
                    </a:lnTo>
                    <a:lnTo>
                      <a:pt x="1347" y="2482"/>
                    </a:lnTo>
                    <a:lnTo>
                      <a:pt x="1391" y="2511"/>
                    </a:lnTo>
                    <a:lnTo>
                      <a:pt x="1435" y="2539"/>
                    </a:lnTo>
                    <a:lnTo>
                      <a:pt x="1480" y="2567"/>
                    </a:lnTo>
                    <a:lnTo>
                      <a:pt x="1524" y="2597"/>
                    </a:lnTo>
                    <a:lnTo>
                      <a:pt x="1568" y="2625"/>
                    </a:lnTo>
                    <a:lnTo>
                      <a:pt x="1612" y="2654"/>
                    </a:lnTo>
                    <a:lnTo>
                      <a:pt x="1657" y="2683"/>
                    </a:lnTo>
                    <a:lnTo>
                      <a:pt x="1700" y="2711"/>
                    </a:lnTo>
                    <a:lnTo>
                      <a:pt x="1745" y="2741"/>
                    </a:lnTo>
                    <a:lnTo>
                      <a:pt x="1789" y="2771"/>
                    </a:lnTo>
                    <a:lnTo>
                      <a:pt x="1832" y="2800"/>
                    </a:lnTo>
                    <a:lnTo>
                      <a:pt x="1875" y="2830"/>
                    </a:lnTo>
                    <a:lnTo>
                      <a:pt x="1919" y="2862"/>
                    </a:lnTo>
                    <a:lnTo>
                      <a:pt x="1962" y="2891"/>
                    </a:lnTo>
                    <a:lnTo>
                      <a:pt x="2005" y="2922"/>
                    </a:lnTo>
                    <a:lnTo>
                      <a:pt x="2048" y="2951"/>
                    </a:lnTo>
                    <a:lnTo>
                      <a:pt x="2092" y="2983"/>
                    </a:lnTo>
                    <a:lnTo>
                      <a:pt x="2136" y="3013"/>
                    </a:lnTo>
                    <a:lnTo>
                      <a:pt x="2179" y="3044"/>
                    </a:lnTo>
                    <a:lnTo>
                      <a:pt x="2222" y="3073"/>
                    </a:lnTo>
                    <a:lnTo>
                      <a:pt x="2266" y="3104"/>
                    </a:lnTo>
                    <a:lnTo>
                      <a:pt x="2310" y="3133"/>
                    </a:lnTo>
                    <a:lnTo>
                      <a:pt x="2353" y="3164"/>
                    </a:lnTo>
                    <a:lnTo>
                      <a:pt x="2396" y="3195"/>
                    </a:lnTo>
                    <a:lnTo>
                      <a:pt x="2439" y="3224"/>
                    </a:lnTo>
                    <a:lnTo>
                      <a:pt x="2482" y="3255"/>
                    </a:lnTo>
                    <a:lnTo>
                      <a:pt x="2527" y="3285"/>
                    </a:lnTo>
                    <a:lnTo>
                      <a:pt x="2571" y="3314"/>
                    </a:lnTo>
                    <a:lnTo>
                      <a:pt x="2614" y="3343"/>
                    </a:lnTo>
                    <a:lnTo>
                      <a:pt x="2658" y="3373"/>
                    </a:lnTo>
                    <a:lnTo>
                      <a:pt x="2702" y="3402"/>
                    </a:lnTo>
                    <a:lnTo>
                      <a:pt x="2746" y="3431"/>
                    </a:lnTo>
                    <a:lnTo>
                      <a:pt x="2791" y="3460"/>
                    </a:lnTo>
                    <a:lnTo>
                      <a:pt x="2834" y="3487"/>
                    </a:lnTo>
                    <a:lnTo>
                      <a:pt x="2878" y="3517"/>
                    </a:lnTo>
                    <a:lnTo>
                      <a:pt x="2922" y="3544"/>
                    </a:lnTo>
                    <a:lnTo>
                      <a:pt x="2968" y="3571"/>
                    </a:lnTo>
                    <a:lnTo>
                      <a:pt x="3012" y="3598"/>
                    </a:lnTo>
                    <a:lnTo>
                      <a:pt x="3058" y="3625"/>
                    </a:lnTo>
                    <a:lnTo>
                      <a:pt x="3103" y="3652"/>
                    </a:lnTo>
                    <a:lnTo>
                      <a:pt x="3149" y="3678"/>
                    </a:lnTo>
                    <a:lnTo>
                      <a:pt x="3194" y="3704"/>
                    </a:lnTo>
                    <a:lnTo>
                      <a:pt x="3242" y="3730"/>
                    </a:lnTo>
                    <a:lnTo>
                      <a:pt x="3290" y="3756"/>
                    </a:lnTo>
                    <a:lnTo>
                      <a:pt x="3336" y="3783"/>
                    </a:lnTo>
                    <a:lnTo>
                      <a:pt x="3385" y="3808"/>
                    </a:lnTo>
                    <a:lnTo>
                      <a:pt x="3433" y="3832"/>
                    </a:lnTo>
                    <a:lnTo>
                      <a:pt x="3482" y="3857"/>
                    </a:lnTo>
                    <a:lnTo>
                      <a:pt x="3531" y="3879"/>
                    </a:lnTo>
                    <a:lnTo>
                      <a:pt x="3580" y="3902"/>
                    </a:lnTo>
                    <a:lnTo>
                      <a:pt x="3629" y="3924"/>
                    </a:lnTo>
                    <a:lnTo>
                      <a:pt x="3679" y="3944"/>
                    </a:lnTo>
                    <a:lnTo>
                      <a:pt x="3730" y="3965"/>
                    </a:lnTo>
                    <a:lnTo>
                      <a:pt x="3780" y="3984"/>
                    </a:lnTo>
                    <a:lnTo>
                      <a:pt x="3832" y="4002"/>
                    </a:lnTo>
                    <a:lnTo>
                      <a:pt x="3882" y="4019"/>
                    </a:lnTo>
                    <a:lnTo>
                      <a:pt x="3933" y="4034"/>
                    </a:lnTo>
                    <a:lnTo>
                      <a:pt x="3986" y="4049"/>
                    </a:lnTo>
                    <a:lnTo>
                      <a:pt x="4037" y="4062"/>
                    </a:lnTo>
                    <a:lnTo>
                      <a:pt x="4089" y="4075"/>
                    </a:lnTo>
                    <a:lnTo>
                      <a:pt x="4141" y="4085"/>
                    </a:lnTo>
                    <a:lnTo>
                      <a:pt x="4194" y="4094"/>
                    </a:lnTo>
                    <a:lnTo>
                      <a:pt x="4248" y="4102"/>
                    </a:lnTo>
                    <a:lnTo>
                      <a:pt x="4302" y="4109"/>
                    </a:lnTo>
                    <a:lnTo>
                      <a:pt x="4355" y="4114"/>
                    </a:lnTo>
                    <a:lnTo>
                      <a:pt x="4409" y="4116"/>
                    </a:lnTo>
                    <a:lnTo>
                      <a:pt x="4464" y="4118"/>
                    </a:lnTo>
                    <a:lnTo>
                      <a:pt x="4520" y="4117"/>
                    </a:lnTo>
                    <a:lnTo>
                      <a:pt x="4576" y="4115"/>
                    </a:lnTo>
                    <a:lnTo>
                      <a:pt x="4631" y="4111"/>
                    </a:lnTo>
                    <a:lnTo>
                      <a:pt x="4688" y="4104"/>
                    </a:lnTo>
                    <a:lnTo>
                      <a:pt x="4744" y="4096"/>
                    </a:lnTo>
                    <a:lnTo>
                      <a:pt x="4798" y="4086"/>
                    </a:lnTo>
                    <a:lnTo>
                      <a:pt x="4853" y="4073"/>
                    </a:lnTo>
                    <a:lnTo>
                      <a:pt x="4906" y="4058"/>
                    </a:lnTo>
                    <a:lnTo>
                      <a:pt x="4960" y="4040"/>
                    </a:lnTo>
                    <a:lnTo>
                      <a:pt x="5012" y="4020"/>
                    </a:lnTo>
                    <a:lnTo>
                      <a:pt x="5063" y="3996"/>
                    </a:lnTo>
                    <a:lnTo>
                      <a:pt x="5115" y="3971"/>
                    </a:lnTo>
                    <a:lnTo>
                      <a:pt x="5165" y="3945"/>
                    </a:lnTo>
                    <a:lnTo>
                      <a:pt x="5211" y="3916"/>
                    </a:lnTo>
                    <a:lnTo>
                      <a:pt x="5257" y="3886"/>
                    </a:lnTo>
                    <a:lnTo>
                      <a:pt x="5301" y="3854"/>
                    </a:lnTo>
                    <a:lnTo>
                      <a:pt x="5345" y="3821"/>
                    </a:lnTo>
                    <a:lnTo>
                      <a:pt x="5387" y="3788"/>
                    </a:lnTo>
                    <a:lnTo>
                      <a:pt x="5432" y="3753"/>
                    </a:lnTo>
                    <a:lnTo>
                      <a:pt x="5474" y="3719"/>
                    </a:lnTo>
                    <a:lnTo>
                      <a:pt x="5516" y="3684"/>
                    </a:lnTo>
                    <a:lnTo>
                      <a:pt x="5559" y="3648"/>
                    </a:lnTo>
                    <a:lnTo>
                      <a:pt x="5601" y="3613"/>
                    </a:lnTo>
                    <a:lnTo>
                      <a:pt x="5643" y="3578"/>
                    </a:lnTo>
                    <a:lnTo>
                      <a:pt x="5688" y="3543"/>
                    </a:lnTo>
                    <a:lnTo>
                      <a:pt x="5747" y="3529"/>
                    </a:lnTo>
                    <a:lnTo>
                      <a:pt x="5793" y="3562"/>
                    </a:lnTo>
                    <a:lnTo>
                      <a:pt x="5789" y="3620"/>
                    </a:lnTo>
                    <a:lnTo>
                      <a:pt x="5738" y="3688"/>
                    </a:lnTo>
                    <a:lnTo>
                      <a:pt x="5682" y="3752"/>
                    </a:lnTo>
                    <a:lnTo>
                      <a:pt x="5622" y="3814"/>
                    </a:lnTo>
                    <a:lnTo>
                      <a:pt x="5640" y="3804"/>
                    </a:lnTo>
                    <a:lnTo>
                      <a:pt x="5658" y="3794"/>
                    </a:lnTo>
                    <a:lnTo>
                      <a:pt x="5676" y="3784"/>
                    </a:lnTo>
                    <a:lnTo>
                      <a:pt x="5688" y="3774"/>
                    </a:lnTo>
                    <a:lnTo>
                      <a:pt x="5700" y="3762"/>
                    </a:lnTo>
                    <a:lnTo>
                      <a:pt x="5710" y="3752"/>
                    </a:lnTo>
                    <a:lnTo>
                      <a:pt x="5734" y="3738"/>
                    </a:lnTo>
                    <a:lnTo>
                      <a:pt x="5760" y="3722"/>
                    </a:lnTo>
                    <a:lnTo>
                      <a:pt x="5789" y="3704"/>
                    </a:lnTo>
                    <a:lnTo>
                      <a:pt x="5821" y="3684"/>
                    </a:lnTo>
                    <a:lnTo>
                      <a:pt x="5854" y="3661"/>
                    </a:lnTo>
                    <a:lnTo>
                      <a:pt x="5890" y="3636"/>
                    </a:lnTo>
                    <a:lnTo>
                      <a:pt x="5929" y="3610"/>
                    </a:lnTo>
                    <a:lnTo>
                      <a:pt x="5970" y="3581"/>
                    </a:lnTo>
                    <a:lnTo>
                      <a:pt x="6010" y="3552"/>
                    </a:lnTo>
                    <a:lnTo>
                      <a:pt x="6055" y="3520"/>
                    </a:lnTo>
                    <a:lnTo>
                      <a:pt x="6099" y="3486"/>
                    </a:lnTo>
                    <a:lnTo>
                      <a:pt x="6146" y="3453"/>
                    </a:lnTo>
                    <a:lnTo>
                      <a:pt x="6195" y="3418"/>
                    </a:lnTo>
                    <a:lnTo>
                      <a:pt x="6242" y="3381"/>
                    </a:lnTo>
                    <a:lnTo>
                      <a:pt x="6292" y="3343"/>
                    </a:lnTo>
                    <a:lnTo>
                      <a:pt x="6342" y="3305"/>
                    </a:lnTo>
                    <a:lnTo>
                      <a:pt x="6395" y="3268"/>
                    </a:lnTo>
                    <a:lnTo>
                      <a:pt x="6446" y="3228"/>
                    </a:lnTo>
                    <a:lnTo>
                      <a:pt x="6497" y="3189"/>
                    </a:lnTo>
                    <a:lnTo>
                      <a:pt x="6549" y="3148"/>
                    </a:lnTo>
                    <a:lnTo>
                      <a:pt x="6601" y="3109"/>
                    </a:lnTo>
                    <a:lnTo>
                      <a:pt x="6653" y="3070"/>
                    </a:lnTo>
                    <a:lnTo>
                      <a:pt x="6705" y="3030"/>
                    </a:lnTo>
                    <a:lnTo>
                      <a:pt x="6756" y="2991"/>
                    </a:lnTo>
                    <a:lnTo>
                      <a:pt x="6806" y="2951"/>
                    </a:lnTo>
                    <a:lnTo>
                      <a:pt x="6858" y="2914"/>
                    </a:lnTo>
                    <a:lnTo>
                      <a:pt x="6906" y="2876"/>
                    </a:lnTo>
                    <a:lnTo>
                      <a:pt x="6954" y="2838"/>
                    </a:lnTo>
                    <a:lnTo>
                      <a:pt x="7001" y="2802"/>
                    </a:lnTo>
                    <a:lnTo>
                      <a:pt x="7046" y="2767"/>
                    </a:lnTo>
                    <a:lnTo>
                      <a:pt x="7089" y="2734"/>
                    </a:lnTo>
                    <a:lnTo>
                      <a:pt x="7133" y="2701"/>
                    </a:lnTo>
                    <a:lnTo>
                      <a:pt x="7174" y="2671"/>
                    </a:lnTo>
                    <a:lnTo>
                      <a:pt x="7212" y="2641"/>
                    </a:lnTo>
                    <a:lnTo>
                      <a:pt x="7251" y="2614"/>
                    </a:lnTo>
                    <a:lnTo>
                      <a:pt x="7285" y="2588"/>
                    </a:lnTo>
                    <a:lnTo>
                      <a:pt x="7317" y="2561"/>
                    </a:lnTo>
                    <a:lnTo>
                      <a:pt x="7346" y="2540"/>
                    </a:lnTo>
                    <a:lnTo>
                      <a:pt x="7378" y="2517"/>
                    </a:lnTo>
                    <a:lnTo>
                      <a:pt x="7419" y="2486"/>
                    </a:lnTo>
                    <a:lnTo>
                      <a:pt x="7467" y="2453"/>
                    </a:lnTo>
                    <a:lnTo>
                      <a:pt x="7519" y="2417"/>
                    </a:lnTo>
                    <a:lnTo>
                      <a:pt x="7576" y="2378"/>
                    </a:lnTo>
                    <a:lnTo>
                      <a:pt x="7635" y="2337"/>
                    </a:lnTo>
                    <a:lnTo>
                      <a:pt x="7697" y="2295"/>
                    </a:lnTo>
                    <a:lnTo>
                      <a:pt x="7756" y="2254"/>
                    </a:lnTo>
                    <a:lnTo>
                      <a:pt x="7813" y="2215"/>
                    </a:lnTo>
                    <a:lnTo>
                      <a:pt x="7865" y="2176"/>
                    </a:lnTo>
                    <a:lnTo>
                      <a:pt x="7913" y="2141"/>
                    </a:lnTo>
                    <a:lnTo>
                      <a:pt x="7952" y="2110"/>
                    </a:lnTo>
                    <a:lnTo>
                      <a:pt x="7985" y="2085"/>
                    </a:lnTo>
                    <a:lnTo>
                      <a:pt x="8007" y="2067"/>
                    </a:lnTo>
                    <a:lnTo>
                      <a:pt x="8059" y="2017"/>
                    </a:lnTo>
                    <a:lnTo>
                      <a:pt x="8105" y="1972"/>
                    </a:lnTo>
                    <a:lnTo>
                      <a:pt x="8149" y="1931"/>
                    </a:lnTo>
                    <a:lnTo>
                      <a:pt x="8187" y="1889"/>
                    </a:lnTo>
                    <a:lnTo>
                      <a:pt x="8222" y="1845"/>
                    </a:lnTo>
                    <a:lnTo>
                      <a:pt x="8255" y="1794"/>
                    </a:lnTo>
                    <a:lnTo>
                      <a:pt x="8287" y="1736"/>
                    </a:lnTo>
                    <a:lnTo>
                      <a:pt x="8309" y="1700"/>
                    </a:lnTo>
                    <a:lnTo>
                      <a:pt x="8334" y="1671"/>
                    </a:lnTo>
                    <a:lnTo>
                      <a:pt x="8364" y="1649"/>
                    </a:lnTo>
                    <a:lnTo>
                      <a:pt x="8306" y="1632"/>
                    </a:lnTo>
                    <a:lnTo>
                      <a:pt x="8249" y="1613"/>
                    </a:lnTo>
                    <a:lnTo>
                      <a:pt x="8193" y="1591"/>
                    </a:lnTo>
                    <a:lnTo>
                      <a:pt x="8135" y="1569"/>
                    </a:lnTo>
                    <a:lnTo>
                      <a:pt x="8078" y="1546"/>
                    </a:lnTo>
                    <a:lnTo>
                      <a:pt x="8022" y="1521"/>
                    </a:lnTo>
                    <a:lnTo>
                      <a:pt x="7966" y="1497"/>
                    </a:lnTo>
                    <a:lnTo>
                      <a:pt x="7912" y="1472"/>
                    </a:lnTo>
                    <a:lnTo>
                      <a:pt x="7856" y="1448"/>
                    </a:lnTo>
                    <a:lnTo>
                      <a:pt x="7801" y="1425"/>
                    </a:lnTo>
                    <a:lnTo>
                      <a:pt x="7748" y="1404"/>
                    </a:lnTo>
                    <a:lnTo>
                      <a:pt x="7693" y="1381"/>
                    </a:lnTo>
                    <a:lnTo>
                      <a:pt x="7638" y="1360"/>
                    </a:lnTo>
                    <a:lnTo>
                      <a:pt x="7584" y="1337"/>
                    </a:lnTo>
                    <a:lnTo>
                      <a:pt x="7529" y="1315"/>
                    </a:lnTo>
                    <a:lnTo>
                      <a:pt x="7476" y="1294"/>
                    </a:lnTo>
                    <a:lnTo>
                      <a:pt x="7421" y="1272"/>
                    </a:lnTo>
                    <a:lnTo>
                      <a:pt x="7368" y="1250"/>
                    </a:lnTo>
                    <a:lnTo>
                      <a:pt x="7313" y="1229"/>
                    </a:lnTo>
                    <a:lnTo>
                      <a:pt x="7260" y="1207"/>
                    </a:lnTo>
                    <a:lnTo>
                      <a:pt x="7207" y="1187"/>
                    </a:lnTo>
                    <a:lnTo>
                      <a:pt x="7155" y="1166"/>
                    </a:lnTo>
                    <a:lnTo>
                      <a:pt x="7102" y="1143"/>
                    </a:lnTo>
                    <a:lnTo>
                      <a:pt x="7051" y="1123"/>
                    </a:lnTo>
                    <a:lnTo>
                      <a:pt x="6999" y="1103"/>
                    </a:lnTo>
                    <a:lnTo>
                      <a:pt x="6947" y="1082"/>
                    </a:lnTo>
                    <a:lnTo>
                      <a:pt x="6895" y="1062"/>
                    </a:lnTo>
                    <a:lnTo>
                      <a:pt x="6843" y="1040"/>
                    </a:lnTo>
                    <a:lnTo>
                      <a:pt x="6790" y="1020"/>
                    </a:lnTo>
                    <a:lnTo>
                      <a:pt x="6738" y="999"/>
                    </a:lnTo>
                    <a:lnTo>
                      <a:pt x="6687" y="977"/>
                    </a:lnTo>
                    <a:lnTo>
                      <a:pt x="6634" y="957"/>
                    </a:lnTo>
                    <a:lnTo>
                      <a:pt x="6581" y="937"/>
                    </a:lnTo>
                    <a:lnTo>
                      <a:pt x="6530" y="916"/>
                    </a:lnTo>
                    <a:lnTo>
                      <a:pt x="6478" y="896"/>
                    </a:lnTo>
                    <a:lnTo>
                      <a:pt x="6425" y="876"/>
                    </a:lnTo>
                    <a:lnTo>
                      <a:pt x="6373" y="856"/>
                    </a:lnTo>
                    <a:lnTo>
                      <a:pt x="6321" y="835"/>
                    </a:lnTo>
                    <a:lnTo>
                      <a:pt x="6269" y="815"/>
                    </a:lnTo>
                    <a:lnTo>
                      <a:pt x="6216" y="794"/>
                    </a:lnTo>
                    <a:lnTo>
                      <a:pt x="6166" y="776"/>
                    </a:lnTo>
                    <a:lnTo>
                      <a:pt x="6116" y="757"/>
                    </a:lnTo>
                    <a:lnTo>
                      <a:pt x="6067" y="739"/>
                    </a:lnTo>
                    <a:lnTo>
                      <a:pt x="6017" y="720"/>
                    </a:lnTo>
                    <a:lnTo>
                      <a:pt x="5968" y="702"/>
                    </a:lnTo>
                    <a:lnTo>
                      <a:pt x="5917" y="684"/>
                    </a:lnTo>
                    <a:lnTo>
                      <a:pt x="5868" y="666"/>
                    </a:lnTo>
                    <a:lnTo>
                      <a:pt x="5818" y="648"/>
                    </a:lnTo>
                    <a:lnTo>
                      <a:pt x="5768" y="630"/>
                    </a:lnTo>
                    <a:lnTo>
                      <a:pt x="5719" y="611"/>
                    </a:lnTo>
                    <a:lnTo>
                      <a:pt x="5668" y="593"/>
                    </a:lnTo>
                    <a:lnTo>
                      <a:pt x="5618" y="575"/>
                    </a:lnTo>
                    <a:lnTo>
                      <a:pt x="5569" y="558"/>
                    </a:lnTo>
                    <a:lnTo>
                      <a:pt x="5518" y="540"/>
                    </a:lnTo>
                    <a:lnTo>
                      <a:pt x="5468" y="523"/>
                    </a:lnTo>
                    <a:lnTo>
                      <a:pt x="5417" y="506"/>
                    </a:lnTo>
                    <a:lnTo>
                      <a:pt x="5368" y="489"/>
                    </a:lnTo>
                    <a:lnTo>
                      <a:pt x="5318" y="470"/>
                    </a:lnTo>
                    <a:lnTo>
                      <a:pt x="5269" y="453"/>
                    </a:lnTo>
                    <a:lnTo>
                      <a:pt x="5219" y="436"/>
                    </a:lnTo>
                    <a:lnTo>
                      <a:pt x="5168" y="419"/>
                    </a:lnTo>
                    <a:lnTo>
                      <a:pt x="5118" y="402"/>
                    </a:lnTo>
                    <a:lnTo>
                      <a:pt x="5067" y="385"/>
                    </a:lnTo>
                    <a:lnTo>
                      <a:pt x="5017" y="369"/>
                    </a:lnTo>
                    <a:lnTo>
                      <a:pt x="4967" y="352"/>
                    </a:lnTo>
                    <a:lnTo>
                      <a:pt x="4917" y="335"/>
                    </a:lnTo>
                    <a:lnTo>
                      <a:pt x="4867" y="318"/>
                    </a:lnTo>
                    <a:lnTo>
                      <a:pt x="4817" y="303"/>
                    </a:lnTo>
                    <a:lnTo>
                      <a:pt x="4766" y="286"/>
                    </a:lnTo>
                    <a:lnTo>
                      <a:pt x="4715" y="269"/>
                    </a:lnTo>
                    <a:lnTo>
                      <a:pt x="4664" y="254"/>
                    </a:lnTo>
                    <a:lnTo>
                      <a:pt x="4613" y="238"/>
                    </a:lnTo>
                    <a:lnTo>
                      <a:pt x="4563" y="220"/>
                    </a:lnTo>
                    <a:lnTo>
                      <a:pt x="4513" y="203"/>
                    </a:lnTo>
                    <a:lnTo>
                      <a:pt x="4462" y="188"/>
                    </a:lnTo>
                    <a:lnTo>
                      <a:pt x="4412" y="172"/>
                    </a:lnTo>
                    <a:lnTo>
                      <a:pt x="4362" y="156"/>
                    </a:lnTo>
                    <a:lnTo>
                      <a:pt x="4311" y="142"/>
                    </a:lnTo>
                    <a:lnTo>
                      <a:pt x="4261" y="126"/>
                    </a:lnTo>
                    <a:lnTo>
                      <a:pt x="4210" y="110"/>
                    </a:lnTo>
                    <a:lnTo>
                      <a:pt x="4157" y="93"/>
                    </a:lnTo>
                    <a:lnTo>
                      <a:pt x="4107" y="79"/>
                    </a:lnTo>
                    <a:lnTo>
                      <a:pt x="4057" y="63"/>
                    </a:lnTo>
                    <a:lnTo>
                      <a:pt x="4006" y="47"/>
                    </a:lnTo>
                    <a:lnTo>
                      <a:pt x="3998" y="44"/>
                    </a:lnTo>
                    <a:lnTo>
                      <a:pt x="3992" y="38"/>
                    </a:lnTo>
                    <a:lnTo>
                      <a:pt x="3988" y="33"/>
                    </a:lnTo>
                    <a:lnTo>
                      <a:pt x="3964" y="28"/>
                    </a:lnTo>
                    <a:lnTo>
                      <a:pt x="3942" y="17"/>
                    </a:lnTo>
                    <a:lnTo>
                      <a:pt x="3923" y="0"/>
                    </a:lnTo>
                    <a:lnTo>
                      <a:pt x="3897" y="19"/>
                    </a:lnTo>
                    <a:lnTo>
                      <a:pt x="3867" y="36"/>
                    </a:lnTo>
                    <a:lnTo>
                      <a:pt x="3837" y="53"/>
                    </a:lnTo>
                    <a:lnTo>
                      <a:pt x="3879" y="87"/>
                    </a:lnTo>
                    <a:lnTo>
                      <a:pt x="3879" y="142"/>
                    </a:lnTo>
                    <a:lnTo>
                      <a:pt x="3837" y="182"/>
                    </a:lnTo>
                    <a:lnTo>
                      <a:pt x="3781" y="203"/>
                    </a:lnTo>
                    <a:lnTo>
                      <a:pt x="3726" y="222"/>
                    </a:lnTo>
                    <a:lnTo>
                      <a:pt x="3668" y="238"/>
                    </a:lnTo>
                    <a:lnTo>
                      <a:pt x="3613" y="253"/>
                    </a:lnTo>
                    <a:lnTo>
                      <a:pt x="3556" y="267"/>
                    </a:lnTo>
                    <a:lnTo>
                      <a:pt x="3499" y="280"/>
                    </a:lnTo>
                    <a:lnTo>
                      <a:pt x="3442" y="293"/>
                    </a:lnTo>
                    <a:lnTo>
                      <a:pt x="3385" y="308"/>
                    </a:lnTo>
                    <a:lnTo>
                      <a:pt x="3327" y="323"/>
                    </a:lnTo>
                    <a:lnTo>
                      <a:pt x="3272" y="341"/>
                    </a:lnTo>
                    <a:lnTo>
                      <a:pt x="3216" y="358"/>
                    </a:lnTo>
                    <a:lnTo>
                      <a:pt x="3160" y="375"/>
                    </a:lnTo>
                    <a:lnTo>
                      <a:pt x="3104" y="393"/>
                    </a:lnTo>
                    <a:lnTo>
                      <a:pt x="3050" y="412"/>
                    </a:lnTo>
                    <a:lnTo>
                      <a:pt x="2995" y="432"/>
                    </a:lnTo>
                    <a:lnTo>
                      <a:pt x="2941" y="451"/>
                    </a:lnTo>
                    <a:lnTo>
                      <a:pt x="2885" y="471"/>
                    </a:lnTo>
                    <a:lnTo>
                      <a:pt x="2830" y="494"/>
                    </a:lnTo>
                    <a:lnTo>
                      <a:pt x="2780" y="515"/>
                    </a:lnTo>
                    <a:lnTo>
                      <a:pt x="2729" y="535"/>
                    </a:lnTo>
                    <a:lnTo>
                      <a:pt x="2679" y="557"/>
                    </a:lnTo>
                    <a:lnTo>
                      <a:pt x="2629" y="577"/>
                    </a:lnTo>
                    <a:lnTo>
                      <a:pt x="2579" y="600"/>
                    </a:lnTo>
                    <a:lnTo>
                      <a:pt x="2530" y="623"/>
                    </a:lnTo>
                    <a:lnTo>
                      <a:pt x="2479" y="645"/>
                    </a:lnTo>
                    <a:lnTo>
                      <a:pt x="2430" y="667"/>
                    </a:lnTo>
                    <a:lnTo>
                      <a:pt x="2380" y="691"/>
                    </a:lnTo>
                    <a:lnTo>
                      <a:pt x="2331" y="714"/>
                    </a:lnTo>
                    <a:lnTo>
                      <a:pt x="2282" y="736"/>
                    </a:lnTo>
                    <a:lnTo>
                      <a:pt x="2232" y="760"/>
                    </a:lnTo>
                    <a:lnTo>
                      <a:pt x="2183" y="784"/>
                    </a:lnTo>
                    <a:lnTo>
                      <a:pt x="2135" y="808"/>
                    </a:lnTo>
                    <a:lnTo>
                      <a:pt x="2087" y="833"/>
                    </a:lnTo>
                    <a:lnTo>
                      <a:pt x="2037" y="858"/>
                    </a:lnTo>
                    <a:lnTo>
                      <a:pt x="1988" y="882"/>
                    </a:lnTo>
                    <a:lnTo>
                      <a:pt x="1940" y="907"/>
                    </a:lnTo>
                    <a:lnTo>
                      <a:pt x="1891" y="932"/>
                    </a:lnTo>
                    <a:lnTo>
                      <a:pt x="1844" y="956"/>
                    </a:lnTo>
                    <a:lnTo>
                      <a:pt x="1796" y="981"/>
                    </a:lnTo>
                    <a:lnTo>
                      <a:pt x="1747" y="1007"/>
                    </a:lnTo>
                    <a:lnTo>
                      <a:pt x="1699" y="1032"/>
                    </a:lnTo>
                    <a:lnTo>
                      <a:pt x="1651" y="1057"/>
                    </a:lnTo>
                    <a:lnTo>
                      <a:pt x="1602" y="1082"/>
                    </a:lnTo>
                    <a:lnTo>
                      <a:pt x="1555" y="1108"/>
                    </a:lnTo>
                    <a:lnTo>
                      <a:pt x="1507" y="1133"/>
                    </a:lnTo>
                    <a:lnTo>
                      <a:pt x="1460" y="1158"/>
                    </a:lnTo>
                    <a:lnTo>
                      <a:pt x="1413" y="1184"/>
                    </a:lnTo>
                    <a:lnTo>
                      <a:pt x="1365" y="1211"/>
                    </a:lnTo>
                    <a:lnTo>
                      <a:pt x="1317" y="1236"/>
                    </a:lnTo>
                    <a:lnTo>
                      <a:pt x="1268" y="1261"/>
                    </a:lnTo>
                    <a:lnTo>
                      <a:pt x="1220" y="1286"/>
                    </a:lnTo>
                    <a:lnTo>
                      <a:pt x="1172" y="1311"/>
                    </a:lnTo>
                    <a:lnTo>
                      <a:pt x="1124" y="1336"/>
                    </a:lnTo>
                    <a:lnTo>
                      <a:pt x="1075" y="1360"/>
                    </a:lnTo>
                    <a:lnTo>
                      <a:pt x="1027" y="1385"/>
                    </a:lnTo>
                    <a:lnTo>
                      <a:pt x="979" y="1410"/>
                    </a:lnTo>
                    <a:lnTo>
                      <a:pt x="932" y="1435"/>
                    </a:lnTo>
                    <a:lnTo>
                      <a:pt x="883" y="1458"/>
                    </a:lnTo>
                    <a:lnTo>
                      <a:pt x="834" y="1482"/>
                    </a:lnTo>
                    <a:lnTo>
                      <a:pt x="786" y="1506"/>
                    </a:lnTo>
                    <a:lnTo>
                      <a:pt x="735" y="1530"/>
                    </a:lnTo>
                    <a:lnTo>
                      <a:pt x="686" y="1553"/>
                    </a:lnTo>
                    <a:lnTo>
                      <a:pt x="637" y="1576"/>
                    </a:lnTo>
                    <a:lnTo>
                      <a:pt x="588" y="1597"/>
                    </a:lnTo>
                    <a:lnTo>
                      <a:pt x="539" y="1620"/>
                    </a:lnTo>
                    <a:lnTo>
                      <a:pt x="489" y="1642"/>
                    </a:lnTo>
                    <a:lnTo>
                      <a:pt x="440" y="1662"/>
                    </a:lnTo>
                    <a:lnTo>
                      <a:pt x="390" y="1682"/>
                    </a:lnTo>
                    <a:lnTo>
                      <a:pt x="339" y="1703"/>
                    </a:lnTo>
                    <a:lnTo>
                      <a:pt x="288" y="1723"/>
                    </a:lnTo>
                    <a:lnTo>
                      <a:pt x="238" y="1743"/>
                    </a:lnTo>
                    <a:lnTo>
                      <a:pt x="187" y="1762"/>
                    </a:lnTo>
                    <a:lnTo>
                      <a:pt x="174" y="1761"/>
                    </a:lnTo>
                    <a:lnTo>
                      <a:pt x="166" y="1750"/>
                    </a:lnTo>
                    <a:lnTo>
                      <a:pt x="168" y="1737"/>
                    </a:lnTo>
                    <a:lnTo>
                      <a:pt x="135" y="1747"/>
                    </a:lnTo>
                    <a:lnTo>
                      <a:pt x="104" y="1760"/>
                    </a:lnTo>
                    <a:lnTo>
                      <a:pt x="74" y="1775"/>
                    </a:lnTo>
                    <a:lnTo>
                      <a:pt x="60" y="1785"/>
                    </a:lnTo>
                    <a:lnTo>
                      <a:pt x="46" y="1801"/>
                    </a:lnTo>
                    <a:lnTo>
                      <a:pt x="35" y="1817"/>
                    </a:lnTo>
                    <a:lnTo>
                      <a:pt x="36" y="1817"/>
                    </a:lnTo>
                    <a:lnTo>
                      <a:pt x="37" y="1817"/>
                    </a:lnTo>
                    <a:lnTo>
                      <a:pt x="64" y="1821"/>
                    </a:lnTo>
                    <a:lnTo>
                      <a:pt x="74" y="1848"/>
                    </a:lnTo>
                    <a:lnTo>
                      <a:pt x="61" y="1873"/>
                    </a:lnTo>
                    <a:close/>
                    <a:moveTo>
                      <a:pt x="3770" y="2583"/>
                    </a:moveTo>
                    <a:lnTo>
                      <a:pt x="3722" y="2610"/>
                    </a:lnTo>
                    <a:lnTo>
                      <a:pt x="3674" y="2639"/>
                    </a:lnTo>
                    <a:lnTo>
                      <a:pt x="3626" y="2666"/>
                    </a:lnTo>
                    <a:lnTo>
                      <a:pt x="3577" y="2693"/>
                    </a:lnTo>
                    <a:lnTo>
                      <a:pt x="3530" y="2721"/>
                    </a:lnTo>
                    <a:lnTo>
                      <a:pt x="3482" y="2748"/>
                    </a:lnTo>
                    <a:lnTo>
                      <a:pt x="3433" y="2774"/>
                    </a:lnTo>
                    <a:lnTo>
                      <a:pt x="3385" y="2801"/>
                    </a:lnTo>
                    <a:lnTo>
                      <a:pt x="3335" y="2827"/>
                    </a:lnTo>
                    <a:lnTo>
                      <a:pt x="3287" y="2856"/>
                    </a:lnTo>
                    <a:lnTo>
                      <a:pt x="3239" y="2882"/>
                    </a:lnTo>
                    <a:lnTo>
                      <a:pt x="3189" y="2908"/>
                    </a:lnTo>
                    <a:lnTo>
                      <a:pt x="3141" y="2934"/>
                    </a:lnTo>
                    <a:lnTo>
                      <a:pt x="3092" y="2961"/>
                    </a:lnTo>
                    <a:lnTo>
                      <a:pt x="3088" y="2962"/>
                    </a:lnTo>
                    <a:lnTo>
                      <a:pt x="3085" y="2963"/>
                    </a:lnTo>
                    <a:lnTo>
                      <a:pt x="3082" y="2964"/>
                    </a:lnTo>
                    <a:lnTo>
                      <a:pt x="3061" y="2970"/>
                    </a:lnTo>
                    <a:lnTo>
                      <a:pt x="3038" y="2973"/>
                    </a:lnTo>
                    <a:lnTo>
                      <a:pt x="3015" y="2973"/>
                    </a:lnTo>
                    <a:lnTo>
                      <a:pt x="3007" y="2978"/>
                    </a:lnTo>
                    <a:lnTo>
                      <a:pt x="2999" y="2978"/>
                    </a:lnTo>
                    <a:lnTo>
                      <a:pt x="2990" y="2973"/>
                    </a:lnTo>
                    <a:lnTo>
                      <a:pt x="2986" y="2971"/>
                    </a:lnTo>
                    <a:lnTo>
                      <a:pt x="2982" y="2967"/>
                    </a:lnTo>
                    <a:lnTo>
                      <a:pt x="2978" y="2965"/>
                    </a:lnTo>
                    <a:lnTo>
                      <a:pt x="2952" y="2954"/>
                    </a:lnTo>
                    <a:lnTo>
                      <a:pt x="2924" y="2936"/>
                    </a:lnTo>
                    <a:lnTo>
                      <a:pt x="2895" y="2910"/>
                    </a:lnTo>
                    <a:lnTo>
                      <a:pt x="2844" y="2879"/>
                    </a:lnTo>
                    <a:lnTo>
                      <a:pt x="2793" y="2846"/>
                    </a:lnTo>
                    <a:lnTo>
                      <a:pt x="2742" y="2814"/>
                    </a:lnTo>
                    <a:lnTo>
                      <a:pt x="2688" y="2783"/>
                    </a:lnTo>
                    <a:lnTo>
                      <a:pt x="2637" y="2752"/>
                    </a:lnTo>
                    <a:lnTo>
                      <a:pt x="2584" y="2724"/>
                    </a:lnTo>
                    <a:lnTo>
                      <a:pt x="2530" y="2696"/>
                    </a:lnTo>
                    <a:lnTo>
                      <a:pt x="2476" y="2668"/>
                    </a:lnTo>
                    <a:lnTo>
                      <a:pt x="2421" y="2642"/>
                    </a:lnTo>
                    <a:lnTo>
                      <a:pt x="2365" y="2617"/>
                    </a:lnTo>
                    <a:lnTo>
                      <a:pt x="2310" y="2593"/>
                    </a:lnTo>
                    <a:lnTo>
                      <a:pt x="2302" y="2588"/>
                    </a:lnTo>
                    <a:lnTo>
                      <a:pt x="2297" y="2580"/>
                    </a:lnTo>
                    <a:lnTo>
                      <a:pt x="2296" y="2571"/>
                    </a:lnTo>
                    <a:lnTo>
                      <a:pt x="2277" y="2559"/>
                    </a:lnTo>
                    <a:lnTo>
                      <a:pt x="2260" y="2549"/>
                    </a:lnTo>
                    <a:lnTo>
                      <a:pt x="2244" y="2541"/>
                    </a:lnTo>
                    <a:lnTo>
                      <a:pt x="2221" y="2536"/>
                    </a:lnTo>
                    <a:lnTo>
                      <a:pt x="2212" y="2515"/>
                    </a:lnTo>
                    <a:lnTo>
                      <a:pt x="2224" y="2494"/>
                    </a:lnTo>
                    <a:lnTo>
                      <a:pt x="2268" y="2473"/>
                    </a:lnTo>
                    <a:lnTo>
                      <a:pt x="2311" y="2449"/>
                    </a:lnTo>
                    <a:lnTo>
                      <a:pt x="2354" y="2422"/>
                    </a:lnTo>
                    <a:lnTo>
                      <a:pt x="2397" y="2392"/>
                    </a:lnTo>
                    <a:lnTo>
                      <a:pt x="2442" y="2362"/>
                    </a:lnTo>
                    <a:lnTo>
                      <a:pt x="2486" y="2331"/>
                    </a:lnTo>
                    <a:lnTo>
                      <a:pt x="2531" y="2300"/>
                    </a:lnTo>
                    <a:lnTo>
                      <a:pt x="2577" y="2268"/>
                    </a:lnTo>
                    <a:lnTo>
                      <a:pt x="2622" y="2238"/>
                    </a:lnTo>
                    <a:lnTo>
                      <a:pt x="2668" y="2210"/>
                    </a:lnTo>
                    <a:lnTo>
                      <a:pt x="2714" y="2182"/>
                    </a:lnTo>
                    <a:lnTo>
                      <a:pt x="2762" y="2157"/>
                    </a:lnTo>
                    <a:lnTo>
                      <a:pt x="2810" y="2136"/>
                    </a:lnTo>
                    <a:lnTo>
                      <a:pt x="2858" y="2119"/>
                    </a:lnTo>
                    <a:lnTo>
                      <a:pt x="2905" y="2107"/>
                    </a:lnTo>
                    <a:lnTo>
                      <a:pt x="2955" y="2099"/>
                    </a:lnTo>
                    <a:lnTo>
                      <a:pt x="3004" y="2097"/>
                    </a:lnTo>
                    <a:lnTo>
                      <a:pt x="3059" y="2101"/>
                    </a:lnTo>
                    <a:lnTo>
                      <a:pt x="3113" y="2110"/>
                    </a:lnTo>
                    <a:lnTo>
                      <a:pt x="3168" y="2122"/>
                    </a:lnTo>
                    <a:lnTo>
                      <a:pt x="3223" y="2140"/>
                    </a:lnTo>
                    <a:lnTo>
                      <a:pt x="3278" y="2160"/>
                    </a:lnTo>
                    <a:lnTo>
                      <a:pt x="3333" y="2186"/>
                    </a:lnTo>
                    <a:lnTo>
                      <a:pt x="3388" y="2212"/>
                    </a:lnTo>
                    <a:lnTo>
                      <a:pt x="3441" y="2240"/>
                    </a:lnTo>
                    <a:lnTo>
                      <a:pt x="3493" y="2268"/>
                    </a:lnTo>
                    <a:lnTo>
                      <a:pt x="3544" y="2299"/>
                    </a:lnTo>
                    <a:lnTo>
                      <a:pt x="3594" y="2328"/>
                    </a:lnTo>
                    <a:lnTo>
                      <a:pt x="3643" y="2359"/>
                    </a:lnTo>
                    <a:lnTo>
                      <a:pt x="3690" y="2389"/>
                    </a:lnTo>
                    <a:lnTo>
                      <a:pt x="3735" y="2417"/>
                    </a:lnTo>
                    <a:lnTo>
                      <a:pt x="3754" y="2442"/>
                    </a:lnTo>
                    <a:lnTo>
                      <a:pt x="3750" y="2473"/>
                    </a:lnTo>
                    <a:lnTo>
                      <a:pt x="3732" y="2493"/>
                    </a:lnTo>
                    <a:lnTo>
                      <a:pt x="3738" y="2498"/>
                    </a:lnTo>
                    <a:lnTo>
                      <a:pt x="3741" y="2503"/>
                    </a:lnTo>
                    <a:lnTo>
                      <a:pt x="3746" y="2508"/>
                    </a:lnTo>
                    <a:lnTo>
                      <a:pt x="3776" y="2518"/>
                    </a:lnTo>
                    <a:lnTo>
                      <a:pt x="3788" y="2551"/>
                    </a:lnTo>
                    <a:lnTo>
                      <a:pt x="3770" y="2583"/>
                    </a:lnTo>
                    <a:close/>
                    <a:moveTo>
                      <a:pt x="1930" y="1224"/>
                    </a:moveTo>
                    <a:lnTo>
                      <a:pt x="1975" y="1198"/>
                    </a:lnTo>
                    <a:lnTo>
                      <a:pt x="2022" y="1172"/>
                    </a:lnTo>
                    <a:lnTo>
                      <a:pt x="2069" y="1146"/>
                    </a:lnTo>
                    <a:lnTo>
                      <a:pt x="2116" y="1121"/>
                    </a:lnTo>
                    <a:lnTo>
                      <a:pt x="2163" y="1096"/>
                    </a:lnTo>
                    <a:lnTo>
                      <a:pt x="2210" y="1071"/>
                    </a:lnTo>
                    <a:lnTo>
                      <a:pt x="2256" y="1047"/>
                    </a:lnTo>
                    <a:lnTo>
                      <a:pt x="2305" y="1023"/>
                    </a:lnTo>
                    <a:lnTo>
                      <a:pt x="2353" y="999"/>
                    </a:lnTo>
                    <a:lnTo>
                      <a:pt x="2399" y="974"/>
                    </a:lnTo>
                    <a:lnTo>
                      <a:pt x="2447" y="950"/>
                    </a:lnTo>
                    <a:lnTo>
                      <a:pt x="2495" y="927"/>
                    </a:lnTo>
                    <a:lnTo>
                      <a:pt x="2544" y="904"/>
                    </a:lnTo>
                    <a:lnTo>
                      <a:pt x="2592" y="881"/>
                    </a:lnTo>
                    <a:lnTo>
                      <a:pt x="2639" y="858"/>
                    </a:lnTo>
                    <a:lnTo>
                      <a:pt x="2688" y="835"/>
                    </a:lnTo>
                    <a:lnTo>
                      <a:pt x="2736" y="813"/>
                    </a:lnTo>
                    <a:lnTo>
                      <a:pt x="2786" y="790"/>
                    </a:lnTo>
                    <a:lnTo>
                      <a:pt x="2834" y="767"/>
                    </a:lnTo>
                    <a:lnTo>
                      <a:pt x="2883" y="745"/>
                    </a:lnTo>
                    <a:lnTo>
                      <a:pt x="2930" y="724"/>
                    </a:lnTo>
                    <a:lnTo>
                      <a:pt x="2980" y="702"/>
                    </a:lnTo>
                    <a:lnTo>
                      <a:pt x="3028" y="680"/>
                    </a:lnTo>
                    <a:lnTo>
                      <a:pt x="3077" y="658"/>
                    </a:lnTo>
                    <a:lnTo>
                      <a:pt x="3126" y="637"/>
                    </a:lnTo>
                    <a:lnTo>
                      <a:pt x="3175" y="616"/>
                    </a:lnTo>
                    <a:lnTo>
                      <a:pt x="3223" y="593"/>
                    </a:lnTo>
                    <a:lnTo>
                      <a:pt x="3273" y="572"/>
                    </a:lnTo>
                    <a:lnTo>
                      <a:pt x="3322" y="550"/>
                    </a:lnTo>
                    <a:lnTo>
                      <a:pt x="3372" y="529"/>
                    </a:lnTo>
                    <a:lnTo>
                      <a:pt x="3419" y="508"/>
                    </a:lnTo>
                    <a:lnTo>
                      <a:pt x="3468" y="487"/>
                    </a:lnTo>
                    <a:lnTo>
                      <a:pt x="3517" y="465"/>
                    </a:lnTo>
                    <a:lnTo>
                      <a:pt x="3565" y="443"/>
                    </a:lnTo>
                    <a:lnTo>
                      <a:pt x="3614" y="423"/>
                    </a:lnTo>
                    <a:lnTo>
                      <a:pt x="3663" y="401"/>
                    </a:lnTo>
                    <a:lnTo>
                      <a:pt x="3710" y="380"/>
                    </a:lnTo>
                    <a:lnTo>
                      <a:pt x="3724" y="377"/>
                    </a:lnTo>
                    <a:lnTo>
                      <a:pt x="3737" y="379"/>
                    </a:lnTo>
                    <a:lnTo>
                      <a:pt x="3747" y="385"/>
                    </a:lnTo>
                    <a:lnTo>
                      <a:pt x="3755" y="379"/>
                    </a:lnTo>
                    <a:lnTo>
                      <a:pt x="3764" y="377"/>
                    </a:lnTo>
                    <a:lnTo>
                      <a:pt x="3774" y="377"/>
                    </a:lnTo>
                    <a:lnTo>
                      <a:pt x="3830" y="388"/>
                    </a:lnTo>
                    <a:lnTo>
                      <a:pt x="3883" y="401"/>
                    </a:lnTo>
                    <a:lnTo>
                      <a:pt x="3938" y="413"/>
                    </a:lnTo>
                    <a:lnTo>
                      <a:pt x="3992" y="426"/>
                    </a:lnTo>
                    <a:lnTo>
                      <a:pt x="4046" y="440"/>
                    </a:lnTo>
                    <a:lnTo>
                      <a:pt x="4100" y="453"/>
                    </a:lnTo>
                    <a:lnTo>
                      <a:pt x="4154" y="468"/>
                    </a:lnTo>
                    <a:lnTo>
                      <a:pt x="4207" y="484"/>
                    </a:lnTo>
                    <a:lnTo>
                      <a:pt x="4263" y="499"/>
                    </a:lnTo>
                    <a:lnTo>
                      <a:pt x="4316" y="515"/>
                    </a:lnTo>
                    <a:lnTo>
                      <a:pt x="4370" y="531"/>
                    </a:lnTo>
                    <a:lnTo>
                      <a:pt x="4423" y="547"/>
                    </a:lnTo>
                    <a:lnTo>
                      <a:pt x="4477" y="562"/>
                    </a:lnTo>
                    <a:lnTo>
                      <a:pt x="4529" y="579"/>
                    </a:lnTo>
                    <a:lnTo>
                      <a:pt x="4582" y="597"/>
                    </a:lnTo>
                    <a:lnTo>
                      <a:pt x="4635" y="616"/>
                    </a:lnTo>
                    <a:lnTo>
                      <a:pt x="4688" y="634"/>
                    </a:lnTo>
                    <a:lnTo>
                      <a:pt x="4742" y="652"/>
                    </a:lnTo>
                    <a:lnTo>
                      <a:pt x="4795" y="670"/>
                    </a:lnTo>
                    <a:lnTo>
                      <a:pt x="4847" y="689"/>
                    </a:lnTo>
                    <a:lnTo>
                      <a:pt x="4900" y="708"/>
                    </a:lnTo>
                    <a:lnTo>
                      <a:pt x="4951" y="727"/>
                    </a:lnTo>
                    <a:lnTo>
                      <a:pt x="5008" y="747"/>
                    </a:lnTo>
                    <a:lnTo>
                      <a:pt x="5065" y="766"/>
                    </a:lnTo>
                    <a:lnTo>
                      <a:pt x="5123" y="785"/>
                    </a:lnTo>
                    <a:lnTo>
                      <a:pt x="5179" y="807"/>
                    </a:lnTo>
                    <a:lnTo>
                      <a:pt x="5234" y="829"/>
                    </a:lnTo>
                    <a:lnTo>
                      <a:pt x="5289" y="850"/>
                    </a:lnTo>
                    <a:lnTo>
                      <a:pt x="5341" y="873"/>
                    </a:lnTo>
                    <a:lnTo>
                      <a:pt x="5395" y="897"/>
                    </a:lnTo>
                    <a:lnTo>
                      <a:pt x="5447" y="919"/>
                    </a:lnTo>
                    <a:lnTo>
                      <a:pt x="5497" y="944"/>
                    </a:lnTo>
                    <a:lnTo>
                      <a:pt x="5565" y="972"/>
                    </a:lnTo>
                    <a:lnTo>
                      <a:pt x="5631" y="1001"/>
                    </a:lnTo>
                    <a:lnTo>
                      <a:pt x="5698" y="1030"/>
                    </a:lnTo>
                    <a:lnTo>
                      <a:pt x="5750" y="1051"/>
                    </a:lnTo>
                    <a:lnTo>
                      <a:pt x="5801" y="1074"/>
                    </a:lnTo>
                    <a:lnTo>
                      <a:pt x="5854" y="1097"/>
                    </a:lnTo>
                    <a:lnTo>
                      <a:pt x="5905" y="1120"/>
                    </a:lnTo>
                    <a:lnTo>
                      <a:pt x="5958" y="1142"/>
                    </a:lnTo>
                    <a:lnTo>
                      <a:pt x="6009" y="1166"/>
                    </a:lnTo>
                    <a:lnTo>
                      <a:pt x="6062" y="1189"/>
                    </a:lnTo>
                    <a:lnTo>
                      <a:pt x="6113" y="1213"/>
                    </a:lnTo>
                    <a:lnTo>
                      <a:pt x="6165" y="1236"/>
                    </a:lnTo>
                    <a:lnTo>
                      <a:pt x="6217" y="1258"/>
                    </a:lnTo>
                    <a:lnTo>
                      <a:pt x="6269" y="1282"/>
                    </a:lnTo>
                    <a:lnTo>
                      <a:pt x="6321" y="1305"/>
                    </a:lnTo>
                    <a:lnTo>
                      <a:pt x="6372" y="1328"/>
                    </a:lnTo>
                    <a:lnTo>
                      <a:pt x="6425" y="1352"/>
                    </a:lnTo>
                    <a:lnTo>
                      <a:pt x="6477" y="1374"/>
                    </a:lnTo>
                    <a:lnTo>
                      <a:pt x="6528" y="1398"/>
                    </a:lnTo>
                    <a:lnTo>
                      <a:pt x="6580" y="1421"/>
                    </a:lnTo>
                    <a:lnTo>
                      <a:pt x="6631" y="1444"/>
                    </a:lnTo>
                    <a:lnTo>
                      <a:pt x="6685" y="1466"/>
                    </a:lnTo>
                    <a:lnTo>
                      <a:pt x="6736" y="1489"/>
                    </a:lnTo>
                    <a:lnTo>
                      <a:pt x="6786" y="1512"/>
                    </a:lnTo>
                    <a:lnTo>
                      <a:pt x="6839" y="1532"/>
                    </a:lnTo>
                    <a:lnTo>
                      <a:pt x="6891" y="1554"/>
                    </a:lnTo>
                    <a:lnTo>
                      <a:pt x="6942" y="1574"/>
                    </a:lnTo>
                    <a:lnTo>
                      <a:pt x="6994" y="1595"/>
                    </a:lnTo>
                    <a:lnTo>
                      <a:pt x="7046" y="1615"/>
                    </a:lnTo>
                    <a:lnTo>
                      <a:pt x="7097" y="1636"/>
                    </a:lnTo>
                    <a:lnTo>
                      <a:pt x="7150" y="1656"/>
                    </a:lnTo>
                    <a:lnTo>
                      <a:pt x="7202" y="1677"/>
                    </a:lnTo>
                    <a:lnTo>
                      <a:pt x="7255" y="1697"/>
                    </a:lnTo>
                    <a:lnTo>
                      <a:pt x="7307" y="1718"/>
                    </a:lnTo>
                    <a:lnTo>
                      <a:pt x="7358" y="1739"/>
                    </a:lnTo>
                    <a:lnTo>
                      <a:pt x="7409" y="1761"/>
                    </a:lnTo>
                    <a:lnTo>
                      <a:pt x="7460" y="1784"/>
                    </a:lnTo>
                    <a:lnTo>
                      <a:pt x="7510" y="1808"/>
                    </a:lnTo>
                    <a:lnTo>
                      <a:pt x="7561" y="1830"/>
                    </a:lnTo>
                    <a:lnTo>
                      <a:pt x="7610" y="1855"/>
                    </a:lnTo>
                    <a:lnTo>
                      <a:pt x="7627" y="1870"/>
                    </a:lnTo>
                    <a:lnTo>
                      <a:pt x="7634" y="1889"/>
                    </a:lnTo>
                    <a:lnTo>
                      <a:pt x="7631" y="1909"/>
                    </a:lnTo>
                    <a:lnTo>
                      <a:pt x="7638" y="1908"/>
                    </a:lnTo>
                    <a:lnTo>
                      <a:pt x="7643" y="1905"/>
                    </a:lnTo>
                    <a:lnTo>
                      <a:pt x="7649" y="1903"/>
                    </a:lnTo>
                    <a:lnTo>
                      <a:pt x="7698" y="1913"/>
                    </a:lnTo>
                    <a:lnTo>
                      <a:pt x="7715" y="1955"/>
                    </a:lnTo>
                    <a:lnTo>
                      <a:pt x="7691" y="1995"/>
                    </a:lnTo>
                    <a:lnTo>
                      <a:pt x="7641" y="2024"/>
                    </a:lnTo>
                    <a:lnTo>
                      <a:pt x="7593" y="2051"/>
                    </a:lnTo>
                    <a:lnTo>
                      <a:pt x="7547" y="2079"/>
                    </a:lnTo>
                    <a:lnTo>
                      <a:pt x="7501" y="2107"/>
                    </a:lnTo>
                    <a:lnTo>
                      <a:pt x="7454" y="2135"/>
                    </a:lnTo>
                    <a:lnTo>
                      <a:pt x="7410" y="2163"/>
                    </a:lnTo>
                    <a:lnTo>
                      <a:pt x="7365" y="2195"/>
                    </a:lnTo>
                    <a:lnTo>
                      <a:pt x="7320" y="2225"/>
                    </a:lnTo>
                    <a:lnTo>
                      <a:pt x="7276" y="2254"/>
                    </a:lnTo>
                    <a:lnTo>
                      <a:pt x="7232" y="2284"/>
                    </a:lnTo>
                    <a:lnTo>
                      <a:pt x="7187" y="2315"/>
                    </a:lnTo>
                    <a:lnTo>
                      <a:pt x="7144" y="2345"/>
                    </a:lnTo>
                    <a:lnTo>
                      <a:pt x="7101" y="2377"/>
                    </a:lnTo>
                    <a:lnTo>
                      <a:pt x="7058" y="2410"/>
                    </a:lnTo>
                    <a:lnTo>
                      <a:pt x="7016" y="2443"/>
                    </a:lnTo>
                    <a:lnTo>
                      <a:pt x="6974" y="2476"/>
                    </a:lnTo>
                    <a:lnTo>
                      <a:pt x="6931" y="2511"/>
                    </a:lnTo>
                    <a:lnTo>
                      <a:pt x="6889" y="2547"/>
                    </a:lnTo>
                    <a:lnTo>
                      <a:pt x="6848" y="2584"/>
                    </a:lnTo>
                    <a:lnTo>
                      <a:pt x="6805" y="2621"/>
                    </a:lnTo>
                    <a:lnTo>
                      <a:pt x="6763" y="2658"/>
                    </a:lnTo>
                    <a:lnTo>
                      <a:pt x="6721" y="2696"/>
                    </a:lnTo>
                    <a:lnTo>
                      <a:pt x="6679" y="2733"/>
                    </a:lnTo>
                    <a:lnTo>
                      <a:pt x="6636" y="2769"/>
                    </a:lnTo>
                    <a:lnTo>
                      <a:pt x="6594" y="2807"/>
                    </a:lnTo>
                    <a:lnTo>
                      <a:pt x="6552" y="2845"/>
                    </a:lnTo>
                    <a:lnTo>
                      <a:pt x="6510" y="2882"/>
                    </a:lnTo>
                    <a:lnTo>
                      <a:pt x="6466" y="2917"/>
                    </a:lnTo>
                    <a:lnTo>
                      <a:pt x="6423" y="2954"/>
                    </a:lnTo>
                    <a:lnTo>
                      <a:pt x="6379" y="2990"/>
                    </a:lnTo>
                    <a:lnTo>
                      <a:pt x="6336" y="3025"/>
                    </a:lnTo>
                    <a:lnTo>
                      <a:pt x="6291" y="3061"/>
                    </a:lnTo>
                    <a:lnTo>
                      <a:pt x="6247" y="3095"/>
                    </a:lnTo>
                    <a:lnTo>
                      <a:pt x="6202" y="3128"/>
                    </a:lnTo>
                    <a:lnTo>
                      <a:pt x="6155" y="3161"/>
                    </a:lnTo>
                    <a:lnTo>
                      <a:pt x="6109" y="3195"/>
                    </a:lnTo>
                    <a:lnTo>
                      <a:pt x="6063" y="3225"/>
                    </a:lnTo>
                    <a:lnTo>
                      <a:pt x="6033" y="3228"/>
                    </a:lnTo>
                    <a:lnTo>
                      <a:pt x="6020" y="3203"/>
                    </a:lnTo>
                    <a:lnTo>
                      <a:pt x="6032" y="3174"/>
                    </a:lnTo>
                    <a:lnTo>
                      <a:pt x="6042" y="3166"/>
                    </a:lnTo>
                    <a:lnTo>
                      <a:pt x="6051" y="3158"/>
                    </a:lnTo>
                    <a:lnTo>
                      <a:pt x="6061" y="3152"/>
                    </a:lnTo>
                    <a:lnTo>
                      <a:pt x="6053" y="3146"/>
                    </a:lnTo>
                    <a:lnTo>
                      <a:pt x="6043" y="3140"/>
                    </a:lnTo>
                    <a:lnTo>
                      <a:pt x="6034" y="3134"/>
                    </a:lnTo>
                    <a:lnTo>
                      <a:pt x="6023" y="3148"/>
                    </a:lnTo>
                    <a:lnTo>
                      <a:pt x="6009" y="3157"/>
                    </a:lnTo>
                    <a:lnTo>
                      <a:pt x="5991" y="3158"/>
                    </a:lnTo>
                    <a:lnTo>
                      <a:pt x="5938" y="3150"/>
                    </a:lnTo>
                    <a:lnTo>
                      <a:pt x="5887" y="3139"/>
                    </a:lnTo>
                    <a:lnTo>
                      <a:pt x="5834" y="3123"/>
                    </a:lnTo>
                    <a:lnTo>
                      <a:pt x="5782" y="3105"/>
                    </a:lnTo>
                    <a:lnTo>
                      <a:pt x="5730" y="3083"/>
                    </a:lnTo>
                    <a:lnTo>
                      <a:pt x="5676" y="3059"/>
                    </a:lnTo>
                    <a:lnTo>
                      <a:pt x="5625" y="3034"/>
                    </a:lnTo>
                    <a:lnTo>
                      <a:pt x="5574" y="3008"/>
                    </a:lnTo>
                    <a:lnTo>
                      <a:pt x="5523" y="2982"/>
                    </a:lnTo>
                    <a:lnTo>
                      <a:pt x="5472" y="2954"/>
                    </a:lnTo>
                    <a:lnTo>
                      <a:pt x="5423" y="2926"/>
                    </a:lnTo>
                    <a:lnTo>
                      <a:pt x="5375" y="2900"/>
                    </a:lnTo>
                    <a:lnTo>
                      <a:pt x="5327" y="2875"/>
                    </a:lnTo>
                    <a:lnTo>
                      <a:pt x="5281" y="2851"/>
                    </a:lnTo>
                    <a:lnTo>
                      <a:pt x="5232" y="2826"/>
                    </a:lnTo>
                    <a:lnTo>
                      <a:pt x="5181" y="2802"/>
                    </a:lnTo>
                    <a:lnTo>
                      <a:pt x="5130" y="2779"/>
                    </a:lnTo>
                    <a:lnTo>
                      <a:pt x="5079" y="2755"/>
                    </a:lnTo>
                    <a:lnTo>
                      <a:pt x="5029" y="2732"/>
                    </a:lnTo>
                    <a:lnTo>
                      <a:pt x="4979" y="2708"/>
                    </a:lnTo>
                    <a:lnTo>
                      <a:pt x="4928" y="2685"/>
                    </a:lnTo>
                    <a:lnTo>
                      <a:pt x="4878" y="2663"/>
                    </a:lnTo>
                    <a:lnTo>
                      <a:pt x="4828" y="2640"/>
                    </a:lnTo>
                    <a:lnTo>
                      <a:pt x="4778" y="2616"/>
                    </a:lnTo>
                    <a:lnTo>
                      <a:pt x="4728" y="2593"/>
                    </a:lnTo>
                    <a:lnTo>
                      <a:pt x="4676" y="2569"/>
                    </a:lnTo>
                    <a:lnTo>
                      <a:pt x="4625" y="2547"/>
                    </a:lnTo>
                    <a:lnTo>
                      <a:pt x="4575" y="2524"/>
                    </a:lnTo>
                    <a:lnTo>
                      <a:pt x="4524" y="2500"/>
                    </a:lnTo>
                    <a:lnTo>
                      <a:pt x="4473" y="2476"/>
                    </a:lnTo>
                    <a:lnTo>
                      <a:pt x="4423" y="2453"/>
                    </a:lnTo>
                    <a:lnTo>
                      <a:pt x="4373" y="2431"/>
                    </a:lnTo>
                    <a:lnTo>
                      <a:pt x="4323" y="2407"/>
                    </a:lnTo>
                    <a:lnTo>
                      <a:pt x="4273" y="2383"/>
                    </a:lnTo>
                    <a:lnTo>
                      <a:pt x="4222" y="2359"/>
                    </a:lnTo>
                    <a:lnTo>
                      <a:pt x="4173" y="2336"/>
                    </a:lnTo>
                    <a:lnTo>
                      <a:pt x="4125" y="2312"/>
                    </a:lnTo>
                    <a:lnTo>
                      <a:pt x="4079" y="2290"/>
                    </a:lnTo>
                    <a:lnTo>
                      <a:pt x="4031" y="2266"/>
                    </a:lnTo>
                    <a:lnTo>
                      <a:pt x="3983" y="2241"/>
                    </a:lnTo>
                    <a:lnTo>
                      <a:pt x="3937" y="2217"/>
                    </a:lnTo>
                    <a:lnTo>
                      <a:pt x="3890" y="2192"/>
                    </a:lnTo>
                    <a:lnTo>
                      <a:pt x="3842" y="2166"/>
                    </a:lnTo>
                    <a:lnTo>
                      <a:pt x="3795" y="2141"/>
                    </a:lnTo>
                    <a:lnTo>
                      <a:pt x="3748" y="2116"/>
                    </a:lnTo>
                    <a:lnTo>
                      <a:pt x="3700" y="2091"/>
                    </a:lnTo>
                    <a:lnTo>
                      <a:pt x="3654" y="2066"/>
                    </a:lnTo>
                    <a:lnTo>
                      <a:pt x="3607" y="2039"/>
                    </a:lnTo>
                    <a:lnTo>
                      <a:pt x="3560" y="2014"/>
                    </a:lnTo>
                    <a:lnTo>
                      <a:pt x="3514" y="1989"/>
                    </a:lnTo>
                    <a:lnTo>
                      <a:pt x="3467" y="1963"/>
                    </a:lnTo>
                    <a:lnTo>
                      <a:pt x="3420" y="1938"/>
                    </a:lnTo>
                    <a:lnTo>
                      <a:pt x="3374" y="1912"/>
                    </a:lnTo>
                    <a:lnTo>
                      <a:pt x="3326" y="1887"/>
                    </a:lnTo>
                    <a:lnTo>
                      <a:pt x="3279" y="1861"/>
                    </a:lnTo>
                    <a:lnTo>
                      <a:pt x="3233" y="1836"/>
                    </a:lnTo>
                    <a:lnTo>
                      <a:pt x="3185" y="1810"/>
                    </a:lnTo>
                    <a:lnTo>
                      <a:pt x="3139" y="1784"/>
                    </a:lnTo>
                    <a:lnTo>
                      <a:pt x="3092" y="1757"/>
                    </a:lnTo>
                    <a:lnTo>
                      <a:pt x="3045" y="1732"/>
                    </a:lnTo>
                    <a:lnTo>
                      <a:pt x="2999" y="1709"/>
                    </a:lnTo>
                    <a:lnTo>
                      <a:pt x="2951" y="1684"/>
                    </a:lnTo>
                    <a:lnTo>
                      <a:pt x="2903" y="1659"/>
                    </a:lnTo>
                    <a:lnTo>
                      <a:pt x="2857" y="1635"/>
                    </a:lnTo>
                    <a:lnTo>
                      <a:pt x="2809" y="1611"/>
                    </a:lnTo>
                    <a:lnTo>
                      <a:pt x="2762" y="1586"/>
                    </a:lnTo>
                    <a:lnTo>
                      <a:pt x="2713" y="1563"/>
                    </a:lnTo>
                    <a:lnTo>
                      <a:pt x="2666" y="1539"/>
                    </a:lnTo>
                    <a:lnTo>
                      <a:pt x="2618" y="1516"/>
                    </a:lnTo>
                    <a:lnTo>
                      <a:pt x="2570" y="1493"/>
                    </a:lnTo>
                    <a:lnTo>
                      <a:pt x="2522" y="1470"/>
                    </a:lnTo>
                    <a:lnTo>
                      <a:pt x="2473" y="1447"/>
                    </a:lnTo>
                    <a:lnTo>
                      <a:pt x="2424" y="1425"/>
                    </a:lnTo>
                    <a:lnTo>
                      <a:pt x="2377" y="1404"/>
                    </a:lnTo>
                    <a:lnTo>
                      <a:pt x="2328" y="1382"/>
                    </a:lnTo>
                    <a:lnTo>
                      <a:pt x="2279" y="1361"/>
                    </a:lnTo>
                    <a:lnTo>
                      <a:pt x="2229" y="1341"/>
                    </a:lnTo>
                    <a:lnTo>
                      <a:pt x="2179" y="1321"/>
                    </a:lnTo>
                    <a:lnTo>
                      <a:pt x="2130" y="1302"/>
                    </a:lnTo>
                    <a:lnTo>
                      <a:pt x="2080" y="1282"/>
                    </a:lnTo>
                    <a:lnTo>
                      <a:pt x="2029" y="1264"/>
                    </a:lnTo>
                    <a:lnTo>
                      <a:pt x="2023" y="1262"/>
                    </a:lnTo>
                    <a:lnTo>
                      <a:pt x="2019" y="1257"/>
                    </a:lnTo>
                    <a:lnTo>
                      <a:pt x="2016" y="1253"/>
                    </a:lnTo>
                    <a:lnTo>
                      <a:pt x="2002" y="1247"/>
                    </a:lnTo>
                    <a:lnTo>
                      <a:pt x="1990" y="1244"/>
                    </a:lnTo>
                    <a:lnTo>
                      <a:pt x="1983" y="1240"/>
                    </a:lnTo>
                    <a:lnTo>
                      <a:pt x="1972" y="1247"/>
                    </a:lnTo>
                    <a:lnTo>
                      <a:pt x="1961" y="1253"/>
                    </a:lnTo>
                    <a:lnTo>
                      <a:pt x="1950" y="1258"/>
                    </a:lnTo>
                    <a:lnTo>
                      <a:pt x="1930" y="1257"/>
                    </a:lnTo>
                    <a:lnTo>
                      <a:pt x="1920" y="1241"/>
                    </a:lnTo>
                    <a:lnTo>
                      <a:pt x="1930" y="122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7" name="Freeform 247">
                <a:extLst>
                  <a:ext uri="{FF2B5EF4-FFF2-40B4-BE49-F238E27FC236}">
                    <a16:creationId xmlns:a16="http://schemas.microsoft.com/office/drawing/2014/main" id="{676F558C-806B-4FBE-CD94-1249E781F2A6}"/>
                  </a:ext>
                </a:extLst>
              </p:cNvPr>
              <p:cNvSpPr>
                <a:spLocks/>
              </p:cNvSpPr>
              <p:nvPr/>
            </p:nvSpPr>
            <p:spPr bwMode="auto">
              <a:xfrm>
                <a:off x="3787" y="2814"/>
                <a:ext cx="48" cy="37"/>
              </a:xfrm>
              <a:custGeom>
                <a:avLst/>
                <a:gdLst>
                  <a:gd name="T0" fmla="*/ 5 w 337"/>
                  <a:gd name="T1" fmla="*/ 5 h 256"/>
                  <a:gd name="T2" fmla="*/ 6 w 337"/>
                  <a:gd name="T3" fmla="*/ 5 h 256"/>
                  <a:gd name="T4" fmla="*/ 6 w 337"/>
                  <a:gd name="T5" fmla="*/ 4 h 256"/>
                  <a:gd name="T6" fmla="*/ 6 w 337"/>
                  <a:gd name="T7" fmla="*/ 4 h 256"/>
                  <a:gd name="T8" fmla="*/ 6 w 337"/>
                  <a:gd name="T9" fmla="*/ 4 h 256"/>
                  <a:gd name="T10" fmla="*/ 7 w 337"/>
                  <a:gd name="T11" fmla="*/ 4 h 256"/>
                  <a:gd name="T12" fmla="*/ 7 w 337"/>
                  <a:gd name="T13" fmla="*/ 3 h 256"/>
                  <a:gd name="T14" fmla="*/ 7 w 337"/>
                  <a:gd name="T15" fmla="*/ 3 h 256"/>
                  <a:gd name="T16" fmla="*/ 7 w 337"/>
                  <a:gd name="T17" fmla="*/ 3 h 256"/>
                  <a:gd name="T18" fmla="*/ 7 w 337"/>
                  <a:gd name="T19" fmla="*/ 2 h 256"/>
                  <a:gd name="T20" fmla="*/ 6 w 337"/>
                  <a:gd name="T21" fmla="*/ 1 h 256"/>
                  <a:gd name="T22" fmla="*/ 6 w 337"/>
                  <a:gd name="T23" fmla="*/ 0 h 256"/>
                  <a:gd name="T24" fmla="*/ 6 w 337"/>
                  <a:gd name="T25" fmla="*/ 0 h 256"/>
                  <a:gd name="T26" fmla="*/ 4 w 337"/>
                  <a:gd name="T27" fmla="*/ 0 h 256"/>
                  <a:gd name="T28" fmla="*/ 3 w 337"/>
                  <a:gd name="T29" fmla="*/ 0 h 256"/>
                  <a:gd name="T30" fmla="*/ 2 w 337"/>
                  <a:gd name="T31" fmla="*/ 0 h 256"/>
                  <a:gd name="T32" fmla="*/ 2 w 337"/>
                  <a:gd name="T33" fmla="*/ 0 h 256"/>
                  <a:gd name="T34" fmla="*/ 1 w 337"/>
                  <a:gd name="T35" fmla="*/ 1 h 256"/>
                  <a:gd name="T36" fmla="*/ 1 w 337"/>
                  <a:gd name="T37" fmla="*/ 2 h 256"/>
                  <a:gd name="T38" fmla="*/ 0 w 337"/>
                  <a:gd name="T39" fmla="*/ 2 h 256"/>
                  <a:gd name="T40" fmla="*/ 0 w 337"/>
                  <a:gd name="T41" fmla="*/ 2 h 256"/>
                  <a:gd name="T42" fmla="*/ 0 w 337"/>
                  <a:gd name="T43" fmla="*/ 3 h 256"/>
                  <a:gd name="T44" fmla="*/ 0 w 337"/>
                  <a:gd name="T45" fmla="*/ 3 h 256"/>
                  <a:gd name="T46" fmla="*/ 0 w 337"/>
                  <a:gd name="T47" fmla="*/ 3 h 256"/>
                  <a:gd name="T48" fmla="*/ 0 w 337"/>
                  <a:gd name="T49" fmla="*/ 3 h 256"/>
                  <a:gd name="T50" fmla="*/ 2 w 337"/>
                  <a:gd name="T51" fmla="*/ 4 h 256"/>
                  <a:gd name="T52" fmla="*/ 3 w 337"/>
                  <a:gd name="T53" fmla="*/ 4 h 256"/>
                  <a:gd name="T54" fmla="*/ 5 w 337"/>
                  <a:gd name="T55" fmla="*/ 5 h 256"/>
                  <a:gd name="T56" fmla="*/ 5 w 337"/>
                  <a:gd name="T57" fmla="*/ 5 h 256"/>
                  <a:gd name="T58" fmla="*/ 5 w 337"/>
                  <a:gd name="T59" fmla="*/ 5 h 256"/>
                  <a:gd name="T60" fmla="*/ 5 w 337"/>
                  <a:gd name="T61" fmla="*/ 5 h 256"/>
                  <a:gd name="T62" fmla="*/ 5 w 337"/>
                  <a:gd name="T63" fmla="*/ 5 h 256"/>
                  <a:gd name="T64" fmla="*/ 5 w 337"/>
                  <a:gd name="T65" fmla="*/ 5 h 2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7" h="256">
                    <a:moveTo>
                      <a:pt x="252" y="245"/>
                    </a:moveTo>
                    <a:lnTo>
                      <a:pt x="276" y="229"/>
                    </a:lnTo>
                    <a:lnTo>
                      <a:pt x="297" y="211"/>
                    </a:lnTo>
                    <a:lnTo>
                      <a:pt x="314" y="189"/>
                    </a:lnTo>
                    <a:lnTo>
                      <a:pt x="322" y="176"/>
                    </a:lnTo>
                    <a:lnTo>
                      <a:pt x="328" y="162"/>
                    </a:lnTo>
                    <a:lnTo>
                      <a:pt x="334" y="148"/>
                    </a:lnTo>
                    <a:lnTo>
                      <a:pt x="337" y="99"/>
                    </a:lnTo>
                    <a:lnTo>
                      <a:pt x="314" y="54"/>
                    </a:lnTo>
                    <a:lnTo>
                      <a:pt x="274" y="20"/>
                    </a:lnTo>
                    <a:lnTo>
                      <a:pt x="216" y="0"/>
                    </a:lnTo>
                    <a:lnTo>
                      <a:pt x="160" y="0"/>
                    </a:lnTo>
                    <a:lnTo>
                      <a:pt x="99" y="17"/>
                    </a:lnTo>
                    <a:lnTo>
                      <a:pt x="57" y="42"/>
                    </a:lnTo>
                    <a:lnTo>
                      <a:pt x="25" y="78"/>
                    </a:lnTo>
                    <a:lnTo>
                      <a:pt x="4" y="119"/>
                    </a:lnTo>
                    <a:lnTo>
                      <a:pt x="3" y="123"/>
                    </a:lnTo>
                    <a:lnTo>
                      <a:pt x="2" y="128"/>
                    </a:lnTo>
                    <a:lnTo>
                      <a:pt x="0" y="132"/>
                    </a:lnTo>
                    <a:lnTo>
                      <a:pt x="77" y="173"/>
                    </a:lnTo>
                    <a:lnTo>
                      <a:pt x="152" y="214"/>
                    </a:lnTo>
                    <a:lnTo>
                      <a:pt x="228" y="256"/>
                    </a:lnTo>
                    <a:lnTo>
                      <a:pt x="236" y="253"/>
                    </a:lnTo>
                    <a:lnTo>
                      <a:pt x="244" y="248"/>
                    </a:lnTo>
                    <a:lnTo>
                      <a:pt x="252" y="24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8" name="Freeform 248">
                <a:extLst>
                  <a:ext uri="{FF2B5EF4-FFF2-40B4-BE49-F238E27FC236}">
                    <a16:creationId xmlns:a16="http://schemas.microsoft.com/office/drawing/2014/main" id="{82AAB666-A66B-8CC1-88BF-9181715B9D81}"/>
                  </a:ext>
                </a:extLst>
              </p:cNvPr>
              <p:cNvSpPr>
                <a:spLocks/>
              </p:cNvSpPr>
              <p:nvPr/>
            </p:nvSpPr>
            <p:spPr bwMode="auto">
              <a:xfrm>
                <a:off x="3787" y="2814"/>
                <a:ext cx="48" cy="37"/>
              </a:xfrm>
              <a:custGeom>
                <a:avLst/>
                <a:gdLst>
                  <a:gd name="T0" fmla="*/ 5 w 337"/>
                  <a:gd name="T1" fmla="*/ 5 h 256"/>
                  <a:gd name="T2" fmla="*/ 6 w 337"/>
                  <a:gd name="T3" fmla="*/ 5 h 256"/>
                  <a:gd name="T4" fmla="*/ 6 w 337"/>
                  <a:gd name="T5" fmla="*/ 4 h 256"/>
                  <a:gd name="T6" fmla="*/ 6 w 337"/>
                  <a:gd name="T7" fmla="*/ 4 h 256"/>
                  <a:gd name="T8" fmla="*/ 6 w 337"/>
                  <a:gd name="T9" fmla="*/ 4 h 256"/>
                  <a:gd name="T10" fmla="*/ 7 w 337"/>
                  <a:gd name="T11" fmla="*/ 4 h 256"/>
                  <a:gd name="T12" fmla="*/ 7 w 337"/>
                  <a:gd name="T13" fmla="*/ 3 h 256"/>
                  <a:gd name="T14" fmla="*/ 7 w 337"/>
                  <a:gd name="T15" fmla="*/ 3 h 256"/>
                  <a:gd name="T16" fmla="*/ 7 w 337"/>
                  <a:gd name="T17" fmla="*/ 3 h 256"/>
                  <a:gd name="T18" fmla="*/ 7 w 337"/>
                  <a:gd name="T19" fmla="*/ 2 h 256"/>
                  <a:gd name="T20" fmla="*/ 6 w 337"/>
                  <a:gd name="T21" fmla="*/ 1 h 256"/>
                  <a:gd name="T22" fmla="*/ 6 w 337"/>
                  <a:gd name="T23" fmla="*/ 0 h 256"/>
                  <a:gd name="T24" fmla="*/ 6 w 337"/>
                  <a:gd name="T25" fmla="*/ 0 h 256"/>
                  <a:gd name="T26" fmla="*/ 4 w 337"/>
                  <a:gd name="T27" fmla="*/ 0 h 256"/>
                  <a:gd name="T28" fmla="*/ 3 w 337"/>
                  <a:gd name="T29" fmla="*/ 0 h 256"/>
                  <a:gd name="T30" fmla="*/ 2 w 337"/>
                  <a:gd name="T31" fmla="*/ 0 h 256"/>
                  <a:gd name="T32" fmla="*/ 2 w 337"/>
                  <a:gd name="T33" fmla="*/ 0 h 256"/>
                  <a:gd name="T34" fmla="*/ 1 w 337"/>
                  <a:gd name="T35" fmla="*/ 1 h 256"/>
                  <a:gd name="T36" fmla="*/ 1 w 337"/>
                  <a:gd name="T37" fmla="*/ 2 h 256"/>
                  <a:gd name="T38" fmla="*/ 0 w 337"/>
                  <a:gd name="T39" fmla="*/ 2 h 256"/>
                  <a:gd name="T40" fmla="*/ 0 w 337"/>
                  <a:gd name="T41" fmla="*/ 2 h 256"/>
                  <a:gd name="T42" fmla="*/ 0 w 337"/>
                  <a:gd name="T43" fmla="*/ 3 h 256"/>
                  <a:gd name="T44" fmla="*/ 0 w 337"/>
                  <a:gd name="T45" fmla="*/ 3 h 256"/>
                  <a:gd name="T46" fmla="*/ 0 w 337"/>
                  <a:gd name="T47" fmla="*/ 3 h 256"/>
                  <a:gd name="T48" fmla="*/ 0 w 337"/>
                  <a:gd name="T49" fmla="*/ 3 h 256"/>
                  <a:gd name="T50" fmla="*/ 2 w 337"/>
                  <a:gd name="T51" fmla="*/ 4 h 256"/>
                  <a:gd name="T52" fmla="*/ 3 w 337"/>
                  <a:gd name="T53" fmla="*/ 4 h 256"/>
                  <a:gd name="T54" fmla="*/ 5 w 337"/>
                  <a:gd name="T55" fmla="*/ 5 h 256"/>
                  <a:gd name="T56" fmla="*/ 5 w 337"/>
                  <a:gd name="T57" fmla="*/ 5 h 256"/>
                  <a:gd name="T58" fmla="*/ 5 w 337"/>
                  <a:gd name="T59" fmla="*/ 5 h 256"/>
                  <a:gd name="T60" fmla="*/ 5 w 337"/>
                  <a:gd name="T61" fmla="*/ 5 h 256"/>
                  <a:gd name="T62" fmla="*/ 5 w 337"/>
                  <a:gd name="T63" fmla="*/ 5 h 256"/>
                  <a:gd name="T64" fmla="*/ 5 w 337"/>
                  <a:gd name="T65" fmla="*/ 5 h 2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7" h="256">
                    <a:moveTo>
                      <a:pt x="252" y="245"/>
                    </a:moveTo>
                    <a:lnTo>
                      <a:pt x="276" y="229"/>
                    </a:lnTo>
                    <a:lnTo>
                      <a:pt x="297" y="211"/>
                    </a:lnTo>
                    <a:lnTo>
                      <a:pt x="314" y="189"/>
                    </a:lnTo>
                    <a:lnTo>
                      <a:pt x="322" y="176"/>
                    </a:lnTo>
                    <a:lnTo>
                      <a:pt x="328" y="162"/>
                    </a:lnTo>
                    <a:lnTo>
                      <a:pt x="334" y="148"/>
                    </a:lnTo>
                    <a:lnTo>
                      <a:pt x="337" y="99"/>
                    </a:lnTo>
                    <a:lnTo>
                      <a:pt x="314" y="54"/>
                    </a:lnTo>
                    <a:lnTo>
                      <a:pt x="274" y="20"/>
                    </a:lnTo>
                    <a:lnTo>
                      <a:pt x="216" y="0"/>
                    </a:lnTo>
                    <a:lnTo>
                      <a:pt x="160" y="0"/>
                    </a:lnTo>
                    <a:lnTo>
                      <a:pt x="99" y="17"/>
                    </a:lnTo>
                    <a:lnTo>
                      <a:pt x="57" y="42"/>
                    </a:lnTo>
                    <a:lnTo>
                      <a:pt x="25" y="78"/>
                    </a:lnTo>
                    <a:lnTo>
                      <a:pt x="4" y="119"/>
                    </a:lnTo>
                    <a:lnTo>
                      <a:pt x="3" y="123"/>
                    </a:lnTo>
                    <a:lnTo>
                      <a:pt x="2" y="128"/>
                    </a:lnTo>
                    <a:lnTo>
                      <a:pt x="0" y="132"/>
                    </a:lnTo>
                    <a:lnTo>
                      <a:pt x="77" y="173"/>
                    </a:lnTo>
                    <a:lnTo>
                      <a:pt x="152" y="214"/>
                    </a:lnTo>
                    <a:lnTo>
                      <a:pt x="228" y="256"/>
                    </a:lnTo>
                    <a:lnTo>
                      <a:pt x="236" y="253"/>
                    </a:lnTo>
                    <a:lnTo>
                      <a:pt x="244" y="248"/>
                    </a:lnTo>
                    <a:lnTo>
                      <a:pt x="252" y="24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9" name="Freeform 249">
                <a:extLst>
                  <a:ext uri="{FF2B5EF4-FFF2-40B4-BE49-F238E27FC236}">
                    <a16:creationId xmlns:a16="http://schemas.microsoft.com/office/drawing/2014/main" id="{7FC2E360-B18D-8190-7FF2-8C8975F71BD2}"/>
                  </a:ext>
                </a:extLst>
              </p:cNvPr>
              <p:cNvSpPr>
                <a:spLocks/>
              </p:cNvSpPr>
              <p:nvPr/>
            </p:nvSpPr>
            <p:spPr bwMode="auto">
              <a:xfrm>
                <a:off x="4137" y="2979"/>
                <a:ext cx="47" cy="37"/>
              </a:xfrm>
              <a:custGeom>
                <a:avLst/>
                <a:gdLst>
                  <a:gd name="T0" fmla="*/ 4 w 327"/>
                  <a:gd name="T1" fmla="*/ 5 h 263"/>
                  <a:gd name="T2" fmla="*/ 4 w 327"/>
                  <a:gd name="T3" fmla="*/ 5 h 263"/>
                  <a:gd name="T4" fmla="*/ 5 w 327"/>
                  <a:gd name="T5" fmla="*/ 5 h 263"/>
                  <a:gd name="T6" fmla="*/ 5 w 327"/>
                  <a:gd name="T7" fmla="*/ 5 h 263"/>
                  <a:gd name="T8" fmla="*/ 5 w 327"/>
                  <a:gd name="T9" fmla="*/ 5 h 263"/>
                  <a:gd name="T10" fmla="*/ 4 w 327"/>
                  <a:gd name="T11" fmla="*/ 5 h 263"/>
                  <a:gd name="T12" fmla="*/ 4 w 327"/>
                  <a:gd name="T13" fmla="*/ 5 h 263"/>
                  <a:gd name="T14" fmla="*/ 4 w 327"/>
                  <a:gd name="T15" fmla="*/ 5 h 263"/>
                  <a:gd name="T16" fmla="*/ 4 w 327"/>
                  <a:gd name="T17" fmla="*/ 5 h 263"/>
                  <a:gd name="T18" fmla="*/ 4 w 327"/>
                  <a:gd name="T19" fmla="*/ 5 h 263"/>
                  <a:gd name="T20" fmla="*/ 5 w 327"/>
                  <a:gd name="T21" fmla="*/ 5 h 263"/>
                  <a:gd name="T22" fmla="*/ 5 w 327"/>
                  <a:gd name="T23" fmla="*/ 5 h 263"/>
                  <a:gd name="T24" fmla="*/ 5 w 327"/>
                  <a:gd name="T25" fmla="*/ 5 h 263"/>
                  <a:gd name="T26" fmla="*/ 6 w 327"/>
                  <a:gd name="T27" fmla="*/ 5 h 263"/>
                  <a:gd name="T28" fmla="*/ 6 w 327"/>
                  <a:gd name="T29" fmla="*/ 4 h 263"/>
                  <a:gd name="T30" fmla="*/ 6 w 327"/>
                  <a:gd name="T31" fmla="*/ 4 h 263"/>
                  <a:gd name="T32" fmla="*/ 6 w 327"/>
                  <a:gd name="T33" fmla="*/ 4 h 263"/>
                  <a:gd name="T34" fmla="*/ 7 w 327"/>
                  <a:gd name="T35" fmla="*/ 3 h 263"/>
                  <a:gd name="T36" fmla="*/ 7 w 327"/>
                  <a:gd name="T37" fmla="*/ 3 h 263"/>
                  <a:gd name="T38" fmla="*/ 7 w 327"/>
                  <a:gd name="T39" fmla="*/ 2 h 263"/>
                  <a:gd name="T40" fmla="*/ 7 w 327"/>
                  <a:gd name="T41" fmla="*/ 2 h 263"/>
                  <a:gd name="T42" fmla="*/ 7 w 327"/>
                  <a:gd name="T43" fmla="*/ 1 h 263"/>
                  <a:gd name="T44" fmla="*/ 6 w 327"/>
                  <a:gd name="T45" fmla="*/ 1 h 263"/>
                  <a:gd name="T46" fmla="*/ 5 w 327"/>
                  <a:gd name="T47" fmla="*/ 0 h 263"/>
                  <a:gd name="T48" fmla="*/ 5 w 327"/>
                  <a:gd name="T49" fmla="*/ 0 h 263"/>
                  <a:gd name="T50" fmla="*/ 3 w 327"/>
                  <a:gd name="T51" fmla="*/ 0 h 263"/>
                  <a:gd name="T52" fmla="*/ 2 w 327"/>
                  <a:gd name="T53" fmla="*/ 0 h 263"/>
                  <a:gd name="T54" fmla="*/ 1 w 327"/>
                  <a:gd name="T55" fmla="*/ 1 h 263"/>
                  <a:gd name="T56" fmla="*/ 0 w 327"/>
                  <a:gd name="T57" fmla="*/ 2 h 263"/>
                  <a:gd name="T58" fmla="*/ 0 w 327"/>
                  <a:gd name="T59" fmla="*/ 2 h 263"/>
                  <a:gd name="T60" fmla="*/ 0 w 327"/>
                  <a:gd name="T61" fmla="*/ 3 h 263"/>
                  <a:gd name="T62" fmla="*/ 0 w 327"/>
                  <a:gd name="T63" fmla="*/ 3 h 263"/>
                  <a:gd name="T64" fmla="*/ 0 w 327"/>
                  <a:gd name="T65" fmla="*/ 3 h 263"/>
                  <a:gd name="T66" fmla="*/ 0 w 327"/>
                  <a:gd name="T67" fmla="*/ 3 h 263"/>
                  <a:gd name="T68" fmla="*/ 1 w 327"/>
                  <a:gd name="T69" fmla="*/ 4 h 263"/>
                  <a:gd name="T70" fmla="*/ 3 w 327"/>
                  <a:gd name="T71" fmla="*/ 5 h 263"/>
                  <a:gd name="T72" fmla="*/ 4 w 327"/>
                  <a:gd name="T73" fmla="*/ 5 h 263"/>
                  <a:gd name="T74" fmla="*/ 4 w 327"/>
                  <a:gd name="T75" fmla="*/ 5 h 263"/>
                  <a:gd name="T76" fmla="*/ 4 w 327"/>
                  <a:gd name="T77" fmla="*/ 5 h 263"/>
                  <a:gd name="T78" fmla="*/ 4 w 327"/>
                  <a:gd name="T79" fmla="*/ 5 h 263"/>
                  <a:gd name="T80" fmla="*/ 4 w 327"/>
                  <a:gd name="T81" fmla="*/ 5 h 263"/>
                  <a:gd name="T82" fmla="*/ 4 w 327"/>
                  <a:gd name="T83" fmla="*/ 5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7" h="263">
                    <a:moveTo>
                      <a:pt x="216" y="255"/>
                    </a:moveTo>
                    <a:lnTo>
                      <a:pt x="219" y="254"/>
                    </a:lnTo>
                    <a:lnTo>
                      <a:pt x="223" y="250"/>
                    </a:lnTo>
                    <a:lnTo>
                      <a:pt x="225" y="249"/>
                    </a:lnTo>
                    <a:lnTo>
                      <a:pt x="218" y="254"/>
                    </a:lnTo>
                    <a:lnTo>
                      <a:pt x="214" y="255"/>
                    </a:lnTo>
                    <a:lnTo>
                      <a:pt x="210" y="256"/>
                    </a:lnTo>
                    <a:lnTo>
                      <a:pt x="217" y="254"/>
                    </a:lnTo>
                    <a:lnTo>
                      <a:pt x="228" y="248"/>
                    </a:lnTo>
                    <a:lnTo>
                      <a:pt x="245" y="242"/>
                    </a:lnTo>
                    <a:lnTo>
                      <a:pt x="268" y="227"/>
                    </a:lnTo>
                    <a:lnTo>
                      <a:pt x="289" y="210"/>
                    </a:lnTo>
                    <a:lnTo>
                      <a:pt x="307" y="191"/>
                    </a:lnTo>
                    <a:lnTo>
                      <a:pt x="318" y="166"/>
                    </a:lnTo>
                    <a:lnTo>
                      <a:pt x="324" y="141"/>
                    </a:lnTo>
                    <a:lnTo>
                      <a:pt x="327" y="114"/>
                    </a:lnTo>
                    <a:lnTo>
                      <a:pt x="317" y="67"/>
                    </a:lnTo>
                    <a:lnTo>
                      <a:pt x="281" y="28"/>
                    </a:lnTo>
                    <a:lnTo>
                      <a:pt x="233" y="6"/>
                    </a:lnTo>
                    <a:lnTo>
                      <a:pt x="167" y="0"/>
                    </a:lnTo>
                    <a:lnTo>
                      <a:pt x="107" y="17"/>
                    </a:lnTo>
                    <a:lnTo>
                      <a:pt x="57" y="53"/>
                    </a:lnTo>
                    <a:lnTo>
                      <a:pt x="20" y="102"/>
                    </a:lnTo>
                    <a:lnTo>
                      <a:pt x="10" y="125"/>
                    </a:lnTo>
                    <a:lnTo>
                      <a:pt x="3" y="149"/>
                    </a:lnTo>
                    <a:lnTo>
                      <a:pt x="0" y="172"/>
                    </a:lnTo>
                    <a:lnTo>
                      <a:pt x="65" y="201"/>
                    </a:lnTo>
                    <a:lnTo>
                      <a:pt x="128" y="232"/>
                    </a:lnTo>
                    <a:lnTo>
                      <a:pt x="193" y="263"/>
                    </a:lnTo>
                    <a:lnTo>
                      <a:pt x="200" y="260"/>
                    </a:lnTo>
                    <a:lnTo>
                      <a:pt x="207" y="258"/>
                    </a:lnTo>
                    <a:lnTo>
                      <a:pt x="216" y="25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0" name="Freeform 250">
                <a:extLst>
                  <a:ext uri="{FF2B5EF4-FFF2-40B4-BE49-F238E27FC236}">
                    <a16:creationId xmlns:a16="http://schemas.microsoft.com/office/drawing/2014/main" id="{F1FE910C-3C97-5668-A84F-51B8DF39477A}"/>
                  </a:ext>
                </a:extLst>
              </p:cNvPr>
              <p:cNvSpPr>
                <a:spLocks/>
              </p:cNvSpPr>
              <p:nvPr/>
            </p:nvSpPr>
            <p:spPr bwMode="auto">
              <a:xfrm>
                <a:off x="4137" y="2979"/>
                <a:ext cx="47" cy="37"/>
              </a:xfrm>
              <a:custGeom>
                <a:avLst/>
                <a:gdLst>
                  <a:gd name="T0" fmla="*/ 4 w 327"/>
                  <a:gd name="T1" fmla="*/ 5 h 263"/>
                  <a:gd name="T2" fmla="*/ 4 w 327"/>
                  <a:gd name="T3" fmla="*/ 5 h 263"/>
                  <a:gd name="T4" fmla="*/ 5 w 327"/>
                  <a:gd name="T5" fmla="*/ 5 h 263"/>
                  <a:gd name="T6" fmla="*/ 5 w 327"/>
                  <a:gd name="T7" fmla="*/ 5 h 263"/>
                  <a:gd name="T8" fmla="*/ 5 w 327"/>
                  <a:gd name="T9" fmla="*/ 5 h 263"/>
                  <a:gd name="T10" fmla="*/ 4 w 327"/>
                  <a:gd name="T11" fmla="*/ 5 h 263"/>
                  <a:gd name="T12" fmla="*/ 4 w 327"/>
                  <a:gd name="T13" fmla="*/ 5 h 263"/>
                  <a:gd name="T14" fmla="*/ 4 w 327"/>
                  <a:gd name="T15" fmla="*/ 5 h 263"/>
                  <a:gd name="T16" fmla="*/ 4 w 327"/>
                  <a:gd name="T17" fmla="*/ 5 h 263"/>
                  <a:gd name="T18" fmla="*/ 4 w 327"/>
                  <a:gd name="T19" fmla="*/ 5 h 263"/>
                  <a:gd name="T20" fmla="*/ 5 w 327"/>
                  <a:gd name="T21" fmla="*/ 5 h 263"/>
                  <a:gd name="T22" fmla="*/ 5 w 327"/>
                  <a:gd name="T23" fmla="*/ 5 h 263"/>
                  <a:gd name="T24" fmla="*/ 5 w 327"/>
                  <a:gd name="T25" fmla="*/ 5 h 263"/>
                  <a:gd name="T26" fmla="*/ 6 w 327"/>
                  <a:gd name="T27" fmla="*/ 5 h 263"/>
                  <a:gd name="T28" fmla="*/ 6 w 327"/>
                  <a:gd name="T29" fmla="*/ 4 h 263"/>
                  <a:gd name="T30" fmla="*/ 6 w 327"/>
                  <a:gd name="T31" fmla="*/ 4 h 263"/>
                  <a:gd name="T32" fmla="*/ 6 w 327"/>
                  <a:gd name="T33" fmla="*/ 4 h 263"/>
                  <a:gd name="T34" fmla="*/ 7 w 327"/>
                  <a:gd name="T35" fmla="*/ 3 h 263"/>
                  <a:gd name="T36" fmla="*/ 7 w 327"/>
                  <a:gd name="T37" fmla="*/ 3 h 263"/>
                  <a:gd name="T38" fmla="*/ 7 w 327"/>
                  <a:gd name="T39" fmla="*/ 2 h 263"/>
                  <a:gd name="T40" fmla="*/ 7 w 327"/>
                  <a:gd name="T41" fmla="*/ 2 h 263"/>
                  <a:gd name="T42" fmla="*/ 7 w 327"/>
                  <a:gd name="T43" fmla="*/ 1 h 263"/>
                  <a:gd name="T44" fmla="*/ 6 w 327"/>
                  <a:gd name="T45" fmla="*/ 1 h 263"/>
                  <a:gd name="T46" fmla="*/ 5 w 327"/>
                  <a:gd name="T47" fmla="*/ 0 h 263"/>
                  <a:gd name="T48" fmla="*/ 5 w 327"/>
                  <a:gd name="T49" fmla="*/ 0 h 263"/>
                  <a:gd name="T50" fmla="*/ 3 w 327"/>
                  <a:gd name="T51" fmla="*/ 0 h 263"/>
                  <a:gd name="T52" fmla="*/ 2 w 327"/>
                  <a:gd name="T53" fmla="*/ 0 h 263"/>
                  <a:gd name="T54" fmla="*/ 1 w 327"/>
                  <a:gd name="T55" fmla="*/ 1 h 263"/>
                  <a:gd name="T56" fmla="*/ 0 w 327"/>
                  <a:gd name="T57" fmla="*/ 2 h 263"/>
                  <a:gd name="T58" fmla="*/ 0 w 327"/>
                  <a:gd name="T59" fmla="*/ 2 h 263"/>
                  <a:gd name="T60" fmla="*/ 0 w 327"/>
                  <a:gd name="T61" fmla="*/ 3 h 263"/>
                  <a:gd name="T62" fmla="*/ 0 w 327"/>
                  <a:gd name="T63" fmla="*/ 3 h 263"/>
                  <a:gd name="T64" fmla="*/ 0 w 327"/>
                  <a:gd name="T65" fmla="*/ 3 h 263"/>
                  <a:gd name="T66" fmla="*/ 0 w 327"/>
                  <a:gd name="T67" fmla="*/ 3 h 263"/>
                  <a:gd name="T68" fmla="*/ 1 w 327"/>
                  <a:gd name="T69" fmla="*/ 4 h 263"/>
                  <a:gd name="T70" fmla="*/ 3 w 327"/>
                  <a:gd name="T71" fmla="*/ 5 h 263"/>
                  <a:gd name="T72" fmla="*/ 4 w 327"/>
                  <a:gd name="T73" fmla="*/ 5 h 263"/>
                  <a:gd name="T74" fmla="*/ 4 w 327"/>
                  <a:gd name="T75" fmla="*/ 5 h 263"/>
                  <a:gd name="T76" fmla="*/ 4 w 327"/>
                  <a:gd name="T77" fmla="*/ 5 h 263"/>
                  <a:gd name="T78" fmla="*/ 4 w 327"/>
                  <a:gd name="T79" fmla="*/ 5 h 263"/>
                  <a:gd name="T80" fmla="*/ 4 w 327"/>
                  <a:gd name="T81" fmla="*/ 5 h 263"/>
                  <a:gd name="T82" fmla="*/ 4 w 327"/>
                  <a:gd name="T83" fmla="*/ 5 h 2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7" h="263">
                    <a:moveTo>
                      <a:pt x="216" y="255"/>
                    </a:moveTo>
                    <a:lnTo>
                      <a:pt x="219" y="254"/>
                    </a:lnTo>
                    <a:lnTo>
                      <a:pt x="223" y="250"/>
                    </a:lnTo>
                    <a:lnTo>
                      <a:pt x="225" y="249"/>
                    </a:lnTo>
                    <a:lnTo>
                      <a:pt x="218" y="254"/>
                    </a:lnTo>
                    <a:lnTo>
                      <a:pt x="214" y="255"/>
                    </a:lnTo>
                    <a:lnTo>
                      <a:pt x="210" y="256"/>
                    </a:lnTo>
                    <a:lnTo>
                      <a:pt x="217" y="254"/>
                    </a:lnTo>
                    <a:lnTo>
                      <a:pt x="228" y="248"/>
                    </a:lnTo>
                    <a:lnTo>
                      <a:pt x="245" y="242"/>
                    </a:lnTo>
                    <a:lnTo>
                      <a:pt x="268" y="227"/>
                    </a:lnTo>
                    <a:lnTo>
                      <a:pt x="289" y="210"/>
                    </a:lnTo>
                    <a:lnTo>
                      <a:pt x="307" y="191"/>
                    </a:lnTo>
                    <a:lnTo>
                      <a:pt x="318" y="166"/>
                    </a:lnTo>
                    <a:lnTo>
                      <a:pt x="324" y="141"/>
                    </a:lnTo>
                    <a:lnTo>
                      <a:pt x="327" y="114"/>
                    </a:lnTo>
                    <a:lnTo>
                      <a:pt x="317" y="67"/>
                    </a:lnTo>
                    <a:lnTo>
                      <a:pt x="281" y="28"/>
                    </a:lnTo>
                    <a:lnTo>
                      <a:pt x="233" y="6"/>
                    </a:lnTo>
                    <a:lnTo>
                      <a:pt x="167" y="0"/>
                    </a:lnTo>
                    <a:lnTo>
                      <a:pt x="107" y="17"/>
                    </a:lnTo>
                    <a:lnTo>
                      <a:pt x="57" y="53"/>
                    </a:lnTo>
                    <a:lnTo>
                      <a:pt x="20" y="102"/>
                    </a:lnTo>
                    <a:lnTo>
                      <a:pt x="10" y="125"/>
                    </a:lnTo>
                    <a:lnTo>
                      <a:pt x="3" y="149"/>
                    </a:lnTo>
                    <a:lnTo>
                      <a:pt x="0" y="172"/>
                    </a:lnTo>
                    <a:lnTo>
                      <a:pt x="65" y="201"/>
                    </a:lnTo>
                    <a:lnTo>
                      <a:pt x="128" y="232"/>
                    </a:lnTo>
                    <a:lnTo>
                      <a:pt x="193" y="263"/>
                    </a:lnTo>
                    <a:lnTo>
                      <a:pt x="200" y="260"/>
                    </a:lnTo>
                    <a:lnTo>
                      <a:pt x="207" y="258"/>
                    </a:lnTo>
                    <a:lnTo>
                      <a:pt x="216" y="2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1" name="Freeform 251">
                <a:extLst>
                  <a:ext uri="{FF2B5EF4-FFF2-40B4-BE49-F238E27FC236}">
                    <a16:creationId xmlns:a16="http://schemas.microsoft.com/office/drawing/2014/main" id="{2AF69810-DFD5-D2B7-BB9B-3477177EA285}"/>
                  </a:ext>
                </a:extLst>
              </p:cNvPr>
              <p:cNvSpPr>
                <a:spLocks/>
              </p:cNvSpPr>
              <p:nvPr/>
            </p:nvSpPr>
            <p:spPr bwMode="auto">
              <a:xfrm>
                <a:off x="3612" y="2750"/>
                <a:ext cx="32" cy="16"/>
              </a:xfrm>
              <a:custGeom>
                <a:avLst/>
                <a:gdLst>
                  <a:gd name="T0" fmla="*/ 1 w 221"/>
                  <a:gd name="T1" fmla="*/ 2 h 112"/>
                  <a:gd name="T2" fmla="*/ 2 w 221"/>
                  <a:gd name="T3" fmla="*/ 2 h 112"/>
                  <a:gd name="T4" fmla="*/ 3 w 221"/>
                  <a:gd name="T5" fmla="*/ 1 h 112"/>
                  <a:gd name="T6" fmla="*/ 5 w 221"/>
                  <a:gd name="T7" fmla="*/ 0 h 112"/>
                  <a:gd name="T8" fmla="*/ 5 w 221"/>
                  <a:gd name="T9" fmla="*/ 0 h 112"/>
                  <a:gd name="T10" fmla="*/ 3 w 221"/>
                  <a:gd name="T11" fmla="*/ 1 h 112"/>
                  <a:gd name="T12" fmla="*/ 2 w 221"/>
                  <a:gd name="T13" fmla="*/ 2 h 112"/>
                  <a:gd name="T14" fmla="*/ 0 w 221"/>
                  <a:gd name="T15" fmla="*/ 2 h 112"/>
                  <a:gd name="T16" fmla="*/ 0 w 221"/>
                  <a:gd name="T17" fmla="*/ 2 h 112"/>
                  <a:gd name="T18" fmla="*/ 0 w 221"/>
                  <a:gd name="T19" fmla="*/ 2 h 112"/>
                  <a:gd name="T20" fmla="*/ 0 w 221"/>
                  <a:gd name="T21" fmla="*/ 2 h 112"/>
                  <a:gd name="T22" fmla="*/ 1 w 221"/>
                  <a:gd name="T23" fmla="*/ 2 h 112"/>
                  <a:gd name="T24" fmla="*/ 1 w 221"/>
                  <a:gd name="T25" fmla="*/ 2 h 112"/>
                  <a:gd name="T26" fmla="*/ 1 w 221"/>
                  <a:gd name="T27" fmla="*/ 2 h 112"/>
                  <a:gd name="T28" fmla="*/ 1 w 221"/>
                  <a:gd name="T29" fmla="*/ 2 h 112"/>
                  <a:gd name="T30" fmla="*/ 1 w 221"/>
                  <a:gd name="T31" fmla="*/ 2 h 112"/>
                  <a:gd name="T32" fmla="*/ 1 w 221"/>
                  <a:gd name="T33" fmla="*/ 2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1" h="112">
                    <a:moveTo>
                      <a:pt x="37" y="100"/>
                    </a:moveTo>
                    <a:lnTo>
                      <a:pt x="94" y="74"/>
                    </a:lnTo>
                    <a:lnTo>
                      <a:pt x="155" y="40"/>
                    </a:lnTo>
                    <a:lnTo>
                      <a:pt x="221" y="0"/>
                    </a:lnTo>
                    <a:lnTo>
                      <a:pt x="147" y="38"/>
                    </a:lnTo>
                    <a:lnTo>
                      <a:pt x="73" y="74"/>
                    </a:lnTo>
                    <a:lnTo>
                      <a:pt x="0" y="112"/>
                    </a:lnTo>
                    <a:lnTo>
                      <a:pt x="12" y="109"/>
                    </a:lnTo>
                    <a:lnTo>
                      <a:pt x="24" y="105"/>
                    </a:lnTo>
                    <a:lnTo>
                      <a:pt x="36" y="100"/>
                    </a:lnTo>
                    <a:lnTo>
                      <a:pt x="37" y="10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2" name="Freeform 252">
                <a:extLst>
                  <a:ext uri="{FF2B5EF4-FFF2-40B4-BE49-F238E27FC236}">
                    <a16:creationId xmlns:a16="http://schemas.microsoft.com/office/drawing/2014/main" id="{2766A94A-45DD-B07F-4232-0510308B061F}"/>
                  </a:ext>
                </a:extLst>
              </p:cNvPr>
              <p:cNvSpPr>
                <a:spLocks/>
              </p:cNvSpPr>
              <p:nvPr/>
            </p:nvSpPr>
            <p:spPr bwMode="auto">
              <a:xfrm>
                <a:off x="3612" y="2750"/>
                <a:ext cx="32" cy="16"/>
              </a:xfrm>
              <a:custGeom>
                <a:avLst/>
                <a:gdLst>
                  <a:gd name="T0" fmla="*/ 1 w 221"/>
                  <a:gd name="T1" fmla="*/ 2 h 112"/>
                  <a:gd name="T2" fmla="*/ 2 w 221"/>
                  <a:gd name="T3" fmla="*/ 2 h 112"/>
                  <a:gd name="T4" fmla="*/ 3 w 221"/>
                  <a:gd name="T5" fmla="*/ 1 h 112"/>
                  <a:gd name="T6" fmla="*/ 5 w 221"/>
                  <a:gd name="T7" fmla="*/ 0 h 112"/>
                  <a:gd name="T8" fmla="*/ 5 w 221"/>
                  <a:gd name="T9" fmla="*/ 0 h 112"/>
                  <a:gd name="T10" fmla="*/ 3 w 221"/>
                  <a:gd name="T11" fmla="*/ 1 h 112"/>
                  <a:gd name="T12" fmla="*/ 2 w 221"/>
                  <a:gd name="T13" fmla="*/ 2 h 112"/>
                  <a:gd name="T14" fmla="*/ 0 w 221"/>
                  <a:gd name="T15" fmla="*/ 2 h 112"/>
                  <a:gd name="T16" fmla="*/ 0 w 221"/>
                  <a:gd name="T17" fmla="*/ 2 h 112"/>
                  <a:gd name="T18" fmla="*/ 0 w 221"/>
                  <a:gd name="T19" fmla="*/ 2 h 112"/>
                  <a:gd name="T20" fmla="*/ 0 w 221"/>
                  <a:gd name="T21" fmla="*/ 2 h 112"/>
                  <a:gd name="T22" fmla="*/ 1 w 221"/>
                  <a:gd name="T23" fmla="*/ 2 h 112"/>
                  <a:gd name="T24" fmla="*/ 1 w 221"/>
                  <a:gd name="T25" fmla="*/ 2 h 112"/>
                  <a:gd name="T26" fmla="*/ 1 w 221"/>
                  <a:gd name="T27" fmla="*/ 2 h 112"/>
                  <a:gd name="T28" fmla="*/ 1 w 221"/>
                  <a:gd name="T29" fmla="*/ 2 h 112"/>
                  <a:gd name="T30" fmla="*/ 1 w 221"/>
                  <a:gd name="T31" fmla="*/ 2 h 112"/>
                  <a:gd name="T32" fmla="*/ 1 w 221"/>
                  <a:gd name="T33" fmla="*/ 2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1" h="112">
                    <a:moveTo>
                      <a:pt x="37" y="100"/>
                    </a:moveTo>
                    <a:lnTo>
                      <a:pt x="94" y="74"/>
                    </a:lnTo>
                    <a:lnTo>
                      <a:pt x="155" y="40"/>
                    </a:lnTo>
                    <a:lnTo>
                      <a:pt x="221" y="0"/>
                    </a:lnTo>
                    <a:lnTo>
                      <a:pt x="147" y="38"/>
                    </a:lnTo>
                    <a:lnTo>
                      <a:pt x="73" y="74"/>
                    </a:lnTo>
                    <a:lnTo>
                      <a:pt x="0" y="112"/>
                    </a:lnTo>
                    <a:lnTo>
                      <a:pt x="12" y="109"/>
                    </a:lnTo>
                    <a:lnTo>
                      <a:pt x="24" y="105"/>
                    </a:lnTo>
                    <a:lnTo>
                      <a:pt x="36" y="100"/>
                    </a:lnTo>
                    <a:lnTo>
                      <a:pt x="37"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3" name="Freeform 253">
                <a:extLst>
                  <a:ext uri="{FF2B5EF4-FFF2-40B4-BE49-F238E27FC236}">
                    <a16:creationId xmlns:a16="http://schemas.microsoft.com/office/drawing/2014/main" id="{543A917F-5BC5-4B1B-F0C6-372AED59EBF1}"/>
                  </a:ext>
                </a:extLst>
              </p:cNvPr>
              <p:cNvSpPr>
                <a:spLocks/>
              </p:cNvSpPr>
              <p:nvPr/>
            </p:nvSpPr>
            <p:spPr bwMode="auto">
              <a:xfrm>
                <a:off x="3902" y="2868"/>
                <a:ext cx="49" cy="44"/>
              </a:xfrm>
              <a:custGeom>
                <a:avLst/>
                <a:gdLst>
                  <a:gd name="T0" fmla="*/ 5 w 345"/>
                  <a:gd name="T1" fmla="*/ 6 h 308"/>
                  <a:gd name="T2" fmla="*/ 6 w 345"/>
                  <a:gd name="T3" fmla="*/ 5 h 308"/>
                  <a:gd name="T4" fmla="*/ 7 w 345"/>
                  <a:gd name="T5" fmla="*/ 4 h 308"/>
                  <a:gd name="T6" fmla="*/ 7 w 345"/>
                  <a:gd name="T7" fmla="*/ 3 h 308"/>
                  <a:gd name="T8" fmla="*/ 7 w 345"/>
                  <a:gd name="T9" fmla="*/ 3 h 308"/>
                  <a:gd name="T10" fmla="*/ 7 w 345"/>
                  <a:gd name="T11" fmla="*/ 1 h 308"/>
                  <a:gd name="T12" fmla="*/ 6 w 345"/>
                  <a:gd name="T13" fmla="*/ 0 h 308"/>
                  <a:gd name="T14" fmla="*/ 4 w 345"/>
                  <a:gd name="T15" fmla="*/ 0 h 308"/>
                  <a:gd name="T16" fmla="*/ 4 w 345"/>
                  <a:gd name="T17" fmla="*/ 0 h 308"/>
                  <a:gd name="T18" fmla="*/ 3 w 345"/>
                  <a:gd name="T19" fmla="*/ 0 h 308"/>
                  <a:gd name="T20" fmla="*/ 1 w 345"/>
                  <a:gd name="T21" fmla="*/ 1 h 308"/>
                  <a:gd name="T22" fmla="*/ 1 w 345"/>
                  <a:gd name="T23" fmla="*/ 2 h 308"/>
                  <a:gd name="T24" fmla="*/ 1 w 345"/>
                  <a:gd name="T25" fmla="*/ 2 h 308"/>
                  <a:gd name="T26" fmla="*/ 0 w 345"/>
                  <a:gd name="T27" fmla="*/ 3 h 308"/>
                  <a:gd name="T28" fmla="*/ 0 w 345"/>
                  <a:gd name="T29" fmla="*/ 3 h 308"/>
                  <a:gd name="T30" fmla="*/ 0 w 345"/>
                  <a:gd name="T31" fmla="*/ 4 h 308"/>
                  <a:gd name="T32" fmla="*/ 0 w 345"/>
                  <a:gd name="T33" fmla="*/ 4 h 308"/>
                  <a:gd name="T34" fmla="*/ 1 w 345"/>
                  <a:gd name="T35" fmla="*/ 5 h 308"/>
                  <a:gd name="T36" fmla="*/ 3 w 345"/>
                  <a:gd name="T37" fmla="*/ 5 h 308"/>
                  <a:gd name="T38" fmla="*/ 4 w 345"/>
                  <a:gd name="T39" fmla="*/ 6 h 308"/>
                  <a:gd name="T40" fmla="*/ 4 w 345"/>
                  <a:gd name="T41" fmla="*/ 6 h 308"/>
                  <a:gd name="T42" fmla="*/ 5 w 345"/>
                  <a:gd name="T43" fmla="*/ 6 h 308"/>
                  <a:gd name="T44" fmla="*/ 5 w 345"/>
                  <a:gd name="T45" fmla="*/ 6 h 308"/>
                  <a:gd name="T46" fmla="*/ 5 w 345"/>
                  <a:gd name="T47" fmla="*/ 6 h 308"/>
                  <a:gd name="T48" fmla="*/ 5 w 345"/>
                  <a:gd name="T49" fmla="*/ 6 h 3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45" h="308">
                    <a:moveTo>
                      <a:pt x="243" y="308"/>
                    </a:moveTo>
                    <a:lnTo>
                      <a:pt x="297" y="269"/>
                    </a:lnTo>
                    <a:lnTo>
                      <a:pt x="333" y="215"/>
                    </a:lnTo>
                    <a:lnTo>
                      <a:pt x="345" y="149"/>
                    </a:lnTo>
                    <a:lnTo>
                      <a:pt x="323" y="73"/>
                    </a:lnTo>
                    <a:lnTo>
                      <a:pt x="272" y="24"/>
                    </a:lnTo>
                    <a:lnTo>
                      <a:pt x="197" y="0"/>
                    </a:lnTo>
                    <a:lnTo>
                      <a:pt x="126" y="12"/>
                    </a:lnTo>
                    <a:lnTo>
                      <a:pt x="71" y="57"/>
                    </a:lnTo>
                    <a:lnTo>
                      <a:pt x="30" y="116"/>
                    </a:lnTo>
                    <a:lnTo>
                      <a:pt x="19" y="137"/>
                    </a:lnTo>
                    <a:lnTo>
                      <a:pt x="9" y="161"/>
                    </a:lnTo>
                    <a:lnTo>
                      <a:pt x="0" y="187"/>
                    </a:lnTo>
                    <a:lnTo>
                      <a:pt x="69" y="224"/>
                    </a:lnTo>
                    <a:lnTo>
                      <a:pt x="140" y="260"/>
                    </a:lnTo>
                    <a:lnTo>
                      <a:pt x="210" y="293"/>
                    </a:lnTo>
                    <a:lnTo>
                      <a:pt x="223" y="298"/>
                    </a:lnTo>
                    <a:lnTo>
                      <a:pt x="233" y="303"/>
                    </a:lnTo>
                    <a:lnTo>
                      <a:pt x="243" y="30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4" name="Freeform 254">
                <a:extLst>
                  <a:ext uri="{FF2B5EF4-FFF2-40B4-BE49-F238E27FC236}">
                    <a16:creationId xmlns:a16="http://schemas.microsoft.com/office/drawing/2014/main" id="{D7E0BD57-A91E-413E-A486-5A177E9617F2}"/>
                  </a:ext>
                </a:extLst>
              </p:cNvPr>
              <p:cNvSpPr>
                <a:spLocks/>
              </p:cNvSpPr>
              <p:nvPr/>
            </p:nvSpPr>
            <p:spPr bwMode="auto">
              <a:xfrm>
                <a:off x="3902" y="2868"/>
                <a:ext cx="49" cy="44"/>
              </a:xfrm>
              <a:custGeom>
                <a:avLst/>
                <a:gdLst>
                  <a:gd name="T0" fmla="*/ 5 w 345"/>
                  <a:gd name="T1" fmla="*/ 6 h 308"/>
                  <a:gd name="T2" fmla="*/ 6 w 345"/>
                  <a:gd name="T3" fmla="*/ 5 h 308"/>
                  <a:gd name="T4" fmla="*/ 7 w 345"/>
                  <a:gd name="T5" fmla="*/ 4 h 308"/>
                  <a:gd name="T6" fmla="*/ 7 w 345"/>
                  <a:gd name="T7" fmla="*/ 3 h 308"/>
                  <a:gd name="T8" fmla="*/ 7 w 345"/>
                  <a:gd name="T9" fmla="*/ 3 h 308"/>
                  <a:gd name="T10" fmla="*/ 7 w 345"/>
                  <a:gd name="T11" fmla="*/ 1 h 308"/>
                  <a:gd name="T12" fmla="*/ 6 w 345"/>
                  <a:gd name="T13" fmla="*/ 0 h 308"/>
                  <a:gd name="T14" fmla="*/ 4 w 345"/>
                  <a:gd name="T15" fmla="*/ 0 h 308"/>
                  <a:gd name="T16" fmla="*/ 4 w 345"/>
                  <a:gd name="T17" fmla="*/ 0 h 308"/>
                  <a:gd name="T18" fmla="*/ 3 w 345"/>
                  <a:gd name="T19" fmla="*/ 0 h 308"/>
                  <a:gd name="T20" fmla="*/ 1 w 345"/>
                  <a:gd name="T21" fmla="*/ 1 h 308"/>
                  <a:gd name="T22" fmla="*/ 1 w 345"/>
                  <a:gd name="T23" fmla="*/ 2 h 308"/>
                  <a:gd name="T24" fmla="*/ 1 w 345"/>
                  <a:gd name="T25" fmla="*/ 2 h 308"/>
                  <a:gd name="T26" fmla="*/ 0 w 345"/>
                  <a:gd name="T27" fmla="*/ 3 h 308"/>
                  <a:gd name="T28" fmla="*/ 0 w 345"/>
                  <a:gd name="T29" fmla="*/ 3 h 308"/>
                  <a:gd name="T30" fmla="*/ 0 w 345"/>
                  <a:gd name="T31" fmla="*/ 4 h 308"/>
                  <a:gd name="T32" fmla="*/ 0 w 345"/>
                  <a:gd name="T33" fmla="*/ 4 h 308"/>
                  <a:gd name="T34" fmla="*/ 1 w 345"/>
                  <a:gd name="T35" fmla="*/ 5 h 308"/>
                  <a:gd name="T36" fmla="*/ 3 w 345"/>
                  <a:gd name="T37" fmla="*/ 5 h 308"/>
                  <a:gd name="T38" fmla="*/ 4 w 345"/>
                  <a:gd name="T39" fmla="*/ 6 h 308"/>
                  <a:gd name="T40" fmla="*/ 4 w 345"/>
                  <a:gd name="T41" fmla="*/ 6 h 308"/>
                  <a:gd name="T42" fmla="*/ 5 w 345"/>
                  <a:gd name="T43" fmla="*/ 6 h 308"/>
                  <a:gd name="T44" fmla="*/ 5 w 345"/>
                  <a:gd name="T45" fmla="*/ 6 h 308"/>
                  <a:gd name="T46" fmla="*/ 5 w 345"/>
                  <a:gd name="T47" fmla="*/ 6 h 308"/>
                  <a:gd name="T48" fmla="*/ 5 w 345"/>
                  <a:gd name="T49" fmla="*/ 6 h 3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45" h="308">
                    <a:moveTo>
                      <a:pt x="243" y="308"/>
                    </a:moveTo>
                    <a:lnTo>
                      <a:pt x="297" y="269"/>
                    </a:lnTo>
                    <a:lnTo>
                      <a:pt x="333" y="215"/>
                    </a:lnTo>
                    <a:lnTo>
                      <a:pt x="345" y="149"/>
                    </a:lnTo>
                    <a:lnTo>
                      <a:pt x="323" y="73"/>
                    </a:lnTo>
                    <a:lnTo>
                      <a:pt x="272" y="24"/>
                    </a:lnTo>
                    <a:lnTo>
                      <a:pt x="197" y="0"/>
                    </a:lnTo>
                    <a:lnTo>
                      <a:pt x="126" y="12"/>
                    </a:lnTo>
                    <a:lnTo>
                      <a:pt x="71" y="57"/>
                    </a:lnTo>
                    <a:lnTo>
                      <a:pt x="30" y="116"/>
                    </a:lnTo>
                    <a:lnTo>
                      <a:pt x="19" y="137"/>
                    </a:lnTo>
                    <a:lnTo>
                      <a:pt x="9" y="161"/>
                    </a:lnTo>
                    <a:lnTo>
                      <a:pt x="0" y="187"/>
                    </a:lnTo>
                    <a:lnTo>
                      <a:pt x="69" y="224"/>
                    </a:lnTo>
                    <a:lnTo>
                      <a:pt x="140" y="260"/>
                    </a:lnTo>
                    <a:lnTo>
                      <a:pt x="210" y="293"/>
                    </a:lnTo>
                    <a:lnTo>
                      <a:pt x="223" y="298"/>
                    </a:lnTo>
                    <a:lnTo>
                      <a:pt x="233" y="303"/>
                    </a:lnTo>
                    <a:lnTo>
                      <a:pt x="243" y="3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5" name="Freeform 255">
                <a:extLst>
                  <a:ext uri="{FF2B5EF4-FFF2-40B4-BE49-F238E27FC236}">
                    <a16:creationId xmlns:a16="http://schemas.microsoft.com/office/drawing/2014/main" id="{F257C268-31A6-4345-FBF1-2EB254CE37F1}"/>
                  </a:ext>
                </a:extLst>
              </p:cNvPr>
              <p:cNvSpPr>
                <a:spLocks/>
              </p:cNvSpPr>
              <p:nvPr/>
            </p:nvSpPr>
            <p:spPr bwMode="auto">
              <a:xfrm>
                <a:off x="4053" y="2935"/>
                <a:ext cx="51" cy="46"/>
              </a:xfrm>
              <a:custGeom>
                <a:avLst/>
                <a:gdLst>
                  <a:gd name="T0" fmla="*/ 6 w 353"/>
                  <a:gd name="T1" fmla="*/ 6 h 324"/>
                  <a:gd name="T2" fmla="*/ 7 w 353"/>
                  <a:gd name="T3" fmla="*/ 5 h 324"/>
                  <a:gd name="T4" fmla="*/ 7 w 353"/>
                  <a:gd name="T5" fmla="*/ 4 h 324"/>
                  <a:gd name="T6" fmla="*/ 7 w 353"/>
                  <a:gd name="T7" fmla="*/ 3 h 324"/>
                  <a:gd name="T8" fmla="*/ 7 w 353"/>
                  <a:gd name="T9" fmla="*/ 2 h 324"/>
                  <a:gd name="T10" fmla="*/ 7 w 353"/>
                  <a:gd name="T11" fmla="*/ 2 h 324"/>
                  <a:gd name="T12" fmla="*/ 6 w 353"/>
                  <a:gd name="T13" fmla="*/ 1 h 324"/>
                  <a:gd name="T14" fmla="*/ 6 w 353"/>
                  <a:gd name="T15" fmla="*/ 0 h 324"/>
                  <a:gd name="T16" fmla="*/ 5 w 353"/>
                  <a:gd name="T17" fmla="*/ 0 h 324"/>
                  <a:gd name="T18" fmla="*/ 5 w 353"/>
                  <a:gd name="T19" fmla="*/ 0 h 324"/>
                  <a:gd name="T20" fmla="*/ 4 w 353"/>
                  <a:gd name="T21" fmla="*/ 0 h 324"/>
                  <a:gd name="T22" fmla="*/ 2 w 353"/>
                  <a:gd name="T23" fmla="*/ 0 h 324"/>
                  <a:gd name="T24" fmla="*/ 1 w 353"/>
                  <a:gd name="T25" fmla="*/ 1 h 324"/>
                  <a:gd name="T26" fmla="*/ 1 w 353"/>
                  <a:gd name="T27" fmla="*/ 1 h 324"/>
                  <a:gd name="T28" fmla="*/ 1 w 353"/>
                  <a:gd name="T29" fmla="*/ 2 h 324"/>
                  <a:gd name="T30" fmla="*/ 0 w 353"/>
                  <a:gd name="T31" fmla="*/ 3 h 324"/>
                  <a:gd name="T32" fmla="*/ 0 w 353"/>
                  <a:gd name="T33" fmla="*/ 4 h 324"/>
                  <a:gd name="T34" fmla="*/ 0 w 353"/>
                  <a:gd name="T35" fmla="*/ 4 h 324"/>
                  <a:gd name="T36" fmla="*/ 1 w 353"/>
                  <a:gd name="T37" fmla="*/ 5 h 324"/>
                  <a:gd name="T38" fmla="*/ 3 w 353"/>
                  <a:gd name="T39" fmla="*/ 5 h 324"/>
                  <a:gd name="T40" fmla="*/ 4 w 353"/>
                  <a:gd name="T41" fmla="*/ 6 h 324"/>
                  <a:gd name="T42" fmla="*/ 5 w 353"/>
                  <a:gd name="T43" fmla="*/ 7 h 324"/>
                  <a:gd name="T44" fmla="*/ 5 w 353"/>
                  <a:gd name="T45" fmla="*/ 7 h 324"/>
                  <a:gd name="T46" fmla="*/ 5 w 353"/>
                  <a:gd name="T47" fmla="*/ 7 h 324"/>
                  <a:gd name="T48" fmla="*/ 5 w 353"/>
                  <a:gd name="T49" fmla="*/ 6 h 324"/>
                  <a:gd name="T50" fmla="*/ 6 w 353"/>
                  <a:gd name="T51" fmla="*/ 6 h 324"/>
                  <a:gd name="T52" fmla="*/ 6 w 353"/>
                  <a:gd name="T53" fmla="*/ 6 h 3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3" h="324">
                    <a:moveTo>
                      <a:pt x="271" y="311"/>
                    </a:moveTo>
                    <a:lnTo>
                      <a:pt x="321" y="267"/>
                    </a:lnTo>
                    <a:lnTo>
                      <a:pt x="348" y="210"/>
                    </a:lnTo>
                    <a:lnTo>
                      <a:pt x="353" y="144"/>
                    </a:lnTo>
                    <a:lnTo>
                      <a:pt x="332" y="81"/>
                    </a:lnTo>
                    <a:lnTo>
                      <a:pt x="306" y="48"/>
                    </a:lnTo>
                    <a:lnTo>
                      <a:pt x="271" y="21"/>
                    </a:lnTo>
                    <a:lnTo>
                      <a:pt x="231" y="4"/>
                    </a:lnTo>
                    <a:lnTo>
                      <a:pt x="174" y="0"/>
                    </a:lnTo>
                    <a:lnTo>
                      <a:pt x="118" y="15"/>
                    </a:lnTo>
                    <a:lnTo>
                      <a:pt x="68" y="48"/>
                    </a:lnTo>
                    <a:lnTo>
                      <a:pt x="31" y="95"/>
                    </a:lnTo>
                    <a:lnTo>
                      <a:pt x="5" y="152"/>
                    </a:lnTo>
                    <a:lnTo>
                      <a:pt x="0" y="215"/>
                    </a:lnTo>
                    <a:lnTo>
                      <a:pt x="61" y="242"/>
                    </a:lnTo>
                    <a:lnTo>
                      <a:pt x="125" y="269"/>
                    </a:lnTo>
                    <a:lnTo>
                      <a:pt x="187" y="297"/>
                    </a:lnTo>
                    <a:lnTo>
                      <a:pt x="248" y="324"/>
                    </a:lnTo>
                    <a:lnTo>
                      <a:pt x="256" y="321"/>
                    </a:lnTo>
                    <a:lnTo>
                      <a:pt x="264" y="316"/>
                    </a:lnTo>
                    <a:lnTo>
                      <a:pt x="271" y="31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6" name="Freeform 256">
                <a:extLst>
                  <a:ext uri="{FF2B5EF4-FFF2-40B4-BE49-F238E27FC236}">
                    <a16:creationId xmlns:a16="http://schemas.microsoft.com/office/drawing/2014/main" id="{79ADADDF-1D8D-D580-2262-C3B17A07A3F8}"/>
                  </a:ext>
                </a:extLst>
              </p:cNvPr>
              <p:cNvSpPr>
                <a:spLocks/>
              </p:cNvSpPr>
              <p:nvPr/>
            </p:nvSpPr>
            <p:spPr bwMode="auto">
              <a:xfrm>
                <a:off x="4053" y="2935"/>
                <a:ext cx="51" cy="46"/>
              </a:xfrm>
              <a:custGeom>
                <a:avLst/>
                <a:gdLst>
                  <a:gd name="T0" fmla="*/ 6 w 353"/>
                  <a:gd name="T1" fmla="*/ 6 h 324"/>
                  <a:gd name="T2" fmla="*/ 7 w 353"/>
                  <a:gd name="T3" fmla="*/ 5 h 324"/>
                  <a:gd name="T4" fmla="*/ 7 w 353"/>
                  <a:gd name="T5" fmla="*/ 4 h 324"/>
                  <a:gd name="T6" fmla="*/ 7 w 353"/>
                  <a:gd name="T7" fmla="*/ 3 h 324"/>
                  <a:gd name="T8" fmla="*/ 7 w 353"/>
                  <a:gd name="T9" fmla="*/ 2 h 324"/>
                  <a:gd name="T10" fmla="*/ 7 w 353"/>
                  <a:gd name="T11" fmla="*/ 2 h 324"/>
                  <a:gd name="T12" fmla="*/ 6 w 353"/>
                  <a:gd name="T13" fmla="*/ 1 h 324"/>
                  <a:gd name="T14" fmla="*/ 6 w 353"/>
                  <a:gd name="T15" fmla="*/ 0 h 324"/>
                  <a:gd name="T16" fmla="*/ 5 w 353"/>
                  <a:gd name="T17" fmla="*/ 0 h 324"/>
                  <a:gd name="T18" fmla="*/ 5 w 353"/>
                  <a:gd name="T19" fmla="*/ 0 h 324"/>
                  <a:gd name="T20" fmla="*/ 4 w 353"/>
                  <a:gd name="T21" fmla="*/ 0 h 324"/>
                  <a:gd name="T22" fmla="*/ 2 w 353"/>
                  <a:gd name="T23" fmla="*/ 0 h 324"/>
                  <a:gd name="T24" fmla="*/ 1 w 353"/>
                  <a:gd name="T25" fmla="*/ 1 h 324"/>
                  <a:gd name="T26" fmla="*/ 1 w 353"/>
                  <a:gd name="T27" fmla="*/ 1 h 324"/>
                  <a:gd name="T28" fmla="*/ 1 w 353"/>
                  <a:gd name="T29" fmla="*/ 2 h 324"/>
                  <a:gd name="T30" fmla="*/ 0 w 353"/>
                  <a:gd name="T31" fmla="*/ 3 h 324"/>
                  <a:gd name="T32" fmla="*/ 0 w 353"/>
                  <a:gd name="T33" fmla="*/ 4 h 324"/>
                  <a:gd name="T34" fmla="*/ 0 w 353"/>
                  <a:gd name="T35" fmla="*/ 4 h 324"/>
                  <a:gd name="T36" fmla="*/ 1 w 353"/>
                  <a:gd name="T37" fmla="*/ 5 h 324"/>
                  <a:gd name="T38" fmla="*/ 3 w 353"/>
                  <a:gd name="T39" fmla="*/ 5 h 324"/>
                  <a:gd name="T40" fmla="*/ 4 w 353"/>
                  <a:gd name="T41" fmla="*/ 6 h 324"/>
                  <a:gd name="T42" fmla="*/ 5 w 353"/>
                  <a:gd name="T43" fmla="*/ 7 h 324"/>
                  <a:gd name="T44" fmla="*/ 5 w 353"/>
                  <a:gd name="T45" fmla="*/ 7 h 324"/>
                  <a:gd name="T46" fmla="*/ 5 w 353"/>
                  <a:gd name="T47" fmla="*/ 7 h 324"/>
                  <a:gd name="T48" fmla="*/ 5 w 353"/>
                  <a:gd name="T49" fmla="*/ 6 h 324"/>
                  <a:gd name="T50" fmla="*/ 6 w 353"/>
                  <a:gd name="T51" fmla="*/ 6 h 324"/>
                  <a:gd name="T52" fmla="*/ 6 w 353"/>
                  <a:gd name="T53" fmla="*/ 6 h 3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3" h="324">
                    <a:moveTo>
                      <a:pt x="271" y="311"/>
                    </a:moveTo>
                    <a:lnTo>
                      <a:pt x="321" y="267"/>
                    </a:lnTo>
                    <a:lnTo>
                      <a:pt x="348" y="210"/>
                    </a:lnTo>
                    <a:lnTo>
                      <a:pt x="353" y="144"/>
                    </a:lnTo>
                    <a:lnTo>
                      <a:pt x="332" y="81"/>
                    </a:lnTo>
                    <a:lnTo>
                      <a:pt x="306" y="48"/>
                    </a:lnTo>
                    <a:lnTo>
                      <a:pt x="271" y="21"/>
                    </a:lnTo>
                    <a:lnTo>
                      <a:pt x="231" y="4"/>
                    </a:lnTo>
                    <a:lnTo>
                      <a:pt x="174" y="0"/>
                    </a:lnTo>
                    <a:lnTo>
                      <a:pt x="118" y="15"/>
                    </a:lnTo>
                    <a:lnTo>
                      <a:pt x="68" y="48"/>
                    </a:lnTo>
                    <a:lnTo>
                      <a:pt x="31" y="95"/>
                    </a:lnTo>
                    <a:lnTo>
                      <a:pt x="5" y="152"/>
                    </a:lnTo>
                    <a:lnTo>
                      <a:pt x="0" y="215"/>
                    </a:lnTo>
                    <a:lnTo>
                      <a:pt x="61" y="242"/>
                    </a:lnTo>
                    <a:lnTo>
                      <a:pt x="125" y="269"/>
                    </a:lnTo>
                    <a:lnTo>
                      <a:pt x="187" y="297"/>
                    </a:lnTo>
                    <a:lnTo>
                      <a:pt x="248" y="324"/>
                    </a:lnTo>
                    <a:lnTo>
                      <a:pt x="256" y="321"/>
                    </a:lnTo>
                    <a:lnTo>
                      <a:pt x="264" y="316"/>
                    </a:lnTo>
                    <a:lnTo>
                      <a:pt x="271" y="3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7" name="Freeform 257">
                <a:extLst>
                  <a:ext uri="{FF2B5EF4-FFF2-40B4-BE49-F238E27FC236}">
                    <a16:creationId xmlns:a16="http://schemas.microsoft.com/office/drawing/2014/main" id="{535955CB-4AC3-F6AB-BBEF-67906F276C90}"/>
                  </a:ext>
                </a:extLst>
              </p:cNvPr>
              <p:cNvSpPr>
                <a:spLocks/>
              </p:cNvSpPr>
              <p:nvPr/>
            </p:nvSpPr>
            <p:spPr bwMode="auto">
              <a:xfrm>
                <a:off x="3976" y="2907"/>
                <a:ext cx="50" cy="41"/>
              </a:xfrm>
              <a:custGeom>
                <a:avLst/>
                <a:gdLst>
                  <a:gd name="T0" fmla="*/ 6 w 348"/>
                  <a:gd name="T1" fmla="*/ 5 h 288"/>
                  <a:gd name="T2" fmla="*/ 7 w 348"/>
                  <a:gd name="T3" fmla="*/ 4 h 288"/>
                  <a:gd name="T4" fmla="*/ 7 w 348"/>
                  <a:gd name="T5" fmla="*/ 3 h 288"/>
                  <a:gd name="T6" fmla="*/ 7 w 348"/>
                  <a:gd name="T7" fmla="*/ 2 h 288"/>
                  <a:gd name="T8" fmla="*/ 7 w 348"/>
                  <a:gd name="T9" fmla="*/ 2 h 288"/>
                  <a:gd name="T10" fmla="*/ 7 w 348"/>
                  <a:gd name="T11" fmla="*/ 2 h 288"/>
                  <a:gd name="T12" fmla="*/ 7 w 348"/>
                  <a:gd name="T13" fmla="*/ 2 h 288"/>
                  <a:gd name="T14" fmla="*/ 7 w 348"/>
                  <a:gd name="T15" fmla="*/ 2 h 288"/>
                  <a:gd name="T16" fmla="*/ 7 w 348"/>
                  <a:gd name="T17" fmla="*/ 2 h 288"/>
                  <a:gd name="T18" fmla="*/ 7 w 348"/>
                  <a:gd name="T19" fmla="*/ 2 h 288"/>
                  <a:gd name="T20" fmla="*/ 7 w 348"/>
                  <a:gd name="T21" fmla="*/ 1 h 288"/>
                  <a:gd name="T22" fmla="*/ 6 w 348"/>
                  <a:gd name="T23" fmla="*/ 1 h 288"/>
                  <a:gd name="T24" fmla="*/ 6 w 348"/>
                  <a:gd name="T25" fmla="*/ 1 h 288"/>
                  <a:gd name="T26" fmla="*/ 6 w 348"/>
                  <a:gd name="T27" fmla="*/ 0 h 288"/>
                  <a:gd name="T28" fmla="*/ 5 w 348"/>
                  <a:gd name="T29" fmla="*/ 0 h 288"/>
                  <a:gd name="T30" fmla="*/ 4 w 348"/>
                  <a:gd name="T31" fmla="*/ 0 h 288"/>
                  <a:gd name="T32" fmla="*/ 4 w 348"/>
                  <a:gd name="T33" fmla="*/ 0 h 288"/>
                  <a:gd name="T34" fmla="*/ 3 w 348"/>
                  <a:gd name="T35" fmla="*/ 0 h 288"/>
                  <a:gd name="T36" fmla="*/ 1 w 348"/>
                  <a:gd name="T37" fmla="*/ 1 h 288"/>
                  <a:gd name="T38" fmla="*/ 1 w 348"/>
                  <a:gd name="T39" fmla="*/ 2 h 288"/>
                  <a:gd name="T40" fmla="*/ 1 w 348"/>
                  <a:gd name="T41" fmla="*/ 2 h 288"/>
                  <a:gd name="T42" fmla="*/ 0 w 348"/>
                  <a:gd name="T43" fmla="*/ 3 h 288"/>
                  <a:gd name="T44" fmla="*/ 0 w 348"/>
                  <a:gd name="T45" fmla="*/ 3 h 288"/>
                  <a:gd name="T46" fmla="*/ 0 w 348"/>
                  <a:gd name="T47" fmla="*/ 3 h 288"/>
                  <a:gd name="T48" fmla="*/ 0 w 348"/>
                  <a:gd name="T49" fmla="*/ 3 h 288"/>
                  <a:gd name="T50" fmla="*/ 1 w 348"/>
                  <a:gd name="T51" fmla="*/ 4 h 288"/>
                  <a:gd name="T52" fmla="*/ 3 w 348"/>
                  <a:gd name="T53" fmla="*/ 5 h 288"/>
                  <a:gd name="T54" fmla="*/ 4 w 348"/>
                  <a:gd name="T55" fmla="*/ 5 h 288"/>
                  <a:gd name="T56" fmla="*/ 6 w 348"/>
                  <a:gd name="T57" fmla="*/ 6 h 288"/>
                  <a:gd name="T58" fmla="*/ 6 w 348"/>
                  <a:gd name="T59" fmla="*/ 6 h 288"/>
                  <a:gd name="T60" fmla="*/ 6 w 348"/>
                  <a:gd name="T61" fmla="*/ 6 h 288"/>
                  <a:gd name="T62" fmla="*/ 6 w 348"/>
                  <a:gd name="T63" fmla="*/ 6 h 288"/>
                  <a:gd name="T64" fmla="*/ 6 w 348"/>
                  <a:gd name="T65" fmla="*/ 5 h 288"/>
                  <a:gd name="T66" fmla="*/ 6 w 348"/>
                  <a:gd name="T67" fmla="*/ 5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8" h="288">
                    <a:moveTo>
                      <a:pt x="304" y="262"/>
                    </a:moveTo>
                    <a:lnTo>
                      <a:pt x="336" y="219"/>
                    </a:lnTo>
                    <a:lnTo>
                      <a:pt x="348" y="166"/>
                    </a:lnTo>
                    <a:lnTo>
                      <a:pt x="344" y="113"/>
                    </a:lnTo>
                    <a:lnTo>
                      <a:pt x="344" y="112"/>
                    </a:lnTo>
                    <a:lnTo>
                      <a:pt x="344" y="111"/>
                    </a:lnTo>
                    <a:lnTo>
                      <a:pt x="344" y="109"/>
                    </a:lnTo>
                    <a:lnTo>
                      <a:pt x="335" y="84"/>
                    </a:lnTo>
                    <a:lnTo>
                      <a:pt x="323" y="63"/>
                    </a:lnTo>
                    <a:lnTo>
                      <a:pt x="306" y="43"/>
                    </a:lnTo>
                    <a:lnTo>
                      <a:pt x="274" y="20"/>
                    </a:lnTo>
                    <a:lnTo>
                      <a:pt x="240" y="7"/>
                    </a:lnTo>
                    <a:lnTo>
                      <a:pt x="201" y="0"/>
                    </a:lnTo>
                    <a:lnTo>
                      <a:pt x="132" y="13"/>
                    </a:lnTo>
                    <a:lnTo>
                      <a:pt x="71" y="56"/>
                    </a:lnTo>
                    <a:lnTo>
                      <a:pt x="26" y="112"/>
                    </a:lnTo>
                    <a:lnTo>
                      <a:pt x="16" y="129"/>
                    </a:lnTo>
                    <a:lnTo>
                      <a:pt x="7" y="147"/>
                    </a:lnTo>
                    <a:lnTo>
                      <a:pt x="0" y="166"/>
                    </a:lnTo>
                    <a:lnTo>
                      <a:pt x="67" y="196"/>
                    </a:lnTo>
                    <a:lnTo>
                      <a:pt x="135" y="227"/>
                    </a:lnTo>
                    <a:lnTo>
                      <a:pt x="203" y="257"/>
                    </a:lnTo>
                    <a:lnTo>
                      <a:pt x="271" y="288"/>
                    </a:lnTo>
                    <a:lnTo>
                      <a:pt x="282" y="280"/>
                    </a:lnTo>
                    <a:lnTo>
                      <a:pt x="293" y="271"/>
                    </a:lnTo>
                    <a:lnTo>
                      <a:pt x="304" y="26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8" name="Freeform 258">
                <a:extLst>
                  <a:ext uri="{FF2B5EF4-FFF2-40B4-BE49-F238E27FC236}">
                    <a16:creationId xmlns:a16="http://schemas.microsoft.com/office/drawing/2014/main" id="{02A54028-CA98-EBD1-9D0E-CB88D2CA25D9}"/>
                  </a:ext>
                </a:extLst>
              </p:cNvPr>
              <p:cNvSpPr>
                <a:spLocks/>
              </p:cNvSpPr>
              <p:nvPr/>
            </p:nvSpPr>
            <p:spPr bwMode="auto">
              <a:xfrm>
                <a:off x="3976" y="2907"/>
                <a:ext cx="50" cy="41"/>
              </a:xfrm>
              <a:custGeom>
                <a:avLst/>
                <a:gdLst>
                  <a:gd name="T0" fmla="*/ 6 w 348"/>
                  <a:gd name="T1" fmla="*/ 5 h 288"/>
                  <a:gd name="T2" fmla="*/ 7 w 348"/>
                  <a:gd name="T3" fmla="*/ 4 h 288"/>
                  <a:gd name="T4" fmla="*/ 7 w 348"/>
                  <a:gd name="T5" fmla="*/ 3 h 288"/>
                  <a:gd name="T6" fmla="*/ 7 w 348"/>
                  <a:gd name="T7" fmla="*/ 2 h 288"/>
                  <a:gd name="T8" fmla="*/ 7 w 348"/>
                  <a:gd name="T9" fmla="*/ 2 h 288"/>
                  <a:gd name="T10" fmla="*/ 7 w 348"/>
                  <a:gd name="T11" fmla="*/ 2 h 288"/>
                  <a:gd name="T12" fmla="*/ 7 w 348"/>
                  <a:gd name="T13" fmla="*/ 2 h 288"/>
                  <a:gd name="T14" fmla="*/ 7 w 348"/>
                  <a:gd name="T15" fmla="*/ 2 h 288"/>
                  <a:gd name="T16" fmla="*/ 7 w 348"/>
                  <a:gd name="T17" fmla="*/ 2 h 288"/>
                  <a:gd name="T18" fmla="*/ 7 w 348"/>
                  <a:gd name="T19" fmla="*/ 2 h 288"/>
                  <a:gd name="T20" fmla="*/ 7 w 348"/>
                  <a:gd name="T21" fmla="*/ 1 h 288"/>
                  <a:gd name="T22" fmla="*/ 6 w 348"/>
                  <a:gd name="T23" fmla="*/ 1 h 288"/>
                  <a:gd name="T24" fmla="*/ 6 w 348"/>
                  <a:gd name="T25" fmla="*/ 1 h 288"/>
                  <a:gd name="T26" fmla="*/ 6 w 348"/>
                  <a:gd name="T27" fmla="*/ 0 h 288"/>
                  <a:gd name="T28" fmla="*/ 5 w 348"/>
                  <a:gd name="T29" fmla="*/ 0 h 288"/>
                  <a:gd name="T30" fmla="*/ 4 w 348"/>
                  <a:gd name="T31" fmla="*/ 0 h 288"/>
                  <a:gd name="T32" fmla="*/ 4 w 348"/>
                  <a:gd name="T33" fmla="*/ 0 h 288"/>
                  <a:gd name="T34" fmla="*/ 3 w 348"/>
                  <a:gd name="T35" fmla="*/ 0 h 288"/>
                  <a:gd name="T36" fmla="*/ 1 w 348"/>
                  <a:gd name="T37" fmla="*/ 1 h 288"/>
                  <a:gd name="T38" fmla="*/ 1 w 348"/>
                  <a:gd name="T39" fmla="*/ 2 h 288"/>
                  <a:gd name="T40" fmla="*/ 1 w 348"/>
                  <a:gd name="T41" fmla="*/ 2 h 288"/>
                  <a:gd name="T42" fmla="*/ 0 w 348"/>
                  <a:gd name="T43" fmla="*/ 3 h 288"/>
                  <a:gd name="T44" fmla="*/ 0 w 348"/>
                  <a:gd name="T45" fmla="*/ 3 h 288"/>
                  <a:gd name="T46" fmla="*/ 0 w 348"/>
                  <a:gd name="T47" fmla="*/ 3 h 288"/>
                  <a:gd name="T48" fmla="*/ 0 w 348"/>
                  <a:gd name="T49" fmla="*/ 3 h 288"/>
                  <a:gd name="T50" fmla="*/ 1 w 348"/>
                  <a:gd name="T51" fmla="*/ 4 h 288"/>
                  <a:gd name="T52" fmla="*/ 3 w 348"/>
                  <a:gd name="T53" fmla="*/ 5 h 288"/>
                  <a:gd name="T54" fmla="*/ 4 w 348"/>
                  <a:gd name="T55" fmla="*/ 5 h 288"/>
                  <a:gd name="T56" fmla="*/ 6 w 348"/>
                  <a:gd name="T57" fmla="*/ 6 h 288"/>
                  <a:gd name="T58" fmla="*/ 6 w 348"/>
                  <a:gd name="T59" fmla="*/ 6 h 288"/>
                  <a:gd name="T60" fmla="*/ 6 w 348"/>
                  <a:gd name="T61" fmla="*/ 6 h 288"/>
                  <a:gd name="T62" fmla="*/ 6 w 348"/>
                  <a:gd name="T63" fmla="*/ 6 h 288"/>
                  <a:gd name="T64" fmla="*/ 6 w 348"/>
                  <a:gd name="T65" fmla="*/ 5 h 288"/>
                  <a:gd name="T66" fmla="*/ 6 w 348"/>
                  <a:gd name="T67" fmla="*/ 5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48" h="288">
                    <a:moveTo>
                      <a:pt x="304" y="262"/>
                    </a:moveTo>
                    <a:lnTo>
                      <a:pt x="336" y="219"/>
                    </a:lnTo>
                    <a:lnTo>
                      <a:pt x="348" y="166"/>
                    </a:lnTo>
                    <a:lnTo>
                      <a:pt x="344" y="113"/>
                    </a:lnTo>
                    <a:lnTo>
                      <a:pt x="344" y="112"/>
                    </a:lnTo>
                    <a:lnTo>
                      <a:pt x="344" y="111"/>
                    </a:lnTo>
                    <a:lnTo>
                      <a:pt x="344" y="109"/>
                    </a:lnTo>
                    <a:lnTo>
                      <a:pt x="335" y="84"/>
                    </a:lnTo>
                    <a:lnTo>
                      <a:pt x="323" y="63"/>
                    </a:lnTo>
                    <a:lnTo>
                      <a:pt x="306" y="43"/>
                    </a:lnTo>
                    <a:lnTo>
                      <a:pt x="274" y="20"/>
                    </a:lnTo>
                    <a:lnTo>
                      <a:pt x="240" y="7"/>
                    </a:lnTo>
                    <a:lnTo>
                      <a:pt x="201" y="0"/>
                    </a:lnTo>
                    <a:lnTo>
                      <a:pt x="132" y="13"/>
                    </a:lnTo>
                    <a:lnTo>
                      <a:pt x="71" y="56"/>
                    </a:lnTo>
                    <a:lnTo>
                      <a:pt x="26" y="112"/>
                    </a:lnTo>
                    <a:lnTo>
                      <a:pt x="16" y="129"/>
                    </a:lnTo>
                    <a:lnTo>
                      <a:pt x="7" y="147"/>
                    </a:lnTo>
                    <a:lnTo>
                      <a:pt x="0" y="166"/>
                    </a:lnTo>
                    <a:lnTo>
                      <a:pt x="67" y="196"/>
                    </a:lnTo>
                    <a:lnTo>
                      <a:pt x="135" y="227"/>
                    </a:lnTo>
                    <a:lnTo>
                      <a:pt x="203" y="257"/>
                    </a:lnTo>
                    <a:lnTo>
                      <a:pt x="271" y="288"/>
                    </a:lnTo>
                    <a:lnTo>
                      <a:pt x="282" y="280"/>
                    </a:lnTo>
                    <a:lnTo>
                      <a:pt x="293" y="271"/>
                    </a:lnTo>
                    <a:lnTo>
                      <a:pt x="304" y="2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9" name="Freeform 259">
                <a:extLst>
                  <a:ext uri="{FF2B5EF4-FFF2-40B4-BE49-F238E27FC236}">
                    <a16:creationId xmlns:a16="http://schemas.microsoft.com/office/drawing/2014/main" id="{25A09B3B-10D2-D01C-E870-1CE43F9528E1}"/>
                  </a:ext>
                </a:extLst>
              </p:cNvPr>
              <p:cNvSpPr>
                <a:spLocks/>
              </p:cNvSpPr>
              <p:nvPr/>
            </p:nvSpPr>
            <p:spPr bwMode="auto">
              <a:xfrm>
                <a:off x="4079" y="3237"/>
                <a:ext cx="41" cy="29"/>
              </a:xfrm>
              <a:custGeom>
                <a:avLst/>
                <a:gdLst>
                  <a:gd name="T0" fmla="*/ 0 w 290"/>
                  <a:gd name="T1" fmla="*/ 4 h 200"/>
                  <a:gd name="T2" fmla="*/ 1 w 290"/>
                  <a:gd name="T3" fmla="*/ 4 h 200"/>
                  <a:gd name="T4" fmla="*/ 2 w 290"/>
                  <a:gd name="T5" fmla="*/ 3 h 200"/>
                  <a:gd name="T6" fmla="*/ 4 w 290"/>
                  <a:gd name="T7" fmla="*/ 2 h 200"/>
                  <a:gd name="T8" fmla="*/ 5 w 290"/>
                  <a:gd name="T9" fmla="*/ 1 h 200"/>
                  <a:gd name="T10" fmla="*/ 6 w 290"/>
                  <a:gd name="T11" fmla="*/ 0 h 200"/>
                  <a:gd name="T12" fmla="*/ 6 w 290"/>
                  <a:gd name="T13" fmla="*/ 0 h 200"/>
                  <a:gd name="T14" fmla="*/ 5 w 290"/>
                  <a:gd name="T15" fmla="*/ 1 h 200"/>
                  <a:gd name="T16" fmla="*/ 5 w 290"/>
                  <a:gd name="T17" fmla="*/ 1 h 200"/>
                  <a:gd name="T18" fmla="*/ 4 w 290"/>
                  <a:gd name="T19" fmla="*/ 2 h 200"/>
                  <a:gd name="T20" fmla="*/ 4 w 290"/>
                  <a:gd name="T21" fmla="*/ 2 h 200"/>
                  <a:gd name="T22" fmla="*/ 3 w 290"/>
                  <a:gd name="T23" fmla="*/ 2 h 200"/>
                  <a:gd name="T24" fmla="*/ 1 w 290"/>
                  <a:gd name="T25" fmla="*/ 3 h 200"/>
                  <a:gd name="T26" fmla="*/ 0 w 290"/>
                  <a:gd name="T27" fmla="*/ 4 h 200"/>
                  <a:gd name="T28" fmla="*/ 0 w 290"/>
                  <a:gd name="T29" fmla="*/ 4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0" h="200">
                    <a:moveTo>
                      <a:pt x="0" y="200"/>
                    </a:moveTo>
                    <a:lnTo>
                      <a:pt x="59" y="169"/>
                    </a:lnTo>
                    <a:lnTo>
                      <a:pt x="116" y="131"/>
                    </a:lnTo>
                    <a:lnTo>
                      <a:pt x="175" y="91"/>
                    </a:lnTo>
                    <a:lnTo>
                      <a:pt x="232" y="47"/>
                    </a:lnTo>
                    <a:lnTo>
                      <a:pt x="290" y="0"/>
                    </a:lnTo>
                    <a:lnTo>
                      <a:pt x="257" y="25"/>
                    </a:lnTo>
                    <a:lnTo>
                      <a:pt x="224" y="49"/>
                    </a:lnTo>
                    <a:lnTo>
                      <a:pt x="192" y="74"/>
                    </a:lnTo>
                    <a:lnTo>
                      <a:pt x="128" y="116"/>
                    </a:lnTo>
                    <a:lnTo>
                      <a:pt x="61" y="157"/>
                    </a:lnTo>
                    <a:lnTo>
                      <a:pt x="0" y="20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0" name="Freeform 260">
                <a:extLst>
                  <a:ext uri="{FF2B5EF4-FFF2-40B4-BE49-F238E27FC236}">
                    <a16:creationId xmlns:a16="http://schemas.microsoft.com/office/drawing/2014/main" id="{4FCEDBE4-5DBD-849D-F844-353E14F31F8E}"/>
                  </a:ext>
                </a:extLst>
              </p:cNvPr>
              <p:cNvSpPr>
                <a:spLocks/>
              </p:cNvSpPr>
              <p:nvPr/>
            </p:nvSpPr>
            <p:spPr bwMode="auto">
              <a:xfrm>
                <a:off x="4079" y="3237"/>
                <a:ext cx="41" cy="29"/>
              </a:xfrm>
              <a:custGeom>
                <a:avLst/>
                <a:gdLst>
                  <a:gd name="T0" fmla="*/ 0 w 290"/>
                  <a:gd name="T1" fmla="*/ 4 h 200"/>
                  <a:gd name="T2" fmla="*/ 1 w 290"/>
                  <a:gd name="T3" fmla="*/ 4 h 200"/>
                  <a:gd name="T4" fmla="*/ 2 w 290"/>
                  <a:gd name="T5" fmla="*/ 3 h 200"/>
                  <a:gd name="T6" fmla="*/ 4 w 290"/>
                  <a:gd name="T7" fmla="*/ 2 h 200"/>
                  <a:gd name="T8" fmla="*/ 5 w 290"/>
                  <a:gd name="T9" fmla="*/ 1 h 200"/>
                  <a:gd name="T10" fmla="*/ 6 w 290"/>
                  <a:gd name="T11" fmla="*/ 0 h 200"/>
                  <a:gd name="T12" fmla="*/ 6 w 290"/>
                  <a:gd name="T13" fmla="*/ 0 h 200"/>
                  <a:gd name="T14" fmla="*/ 5 w 290"/>
                  <a:gd name="T15" fmla="*/ 1 h 200"/>
                  <a:gd name="T16" fmla="*/ 5 w 290"/>
                  <a:gd name="T17" fmla="*/ 1 h 200"/>
                  <a:gd name="T18" fmla="*/ 4 w 290"/>
                  <a:gd name="T19" fmla="*/ 2 h 200"/>
                  <a:gd name="T20" fmla="*/ 4 w 290"/>
                  <a:gd name="T21" fmla="*/ 2 h 200"/>
                  <a:gd name="T22" fmla="*/ 3 w 290"/>
                  <a:gd name="T23" fmla="*/ 2 h 200"/>
                  <a:gd name="T24" fmla="*/ 1 w 290"/>
                  <a:gd name="T25" fmla="*/ 3 h 200"/>
                  <a:gd name="T26" fmla="*/ 0 w 290"/>
                  <a:gd name="T27" fmla="*/ 4 h 200"/>
                  <a:gd name="T28" fmla="*/ 0 w 290"/>
                  <a:gd name="T29" fmla="*/ 4 h 2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0" h="200">
                    <a:moveTo>
                      <a:pt x="0" y="200"/>
                    </a:moveTo>
                    <a:lnTo>
                      <a:pt x="59" y="169"/>
                    </a:lnTo>
                    <a:lnTo>
                      <a:pt x="116" y="131"/>
                    </a:lnTo>
                    <a:lnTo>
                      <a:pt x="175" y="91"/>
                    </a:lnTo>
                    <a:lnTo>
                      <a:pt x="232" y="47"/>
                    </a:lnTo>
                    <a:lnTo>
                      <a:pt x="290" y="0"/>
                    </a:lnTo>
                    <a:lnTo>
                      <a:pt x="257" y="25"/>
                    </a:lnTo>
                    <a:lnTo>
                      <a:pt x="224" y="49"/>
                    </a:lnTo>
                    <a:lnTo>
                      <a:pt x="192" y="74"/>
                    </a:lnTo>
                    <a:lnTo>
                      <a:pt x="128" y="116"/>
                    </a:lnTo>
                    <a:lnTo>
                      <a:pt x="61" y="157"/>
                    </a:lnTo>
                    <a:lnTo>
                      <a:pt x="0" y="2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1" name="Freeform 261">
                <a:extLst>
                  <a:ext uri="{FF2B5EF4-FFF2-40B4-BE49-F238E27FC236}">
                    <a16:creationId xmlns:a16="http://schemas.microsoft.com/office/drawing/2014/main" id="{69BF2B88-77AE-357B-C516-A68A18613C35}"/>
                  </a:ext>
                </a:extLst>
              </p:cNvPr>
              <p:cNvSpPr>
                <a:spLocks/>
              </p:cNvSpPr>
              <p:nvPr/>
            </p:nvSpPr>
            <p:spPr bwMode="auto">
              <a:xfrm>
                <a:off x="3911" y="2718"/>
                <a:ext cx="34" cy="30"/>
              </a:xfrm>
              <a:custGeom>
                <a:avLst/>
                <a:gdLst>
                  <a:gd name="T0" fmla="*/ 3 w 240"/>
                  <a:gd name="T1" fmla="*/ 4 h 209"/>
                  <a:gd name="T2" fmla="*/ 4 w 240"/>
                  <a:gd name="T3" fmla="*/ 4 h 209"/>
                  <a:gd name="T4" fmla="*/ 4 w 240"/>
                  <a:gd name="T5" fmla="*/ 3 h 209"/>
                  <a:gd name="T6" fmla="*/ 5 w 240"/>
                  <a:gd name="T7" fmla="*/ 2 h 209"/>
                  <a:gd name="T8" fmla="*/ 5 w 240"/>
                  <a:gd name="T9" fmla="*/ 2 h 209"/>
                  <a:gd name="T10" fmla="*/ 5 w 240"/>
                  <a:gd name="T11" fmla="*/ 1 h 209"/>
                  <a:gd name="T12" fmla="*/ 5 w 240"/>
                  <a:gd name="T13" fmla="*/ 1 h 209"/>
                  <a:gd name="T14" fmla="*/ 4 w 240"/>
                  <a:gd name="T15" fmla="*/ 0 h 209"/>
                  <a:gd name="T16" fmla="*/ 4 w 240"/>
                  <a:gd name="T17" fmla="*/ 0 h 209"/>
                  <a:gd name="T18" fmla="*/ 4 w 240"/>
                  <a:gd name="T19" fmla="*/ 0 h 209"/>
                  <a:gd name="T20" fmla="*/ 3 w 240"/>
                  <a:gd name="T21" fmla="*/ 0 h 209"/>
                  <a:gd name="T22" fmla="*/ 3 w 240"/>
                  <a:gd name="T23" fmla="*/ 0 h 209"/>
                  <a:gd name="T24" fmla="*/ 3 w 240"/>
                  <a:gd name="T25" fmla="*/ 0 h 209"/>
                  <a:gd name="T26" fmla="*/ 2 w 240"/>
                  <a:gd name="T27" fmla="*/ 0 h 209"/>
                  <a:gd name="T28" fmla="*/ 1 w 240"/>
                  <a:gd name="T29" fmla="*/ 1 h 209"/>
                  <a:gd name="T30" fmla="*/ 1 w 240"/>
                  <a:gd name="T31" fmla="*/ 1 h 209"/>
                  <a:gd name="T32" fmla="*/ 1 w 240"/>
                  <a:gd name="T33" fmla="*/ 1 h 209"/>
                  <a:gd name="T34" fmla="*/ 1 w 240"/>
                  <a:gd name="T35" fmla="*/ 2 h 209"/>
                  <a:gd name="T36" fmla="*/ 0 w 240"/>
                  <a:gd name="T37" fmla="*/ 2 h 209"/>
                  <a:gd name="T38" fmla="*/ 0 w 240"/>
                  <a:gd name="T39" fmla="*/ 2 h 209"/>
                  <a:gd name="T40" fmla="*/ 0 w 240"/>
                  <a:gd name="T41" fmla="*/ 2 h 209"/>
                  <a:gd name="T42" fmla="*/ 0 w 240"/>
                  <a:gd name="T43" fmla="*/ 2 h 209"/>
                  <a:gd name="T44" fmla="*/ 0 w 240"/>
                  <a:gd name="T45" fmla="*/ 3 h 209"/>
                  <a:gd name="T46" fmla="*/ 0 w 240"/>
                  <a:gd name="T47" fmla="*/ 3 h 209"/>
                  <a:gd name="T48" fmla="*/ 0 w 240"/>
                  <a:gd name="T49" fmla="*/ 3 h 209"/>
                  <a:gd name="T50" fmla="*/ 0 w 240"/>
                  <a:gd name="T51" fmla="*/ 3 h 209"/>
                  <a:gd name="T52" fmla="*/ 0 w 240"/>
                  <a:gd name="T53" fmla="*/ 3 h 209"/>
                  <a:gd name="T54" fmla="*/ 0 w 240"/>
                  <a:gd name="T55" fmla="*/ 3 h 209"/>
                  <a:gd name="T56" fmla="*/ 0 w 240"/>
                  <a:gd name="T57" fmla="*/ 3 h 209"/>
                  <a:gd name="T58" fmla="*/ 1 w 240"/>
                  <a:gd name="T59" fmla="*/ 4 h 209"/>
                  <a:gd name="T60" fmla="*/ 2 w 240"/>
                  <a:gd name="T61" fmla="*/ 4 h 209"/>
                  <a:gd name="T62" fmla="*/ 2 w 240"/>
                  <a:gd name="T63" fmla="*/ 4 h 209"/>
                  <a:gd name="T64" fmla="*/ 2 w 240"/>
                  <a:gd name="T65" fmla="*/ 4 h 209"/>
                  <a:gd name="T66" fmla="*/ 2 w 240"/>
                  <a:gd name="T67" fmla="*/ 4 h 209"/>
                  <a:gd name="T68" fmla="*/ 3 w 240"/>
                  <a:gd name="T69" fmla="*/ 4 h 209"/>
                  <a:gd name="T70" fmla="*/ 3 w 240"/>
                  <a:gd name="T71" fmla="*/ 4 h 209"/>
                  <a:gd name="T72" fmla="*/ 3 w 240"/>
                  <a:gd name="T73" fmla="*/ 4 h 2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0" h="209">
                    <a:moveTo>
                      <a:pt x="131" y="207"/>
                    </a:moveTo>
                    <a:lnTo>
                      <a:pt x="180" y="186"/>
                    </a:lnTo>
                    <a:lnTo>
                      <a:pt x="215" y="149"/>
                    </a:lnTo>
                    <a:lnTo>
                      <a:pt x="237" y="102"/>
                    </a:lnTo>
                    <a:lnTo>
                      <a:pt x="240" y="72"/>
                    </a:lnTo>
                    <a:lnTo>
                      <a:pt x="231" y="45"/>
                    </a:lnTo>
                    <a:lnTo>
                      <a:pt x="214" y="23"/>
                    </a:lnTo>
                    <a:lnTo>
                      <a:pt x="191" y="20"/>
                    </a:lnTo>
                    <a:lnTo>
                      <a:pt x="169" y="13"/>
                    </a:lnTo>
                    <a:lnTo>
                      <a:pt x="150" y="0"/>
                    </a:lnTo>
                    <a:lnTo>
                      <a:pt x="102" y="8"/>
                    </a:lnTo>
                    <a:lnTo>
                      <a:pt x="60" y="30"/>
                    </a:lnTo>
                    <a:lnTo>
                      <a:pt x="31" y="65"/>
                    </a:lnTo>
                    <a:lnTo>
                      <a:pt x="25" y="75"/>
                    </a:lnTo>
                    <a:lnTo>
                      <a:pt x="19" y="84"/>
                    </a:lnTo>
                    <a:lnTo>
                      <a:pt x="14" y="93"/>
                    </a:lnTo>
                    <a:lnTo>
                      <a:pt x="7" y="108"/>
                    </a:lnTo>
                    <a:lnTo>
                      <a:pt x="5" y="122"/>
                    </a:lnTo>
                    <a:lnTo>
                      <a:pt x="1" y="136"/>
                    </a:lnTo>
                    <a:lnTo>
                      <a:pt x="0" y="146"/>
                    </a:lnTo>
                    <a:lnTo>
                      <a:pt x="0" y="155"/>
                    </a:lnTo>
                    <a:lnTo>
                      <a:pt x="2" y="164"/>
                    </a:lnTo>
                    <a:lnTo>
                      <a:pt x="41" y="179"/>
                    </a:lnTo>
                    <a:lnTo>
                      <a:pt x="80" y="193"/>
                    </a:lnTo>
                    <a:lnTo>
                      <a:pt x="118" y="209"/>
                    </a:lnTo>
                    <a:lnTo>
                      <a:pt x="123" y="208"/>
                    </a:lnTo>
                    <a:lnTo>
                      <a:pt x="126" y="207"/>
                    </a:lnTo>
                    <a:lnTo>
                      <a:pt x="131" y="20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2" name="Freeform 262">
                <a:extLst>
                  <a:ext uri="{FF2B5EF4-FFF2-40B4-BE49-F238E27FC236}">
                    <a16:creationId xmlns:a16="http://schemas.microsoft.com/office/drawing/2014/main" id="{6B231EF6-88BC-655A-1287-B9AC8D82708F}"/>
                  </a:ext>
                </a:extLst>
              </p:cNvPr>
              <p:cNvSpPr>
                <a:spLocks/>
              </p:cNvSpPr>
              <p:nvPr/>
            </p:nvSpPr>
            <p:spPr bwMode="auto">
              <a:xfrm>
                <a:off x="3911" y="2718"/>
                <a:ext cx="34" cy="30"/>
              </a:xfrm>
              <a:custGeom>
                <a:avLst/>
                <a:gdLst>
                  <a:gd name="T0" fmla="*/ 3 w 240"/>
                  <a:gd name="T1" fmla="*/ 4 h 209"/>
                  <a:gd name="T2" fmla="*/ 4 w 240"/>
                  <a:gd name="T3" fmla="*/ 4 h 209"/>
                  <a:gd name="T4" fmla="*/ 4 w 240"/>
                  <a:gd name="T5" fmla="*/ 3 h 209"/>
                  <a:gd name="T6" fmla="*/ 5 w 240"/>
                  <a:gd name="T7" fmla="*/ 2 h 209"/>
                  <a:gd name="T8" fmla="*/ 5 w 240"/>
                  <a:gd name="T9" fmla="*/ 2 h 209"/>
                  <a:gd name="T10" fmla="*/ 5 w 240"/>
                  <a:gd name="T11" fmla="*/ 1 h 209"/>
                  <a:gd name="T12" fmla="*/ 5 w 240"/>
                  <a:gd name="T13" fmla="*/ 1 h 209"/>
                  <a:gd name="T14" fmla="*/ 4 w 240"/>
                  <a:gd name="T15" fmla="*/ 0 h 209"/>
                  <a:gd name="T16" fmla="*/ 4 w 240"/>
                  <a:gd name="T17" fmla="*/ 0 h 209"/>
                  <a:gd name="T18" fmla="*/ 4 w 240"/>
                  <a:gd name="T19" fmla="*/ 0 h 209"/>
                  <a:gd name="T20" fmla="*/ 3 w 240"/>
                  <a:gd name="T21" fmla="*/ 0 h 209"/>
                  <a:gd name="T22" fmla="*/ 3 w 240"/>
                  <a:gd name="T23" fmla="*/ 0 h 209"/>
                  <a:gd name="T24" fmla="*/ 3 w 240"/>
                  <a:gd name="T25" fmla="*/ 0 h 209"/>
                  <a:gd name="T26" fmla="*/ 2 w 240"/>
                  <a:gd name="T27" fmla="*/ 0 h 209"/>
                  <a:gd name="T28" fmla="*/ 1 w 240"/>
                  <a:gd name="T29" fmla="*/ 1 h 209"/>
                  <a:gd name="T30" fmla="*/ 1 w 240"/>
                  <a:gd name="T31" fmla="*/ 1 h 209"/>
                  <a:gd name="T32" fmla="*/ 1 w 240"/>
                  <a:gd name="T33" fmla="*/ 1 h 209"/>
                  <a:gd name="T34" fmla="*/ 1 w 240"/>
                  <a:gd name="T35" fmla="*/ 2 h 209"/>
                  <a:gd name="T36" fmla="*/ 0 w 240"/>
                  <a:gd name="T37" fmla="*/ 2 h 209"/>
                  <a:gd name="T38" fmla="*/ 0 w 240"/>
                  <a:gd name="T39" fmla="*/ 2 h 209"/>
                  <a:gd name="T40" fmla="*/ 0 w 240"/>
                  <a:gd name="T41" fmla="*/ 2 h 209"/>
                  <a:gd name="T42" fmla="*/ 0 w 240"/>
                  <a:gd name="T43" fmla="*/ 2 h 209"/>
                  <a:gd name="T44" fmla="*/ 0 w 240"/>
                  <a:gd name="T45" fmla="*/ 3 h 209"/>
                  <a:gd name="T46" fmla="*/ 0 w 240"/>
                  <a:gd name="T47" fmla="*/ 3 h 209"/>
                  <a:gd name="T48" fmla="*/ 0 w 240"/>
                  <a:gd name="T49" fmla="*/ 3 h 209"/>
                  <a:gd name="T50" fmla="*/ 0 w 240"/>
                  <a:gd name="T51" fmla="*/ 3 h 209"/>
                  <a:gd name="T52" fmla="*/ 0 w 240"/>
                  <a:gd name="T53" fmla="*/ 3 h 209"/>
                  <a:gd name="T54" fmla="*/ 0 w 240"/>
                  <a:gd name="T55" fmla="*/ 3 h 209"/>
                  <a:gd name="T56" fmla="*/ 0 w 240"/>
                  <a:gd name="T57" fmla="*/ 3 h 209"/>
                  <a:gd name="T58" fmla="*/ 1 w 240"/>
                  <a:gd name="T59" fmla="*/ 4 h 209"/>
                  <a:gd name="T60" fmla="*/ 2 w 240"/>
                  <a:gd name="T61" fmla="*/ 4 h 209"/>
                  <a:gd name="T62" fmla="*/ 2 w 240"/>
                  <a:gd name="T63" fmla="*/ 4 h 209"/>
                  <a:gd name="T64" fmla="*/ 2 w 240"/>
                  <a:gd name="T65" fmla="*/ 4 h 209"/>
                  <a:gd name="T66" fmla="*/ 2 w 240"/>
                  <a:gd name="T67" fmla="*/ 4 h 209"/>
                  <a:gd name="T68" fmla="*/ 3 w 240"/>
                  <a:gd name="T69" fmla="*/ 4 h 209"/>
                  <a:gd name="T70" fmla="*/ 3 w 240"/>
                  <a:gd name="T71" fmla="*/ 4 h 209"/>
                  <a:gd name="T72" fmla="*/ 3 w 240"/>
                  <a:gd name="T73" fmla="*/ 4 h 2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0" h="209">
                    <a:moveTo>
                      <a:pt x="131" y="207"/>
                    </a:moveTo>
                    <a:lnTo>
                      <a:pt x="180" y="186"/>
                    </a:lnTo>
                    <a:lnTo>
                      <a:pt x="215" y="149"/>
                    </a:lnTo>
                    <a:lnTo>
                      <a:pt x="237" y="102"/>
                    </a:lnTo>
                    <a:lnTo>
                      <a:pt x="240" y="72"/>
                    </a:lnTo>
                    <a:lnTo>
                      <a:pt x="231" y="45"/>
                    </a:lnTo>
                    <a:lnTo>
                      <a:pt x="214" y="23"/>
                    </a:lnTo>
                    <a:lnTo>
                      <a:pt x="191" y="20"/>
                    </a:lnTo>
                    <a:lnTo>
                      <a:pt x="169" y="13"/>
                    </a:lnTo>
                    <a:lnTo>
                      <a:pt x="150" y="0"/>
                    </a:lnTo>
                    <a:lnTo>
                      <a:pt x="102" y="8"/>
                    </a:lnTo>
                    <a:lnTo>
                      <a:pt x="60" y="30"/>
                    </a:lnTo>
                    <a:lnTo>
                      <a:pt x="31" y="65"/>
                    </a:lnTo>
                    <a:lnTo>
                      <a:pt x="25" y="75"/>
                    </a:lnTo>
                    <a:lnTo>
                      <a:pt x="19" y="84"/>
                    </a:lnTo>
                    <a:lnTo>
                      <a:pt x="14" y="93"/>
                    </a:lnTo>
                    <a:lnTo>
                      <a:pt x="7" y="108"/>
                    </a:lnTo>
                    <a:lnTo>
                      <a:pt x="5" y="122"/>
                    </a:lnTo>
                    <a:lnTo>
                      <a:pt x="1" y="136"/>
                    </a:lnTo>
                    <a:lnTo>
                      <a:pt x="0" y="146"/>
                    </a:lnTo>
                    <a:lnTo>
                      <a:pt x="0" y="155"/>
                    </a:lnTo>
                    <a:lnTo>
                      <a:pt x="2" y="164"/>
                    </a:lnTo>
                    <a:lnTo>
                      <a:pt x="41" y="179"/>
                    </a:lnTo>
                    <a:lnTo>
                      <a:pt x="80" y="193"/>
                    </a:lnTo>
                    <a:lnTo>
                      <a:pt x="118" y="209"/>
                    </a:lnTo>
                    <a:lnTo>
                      <a:pt x="123" y="208"/>
                    </a:lnTo>
                    <a:lnTo>
                      <a:pt x="126" y="207"/>
                    </a:lnTo>
                    <a:lnTo>
                      <a:pt x="131" y="2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3" name="Freeform 263">
                <a:extLst>
                  <a:ext uri="{FF2B5EF4-FFF2-40B4-BE49-F238E27FC236}">
                    <a16:creationId xmlns:a16="http://schemas.microsoft.com/office/drawing/2014/main" id="{2D630504-1519-81EC-1AEE-CEB6071E3447}"/>
                  </a:ext>
                </a:extLst>
              </p:cNvPr>
              <p:cNvSpPr>
                <a:spLocks/>
              </p:cNvSpPr>
              <p:nvPr/>
            </p:nvSpPr>
            <p:spPr bwMode="auto">
              <a:xfrm>
                <a:off x="3967" y="2740"/>
                <a:ext cx="34" cy="27"/>
              </a:xfrm>
              <a:custGeom>
                <a:avLst/>
                <a:gdLst>
                  <a:gd name="T0" fmla="*/ 3 w 238"/>
                  <a:gd name="T1" fmla="*/ 4 h 186"/>
                  <a:gd name="T2" fmla="*/ 3 w 238"/>
                  <a:gd name="T3" fmla="*/ 4 h 186"/>
                  <a:gd name="T4" fmla="*/ 3 w 238"/>
                  <a:gd name="T5" fmla="*/ 4 h 186"/>
                  <a:gd name="T6" fmla="*/ 4 w 238"/>
                  <a:gd name="T7" fmla="*/ 3 h 186"/>
                  <a:gd name="T8" fmla="*/ 4 w 238"/>
                  <a:gd name="T9" fmla="*/ 3 h 186"/>
                  <a:gd name="T10" fmla="*/ 4 w 238"/>
                  <a:gd name="T11" fmla="*/ 3 h 186"/>
                  <a:gd name="T12" fmla="*/ 5 w 238"/>
                  <a:gd name="T13" fmla="*/ 2 h 186"/>
                  <a:gd name="T14" fmla="*/ 5 w 238"/>
                  <a:gd name="T15" fmla="*/ 2 h 186"/>
                  <a:gd name="T16" fmla="*/ 5 w 238"/>
                  <a:gd name="T17" fmla="*/ 2 h 186"/>
                  <a:gd name="T18" fmla="*/ 5 w 238"/>
                  <a:gd name="T19" fmla="*/ 1 h 186"/>
                  <a:gd name="T20" fmla="*/ 4 w 238"/>
                  <a:gd name="T21" fmla="*/ 0 h 186"/>
                  <a:gd name="T22" fmla="*/ 4 w 238"/>
                  <a:gd name="T23" fmla="*/ 0 h 186"/>
                  <a:gd name="T24" fmla="*/ 4 w 238"/>
                  <a:gd name="T25" fmla="*/ 0 h 186"/>
                  <a:gd name="T26" fmla="*/ 3 w 238"/>
                  <a:gd name="T27" fmla="*/ 0 h 186"/>
                  <a:gd name="T28" fmla="*/ 2 w 238"/>
                  <a:gd name="T29" fmla="*/ 0 h 186"/>
                  <a:gd name="T30" fmla="*/ 1 w 238"/>
                  <a:gd name="T31" fmla="*/ 1 h 186"/>
                  <a:gd name="T32" fmla="*/ 1 w 238"/>
                  <a:gd name="T33" fmla="*/ 1 h 186"/>
                  <a:gd name="T34" fmla="*/ 1 w 238"/>
                  <a:gd name="T35" fmla="*/ 1 h 186"/>
                  <a:gd name="T36" fmla="*/ 0 w 238"/>
                  <a:gd name="T37" fmla="*/ 2 h 186"/>
                  <a:gd name="T38" fmla="*/ 0 w 238"/>
                  <a:gd name="T39" fmla="*/ 2 h 186"/>
                  <a:gd name="T40" fmla="*/ 0 w 238"/>
                  <a:gd name="T41" fmla="*/ 2 h 186"/>
                  <a:gd name="T42" fmla="*/ 0 w 238"/>
                  <a:gd name="T43" fmla="*/ 3 h 186"/>
                  <a:gd name="T44" fmla="*/ 0 w 238"/>
                  <a:gd name="T45" fmla="*/ 3 h 186"/>
                  <a:gd name="T46" fmla="*/ 0 w 238"/>
                  <a:gd name="T47" fmla="*/ 3 h 186"/>
                  <a:gd name="T48" fmla="*/ 0 w 238"/>
                  <a:gd name="T49" fmla="*/ 3 h 186"/>
                  <a:gd name="T50" fmla="*/ 1 w 238"/>
                  <a:gd name="T51" fmla="*/ 4 h 186"/>
                  <a:gd name="T52" fmla="*/ 1 w 238"/>
                  <a:gd name="T53" fmla="*/ 4 h 186"/>
                  <a:gd name="T54" fmla="*/ 1 w 238"/>
                  <a:gd name="T55" fmla="*/ 4 h 186"/>
                  <a:gd name="T56" fmla="*/ 1 w 238"/>
                  <a:gd name="T57" fmla="*/ 4 h 186"/>
                  <a:gd name="T58" fmla="*/ 2 w 238"/>
                  <a:gd name="T59" fmla="*/ 4 h 186"/>
                  <a:gd name="T60" fmla="*/ 2 w 238"/>
                  <a:gd name="T61" fmla="*/ 4 h 186"/>
                  <a:gd name="T62" fmla="*/ 3 w 238"/>
                  <a:gd name="T63" fmla="*/ 4 h 186"/>
                  <a:gd name="T64" fmla="*/ 3 w 238"/>
                  <a:gd name="T65" fmla="*/ 4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8" h="186">
                    <a:moveTo>
                      <a:pt x="132" y="181"/>
                    </a:moveTo>
                    <a:lnTo>
                      <a:pt x="150" y="176"/>
                    </a:lnTo>
                    <a:lnTo>
                      <a:pt x="168" y="170"/>
                    </a:lnTo>
                    <a:lnTo>
                      <a:pt x="185" y="162"/>
                    </a:lnTo>
                    <a:lnTo>
                      <a:pt x="215" y="142"/>
                    </a:lnTo>
                    <a:lnTo>
                      <a:pt x="232" y="115"/>
                    </a:lnTo>
                    <a:lnTo>
                      <a:pt x="238" y="81"/>
                    </a:lnTo>
                    <a:lnTo>
                      <a:pt x="232" y="46"/>
                    </a:lnTo>
                    <a:lnTo>
                      <a:pt x="207" y="19"/>
                    </a:lnTo>
                    <a:lnTo>
                      <a:pt x="174" y="3"/>
                    </a:lnTo>
                    <a:lnTo>
                      <a:pt x="128" y="0"/>
                    </a:lnTo>
                    <a:lnTo>
                      <a:pt x="90" y="17"/>
                    </a:lnTo>
                    <a:lnTo>
                      <a:pt x="56" y="45"/>
                    </a:lnTo>
                    <a:lnTo>
                      <a:pt x="39" y="62"/>
                    </a:lnTo>
                    <a:lnTo>
                      <a:pt x="20" y="79"/>
                    </a:lnTo>
                    <a:lnTo>
                      <a:pt x="7" y="100"/>
                    </a:lnTo>
                    <a:lnTo>
                      <a:pt x="0" y="124"/>
                    </a:lnTo>
                    <a:lnTo>
                      <a:pt x="3" y="146"/>
                    </a:lnTo>
                    <a:lnTo>
                      <a:pt x="16" y="166"/>
                    </a:lnTo>
                    <a:lnTo>
                      <a:pt x="33" y="173"/>
                    </a:lnTo>
                    <a:lnTo>
                      <a:pt x="51" y="179"/>
                    </a:lnTo>
                    <a:lnTo>
                      <a:pt x="68" y="186"/>
                    </a:lnTo>
                    <a:lnTo>
                      <a:pt x="89" y="186"/>
                    </a:lnTo>
                    <a:lnTo>
                      <a:pt x="110" y="184"/>
                    </a:lnTo>
                    <a:lnTo>
                      <a:pt x="132" y="18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4" name="Freeform 264">
                <a:extLst>
                  <a:ext uri="{FF2B5EF4-FFF2-40B4-BE49-F238E27FC236}">
                    <a16:creationId xmlns:a16="http://schemas.microsoft.com/office/drawing/2014/main" id="{EBA786BC-6CD3-0A34-2869-BB7F09B8BAD8}"/>
                  </a:ext>
                </a:extLst>
              </p:cNvPr>
              <p:cNvSpPr>
                <a:spLocks/>
              </p:cNvSpPr>
              <p:nvPr/>
            </p:nvSpPr>
            <p:spPr bwMode="auto">
              <a:xfrm>
                <a:off x="3967" y="2740"/>
                <a:ext cx="34" cy="27"/>
              </a:xfrm>
              <a:custGeom>
                <a:avLst/>
                <a:gdLst>
                  <a:gd name="T0" fmla="*/ 3 w 238"/>
                  <a:gd name="T1" fmla="*/ 4 h 186"/>
                  <a:gd name="T2" fmla="*/ 3 w 238"/>
                  <a:gd name="T3" fmla="*/ 4 h 186"/>
                  <a:gd name="T4" fmla="*/ 3 w 238"/>
                  <a:gd name="T5" fmla="*/ 4 h 186"/>
                  <a:gd name="T6" fmla="*/ 4 w 238"/>
                  <a:gd name="T7" fmla="*/ 3 h 186"/>
                  <a:gd name="T8" fmla="*/ 4 w 238"/>
                  <a:gd name="T9" fmla="*/ 3 h 186"/>
                  <a:gd name="T10" fmla="*/ 4 w 238"/>
                  <a:gd name="T11" fmla="*/ 3 h 186"/>
                  <a:gd name="T12" fmla="*/ 5 w 238"/>
                  <a:gd name="T13" fmla="*/ 2 h 186"/>
                  <a:gd name="T14" fmla="*/ 5 w 238"/>
                  <a:gd name="T15" fmla="*/ 2 h 186"/>
                  <a:gd name="T16" fmla="*/ 5 w 238"/>
                  <a:gd name="T17" fmla="*/ 2 h 186"/>
                  <a:gd name="T18" fmla="*/ 5 w 238"/>
                  <a:gd name="T19" fmla="*/ 1 h 186"/>
                  <a:gd name="T20" fmla="*/ 4 w 238"/>
                  <a:gd name="T21" fmla="*/ 0 h 186"/>
                  <a:gd name="T22" fmla="*/ 4 w 238"/>
                  <a:gd name="T23" fmla="*/ 0 h 186"/>
                  <a:gd name="T24" fmla="*/ 4 w 238"/>
                  <a:gd name="T25" fmla="*/ 0 h 186"/>
                  <a:gd name="T26" fmla="*/ 3 w 238"/>
                  <a:gd name="T27" fmla="*/ 0 h 186"/>
                  <a:gd name="T28" fmla="*/ 2 w 238"/>
                  <a:gd name="T29" fmla="*/ 0 h 186"/>
                  <a:gd name="T30" fmla="*/ 1 w 238"/>
                  <a:gd name="T31" fmla="*/ 1 h 186"/>
                  <a:gd name="T32" fmla="*/ 1 w 238"/>
                  <a:gd name="T33" fmla="*/ 1 h 186"/>
                  <a:gd name="T34" fmla="*/ 1 w 238"/>
                  <a:gd name="T35" fmla="*/ 1 h 186"/>
                  <a:gd name="T36" fmla="*/ 0 w 238"/>
                  <a:gd name="T37" fmla="*/ 2 h 186"/>
                  <a:gd name="T38" fmla="*/ 0 w 238"/>
                  <a:gd name="T39" fmla="*/ 2 h 186"/>
                  <a:gd name="T40" fmla="*/ 0 w 238"/>
                  <a:gd name="T41" fmla="*/ 2 h 186"/>
                  <a:gd name="T42" fmla="*/ 0 w 238"/>
                  <a:gd name="T43" fmla="*/ 3 h 186"/>
                  <a:gd name="T44" fmla="*/ 0 w 238"/>
                  <a:gd name="T45" fmla="*/ 3 h 186"/>
                  <a:gd name="T46" fmla="*/ 0 w 238"/>
                  <a:gd name="T47" fmla="*/ 3 h 186"/>
                  <a:gd name="T48" fmla="*/ 0 w 238"/>
                  <a:gd name="T49" fmla="*/ 3 h 186"/>
                  <a:gd name="T50" fmla="*/ 1 w 238"/>
                  <a:gd name="T51" fmla="*/ 4 h 186"/>
                  <a:gd name="T52" fmla="*/ 1 w 238"/>
                  <a:gd name="T53" fmla="*/ 4 h 186"/>
                  <a:gd name="T54" fmla="*/ 1 w 238"/>
                  <a:gd name="T55" fmla="*/ 4 h 186"/>
                  <a:gd name="T56" fmla="*/ 1 w 238"/>
                  <a:gd name="T57" fmla="*/ 4 h 186"/>
                  <a:gd name="T58" fmla="*/ 2 w 238"/>
                  <a:gd name="T59" fmla="*/ 4 h 186"/>
                  <a:gd name="T60" fmla="*/ 2 w 238"/>
                  <a:gd name="T61" fmla="*/ 4 h 186"/>
                  <a:gd name="T62" fmla="*/ 3 w 238"/>
                  <a:gd name="T63" fmla="*/ 4 h 186"/>
                  <a:gd name="T64" fmla="*/ 3 w 238"/>
                  <a:gd name="T65" fmla="*/ 4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8" h="186">
                    <a:moveTo>
                      <a:pt x="132" y="181"/>
                    </a:moveTo>
                    <a:lnTo>
                      <a:pt x="150" y="176"/>
                    </a:lnTo>
                    <a:lnTo>
                      <a:pt x="168" y="170"/>
                    </a:lnTo>
                    <a:lnTo>
                      <a:pt x="185" y="162"/>
                    </a:lnTo>
                    <a:lnTo>
                      <a:pt x="215" y="142"/>
                    </a:lnTo>
                    <a:lnTo>
                      <a:pt x="232" y="115"/>
                    </a:lnTo>
                    <a:lnTo>
                      <a:pt x="238" y="81"/>
                    </a:lnTo>
                    <a:lnTo>
                      <a:pt x="232" y="46"/>
                    </a:lnTo>
                    <a:lnTo>
                      <a:pt x="207" y="19"/>
                    </a:lnTo>
                    <a:lnTo>
                      <a:pt x="174" y="3"/>
                    </a:lnTo>
                    <a:lnTo>
                      <a:pt x="128" y="0"/>
                    </a:lnTo>
                    <a:lnTo>
                      <a:pt x="90" y="17"/>
                    </a:lnTo>
                    <a:lnTo>
                      <a:pt x="56" y="45"/>
                    </a:lnTo>
                    <a:lnTo>
                      <a:pt x="39" y="62"/>
                    </a:lnTo>
                    <a:lnTo>
                      <a:pt x="20" y="79"/>
                    </a:lnTo>
                    <a:lnTo>
                      <a:pt x="7" y="100"/>
                    </a:lnTo>
                    <a:lnTo>
                      <a:pt x="0" y="124"/>
                    </a:lnTo>
                    <a:lnTo>
                      <a:pt x="3" y="146"/>
                    </a:lnTo>
                    <a:lnTo>
                      <a:pt x="16" y="166"/>
                    </a:lnTo>
                    <a:lnTo>
                      <a:pt x="33" y="173"/>
                    </a:lnTo>
                    <a:lnTo>
                      <a:pt x="51" y="179"/>
                    </a:lnTo>
                    <a:lnTo>
                      <a:pt x="68" y="186"/>
                    </a:lnTo>
                    <a:lnTo>
                      <a:pt x="89" y="186"/>
                    </a:lnTo>
                    <a:lnTo>
                      <a:pt x="110" y="184"/>
                    </a:lnTo>
                    <a:lnTo>
                      <a:pt x="132" y="1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5" name="Freeform 265">
                <a:extLst>
                  <a:ext uri="{FF2B5EF4-FFF2-40B4-BE49-F238E27FC236}">
                    <a16:creationId xmlns:a16="http://schemas.microsoft.com/office/drawing/2014/main" id="{B81B54BC-FAFC-5038-A1E4-3E0489FEB9D9}"/>
                  </a:ext>
                </a:extLst>
              </p:cNvPr>
              <p:cNvSpPr>
                <a:spLocks/>
              </p:cNvSpPr>
              <p:nvPr/>
            </p:nvSpPr>
            <p:spPr bwMode="auto">
              <a:xfrm>
                <a:off x="4019" y="2758"/>
                <a:ext cx="42" cy="39"/>
              </a:xfrm>
              <a:custGeom>
                <a:avLst/>
                <a:gdLst>
                  <a:gd name="T0" fmla="*/ 0 w 294"/>
                  <a:gd name="T1" fmla="*/ 4 h 274"/>
                  <a:gd name="T2" fmla="*/ 0 w 294"/>
                  <a:gd name="T3" fmla="*/ 4 h 274"/>
                  <a:gd name="T4" fmla="*/ 0 w 294"/>
                  <a:gd name="T5" fmla="*/ 4 h 274"/>
                  <a:gd name="T6" fmla="*/ 0 w 294"/>
                  <a:gd name="T7" fmla="*/ 4 h 274"/>
                  <a:gd name="T8" fmla="*/ 0 w 294"/>
                  <a:gd name="T9" fmla="*/ 4 h 274"/>
                  <a:gd name="T10" fmla="*/ 1 w 294"/>
                  <a:gd name="T11" fmla="*/ 4 h 274"/>
                  <a:gd name="T12" fmla="*/ 2 w 294"/>
                  <a:gd name="T13" fmla="*/ 5 h 274"/>
                  <a:gd name="T14" fmla="*/ 4 w 294"/>
                  <a:gd name="T15" fmla="*/ 6 h 274"/>
                  <a:gd name="T16" fmla="*/ 4 w 294"/>
                  <a:gd name="T17" fmla="*/ 6 h 274"/>
                  <a:gd name="T18" fmla="*/ 4 w 294"/>
                  <a:gd name="T19" fmla="*/ 5 h 274"/>
                  <a:gd name="T20" fmla="*/ 4 w 294"/>
                  <a:gd name="T21" fmla="*/ 5 h 274"/>
                  <a:gd name="T22" fmla="*/ 5 w 294"/>
                  <a:gd name="T23" fmla="*/ 5 h 274"/>
                  <a:gd name="T24" fmla="*/ 5 w 294"/>
                  <a:gd name="T25" fmla="*/ 5 h 274"/>
                  <a:gd name="T26" fmla="*/ 5 w 294"/>
                  <a:gd name="T27" fmla="*/ 4 h 274"/>
                  <a:gd name="T28" fmla="*/ 6 w 294"/>
                  <a:gd name="T29" fmla="*/ 3 h 274"/>
                  <a:gd name="T30" fmla="*/ 6 w 294"/>
                  <a:gd name="T31" fmla="*/ 2 h 274"/>
                  <a:gd name="T32" fmla="*/ 6 w 294"/>
                  <a:gd name="T33" fmla="*/ 2 h 274"/>
                  <a:gd name="T34" fmla="*/ 6 w 294"/>
                  <a:gd name="T35" fmla="*/ 2 h 274"/>
                  <a:gd name="T36" fmla="*/ 5 w 294"/>
                  <a:gd name="T37" fmla="*/ 1 h 274"/>
                  <a:gd name="T38" fmla="*/ 5 w 294"/>
                  <a:gd name="T39" fmla="*/ 0 h 274"/>
                  <a:gd name="T40" fmla="*/ 5 w 294"/>
                  <a:gd name="T41" fmla="*/ 0 h 274"/>
                  <a:gd name="T42" fmla="*/ 5 w 294"/>
                  <a:gd name="T43" fmla="*/ 0 h 274"/>
                  <a:gd name="T44" fmla="*/ 4 w 294"/>
                  <a:gd name="T45" fmla="*/ 0 h 274"/>
                  <a:gd name="T46" fmla="*/ 4 w 294"/>
                  <a:gd name="T47" fmla="*/ 0 h 274"/>
                  <a:gd name="T48" fmla="*/ 4 w 294"/>
                  <a:gd name="T49" fmla="*/ 0 h 274"/>
                  <a:gd name="T50" fmla="*/ 4 w 294"/>
                  <a:gd name="T51" fmla="*/ 0 h 274"/>
                  <a:gd name="T52" fmla="*/ 3 w 294"/>
                  <a:gd name="T53" fmla="*/ 0 h 274"/>
                  <a:gd name="T54" fmla="*/ 2 w 294"/>
                  <a:gd name="T55" fmla="*/ 0 h 274"/>
                  <a:gd name="T56" fmla="*/ 2 w 294"/>
                  <a:gd name="T57" fmla="*/ 0 h 274"/>
                  <a:gd name="T58" fmla="*/ 3 w 294"/>
                  <a:gd name="T59" fmla="*/ 0 h 274"/>
                  <a:gd name="T60" fmla="*/ 2 w 294"/>
                  <a:gd name="T61" fmla="*/ 0 h 274"/>
                  <a:gd name="T62" fmla="*/ 2 w 294"/>
                  <a:gd name="T63" fmla="*/ 0 h 274"/>
                  <a:gd name="T64" fmla="*/ 2 w 294"/>
                  <a:gd name="T65" fmla="*/ 0 h 274"/>
                  <a:gd name="T66" fmla="*/ 1 w 294"/>
                  <a:gd name="T67" fmla="*/ 1 h 274"/>
                  <a:gd name="T68" fmla="*/ 1 w 294"/>
                  <a:gd name="T69" fmla="*/ 1 h 274"/>
                  <a:gd name="T70" fmla="*/ 1 w 294"/>
                  <a:gd name="T71" fmla="*/ 2 h 274"/>
                  <a:gd name="T72" fmla="*/ 1 w 294"/>
                  <a:gd name="T73" fmla="*/ 2 h 274"/>
                  <a:gd name="T74" fmla="*/ 1 w 294"/>
                  <a:gd name="T75" fmla="*/ 2 h 274"/>
                  <a:gd name="T76" fmla="*/ 0 w 294"/>
                  <a:gd name="T77" fmla="*/ 2 h 274"/>
                  <a:gd name="T78" fmla="*/ 0 w 294"/>
                  <a:gd name="T79" fmla="*/ 3 h 274"/>
                  <a:gd name="T80" fmla="*/ 0 w 294"/>
                  <a:gd name="T81" fmla="*/ 3 h 274"/>
                  <a:gd name="T82" fmla="*/ 0 w 294"/>
                  <a:gd name="T83" fmla="*/ 3 h 274"/>
                  <a:gd name="T84" fmla="*/ 0 w 294"/>
                  <a:gd name="T85" fmla="*/ 3 h 274"/>
                  <a:gd name="T86" fmla="*/ 0 w 294"/>
                  <a:gd name="T87" fmla="*/ 3 h 274"/>
                  <a:gd name="T88" fmla="*/ 0 w 294"/>
                  <a:gd name="T89" fmla="*/ 3 h 274"/>
                  <a:gd name="T90" fmla="*/ 0 w 294"/>
                  <a:gd name="T91" fmla="*/ 3 h 274"/>
                  <a:gd name="T92" fmla="*/ 0 w 294"/>
                  <a:gd name="T93" fmla="*/ 3 h 274"/>
                  <a:gd name="T94" fmla="*/ 0 w 294"/>
                  <a:gd name="T95" fmla="*/ 4 h 274"/>
                  <a:gd name="T96" fmla="*/ 0 w 294"/>
                  <a:gd name="T97" fmla="*/ 4 h 274"/>
                  <a:gd name="T98" fmla="*/ 0 w 294"/>
                  <a:gd name="T99" fmla="*/ 4 h 274"/>
                  <a:gd name="T100" fmla="*/ 0 w 294"/>
                  <a:gd name="T101" fmla="*/ 4 h 274"/>
                  <a:gd name="T102" fmla="*/ 0 w 294"/>
                  <a:gd name="T103" fmla="*/ 4 h 274"/>
                  <a:gd name="T104" fmla="*/ 0 w 294"/>
                  <a:gd name="T105" fmla="*/ 4 h 274"/>
                  <a:gd name="T106" fmla="*/ 0 w 294"/>
                  <a:gd name="T107" fmla="*/ 4 h 274"/>
                  <a:gd name="T108" fmla="*/ 0 w 294"/>
                  <a:gd name="T109" fmla="*/ 4 h 274"/>
                  <a:gd name="T110" fmla="*/ 0 w 294"/>
                  <a:gd name="T111" fmla="*/ 4 h 274"/>
                  <a:gd name="T112" fmla="*/ 0 w 294"/>
                  <a:gd name="T113" fmla="*/ 4 h 2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 h="274">
                    <a:moveTo>
                      <a:pt x="1" y="187"/>
                    </a:moveTo>
                    <a:lnTo>
                      <a:pt x="1" y="187"/>
                    </a:lnTo>
                    <a:lnTo>
                      <a:pt x="1" y="189"/>
                    </a:lnTo>
                    <a:lnTo>
                      <a:pt x="60" y="217"/>
                    </a:lnTo>
                    <a:lnTo>
                      <a:pt x="120" y="245"/>
                    </a:lnTo>
                    <a:lnTo>
                      <a:pt x="180" y="274"/>
                    </a:lnTo>
                    <a:lnTo>
                      <a:pt x="195" y="268"/>
                    </a:lnTo>
                    <a:lnTo>
                      <a:pt x="210" y="260"/>
                    </a:lnTo>
                    <a:lnTo>
                      <a:pt x="225" y="252"/>
                    </a:lnTo>
                    <a:lnTo>
                      <a:pt x="264" y="216"/>
                    </a:lnTo>
                    <a:lnTo>
                      <a:pt x="285" y="172"/>
                    </a:lnTo>
                    <a:lnTo>
                      <a:pt x="294" y="120"/>
                    </a:lnTo>
                    <a:lnTo>
                      <a:pt x="289" y="81"/>
                    </a:lnTo>
                    <a:lnTo>
                      <a:pt x="268" y="45"/>
                    </a:lnTo>
                    <a:lnTo>
                      <a:pt x="237" y="18"/>
                    </a:lnTo>
                    <a:lnTo>
                      <a:pt x="225" y="14"/>
                    </a:lnTo>
                    <a:lnTo>
                      <a:pt x="214" y="8"/>
                    </a:lnTo>
                    <a:lnTo>
                      <a:pt x="201" y="2"/>
                    </a:lnTo>
                    <a:lnTo>
                      <a:pt x="172" y="0"/>
                    </a:lnTo>
                    <a:lnTo>
                      <a:pt x="141" y="4"/>
                    </a:lnTo>
                    <a:lnTo>
                      <a:pt x="110" y="16"/>
                    </a:lnTo>
                    <a:lnTo>
                      <a:pt x="128" y="8"/>
                    </a:lnTo>
                    <a:lnTo>
                      <a:pt x="112" y="14"/>
                    </a:lnTo>
                    <a:lnTo>
                      <a:pt x="92" y="24"/>
                    </a:lnTo>
                    <a:lnTo>
                      <a:pt x="71" y="37"/>
                    </a:lnTo>
                    <a:lnTo>
                      <a:pt x="54" y="57"/>
                    </a:lnTo>
                    <a:lnTo>
                      <a:pt x="42" y="77"/>
                    </a:lnTo>
                    <a:lnTo>
                      <a:pt x="32" y="100"/>
                    </a:lnTo>
                    <a:lnTo>
                      <a:pt x="23" y="122"/>
                    </a:lnTo>
                    <a:lnTo>
                      <a:pt x="15" y="144"/>
                    </a:lnTo>
                    <a:lnTo>
                      <a:pt x="19" y="129"/>
                    </a:lnTo>
                    <a:lnTo>
                      <a:pt x="18" y="134"/>
                    </a:lnTo>
                    <a:lnTo>
                      <a:pt x="14" y="142"/>
                    </a:lnTo>
                    <a:lnTo>
                      <a:pt x="7" y="157"/>
                    </a:lnTo>
                    <a:lnTo>
                      <a:pt x="2" y="172"/>
                    </a:lnTo>
                    <a:lnTo>
                      <a:pt x="0" y="187"/>
                    </a:lnTo>
                    <a:lnTo>
                      <a:pt x="1" y="189"/>
                    </a:lnTo>
                    <a:lnTo>
                      <a:pt x="1"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6" name="Freeform 266">
                <a:extLst>
                  <a:ext uri="{FF2B5EF4-FFF2-40B4-BE49-F238E27FC236}">
                    <a16:creationId xmlns:a16="http://schemas.microsoft.com/office/drawing/2014/main" id="{7BDE81A9-5124-0F97-A623-C44E15780E6D}"/>
                  </a:ext>
                </a:extLst>
              </p:cNvPr>
              <p:cNvSpPr>
                <a:spLocks/>
              </p:cNvSpPr>
              <p:nvPr/>
            </p:nvSpPr>
            <p:spPr bwMode="auto">
              <a:xfrm>
                <a:off x="4019" y="2758"/>
                <a:ext cx="42" cy="39"/>
              </a:xfrm>
              <a:custGeom>
                <a:avLst/>
                <a:gdLst>
                  <a:gd name="T0" fmla="*/ 0 w 294"/>
                  <a:gd name="T1" fmla="*/ 4 h 274"/>
                  <a:gd name="T2" fmla="*/ 0 w 294"/>
                  <a:gd name="T3" fmla="*/ 4 h 274"/>
                  <a:gd name="T4" fmla="*/ 0 w 294"/>
                  <a:gd name="T5" fmla="*/ 4 h 274"/>
                  <a:gd name="T6" fmla="*/ 0 w 294"/>
                  <a:gd name="T7" fmla="*/ 4 h 274"/>
                  <a:gd name="T8" fmla="*/ 0 w 294"/>
                  <a:gd name="T9" fmla="*/ 4 h 274"/>
                  <a:gd name="T10" fmla="*/ 1 w 294"/>
                  <a:gd name="T11" fmla="*/ 4 h 274"/>
                  <a:gd name="T12" fmla="*/ 2 w 294"/>
                  <a:gd name="T13" fmla="*/ 5 h 274"/>
                  <a:gd name="T14" fmla="*/ 4 w 294"/>
                  <a:gd name="T15" fmla="*/ 6 h 274"/>
                  <a:gd name="T16" fmla="*/ 4 w 294"/>
                  <a:gd name="T17" fmla="*/ 6 h 274"/>
                  <a:gd name="T18" fmla="*/ 4 w 294"/>
                  <a:gd name="T19" fmla="*/ 5 h 274"/>
                  <a:gd name="T20" fmla="*/ 4 w 294"/>
                  <a:gd name="T21" fmla="*/ 5 h 274"/>
                  <a:gd name="T22" fmla="*/ 5 w 294"/>
                  <a:gd name="T23" fmla="*/ 5 h 274"/>
                  <a:gd name="T24" fmla="*/ 5 w 294"/>
                  <a:gd name="T25" fmla="*/ 5 h 274"/>
                  <a:gd name="T26" fmla="*/ 5 w 294"/>
                  <a:gd name="T27" fmla="*/ 4 h 274"/>
                  <a:gd name="T28" fmla="*/ 6 w 294"/>
                  <a:gd name="T29" fmla="*/ 3 h 274"/>
                  <a:gd name="T30" fmla="*/ 6 w 294"/>
                  <a:gd name="T31" fmla="*/ 2 h 274"/>
                  <a:gd name="T32" fmla="*/ 6 w 294"/>
                  <a:gd name="T33" fmla="*/ 2 h 274"/>
                  <a:gd name="T34" fmla="*/ 6 w 294"/>
                  <a:gd name="T35" fmla="*/ 2 h 274"/>
                  <a:gd name="T36" fmla="*/ 5 w 294"/>
                  <a:gd name="T37" fmla="*/ 1 h 274"/>
                  <a:gd name="T38" fmla="*/ 5 w 294"/>
                  <a:gd name="T39" fmla="*/ 0 h 274"/>
                  <a:gd name="T40" fmla="*/ 5 w 294"/>
                  <a:gd name="T41" fmla="*/ 0 h 274"/>
                  <a:gd name="T42" fmla="*/ 5 w 294"/>
                  <a:gd name="T43" fmla="*/ 0 h 274"/>
                  <a:gd name="T44" fmla="*/ 4 w 294"/>
                  <a:gd name="T45" fmla="*/ 0 h 274"/>
                  <a:gd name="T46" fmla="*/ 4 w 294"/>
                  <a:gd name="T47" fmla="*/ 0 h 274"/>
                  <a:gd name="T48" fmla="*/ 4 w 294"/>
                  <a:gd name="T49" fmla="*/ 0 h 274"/>
                  <a:gd name="T50" fmla="*/ 4 w 294"/>
                  <a:gd name="T51" fmla="*/ 0 h 274"/>
                  <a:gd name="T52" fmla="*/ 3 w 294"/>
                  <a:gd name="T53" fmla="*/ 0 h 274"/>
                  <a:gd name="T54" fmla="*/ 2 w 294"/>
                  <a:gd name="T55" fmla="*/ 0 h 274"/>
                  <a:gd name="T56" fmla="*/ 2 w 294"/>
                  <a:gd name="T57" fmla="*/ 0 h 274"/>
                  <a:gd name="T58" fmla="*/ 3 w 294"/>
                  <a:gd name="T59" fmla="*/ 0 h 274"/>
                  <a:gd name="T60" fmla="*/ 2 w 294"/>
                  <a:gd name="T61" fmla="*/ 0 h 274"/>
                  <a:gd name="T62" fmla="*/ 2 w 294"/>
                  <a:gd name="T63" fmla="*/ 0 h 274"/>
                  <a:gd name="T64" fmla="*/ 2 w 294"/>
                  <a:gd name="T65" fmla="*/ 0 h 274"/>
                  <a:gd name="T66" fmla="*/ 1 w 294"/>
                  <a:gd name="T67" fmla="*/ 1 h 274"/>
                  <a:gd name="T68" fmla="*/ 1 w 294"/>
                  <a:gd name="T69" fmla="*/ 1 h 274"/>
                  <a:gd name="T70" fmla="*/ 1 w 294"/>
                  <a:gd name="T71" fmla="*/ 2 h 274"/>
                  <a:gd name="T72" fmla="*/ 1 w 294"/>
                  <a:gd name="T73" fmla="*/ 2 h 274"/>
                  <a:gd name="T74" fmla="*/ 1 w 294"/>
                  <a:gd name="T75" fmla="*/ 2 h 274"/>
                  <a:gd name="T76" fmla="*/ 0 w 294"/>
                  <a:gd name="T77" fmla="*/ 2 h 274"/>
                  <a:gd name="T78" fmla="*/ 0 w 294"/>
                  <a:gd name="T79" fmla="*/ 3 h 274"/>
                  <a:gd name="T80" fmla="*/ 0 w 294"/>
                  <a:gd name="T81" fmla="*/ 3 h 274"/>
                  <a:gd name="T82" fmla="*/ 0 w 294"/>
                  <a:gd name="T83" fmla="*/ 3 h 274"/>
                  <a:gd name="T84" fmla="*/ 0 w 294"/>
                  <a:gd name="T85" fmla="*/ 3 h 274"/>
                  <a:gd name="T86" fmla="*/ 0 w 294"/>
                  <a:gd name="T87" fmla="*/ 3 h 274"/>
                  <a:gd name="T88" fmla="*/ 0 w 294"/>
                  <a:gd name="T89" fmla="*/ 3 h 274"/>
                  <a:gd name="T90" fmla="*/ 0 w 294"/>
                  <a:gd name="T91" fmla="*/ 3 h 274"/>
                  <a:gd name="T92" fmla="*/ 0 w 294"/>
                  <a:gd name="T93" fmla="*/ 3 h 274"/>
                  <a:gd name="T94" fmla="*/ 0 w 294"/>
                  <a:gd name="T95" fmla="*/ 4 h 274"/>
                  <a:gd name="T96" fmla="*/ 0 w 294"/>
                  <a:gd name="T97" fmla="*/ 4 h 274"/>
                  <a:gd name="T98" fmla="*/ 0 w 294"/>
                  <a:gd name="T99" fmla="*/ 4 h 274"/>
                  <a:gd name="T100" fmla="*/ 0 w 294"/>
                  <a:gd name="T101" fmla="*/ 4 h 274"/>
                  <a:gd name="T102" fmla="*/ 0 w 294"/>
                  <a:gd name="T103" fmla="*/ 4 h 274"/>
                  <a:gd name="T104" fmla="*/ 0 w 294"/>
                  <a:gd name="T105" fmla="*/ 4 h 274"/>
                  <a:gd name="T106" fmla="*/ 0 w 294"/>
                  <a:gd name="T107" fmla="*/ 4 h 274"/>
                  <a:gd name="T108" fmla="*/ 0 w 294"/>
                  <a:gd name="T109" fmla="*/ 4 h 274"/>
                  <a:gd name="T110" fmla="*/ 0 w 294"/>
                  <a:gd name="T111" fmla="*/ 4 h 274"/>
                  <a:gd name="T112" fmla="*/ 0 w 294"/>
                  <a:gd name="T113" fmla="*/ 4 h 2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 h="274">
                    <a:moveTo>
                      <a:pt x="1" y="187"/>
                    </a:moveTo>
                    <a:lnTo>
                      <a:pt x="1" y="187"/>
                    </a:lnTo>
                    <a:lnTo>
                      <a:pt x="1" y="189"/>
                    </a:lnTo>
                    <a:lnTo>
                      <a:pt x="60" y="217"/>
                    </a:lnTo>
                    <a:lnTo>
                      <a:pt x="120" y="245"/>
                    </a:lnTo>
                    <a:lnTo>
                      <a:pt x="180" y="274"/>
                    </a:lnTo>
                    <a:lnTo>
                      <a:pt x="195" y="268"/>
                    </a:lnTo>
                    <a:lnTo>
                      <a:pt x="210" y="260"/>
                    </a:lnTo>
                    <a:lnTo>
                      <a:pt x="225" y="252"/>
                    </a:lnTo>
                    <a:lnTo>
                      <a:pt x="264" y="216"/>
                    </a:lnTo>
                    <a:lnTo>
                      <a:pt x="285" y="172"/>
                    </a:lnTo>
                    <a:lnTo>
                      <a:pt x="294" y="120"/>
                    </a:lnTo>
                    <a:lnTo>
                      <a:pt x="289" y="81"/>
                    </a:lnTo>
                    <a:lnTo>
                      <a:pt x="268" y="45"/>
                    </a:lnTo>
                    <a:lnTo>
                      <a:pt x="237" y="18"/>
                    </a:lnTo>
                    <a:lnTo>
                      <a:pt x="225" y="14"/>
                    </a:lnTo>
                    <a:lnTo>
                      <a:pt x="214" y="8"/>
                    </a:lnTo>
                    <a:lnTo>
                      <a:pt x="201" y="2"/>
                    </a:lnTo>
                    <a:lnTo>
                      <a:pt x="172" y="0"/>
                    </a:lnTo>
                    <a:lnTo>
                      <a:pt x="141" y="4"/>
                    </a:lnTo>
                    <a:lnTo>
                      <a:pt x="110" y="16"/>
                    </a:lnTo>
                    <a:lnTo>
                      <a:pt x="128" y="8"/>
                    </a:lnTo>
                    <a:lnTo>
                      <a:pt x="112" y="14"/>
                    </a:lnTo>
                    <a:lnTo>
                      <a:pt x="92" y="24"/>
                    </a:lnTo>
                    <a:lnTo>
                      <a:pt x="71" y="37"/>
                    </a:lnTo>
                    <a:lnTo>
                      <a:pt x="54" y="57"/>
                    </a:lnTo>
                    <a:lnTo>
                      <a:pt x="42" y="77"/>
                    </a:lnTo>
                    <a:lnTo>
                      <a:pt x="32" y="100"/>
                    </a:lnTo>
                    <a:lnTo>
                      <a:pt x="23" y="122"/>
                    </a:lnTo>
                    <a:lnTo>
                      <a:pt x="15" y="144"/>
                    </a:lnTo>
                    <a:lnTo>
                      <a:pt x="19" y="129"/>
                    </a:lnTo>
                    <a:lnTo>
                      <a:pt x="18" y="134"/>
                    </a:lnTo>
                    <a:lnTo>
                      <a:pt x="14" y="142"/>
                    </a:lnTo>
                    <a:lnTo>
                      <a:pt x="7" y="157"/>
                    </a:lnTo>
                    <a:lnTo>
                      <a:pt x="2" y="172"/>
                    </a:lnTo>
                    <a:lnTo>
                      <a:pt x="0" y="187"/>
                    </a:lnTo>
                    <a:lnTo>
                      <a:pt x="1" y="189"/>
                    </a:lnTo>
                    <a:lnTo>
                      <a:pt x="1"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7" name="Freeform 267">
                <a:extLst>
                  <a:ext uri="{FF2B5EF4-FFF2-40B4-BE49-F238E27FC236}">
                    <a16:creationId xmlns:a16="http://schemas.microsoft.com/office/drawing/2014/main" id="{D8B00D7C-EA56-630F-4226-4417C0674809}"/>
                  </a:ext>
                </a:extLst>
              </p:cNvPr>
              <p:cNvSpPr>
                <a:spLocks/>
              </p:cNvSpPr>
              <p:nvPr/>
            </p:nvSpPr>
            <p:spPr bwMode="auto">
              <a:xfrm>
                <a:off x="4090" y="2795"/>
                <a:ext cx="34" cy="32"/>
              </a:xfrm>
              <a:custGeom>
                <a:avLst/>
                <a:gdLst>
                  <a:gd name="T0" fmla="*/ 4 w 234"/>
                  <a:gd name="T1" fmla="*/ 4 h 224"/>
                  <a:gd name="T2" fmla="*/ 5 w 234"/>
                  <a:gd name="T3" fmla="*/ 3 h 224"/>
                  <a:gd name="T4" fmla="*/ 5 w 234"/>
                  <a:gd name="T5" fmla="*/ 3 h 224"/>
                  <a:gd name="T6" fmla="*/ 5 w 234"/>
                  <a:gd name="T7" fmla="*/ 2 h 224"/>
                  <a:gd name="T8" fmla="*/ 5 w 234"/>
                  <a:gd name="T9" fmla="*/ 2 h 224"/>
                  <a:gd name="T10" fmla="*/ 5 w 234"/>
                  <a:gd name="T11" fmla="*/ 2 h 224"/>
                  <a:gd name="T12" fmla="*/ 5 w 234"/>
                  <a:gd name="T13" fmla="*/ 1 h 224"/>
                  <a:gd name="T14" fmla="*/ 4 w 234"/>
                  <a:gd name="T15" fmla="*/ 0 h 224"/>
                  <a:gd name="T16" fmla="*/ 4 w 234"/>
                  <a:gd name="T17" fmla="*/ 0 h 224"/>
                  <a:gd name="T18" fmla="*/ 4 w 234"/>
                  <a:gd name="T19" fmla="*/ 0 h 224"/>
                  <a:gd name="T20" fmla="*/ 4 w 234"/>
                  <a:gd name="T21" fmla="*/ 0 h 224"/>
                  <a:gd name="T22" fmla="*/ 3 w 234"/>
                  <a:gd name="T23" fmla="*/ 0 h 224"/>
                  <a:gd name="T24" fmla="*/ 3 w 234"/>
                  <a:gd name="T25" fmla="*/ 0 h 224"/>
                  <a:gd name="T26" fmla="*/ 3 w 234"/>
                  <a:gd name="T27" fmla="*/ 0 h 224"/>
                  <a:gd name="T28" fmla="*/ 2 w 234"/>
                  <a:gd name="T29" fmla="*/ 0 h 224"/>
                  <a:gd name="T30" fmla="*/ 2 w 234"/>
                  <a:gd name="T31" fmla="*/ 0 h 224"/>
                  <a:gd name="T32" fmla="*/ 2 w 234"/>
                  <a:gd name="T33" fmla="*/ 0 h 224"/>
                  <a:gd name="T34" fmla="*/ 1 w 234"/>
                  <a:gd name="T35" fmla="*/ 0 h 224"/>
                  <a:gd name="T36" fmla="*/ 1 w 234"/>
                  <a:gd name="T37" fmla="*/ 1 h 224"/>
                  <a:gd name="T38" fmla="*/ 0 w 234"/>
                  <a:gd name="T39" fmla="*/ 1 h 224"/>
                  <a:gd name="T40" fmla="*/ 0 w 234"/>
                  <a:gd name="T41" fmla="*/ 1 h 224"/>
                  <a:gd name="T42" fmla="*/ 0 w 234"/>
                  <a:gd name="T43" fmla="*/ 2 h 224"/>
                  <a:gd name="T44" fmla="*/ 0 w 234"/>
                  <a:gd name="T45" fmla="*/ 2 h 224"/>
                  <a:gd name="T46" fmla="*/ 0 w 234"/>
                  <a:gd name="T47" fmla="*/ 3 h 224"/>
                  <a:gd name="T48" fmla="*/ 0 w 234"/>
                  <a:gd name="T49" fmla="*/ 3 h 224"/>
                  <a:gd name="T50" fmla="*/ 0 w 234"/>
                  <a:gd name="T51" fmla="*/ 3 h 224"/>
                  <a:gd name="T52" fmla="*/ 0 w 234"/>
                  <a:gd name="T53" fmla="*/ 3 h 224"/>
                  <a:gd name="T54" fmla="*/ 0 w 234"/>
                  <a:gd name="T55" fmla="*/ 4 h 224"/>
                  <a:gd name="T56" fmla="*/ 0 w 234"/>
                  <a:gd name="T57" fmla="*/ 4 h 224"/>
                  <a:gd name="T58" fmla="*/ 1 w 234"/>
                  <a:gd name="T59" fmla="*/ 4 h 224"/>
                  <a:gd name="T60" fmla="*/ 2 w 234"/>
                  <a:gd name="T61" fmla="*/ 4 h 224"/>
                  <a:gd name="T62" fmla="*/ 2 w 234"/>
                  <a:gd name="T63" fmla="*/ 5 h 224"/>
                  <a:gd name="T64" fmla="*/ 2 w 234"/>
                  <a:gd name="T65" fmla="*/ 5 h 224"/>
                  <a:gd name="T66" fmla="*/ 3 w 234"/>
                  <a:gd name="T67" fmla="*/ 5 h 224"/>
                  <a:gd name="T68" fmla="*/ 3 w 234"/>
                  <a:gd name="T69" fmla="*/ 5 h 224"/>
                  <a:gd name="T70" fmla="*/ 3 w 234"/>
                  <a:gd name="T71" fmla="*/ 5 h 224"/>
                  <a:gd name="T72" fmla="*/ 3 w 234"/>
                  <a:gd name="T73" fmla="*/ 5 h 224"/>
                  <a:gd name="T74" fmla="*/ 3 w 234"/>
                  <a:gd name="T75" fmla="*/ 4 h 224"/>
                  <a:gd name="T76" fmla="*/ 4 w 234"/>
                  <a:gd name="T77" fmla="*/ 4 h 224"/>
                  <a:gd name="T78" fmla="*/ 4 w 234"/>
                  <a:gd name="T79" fmla="*/ 4 h 224"/>
                  <a:gd name="T80" fmla="*/ 4 w 234"/>
                  <a:gd name="T81" fmla="*/ 4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4" h="224">
                    <a:moveTo>
                      <a:pt x="196" y="187"/>
                    </a:moveTo>
                    <a:lnTo>
                      <a:pt x="213" y="166"/>
                    </a:lnTo>
                    <a:lnTo>
                      <a:pt x="226" y="145"/>
                    </a:lnTo>
                    <a:lnTo>
                      <a:pt x="234" y="120"/>
                    </a:lnTo>
                    <a:lnTo>
                      <a:pt x="234" y="81"/>
                    </a:lnTo>
                    <a:lnTo>
                      <a:pt x="222" y="45"/>
                    </a:lnTo>
                    <a:lnTo>
                      <a:pt x="193" y="19"/>
                    </a:lnTo>
                    <a:lnTo>
                      <a:pt x="182" y="13"/>
                    </a:lnTo>
                    <a:lnTo>
                      <a:pt x="171" y="8"/>
                    </a:lnTo>
                    <a:lnTo>
                      <a:pt x="160" y="5"/>
                    </a:lnTo>
                    <a:lnTo>
                      <a:pt x="138" y="0"/>
                    </a:lnTo>
                    <a:lnTo>
                      <a:pt x="114" y="3"/>
                    </a:lnTo>
                    <a:lnTo>
                      <a:pt x="91" y="7"/>
                    </a:lnTo>
                    <a:lnTo>
                      <a:pt x="62" y="17"/>
                    </a:lnTo>
                    <a:lnTo>
                      <a:pt x="35" y="37"/>
                    </a:lnTo>
                    <a:lnTo>
                      <a:pt x="17" y="62"/>
                    </a:lnTo>
                    <a:lnTo>
                      <a:pt x="8" y="82"/>
                    </a:lnTo>
                    <a:lnTo>
                      <a:pt x="4" y="104"/>
                    </a:lnTo>
                    <a:lnTo>
                      <a:pt x="0" y="125"/>
                    </a:lnTo>
                    <a:lnTo>
                      <a:pt x="0" y="145"/>
                    </a:lnTo>
                    <a:lnTo>
                      <a:pt x="6" y="163"/>
                    </a:lnTo>
                    <a:lnTo>
                      <a:pt x="16" y="179"/>
                    </a:lnTo>
                    <a:lnTo>
                      <a:pt x="48" y="194"/>
                    </a:lnTo>
                    <a:lnTo>
                      <a:pt x="80" y="210"/>
                    </a:lnTo>
                    <a:lnTo>
                      <a:pt x="112" y="224"/>
                    </a:lnTo>
                    <a:lnTo>
                      <a:pt x="121" y="224"/>
                    </a:lnTo>
                    <a:lnTo>
                      <a:pt x="130" y="223"/>
                    </a:lnTo>
                    <a:lnTo>
                      <a:pt x="140" y="221"/>
                    </a:lnTo>
                    <a:lnTo>
                      <a:pt x="159" y="213"/>
                    </a:lnTo>
                    <a:lnTo>
                      <a:pt x="179" y="202"/>
                    </a:lnTo>
                    <a:lnTo>
                      <a:pt x="196"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8" name="Freeform 268">
                <a:extLst>
                  <a:ext uri="{FF2B5EF4-FFF2-40B4-BE49-F238E27FC236}">
                    <a16:creationId xmlns:a16="http://schemas.microsoft.com/office/drawing/2014/main" id="{2E0A3837-2349-A185-F0B7-32DB11618C97}"/>
                  </a:ext>
                </a:extLst>
              </p:cNvPr>
              <p:cNvSpPr>
                <a:spLocks/>
              </p:cNvSpPr>
              <p:nvPr/>
            </p:nvSpPr>
            <p:spPr bwMode="auto">
              <a:xfrm>
                <a:off x="4090" y="2795"/>
                <a:ext cx="34" cy="32"/>
              </a:xfrm>
              <a:custGeom>
                <a:avLst/>
                <a:gdLst>
                  <a:gd name="T0" fmla="*/ 4 w 234"/>
                  <a:gd name="T1" fmla="*/ 4 h 224"/>
                  <a:gd name="T2" fmla="*/ 5 w 234"/>
                  <a:gd name="T3" fmla="*/ 3 h 224"/>
                  <a:gd name="T4" fmla="*/ 5 w 234"/>
                  <a:gd name="T5" fmla="*/ 3 h 224"/>
                  <a:gd name="T6" fmla="*/ 5 w 234"/>
                  <a:gd name="T7" fmla="*/ 2 h 224"/>
                  <a:gd name="T8" fmla="*/ 5 w 234"/>
                  <a:gd name="T9" fmla="*/ 2 h 224"/>
                  <a:gd name="T10" fmla="*/ 5 w 234"/>
                  <a:gd name="T11" fmla="*/ 2 h 224"/>
                  <a:gd name="T12" fmla="*/ 5 w 234"/>
                  <a:gd name="T13" fmla="*/ 1 h 224"/>
                  <a:gd name="T14" fmla="*/ 4 w 234"/>
                  <a:gd name="T15" fmla="*/ 0 h 224"/>
                  <a:gd name="T16" fmla="*/ 4 w 234"/>
                  <a:gd name="T17" fmla="*/ 0 h 224"/>
                  <a:gd name="T18" fmla="*/ 4 w 234"/>
                  <a:gd name="T19" fmla="*/ 0 h 224"/>
                  <a:gd name="T20" fmla="*/ 4 w 234"/>
                  <a:gd name="T21" fmla="*/ 0 h 224"/>
                  <a:gd name="T22" fmla="*/ 3 w 234"/>
                  <a:gd name="T23" fmla="*/ 0 h 224"/>
                  <a:gd name="T24" fmla="*/ 3 w 234"/>
                  <a:gd name="T25" fmla="*/ 0 h 224"/>
                  <a:gd name="T26" fmla="*/ 3 w 234"/>
                  <a:gd name="T27" fmla="*/ 0 h 224"/>
                  <a:gd name="T28" fmla="*/ 2 w 234"/>
                  <a:gd name="T29" fmla="*/ 0 h 224"/>
                  <a:gd name="T30" fmla="*/ 2 w 234"/>
                  <a:gd name="T31" fmla="*/ 0 h 224"/>
                  <a:gd name="T32" fmla="*/ 2 w 234"/>
                  <a:gd name="T33" fmla="*/ 0 h 224"/>
                  <a:gd name="T34" fmla="*/ 1 w 234"/>
                  <a:gd name="T35" fmla="*/ 0 h 224"/>
                  <a:gd name="T36" fmla="*/ 1 w 234"/>
                  <a:gd name="T37" fmla="*/ 1 h 224"/>
                  <a:gd name="T38" fmla="*/ 0 w 234"/>
                  <a:gd name="T39" fmla="*/ 1 h 224"/>
                  <a:gd name="T40" fmla="*/ 0 w 234"/>
                  <a:gd name="T41" fmla="*/ 1 h 224"/>
                  <a:gd name="T42" fmla="*/ 0 w 234"/>
                  <a:gd name="T43" fmla="*/ 2 h 224"/>
                  <a:gd name="T44" fmla="*/ 0 w 234"/>
                  <a:gd name="T45" fmla="*/ 2 h 224"/>
                  <a:gd name="T46" fmla="*/ 0 w 234"/>
                  <a:gd name="T47" fmla="*/ 3 h 224"/>
                  <a:gd name="T48" fmla="*/ 0 w 234"/>
                  <a:gd name="T49" fmla="*/ 3 h 224"/>
                  <a:gd name="T50" fmla="*/ 0 w 234"/>
                  <a:gd name="T51" fmla="*/ 3 h 224"/>
                  <a:gd name="T52" fmla="*/ 0 w 234"/>
                  <a:gd name="T53" fmla="*/ 3 h 224"/>
                  <a:gd name="T54" fmla="*/ 0 w 234"/>
                  <a:gd name="T55" fmla="*/ 4 h 224"/>
                  <a:gd name="T56" fmla="*/ 0 w 234"/>
                  <a:gd name="T57" fmla="*/ 4 h 224"/>
                  <a:gd name="T58" fmla="*/ 1 w 234"/>
                  <a:gd name="T59" fmla="*/ 4 h 224"/>
                  <a:gd name="T60" fmla="*/ 2 w 234"/>
                  <a:gd name="T61" fmla="*/ 4 h 224"/>
                  <a:gd name="T62" fmla="*/ 2 w 234"/>
                  <a:gd name="T63" fmla="*/ 5 h 224"/>
                  <a:gd name="T64" fmla="*/ 2 w 234"/>
                  <a:gd name="T65" fmla="*/ 5 h 224"/>
                  <a:gd name="T66" fmla="*/ 3 w 234"/>
                  <a:gd name="T67" fmla="*/ 5 h 224"/>
                  <a:gd name="T68" fmla="*/ 3 w 234"/>
                  <a:gd name="T69" fmla="*/ 5 h 224"/>
                  <a:gd name="T70" fmla="*/ 3 w 234"/>
                  <a:gd name="T71" fmla="*/ 5 h 224"/>
                  <a:gd name="T72" fmla="*/ 3 w 234"/>
                  <a:gd name="T73" fmla="*/ 5 h 224"/>
                  <a:gd name="T74" fmla="*/ 3 w 234"/>
                  <a:gd name="T75" fmla="*/ 4 h 224"/>
                  <a:gd name="T76" fmla="*/ 4 w 234"/>
                  <a:gd name="T77" fmla="*/ 4 h 224"/>
                  <a:gd name="T78" fmla="*/ 4 w 234"/>
                  <a:gd name="T79" fmla="*/ 4 h 224"/>
                  <a:gd name="T80" fmla="*/ 4 w 234"/>
                  <a:gd name="T81" fmla="*/ 4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4" h="224">
                    <a:moveTo>
                      <a:pt x="196" y="187"/>
                    </a:moveTo>
                    <a:lnTo>
                      <a:pt x="213" y="166"/>
                    </a:lnTo>
                    <a:lnTo>
                      <a:pt x="226" y="145"/>
                    </a:lnTo>
                    <a:lnTo>
                      <a:pt x="234" y="120"/>
                    </a:lnTo>
                    <a:lnTo>
                      <a:pt x="234" y="81"/>
                    </a:lnTo>
                    <a:lnTo>
                      <a:pt x="222" y="45"/>
                    </a:lnTo>
                    <a:lnTo>
                      <a:pt x="193" y="19"/>
                    </a:lnTo>
                    <a:lnTo>
                      <a:pt x="182" y="13"/>
                    </a:lnTo>
                    <a:lnTo>
                      <a:pt x="171" y="8"/>
                    </a:lnTo>
                    <a:lnTo>
                      <a:pt x="160" y="5"/>
                    </a:lnTo>
                    <a:lnTo>
                      <a:pt x="138" y="0"/>
                    </a:lnTo>
                    <a:lnTo>
                      <a:pt x="114" y="3"/>
                    </a:lnTo>
                    <a:lnTo>
                      <a:pt x="91" y="7"/>
                    </a:lnTo>
                    <a:lnTo>
                      <a:pt x="62" y="17"/>
                    </a:lnTo>
                    <a:lnTo>
                      <a:pt x="35" y="37"/>
                    </a:lnTo>
                    <a:lnTo>
                      <a:pt x="17" y="62"/>
                    </a:lnTo>
                    <a:lnTo>
                      <a:pt x="8" y="82"/>
                    </a:lnTo>
                    <a:lnTo>
                      <a:pt x="4" y="104"/>
                    </a:lnTo>
                    <a:lnTo>
                      <a:pt x="0" y="125"/>
                    </a:lnTo>
                    <a:lnTo>
                      <a:pt x="0" y="145"/>
                    </a:lnTo>
                    <a:lnTo>
                      <a:pt x="6" y="163"/>
                    </a:lnTo>
                    <a:lnTo>
                      <a:pt x="16" y="179"/>
                    </a:lnTo>
                    <a:lnTo>
                      <a:pt x="48" y="194"/>
                    </a:lnTo>
                    <a:lnTo>
                      <a:pt x="80" y="210"/>
                    </a:lnTo>
                    <a:lnTo>
                      <a:pt x="112" y="224"/>
                    </a:lnTo>
                    <a:lnTo>
                      <a:pt x="121" y="224"/>
                    </a:lnTo>
                    <a:lnTo>
                      <a:pt x="130" y="223"/>
                    </a:lnTo>
                    <a:lnTo>
                      <a:pt x="140" y="221"/>
                    </a:lnTo>
                    <a:lnTo>
                      <a:pt x="159" y="213"/>
                    </a:lnTo>
                    <a:lnTo>
                      <a:pt x="179" y="202"/>
                    </a:lnTo>
                    <a:lnTo>
                      <a:pt x="196"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9" name="Freeform 269">
                <a:extLst>
                  <a:ext uri="{FF2B5EF4-FFF2-40B4-BE49-F238E27FC236}">
                    <a16:creationId xmlns:a16="http://schemas.microsoft.com/office/drawing/2014/main" id="{FEEBA500-27DE-DFF0-BC47-7AC25833522E}"/>
                  </a:ext>
                </a:extLst>
              </p:cNvPr>
              <p:cNvSpPr>
                <a:spLocks/>
              </p:cNvSpPr>
              <p:nvPr/>
            </p:nvSpPr>
            <p:spPr bwMode="auto">
              <a:xfrm>
                <a:off x="4144" y="2820"/>
                <a:ext cx="41" cy="37"/>
              </a:xfrm>
              <a:custGeom>
                <a:avLst/>
                <a:gdLst>
                  <a:gd name="T0" fmla="*/ 6 w 290"/>
                  <a:gd name="T1" fmla="*/ 4 h 264"/>
                  <a:gd name="T2" fmla="*/ 6 w 290"/>
                  <a:gd name="T3" fmla="*/ 3 h 264"/>
                  <a:gd name="T4" fmla="*/ 6 w 290"/>
                  <a:gd name="T5" fmla="*/ 2 h 264"/>
                  <a:gd name="T6" fmla="*/ 6 w 290"/>
                  <a:gd name="T7" fmla="*/ 1 h 264"/>
                  <a:gd name="T8" fmla="*/ 6 w 290"/>
                  <a:gd name="T9" fmla="*/ 1 h 264"/>
                  <a:gd name="T10" fmla="*/ 5 w 290"/>
                  <a:gd name="T11" fmla="*/ 0 h 264"/>
                  <a:gd name="T12" fmla="*/ 4 w 290"/>
                  <a:gd name="T13" fmla="*/ 0 h 264"/>
                  <a:gd name="T14" fmla="*/ 3 w 290"/>
                  <a:gd name="T15" fmla="*/ 0 h 264"/>
                  <a:gd name="T16" fmla="*/ 3 w 290"/>
                  <a:gd name="T17" fmla="*/ 0 h 264"/>
                  <a:gd name="T18" fmla="*/ 2 w 290"/>
                  <a:gd name="T19" fmla="*/ 0 h 264"/>
                  <a:gd name="T20" fmla="*/ 2 w 290"/>
                  <a:gd name="T21" fmla="*/ 1 h 264"/>
                  <a:gd name="T22" fmla="*/ 1 w 290"/>
                  <a:gd name="T23" fmla="*/ 1 h 264"/>
                  <a:gd name="T24" fmla="*/ 1 w 290"/>
                  <a:gd name="T25" fmla="*/ 1 h 264"/>
                  <a:gd name="T26" fmla="*/ 1 w 290"/>
                  <a:gd name="T27" fmla="*/ 2 h 264"/>
                  <a:gd name="T28" fmla="*/ 0 w 290"/>
                  <a:gd name="T29" fmla="*/ 3 h 264"/>
                  <a:gd name="T30" fmla="*/ 0 w 290"/>
                  <a:gd name="T31" fmla="*/ 4 h 264"/>
                  <a:gd name="T32" fmla="*/ 0 w 290"/>
                  <a:gd name="T33" fmla="*/ 4 h 264"/>
                  <a:gd name="T34" fmla="*/ 1 w 290"/>
                  <a:gd name="T35" fmla="*/ 4 h 264"/>
                  <a:gd name="T36" fmla="*/ 3 w 290"/>
                  <a:gd name="T37" fmla="*/ 5 h 264"/>
                  <a:gd name="T38" fmla="*/ 4 w 290"/>
                  <a:gd name="T39" fmla="*/ 5 h 264"/>
                  <a:gd name="T40" fmla="*/ 4 w 290"/>
                  <a:gd name="T41" fmla="*/ 5 h 264"/>
                  <a:gd name="T42" fmla="*/ 4 w 290"/>
                  <a:gd name="T43" fmla="*/ 5 h 264"/>
                  <a:gd name="T44" fmla="*/ 4 w 290"/>
                  <a:gd name="T45" fmla="*/ 5 h 264"/>
                  <a:gd name="T46" fmla="*/ 4 w 290"/>
                  <a:gd name="T47" fmla="*/ 5 h 264"/>
                  <a:gd name="T48" fmla="*/ 4 w 290"/>
                  <a:gd name="T49" fmla="*/ 5 h 264"/>
                  <a:gd name="T50" fmla="*/ 5 w 290"/>
                  <a:gd name="T51" fmla="*/ 5 h 264"/>
                  <a:gd name="T52" fmla="*/ 5 w 290"/>
                  <a:gd name="T53" fmla="*/ 4 h 264"/>
                  <a:gd name="T54" fmla="*/ 6 w 290"/>
                  <a:gd name="T55" fmla="*/ 4 h 264"/>
                  <a:gd name="T56" fmla="*/ 6 w 290"/>
                  <a:gd name="T57" fmla="*/ 4 h 26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0" h="264">
                    <a:moveTo>
                      <a:pt x="275" y="184"/>
                    </a:moveTo>
                    <a:lnTo>
                      <a:pt x="290" y="140"/>
                    </a:lnTo>
                    <a:lnTo>
                      <a:pt x="289" y="95"/>
                    </a:lnTo>
                    <a:lnTo>
                      <a:pt x="273" y="51"/>
                    </a:lnTo>
                    <a:lnTo>
                      <a:pt x="239" y="16"/>
                    </a:lnTo>
                    <a:lnTo>
                      <a:pt x="191" y="0"/>
                    </a:lnTo>
                    <a:lnTo>
                      <a:pt x="142" y="2"/>
                    </a:lnTo>
                    <a:lnTo>
                      <a:pt x="110" y="15"/>
                    </a:lnTo>
                    <a:lnTo>
                      <a:pt x="84" y="34"/>
                    </a:lnTo>
                    <a:lnTo>
                      <a:pt x="60" y="58"/>
                    </a:lnTo>
                    <a:lnTo>
                      <a:pt x="33" y="93"/>
                    </a:lnTo>
                    <a:lnTo>
                      <a:pt x="14" y="134"/>
                    </a:lnTo>
                    <a:lnTo>
                      <a:pt x="0" y="176"/>
                    </a:lnTo>
                    <a:lnTo>
                      <a:pt x="62" y="206"/>
                    </a:lnTo>
                    <a:lnTo>
                      <a:pt x="124" y="235"/>
                    </a:lnTo>
                    <a:lnTo>
                      <a:pt x="186" y="264"/>
                    </a:lnTo>
                    <a:lnTo>
                      <a:pt x="191" y="261"/>
                    </a:lnTo>
                    <a:lnTo>
                      <a:pt x="197" y="259"/>
                    </a:lnTo>
                    <a:lnTo>
                      <a:pt x="203" y="257"/>
                    </a:lnTo>
                    <a:lnTo>
                      <a:pt x="230" y="237"/>
                    </a:lnTo>
                    <a:lnTo>
                      <a:pt x="256" y="211"/>
                    </a:lnTo>
                    <a:lnTo>
                      <a:pt x="275" y="18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0" name="Freeform 270">
                <a:extLst>
                  <a:ext uri="{FF2B5EF4-FFF2-40B4-BE49-F238E27FC236}">
                    <a16:creationId xmlns:a16="http://schemas.microsoft.com/office/drawing/2014/main" id="{788BE4EC-2F46-47F3-31D4-F01574F47914}"/>
                  </a:ext>
                </a:extLst>
              </p:cNvPr>
              <p:cNvSpPr>
                <a:spLocks/>
              </p:cNvSpPr>
              <p:nvPr/>
            </p:nvSpPr>
            <p:spPr bwMode="auto">
              <a:xfrm>
                <a:off x="4144" y="2820"/>
                <a:ext cx="41" cy="37"/>
              </a:xfrm>
              <a:custGeom>
                <a:avLst/>
                <a:gdLst>
                  <a:gd name="T0" fmla="*/ 6 w 290"/>
                  <a:gd name="T1" fmla="*/ 4 h 264"/>
                  <a:gd name="T2" fmla="*/ 6 w 290"/>
                  <a:gd name="T3" fmla="*/ 3 h 264"/>
                  <a:gd name="T4" fmla="*/ 6 w 290"/>
                  <a:gd name="T5" fmla="*/ 2 h 264"/>
                  <a:gd name="T6" fmla="*/ 6 w 290"/>
                  <a:gd name="T7" fmla="*/ 1 h 264"/>
                  <a:gd name="T8" fmla="*/ 6 w 290"/>
                  <a:gd name="T9" fmla="*/ 1 h 264"/>
                  <a:gd name="T10" fmla="*/ 5 w 290"/>
                  <a:gd name="T11" fmla="*/ 0 h 264"/>
                  <a:gd name="T12" fmla="*/ 4 w 290"/>
                  <a:gd name="T13" fmla="*/ 0 h 264"/>
                  <a:gd name="T14" fmla="*/ 3 w 290"/>
                  <a:gd name="T15" fmla="*/ 0 h 264"/>
                  <a:gd name="T16" fmla="*/ 3 w 290"/>
                  <a:gd name="T17" fmla="*/ 0 h 264"/>
                  <a:gd name="T18" fmla="*/ 2 w 290"/>
                  <a:gd name="T19" fmla="*/ 0 h 264"/>
                  <a:gd name="T20" fmla="*/ 2 w 290"/>
                  <a:gd name="T21" fmla="*/ 1 h 264"/>
                  <a:gd name="T22" fmla="*/ 1 w 290"/>
                  <a:gd name="T23" fmla="*/ 1 h 264"/>
                  <a:gd name="T24" fmla="*/ 1 w 290"/>
                  <a:gd name="T25" fmla="*/ 1 h 264"/>
                  <a:gd name="T26" fmla="*/ 1 w 290"/>
                  <a:gd name="T27" fmla="*/ 2 h 264"/>
                  <a:gd name="T28" fmla="*/ 0 w 290"/>
                  <a:gd name="T29" fmla="*/ 3 h 264"/>
                  <a:gd name="T30" fmla="*/ 0 w 290"/>
                  <a:gd name="T31" fmla="*/ 4 h 264"/>
                  <a:gd name="T32" fmla="*/ 0 w 290"/>
                  <a:gd name="T33" fmla="*/ 4 h 264"/>
                  <a:gd name="T34" fmla="*/ 1 w 290"/>
                  <a:gd name="T35" fmla="*/ 4 h 264"/>
                  <a:gd name="T36" fmla="*/ 3 w 290"/>
                  <a:gd name="T37" fmla="*/ 5 h 264"/>
                  <a:gd name="T38" fmla="*/ 4 w 290"/>
                  <a:gd name="T39" fmla="*/ 5 h 264"/>
                  <a:gd name="T40" fmla="*/ 4 w 290"/>
                  <a:gd name="T41" fmla="*/ 5 h 264"/>
                  <a:gd name="T42" fmla="*/ 4 w 290"/>
                  <a:gd name="T43" fmla="*/ 5 h 264"/>
                  <a:gd name="T44" fmla="*/ 4 w 290"/>
                  <a:gd name="T45" fmla="*/ 5 h 264"/>
                  <a:gd name="T46" fmla="*/ 4 w 290"/>
                  <a:gd name="T47" fmla="*/ 5 h 264"/>
                  <a:gd name="T48" fmla="*/ 4 w 290"/>
                  <a:gd name="T49" fmla="*/ 5 h 264"/>
                  <a:gd name="T50" fmla="*/ 5 w 290"/>
                  <a:gd name="T51" fmla="*/ 5 h 264"/>
                  <a:gd name="T52" fmla="*/ 5 w 290"/>
                  <a:gd name="T53" fmla="*/ 4 h 264"/>
                  <a:gd name="T54" fmla="*/ 6 w 290"/>
                  <a:gd name="T55" fmla="*/ 4 h 264"/>
                  <a:gd name="T56" fmla="*/ 6 w 290"/>
                  <a:gd name="T57" fmla="*/ 4 h 26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0" h="264">
                    <a:moveTo>
                      <a:pt x="275" y="184"/>
                    </a:moveTo>
                    <a:lnTo>
                      <a:pt x="290" y="140"/>
                    </a:lnTo>
                    <a:lnTo>
                      <a:pt x="289" y="95"/>
                    </a:lnTo>
                    <a:lnTo>
                      <a:pt x="273" y="51"/>
                    </a:lnTo>
                    <a:lnTo>
                      <a:pt x="239" y="16"/>
                    </a:lnTo>
                    <a:lnTo>
                      <a:pt x="191" y="0"/>
                    </a:lnTo>
                    <a:lnTo>
                      <a:pt x="142" y="2"/>
                    </a:lnTo>
                    <a:lnTo>
                      <a:pt x="110" y="15"/>
                    </a:lnTo>
                    <a:lnTo>
                      <a:pt x="84" y="34"/>
                    </a:lnTo>
                    <a:lnTo>
                      <a:pt x="60" y="58"/>
                    </a:lnTo>
                    <a:lnTo>
                      <a:pt x="33" y="93"/>
                    </a:lnTo>
                    <a:lnTo>
                      <a:pt x="14" y="134"/>
                    </a:lnTo>
                    <a:lnTo>
                      <a:pt x="0" y="176"/>
                    </a:lnTo>
                    <a:lnTo>
                      <a:pt x="62" y="206"/>
                    </a:lnTo>
                    <a:lnTo>
                      <a:pt x="124" y="235"/>
                    </a:lnTo>
                    <a:lnTo>
                      <a:pt x="186" y="264"/>
                    </a:lnTo>
                    <a:lnTo>
                      <a:pt x="191" y="261"/>
                    </a:lnTo>
                    <a:lnTo>
                      <a:pt x="197" y="259"/>
                    </a:lnTo>
                    <a:lnTo>
                      <a:pt x="203" y="257"/>
                    </a:lnTo>
                    <a:lnTo>
                      <a:pt x="230" y="237"/>
                    </a:lnTo>
                    <a:lnTo>
                      <a:pt x="256" y="211"/>
                    </a:lnTo>
                    <a:lnTo>
                      <a:pt x="275" y="1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1" name="Freeform 271">
                <a:extLst>
                  <a:ext uri="{FF2B5EF4-FFF2-40B4-BE49-F238E27FC236}">
                    <a16:creationId xmlns:a16="http://schemas.microsoft.com/office/drawing/2014/main" id="{B1FC5422-A607-84FD-2434-C6250523D80D}"/>
                  </a:ext>
                </a:extLst>
              </p:cNvPr>
              <p:cNvSpPr>
                <a:spLocks/>
              </p:cNvSpPr>
              <p:nvPr/>
            </p:nvSpPr>
            <p:spPr bwMode="auto">
              <a:xfrm>
                <a:off x="4147" y="2857"/>
                <a:ext cx="5" cy="3"/>
              </a:xfrm>
              <a:custGeom>
                <a:avLst/>
                <a:gdLst>
                  <a:gd name="T0" fmla="*/ 1 w 38"/>
                  <a:gd name="T1" fmla="*/ 1 h 18"/>
                  <a:gd name="T2" fmla="*/ 0 w 38"/>
                  <a:gd name="T3" fmla="*/ 0 h 18"/>
                  <a:gd name="T4" fmla="*/ 0 w 38"/>
                  <a:gd name="T5" fmla="*/ 0 h 18"/>
                  <a:gd name="T6" fmla="*/ 0 w 38"/>
                  <a:gd name="T7" fmla="*/ 0 h 18"/>
                  <a:gd name="T8" fmla="*/ 0 w 38"/>
                  <a:gd name="T9" fmla="*/ 0 h 18"/>
                  <a:gd name="T10" fmla="*/ 0 w 38"/>
                  <a:gd name="T11" fmla="*/ 0 h 18"/>
                  <a:gd name="T12" fmla="*/ 0 w 38"/>
                  <a:gd name="T13" fmla="*/ 0 h 18"/>
                  <a:gd name="T14" fmla="*/ 1 w 38"/>
                  <a:gd name="T15" fmla="*/ 1 h 18"/>
                  <a:gd name="T16" fmla="*/ 1 w 38"/>
                  <a:gd name="T17" fmla="*/ 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8">
                    <a:moveTo>
                      <a:pt x="38" y="18"/>
                    </a:moveTo>
                    <a:lnTo>
                      <a:pt x="26" y="12"/>
                    </a:lnTo>
                    <a:lnTo>
                      <a:pt x="12" y="5"/>
                    </a:lnTo>
                    <a:lnTo>
                      <a:pt x="0" y="0"/>
                    </a:lnTo>
                    <a:lnTo>
                      <a:pt x="11" y="8"/>
                    </a:lnTo>
                    <a:lnTo>
                      <a:pt x="25" y="13"/>
                    </a:lnTo>
                    <a:lnTo>
                      <a:pt x="38" y="1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2" name="Freeform 272">
                <a:extLst>
                  <a:ext uri="{FF2B5EF4-FFF2-40B4-BE49-F238E27FC236}">
                    <a16:creationId xmlns:a16="http://schemas.microsoft.com/office/drawing/2014/main" id="{9F629083-C677-57EC-07C1-6C69D7F2E709}"/>
                  </a:ext>
                </a:extLst>
              </p:cNvPr>
              <p:cNvSpPr>
                <a:spLocks/>
              </p:cNvSpPr>
              <p:nvPr/>
            </p:nvSpPr>
            <p:spPr bwMode="auto">
              <a:xfrm>
                <a:off x="4147" y="2857"/>
                <a:ext cx="5" cy="3"/>
              </a:xfrm>
              <a:custGeom>
                <a:avLst/>
                <a:gdLst>
                  <a:gd name="T0" fmla="*/ 1 w 38"/>
                  <a:gd name="T1" fmla="*/ 1 h 18"/>
                  <a:gd name="T2" fmla="*/ 0 w 38"/>
                  <a:gd name="T3" fmla="*/ 0 h 18"/>
                  <a:gd name="T4" fmla="*/ 0 w 38"/>
                  <a:gd name="T5" fmla="*/ 0 h 18"/>
                  <a:gd name="T6" fmla="*/ 0 w 38"/>
                  <a:gd name="T7" fmla="*/ 0 h 18"/>
                  <a:gd name="T8" fmla="*/ 0 w 38"/>
                  <a:gd name="T9" fmla="*/ 0 h 18"/>
                  <a:gd name="T10" fmla="*/ 0 w 38"/>
                  <a:gd name="T11" fmla="*/ 0 h 18"/>
                  <a:gd name="T12" fmla="*/ 0 w 38"/>
                  <a:gd name="T13" fmla="*/ 0 h 18"/>
                  <a:gd name="T14" fmla="*/ 1 w 38"/>
                  <a:gd name="T15" fmla="*/ 1 h 18"/>
                  <a:gd name="T16" fmla="*/ 1 w 38"/>
                  <a:gd name="T17" fmla="*/ 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8">
                    <a:moveTo>
                      <a:pt x="38" y="18"/>
                    </a:moveTo>
                    <a:lnTo>
                      <a:pt x="26" y="12"/>
                    </a:lnTo>
                    <a:lnTo>
                      <a:pt x="12" y="5"/>
                    </a:lnTo>
                    <a:lnTo>
                      <a:pt x="0" y="0"/>
                    </a:lnTo>
                    <a:lnTo>
                      <a:pt x="11" y="8"/>
                    </a:lnTo>
                    <a:lnTo>
                      <a:pt x="25" y="13"/>
                    </a:lnTo>
                    <a:lnTo>
                      <a:pt x="38"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3" name="Freeform 273">
                <a:extLst>
                  <a:ext uri="{FF2B5EF4-FFF2-40B4-BE49-F238E27FC236}">
                    <a16:creationId xmlns:a16="http://schemas.microsoft.com/office/drawing/2014/main" id="{1290F650-F3F7-0668-0ED4-F6C0BFAA5148}"/>
                  </a:ext>
                </a:extLst>
              </p:cNvPr>
              <p:cNvSpPr>
                <a:spLocks/>
              </p:cNvSpPr>
              <p:nvPr/>
            </p:nvSpPr>
            <p:spPr bwMode="auto">
              <a:xfrm>
                <a:off x="4218" y="2847"/>
                <a:ext cx="47" cy="41"/>
              </a:xfrm>
              <a:custGeom>
                <a:avLst/>
                <a:gdLst>
                  <a:gd name="T0" fmla="*/ 1 w 327"/>
                  <a:gd name="T1" fmla="*/ 1 h 288"/>
                  <a:gd name="T2" fmla="*/ 0 w 327"/>
                  <a:gd name="T3" fmla="*/ 2 h 288"/>
                  <a:gd name="T4" fmla="*/ 0 w 327"/>
                  <a:gd name="T5" fmla="*/ 3 h 288"/>
                  <a:gd name="T6" fmla="*/ 0 w 327"/>
                  <a:gd name="T7" fmla="*/ 4 h 288"/>
                  <a:gd name="T8" fmla="*/ 0 w 327"/>
                  <a:gd name="T9" fmla="*/ 4 h 288"/>
                  <a:gd name="T10" fmla="*/ 0 w 327"/>
                  <a:gd name="T11" fmla="*/ 4 h 288"/>
                  <a:gd name="T12" fmla="*/ 0 w 327"/>
                  <a:gd name="T13" fmla="*/ 5 h 288"/>
                  <a:gd name="T14" fmla="*/ 0 w 327"/>
                  <a:gd name="T15" fmla="*/ 5 h 288"/>
                  <a:gd name="T16" fmla="*/ 0 w 327"/>
                  <a:gd name="T17" fmla="*/ 5 h 288"/>
                  <a:gd name="T18" fmla="*/ 1 w 327"/>
                  <a:gd name="T19" fmla="*/ 5 h 288"/>
                  <a:gd name="T20" fmla="*/ 2 w 327"/>
                  <a:gd name="T21" fmla="*/ 5 h 288"/>
                  <a:gd name="T22" fmla="*/ 3 w 327"/>
                  <a:gd name="T23" fmla="*/ 6 h 288"/>
                  <a:gd name="T24" fmla="*/ 3 w 327"/>
                  <a:gd name="T25" fmla="*/ 6 h 288"/>
                  <a:gd name="T26" fmla="*/ 3 w 327"/>
                  <a:gd name="T27" fmla="*/ 6 h 288"/>
                  <a:gd name="T28" fmla="*/ 4 w 327"/>
                  <a:gd name="T29" fmla="*/ 6 h 288"/>
                  <a:gd name="T30" fmla="*/ 5 w 327"/>
                  <a:gd name="T31" fmla="*/ 5 h 288"/>
                  <a:gd name="T32" fmla="*/ 5 w 327"/>
                  <a:gd name="T33" fmla="*/ 5 h 288"/>
                  <a:gd name="T34" fmla="*/ 5 w 327"/>
                  <a:gd name="T35" fmla="*/ 5 h 288"/>
                  <a:gd name="T36" fmla="*/ 6 w 327"/>
                  <a:gd name="T37" fmla="*/ 4 h 288"/>
                  <a:gd name="T38" fmla="*/ 7 w 327"/>
                  <a:gd name="T39" fmla="*/ 3 h 288"/>
                  <a:gd name="T40" fmla="*/ 7 w 327"/>
                  <a:gd name="T41" fmla="*/ 3 h 288"/>
                  <a:gd name="T42" fmla="*/ 7 w 327"/>
                  <a:gd name="T43" fmla="*/ 2 h 288"/>
                  <a:gd name="T44" fmla="*/ 7 w 327"/>
                  <a:gd name="T45" fmla="*/ 2 h 288"/>
                  <a:gd name="T46" fmla="*/ 7 w 327"/>
                  <a:gd name="T47" fmla="*/ 2 h 288"/>
                  <a:gd name="T48" fmla="*/ 7 w 327"/>
                  <a:gd name="T49" fmla="*/ 2 h 288"/>
                  <a:gd name="T50" fmla="*/ 5 w 327"/>
                  <a:gd name="T51" fmla="*/ 1 h 288"/>
                  <a:gd name="T52" fmla="*/ 4 w 327"/>
                  <a:gd name="T53" fmla="*/ 1 h 288"/>
                  <a:gd name="T54" fmla="*/ 3 w 327"/>
                  <a:gd name="T55" fmla="*/ 0 h 288"/>
                  <a:gd name="T56" fmla="*/ 3 w 327"/>
                  <a:gd name="T57" fmla="*/ 0 h 288"/>
                  <a:gd name="T58" fmla="*/ 2 w 327"/>
                  <a:gd name="T59" fmla="*/ 0 h 288"/>
                  <a:gd name="T60" fmla="*/ 1 w 327"/>
                  <a:gd name="T61" fmla="*/ 1 h 288"/>
                  <a:gd name="T62" fmla="*/ 1 w 327"/>
                  <a:gd name="T63" fmla="*/ 1 h 288"/>
                  <a:gd name="T64" fmla="*/ 1 w 327"/>
                  <a:gd name="T65" fmla="*/ 1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7" h="288">
                    <a:moveTo>
                      <a:pt x="49" y="52"/>
                    </a:moveTo>
                    <a:lnTo>
                      <a:pt x="16" y="101"/>
                    </a:lnTo>
                    <a:lnTo>
                      <a:pt x="0" y="158"/>
                    </a:lnTo>
                    <a:lnTo>
                      <a:pt x="7" y="215"/>
                    </a:lnTo>
                    <a:lnTo>
                      <a:pt x="9" y="221"/>
                    </a:lnTo>
                    <a:lnTo>
                      <a:pt x="12" y="226"/>
                    </a:lnTo>
                    <a:lnTo>
                      <a:pt x="15" y="231"/>
                    </a:lnTo>
                    <a:lnTo>
                      <a:pt x="56" y="250"/>
                    </a:lnTo>
                    <a:lnTo>
                      <a:pt x="97" y="268"/>
                    </a:lnTo>
                    <a:lnTo>
                      <a:pt x="138" y="288"/>
                    </a:lnTo>
                    <a:lnTo>
                      <a:pt x="167" y="283"/>
                    </a:lnTo>
                    <a:lnTo>
                      <a:pt x="194" y="274"/>
                    </a:lnTo>
                    <a:lnTo>
                      <a:pt x="222" y="262"/>
                    </a:lnTo>
                    <a:lnTo>
                      <a:pt x="267" y="225"/>
                    </a:lnTo>
                    <a:lnTo>
                      <a:pt x="299" y="178"/>
                    </a:lnTo>
                    <a:lnTo>
                      <a:pt x="323" y="126"/>
                    </a:lnTo>
                    <a:lnTo>
                      <a:pt x="326" y="115"/>
                    </a:lnTo>
                    <a:lnTo>
                      <a:pt x="327" y="105"/>
                    </a:lnTo>
                    <a:lnTo>
                      <a:pt x="327" y="93"/>
                    </a:lnTo>
                    <a:lnTo>
                      <a:pt x="263" y="63"/>
                    </a:lnTo>
                    <a:lnTo>
                      <a:pt x="197" y="32"/>
                    </a:lnTo>
                    <a:lnTo>
                      <a:pt x="131" y="0"/>
                    </a:lnTo>
                    <a:lnTo>
                      <a:pt x="101" y="12"/>
                    </a:lnTo>
                    <a:lnTo>
                      <a:pt x="73" y="30"/>
                    </a:lnTo>
                    <a:lnTo>
                      <a:pt x="49" y="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4" name="Freeform 274">
                <a:extLst>
                  <a:ext uri="{FF2B5EF4-FFF2-40B4-BE49-F238E27FC236}">
                    <a16:creationId xmlns:a16="http://schemas.microsoft.com/office/drawing/2014/main" id="{1924C938-C787-CE83-D149-3123095202D9}"/>
                  </a:ext>
                </a:extLst>
              </p:cNvPr>
              <p:cNvSpPr>
                <a:spLocks/>
              </p:cNvSpPr>
              <p:nvPr/>
            </p:nvSpPr>
            <p:spPr bwMode="auto">
              <a:xfrm>
                <a:off x="4218" y="2847"/>
                <a:ext cx="47" cy="41"/>
              </a:xfrm>
              <a:custGeom>
                <a:avLst/>
                <a:gdLst>
                  <a:gd name="T0" fmla="*/ 1 w 327"/>
                  <a:gd name="T1" fmla="*/ 1 h 288"/>
                  <a:gd name="T2" fmla="*/ 0 w 327"/>
                  <a:gd name="T3" fmla="*/ 2 h 288"/>
                  <a:gd name="T4" fmla="*/ 0 w 327"/>
                  <a:gd name="T5" fmla="*/ 3 h 288"/>
                  <a:gd name="T6" fmla="*/ 0 w 327"/>
                  <a:gd name="T7" fmla="*/ 4 h 288"/>
                  <a:gd name="T8" fmla="*/ 0 w 327"/>
                  <a:gd name="T9" fmla="*/ 4 h 288"/>
                  <a:gd name="T10" fmla="*/ 0 w 327"/>
                  <a:gd name="T11" fmla="*/ 4 h 288"/>
                  <a:gd name="T12" fmla="*/ 0 w 327"/>
                  <a:gd name="T13" fmla="*/ 5 h 288"/>
                  <a:gd name="T14" fmla="*/ 0 w 327"/>
                  <a:gd name="T15" fmla="*/ 5 h 288"/>
                  <a:gd name="T16" fmla="*/ 0 w 327"/>
                  <a:gd name="T17" fmla="*/ 5 h 288"/>
                  <a:gd name="T18" fmla="*/ 1 w 327"/>
                  <a:gd name="T19" fmla="*/ 5 h 288"/>
                  <a:gd name="T20" fmla="*/ 2 w 327"/>
                  <a:gd name="T21" fmla="*/ 5 h 288"/>
                  <a:gd name="T22" fmla="*/ 3 w 327"/>
                  <a:gd name="T23" fmla="*/ 6 h 288"/>
                  <a:gd name="T24" fmla="*/ 3 w 327"/>
                  <a:gd name="T25" fmla="*/ 6 h 288"/>
                  <a:gd name="T26" fmla="*/ 3 w 327"/>
                  <a:gd name="T27" fmla="*/ 6 h 288"/>
                  <a:gd name="T28" fmla="*/ 4 w 327"/>
                  <a:gd name="T29" fmla="*/ 6 h 288"/>
                  <a:gd name="T30" fmla="*/ 5 w 327"/>
                  <a:gd name="T31" fmla="*/ 5 h 288"/>
                  <a:gd name="T32" fmla="*/ 5 w 327"/>
                  <a:gd name="T33" fmla="*/ 5 h 288"/>
                  <a:gd name="T34" fmla="*/ 5 w 327"/>
                  <a:gd name="T35" fmla="*/ 5 h 288"/>
                  <a:gd name="T36" fmla="*/ 6 w 327"/>
                  <a:gd name="T37" fmla="*/ 4 h 288"/>
                  <a:gd name="T38" fmla="*/ 7 w 327"/>
                  <a:gd name="T39" fmla="*/ 3 h 288"/>
                  <a:gd name="T40" fmla="*/ 7 w 327"/>
                  <a:gd name="T41" fmla="*/ 3 h 288"/>
                  <a:gd name="T42" fmla="*/ 7 w 327"/>
                  <a:gd name="T43" fmla="*/ 2 h 288"/>
                  <a:gd name="T44" fmla="*/ 7 w 327"/>
                  <a:gd name="T45" fmla="*/ 2 h 288"/>
                  <a:gd name="T46" fmla="*/ 7 w 327"/>
                  <a:gd name="T47" fmla="*/ 2 h 288"/>
                  <a:gd name="T48" fmla="*/ 7 w 327"/>
                  <a:gd name="T49" fmla="*/ 2 h 288"/>
                  <a:gd name="T50" fmla="*/ 5 w 327"/>
                  <a:gd name="T51" fmla="*/ 1 h 288"/>
                  <a:gd name="T52" fmla="*/ 4 w 327"/>
                  <a:gd name="T53" fmla="*/ 1 h 288"/>
                  <a:gd name="T54" fmla="*/ 3 w 327"/>
                  <a:gd name="T55" fmla="*/ 0 h 288"/>
                  <a:gd name="T56" fmla="*/ 3 w 327"/>
                  <a:gd name="T57" fmla="*/ 0 h 288"/>
                  <a:gd name="T58" fmla="*/ 2 w 327"/>
                  <a:gd name="T59" fmla="*/ 0 h 288"/>
                  <a:gd name="T60" fmla="*/ 1 w 327"/>
                  <a:gd name="T61" fmla="*/ 1 h 288"/>
                  <a:gd name="T62" fmla="*/ 1 w 327"/>
                  <a:gd name="T63" fmla="*/ 1 h 288"/>
                  <a:gd name="T64" fmla="*/ 1 w 327"/>
                  <a:gd name="T65" fmla="*/ 1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7" h="288">
                    <a:moveTo>
                      <a:pt x="49" y="52"/>
                    </a:moveTo>
                    <a:lnTo>
                      <a:pt x="16" y="101"/>
                    </a:lnTo>
                    <a:lnTo>
                      <a:pt x="0" y="158"/>
                    </a:lnTo>
                    <a:lnTo>
                      <a:pt x="7" y="215"/>
                    </a:lnTo>
                    <a:lnTo>
                      <a:pt x="9" y="221"/>
                    </a:lnTo>
                    <a:lnTo>
                      <a:pt x="12" y="226"/>
                    </a:lnTo>
                    <a:lnTo>
                      <a:pt x="15" y="231"/>
                    </a:lnTo>
                    <a:lnTo>
                      <a:pt x="56" y="250"/>
                    </a:lnTo>
                    <a:lnTo>
                      <a:pt x="97" y="268"/>
                    </a:lnTo>
                    <a:lnTo>
                      <a:pt x="138" y="288"/>
                    </a:lnTo>
                    <a:lnTo>
                      <a:pt x="167" y="283"/>
                    </a:lnTo>
                    <a:lnTo>
                      <a:pt x="194" y="274"/>
                    </a:lnTo>
                    <a:lnTo>
                      <a:pt x="222" y="262"/>
                    </a:lnTo>
                    <a:lnTo>
                      <a:pt x="267" y="225"/>
                    </a:lnTo>
                    <a:lnTo>
                      <a:pt x="299" y="178"/>
                    </a:lnTo>
                    <a:lnTo>
                      <a:pt x="323" y="126"/>
                    </a:lnTo>
                    <a:lnTo>
                      <a:pt x="326" y="115"/>
                    </a:lnTo>
                    <a:lnTo>
                      <a:pt x="327" y="105"/>
                    </a:lnTo>
                    <a:lnTo>
                      <a:pt x="327" y="93"/>
                    </a:lnTo>
                    <a:lnTo>
                      <a:pt x="263" y="63"/>
                    </a:lnTo>
                    <a:lnTo>
                      <a:pt x="197" y="32"/>
                    </a:lnTo>
                    <a:lnTo>
                      <a:pt x="131" y="0"/>
                    </a:lnTo>
                    <a:lnTo>
                      <a:pt x="101" y="12"/>
                    </a:lnTo>
                    <a:lnTo>
                      <a:pt x="73" y="30"/>
                    </a:lnTo>
                    <a:lnTo>
                      <a:pt x="49"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5" name="Freeform 275">
                <a:extLst>
                  <a:ext uri="{FF2B5EF4-FFF2-40B4-BE49-F238E27FC236}">
                    <a16:creationId xmlns:a16="http://schemas.microsoft.com/office/drawing/2014/main" id="{9AF7CFF5-A446-CC44-9A3F-1CBAB9B2A065}"/>
                  </a:ext>
                </a:extLst>
              </p:cNvPr>
              <p:cNvSpPr>
                <a:spLocks/>
              </p:cNvSpPr>
              <p:nvPr/>
            </p:nvSpPr>
            <p:spPr bwMode="auto">
              <a:xfrm>
                <a:off x="4274" y="2879"/>
                <a:ext cx="43" cy="38"/>
              </a:xfrm>
              <a:custGeom>
                <a:avLst/>
                <a:gdLst>
                  <a:gd name="T0" fmla="*/ 6 w 302"/>
                  <a:gd name="T1" fmla="*/ 4 h 269"/>
                  <a:gd name="T2" fmla="*/ 6 w 302"/>
                  <a:gd name="T3" fmla="*/ 3 h 269"/>
                  <a:gd name="T4" fmla="*/ 6 w 302"/>
                  <a:gd name="T5" fmla="*/ 2 h 269"/>
                  <a:gd name="T6" fmla="*/ 5 w 302"/>
                  <a:gd name="T7" fmla="*/ 1 h 269"/>
                  <a:gd name="T8" fmla="*/ 4 w 302"/>
                  <a:gd name="T9" fmla="*/ 0 h 269"/>
                  <a:gd name="T10" fmla="*/ 4 w 302"/>
                  <a:gd name="T11" fmla="*/ 0 h 269"/>
                  <a:gd name="T12" fmla="*/ 3 w 302"/>
                  <a:gd name="T13" fmla="*/ 0 h 269"/>
                  <a:gd name="T14" fmla="*/ 2 w 302"/>
                  <a:gd name="T15" fmla="*/ 0 h 269"/>
                  <a:gd name="T16" fmla="*/ 1 w 302"/>
                  <a:gd name="T17" fmla="*/ 1 h 269"/>
                  <a:gd name="T18" fmla="*/ 1 w 302"/>
                  <a:gd name="T19" fmla="*/ 1 h 269"/>
                  <a:gd name="T20" fmla="*/ 0 w 302"/>
                  <a:gd name="T21" fmla="*/ 2 h 269"/>
                  <a:gd name="T22" fmla="*/ 0 w 302"/>
                  <a:gd name="T23" fmla="*/ 2 h 269"/>
                  <a:gd name="T24" fmla="*/ 0 w 302"/>
                  <a:gd name="T25" fmla="*/ 3 h 269"/>
                  <a:gd name="T26" fmla="*/ 0 w 302"/>
                  <a:gd name="T27" fmla="*/ 3 h 269"/>
                  <a:gd name="T28" fmla="*/ 0 w 302"/>
                  <a:gd name="T29" fmla="*/ 3 h 269"/>
                  <a:gd name="T30" fmla="*/ 0 w 302"/>
                  <a:gd name="T31" fmla="*/ 3 h 269"/>
                  <a:gd name="T32" fmla="*/ 0 w 302"/>
                  <a:gd name="T33" fmla="*/ 3 h 269"/>
                  <a:gd name="T34" fmla="*/ 0 w 302"/>
                  <a:gd name="T35" fmla="*/ 3 h 269"/>
                  <a:gd name="T36" fmla="*/ 0 w 302"/>
                  <a:gd name="T37" fmla="*/ 3 h 269"/>
                  <a:gd name="T38" fmla="*/ 0 w 302"/>
                  <a:gd name="T39" fmla="*/ 3 h 269"/>
                  <a:gd name="T40" fmla="*/ 0 w 302"/>
                  <a:gd name="T41" fmla="*/ 3 h 269"/>
                  <a:gd name="T42" fmla="*/ 0 w 302"/>
                  <a:gd name="T43" fmla="*/ 3 h 269"/>
                  <a:gd name="T44" fmla="*/ 0 w 302"/>
                  <a:gd name="T45" fmla="*/ 3 h 269"/>
                  <a:gd name="T46" fmla="*/ 0 w 302"/>
                  <a:gd name="T47" fmla="*/ 3 h 269"/>
                  <a:gd name="T48" fmla="*/ 0 w 302"/>
                  <a:gd name="T49" fmla="*/ 3 h 269"/>
                  <a:gd name="T50" fmla="*/ 0 w 302"/>
                  <a:gd name="T51" fmla="*/ 3 h 269"/>
                  <a:gd name="T52" fmla="*/ 0 w 302"/>
                  <a:gd name="T53" fmla="*/ 3 h 269"/>
                  <a:gd name="T54" fmla="*/ 0 w 302"/>
                  <a:gd name="T55" fmla="*/ 3 h 269"/>
                  <a:gd name="T56" fmla="*/ 0 w 302"/>
                  <a:gd name="T57" fmla="*/ 3 h 269"/>
                  <a:gd name="T58" fmla="*/ 0 w 302"/>
                  <a:gd name="T59" fmla="*/ 3 h 269"/>
                  <a:gd name="T60" fmla="*/ 0 w 302"/>
                  <a:gd name="T61" fmla="*/ 4 h 269"/>
                  <a:gd name="T62" fmla="*/ 0 w 302"/>
                  <a:gd name="T63" fmla="*/ 4 h 269"/>
                  <a:gd name="T64" fmla="*/ 0 w 302"/>
                  <a:gd name="T65" fmla="*/ 4 h 269"/>
                  <a:gd name="T66" fmla="*/ 0 w 302"/>
                  <a:gd name="T67" fmla="*/ 4 h 269"/>
                  <a:gd name="T68" fmla="*/ 1 w 302"/>
                  <a:gd name="T69" fmla="*/ 4 h 269"/>
                  <a:gd name="T70" fmla="*/ 2 w 302"/>
                  <a:gd name="T71" fmla="*/ 5 h 269"/>
                  <a:gd name="T72" fmla="*/ 3 w 302"/>
                  <a:gd name="T73" fmla="*/ 5 h 269"/>
                  <a:gd name="T74" fmla="*/ 3 w 302"/>
                  <a:gd name="T75" fmla="*/ 5 h 269"/>
                  <a:gd name="T76" fmla="*/ 4 w 302"/>
                  <a:gd name="T77" fmla="*/ 5 h 269"/>
                  <a:gd name="T78" fmla="*/ 5 w 302"/>
                  <a:gd name="T79" fmla="*/ 5 h 269"/>
                  <a:gd name="T80" fmla="*/ 6 w 302"/>
                  <a:gd name="T81" fmla="*/ 4 h 269"/>
                  <a:gd name="T82" fmla="*/ 6 w 302"/>
                  <a:gd name="T83" fmla="*/ 4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2" h="269">
                    <a:moveTo>
                      <a:pt x="286" y="193"/>
                    </a:moveTo>
                    <a:lnTo>
                      <a:pt x="302" y="135"/>
                    </a:lnTo>
                    <a:lnTo>
                      <a:pt x="293" y="79"/>
                    </a:lnTo>
                    <a:lnTo>
                      <a:pt x="261" y="31"/>
                    </a:lnTo>
                    <a:lnTo>
                      <a:pt x="210" y="4"/>
                    </a:lnTo>
                    <a:lnTo>
                      <a:pt x="149" y="0"/>
                    </a:lnTo>
                    <a:lnTo>
                      <a:pt x="93" y="17"/>
                    </a:lnTo>
                    <a:lnTo>
                      <a:pt x="44" y="51"/>
                    </a:lnTo>
                    <a:lnTo>
                      <a:pt x="21" y="78"/>
                    </a:lnTo>
                    <a:lnTo>
                      <a:pt x="6" y="110"/>
                    </a:lnTo>
                    <a:lnTo>
                      <a:pt x="0" y="145"/>
                    </a:lnTo>
                    <a:lnTo>
                      <a:pt x="0" y="146"/>
                    </a:lnTo>
                    <a:lnTo>
                      <a:pt x="0" y="147"/>
                    </a:lnTo>
                    <a:lnTo>
                      <a:pt x="2" y="145"/>
                    </a:lnTo>
                    <a:lnTo>
                      <a:pt x="2" y="142"/>
                    </a:lnTo>
                    <a:lnTo>
                      <a:pt x="2" y="137"/>
                    </a:lnTo>
                    <a:lnTo>
                      <a:pt x="2" y="146"/>
                    </a:lnTo>
                    <a:lnTo>
                      <a:pt x="2" y="154"/>
                    </a:lnTo>
                    <a:lnTo>
                      <a:pt x="2" y="163"/>
                    </a:lnTo>
                    <a:lnTo>
                      <a:pt x="3" y="166"/>
                    </a:lnTo>
                    <a:lnTo>
                      <a:pt x="3" y="168"/>
                    </a:lnTo>
                    <a:lnTo>
                      <a:pt x="3" y="171"/>
                    </a:lnTo>
                    <a:lnTo>
                      <a:pt x="5" y="179"/>
                    </a:lnTo>
                    <a:lnTo>
                      <a:pt x="8" y="187"/>
                    </a:lnTo>
                    <a:lnTo>
                      <a:pt x="11" y="194"/>
                    </a:lnTo>
                    <a:lnTo>
                      <a:pt x="64" y="219"/>
                    </a:lnTo>
                    <a:lnTo>
                      <a:pt x="115" y="244"/>
                    </a:lnTo>
                    <a:lnTo>
                      <a:pt x="168" y="269"/>
                    </a:lnTo>
                    <a:lnTo>
                      <a:pt x="214" y="257"/>
                    </a:lnTo>
                    <a:lnTo>
                      <a:pt x="255" y="230"/>
                    </a:lnTo>
                    <a:lnTo>
                      <a:pt x="286" y="19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6" name="Freeform 276">
                <a:extLst>
                  <a:ext uri="{FF2B5EF4-FFF2-40B4-BE49-F238E27FC236}">
                    <a16:creationId xmlns:a16="http://schemas.microsoft.com/office/drawing/2014/main" id="{223A401F-06BA-5448-35D5-493EEB8840BE}"/>
                  </a:ext>
                </a:extLst>
              </p:cNvPr>
              <p:cNvSpPr>
                <a:spLocks/>
              </p:cNvSpPr>
              <p:nvPr/>
            </p:nvSpPr>
            <p:spPr bwMode="auto">
              <a:xfrm>
                <a:off x="4274" y="2879"/>
                <a:ext cx="43" cy="38"/>
              </a:xfrm>
              <a:custGeom>
                <a:avLst/>
                <a:gdLst>
                  <a:gd name="T0" fmla="*/ 6 w 302"/>
                  <a:gd name="T1" fmla="*/ 4 h 269"/>
                  <a:gd name="T2" fmla="*/ 6 w 302"/>
                  <a:gd name="T3" fmla="*/ 3 h 269"/>
                  <a:gd name="T4" fmla="*/ 6 w 302"/>
                  <a:gd name="T5" fmla="*/ 2 h 269"/>
                  <a:gd name="T6" fmla="*/ 5 w 302"/>
                  <a:gd name="T7" fmla="*/ 1 h 269"/>
                  <a:gd name="T8" fmla="*/ 4 w 302"/>
                  <a:gd name="T9" fmla="*/ 0 h 269"/>
                  <a:gd name="T10" fmla="*/ 4 w 302"/>
                  <a:gd name="T11" fmla="*/ 0 h 269"/>
                  <a:gd name="T12" fmla="*/ 3 w 302"/>
                  <a:gd name="T13" fmla="*/ 0 h 269"/>
                  <a:gd name="T14" fmla="*/ 2 w 302"/>
                  <a:gd name="T15" fmla="*/ 0 h 269"/>
                  <a:gd name="T16" fmla="*/ 1 w 302"/>
                  <a:gd name="T17" fmla="*/ 1 h 269"/>
                  <a:gd name="T18" fmla="*/ 1 w 302"/>
                  <a:gd name="T19" fmla="*/ 1 h 269"/>
                  <a:gd name="T20" fmla="*/ 0 w 302"/>
                  <a:gd name="T21" fmla="*/ 2 h 269"/>
                  <a:gd name="T22" fmla="*/ 0 w 302"/>
                  <a:gd name="T23" fmla="*/ 2 h 269"/>
                  <a:gd name="T24" fmla="*/ 0 w 302"/>
                  <a:gd name="T25" fmla="*/ 3 h 269"/>
                  <a:gd name="T26" fmla="*/ 0 w 302"/>
                  <a:gd name="T27" fmla="*/ 3 h 269"/>
                  <a:gd name="T28" fmla="*/ 0 w 302"/>
                  <a:gd name="T29" fmla="*/ 3 h 269"/>
                  <a:gd name="T30" fmla="*/ 0 w 302"/>
                  <a:gd name="T31" fmla="*/ 3 h 269"/>
                  <a:gd name="T32" fmla="*/ 0 w 302"/>
                  <a:gd name="T33" fmla="*/ 3 h 269"/>
                  <a:gd name="T34" fmla="*/ 0 w 302"/>
                  <a:gd name="T35" fmla="*/ 3 h 269"/>
                  <a:gd name="T36" fmla="*/ 0 w 302"/>
                  <a:gd name="T37" fmla="*/ 3 h 269"/>
                  <a:gd name="T38" fmla="*/ 0 w 302"/>
                  <a:gd name="T39" fmla="*/ 3 h 269"/>
                  <a:gd name="T40" fmla="*/ 0 w 302"/>
                  <a:gd name="T41" fmla="*/ 3 h 269"/>
                  <a:gd name="T42" fmla="*/ 0 w 302"/>
                  <a:gd name="T43" fmla="*/ 3 h 269"/>
                  <a:gd name="T44" fmla="*/ 0 w 302"/>
                  <a:gd name="T45" fmla="*/ 3 h 269"/>
                  <a:gd name="T46" fmla="*/ 0 w 302"/>
                  <a:gd name="T47" fmla="*/ 3 h 269"/>
                  <a:gd name="T48" fmla="*/ 0 w 302"/>
                  <a:gd name="T49" fmla="*/ 3 h 269"/>
                  <a:gd name="T50" fmla="*/ 0 w 302"/>
                  <a:gd name="T51" fmla="*/ 3 h 269"/>
                  <a:gd name="T52" fmla="*/ 0 w 302"/>
                  <a:gd name="T53" fmla="*/ 3 h 269"/>
                  <a:gd name="T54" fmla="*/ 0 w 302"/>
                  <a:gd name="T55" fmla="*/ 3 h 269"/>
                  <a:gd name="T56" fmla="*/ 0 w 302"/>
                  <a:gd name="T57" fmla="*/ 3 h 269"/>
                  <a:gd name="T58" fmla="*/ 0 w 302"/>
                  <a:gd name="T59" fmla="*/ 3 h 269"/>
                  <a:gd name="T60" fmla="*/ 0 w 302"/>
                  <a:gd name="T61" fmla="*/ 4 h 269"/>
                  <a:gd name="T62" fmla="*/ 0 w 302"/>
                  <a:gd name="T63" fmla="*/ 4 h 269"/>
                  <a:gd name="T64" fmla="*/ 0 w 302"/>
                  <a:gd name="T65" fmla="*/ 4 h 269"/>
                  <a:gd name="T66" fmla="*/ 0 w 302"/>
                  <a:gd name="T67" fmla="*/ 4 h 269"/>
                  <a:gd name="T68" fmla="*/ 1 w 302"/>
                  <a:gd name="T69" fmla="*/ 4 h 269"/>
                  <a:gd name="T70" fmla="*/ 2 w 302"/>
                  <a:gd name="T71" fmla="*/ 5 h 269"/>
                  <a:gd name="T72" fmla="*/ 3 w 302"/>
                  <a:gd name="T73" fmla="*/ 5 h 269"/>
                  <a:gd name="T74" fmla="*/ 3 w 302"/>
                  <a:gd name="T75" fmla="*/ 5 h 269"/>
                  <a:gd name="T76" fmla="*/ 4 w 302"/>
                  <a:gd name="T77" fmla="*/ 5 h 269"/>
                  <a:gd name="T78" fmla="*/ 5 w 302"/>
                  <a:gd name="T79" fmla="*/ 5 h 269"/>
                  <a:gd name="T80" fmla="*/ 6 w 302"/>
                  <a:gd name="T81" fmla="*/ 4 h 269"/>
                  <a:gd name="T82" fmla="*/ 6 w 302"/>
                  <a:gd name="T83" fmla="*/ 4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2" h="269">
                    <a:moveTo>
                      <a:pt x="286" y="193"/>
                    </a:moveTo>
                    <a:lnTo>
                      <a:pt x="302" y="135"/>
                    </a:lnTo>
                    <a:lnTo>
                      <a:pt x="293" y="79"/>
                    </a:lnTo>
                    <a:lnTo>
                      <a:pt x="261" y="31"/>
                    </a:lnTo>
                    <a:lnTo>
                      <a:pt x="210" y="4"/>
                    </a:lnTo>
                    <a:lnTo>
                      <a:pt x="149" y="0"/>
                    </a:lnTo>
                    <a:lnTo>
                      <a:pt x="93" y="17"/>
                    </a:lnTo>
                    <a:lnTo>
                      <a:pt x="44" y="51"/>
                    </a:lnTo>
                    <a:lnTo>
                      <a:pt x="21" y="78"/>
                    </a:lnTo>
                    <a:lnTo>
                      <a:pt x="6" y="110"/>
                    </a:lnTo>
                    <a:lnTo>
                      <a:pt x="0" y="145"/>
                    </a:lnTo>
                    <a:lnTo>
                      <a:pt x="0" y="146"/>
                    </a:lnTo>
                    <a:lnTo>
                      <a:pt x="0" y="147"/>
                    </a:lnTo>
                    <a:lnTo>
                      <a:pt x="2" y="145"/>
                    </a:lnTo>
                    <a:lnTo>
                      <a:pt x="2" y="142"/>
                    </a:lnTo>
                    <a:lnTo>
                      <a:pt x="2" y="137"/>
                    </a:lnTo>
                    <a:lnTo>
                      <a:pt x="2" y="146"/>
                    </a:lnTo>
                    <a:lnTo>
                      <a:pt x="2" y="154"/>
                    </a:lnTo>
                    <a:lnTo>
                      <a:pt x="2" y="163"/>
                    </a:lnTo>
                    <a:lnTo>
                      <a:pt x="3" y="166"/>
                    </a:lnTo>
                    <a:lnTo>
                      <a:pt x="3" y="168"/>
                    </a:lnTo>
                    <a:lnTo>
                      <a:pt x="3" y="171"/>
                    </a:lnTo>
                    <a:lnTo>
                      <a:pt x="5" y="179"/>
                    </a:lnTo>
                    <a:lnTo>
                      <a:pt x="8" y="187"/>
                    </a:lnTo>
                    <a:lnTo>
                      <a:pt x="11" y="194"/>
                    </a:lnTo>
                    <a:lnTo>
                      <a:pt x="64" y="219"/>
                    </a:lnTo>
                    <a:lnTo>
                      <a:pt x="115" y="244"/>
                    </a:lnTo>
                    <a:lnTo>
                      <a:pt x="168" y="269"/>
                    </a:lnTo>
                    <a:lnTo>
                      <a:pt x="214" y="257"/>
                    </a:lnTo>
                    <a:lnTo>
                      <a:pt x="255" y="230"/>
                    </a:lnTo>
                    <a:lnTo>
                      <a:pt x="286" y="19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7" name="Freeform 277">
                <a:extLst>
                  <a:ext uri="{FF2B5EF4-FFF2-40B4-BE49-F238E27FC236}">
                    <a16:creationId xmlns:a16="http://schemas.microsoft.com/office/drawing/2014/main" id="{1FB305EC-496B-1D51-20CD-428D4B88F4BF}"/>
                  </a:ext>
                </a:extLst>
              </p:cNvPr>
              <p:cNvSpPr>
                <a:spLocks/>
              </p:cNvSpPr>
              <p:nvPr/>
            </p:nvSpPr>
            <p:spPr bwMode="auto">
              <a:xfrm>
                <a:off x="3934" y="2686"/>
                <a:ext cx="37" cy="28"/>
              </a:xfrm>
              <a:custGeom>
                <a:avLst/>
                <a:gdLst>
                  <a:gd name="T0" fmla="*/ 4 w 259"/>
                  <a:gd name="T1" fmla="*/ 4 h 195"/>
                  <a:gd name="T2" fmla="*/ 4 w 259"/>
                  <a:gd name="T3" fmla="*/ 3 h 195"/>
                  <a:gd name="T4" fmla="*/ 5 w 259"/>
                  <a:gd name="T5" fmla="*/ 3 h 195"/>
                  <a:gd name="T6" fmla="*/ 5 w 259"/>
                  <a:gd name="T7" fmla="*/ 2 h 195"/>
                  <a:gd name="T8" fmla="*/ 5 w 259"/>
                  <a:gd name="T9" fmla="*/ 2 h 195"/>
                  <a:gd name="T10" fmla="*/ 5 w 259"/>
                  <a:gd name="T11" fmla="*/ 2 h 195"/>
                  <a:gd name="T12" fmla="*/ 5 w 259"/>
                  <a:gd name="T13" fmla="*/ 1 h 195"/>
                  <a:gd name="T14" fmla="*/ 5 w 259"/>
                  <a:gd name="T15" fmla="*/ 1 h 195"/>
                  <a:gd name="T16" fmla="*/ 5 w 259"/>
                  <a:gd name="T17" fmla="*/ 1 h 195"/>
                  <a:gd name="T18" fmla="*/ 5 w 259"/>
                  <a:gd name="T19" fmla="*/ 0 h 195"/>
                  <a:gd name="T20" fmla="*/ 4 w 259"/>
                  <a:gd name="T21" fmla="*/ 0 h 195"/>
                  <a:gd name="T22" fmla="*/ 4 w 259"/>
                  <a:gd name="T23" fmla="*/ 0 h 195"/>
                  <a:gd name="T24" fmla="*/ 4 w 259"/>
                  <a:gd name="T25" fmla="*/ 0 h 195"/>
                  <a:gd name="T26" fmla="*/ 3 w 259"/>
                  <a:gd name="T27" fmla="*/ 0 h 195"/>
                  <a:gd name="T28" fmla="*/ 2 w 259"/>
                  <a:gd name="T29" fmla="*/ 0 h 195"/>
                  <a:gd name="T30" fmla="*/ 2 w 259"/>
                  <a:gd name="T31" fmla="*/ 0 h 195"/>
                  <a:gd name="T32" fmla="*/ 2 w 259"/>
                  <a:gd name="T33" fmla="*/ 0 h 195"/>
                  <a:gd name="T34" fmla="*/ 1 w 259"/>
                  <a:gd name="T35" fmla="*/ 1 h 195"/>
                  <a:gd name="T36" fmla="*/ 1 w 259"/>
                  <a:gd name="T37" fmla="*/ 1 h 195"/>
                  <a:gd name="T38" fmla="*/ 0 w 259"/>
                  <a:gd name="T39" fmla="*/ 2 h 195"/>
                  <a:gd name="T40" fmla="*/ 0 w 259"/>
                  <a:gd name="T41" fmla="*/ 2 h 195"/>
                  <a:gd name="T42" fmla="*/ 0 w 259"/>
                  <a:gd name="T43" fmla="*/ 2 h 195"/>
                  <a:gd name="T44" fmla="*/ 0 w 259"/>
                  <a:gd name="T45" fmla="*/ 2 h 195"/>
                  <a:gd name="T46" fmla="*/ 0 w 259"/>
                  <a:gd name="T47" fmla="*/ 3 h 195"/>
                  <a:gd name="T48" fmla="*/ 0 w 259"/>
                  <a:gd name="T49" fmla="*/ 3 h 195"/>
                  <a:gd name="T50" fmla="*/ 1 w 259"/>
                  <a:gd name="T51" fmla="*/ 3 h 195"/>
                  <a:gd name="T52" fmla="*/ 2 w 259"/>
                  <a:gd name="T53" fmla="*/ 4 h 195"/>
                  <a:gd name="T54" fmla="*/ 3 w 259"/>
                  <a:gd name="T55" fmla="*/ 4 h 195"/>
                  <a:gd name="T56" fmla="*/ 3 w 259"/>
                  <a:gd name="T57" fmla="*/ 4 h 195"/>
                  <a:gd name="T58" fmla="*/ 4 w 259"/>
                  <a:gd name="T59" fmla="*/ 4 h 195"/>
                  <a:gd name="T60" fmla="*/ 4 w 259"/>
                  <a:gd name="T61" fmla="*/ 4 h 195"/>
                  <a:gd name="T62" fmla="*/ 4 w 259"/>
                  <a:gd name="T63" fmla="*/ 4 h 195"/>
                  <a:gd name="T64" fmla="*/ 4 w 259"/>
                  <a:gd name="T65" fmla="*/ 4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195">
                    <a:moveTo>
                      <a:pt x="182" y="187"/>
                    </a:moveTo>
                    <a:lnTo>
                      <a:pt x="209" y="167"/>
                    </a:lnTo>
                    <a:lnTo>
                      <a:pt x="233" y="139"/>
                    </a:lnTo>
                    <a:lnTo>
                      <a:pt x="250" y="110"/>
                    </a:lnTo>
                    <a:lnTo>
                      <a:pt x="258" y="87"/>
                    </a:lnTo>
                    <a:lnTo>
                      <a:pt x="259" y="62"/>
                    </a:lnTo>
                    <a:lnTo>
                      <a:pt x="250" y="37"/>
                    </a:lnTo>
                    <a:lnTo>
                      <a:pt x="233" y="17"/>
                    </a:lnTo>
                    <a:lnTo>
                      <a:pt x="212" y="5"/>
                    </a:lnTo>
                    <a:lnTo>
                      <a:pt x="187" y="0"/>
                    </a:lnTo>
                    <a:lnTo>
                      <a:pt x="153" y="2"/>
                    </a:lnTo>
                    <a:lnTo>
                      <a:pt x="118" y="8"/>
                    </a:lnTo>
                    <a:lnTo>
                      <a:pt x="86" y="21"/>
                    </a:lnTo>
                    <a:lnTo>
                      <a:pt x="56" y="39"/>
                    </a:lnTo>
                    <a:lnTo>
                      <a:pt x="32" y="63"/>
                    </a:lnTo>
                    <a:lnTo>
                      <a:pt x="12" y="91"/>
                    </a:lnTo>
                    <a:lnTo>
                      <a:pt x="5" y="105"/>
                    </a:lnTo>
                    <a:lnTo>
                      <a:pt x="1" y="120"/>
                    </a:lnTo>
                    <a:lnTo>
                      <a:pt x="0" y="134"/>
                    </a:lnTo>
                    <a:lnTo>
                      <a:pt x="56" y="156"/>
                    </a:lnTo>
                    <a:lnTo>
                      <a:pt x="112" y="175"/>
                    </a:lnTo>
                    <a:lnTo>
                      <a:pt x="167" y="195"/>
                    </a:lnTo>
                    <a:lnTo>
                      <a:pt x="173" y="192"/>
                    </a:lnTo>
                    <a:lnTo>
                      <a:pt x="178" y="189"/>
                    </a:lnTo>
                    <a:lnTo>
                      <a:pt x="182"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8" name="Freeform 278">
                <a:extLst>
                  <a:ext uri="{FF2B5EF4-FFF2-40B4-BE49-F238E27FC236}">
                    <a16:creationId xmlns:a16="http://schemas.microsoft.com/office/drawing/2014/main" id="{6FF872DF-8863-0830-807A-CB20D701FC3F}"/>
                  </a:ext>
                </a:extLst>
              </p:cNvPr>
              <p:cNvSpPr>
                <a:spLocks/>
              </p:cNvSpPr>
              <p:nvPr/>
            </p:nvSpPr>
            <p:spPr bwMode="auto">
              <a:xfrm>
                <a:off x="3934" y="2686"/>
                <a:ext cx="37" cy="28"/>
              </a:xfrm>
              <a:custGeom>
                <a:avLst/>
                <a:gdLst>
                  <a:gd name="T0" fmla="*/ 4 w 259"/>
                  <a:gd name="T1" fmla="*/ 4 h 195"/>
                  <a:gd name="T2" fmla="*/ 4 w 259"/>
                  <a:gd name="T3" fmla="*/ 3 h 195"/>
                  <a:gd name="T4" fmla="*/ 5 w 259"/>
                  <a:gd name="T5" fmla="*/ 3 h 195"/>
                  <a:gd name="T6" fmla="*/ 5 w 259"/>
                  <a:gd name="T7" fmla="*/ 2 h 195"/>
                  <a:gd name="T8" fmla="*/ 5 w 259"/>
                  <a:gd name="T9" fmla="*/ 2 h 195"/>
                  <a:gd name="T10" fmla="*/ 5 w 259"/>
                  <a:gd name="T11" fmla="*/ 2 h 195"/>
                  <a:gd name="T12" fmla="*/ 5 w 259"/>
                  <a:gd name="T13" fmla="*/ 1 h 195"/>
                  <a:gd name="T14" fmla="*/ 5 w 259"/>
                  <a:gd name="T15" fmla="*/ 1 h 195"/>
                  <a:gd name="T16" fmla="*/ 5 w 259"/>
                  <a:gd name="T17" fmla="*/ 1 h 195"/>
                  <a:gd name="T18" fmla="*/ 5 w 259"/>
                  <a:gd name="T19" fmla="*/ 0 h 195"/>
                  <a:gd name="T20" fmla="*/ 4 w 259"/>
                  <a:gd name="T21" fmla="*/ 0 h 195"/>
                  <a:gd name="T22" fmla="*/ 4 w 259"/>
                  <a:gd name="T23" fmla="*/ 0 h 195"/>
                  <a:gd name="T24" fmla="*/ 4 w 259"/>
                  <a:gd name="T25" fmla="*/ 0 h 195"/>
                  <a:gd name="T26" fmla="*/ 3 w 259"/>
                  <a:gd name="T27" fmla="*/ 0 h 195"/>
                  <a:gd name="T28" fmla="*/ 2 w 259"/>
                  <a:gd name="T29" fmla="*/ 0 h 195"/>
                  <a:gd name="T30" fmla="*/ 2 w 259"/>
                  <a:gd name="T31" fmla="*/ 0 h 195"/>
                  <a:gd name="T32" fmla="*/ 2 w 259"/>
                  <a:gd name="T33" fmla="*/ 0 h 195"/>
                  <a:gd name="T34" fmla="*/ 1 w 259"/>
                  <a:gd name="T35" fmla="*/ 1 h 195"/>
                  <a:gd name="T36" fmla="*/ 1 w 259"/>
                  <a:gd name="T37" fmla="*/ 1 h 195"/>
                  <a:gd name="T38" fmla="*/ 0 w 259"/>
                  <a:gd name="T39" fmla="*/ 2 h 195"/>
                  <a:gd name="T40" fmla="*/ 0 w 259"/>
                  <a:gd name="T41" fmla="*/ 2 h 195"/>
                  <a:gd name="T42" fmla="*/ 0 w 259"/>
                  <a:gd name="T43" fmla="*/ 2 h 195"/>
                  <a:gd name="T44" fmla="*/ 0 w 259"/>
                  <a:gd name="T45" fmla="*/ 2 h 195"/>
                  <a:gd name="T46" fmla="*/ 0 w 259"/>
                  <a:gd name="T47" fmla="*/ 3 h 195"/>
                  <a:gd name="T48" fmla="*/ 0 w 259"/>
                  <a:gd name="T49" fmla="*/ 3 h 195"/>
                  <a:gd name="T50" fmla="*/ 1 w 259"/>
                  <a:gd name="T51" fmla="*/ 3 h 195"/>
                  <a:gd name="T52" fmla="*/ 2 w 259"/>
                  <a:gd name="T53" fmla="*/ 4 h 195"/>
                  <a:gd name="T54" fmla="*/ 3 w 259"/>
                  <a:gd name="T55" fmla="*/ 4 h 195"/>
                  <a:gd name="T56" fmla="*/ 3 w 259"/>
                  <a:gd name="T57" fmla="*/ 4 h 195"/>
                  <a:gd name="T58" fmla="*/ 4 w 259"/>
                  <a:gd name="T59" fmla="*/ 4 h 195"/>
                  <a:gd name="T60" fmla="*/ 4 w 259"/>
                  <a:gd name="T61" fmla="*/ 4 h 195"/>
                  <a:gd name="T62" fmla="*/ 4 w 259"/>
                  <a:gd name="T63" fmla="*/ 4 h 195"/>
                  <a:gd name="T64" fmla="*/ 4 w 259"/>
                  <a:gd name="T65" fmla="*/ 4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195">
                    <a:moveTo>
                      <a:pt x="182" y="187"/>
                    </a:moveTo>
                    <a:lnTo>
                      <a:pt x="209" y="167"/>
                    </a:lnTo>
                    <a:lnTo>
                      <a:pt x="233" y="139"/>
                    </a:lnTo>
                    <a:lnTo>
                      <a:pt x="250" y="110"/>
                    </a:lnTo>
                    <a:lnTo>
                      <a:pt x="258" y="87"/>
                    </a:lnTo>
                    <a:lnTo>
                      <a:pt x="259" y="62"/>
                    </a:lnTo>
                    <a:lnTo>
                      <a:pt x="250" y="37"/>
                    </a:lnTo>
                    <a:lnTo>
                      <a:pt x="233" y="17"/>
                    </a:lnTo>
                    <a:lnTo>
                      <a:pt x="212" y="5"/>
                    </a:lnTo>
                    <a:lnTo>
                      <a:pt x="187" y="0"/>
                    </a:lnTo>
                    <a:lnTo>
                      <a:pt x="153" y="2"/>
                    </a:lnTo>
                    <a:lnTo>
                      <a:pt x="118" y="8"/>
                    </a:lnTo>
                    <a:lnTo>
                      <a:pt x="86" y="21"/>
                    </a:lnTo>
                    <a:lnTo>
                      <a:pt x="56" y="39"/>
                    </a:lnTo>
                    <a:lnTo>
                      <a:pt x="32" y="63"/>
                    </a:lnTo>
                    <a:lnTo>
                      <a:pt x="12" y="91"/>
                    </a:lnTo>
                    <a:lnTo>
                      <a:pt x="5" y="105"/>
                    </a:lnTo>
                    <a:lnTo>
                      <a:pt x="1" y="120"/>
                    </a:lnTo>
                    <a:lnTo>
                      <a:pt x="0" y="134"/>
                    </a:lnTo>
                    <a:lnTo>
                      <a:pt x="56" y="156"/>
                    </a:lnTo>
                    <a:lnTo>
                      <a:pt x="112" y="175"/>
                    </a:lnTo>
                    <a:lnTo>
                      <a:pt x="167" y="195"/>
                    </a:lnTo>
                    <a:lnTo>
                      <a:pt x="173" y="192"/>
                    </a:lnTo>
                    <a:lnTo>
                      <a:pt x="178" y="189"/>
                    </a:lnTo>
                    <a:lnTo>
                      <a:pt x="182"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9" name="Freeform 279">
                <a:extLst>
                  <a:ext uri="{FF2B5EF4-FFF2-40B4-BE49-F238E27FC236}">
                    <a16:creationId xmlns:a16="http://schemas.microsoft.com/office/drawing/2014/main" id="{1C21DCBB-9EAD-B007-0B5F-B3F700D5FC43}"/>
                  </a:ext>
                </a:extLst>
              </p:cNvPr>
              <p:cNvSpPr>
                <a:spLocks/>
              </p:cNvSpPr>
              <p:nvPr/>
            </p:nvSpPr>
            <p:spPr bwMode="auto">
              <a:xfrm>
                <a:off x="3996" y="2705"/>
                <a:ext cx="39" cy="33"/>
              </a:xfrm>
              <a:custGeom>
                <a:avLst/>
                <a:gdLst>
                  <a:gd name="T0" fmla="*/ 5 w 272"/>
                  <a:gd name="T1" fmla="*/ 3 h 228"/>
                  <a:gd name="T2" fmla="*/ 6 w 272"/>
                  <a:gd name="T3" fmla="*/ 2 h 228"/>
                  <a:gd name="T4" fmla="*/ 5 w 272"/>
                  <a:gd name="T5" fmla="*/ 1 h 228"/>
                  <a:gd name="T6" fmla="*/ 4 w 272"/>
                  <a:gd name="T7" fmla="*/ 0 h 228"/>
                  <a:gd name="T8" fmla="*/ 4 w 272"/>
                  <a:gd name="T9" fmla="*/ 0 h 228"/>
                  <a:gd name="T10" fmla="*/ 3 w 272"/>
                  <a:gd name="T11" fmla="*/ 0 h 228"/>
                  <a:gd name="T12" fmla="*/ 2 w 272"/>
                  <a:gd name="T13" fmla="*/ 0 h 228"/>
                  <a:gd name="T14" fmla="*/ 1 w 272"/>
                  <a:gd name="T15" fmla="*/ 1 h 228"/>
                  <a:gd name="T16" fmla="*/ 1 w 272"/>
                  <a:gd name="T17" fmla="*/ 1 h 228"/>
                  <a:gd name="T18" fmla="*/ 1 w 272"/>
                  <a:gd name="T19" fmla="*/ 1 h 228"/>
                  <a:gd name="T20" fmla="*/ 0 w 272"/>
                  <a:gd name="T21" fmla="*/ 1 h 228"/>
                  <a:gd name="T22" fmla="*/ 0 w 272"/>
                  <a:gd name="T23" fmla="*/ 2 h 228"/>
                  <a:gd name="T24" fmla="*/ 0 w 272"/>
                  <a:gd name="T25" fmla="*/ 2 h 228"/>
                  <a:gd name="T26" fmla="*/ 0 w 272"/>
                  <a:gd name="T27" fmla="*/ 2 h 228"/>
                  <a:gd name="T28" fmla="*/ 0 w 272"/>
                  <a:gd name="T29" fmla="*/ 3 h 228"/>
                  <a:gd name="T30" fmla="*/ 0 w 272"/>
                  <a:gd name="T31" fmla="*/ 3 h 228"/>
                  <a:gd name="T32" fmla="*/ 0 w 272"/>
                  <a:gd name="T33" fmla="*/ 3 h 228"/>
                  <a:gd name="T34" fmla="*/ 1 w 272"/>
                  <a:gd name="T35" fmla="*/ 4 h 228"/>
                  <a:gd name="T36" fmla="*/ 3 w 272"/>
                  <a:gd name="T37" fmla="*/ 4 h 228"/>
                  <a:gd name="T38" fmla="*/ 4 w 272"/>
                  <a:gd name="T39" fmla="*/ 5 h 228"/>
                  <a:gd name="T40" fmla="*/ 4 w 272"/>
                  <a:gd name="T41" fmla="*/ 5 h 228"/>
                  <a:gd name="T42" fmla="*/ 4 w 272"/>
                  <a:gd name="T43" fmla="*/ 4 h 228"/>
                  <a:gd name="T44" fmla="*/ 5 w 272"/>
                  <a:gd name="T45" fmla="*/ 4 h 228"/>
                  <a:gd name="T46" fmla="*/ 5 w 272"/>
                  <a:gd name="T47" fmla="*/ 3 h 228"/>
                  <a:gd name="T48" fmla="*/ 5 w 272"/>
                  <a:gd name="T49" fmla="*/ 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2" h="228">
                    <a:moveTo>
                      <a:pt x="259" y="164"/>
                    </a:moveTo>
                    <a:lnTo>
                      <a:pt x="272" y="101"/>
                    </a:lnTo>
                    <a:lnTo>
                      <a:pt x="250" y="40"/>
                    </a:lnTo>
                    <a:lnTo>
                      <a:pt x="194" y="5"/>
                    </a:lnTo>
                    <a:lnTo>
                      <a:pt x="141" y="0"/>
                    </a:lnTo>
                    <a:lnTo>
                      <a:pt x="88" y="14"/>
                    </a:lnTo>
                    <a:lnTo>
                      <a:pt x="44" y="46"/>
                    </a:lnTo>
                    <a:lnTo>
                      <a:pt x="33" y="57"/>
                    </a:lnTo>
                    <a:lnTo>
                      <a:pt x="22" y="71"/>
                    </a:lnTo>
                    <a:lnTo>
                      <a:pt x="13" y="85"/>
                    </a:lnTo>
                    <a:lnTo>
                      <a:pt x="3" y="108"/>
                    </a:lnTo>
                    <a:lnTo>
                      <a:pt x="0" y="132"/>
                    </a:lnTo>
                    <a:lnTo>
                      <a:pt x="3" y="156"/>
                    </a:lnTo>
                    <a:lnTo>
                      <a:pt x="66" y="179"/>
                    </a:lnTo>
                    <a:lnTo>
                      <a:pt x="127" y="204"/>
                    </a:lnTo>
                    <a:lnTo>
                      <a:pt x="187" y="228"/>
                    </a:lnTo>
                    <a:lnTo>
                      <a:pt x="216" y="213"/>
                    </a:lnTo>
                    <a:lnTo>
                      <a:pt x="239" y="193"/>
                    </a:lnTo>
                    <a:lnTo>
                      <a:pt x="259" y="164"/>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0" name="Freeform 280">
                <a:extLst>
                  <a:ext uri="{FF2B5EF4-FFF2-40B4-BE49-F238E27FC236}">
                    <a16:creationId xmlns:a16="http://schemas.microsoft.com/office/drawing/2014/main" id="{13C64F1A-2F97-D67B-D8E2-4C3FBCD91363}"/>
                  </a:ext>
                </a:extLst>
              </p:cNvPr>
              <p:cNvSpPr>
                <a:spLocks/>
              </p:cNvSpPr>
              <p:nvPr/>
            </p:nvSpPr>
            <p:spPr bwMode="auto">
              <a:xfrm>
                <a:off x="3996" y="2705"/>
                <a:ext cx="39" cy="33"/>
              </a:xfrm>
              <a:custGeom>
                <a:avLst/>
                <a:gdLst>
                  <a:gd name="T0" fmla="*/ 5 w 272"/>
                  <a:gd name="T1" fmla="*/ 3 h 228"/>
                  <a:gd name="T2" fmla="*/ 6 w 272"/>
                  <a:gd name="T3" fmla="*/ 2 h 228"/>
                  <a:gd name="T4" fmla="*/ 5 w 272"/>
                  <a:gd name="T5" fmla="*/ 1 h 228"/>
                  <a:gd name="T6" fmla="*/ 4 w 272"/>
                  <a:gd name="T7" fmla="*/ 0 h 228"/>
                  <a:gd name="T8" fmla="*/ 4 w 272"/>
                  <a:gd name="T9" fmla="*/ 0 h 228"/>
                  <a:gd name="T10" fmla="*/ 3 w 272"/>
                  <a:gd name="T11" fmla="*/ 0 h 228"/>
                  <a:gd name="T12" fmla="*/ 2 w 272"/>
                  <a:gd name="T13" fmla="*/ 0 h 228"/>
                  <a:gd name="T14" fmla="*/ 1 w 272"/>
                  <a:gd name="T15" fmla="*/ 1 h 228"/>
                  <a:gd name="T16" fmla="*/ 1 w 272"/>
                  <a:gd name="T17" fmla="*/ 1 h 228"/>
                  <a:gd name="T18" fmla="*/ 1 w 272"/>
                  <a:gd name="T19" fmla="*/ 1 h 228"/>
                  <a:gd name="T20" fmla="*/ 0 w 272"/>
                  <a:gd name="T21" fmla="*/ 1 h 228"/>
                  <a:gd name="T22" fmla="*/ 0 w 272"/>
                  <a:gd name="T23" fmla="*/ 2 h 228"/>
                  <a:gd name="T24" fmla="*/ 0 w 272"/>
                  <a:gd name="T25" fmla="*/ 2 h 228"/>
                  <a:gd name="T26" fmla="*/ 0 w 272"/>
                  <a:gd name="T27" fmla="*/ 2 h 228"/>
                  <a:gd name="T28" fmla="*/ 0 w 272"/>
                  <a:gd name="T29" fmla="*/ 3 h 228"/>
                  <a:gd name="T30" fmla="*/ 0 w 272"/>
                  <a:gd name="T31" fmla="*/ 3 h 228"/>
                  <a:gd name="T32" fmla="*/ 0 w 272"/>
                  <a:gd name="T33" fmla="*/ 3 h 228"/>
                  <a:gd name="T34" fmla="*/ 1 w 272"/>
                  <a:gd name="T35" fmla="*/ 4 h 228"/>
                  <a:gd name="T36" fmla="*/ 3 w 272"/>
                  <a:gd name="T37" fmla="*/ 4 h 228"/>
                  <a:gd name="T38" fmla="*/ 4 w 272"/>
                  <a:gd name="T39" fmla="*/ 5 h 228"/>
                  <a:gd name="T40" fmla="*/ 4 w 272"/>
                  <a:gd name="T41" fmla="*/ 5 h 228"/>
                  <a:gd name="T42" fmla="*/ 4 w 272"/>
                  <a:gd name="T43" fmla="*/ 4 h 228"/>
                  <a:gd name="T44" fmla="*/ 5 w 272"/>
                  <a:gd name="T45" fmla="*/ 4 h 228"/>
                  <a:gd name="T46" fmla="*/ 5 w 272"/>
                  <a:gd name="T47" fmla="*/ 3 h 228"/>
                  <a:gd name="T48" fmla="*/ 5 w 272"/>
                  <a:gd name="T49" fmla="*/ 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2" h="228">
                    <a:moveTo>
                      <a:pt x="259" y="164"/>
                    </a:moveTo>
                    <a:lnTo>
                      <a:pt x="272" y="101"/>
                    </a:lnTo>
                    <a:lnTo>
                      <a:pt x="250" y="40"/>
                    </a:lnTo>
                    <a:lnTo>
                      <a:pt x="194" y="5"/>
                    </a:lnTo>
                    <a:lnTo>
                      <a:pt x="141" y="0"/>
                    </a:lnTo>
                    <a:lnTo>
                      <a:pt x="88" y="14"/>
                    </a:lnTo>
                    <a:lnTo>
                      <a:pt x="44" y="46"/>
                    </a:lnTo>
                    <a:lnTo>
                      <a:pt x="33" y="57"/>
                    </a:lnTo>
                    <a:lnTo>
                      <a:pt x="22" y="71"/>
                    </a:lnTo>
                    <a:lnTo>
                      <a:pt x="13" y="85"/>
                    </a:lnTo>
                    <a:lnTo>
                      <a:pt x="3" y="108"/>
                    </a:lnTo>
                    <a:lnTo>
                      <a:pt x="0" y="132"/>
                    </a:lnTo>
                    <a:lnTo>
                      <a:pt x="3" y="156"/>
                    </a:lnTo>
                    <a:lnTo>
                      <a:pt x="66" y="179"/>
                    </a:lnTo>
                    <a:lnTo>
                      <a:pt x="127" y="204"/>
                    </a:lnTo>
                    <a:lnTo>
                      <a:pt x="187" y="228"/>
                    </a:lnTo>
                    <a:lnTo>
                      <a:pt x="216" y="213"/>
                    </a:lnTo>
                    <a:lnTo>
                      <a:pt x="239" y="193"/>
                    </a:lnTo>
                    <a:lnTo>
                      <a:pt x="259" y="1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1" name="Freeform 281">
                <a:extLst>
                  <a:ext uri="{FF2B5EF4-FFF2-40B4-BE49-F238E27FC236}">
                    <a16:creationId xmlns:a16="http://schemas.microsoft.com/office/drawing/2014/main" id="{7834AEAE-8673-41AA-DE72-AB105A9C0989}"/>
                  </a:ext>
                </a:extLst>
              </p:cNvPr>
              <p:cNvSpPr>
                <a:spLocks/>
              </p:cNvSpPr>
              <p:nvPr/>
            </p:nvSpPr>
            <p:spPr bwMode="auto">
              <a:xfrm>
                <a:off x="4061" y="2733"/>
                <a:ext cx="30" cy="30"/>
              </a:xfrm>
              <a:custGeom>
                <a:avLst/>
                <a:gdLst>
                  <a:gd name="T0" fmla="*/ 3 w 211"/>
                  <a:gd name="T1" fmla="*/ 4 h 207"/>
                  <a:gd name="T2" fmla="*/ 3 w 211"/>
                  <a:gd name="T3" fmla="*/ 4 h 207"/>
                  <a:gd name="T4" fmla="*/ 3 w 211"/>
                  <a:gd name="T5" fmla="*/ 4 h 207"/>
                  <a:gd name="T6" fmla="*/ 3 w 211"/>
                  <a:gd name="T7" fmla="*/ 4 h 207"/>
                  <a:gd name="T8" fmla="*/ 3 w 211"/>
                  <a:gd name="T9" fmla="*/ 4 h 207"/>
                  <a:gd name="T10" fmla="*/ 3 w 211"/>
                  <a:gd name="T11" fmla="*/ 4 h 207"/>
                  <a:gd name="T12" fmla="*/ 4 w 211"/>
                  <a:gd name="T13" fmla="*/ 3 h 207"/>
                  <a:gd name="T14" fmla="*/ 4 w 211"/>
                  <a:gd name="T15" fmla="*/ 3 h 207"/>
                  <a:gd name="T16" fmla="*/ 4 w 211"/>
                  <a:gd name="T17" fmla="*/ 3 h 207"/>
                  <a:gd name="T18" fmla="*/ 4 w 211"/>
                  <a:gd name="T19" fmla="*/ 3 h 207"/>
                  <a:gd name="T20" fmla="*/ 4 w 211"/>
                  <a:gd name="T21" fmla="*/ 3 h 207"/>
                  <a:gd name="T22" fmla="*/ 4 w 211"/>
                  <a:gd name="T23" fmla="*/ 3 h 207"/>
                  <a:gd name="T24" fmla="*/ 4 w 211"/>
                  <a:gd name="T25" fmla="*/ 3 h 207"/>
                  <a:gd name="T26" fmla="*/ 4 w 211"/>
                  <a:gd name="T27" fmla="*/ 3 h 207"/>
                  <a:gd name="T28" fmla="*/ 4 w 211"/>
                  <a:gd name="T29" fmla="*/ 3 h 207"/>
                  <a:gd name="T30" fmla="*/ 4 w 211"/>
                  <a:gd name="T31" fmla="*/ 3 h 207"/>
                  <a:gd name="T32" fmla="*/ 4 w 211"/>
                  <a:gd name="T33" fmla="*/ 3 h 207"/>
                  <a:gd name="T34" fmla="*/ 4 w 211"/>
                  <a:gd name="T35" fmla="*/ 3 h 207"/>
                  <a:gd name="T36" fmla="*/ 4 w 211"/>
                  <a:gd name="T37" fmla="*/ 2 h 207"/>
                  <a:gd name="T38" fmla="*/ 4 w 211"/>
                  <a:gd name="T39" fmla="*/ 2 h 207"/>
                  <a:gd name="T40" fmla="*/ 4 w 211"/>
                  <a:gd name="T41" fmla="*/ 2 h 207"/>
                  <a:gd name="T42" fmla="*/ 4 w 211"/>
                  <a:gd name="T43" fmla="*/ 2 h 207"/>
                  <a:gd name="T44" fmla="*/ 4 w 211"/>
                  <a:gd name="T45" fmla="*/ 2 h 207"/>
                  <a:gd name="T46" fmla="*/ 4 w 211"/>
                  <a:gd name="T47" fmla="*/ 2 h 207"/>
                  <a:gd name="T48" fmla="*/ 4 w 211"/>
                  <a:gd name="T49" fmla="*/ 2 h 207"/>
                  <a:gd name="T50" fmla="*/ 4 w 211"/>
                  <a:gd name="T51" fmla="*/ 1 h 207"/>
                  <a:gd name="T52" fmla="*/ 4 w 211"/>
                  <a:gd name="T53" fmla="*/ 1 h 207"/>
                  <a:gd name="T54" fmla="*/ 4 w 211"/>
                  <a:gd name="T55" fmla="*/ 1 h 207"/>
                  <a:gd name="T56" fmla="*/ 4 w 211"/>
                  <a:gd name="T57" fmla="*/ 1 h 207"/>
                  <a:gd name="T58" fmla="*/ 3 w 211"/>
                  <a:gd name="T59" fmla="*/ 0 h 207"/>
                  <a:gd name="T60" fmla="*/ 3 w 211"/>
                  <a:gd name="T61" fmla="*/ 0 h 207"/>
                  <a:gd name="T62" fmla="*/ 2 w 211"/>
                  <a:gd name="T63" fmla="*/ 0 h 207"/>
                  <a:gd name="T64" fmla="*/ 2 w 211"/>
                  <a:gd name="T65" fmla="*/ 0 h 207"/>
                  <a:gd name="T66" fmla="*/ 1 w 211"/>
                  <a:gd name="T67" fmla="*/ 0 h 207"/>
                  <a:gd name="T68" fmla="*/ 1 w 211"/>
                  <a:gd name="T69" fmla="*/ 1 h 207"/>
                  <a:gd name="T70" fmla="*/ 0 w 211"/>
                  <a:gd name="T71" fmla="*/ 1 h 207"/>
                  <a:gd name="T72" fmla="*/ 0 w 211"/>
                  <a:gd name="T73" fmla="*/ 1 h 207"/>
                  <a:gd name="T74" fmla="*/ 0 w 211"/>
                  <a:gd name="T75" fmla="*/ 2 h 207"/>
                  <a:gd name="T76" fmla="*/ 0 w 211"/>
                  <a:gd name="T77" fmla="*/ 3 h 207"/>
                  <a:gd name="T78" fmla="*/ 0 w 211"/>
                  <a:gd name="T79" fmla="*/ 3 h 207"/>
                  <a:gd name="T80" fmla="*/ 0 w 211"/>
                  <a:gd name="T81" fmla="*/ 3 h 207"/>
                  <a:gd name="T82" fmla="*/ 1 w 211"/>
                  <a:gd name="T83" fmla="*/ 4 h 207"/>
                  <a:gd name="T84" fmla="*/ 2 w 211"/>
                  <a:gd name="T85" fmla="*/ 4 h 207"/>
                  <a:gd name="T86" fmla="*/ 2 w 211"/>
                  <a:gd name="T87" fmla="*/ 4 h 207"/>
                  <a:gd name="T88" fmla="*/ 2 w 211"/>
                  <a:gd name="T89" fmla="*/ 4 h 207"/>
                  <a:gd name="T90" fmla="*/ 3 w 211"/>
                  <a:gd name="T91" fmla="*/ 4 h 207"/>
                  <a:gd name="T92" fmla="*/ 3 w 211"/>
                  <a:gd name="T93" fmla="*/ 4 h 207"/>
                  <a:gd name="T94" fmla="*/ 3 w 211"/>
                  <a:gd name="T95" fmla="*/ 4 h 207"/>
                  <a:gd name="T96" fmla="*/ 3 w 211"/>
                  <a:gd name="T97" fmla="*/ 4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1" h="207">
                    <a:moveTo>
                      <a:pt x="136" y="196"/>
                    </a:moveTo>
                    <a:lnTo>
                      <a:pt x="146" y="188"/>
                    </a:lnTo>
                    <a:lnTo>
                      <a:pt x="161" y="178"/>
                    </a:lnTo>
                    <a:lnTo>
                      <a:pt x="148" y="187"/>
                    </a:lnTo>
                    <a:lnTo>
                      <a:pt x="163" y="176"/>
                    </a:lnTo>
                    <a:lnTo>
                      <a:pt x="176" y="163"/>
                    </a:lnTo>
                    <a:lnTo>
                      <a:pt x="188" y="146"/>
                    </a:lnTo>
                    <a:lnTo>
                      <a:pt x="188" y="145"/>
                    </a:lnTo>
                    <a:lnTo>
                      <a:pt x="190" y="144"/>
                    </a:lnTo>
                    <a:lnTo>
                      <a:pt x="193" y="141"/>
                    </a:lnTo>
                    <a:lnTo>
                      <a:pt x="196" y="137"/>
                    </a:lnTo>
                    <a:lnTo>
                      <a:pt x="198" y="134"/>
                    </a:lnTo>
                    <a:lnTo>
                      <a:pt x="203" y="126"/>
                    </a:lnTo>
                    <a:lnTo>
                      <a:pt x="205" y="118"/>
                    </a:lnTo>
                    <a:lnTo>
                      <a:pt x="209" y="109"/>
                    </a:lnTo>
                    <a:lnTo>
                      <a:pt x="209" y="102"/>
                    </a:lnTo>
                    <a:lnTo>
                      <a:pt x="210" y="96"/>
                    </a:lnTo>
                    <a:lnTo>
                      <a:pt x="211" y="92"/>
                    </a:lnTo>
                    <a:lnTo>
                      <a:pt x="210" y="68"/>
                    </a:lnTo>
                    <a:lnTo>
                      <a:pt x="203" y="46"/>
                    </a:lnTo>
                    <a:lnTo>
                      <a:pt x="188" y="27"/>
                    </a:lnTo>
                    <a:lnTo>
                      <a:pt x="159" y="8"/>
                    </a:lnTo>
                    <a:lnTo>
                      <a:pt x="127" y="0"/>
                    </a:lnTo>
                    <a:lnTo>
                      <a:pt x="91" y="3"/>
                    </a:lnTo>
                    <a:lnTo>
                      <a:pt x="57" y="18"/>
                    </a:lnTo>
                    <a:lnTo>
                      <a:pt x="32" y="39"/>
                    </a:lnTo>
                    <a:lnTo>
                      <a:pt x="12" y="69"/>
                    </a:lnTo>
                    <a:lnTo>
                      <a:pt x="3" y="96"/>
                    </a:lnTo>
                    <a:lnTo>
                      <a:pt x="0" y="124"/>
                    </a:lnTo>
                    <a:lnTo>
                      <a:pt x="3" y="152"/>
                    </a:lnTo>
                    <a:lnTo>
                      <a:pt x="40" y="170"/>
                    </a:lnTo>
                    <a:lnTo>
                      <a:pt x="80" y="188"/>
                    </a:lnTo>
                    <a:lnTo>
                      <a:pt x="119" y="207"/>
                    </a:lnTo>
                    <a:lnTo>
                      <a:pt x="124" y="203"/>
                    </a:lnTo>
                    <a:lnTo>
                      <a:pt x="129" y="200"/>
                    </a:lnTo>
                    <a:lnTo>
                      <a:pt x="136" y="19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2" name="Freeform 282">
                <a:extLst>
                  <a:ext uri="{FF2B5EF4-FFF2-40B4-BE49-F238E27FC236}">
                    <a16:creationId xmlns:a16="http://schemas.microsoft.com/office/drawing/2014/main" id="{F3B2EA90-6BA1-805F-E8B0-2685A10DFB0D}"/>
                  </a:ext>
                </a:extLst>
              </p:cNvPr>
              <p:cNvSpPr>
                <a:spLocks/>
              </p:cNvSpPr>
              <p:nvPr/>
            </p:nvSpPr>
            <p:spPr bwMode="auto">
              <a:xfrm>
                <a:off x="4061" y="2733"/>
                <a:ext cx="30" cy="30"/>
              </a:xfrm>
              <a:custGeom>
                <a:avLst/>
                <a:gdLst>
                  <a:gd name="T0" fmla="*/ 3 w 211"/>
                  <a:gd name="T1" fmla="*/ 4 h 207"/>
                  <a:gd name="T2" fmla="*/ 3 w 211"/>
                  <a:gd name="T3" fmla="*/ 4 h 207"/>
                  <a:gd name="T4" fmla="*/ 3 w 211"/>
                  <a:gd name="T5" fmla="*/ 4 h 207"/>
                  <a:gd name="T6" fmla="*/ 3 w 211"/>
                  <a:gd name="T7" fmla="*/ 4 h 207"/>
                  <a:gd name="T8" fmla="*/ 3 w 211"/>
                  <a:gd name="T9" fmla="*/ 4 h 207"/>
                  <a:gd name="T10" fmla="*/ 3 w 211"/>
                  <a:gd name="T11" fmla="*/ 4 h 207"/>
                  <a:gd name="T12" fmla="*/ 4 w 211"/>
                  <a:gd name="T13" fmla="*/ 3 h 207"/>
                  <a:gd name="T14" fmla="*/ 4 w 211"/>
                  <a:gd name="T15" fmla="*/ 3 h 207"/>
                  <a:gd name="T16" fmla="*/ 4 w 211"/>
                  <a:gd name="T17" fmla="*/ 3 h 207"/>
                  <a:gd name="T18" fmla="*/ 4 w 211"/>
                  <a:gd name="T19" fmla="*/ 3 h 207"/>
                  <a:gd name="T20" fmla="*/ 4 w 211"/>
                  <a:gd name="T21" fmla="*/ 3 h 207"/>
                  <a:gd name="T22" fmla="*/ 4 w 211"/>
                  <a:gd name="T23" fmla="*/ 3 h 207"/>
                  <a:gd name="T24" fmla="*/ 4 w 211"/>
                  <a:gd name="T25" fmla="*/ 3 h 207"/>
                  <a:gd name="T26" fmla="*/ 4 w 211"/>
                  <a:gd name="T27" fmla="*/ 3 h 207"/>
                  <a:gd name="T28" fmla="*/ 4 w 211"/>
                  <a:gd name="T29" fmla="*/ 3 h 207"/>
                  <a:gd name="T30" fmla="*/ 4 w 211"/>
                  <a:gd name="T31" fmla="*/ 3 h 207"/>
                  <a:gd name="T32" fmla="*/ 4 w 211"/>
                  <a:gd name="T33" fmla="*/ 3 h 207"/>
                  <a:gd name="T34" fmla="*/ 4 w 211"/>
                  <a:gd name="T35" fmla="*/ 3 h 207"/>
                  <a:gd name="T36" fmla="*/ 4 w 211"/>
                  <a:gd name="T37" fmla="*/ 2 h 207"/>
                  <a:gd name="T38" fmla="*/ 4 w 211"/>
                  <a:gd name="T39" fmla="*/ 2 h 207"/>
                  <a:gd name="T40" fmla="*/ 4 w 211"/>
                  <a:gd name="T41" fmla="*/ 2 h 207"/>
                  <a:gd name="T42" fmla="*/ 4 w 211"/>
                  <a:gd name="T43" fmla="*/ 2 h 207"/>
                  <a:gd name="T44" fmla="*/ 4 w 211"/>
                  <a:gd name="T45" fmla="*/ 2 h 207"/>
                  <a:gd name="T46" fmla="*/ 4 w 211"/>
                  <a:gd name="T47" fmla="*/ 2 h 207"/>
                  <a:gd name="T48" fmla="*/ 4 w 211"/>
                  <a:gd name="T49" fmla="*/ 2 h 207"/>
                  <a:gd name="T50" fmla="*/ 4 w 211"/>
                  <a:gd name="T51" fmla="*/ 1 h 207"/>
                  <a:gd name="T52" fmla="*/ 4 w 211"/>
                  <a:gd name="T53" fmla="*/ 1 h 207"/>
                  <a:gd name="T54" fmla="*/ 4 w 211"/>
                  <a:gd name="T55" fmla="*/ 1 h 207"/>
                  <a:gd name="T56" fmla="*/ 4 w 211"/>
                  <a:gd name="T57" fmla="*/ 1 h 207"/>
                  <a:gd name="T58" fmla="*/ 3 w 211"/>
                  <a:gd name="T59" fmla="*/ 0 h 207"/>
                  <a:gd name="T60" fmla="*/ 3 w 211"/>
                  <a:gd name="T61" fmla="*/ 0 h 207"/>
                  <a:gd name="T62" fmla="*/ 2 w 211"/>
                  <a:gd name="T63" fmla="*/ 0 h 207"/>
                  <a:gd name="T64" fmla="*/ 2 w 211"/>
                  <a:gd name="T65" fmla="*/ 0 h 207"/>
                  <a:gd name="T66" fmla="*/ 1 w 211"/>
                  <a:gd name="T67" fmla="*/ 0 h 207"/>
                  <a:gd name="T68" fmla="*/ 1 w 211"/>
                  <a:gd name="T69" fmla="*/ 1 h 207"/>
                  <a:gd name="T70" fmla="*/ 0 w 211"/>
                  <a:gd name="T71" fmla="*/ 1 h 207"/>
                  <a:gd name="T72" fmla="*/ 0 w 211"/>
                  <a:gd name="T73" fmla="*/ 1 h 207"/>
                  <a:gd name="T74" fmla="*/ 0 w 211"/>
                  <a:gd name="T75" fmla="*/ 2 h 207"/>
                  <a:gd name="T76" fmla="*/ 0 w 211"/>
                  <a:gd name="T77" fmla="*/ 3 h 207"/>
                  <a:gd name="T78" fmla="*/ 0 w 211"/>
                  <a:gd name="T79" fmla="*/ 3 h 207"/>
                  <a:gd name="T80" fmla="*/ 0 w 211"/>
                  <a:gd name="T81" fmla="*/ 3 h 207"/>
                  <a:gd name="T82" fmla="*/ 1 w 211"/>
                  <a:gd name="T83" fmla="*/ 4 h 207"/>
                  <a:gd name="T84" fmla="*/ 2 w 211"/>
                  <a:gd name="T85" fmla="*/ 4 h 207"/>
                  <a:gd name="T86" fmla="*/ 2 w 211"/>
                  <a:gd name="T87" fmla="*/ 4 h 207"/>
                  <a:gd name="T88" fmla="*/ 2 w 211"/>
                  <a:gd name="T89" fmla="*/ 4 h 207"/>
                  <a:gd name="T90" fmla="*/ 3 w 211"/>
                  <a:gd name="T91" fmla="*/ 4 h 207"/>
                  <a:gd name="T92" fmla="*/ 3 w 211"/>
                  <a:gd name="T93" fmla="*/ 4 h 207"/>
                  <a:gd name="T94" fmla="*/ 3 w 211"/>
                  <a:gd name="T95" fmla="*/ 4 h 207"/>
                  <a:gd name="T96" fmla="*/ 3 w 211"/>
                  <a:gd name="T97" fmla="*/ 4 h 2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1" h="207">
                    <a:moveTo>
                      <a:pt x="136" y="196"/>
                    </a:moveTo>
                    <a:lnTo>
                      <a:pt x="146" y="188"/>
                    </a:lnTo>
                    <a:lnTo>
                      <a:pt x="161" y="178"/>
                    </a:lnTo>
                    <a:lnTo>
                      <a:pt x="148" y="187"/>
                    </a:lnTo>
                    <a:lnTo>
                      <a:pt x="163" y="176"/>
                    </a:lnTo>
                    <a:lnTo>
                      <a:pt x="176" y="163"/>
                    </a:lnTo>
                    <a:lnTo>
                      <a:pt x="188" y="146"/>
                    </a:lnTo>
                    <a:lnTo>
                      <a:pt x="188" y="145"/>
                    </a:lnTo>
                    <a:lnTo>
                      <a:pt x="190" y="144"/>
                    </a:lnTo>
                    <a:lnTo>
                      <a:pt x="193" y="141"/>
                    </a:lnTo>
                    <a:lnTo>
                      <a:pt x="196" y="137"/>
                    </a:lnTo>
                    <a:lnTo>
                      <a:pt x="198" y="134"/>
                    </a:lnTo>
                    <a:lnTo>
                      <a:pt x="203" y="126"/>
                    </a:lnTo>
                    <a:lnTo>
                      <a:pt x="205" y="118"/>
                    </a:lnTo>
                    <a:lnTo>
                      <a:pt x="209" y="109"/>
                    </a:lnTo>
                    <a:lnTo>
                      <a:pt x="209" y="102"/>
                    </a:lnTo>
                    <a:lnTo>
                      <a:pt x="210" y="96"/>
                    </a:lnTo>
                    <a:lnTo>
                      <a:pt x="211" y="92"/>
                    </a:lnTo>
                    <a:lnTo>
                      <a:pt x="210" y="68"/>
                    </a:lnTo>
                    <a:lnTo>
                      <a:pt x="203" y="46"/>
                    </a:lnTo>
                    <a:lnTo>
                      <a:pt x="188" y="27"/>
                    </a:lnTo>
                    <a:lnTo>
                      <a:pt x="159" y="8"/>
                    </a:lnTo>
                    <a:lnTo>
                      <a:pt x="127" y="0"/>
                    </a:lnTo>
                    <a:lnTo>
                      <a:pt x="91" y="3"/>
                    </a:lnTo>
                    <a:lnTo>
                      <a:pt x="57" y="18"/>
                    </a:lnTo>
                    <a:lnTo>
                      <a:pt x="32" y="39"/>
                    </a:lnTo>
                    <a:lnTo>
                      <a:pt x="12" y="69"/>
                    </a:lnTo>
                    <a:lnTo>
                      <a:pt x="3" y="96"/>
                    </a:lnTo>
                    <a:lnTo>
                      <a:pt x="0" y="124"/>
                    </a:lnTo>
                    <a:lnTo>
                      <a:pt x="3" y="152"/>
                    </a:lnTo>
                    <a:lnTo>
                      <a:pt x="40" y="170"/>
                    </a:lnTo>
                    <a:lnTo>
                      <a:pt x="80" y="188"/>
                    </a:lnTo>
                    <a:lnTo>
                      <a:pt x="119" y="207"/>
                    </a:lnTo>
                    <a:lnTo>
                      <a:pt x="124" y="203"/>
                    </a:lnTo>
                    <a:lnTo>
                      <a:pt x="129" y="200"/>
                    </a:lnTo>
                    <a:lnTo>
                      <a:pt x="136" y="1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3" name="Freeform 283">
                <a:extLst>
                  <a:ext uri="{FF2B5EF4-FFF2-40B4-BE49-F238E27FC236}">
                    <a16:creationId xmlns:a16="http://schemas.microsoft.com/office/drawing/2014/main" id="{D33CF750-FC96-95C7-781D-1A79CAB4C68C}"/>
                  </a:ext>
                </a:extLst>
              </p:cNvPr>
              <p:cNvSpPr>
                <a:spLocks/>
              </p:cNvSpPr>
              <p:nvPr/>
            </p:nvSpPr>
            <p:spPr bwMode="auto">
              <a:xfrm>
                <a:off x="4117" y="2758"/>
                <a:ext cx="45" cy="26"/>
              </a:xfrm>
              <a:custGeom>
                <a:avLst/>
                <a:gdLst>
                  <a:gd name="T0" fmla="*/ 1 w 319"/>
                  <a:gd name="T1" fmla="*/ 4 h 182"/>
                  <a:gd name="T2" fmla="*/ 3 w 319"/>
                  <a:gd name="T3" fmla="*/ 4 h 182"/>
                  <a:gd name="T4" fmla="*/ 4 w 319"/>
                  <a:gd name="T5" fmla="*/ 3 h 182"/>
                  <a:gd name="T6" fmla="*/ 6 w 319"/>
                  <a:gd name="T7" fmla="*/ 3 h 182"/>
                  <a:gd name="T8" fmla="*/ 6 w 319"/>
                  <a:gd name="T9" fmla="*/ 2 h 182"/>
                  <a:gd name="T10" fmla="*/ 6 w 319"/>
                  <a:gd name="T11" fmla="*/ 2 h 182"/>
                  <a:gd name="T12" fmla="*/ 6 w 319"/>
                  <a:gd name="T13" fmla="*/ 1 h 182"/>
                  <a:gd name="T14" fmla="*/ 6 w 319"/>
                  <a:gd name="T15" fmla="*/ 1 h 182"/>
                  <a:gd name="T16" fmla="*/ 6 w 319"/>
                  <a:gd name="T17" fmla="*/ 1 h 182"/>
                  <a:gd name="T18" fmla="*/ 6 w 319"/>
                  <a:gd name="T19" fmla="*/ 1 h 182"/>
                  <a:gd name="T20" fmla="*/ 6 w 319"/>
                  <a:gd name="T21" fmla="*/ 0 h 182"/>
                  <a:gd name="T22" fmla="*/ 5 w 319"/>
                  <a:gd name="T23" fmla="*/ 0 h 182"/>
                  <a:gd name="T24" fmla="*/ 4 w 319"/>
                  <a:gd name="T25" fmla="*/ 0 h 182"/>
                  <a:gd name="T26" fmla="*/ 4 w 319"/>
                  <a:gd name="T27" fmla="*/ 0 h 182"/>
                  <a:gd name="T28" fmla="*/ 3 w 319"/>
                  <a:gd name="T29" fmla="*/ 0 h 182"/>
                  <a:gd name="T30" fmla="*/ 2 w 319"/>
                  <a:gd name="T31" fmla="*/ 0 h 182"/>
                  <a:gd name="T32" fmla="*/ 1 w 319"/>
                  <a:gd name="T33" fmla="*/ 1 h 182"/>
                  <a:gd name="T34" fmla="*/ 1 w 319"/>
                  <a:gd name="T35" fmla="*/ 1 h 182"/>
                  <a:gd name="T36" fmla="*/ 1 w 319"/>
                  <a:gd name="T37" fmla="*/ 1 h 182"/>
                  <a:gd name="T38" fmla="*/ 0 w 319"/>
                  <a:gd name="T39" fmla="*/ 2 h 182"/>
                  <a:gd name="T40" fmla="*/ 0 w 319"/>
                  <a:gd name="T41" fmla="*/ 3 h 182"/>
                  <a:gd name="T42" fmla="*/ 0 w 319"/>
                  <a:gd name="T43" fmla="*/ 3 h 182"/>
                  <a:gd name="T44" fmla="*/ 0 w 319"/>
                  <a:gd name="T45" fmla="*/ 3 h 182"/>
                  <a:gd name="T46" fmla="*/ 1 w 319"/>
                  <a:gd name="T47" fmla="*/ 3 h 182"/>
                  <a:gd name="T48" fmla="*/ 1 w 319"/>
                  <a:gd name="T49" fmla="*/ 4 h 182"/>
                  <a:gd name="T50" fmla="*/ 1 w 319"/>
                  <a:gd name="T51" fmla="*/ 4 h 1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19" h="182">
                    <a:moveTo>
                      <a:pt x="63" y="180"/>
                    </a:moveTo>
                    <a:lnTo>
                      <a:pt x="143" y="182"/>
                    </a:lnTo>
                    <a:lnTo>
                      <a:pt x="219" y="163"/>
                    </a:lnTo>
                    <a:lnTo>
                      <a:pt x="280" y="127"/>
                    </a:lnTo>
                    <a:lnTo>
                      <a:pt x="316" y="83"/>
                    </a:lnTo>
                    <a:lnTo>
                      <a:pt x="319" y="66"/>
                    </a:lnTo>
                    <a:lnTo>
                      <a:pt x="316" y="49"/>
                    </a:lnTo>
                    <a:lnTo>
                      <a:pt x="305" y="33"/>
                    </a:lnTo>
                    <a:lnTo>
                      <a:pt x="282" y="15"/>
                    </a:lnTo>
                    <a:lnTo>
                      <a:pt x="251" y="5"/>
                    </a:lnTo>
                    <a:lnTo>
                      <a:pt x="216" y="0"/>
                    </a:lnTo>
                    <a:lnTo>
                      <a:pt x="160" y="2"/>
                    </a:lnTo>
                    <a:lnTo>
                      <a:pt x="109" y="17"/>
                    </a:lnTo>
                    <a:lnTo>
                      <a:pt x="67" y="39"/>
                    </a:lnTo>
                    <a:lnTo>
                      <a:pt x="34" y="65"/>
                    </a:lnTo>
                    <a:lnTo>
                      <a:pt x="11" y="93"/>
                    </a:lnTo>
                    <a:lnTo>
                      <a:pt x="0" y="126"/>
                    </a:lnTo>
                    <a:lnTo>
                      <a:pt x="8" y="150"/>
                    </a:lnTo>
                    <a:lnTo>
                      <a:pt x="31" y="168"/>
                    </a:lnTo>
                    <a:lnTo>
                      <a:pt x="63" y="18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4" name="Freeform 284">
                <a:extLst>
                  <a:ext uri="{FF2B5EF4-FFF2-40B4-BE49-F238E27FC236}">
                    <a16:creationId xmlns:a16="http://schemas.microsoft.com/office/drawing/2014/main" id="{39937610-F106-F6A8-DEDD-D1DFF4D90665}"/>
                  </a:ext>
                </a:extLst>
              </p:cNvPr>
              <p:cNvSpPr>
                <a:spLocks/>
              </p:cNvSpPr>
              <p:nvPr/>
            </p:nvSpPr>
            <p:spPr bwMode="auto">
              <a:xfrm>
                <a:off x="4117" y="2758"/>
                <a:ext cx="45" cy="26"/>
              </a:xfrm>
              <a:custGeom>
                <a:avLst/>
                <a:gdLst>
                  <a:gd name="T0" fmla="*/ 1 w 319"/>
                  <a:gd name="T1" fmla="*/ 4 h 182"/>
                  <a:gd name="T2" fmla="*/ 3 w 319"/>
                  <a:gd name="T3" fmla="*/ 4 h 182"/>
                  <a:gd name="T4" fmla="*/ 4 w 319"/>
                  <a:gd name="T5" fmla="*/ 3 h 182"/>
                  <a:gd name="T6" fmla="*/ 6 w 319"/>
                  <a:gd name="T7" fmla="*/ 3 h 182"/>
                  <a:gd name="T8" fmla="*/ 6 w 319"/>
                  <a:gd name="T9" fmla="*/ 2 h 182"/>
                  <a:gd name="T10" fmla="*/ 6 w 319"/>
                  <a:gd name="T11" fmla="*/ 2 h 182"/>
                  <a:gd name="T12" fmla="*/ 6 w 319"/>
                  <a:gd name="T13" fmla="*/ 1 h 182"/>
                  <a:gd name="T14" fmla="*/ 6 w 319"/>
                  <a:gd name="T15" fmla="*/ 1 h 182"/>
                  <a:gd name="T16" fmla="*/ 6 w 319"/>
                  <a:gd name="T17" fmla="*/ 1 h 182"/>
                  <a:gd name="T18" fmla="*/ 6 w 319"/>
                  <a:gd name="T19" fmla="*/ 1 h 182"/>
                  <a:gd name="T20" fmla="*/ 6 w 319"/>
                  <a:gd name="T21" fmla="*/ 0 h 182"/>
                  <a:gd name="T22" fmla="*/ 5 w 319"/>
                  <a:gd name="T23" fmla="*/ 0 h 182"/>
                  <a:gd name="T24" fmla="*/ 4 w 319"/>
                  <a:gd name="T25" fmla="*/ 0 h 182"/>
                  <a:gd name="T26" fmla="*/ 4 w 319"/>
                  <a:gd name="T27" fmla="*/ 0 h 182"/>
                  <a:gd name="T28" fmla="*/ 3 w 319"/>
                  <a:gd name="T29" fmla="*/ 0 h 182"/>
                  <a:gd name="T30" fmla="*/ 2 w 319"/>
                  <a:gd name="T31" fmla="*/ 0 h 182"/>
                  <a:gd name="T32" fmla="*/ 1 w 319"/>
                  <a:gd name="T33" fmla="*/ 1 h 182"/>
                  <a:gd name="T34" fmla="*/ 1 w 319"/>
                  <a:gd name="T35" fmla="*/ 1 h 182"/>
                  <a:gd name="T36" fmla="*/ 1 w 319"/>
                  <a:gd name="T37" fmla="*/ 1 h 182"/>
                  <a:gd name="T38" fmla="*/ 0 w 319"/>
                  <a:gd name="T39" fmla="*/ 2 h 182"/>
                  <a:gd name="T40" fmla="*/ 0 w 319"/>
                  <a:gd name="T41" fmla="*/ 3 h 182"/>
                  <a:gd name="T42" fmla="*/ 0 w 319"/>
                  <a:gd name="T43" fmla="*/ 3 h 182"/>
                  <a:gd name="T44" fmla="*/ 0 w 319"/>
                  <a:gd name="T45" fmla="*/ 3 h 182"/>
                  <a:gd name="T46" fmla="*/ 1 w 319"/>
                  <a:gd name="T47" fmla="*/ 3 h 182"/>
                  <a:gd name="T48" fmla="*/ 1 w 319"/>
                  <a:gd name="T49" fmla="*/ 4 h 182"/>
                  <a:gd name="T50" fmla="*/ 1 w 319"/>
                  <a:gd name="T51" fmla="*/ 4 h 1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19" h="182">
                    <a:moveTo>
                      <a:pt x="63" y="180"/>
                    </a:moveTo>
                    <a:lnTo>
                      <a:pt x="143" y="182"/>
                    </a:lnTo>
                    <a:lnTo>
                      <a:pt x="219" y="163"/>
                    </a:lnTo>
                    <a:lnTo>
                      <a:pt x="280" y="127"/>
                    </a:lnTo>
                    <a:lnTo>
                      <a:pt x="316" y="83"/>
                    </a:lnTo>
                    <a:lnTo>
                      <a:pt x="319" y="66"/>
                    </a:lnTo>
                    <a:lnTo>
                      <a:pt x="316" y="49"/>
                    </a:lnTo>
                    <a:lnTo>
                      <a:pt x="305" y="33"/>
                    </a:lnTo>
                    <a:lnTo>
                      <a:pt x="282" y="15"/>
                    </a:lnTo>
                    <a:lnTo>
                      <a:pt x="251" y="5"/>
                    </a:lnTo>
                    <a:lnTo>
                      <a:pt x="216" y="0"/>
                    </a:lnTo>
                    <a:lnTo>
                      <a:pt x="160" y="2"/>
                    </a:lnTo>
                    <a:lnTo>
                      <a:pt x="109" y="17"/>
                    </a:lnTo>
                    <a:lnTo>
                      <a:pt x="67" y="39"/>
                    </a:lnTo>
                    <a:lnTo>
                      <a:pt x="34" y="65"/>
                    </a:lnTo>
                    <a:lnTo>
                      <a:pt x="11" y="93"/>
                    </a:lnTo>
                    <a:lnTo>
                      <a:pt x="0" y="126"/>
                    </a:lnTo>
                    <a:lnTo>
                      <a:pt x="8" y="150"/>
                    </a:lnTo>
                    <a:lnTo>
                      <a:pt x="31" y="168"/>
                    </a:lnTo>
                    <a:lnTo>
                      <a:pt x="63" y="1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5" name="Freeform 285">
                <a:extLst>
                  <a:ext uri="{FF2B5EF4-FFF2-40B4-BE49-F238E27FC236}">
                    <a16:creationId xmlns:a16="http://schemas.microsoft.com/office/drawing/2014/main" id="{D8B3D476-6D25-130E-E2CA-493CC9505A22}"/>
                  </a:ext>
                </a:extLst>
              </p:cNvPr>
              <p:cNvSpPr>
                <a:spLocks/>
              </p:cNvSpPr>
              <p:nvPr/>
            </p:nvSpPr>
            <p:spPr bwMode="auto">
              <a:xfrm>
                <a:off x="4164" y="2781"/>
                <a:ext cx="42" cy="31"/>
              </a:xfrm>
              <a:custGeom>
                <a:avLst/>
                <a:gdLst>
                  <a:gd name="T0" fmla="*/ 3 w 295"/>
                  <a:gd name="T1" fmla="*/ 4 h 220"/>
                  <a:gd name="T2" fmla="*/ 3 w 295"/>
                  <a:gd name="T3" fmla="*/ 4 h 220"/>
                  <a:gd name="T4" fmla="*/ 3 w 295"/>
                  <a:gd name="T5" fmla="*/ 4 h 220"/>
                  <a:gd name="T6" fmla="*/ 4 w 295"/>
                  <a:gd name="T7" fmla="*/ 4 h 220"/>
                  <a:gd name="T8" fmla="*/ 4 w 295"/>
                  <a:gd name="T9" fmla="*/ 4 h 220"/>
                  <a:gd name="T10" fmla="*/ 5 w 295"/>
                  <a:gd name="T11" fmla="*/ 4 h 220"/>
                  <a:gd name="T12" fmla="*/ 6 w 295"/>
                  <a:gd name="T13" fmla="*/ 3 h 220"/>
                  <a:gd name="T14" fmla="*/ 6 w 295"/>
                  <a:gd name="T15" fmla="*/ 2 h 220"/>
                  <a:gd name="T16" fmla="*/ 6 w 295"/>
                  <a:gd name="T17" fmla="*/ 2 h 220"/>
                  <a:gd name="T18" fmla="*/ 6 w 295"/>
                  <a:gd name="T19" fmla="*/ 2 h 220"/>
                  <a:gd name="T20" fmla="*/ 6 w 295"/>
                  <a:gd name="T21" fmla="*/ 1 h 220"/>
                  <a:gd name="T22" fmla="*/ 5 w 295"/>
                  <a:gd name="T23" fmla="*/ 1 h 220"/>
                  <a:gd name="T24" fmla="*/ 5 w 295"/>
                  <a:gd name="T25" fmla="*/ 1 h 220"/>
                  <a:gd name="T26" fmla="*/ 5 w 295"/>
                  <a:gd name="T27" fmla="*/ 0 h 220"/>
                  <a:gd name="T28" fmla="*/ 5 w 295"/>
                  <a:gd name="T29" fmla="*/ 0 h 220"/>
                  <a:gd name="T30" fmla="*/ 4 w 295"/>
                  <a:gd name="T31" fmla="*/ 0 h 220"/>
                  <a:gd name="T32" fmla="*/ 4 w 295"/>
                  <a:gd name="T33" fmla="*/ 0 h 220"/>
                  <a:gd name="T34" fmla="*/ 4 w 295"/>
                  <a:gd name="T35" fmla="*/ 0 h 220"/>
                  <a:gd name="T36" fmla="*/ 3 w 295"/>
                  <a:gd name="T37" fmla="*/ 0 h 220"/>
                  <a:gd name="T38" fmla="*/ 2 w 295"/>
                  <a:gd name="T39" fmla="*/ 0 h 220"/>
                  <a:gd name="T40" fmla="*/ 2 w 295"/>
                  <a:gd name="T41" fmla="*/ 0 h 220"/>
                  <a:gd name="T42" fmla="*/ 1 w 295"/>
                  <a:gd name="T43" fmla="*/ 1 h 220"/>
                  <a:gd name="T44" fmla="*/ 1 w 295"/>
                  <a:gd name="T45" fmla="*/ 2 h 220"/>
                  <a:gd name="T46" fmla="*/ 0 w 295"/>
                  <a:gd name="T47" fmla="*/ 2 h 220"/>
                  <a:gd name="T48" fmla="*/ 0 w 295"/>
                  <a:gd name="T49" fmla="*/ 2 h 220"/>
                  <a:gd name="T50" fmla="*/ 0 w 295"/>
                  <a:gd name="T51" fmla="*/ 3 h 220"/>
                  <a:gd name="T52" fmla="*/ 0 w 295"/>
                  <a:gd name="T53" fmla="*/ 3 h 220"/>
                  <a:gd name="T54" fmla="*/ 0 w 295"/>
                  <a:gd name="T55" fmla="*/ 3 h 220"/>
                  <a:gd name="T56" fmla="*/ 0 w 295"/>
                  <a:gd name="T57" fmla="*/ 3 h 220"/>
                  <a:gd name="T58" fmla="*/ 1 w 295"/>
                  <a:gd name="T59" fmla="*/ 4 h 220"/>
                  <a:gd name="T60" fmla="*/ 2 w 295"/>
                  <a:gd name="T61" fmla="*/ 4 h 220"/>
                  <a:gd name="T62" fmla="*/ 2 w 295"/>
                  <a:gd name="T63" fmla="*/ 4 h 220"/>
                  <a:gd name="T64" fmla="*/ 2 w 295"/>
                  <a:gd name="T65" fmla="*/ 4 h 220"/>
                  <a:gd name="T66" fmla="*/ 3 w 295"/>
                  <a:gd name="T67" fmla="*/ 4 h 220"/>
                  <a:gd name="T68" fmla="*/ 3 w 295"/>
                  <a:gd name="T69" fmla="*/ 4 h 220"/>
                  <a:gd name="T70" fmla="*/ 3 w 295"/>
                  <a:gd name="T71" fmla="*/ 4 h 220"/>
                  <a:gd name="T72" fmla="*/ 3 w 295"/>
                  <a:gd name="T73" fmla="*/ 4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5" h="220">
                    <a:moveTo>
                      <a:pt x="129" y="220"/>
                    </a:moveTo>
                    <a:lnTo>
                      <a:pt x="150" y="217"/>
                    </a:lnTo>
                    <a:lnTo>
                      <a:pt x="171" y="214"/>
                    </a:lnTo>
                    <a:lnTo>
                      <a:pt x="191" y="209"/>
                    </a:lnTo>
                    <a:lnTo>
                      <a:pt x="236" y="189"/>
                    </a:lnTo>
                    <a:lnTo>
                      <a:pt x="271" y="156"/>
                    </a:lnTo>
                    <a:lnTo>
                      <a:pt x="293" y="113"/>
                    </a:lnTo>
                    <a:lnTo>
                      <a:pt x="295" y="85"/>
                    </a:lnTo>
                    <a:lnTo>
                      <a:pt x="288" y="57"/>
                    </a:lnTo>
                    <a:lnTo>
                      <a:pt x="270" y="33"/>
                    </a:lnTo>
                    <a:lnTo>
                      <a:pt x="253" y="21"/>
                    </a:lnTo>
                    <a:lnTo>
                      <a:pt x="233" y="10"/>
                    </a:lnTo>
                    <a:lnTo>
                      <a:pt x="212" y="3"/>
                    </a:lnTo>
                    <a:lnTo>
                      <a:pt x="174" y="0"/>
                    </a:lnTo>
                    <a:lnTo>
                      <a:pt x="139" y="3"/>
                    </a:lnTo>
                    <a:lnTo>
                      <a:pt x="103" y="15"/>
                    </a:lnTo>
                    <a:lnTo>
                      <a:pt x="61" y="41"/>
                    </a:lnTo>
                    <a:lnTo>
                      <a:pt x="26" y="76"/>
                    </a:lnTo>
                    <a:lnTo>
                      <a:pt x="4" y="117"/>
                    </a:lnTo>
                    <a:lnTo>
                      <a:pt x="0" y="132"/>
                    </a:lnTo>
                    <a:lnTo>
                      <a:pt x="0" y="149"/>
                    </a:lnTo>
                    <a:lnTo>
                      <a:pt x="5" y="166"/>
                    </a:lnTo>
                    <a:lnTo>
                      <a:pt x="44" y="183"/>
                    </a:lnTo>
                    <a:lnTo>
                      <a:pt x="82" y="201"/>
                    </a:lnTo>
                    <a:lnTo>
                      <a:pt x="122" y="220"/>
                    </a:lnTo>
                    <a:lnTo>
                      <a:pt x="125" y="220"/>
                    </a:lnTo>
                    <a:lnTo>
                      <a:pt x="128" y="220"/>
                    </a:lnTo>
                    <a:lnTo>
                      <a:pt x="129" y="22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6" name="Freeform 286">
                <a:extLst>
                  <a:ext uri="{FF2B5EF4-FFF2-40B4-BE49-F238E27FC236}">
                    <a16:creationId xmlns:a16="http://schemas.microsoft.com/office/drawing/2014/main" id="{8890944F-C434-A2E9-2D8F-C2C18756333F}"/>
                  </a:ext>
                </a:extLst>
              </p:cNvPr>
              <p:cNvSpPr>
                <a:spLocks/>
              </p:cNvSpPr>
              <p:nvPr/>
            </p:nvSpPr>
            <p:spPr bwMode="auto">
              <a:xfrm>
                <a:off x="4164" y="2781"/>
                <a:ext cx="42" cy="31"/>
              </a:xfrm>
              <a:custGeom>
                <a:avLst/>
                <a:gdLst>
                  <a:gd name="T0" fmla="*/ 3 w 295"/>
                  <a:gd name="T1" fmla="*/ 4 h 220"/>
                  <a:gd name="T2" fmla="*/ 3 w 295"/>
                  <a:gd name="T3" fmla="*/ 4 h 220"/>
                  <a:gd name="T4" fmla="*/ 3 w 295"/>
                  <a:gd name="T5" fmla="*/ 4 h 220"/>
                  <a:gd name="T6" fmla="*/ 4 w 295"/>
                  <a:gd name="T7" fmla="*/ 4 h 220"/>
                  <a:gd name="T8" fmla="*/ 4 w 295"/>
                  <a:gd name="T9" fmla="*/ 4 h 220"/>
                  <a:gd name="T10" fmla="*/ 5 w 295"/>
                  <a:gd name="T11" fmla="*/ 4 h 220"/>
                  <a:gd name="T12" fmla="*/ 6 w 295"/>
                  <a:gd name="T13" fmla="*/ 3 h 220"/>
                  <a:gd name="T14" fmla="*/ 6 w 295"/>
                  <a:gd name="T15" fmla="*/ 2 h 220"/>
                  <a:gd name="T16" fmla="*/ 6 w 295"/>
                  <a:gd name="T17" fmla="*/ 2 h 220"/>
                  <a:gd name="T18" fmla="*/ 6 w 295"/>
                  <a:gd name="T19" fmla="*/ 2 h 220"/>
                  <a:gd name="T20" fmla="*/ 6 w 295"/>
                  <a:gd name="T21" fmla="*/ 1 h 220"/>
                  <a:gd name="T22" fmla="*/ 5 w 295"/>
                  <a:gd name="T23" fmla="*/ 1 h 220"/>
                  <a:gd name="T24" fmla="*/ 5 w 295"/>
                  <a:gd name="T25" fmla="*/ 1 h 220"/>
                  <a:gd name="T26" fmla="*/ 5 w 295"/>
                  <a:gd name="T27" fmla="*/ 0 h 220"/>
                  <a:gd name="T28" fmla="*/ 5 w 295"/>
                  <a:gd name="T29" fmla="*/ 0 h 220"/>
                  <a:gd name="T30" fmla="*/ 4 w 295"/>
                  <a:gd name="T31" fmla="*/ 0 h 220"/>
                  <a:gd name="T32" fmla="*/ 4 w 295"/>
                  <a:gd name="T33" fmla="*/ 0 h 220"/>
                  <a:gd name="T34" fmla="*/ 4 w 295"/>
                  <a:gd name="T35" fmla="*/ 0 h 220"/>
                  <a:gd name="T36" fmla="*/ 3 w 295"/>
                  <a:gd name="T37" fmla="*/ 0 h 220"/>
                  <a:gd name="T38" fmla="*/ 2 w 295"/>
                  <a:gd name="T39" fmla="*/ 0 h 220"/>
                  <a:gd name="T40" fmla="*/ 2 w 295"/>
                  <a:gd name="T41" fmla="*/ 0 h 220"/>
                  <a:gd name="T42" fmla="*/ 1 w 295"/>
                  <a:gd name="T43" fmla="*/ 1 h 220"/>
                  <a:gd name="T44" fmla="*/ 1 w 295"/>
                  <a:gd name="T45" fmla="*/ 2 h 220"/>
                  <a:gd name="T46" fmla="*/ 0 w 295"/>
                  <a:gd name="T47" fmla="*/ 2 h 220"/>
                  <a:gd name="T48" fmla="*/ 0 w 295"/>
                  <a:gd name="T49" fmla="*/ 2 h 220"/>
                  <a:gd name="T50" fmla="*/ 0 w 295"/>
                  <a:gd name="T51" fmla="*/ 3 h 220"/>
                  <a:gd name="T52" fmla="*/ 0 w 295"/>
                  <a:gd name="T53" fmla="*/ 3 h 220"/>
                  <a:gd name="T54" fmla="*/ 0 w 295"/>
                  <a:gd name="T55" fmla="*/ 3 h 220"/>
                  <a:gd name="T56" fmla="*/ 0 w 295"/>
                  <a:gd name="T57" fmla="*/ 3 h 220"/>
                  <a:gd name="T58" fmla="*/ 1 w 295"/>
                  <a:gd name="T59" fmla="*/ 4 h 220"/>
                  <a:gd name="T60" fmla="*/ 2 w 295"/>
                  <a:gd name="T61" fmla="*/ 4 h 220"/>
                  <a:gd name="T62" fmla="*/ 2 w 295"/>
                  <a:gd name="T63" fmla="*/ 4 h 220"/>
                  <a:gd name="T64" fmla="*/ 2 w 295"/>
                  <a:gd name="T65" fmla="*/ 4 h 220"/>
                  <a:gd name="T66" fmla="*/ 3 w 295"/>
                  <a:gd name="T67" fmla="*/ 4 h 220"/>
                  <a:gd name="T68" fmla="*/ 3 w 295"/>
                  <a:gd name="T69" fmla="*/ 4 h 220"/>
                  <a:gd name="T70" fmla="*/ 3 w 295"/>
                  <a:gd name="T71" fmla="*/ 4 h 220"/>
                  <a:gd name="T72" fmla="*/ 3 w 295"/>
                  <a:gd name="T73" fmla="*/ 4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95" h="220">
                    <a:moveTo>
                      <a:pt x="129" y="220"/>
                    </a:moveTo>
                    <a:lnTo>
                      <a:pt x="150" y="217"/>
                    </a:lnTo>
                    <a:lnTo>
                      <a:pt x="171" y="214"/>
                    </a:lnTo>
                    <a:lnTo>
                      <a:pt x="191" y="209"/>
                    </a:lnTo>
                    <a:lnTo>
                      <a:pt x="236" y="189"/>
                    </a:lnTo>
                    <a:lnTo>
                      <a:pt x="271" y="156"/>
                    </a:lnTo>
                    <a:lnTo>
                      <a:pt x="293" y="113"/>
                    </a:lnTo>
                    <a:lnTo>
                      <a:pt x="295" y="85"/>
                    </a:lnTo>
                    <a:lnTo>
                      <a:pt x="288" y="57"/>
                    </a:lnTo>
                    <a:lnTo>
                      <a:pt x="270" y="33"/>
                    </a:lnTo>
                    <a:lnTo>
                      <a:pt x="253" y="21"/>
                    </a:lnTo>
                    <a:lnTo>
                      <a:pt x="233" y="10"/>
                    </a:lnTo>
                    <a:lnTo>
                      <a:pt x="212" y="3"/>
                    </a:lnTo>
                    <a:lnTo>
                      <a:pt x="174" y="0"/>
                    </a:lnTo>
                    <a:lnTo>
                      <a:pt x="139" y="3"/>
                    </a:lnTo>
                    <a:lnTo>
                      <a:pt x="103" y="15"/>
                    </a:lnTo>
                    <a:lnTo>
                      <a:pt x="61" y="41"/>
                    </a:lnTo>
                    <a:lnTo>
                      <a:pt x="26" y="76"/>
                    </a:lnTo>
                    <a:lnTo>
                      <a:pt x="4" y="117"/>
                    </a:lnTo>
                    <a:lnTo>
                      <a:pt x="0" y="132"/>
                    </a:lnTo>
                    <a:lnTo>
                      <a:pt x="0" y="149"/>
                    </a:lnTo>
                    <a:lnTo>
                      <a:pt x="5" y="166"/>
                    </a:lnTo>
                    <a:lnTo>
                      <a:pt x="44" y="183"/>
                    </a:lnTo>
                    <a:lnTo>
                      <a:pt x="82" y="201"/>
                    </a:lnTo>
                    <a:lnTo>
                      <a:pt x="122" y="220"/>
                    </a:lnTo>
                    <a:lnTo>
                      <a:pt x="125" y="220"/>
                    </a:lnTo>
                    <a:lnTo>
                      <a:pt x="128" y="220"/>
                    </a:lnTo>
                    <a:lnTo>
                      <a:pt x="129"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7" name="Freeform 287">
                <a:extLst>
                  <a:ext uri="{FF2B5EF4-FFF2-40B4-BE49-F238E27FC236}">
                    <a16:creationId xmlns:a16="http://schemas.microsoft.com/office/drawing/2014/main" id="{FC3BE52D-B9E7-04D9-3E30-E4C8D7F6EB17}"/>
                  </a:ext>
                </a:extLst>
              </p:cNvPr>
              <p:cNvSpPr>
                <a:spLocks/>
              </p:cNvSpPr>
              <p:nvPr/>
            </p:nvSpPr>
            <p:spPr bwMode="auto">
              <a:xfrm>
                <a:off x="4223" y="2810"/>
                <a:ext cx="39" cy="34"/>
              </a:xfrm>
              <a:custGeom>
                <a:avLst/>
                <a:gdLst>
                  <a:gd name="T0" fmla="*/ 4 w 273"/>
                  <a:gd name="T1" fmla="*/ 5 h 239"/>
                  <a:gd name="T2" fmla="*/ 5 w 273"/>
                  <a:gd name="T3" fmla="*/ 4 h 239"/>
                  <a:gd name="T4" fmla="*/ 5 w 273"/>
                  <a:gd name="T5" fmla="*/ 4 h 239"/>
                  <a:gd name="T6" fmla="*/ 5 w 273"/>
                  <a:gd name="T7" fmla="*/ 3 h 239"/>
                  <a:gd name="T8" fmla="*/ 5 w 273"/>
                  <a:gd name="T9" fmla="*/ 3 h 239"/>
                  <a:gd name="T10" fmla="*/ 6 w 273"/>
                  <a:gd name="T11" fmla="*/ 3 h 239"/>
                  <a:gd name="T12" fmla="*/ 6 w 273"/>
                  <a:gd name="T13" fmla="*/ 2 h 239"/>
                  <a:gd name="T14" fmla="*/ 6 w 273"/>
                  <a:gd name="T15" fmla="*/ 1 h 239"/>
                  <a:gd name="T16" fmla="*/ 6 w 273"/>
                  <a:gd name="T17" fmla="*/ 1 h 239"/>
                  <a:gd name="T18" fmla="*/ 5 w 273"/>
                  <a:gd name="T19" fmla="*/ 1 h 239"/>
                  <a:gd name="T20" fmla="*/ 4 w 273"/>
                  <a:gd name="T21" fmla="*/ 0 h 239"/>
                  <a:gd name="T22" fmla="*/ 3 w 273"/>
                  <a:gd name="T23" fmla="*/ 0 h 239"/>
                  <a:gd name="T24" fmla="*/ 3 w 273"/>
                  <a:gd name="T25" fmla="*/ 0 h 239"/>
                  <a:gd name="T26" fmla="*/ 4 w 273"/>
                  <a:gd name="T27" fmla="*/ 0 h 239"/>
                  <a:gd name="T28" fmla="*/ 4 w 273"/>
                  <a:gd name="T29" fmla="*/ 0 h 239"/>
                  <a:gd name="T30" fmla="*/ 4 w 273"/>
                  <a:gd name="T31" fmla="*/ 0 h 239"/>
                  <a:gd name="T32" fmla="*/ 4 w 273"/>
                  <a:gd name="T33" fmla="*/ 0 h 239"/>
                  <a:gd name="T34" fmla="*/ 3 w 273"/>
                  <a:gd name="T35" fmla="*/ 0 h 239"/>
                  <a:gd name="T36" fmla="*/ 3 w 273"/>
                  <a:gd name="T37" fmla="*/ 0 h 239"/>
                  <a:gd name="T38" fmla="*/ 3 w 273"/>
                  <a:gd name="T39" fmla="*/ 0 h 239"/>
                  <a:gd name="T40" fmla="*/ 3 w 273"/>
                  <a:gd name="T41" fmla="*/ 0 h 239"/>
                  <a:gd name="T42" fmla="*/ 2 w 273"/>
                  <a:gd name="T43" fmla="*/ 0 h 239"/>
                  <a:gd name="T44" fmla="*/ 2 w 273"/>
                  <a:gd name="T45" fmla="*/ 0 h 239"/>
                  <a:gd name="T46" fmla="*/ 2 w 273"/>
                  <a:gd name="T47" fmla="*/ 1 h 239"/>
                  <a:gd name="T48" fmla="*/ 2 w 273"/>
                  <a:gd name="T49" fmla="*/ 1 h 239"/>
                  <a:gd name="T50" fmla="*/ 2 w 273"/>
                  <a:gd name="T51" fmla="*/ 1 h 239"/>
                  <a:gd name="T52" fmla="*/ 2 w 273"/>
                  <a:gd name="T53" fmla="*/ 1 h 239"/>
                  <a:gd name="T54" fmla="*/ 1 w 273"/>
                  <a:gd name="T55" fmla="*/ 1 h 239"/>
                  <a:gd name="T56" fmla="*/ 1 w 273"/>
                  <a:gd name="T57" fmla="*/ 1 h 239"/>
                  <a:gd name="T58" fmla="*/ 1 w 273"/>
                  <a:gd name="T59" fmla="*/ 1 h 239"/>
                  <a:gd name="T60" fmla="*/ 1 w 273"/>
                  <a:gd name="T61" fmla="*/ 1 h 239"/>
                  <a:gd name="T62" fmla="*/ 1 w 273"/>
                  <a:gd name="T63" fmla="*/ 1 h 239"/>
                  <a:gd name="T64" fmla="*/ 1 w 273"/>
                  <a:gd name="T65" fmla="*/ 1 h 239"/>
                  <a:gd name="T66" fmla="*/ 1 w 273"/>
                  <a:gd name="T67" fmla="*/ 1 h 239"/>
                  <a:gd name="T68" fmla="*/ 1 w 273"/>
                  <a:gd name="T69" fmla="*/ 1 h 239"/>
                  <a:gd name="T70" fmla="*/ 1 w 273"/>
                  <a:gd name="T71" fmla="*/ 1 h 239"/>
                  <a:gd name="T72" fmla="*/ 1 w 273"/>
                  <a:gd name="T73" fmla="*/ 1 h 239"/>
                  <a:gd name="T74" fmla="*/ 1 w 273"/>
                  <a:gd name="T75" fmla="*/ 2 h 239"/>
                  <a:gd name="T76" fmla="*/ 0 w 273"/>
                  <a:gd name="T77" fmla="*/ 2 h 239"/>
                  <a:gd name="T78" fmla="*/ 0 w 273"/>
                  <a:gd name="T79" fmla="*/ 3 h 239"/>
                  <a:gd name="T80" fmla="*/ 0 w 273"/>
                  <a:gd name="T81" fmla="*/ 3 h 239"/>
                  <a:gd name="T82" fmla="*/ 0 w 273"/>
                  <a:gd name="T83" fmla="*/ 3 h 239"/>
                  <a:gd name="T84" fmla="*/ 0 w 273"/>
                  <a:gd name="T85" fmla="*/ 3 h 239"/>
                  <a:gd name="T86" fmla="*/ 0 w 273"/>
                  <a:gd name="T87" fmla="*/ 3 h 239"/>
                  <a:gd name="T88" fmla="*/ 0 w 273"/>
                  <a:gd name="T89" fmla="*/ 3 h 239"/>
                  <a:gd name="T90" fmla="*/ 1 w 273"/>
                  <a:gd name="T91" fmla="*/ 4 h 239"/>
                  <a:gd name="T92" fmla="*/ 3 w 273"/>
                  <a:gd name="T93" fmla="*/ 4 h 239"/>
                  <a:gd name="T94" fmla="*/ 4 w 273"/>
                  <a:gd name="T95" fmla="*/ 5 h 239"/>
                  <a:gd name="T96" fmla="*/ 4 w 273"/>
                  <a:gd name="T97" fmla="*/ 5 h 239"/>
                  <a:gd name="T98" fmla="*/ 4 w 273"/>
                  <a:gd name="T99" fmla="*/ 5 h 239"/>
                  <a:gd name="T100" fmla="*/ 4 w 273"/>
                  <a:gd name="T101" fmla="*/ 5 h 239"/>
                  <a:gd name="T102" fmla="*/ 4 w 273"/>
                  <a:gd name="T103" fmla="*/ 5 h 239"/>
                  <a:gd name="T104" fmla="*/ 4 w 273"/>
                  <a:gd name="T105" fmla="*/ 5 h 2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3" h="239">
                    <a:moveTo>
                      <a:pt x="204" y="233"/>
                    </a:moveTo>
                    <a:lnTo>
                      <a:pt x="225" y="216"/>
                    </a:lnTo>
                    <a:lnTo>
                      <a:pt x="244" y="194"/>
                    </a:lnTo>
                    <a:lnTo>
                      <a:pt x="260" y="170"/>
                    </a:lnTo>
                    <a:lnTo>
                      <a:pt x="271" y="137"/>
                    </a:lnTo>
                    <a:lnTo>
                      <a:pt x="273" y="103"/>
                    </a:lnTo>
                    <a:lnTo>
                      <a:pt x="270" y="69"/>
                    </a:lnTo>
                    <a:lnTo>
                      <a:pt x="248" y="25"/>
                    </a:lnTo>
                    <a:lnTo>
                      <a:pt x="208" y="4"/>
                    </a:lnTo>
                    <a:lnTo>
                      <a:pt x="164" y="3"/>
                    </a:lnTo>
                    <a:lnTo>
                      <a:pt x="177" y="1"/>
                    </a:lnTo>
                    <a:lnTo>
                      <a:pt x="180" y="0"/>
                    </a:lnTo>
                    <a:lnTo>
                      <a:pt x="175" y="0"/>
                    </a:lnTo>
                    <a:lnTo>
                      <a:pt x="158" y="4"/>
                    </a:lnTo>
                    <a:lnTo>
                      <a:pt x="144" y="8"/>
                    </a:lnTo>
                    <a:lnTo>
                      <a:pt x="129" y="14"/>
                    </a:lnTo>
                    <a:lnTo>
                      <a:pt x="117" y="17"/>
                    </a:lnTo>
                    <a:lnTo>
                      <a:pt x="105" y="22"/>
                    </a:lnTo>
                    <a:lnTo>
                      <a:pt x="91" y="29"/>
                    </a:lnTo>
                    <a:lnTo>
                      <a:pt x="83" y="36"/>
                    </a:lnTo>
                    <a:lnTo>
                      <a:pt x="74" y="42"/>
                    </a:lnTo>
                    <a:lnTo>
                      <a:pt x="67" y="50"/>
                    </a:lnTo>
                    <a:lnTo>
                      <a:pt x="58" y="55"/>
                    </a:lnTo>
                    <a:lnTo>
                      <a:pt x="54" y="57"/>
                    </a:lnTo>
                    <a:lnTo>
                      <a:pt x="65" y="53"/>
                    </a:lnTo>
                    <a:lnTo>
                      <a:pt x="32" y="74"/>
                    </a:lnTo>
                    <a:lnTo>
                      <a:pt x="9" y="105"/>
                    </a:lnTo>
                    <a:lnTo>
                      <a:pt x="0" y="145"/>
                    </a:lnTo>
                    <a:lnTo>
                      <a:pt x="0" y="148"/>
                    </a:lnTo>
                    <a:lnTo>
                      <a:pt x="1" y="149"/>
                    </a:lnTo>
                    <a:lnTo>
                      <a:pt x="1" y="152"/>
                    </a:lnTo>
                    <a:lnTo>
                      <a:pt x="65" y="181"/>
                    </a:lnTo>
                    <a:lnTo>
                      <a:pt x="130" y="210"/>
                    </a:lnTo>
                    <a:lnTo>
                      <a:pt x="194" y="239"/>
                    </a:lnTo>
                    <a:lnTo>
                      <a:pt x="197" y="237"/>
                    </a:lnTo>
                    <a:lnTo>
                      <a:pt x="200" y="236"/>
                    </a:lnTo>
                    <a:lnTo>
                      <a:pt x="204" y="23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8" name="Freeform 288">
                <a:extLst>
                  <a:ext uri="{FF2B5EF4-FFF2-40B4-BE49-F238E27FC236}">
                    <a16:creationId xmlns:a16="http://schemas.microsoft.com/office/drawing/2014/main" id="{3A3D424D-9EAB-2D73-4F3B-DC72D4B2C809}"/>
                  </a:ext>
                </a:extLst>
              </p:cNvPr>
              <p:cNvSpPr>
                <a:spLocks/>
              </p:cNvSpPr>
              <p:nvPr/>
            </p:nvSpPr>
            <p:spPr bwMode="auto">
              <a:xfrm>
                <a:off x="4223" y="2810"/>
                <a:ext cx="39" cy="34"/>
              </a:xfrm>
              <a:custGeom>
                <a:avLst/>
                <a:gdLst>
                  <a:gd name="T0" fmla="*/ 4 w 273"/>
                  <a:gd name="T1" fmla="*/ 5 h 239"/>
                  <a:gd name="T2" fmla="*/ 5 w 273"/>
                  <a:gd name="T3" fmla="*/ 4 h 239"/>
                  <a:gd name="T4" fmla="*/ 5 w 273"/>
                  <a:gd name="T5" fmla="*/ 4 h 239"/>
                  <a:gd name="T6" fmla="*/ 5 w 273"/>
                  <a:gd name="T7" fmla="*/ 3 h 239"/>
                  <a:gd name="T8" fmla="*/ 5 w 273"/>
                  <a:gd name="T9" fmla="*/ 3 h 239"/>
                  <a:gd name="T10" fmla="*/ 6 w 273"/>
                  <a:gd name="T11" fmla="*/ 3 h 239"/>
                  <a:gd name="T12" fmla="*/ 6 w 273"/>
                  <a:gd name="T13" fmla="*/ 2 h 239"/>
                  <a:gd name="T14" fmla="*/ 6 w 273"/>
                  <a:gd name="T15" fmla="*/ 1 h 239"/>
                  <a:gd name="T16" fmla="*/ 6 w 273"/>
                  <a:gd name="T17" fmla="*/ 1 h 239"/>
                  <a:gd name="T18" fmla="*/ 5 w 273"/>
                  <a:gd name="T19" fmla="*/ 1 h 239"/>
                  <a:gd name="T20" fmla="*/ 4 w 273"/>
                  <a:gd name="T21" fmla="*/ 0 h 239"/>
                  <a:gd name="T22" fmla="*/ 3 w 273"/>
                  <a:gd name="T23" fmla="*/ 0 h 239"/>
                  <a:gd name="T24" fmla="*/ 3 w 273"/>
                  <a:gd name="T25" fmla="*/ 0 h 239"/>
                  <a:gd name="T26" fmla="*/ 4 w 273"/>
                  <a:gd name="T27" fmla="*/ 0 h 239"/>
                  <a:gd name="T28" fmla="*/ 4 w 273"/>
                  <a:gd name="T29" fmla="*/ 0 h 239"/>
                  <a:gd name="T30" fmla="*/ 4 w 273"/>
                  <a:gd name="T31" fmla="*/ 0 h 239"/>
                  <a:gd name="T32" fmla="*/ 4 w 273"/>
                  <a:gd name="T33" fmla="*/ 0 h 239"/>
                  <a:gd name="T34" fmla="*/ 3 w 273"/>
                  <a:gd name="T35" fmla="*/ 0 h 239"/>
                  <a:gd name="T36" fmla="*/ 3 w 273"/>
                  <a:gd name="T37" fmla="*/ 0 h 239"/>
                  <a:gd name="T38" fmla="*/ 3 w 273"/>
                  <a:gd name="T39" fmla="*/ 0 h 239"/>
                  <a:gd name="T40" fmla="*/ 3 w 273"/>
                  <a:gd name="T41" fmla="*/ 0 h 239"/>
                  <a:gd name="T42" fmla="*/ 2 w 273"/>
                  <a:gd name="T43" fmla="*/ 0 h 239"/>
                  <a:gd name="T44" fmla="*/ 2 w 273"/>
                  <a:gd name="T45" fmla="*/ 0 h 239"/>
                  <a:gd name="T46" fmla="*/ 2 w 273"/>
                  <a:gd name="T47" fmla="*/ 1 h 239"/>
                  <a:gd name="T48" fmla="*/ 2 w 273"/>
                  <a:gd name="T49" fmla="*/ 1 h 239"/>
                  <a:gd name="T50" fmla="*/ 2 w 273"/>
                  <a:gd name="T51" fmla="*/ 1 h 239"/>
                  <a:gd name="T52" fmla="*/ 2 w 273"/>
                  <a:gd name="T53" fmla="*/ 1 h 239"/>
                  <a:gd name="T54" fmla="*/ 1 w 273"/>
                  <a:gd name="T55" fmla="*/ 1 h 239"/>
                  <a:gd name="T56" fmla="*/ 1 w 273"/>
                  <a:gd name="T57" fmla="*/ 1 h 239"/>
                  <a:gd name="T58" fmla="*/ 1 w 273"/>
                  <a:gd name="T59" fmla="*/ 1 h 239"/>
                  <a:gd name="T60" fmla="*/ 1 w 273"/>
                  <a:gd name="T61" fmla="*/ 1 h 239"/>
                  <a:gd name="T62" fmla="*/ 1 w 273"/>
                  <a:gd name="T63" fmla="*/ 1 h 239"/>
                  <a:gd name="T64" fmla="*/ 1 w 273"/>
                  <a:gd name="T65" fmla="*/ 1 h 239"/>
                  <a:gd name="T66" fmla="*/ 1 w 273"/>
                  <a:gd name="T67" fmla="*/ 1 h 239"/>
                  <a:gd name="T68" fmla="*/ 1 w 273"/>
                  <a:gd name="T69" fmla="*/ 1 h 239"/>
                  <a:gd name="T70" fmla="*/ 1 w 273"/>
                  <a:gd name="T71" fmla="*/ 1 h 239"/>
                  <a:gd name="T72" fmla="*/ 1 w 273"/>
                  <a:gd name="T73" fmla="*/ 1 h 239"/>
                  <a:gd name="T74" fmla="*/ 1 w 273"/>
                  <a:gd name="T75" fmla="*/ 2 h 239"/>
                  <a:gd name="T76" fmla="*/ 0 w 273"/>
                  <a:gd name="T77" fmla="*/ 2 h 239"/>
                  <a:gd name="T78" fmla="*/ 0 w 273"/>
                  <a:gd name="T79" fmla="*/ 3 h 239"/>
                  <a:gd name="T80" fmla="*/ 0 w 273"/>
                  <a:gd name="T81" fmla="*/ 3 h 239"/>
                  <a:gd name="T82" fmla="*/ 0 w 273"/>
                  <a:gd name="T83" fmla="*/ 3 h 239"/>
                  <a:gd name="T84" fmla="*/ 0 w 273"/>
                  <a:gd name="T85" fmla="*/ 3 h 239"/>
                  <a:gd name="T86" fmla="*/ 0 w 273"/>
                  <a:gd name="T87" fmla="*/ 3 h 239"/>
                  <a:gd name="T88" fmla="*/ 0 w 273"/>
                  <a:gd name="T89" fmla="*/ 3 h 239"/>
                  <a:gd name="T90" fmla="*/ 1 w 273"/>
                  <a:gd name="T91" fmla="*/ 4 h 239"/>
                  <a:gd name="T92" fmla="*/ 3 w 273"/>
                  <a:gd name="T93" fmla="*/ 4 h 239"/>
                  <a:gd name="T94" fmla="*/ 4 w 273"/>
                  <a:gd name="T95" fmla="*/ 5 h 239"/>
                  <a:gd name="T96" fmla="*/ 4 w 273"/>
                  <a:gd name="T97" fmla="*/ 5 h 239"/>
                  <a:gd name="T98" fmla="*/ 4 w 273"/>
                  <a:gd name="T99" fmla="*/ 5 h 239"/>
                  <a:gd name="T100" fmla="*/ 4 w 273"/>
                  <a:gd name="T101" fmla="*/ 5 h 239"/>
                  <a:gd name="T102" fmla="*/ 4 w 273"/>
                  <a:gd name="T103" fmla="*/ 5 h 239"/>
                  <a:gd name="T104" fmla="*/ 4 w 273"/>
                  <a:gd name="T105" fmla="*/ 5 h 2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73" h="239">
                    <a:moveTo>
                      <a:pt x="204" y="233"/>
                    </a:moveTo>
                    <a:lnTo>
                      <a:pt x="225" y="216"/>
                    </a:lnTo>
                    <a:lnTo>
                      <a:pt x="244" y="194"/>
                    </a:lnTo>
                    <a:lnTo>
                      <a:pt x="260" y="170"/>
                    </a:lnTo>
                    <a:lnTo>
                      <a:pt x="271" y="137"/>
                    </a:lnTo>
                    <a:lnTo>
                      <a:pt x="273" y="103"/>
                    </a:lnTo>
                    <a:lnTo>
                      <a:pt x="270" y="69"/>
                    </a:lnTo>
                    <a:lnTo>
                      <a:pt x="248" y="25"/>
                    </a:lnTo>
                    <a:lnTo>
                      <a:pt x="208" y="4"/>
                    </a:lnTo>
                    <a:lnTo>
                      <a:pt x="164" y="3"/>
                    </a:lnTo>
                    <a:lnTo>
                      <a:pt x="177" y="1"/>
                    </a:lnTo>
                    <a:lnTo>
                      <a:pt x="180" y="0"/>
                    </a:lnTo>
                    <a:lnTo>
                      <a:pt x="175" y="0"/>
                    </a:lnTo>
                    <a:lnTo>
                      <a:pt x="158" y="4"/>
                    </a:lnTo>
                    <a:lnTo>
                      <a:pt x="144" y="8"/>
                    </a:lnTo>
                    <a:lnTo>
                      <a:pt x="129" y="14"/>
                    </a:lnTo>
                    <a:lnTo>
                      <a:pt x="117" y="17"/>
                    </a:lnTo>
                    <a:lnTo>
                      <a:pt x="105" y="22"/>
                    </a:lnTo>
                    <a:lnTo>
                      <a:pt x="91" y="29"/>
                    </a:lnTo>
                    <a:lnTo>
                      <a:pt x="83" y="36"/>
                    </a:lnTo>
                    <a:lnTo>
                      <a:pt x="74" y="42"/>
                    </a:lnTo>
                    <a:lnTo>
                      <a:pt x="67" y="50"/>
                    </a:lnTo>
                    <a:lnTo>
                      <a:pt x="58" y="55"/>
                    </a:lnTo>
                    <a:lnTo>
                      <a:pt x="54" y="57"/>
                    </a:lnTo>
                    <a:lnTo>
                      <a:pt x="65" y="53"/>
                    </a:lnTo>
                    <a:lnTo>
                      <a:pt x="32" y="74"/>
                    </a:lnTo>
                    <a:lnTo>
                      <a:pt x="9" y="105"/>
                    </a:lnTo>
                    <a:lnTo>
                      <a:pt x="0" y="145"/>
                    </a:lnTo>
                    <a:lnTo>
                      <a:pt x="0" y="148"/>
                    </a:lnTo>
                    <a:lnTo>
                      <a:pt x="1" y="149"/>
                    </a:lnTo>
                    <a:lnTo>
                      <a:pt x="1" y="152"/>
                    </a:lnTo>
                    <a:lnTo>
                      <a:pt x="65" y="181"/>
                    </a:lnTo>
                    <a:lnTo>
                      <a:pt x="130" y="210"/>
                    </a:lnTo>
                    <a:lnTo>
                      <a:pt x="194" y="239"/>
                    </a:lnTo>
                    <a:lnTo>
                      <a:pt x="197" y="237"/>
                    </a:lnTo>
                    <a:lnTo>
                      <a:pt x="200" y="236"/>
                    </a:lnTo>
                    <a:lnTo>
                      <a:pt x="204" y="2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29" name="Freeform 289">
                <a:extLst>
                  <a:ext uri="{FF2B5EF4-FFF2-40B4-BE49-F238E27FC236}">
                    <a16:creationId xmlns:a16="http://schemas.microsoft.com/office/drawing/2014/main" id="{9A406FBB-6C77-CC0B-CEDD-5620950AF946}"/>
                  </a:ext>
                </a:extLst>
              </p:cNvPr>
              <p:cNvSpPr>
                <a:spLocks/>
              </p:cNvSpPr>
              <p:nvPr/>
            </p:nvSpPr>
            <p:spPr bwMode="auto">
              <a:xfrm>
                <a:off x="4299" y="2842"/>
                <a:ext cx="37" cy="35"/>
              </a:xfrm>
              <a:custGeom>
                <a:avLst/>
                <a:gdLst>
                  <a:gd name="T0" fmla="*/ 3 w 265"/>
                  <a:gd name="T1" fmla="*/ 5 h 242"/>
                  <a:gd name="T2" fmla="*/ 4 w 265"/>
                  <a:gd name="T3" fmla="*/ 5 h 242"/>
                  <a:gd name="T4" fmla="*/ 4 w 265"/>
                  <a:gd name="T5" fmla="*/ 4 h 242"/>
                  <a:gd name="T6" fmla="*/ 4 w 265"/>
                  <a:gd name="T7" fmla="*/ 4 h 242"/>
                  <a:gd name="T8" fmla="*/ 4 w 265"/>
                  <a:gd name="T9" fmla="*/ 4 h 242"/>
                  <a:gd name="T10" fmla="*/ 5 w 265"/>
                  <a:gd name="T11" fmla="*/ 4 h 242"/>
                  <a:gd name="T12" fmla="*/ 5 w 265"/>
                  <a:gd name="T13" fmla="*/ 3 h 242"/>
                  <a:gd name="T14" fmla="*/ 5 w 265"/>
                  <a:gd name="T15" fmla="*/ 2 h 242"/>
                  <a:gd name="T16" fmla="*/ 5 w 265"/>
                  <a:gd name="T17" fmla="*/ 2 h 242"/>
                  <a:gd name="T18" fmla="*/ 5 w 265"/>
                  <a:gd name="T19" fmla="*/ 1 h 242"/>
                  <a:gd name="T20" fmla="*/ 4 w 265"/>
                  <a:gd name="T21" fmla="*/ 0 h 242"/>
                  <a:gd name="T22" fmla="*/ 3 w 265"/>
                  <a:gd name="T23" fmla="*/ 0 h 242"/>
                  <a:gd name="T24" fmla="*/ 3 w 265"/>
                  <a:gd name="T25" fmla="*/ 0 h 242"/>
                  <a:gd name="T26" fmla="*/ 2 w 265"/>
                  <a:gd name="T27" fmla="*/ 0 h 242"/>
                  <a:gd name="T28" fmla="*/ 2 w 265"/>
                  <a:gd name="T29" fmla="*/ 0 h 242"/>
                  <a:gd name="T30" fmla="*/ 1 w 265"/>
                  <a:gd name="T31" fmla="*/ 1 h 242"/>
                  <a:gd name="T32" fmla="*/ 1 w 265"/>
                  <a:gd name="T33" fmla="*/ 1 h 242"/>
                  <a:gd name="T34" fmla="*/ 1 w 265"/>
                  <a:gd name="T35" fmla="*/ 1 h 242"/>
                  <a:gd name="T36" fmla="*/ 1 w 265"/>
                  <a:gd name="T37" fmla="*/ 1 h 242"/>
                  <a:gd name="T38" fmla="*/ 1 w 265"/>
                  <a:gd name="T39" fmla="*/ 2 h 242"/>
                  <a:gd name="T40" fmla="*/ 1 w 265"/>
                  <a:gd name="T41" fmla="*/ 2 h 242"/>
                  <a:gd name="T42" fmla="*/ 1 w 265"/>
                  <a:gd name="T43" fmla="*/ 2 h 242"/>
                  <a:gd name="T44" fmla="*/ 1 w 265"/>
                  <a:gd name="T45" fmla="*/ 2 h 242"/>
                  <a:gd name="T46" fmla="*/ 1 w 265"/>
                  <a:gd name="T47" fmla="*/ 2 h 242"/>
                  <a:gd name="T48" fmla="*/ 1 w 265"/>
                  <a:gd name="T49" fmla="*/ 2 h 242"/>
                  <a:gd name="T50" fmla="*/ 1 w 265"/>
                  <a:gd name="T51" fmla="*/ 2 h 242"/>
                  <a:gd name="T52" fmla="*/ 1 w 265"/>
                  <a:gd name="T53" fmla="*/ 2 h 242"/>
                  <a:gd name="T54" fmla="*/ 1 w 265"/>
                  <a:gd name="T55" fmla="*/ 2 h 242"/>
                  <a:gd name="T56" fmla="*/ 1 w 265"/>
                  <a:gd name="T57" fmla="*/ 2 h 242"/>
                  <a:gd name="T58" fmla="*/ 1 w 265"/>
                  <a:gd name="T59" fmla="*/ 2 h 242"/>
                  <a:gd name="T60" fmla="*/ 0 w 265"/>
                  <a:gd name="T61" fmla="*/ 2 h 242"/>
                  <a:gd name="T62" fmla="*/ 0 w 265"/>
                  <a:gd name="T63" fmla="*/ 3 h 242"/>
                  <a:gd name="T64" fmla="*/ 0 w 265"/>
                  <a:gd name="T65" fmla="*/ 3 h 242"/>
                  <a:gd name="T66" fmla="*/ 0 w 265"/>
                  <a:gd name="T67" fmla="*/ 2 h 242"/>
                  <a:gd name="T68" fmla="*/ 0 w 265"/>
                  <a:gd name="T69" fmla="*/ 3 h 242"/>
                  <a:gd name="T70" fmla="*/ 0 w 265"/>
                  <a:gd name="T71" fmla="*/ 3 h 242"/>
                  <a:gd name="T72" fmla="*/ 0 w 265"/>
                  <a:gd name="T73" fmla="*/ 3 h 242"/>
                  <a:gd name="T74" fmla="*/ 0 w 265"/>
                  <a:gd name="T75" fmla="*/ 3 h 242"/>
                  <a:gd name="T76" fmla="*/ 0 w 265"/>
                  <a:gd name="T77" fmla="*/ 3 h 242"/>
                  <a:gd name="T78" fmla="*/ 0 w 265"/>
                  <a:gd name="T79" fmla="*/ 3 h 242"/>
                  <a:gd name="T80" fmla="*/ 0 w 265"/>
                  <a:gd name="T81" fmla="*/ 3 h 242"/>
                  <a:gd name="T82" fmla="*/ 1 w 265"/>
                  <a:gd name="T83" fmla="*/ 4 h 242"/>
                  <a:gd name="T84" fmla="*/ 2 w 265"/>
                  <a:gd name="T85" fmla="*/ 4 h 242"/>
                  <a:gd name="T86" fmla="*/ 3 w 265"/>
                  <a:gd name="T87" fmla="*/ 5 h 242"/>
                  <a:gd name="T88" fmla="*/ 3 w 265"/>
                  <a:gd name="T89" fmla="*/ 5 h 242"/>
                  <a:gd name="T90" fmla="*/ 3 w 265"/>
                  <a:gd name="T91" fmla="*/ 5 h 242"/>
                  <a:gd name="T92" fmla="*/ 3 w 265"/>
                  <a:gd name="T93" fmla="*/ 5 h 242"/>
                  <a:gd name="T94" fmla="*/ 3 w 265"/>
                  <a:gd name="T95" fmla="*/ 5 h 242"/>
                  <a:gd name="T96" fmla="*/ 3 w 265"/>
                  <a:gd name="T97" fmla="*/ 5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5" h="242">
                    <a:moveTo>
                      <a:pt x="173" y="238"/>
                    </a:moveTo>
                    <a:lnTo>
                      <a:pt x="193" y="228"/>
                    </a:lnTo>
                    <a:lnTo>
                      <a:pt x="212" y="216"/>
                    </a:lnTo>
                    <a:lnTo>
                      <a:pt x="230" y="201"/>
                    </a:lnTo>
                    <a:lnTo>
                      <a:pt x="251" y="170"/>
                    </a:lnTo>
                    <a:lnTo>
                      <a:pt x="261" y="135"/>
                    </a:lnTo>
                    <a:lnTo>
                      <a:pt x="265" y="98"/>
                    </a:lnTo>
                    <a:lnTo>
                      <a:pt x="247" y="41"/>
                    </a:lnTo>
                    <a:lnTo>
                      <a:pt x="199" y="1"/>
                    </a:lnTo>
                    <a:lnTo>
                      <a:pt x="140" y="0"/>
                    </a:lnTo>
                    <a:lnTo>
                      <a:pt x="115" y="10"/>
                    </a:lnTo>
                    <a:lnTo>
                      <a:pt x="90" y="21"/>
                    </a:lnTo>
                    <a:lnTo>
                      <a:pt x="67" y="39"/>
                    </a:lnTo>
                    <a:lnTo>
                      <a:pt x="58" y="50"/>
                    </a:lnTo>
                    <a:lnTo>
                      <a:pt x="50" y="64"/>
                    </a:lnTo>
                    <a:lnTo>
                      <a:pt x="42" y="76"/>
                    </a:lnTo>
                    <a:lnTo>
                      <a:pt x="41" y="76"/>
                    </a:lnTo>
                    <a:lnTo>
                      <a:pt x="41" y="77"/>
                    </a:lnTo>
                    <a:lnTo>
                      <a:pt x="40" y="78"/>
                    </a:lnTo>
                    <a:lnTo>
                      <a:pt x="27" y="94"/>
                    </a:lnTo>
                    <a:lnTo>
                      <a:pt x="18" y="110"/>
                    </a:lnTo>
                    <a:lnTo>
                      <a:pt x="10" y="129"/>
                    </a:lnTo>
                    <a:lnTo>
                      <a:pt x="15" y="118"/>
                    </a:lnTo>
                    <a:lnTo>
                      <a:pt x="10" y="129"/>
                    </a:lnTo>
                    <a:lnTo>
                      <a:pt x="3" y="144"/>
                    </a:lnTo>
                    <a:lnTo>
                      <a:pt x="1" y="151"/>
                    </a:lnTo>
                    <a:lnTo>
                      <a:pt x="0" y="158"/>
                    </a:lnTo>
                    <a:lnTo>
                      <a:pt x="0" y="165"/>
                    </a:lnTo>
                    <a:lnTo>
                      <a:pt x="54" y="191"/>
                    </a:lnTo>
                    <a:lnTo>
                      <a:pt x="109" y="216"/>
                    </a:lnTo>
                    <a:lnTo>
                      <a:pt x="164" y="242"/>
                    </a:lnTo>
                    <a:lnTo>
                      <a:pt x="167" y="240"/>
                    </a:lnTo>
                    <a:lnTo>
                      <a:pt x="169" y="239"/>
                    </a:lnTo>
                    <a:lnTo>
                      <a:pt x="173" y="238"/>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0" name="Freeform 290">
                <a:extLst>
                  <a:ext uri="{FF2B5EF4-FFF2-40B4-BE49-F238E27FC236}">
                    <a16:creationId xmlns:a16="http://schemas.microsoft.com/office/drawing/2014/main" id="{B96BF4D7-7A61-AA86-8AF4-0920A9AFCAF9}"/>
                  </a:ext>
                </a:extLst>
              </p:cNvPr>
              <p:cNvSpPr>
                <a:spLocks/>
              </p:cNvSpPr>
              <p:nvPr/>
            </p:nvSpPr>
            <p:spPr bwMode="auto">
              <a:xfrm>
                <a:off x="4299" y="2842"/>
                <a:ext cx="37" cy="35"/>
              </a:xfrm>
              <a:custGeom>
                <a:avLst/>
                <a:gdLst>
                  <a:gd name="T0" fmla="*/ 3 w 265"/>
                  <a:gd name="T1" fmla="*/ 5 h 242"/>
                  <a:gd name="T2" fmla="*/ 4 w 265"/>
                  <a:gd name="T3" fmla="*/ 5 h 242"/>
                  <a:gd name="T4" fmla="*/ 4 w 265"/>
                  <a:gd name="T5" fmla="*/ 4 h 242"/>
                  <a:gd name="T6" fmla="*/ 4 w 265"/>
                  <a:gd name="T7" fmla="*/ 4 h 242"/>
                  <a:gd name="T8" fmla="*/ 4 w 265"/>
                  <a:gd name="T9" fmla="*/ 4 h 242"/>
                  <a:gd name="T10" fmla="*/ 5 w 265"/>
                  <a:gd name="T11" fmla="*/ 4 h 242"/>
                  <a:gd name="T12" fmla="*/ 5 w 265"/>
                  <a:gd name="T13" fmla="*/ 3 h 242"/>
                  <a:gd name="T14" fmla="*/ 5 w 265"/>
                  <a:gd name="T15" fmla="*/ 2 h 242"/>
                  <a:gd name="T16" fmla="*/ 5 w 265"/>
                  <a:gd name="T17" fmla="*/ 2 h 242"/>
                  <a:gd name="T18" fmla="*/ 5 w 265"/>
                  <a:gd name="T19" fmla="*/ 1 h 242"/>
                  <a:gd name="T20" fmla="*/ 4 w 265"/>
                  <a:gd name="T21" fmla="*/ 0 h 242"/>
                  <a:gd name="T22" fmla="*/ 3 w 265"/>
                  <a:gd name="T23" fmla="*/ 0 h 242"/>
                  <a:gd name="T24" fmla="*/ 3 w 265"/>
                  <a:gd name="T25" fmla="*/ 0 h 242"/>
                  <a:gd name="T26" fmla="*/ 2 w 265"/>
                  <a:gd name="T27" fmla="*/ 0 h 242"/>
                  <a:gd name="T28" fmla="*/ 2 w 265"/>
                  <a:gd name="T29" fmla="*/ 0 h 242"/>
                  <a:gd name="T30" fmla="*/ 1 w 265"/>
                  <a:gd name="T31" fmla="*/ 1 h 242"/>
                  <a:gd name="T32" fmla="*/ 1 w 265"/>
                  <a:gd name="T33" fmla="*/ 1 h 242"/>
                  <a:gd name="T34" fmla="*/ 1 w 265"/>
                  <a:gd name="T35" fmla="*/ 1 h 242"/>
                  <a:gd name="T36" fmla="*/ 1 w 265"/>
                  <a:gd name="T37" fmla="*/ 1 h 242"/>
                  <a:gd name="T38" fmla="*/ 1 w 265"/>
                  <a:gd name="T39" fmla="*/ 2 h 242"/>
                  <a:gd name="T40" fmla="*/ 1 w 265"/>
                  <a:gd name="T41" fmla="*/ 2 h 242"/>
                  <a:gd name="T42" fmla="*/ 1 w 265"/>
                  <a:gd name="T43" fmla="*/ 2 h 242"/>
                  <a:gd name="T44" fmla="*/ 1 w 265"/>
                  <a:gd name="T45" fmla="*/ 2 h 242"/>
                  <a:gd name="T46" fmla="*/ 1 w 265"/>
                  <a:gd name="T47" fmla="*/ 2 h 242"/>
                  <a:gd name="T48" fmla="*/ 1 w 265"/>
                  <a:gd name="T49" fmla="*/ 2 h 242"/>
                  <a:gd name="T50" fmla="*/ 1 w 265"/>
                  <a:gd name="T51" fmla="*/ 2 h 242"/>
                  <a:gd name="T52" fmla="*/ 1 w 265"/>
                  <a:gd name="T53" fmla="*/ 2 h 242"/>
                  <a:gd name="T54" fmla="*/ 1 w 265"/>
                  <a:gd name="T55" fmla="*/ 2 h 242"/>
                  <a:gd name="T56" fmla="*/ 1 w 265"/>
                  <a:gd name="T57" fmla="*/ 2 h 242"/>
                  <a:gd name="T58" fmla="*/ 1 w 265"/>
                  <a:gd name="T59" fmla="*/ 2 h 242"/>
                  <a:gd name="T60" fmla="*/ 0 w 265"/>
                  <a:gd name="T61" fmla="*/ 2 h 242"/>
                  <a:gd name="T62" fmla="*/ 0 w 265"/>
                  <a:gd name="T63" fmla="*/ 3 h 242"/>
                  <a:gd name="T64" fmla="*/ 0 w 265"/>
                  <a:gd name="T65" fmla="*/ 3 h 242"/>
                  <a:gd name="T66" fmla="*/ 0 w 265"/>
                  <a:gd name="T67" fmla="*/ 2 h 242"/>
                  <a:gd name="T68" fmla="*/ 0 w 265"/>
                  <a:gd name="T69" fmla="*/ 3 h 242"/>
                  <a:gd name="T70" fmla="*/ 0 w 265"/>
                  <a:gd name="T71" fmla="*/ 3 h 242"/>
                  <a:gd name="T72" fmla="*/ 0 w 265"/>
                  <a:gd name="T73" fmla="*/ 3 h 242"/>
                  <a:gd name="T74" fmla="*/ 0 w 265"/>
                  <a:gd name="T75" fmla="*/ 3 h 242"/>
                  <a:gd name="T76" fmla="*/ 0 w 265"/>
                  <a:gd name="T77" fmla="*/ 3 h 242"/>
                  <a:gd name="T78" fmla="*/ 0 w 265"/>
                  <a:gd name="T79" fmla="*/ 3 h 242"/>
                  <a:gd name="T80" fmla="*/ 0 w 265"/>
                  <a:gd name="T81" fmla="*/ 3 h 242"/>
                  <a:gd name="T82" fmla="*/ 1 w 265"/>
                  <a:gd name="T83" fmla="*/ 4 h 242"/>
                  <a:gd name="T84" fmla="*/ 2 w 265"/>
                  <a:gd name="T85" fmla="*/ 4 h 242"/>
                  <a:gd name="T86" fmla="*/ 3 w 265"/>
                  <a:gd name="T87" fmla="*/ 5 h 242"/>
                  <a:gd name="T88" fmla="*/ 3 w 265"/>
                  <a:gd name="T89" fmla="*/ 5 h 242"/>
                  <a:gd name="T90" fmla="*/ 3 w 265"/>
                  <a:gd name="T91" fmla="*/ 5 h 242"/>
                  <a:gd name="T92" fmla="*/ 3 w 265"/>
                  <a:gd name="T93" fmla="*/ 5 h 242"/>
                  <a:gd name="T94" fmla="*/ 3 w 265"/>
                  <a:gd name="T95" fmla="*/ 5 h 242"/>
                  <a:gd name="T96" fmla="*/ 3 w 265"/>
                  <a:gd name="T97" fmla="*/ 5 h 2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5" h="242">
                    <a:moveTo>
                      <a:pt x="173" y="238"/>
                    </a:moveTo>
                    <a:lnTo>
                      <a:pt x="193" y="228"/>
                    </a:lnTo>
                    <a:lnTo>
                      <a:pt x="212" y="216"/>
                    </a:lnTo>
                    <a:lnTo>
                      <a:pt x="230" y="201"/>
                    </a:lnTo>
                    <a:lnTo>
                      <a:pt x="251" y="170"/>
                    </a:lnTo>
                    <a:lnTo>
                      <a:pt x="261" y="135"/>
                    </a:lnTo>
                    <a:lnTo>
                      <a:pt x="265" y="98"/>
                    </a:lnTo>
                    <a:lnTo>
                      <a:pt x="247" y="41"/>
                    </a:lnTo>
                    <a:lnTo>
                      <a:pt x="199" y="1"/>
                    </a:lnTo>
                    <a:lnTo>
                      <a:pt x="140" y="0"/>
                    </a:lnTo>
                    <a:lnTo>
                      <a:pt x="115" y="10"/>
                    </a:lnTo>
                    <a:lnTo>
                      <a:pt x="90" y="21"/>
                    </a:lnTo>
                    <a:lnTo>
                      <a:pt x="67" y="39"/>
                    </a:lnTo>
                    <a:lnTo>
                      <a:pt x="58" y="50"/>
                    </a:lnTo>
                    <a:lnTo>
                      <a:pt x="50" y="64"/>
                    </a:lnTo>
                    <a:lnTo>
                      <a:pt x="42" y="76"/>
                    </a:lnTo>
                    <a:lnTo>
                      <a:pt x="41" y="76"/>
                    </a:lnTo>
                    <a:lnTo>
                      <a:pt x="41" y="77"/>
                    </a:lnTo>
                    <a:lnTo>
                      <a:pt x="40" y="78"/>
                    </a:lnTo>
                    <a:lnTo>
                      <a:pt x="27" y="94"/>
                    </a:lnTo>
                    <a:lnTo>
                      <a:pt x="18" y="110"/>
                    </a:lnTo>
                    <a:lnTo>
                      <a:pt x="10" y="129"/>
                    </a:lnTo>
                    <a:lnTo>
                      <a:pt x="15" y="118"/>
                    </a:lnTo>
                    <a:lnTo>
                      <a:pt x="10" y="129"/>
                    </a:lnTo>
                    <a:lnTo>
                      <a:pt x="3" y="144"/>
                    </a:lnTo>
                    <a:lnTo>
                      <a:pt x="1" y="151"/>
                    </a:lnTo>
                    <a:lnTo>
                      <a:pt x="0" y="158"/>
                    </a:lnTo>
                    <a:lnTo>
                      <a:pt x="0" y="165"/>
                    </a:lnTo>
                    <a:lnTo>
                      <a:pt x="54" y="191"/>
                    </a:lnTo>
                    <a:lnTo>
                      <a:pt x="109" y="216"/>
                    </a:lnTo>
                    <a:lnTo>
                      <a:pt x="164" y="242"/>
                    </a:lnTo>
                    <a:lnTo>
                      <a:pt x="167" y="240"/>
                    </a:lnTo>
                    <a:lnTo>
                      <a:pt x="169" y="239"/>
                    </a:lnTo>
                    <a:lnTo>
                      <a:pt x="173" y="2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1" name="Freeform 291">
                <a:extLst>
                  <a:ext uri="{FF2B5EF4-FFF2-40B4-BE49-F238E27FC236}">
                    <a16:creationId xmlns:a16="http://schemas.microsoft.com/office/drawing/2014/main" id="{36DCAE1E-662C-BF20-EBCA-945FD7C041A3}"/>
                  </a:ext>
                </a:extLst>
              </p:cNvPr>
              <p:cNvSpPr>
                <a:spLocks/>
              </p:cNvSpPr>
              <p:nvPr/>
            </p:nvSpPr>
            <p:spPr bwMode="auto">
              <a:xfrm>
                <a:off x="3963" y="2821"/>
                <a:ext cx="612" cy="421"/>
              </a:xfrm>
              <a:custGeom>
                <a:avLst/>
                <a:gdLst>
                  <a:gd name="T0" fmla="*/ 83 w 4281"/>
                  <a:gd name="T1" fmla="*/ 0 h 2945"/>
                  <a:gd name="T2" fmla="*/ 81 w 4281"/>
                  <a:gd name="T3" fmla="*/ 1 h 2945"/>
                  <a:gd name="T4" fmla="*/ 80 w 4281"/>
                  <a:gd name="T5" fmla="*/ 1 h 2945"/>
                  <a:gd name="T6" fmla="*/ 78 w 4281"/>
                  <a:gd name="T7" fmla="*/ 2 h 2945"/>
                  <a:gd name="T8" fmla="*/ 76 w 4281"/>
                  <a:gd name="T9" fmla="*/ 5 h 2945"/>
                  <a:gd name="T10" fmla="*/ 73 w 4281"/>
                  <a:gd name="T11" fmla="*/ 9 h 2945"/>
                  <a:gd name="T12" fmla="*/ 71 w 4281"/>
                  <a:gd name="T13" fmla="*/ 11 h 2945"/>
                  <a:gd name="T14" fmla="*/ 66 w 4281"/>
                  <a:gd name="T15" fmla="*/ 14 h 2945"/>
                  <a:gd name="T16" fmla="*/ 62 w 4281"/>
                  <a:gd name="T17" fmla="*/ 17 h 2945"/>
                  <a:gd name="T18" fmla="*/ 59 w 4281"/>
                  <a:gd name="T19" fmla="*/ 19 h 2945"/>
                  <a:gd name="T20" fmla="*/ 56 w 4281"/>
                  <a:gd name="T21" fmla="*/ 21 h 2945"/>
                  <a:gd name="T22" fmla="*/ 53 w 4281"/>
                  <a:gd name="T23" fmla="*/ 23 h 2945"/>
                  <a:gd name="T24" fmla="*/ 49 w 4281"/>
                  <a:gd name="T25" fmla="*/ 26 h 2945"/>
                  <a:gd name="T26" fmla="*/ 45 w 4281"/>
                  <a:gd name="T27" fmla="*/ 30 h 2945"/>
                  <a:gd name="T28" fmla="*/ 41 w 4281"/>
                  <a:gd name="T29" fmla="*/ 33 h 2945"/>
                  <a:gd name="T30" fmla="*/ 37 w 4281"/>
                  <a:gd name="T31" fmla="*/ 36 h 2945"/>
                  <a:gd name="T32" fmla="*/ 33 w 4281"/>
                  <a:gd name="T33" fmla="*/ 39 h 2945"/>
                  <a:gd name="T34" fmla="*/ 29 w 4281"/>
                  <a:gd name="T35" fmla="*/ 41 h 2945"/>
                  <a:gd name="T36" fmla="*/ 27 w 4281"/>
                  <a:gd name="T37" fmla="*/ 43 h 2945"/>
                  <a:gd name="T38" fmla="*/ 26 w 4281"/>
                  <a:gd name="T39" fmla="*/ 44 h 2945"/>
                  <a:gd name="T40" fmla="*/ 24 w 4281"/>
                  <a:gd name="T41" fmla="*/ 45 h 2945"/>
                  <a:gd name="T42" fmla="*/ 20 w 4281"/>
                  <a:gd name="T43" fmla="*/ 48 h 2945"/>
                  <a:gd name="T44" fmla="*/ 16 w 4281"/>
                  <a:gd name="T45" fmla="*/ 50 h 2945"/>
                  <a:gd name="T46" fmla="*/ 12 w 4281"/>
                  <a:gd name="T47" fmla="*/ 52 h 2945"/>
                  <a:gd name="T48" fmla="*/ 7 w 4281"/>
                  <a:gd name="T49" fmla="*/ 53 h 2945"/>
                  <a:gd name="T50" fmla="*/ 3 w 4281"/>
                  <a:gd name="T51" fmla="*/ 55 h 2945"/>
                  <a:gd name="T52" fmla="*/ 0 w 4281"/>
                  <a:gd name="T53" fmla="*/ 58 h 2945"/>
                  <a:gd name="T54" fmla="*/ 1 w 4281"/>
                  <a:gd name="T55" fmla="*/ 60 h 2945"/>
                  <a:gd name="T56" fmla="*/ 7 w 4281"/>
                  <a:gd name="T57" fmla="*/ 60 h 2945"/>
                  <a:gd name="T58" fmla="*/ 10 w 4281"/>
                  <a:gd name="T59" fmla="*/ 60 h 2945"/>
                  <a:gd name="T60" fmla="*/ 14 w 4281"/>
                  <a:gd name="T61" fmla="*/ 59 h 2945"/>
                  <a:gd name="T62" fmla="*/ 19 w 4281"/>
                  <a:gd name="T63" fmla="*/ 57 h 2945"/>
                  <a:gd name="T64" fmla="*/ 22 w 4281"/>
                  <a:gd name="T65" fmla="*/ 56 h 2945"/>
                  <a:gd name="T66" fmla="*/ 23 w 4281"/>
                  <a:gd name="T67" fmla="*/ 55 h 2945"/>
                  <a:gd name="T68" fmla="*/ 27 w 4281"/>
                  <a:gd name="T69" fmla="*/ 52 h 2945"/>
                  <a:gd name="T70" fmla="*/ 31 w 4281"/>
                  <a:gd name="T71" fmla="*/ 48 h 2945"/>
                  <a:gd name="T72" fmla="*/ 33 w 4281"/>
                  <a:gd name="T73" fmla="*/ 46 h 2945"/>
                  <a:gd name="T74" fmla="*/ 37 w 4281"/>
                  <a:gd name="T75" fmla="*/ 43 h 2945"/>
                  <a:gd name="T76" fmla="*/ 41 w 4281"/>
                  <a:gd name="T77" fmla="*/ 40 h 2945"/>
                  <a:gd name="T78" fmla="*/ 44 w 4281"/>
                  <a:gd name="T79" fmla="*/ 37 h 2945"/>
                  <a:gd name="T80" fmla="*/ 48 w 4281"/>
                  <a:gd name="T81" fmla="*/ 35 h 2945"/>
                  <a:gd name="T82" fmla="*/ 52 w 4281"/>
                  <a:gd name="T83" fmla="*/ 32 h 2945"/>
                  <a:gd name="T84" fmla="*/ 54 w 4281"/>
                  <a:gd name="T85" fmla="*/ 30 h 2945"/>
                  <a:gd name="T86" fmla="*/ 58 w 4281"/>
                  <a:gd name="T87" fmla="*/ 27 h 2945"/>
                  <a:gd name="T88" fmla="*/ 62 w 4281"/>
                  <a:gd name="T89" fmla="*/ 24 h 2945"/>
                  <a:gd name="T90" fmla="*/ 65 w 4281"/>
                  <a:gd name="T91" fmla="*/ 21 h 2945"/>
                  <a:gd name="T92" fmla="*/ 68 w 4281"/>
                  <a:gd name="T93" fmla="*/ 19 h 2945"/>
                  <a:gd name="T94" fmla="*/ 72 w 4281"/>
                  <a:gd name="T95" fmla="*/ 16 h 2945"/>
                  <a:gd name="T96" fmla="*/ 76 w 4281"/>
                  <a:gd name="T97" fmla="*/ 13 h 2945"/>
                  <a:gd name="T98" fmla="*/ 79 w 4281"/>
                  <a:gd name="T99" fmla="*/ 10 h 2945"/>
                  <a:gd name="T100" fmla="*/ 81 w 4281"/>
                  <a:gd name="T101" fmla="*/ 6 h 2945"/>
                  <a:gd name="T102" fmla="*/ 81 w 4281"/>
                  <a:gd name="T103" fmla="*/ 2 h 2945"/>
                  <a:gd name="T104" fmla="*/ 85 w 4281"/>
                  <a:gd name="T105" fmla="*/ 2 h 2945"/>
                  <a:gd name="T106" fmla="*/ 87 w 4281"/>
                  <a:gd name="T107" fmla="*/ 4 h 2945"/>
                  <a:gd name="T108" fmla="*/ 87 w 4281"/>
                  <a:gd name="T109" fmla="*/ 3 h 2945"/>
                  <a:gd name="T110" fmla="*/ 86 w 4281"/>
                  <a:gd name="T111" fmla="*/ 2 h 2945"/>
                  <a:gd name="T112" fmla="*/ 84 w 4281"/>
                  <a:gd name="T113" fmla="*/ 0 h 29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81" h="2945">
                    <a:moveTo>
                      <a:pt x="4108" y="11"/>
                    </a:moveTo>
                    <a:lnTo>
                      <a:pt x="4096" y="7"/>
                    </a:lnTo>
                    <a:lnTo>
                      <a:pt x="4082" y="4"/>
                    </a:lnTo>
                    <a:lnTo>
                      <a:pt x="4071" y="0"/>
                    </a:lnTo>
                    <a:lnTo>
                      <a:pt x="4052" y="26"/>
                    </a:lnTo>
                    <a:lnTo>
                      <a:pt x="4024" y="42"/>
                    </a:lnTo>
                    <a:lnTo>
                      <a:pt x="3989" y="45"/>
                    </a:lnTo>
                    <a:lnTo>
                      <a:pt x="3965" y="39"/>
                    </a:lnTo>
                    <a:lnTo>
                      <a:pt x="3941" y="32"/>
                    </a:lnTo>
                    <a:lnTo>
                      <a:pt x="3917" y="26"/>
                    </a:lnTo>
                    <a:lnTo>
                      <a:pt x="3887" y="48"/>
                    </a:lnTo>
                    <a:lnTo>
                      <a:pt x="3862" y="77"/>
                    </a:lnTo>
                    <a:lnTo>
                      <a:pt x="3840" y="113"/>
                    </a:lnTo>
                    <a:lnTo>
                      <a:pt x="3808" y="171"/>
                    </a:lnTo>
                    <a:lnTo>
                      <a:pt x="3775" y="222"/>
                    </a:lnTo>
                    <a:lnTo>
                      <a:pt x="3740" y="266"/>
                    </a:lnTo>
                    <a:lnTo>
                      <a:pt x="3702" y="308"/>
                    </a:lnTo>
                    <a:lnTo>
                      <a:pt x="3658" y="349"/>
                    </a:lnTo>
                    <a:lnTo>
                      <a:pt x="3612" y="394"/>
                    </a:lnTo>
                    <a:lnTo>
                      <a:pt x="3560" y="444"/>
                    </a:lnTo>
                    <a:lnTo>
                      <a:pt x="3538" y="462"/>
                    </a:lnTo>
                    <a:lnTo>
                      <a:pt x="3505" y="487"/>
                    </a:lnTo>
                    <a:lnTo>
                      <a:pt x="3466" y="518"/>
                    </a:lnTo>
                    <a:lnTo>
                      <a:pt x="3418" y="553"/>
                    </a:lnTo>
                    <a:lnTo>
                      <a:pt x="3366" y="592"/>
                    </a:lnTo>
                    <a:lnTo>
                      <a:pt x="3309" y="631"/>
                    </a:lnTo>
                    <a:lnTo>
                      <a:pt x="3250" y="672"/>
                    </a:lnTo>
                    <a:lnTo>
                      <a:pt x="3188" y="714"/>
                    </a:lnTo>
                    <a:lnTo>
                      <a:pt x="3129" y="755"/>
                    </a:lnTo>
                    <a:lnTo>
                      <a:pt x="3072" y="794"/>
                    </a:lnTo>
                    <a:lnTo>
                      <a:pt x="3020" y="830"/>
                    </a:lnTo>
                    <a:lnTo>
                      <a:pt x="2972" y="863"/>
                    </a:lnTo>
                    <a:lnTo>
                      <a:pt x="2931" y="894"/>
                    </a:lnTo>
                    <a:lnTo>
                      <a:pt x="2899" y="917"/>
                    </a:lnTo>
                    <a:lnTo>
                      <a:pt x="2870" y="938"/>
                    </a:lnTo>
                    <a:lnTo>
                      <a:pt x="2838" y="965"/>
                    </a:lnTo>
                    <a:lnTo>
                      <a:pt x="2804" y="991"/>
                    </a:lnTo>
                    <a:lnTo>
                      <a:pt x="2765" y="1018"/>
                    </a:lnTo>
                    <a:lnTo>
                      <a:pt x="2727" y="1048"/>
                    </a:lnTo>
                    <a:lnTo>
                      <a:pt x="2686" y="1078"/>
                    </a:lnTo>
                    <a:lnTo>
                      <a:pt x="2642" y="1111"/>
                    </a:lnTo>
                    <a:lnTo>
                      <a:pt x="2599" y="1144"/>
                    </a:lnTo>
                    <a:lnTo>
                      <a:pt x="2554" y="1179"/>
                    </a:lnTo>
                    <a:lnTo>
                      <a:pt x="2507" y="1215"/>
                    </a:lnTo>
                    <a:lnTo>
                      <a:pt x="2459" y="1253"/>
                    </a:lnTo>
                    <a:lnTo>
                      <a:pt x="2411" y="1291"/>
                    </a:lnTo>
                    <a:lnTo>
                      <a:pt x="2359" y="1328"/>
                    </a:lnTo>
                    <a:lnTo>
                      <a:pt x="2309" y="1368"/>
                    </a:lnTo>
                    <a:lnTo>
                      <a:pt x="2258" y="1407"/>
                    </a:lnTo>
                    <a:lnTo>
                      <a:pt x="2206" y="1447"/>
                    </a:lnTo>
                    <a:lnTo>
                      <a:pt x="2154" y="1486"/>
                    </a:lnTo>
                    <a:lnTo>
                      <a:pt x="2102" y="1525"/>
                    </a:lnTo>
                    <a:lnTo>
                      <a:pt x="2050" y="1566"/>
                    </a:lnTo>
                    <a:lnTo>
                      <a:pt x="1999" y="1605"/>
                    </a:lnTo>
                    <a:lnTo>
                      <a:pt x="1948" y="1645"/>
                    </a:lnTo>
                    <a:lnTo>
                      <a:pt x="1895" y="1682"/>
                    </a:lnTo>
                    <a:lnTo>
                      <a:pt x="1845" y="1720"/>
                    </a:lnTo>
                    <a:lnTo>
                      <a:pt x="1795" y="1758"/>
                    </a:lnTo>
                    <a:lnTo>
                      <a:pt x="1748" y="1795"/>
                    </a:lnTo>
                    <a:lnTo>
                      <a:pt x="1699" y="1830"/>
                    </a:lnTo>
                    <a:lnTo>
                      <a:pt x="1652" y="1863"/>
                    </a:lnTo>
                    <a:lnTo>
                      <a:pt x="1608" y="1897"/>
                    </a:lnTo>
                    <a:lnTo>
                      <a:pt x="1563" y="1929"/>
                    </a:lnTo>
                    <a:lnTo>
                      <a:pt x="1523" y="1958"/>
                    </a:lnTo>
                    <a:lnTo>
                      <a:pt x="1482" y="1987"/>
                    </a:lnTo>
                    <a:lnTo>
                      <a:pt x="1443" y="2013"/>
                    </a:lnTo>
                    <a:lnTo>
                      <a:pt x="1407" y="2038"/>
                    </a:lnTo>
                    <a:lnTo>
                      <a:pt x="1374" y="2061"/>
                    </a:lnTo>
                    <a:lnTo>
                      <a:pt x="1342" y="2081"/>
                    </a:lnTo>
                    <a:lnTo>
                      <a:pt x="1313" y="2099"/>
                    </a:lnTo>
                    <a:lnTo>
                      <a:pt x="1287" y="2115"/>
                    </a:lnTo>
                    <a:lnTo>
                      <a:pt x="1263" y="2129"/>
                    </a:lnTo>
                    <a:lnTo>
                      <a:pt x="1253" y="2139"/>
                    </a:lnTo>
                    <a:lnTo>
                      <a:pt x="1241" y="2151"/>
                    </a:lnTo>
                    <a:lnTo>
                      <a:pt x="1229" y="2161"/>
                    </a:lnTo>
                    <a:lnTo>
                      <a:pt x="1170" y="2211"/>
                    </a:lnTo>
                    <a:lnTo>
                      <a:pt x="1106" y="2262"/>
                    </a:lnTo>
                    <a:lnTo>
                      <a:pt x="1037" y="2310"/>
                    </a:lnTo>
                    <a:lnTo>
                      <a:pt x="990" y="2343"/>
                    </a:lnTo>
                    <a:lnTo>
                      <a:pt x="940" y="2375"/>
                    </a:lnTo>
                    <a:lnTo>
                      <a:pt x="893" y="2405"/>
                    </a:lnTo>
                    <a:lnTo>
                      <a:pt x="842" y="2434"/>
                    </a:lnTo>
                    <a:lnTo>
                      <a:pt x="791" y="2460"/>
                    </a:lnTo>
                    <a:lnTo>
                      <a:pt x="738" y="2484"/>
                    </a:lnTo>
                    <a:lnTo>
                      <a:pt x="686" y="2506"/>
                    </a:lnTo>
                    <a:lnTo>
                      <a:pt x="630" y="2528"/>
                    </a:lnTo>
                    <a:lnTo>
                      <a:pt x="575" y="2547"/>
                    </a:lnTo>
                    <a:lnTo>
                      <a:pt x="520" y="2566"/>
                    </a:lnTo>
                    <a:lnTo>
                      <a:pt x="465" y="2580"/>
                    </a:lnTo>
                    <a:lnTo>
                      <a:pt x="409" y="2593"/>
                    </a:lnTo>
                    <a:lnTo>
                      <a:pt x="353" y="2603"/>
                    </a:lnTo>
                    <a:lnTo>
                      <a:pt x="280" y="2641"/>
                    </a:lnTo>
                    <a:lnTo>
                      <a:pt x="209" y="2678"/>
                    </a:lnTo>
                    <a:lnTo>
                      <a:pt x="147" y="2715"/>
                    </a:lnTo>
                    <a:lnTo>
                      <a:pt x="92" y="2750"/>
                    </a:lnTo>
                    <a:lnTo>
                      <a:pt x="49" y="2783"/>
                    </a:lnTo>
                    <a:lnTo>
                      <a:pt x="17" y="2812"/>
                    </a:lnTo>
                    <a:lnTo>
                      <a:pt x="0" y="2840"/>
                    </a:lnTo>
                    <a:lnTo>
                      <a:pt x="0" y="2861"/>
                    </a:lnTo>
                    <a:lnTo>
                      <a:pt x="29" y="2899"/>
                    </a:lnTo>
                    <a:lnTo>
                      <a:pt x="73" y="2925"/>
                    </a:lnTo>
                    <a:lnTo>
                      <a:pt x="129" y="2940"/>
                    </a:lnTo>
                    <a:lnTo>
                      <a:pt x="190" y="2945"/>
                    </a:lnTo>
                    <a:lnTo>
                      <a:pt x="255" y="2944"/>
                    </a:lnTo>
                    <a:lnTo>
                      <a:pt x="319" y="2940"/>
                    </a:lnTo>
                    <a:lnTo>
                      <a:pt x="373" y="2932"/>
                    </a:lnTo>
                    <a:lnTo>
                      <a:pt x="416" y="2926"/>
                    </a:lnTo>
                    <a:lnTo>
                      <a:pt x="474" y="2917"/>
                    </a:lnTo>
                    <a:lnTo>
                      <a:pt x="531" y="2907"/>
                    </a:lnTo>
                    <a:lnTo>
                      <a:pt x="588" y="2893"/>
                    </a:lnTo>
                    <a:lnTo>
                      <a:pt x="646" y="2879"/>
                    </a:lnTo>
                    <a:lnTo>
                      <a:pt x="701" y="2865"/>
                    </a:lnTo>
                    <a:lnTo>
                      <a:pt x="757" y="2849"/>
                    </a:lnTo>
                    <a:lnTo>
                      <a:pt x="812" y="2832"/>
                    </a:lnTo>
                    <a:lnTo>
                      <a:pt x="865" y="2812"/>
                    </a:lnTo>
                    <a:lnTo>
                      <a:pt x="920" y="2793"/>
                    </a:lnTo>
                    <a:lnTo>
                      <a:pt x="975" y="2773"/>
                    </a:lnTo>
                    <a:lnTo>
                      <a:pt x="1028" y="2751"/>
                    </a:lnTo>
                    <a:lnTo>
                      <a:pt x="1084" y="2728"/>
                    </a:lnTo>
                    <a:lnTo>
                      <a:pt x="1097" y="2716"/>
                    </a:lnTo>
                    <a:lnTo>
                      <a:pt x="1112" y="2702"/>
                    </a:lnTo>
                    <a:lnTo>
                      <a:pt x="1127" y="2688"/>
                    </a:lnTo>
                    <a:lnTo>
                      <a:pt x="1172" y="2647"/>
                    </a:lnTo>
                    <a:lnTo>
                      <a:pt x="1219" y="2606"/>
                    </a:lnTo>
                    <a:lnTo>
                      <a:pt x="1267" y="2566"/>
                    </a:lnTo>
                    <a:lnTo>
                      <a:pt x="1312" y="2525"/>
                    </a:lnTo>
                    <a:lnTo>
                      <a:pt x="1359" y="2484"/>
                    </a:lnTo>
                    <a:lnTo>
                      <a:pt x="1405" y="2444"/>
                    </a:lnTo>
                    <a:lnTo>
                      <a:pt x="1452" y="2405"/>
                    </a:lnTo>
                    <a:lnTo>
                      <a:pt x="1500" y="2365"/>
                    </a:lnTo>
                    <a:lnTo>
                      <a:pt x="1548" y="2326"/>
                    </a:lnTo>
                    <a:lnTo>
                      <a:pt x="1595" y="2287"/>
                    </a:lnTo>
                    <a:lnTo>
                      <a:pt x="1637" y="2251"/>
                    </a:lnTo>
                    <a:lnTo>
                      <a:pt x="1681" y="2214"/>
                    </a:lnTo>
                    <a:lnTo>
                      <a:pt x="1724" y="2180"/>
                    </a:lnTo>
                    <a:lnTo>
                      <a:pt x="1769" y="2144"/>
                    </a:lnTo>
                    <a:lnTo>
                      <a:pt x="1812" y="2108"/>
                    </a:lnTo>
                    <a:lnTo>
                      <a:pt x="1856" y="2074"/>
                    </a:lnTo>
                    <a:lnTo>
                      <a:pt x="1900" y="2039"/>
                    </a:lnTo>
                    <a:lnTo>
                      <a:pt x="1944" y="2005"/>
                    </a:lnTo>
                    <a:lnTo>
                      <a:pt x="1989" y="1971"/>
                    </a:lnTo>
                    <a:lnTo>
                      <a:pt x="2033" y="1937"/>
                    </a:lnTo>
                    <a:lnTo>
                      <a:pt x="2077" y="1903"/>
                    </a:lnTo>
                    <a:lnTo>
                      <a:pt x="2121" y="1867"/>
                    </a:lnTo>
                    <a:lnTo>
                      <a:pt x="2165" y="1833"/>
                    </a:lnTo>
                    <a:lnTo>
                      <a:pt x="2209" y="1800"/>
                    </a:lnTo>
                    <a:lnTo>
                      <a:pt x="2255" y="1766"/>
                    </a:lnTo>
                    <a:lnTo>
                      <a:pt x="2299" y="1731"/>
                    </a:lnTo>
                    <a:lnTo>
                      <a:pt x="2343" y="1697"/>
                    </a:lnTo>
                    <a:lnTo>
                      <a:pt x="2389" y="1664"/>
                    </a:lnTo>
                    <a:lnTo>
                      <a:pt x="2433" y="1630"/>
                    </a:lnTo>
                    <a:lnTo>
                      <a:pt x="2478" y="1596"/>
                    </a:lnTo>
                    <a:lnTo>
                      <a:pt x="2522" y="1562"/>
                    </a:lnTo>
                    <a:lnTo>
                      <a:pt x="2566" y="1526"/>
                    </a:lnTo>
                    <a:lnTo>
                      <a:pt x="2612" y="1492"/>
                    </a:lnTo>
                    <a:lnTo>
                      <a:pt x="2656" y="1457"/>
                    </a:lnTo>
                    <a:lnTo>
                      <a:pt x="2702" y="1422"/>
                    </a:lnTo>
                    <a:lnTo>
                      <a:pt x="2747" y="1385"/>
                    </a:lnTo>
                    <a:lnTo>
                      <a:pt x="2793" y="1349"/>
                    </a:lnTo>
                    <a:lnTo>
                      <a:pt x="2838" y="1314"/>
                    </a:lnTo>
                    <a:lnTo>
                      <a:pt x="2884" y="1277"/>
                    </a:lnTo>
                    <a:lnTo>
                      <a:pt x="2929" y="1242"/>
                    </a:lnTo>
                    <a:lnTo>
                      <a:pt x="2973" y="1206"/>
                    </a:lnTo>
                    <a:lnTo>
                      <a:pt x="3019" y="1170"/>
                    </a:lnTo>
                    <a:lnTo>
                      <a:pt x="3064" y="1135"/>
                    </a:lnTo>
                    <a:lnTo>
                      <a:pt x="3110" y="1100"/>
                    </a:lnTo>
                    <a:lnTo>
                      <a:pt x="3155" y="1066"/>
                    </a:lnTo>
                    <a:lnTo>
                      <a:pt x="3202" y="1032"/>
                    </a:lnTo>
                    <a:lnTo>
                      <a:pt x="3250" y="998"/>
                    </a:lnTo>
                    <a:lnTo>
                      <a:pt x="3296" y="965"/>
                    </a:lnTo>
                    <a:lnTo>
                      <a:pt x="3343" y="930"/>
                    </a:lnTo>
                    <a:lnTo>
                      <a:pt x="3392" y="897"/>
                    </a:lnTo>
                    <a:lnTo>
                      <a:pt x="3441" y="863"/>
                    </a:lnTo>
                    <a:lnTo>
                      <a:pt x="3490" y="830"/>
                    </a:lnTo>
                    <a:lnTo>
                      <a:pt x="3538" y="797"/>
                    </a:lnTo>
                    <a:lnTo>
                      <a:pt x="3587" y="764"/>
                    </a:lnTo>
                    <a:lnTo>
                      <a:pt x="3635" y="729"/>
                    </a:lnTo>
                    <a:lnTo>
                      <a:pt x="3683" y="693"/>
                    </a:lnTo>
                    <a:lnTo>
                      <a:pt x="3729" y="656"/>
                    </a:lnTo>
                    <a:lnTo>
                      <a:pt x="3774" y="617"/>
                    </a:lnTo>
                    <a:lnTo>
                      <a:pt x="3816" y="576"/>
                    </a:lnTo>
                    <a:lnTo>
                      <a:pt x="3872" y="514"/>
                    </a:lnTo>
                    <a:lnTo>
                      <a:pt x="3918" y="447"/>
                    </a:lnTo>
                    <a:lnTo>
                      <a:pt x="3947" y="371"/>
                    </a:lnTo>
                    <a:lnTo>
                      <a:pt x="3951" y="303"/>
                    </a:lnTo>
                    <a:lnTo>
                      <a:pt x="3950" y="236"/>
                    </a:lnTo>
                    <a:lnTo>
                      <a:pt x="3961" y="167"/>
                    </a:lnTo>
                    <a:lnTo>
                      <a:pt x="3985" y="120"/>
                    </a:lnTo>
                    <a:lnTo>
                      <a:pt x="4025" y="82"/>
                    </a:lnTo>
                    <a:lnTo>
                      <a:pt x="4074" y="59"/>
                    </a:lnTo>
                    <a:lnTo>
                      <a:pt x="4127" y="57"/>
                    </a:lnTo>
                    <a:lnTo>
                      <a:pt x="4177" y="79"/>
                    </a:lnTo>
                    <a:lnTo>
                      <a:pt x="4221" y="115"/>
                    </a:lnTo>
                    <a:lnTo>
                      <a:pt x="4255" y="153"/>
                    </a:lnTo>
                    <a:lnTo>
                      <a:pt x="4281" y="194"/>
                    </a:lnTo>
                    <a:lnTo>
                      <a:pt x="4279" y="186"/>
                    </a:lnTo>
                    <a:lnTo>
                      <a:pt x="4276" y="178"/>
                    </a:lnTo>
                    <a:lnTo>
                      <a:pt x="4274" y="170"/>
                    </a:lnTo>
                    <a:lnTo>
                      <a:pt x="4262" y="141"/>
                    </a:lnTo>
                    <a:lnTo>
                      <a:pt x="4246" y="116"/>
                    </a:lnTo>
                    <a:lnTo>
                      <a:pt x="4227" y="92"/>
                    </a:lnTo>
                    <a:lnTo>
                      <a:pt x="4192" y="58"/>
                    </a:lnTo>
                    <a:lnTo>
                      <a:pt x="4151" y="31"/>
                    </a:lnTo>
                    <a:lnTo>
                      <a:pt x="4108" y="1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2" name="Freeform 292">
                <a:extLst>
                  <a:ext uri="{FF2B5EF4-FFF2-40B4-BE49-F238E27FC236}">
                    <a16:creationId xmlns:a16="http://schemas.microsoft.com/office/drawing/2014/main" id="{D124B7C4-1E8A-B71C-437C-E1F3782AFA92}"/>
                  </a:ext>
                </a:extLst>
              </p:cNvPr>
              <p:cNvSpPr>
                <a:spLocks/>
              </p:cNvSpPr>
              <p:nvPr/>
            </p:nvSpPr>
            <p:spPr bwMode="auto">
              <a:xfrm>
                <a:off x="3963" y="2821"/>
                <a:ext cx="612" cy="421"/>
              </a:xfrm>
              <a:custGeom>
                <a:avLst/>
                <a:gdLst>
                  <a:gd name="T0" fmla="*/ 83 w 4281"/>
                  <a:gd name="T1" fmla="*/ 0 h 2945"/>
                  <a:gd name="T2" fmla="*/ 81 w 4281"/>
                  <a:gd name="T3" fmla="*/ 1 h 2945"/>
                  <a:gd name="T4" fmla="*/ 80 w 4281"/>
                  <a:gd name="T5" fmla="*/ 1 h 2945"/>
                  <a:gd name="T6" fmla="*/ 78 w 4281"/>
                  <a:gd name="T7" fmla="*/ 2 h 2945"/>
                  <a:gd name="T8" fmla="*/ 76 w 4281"/>
                  <a:gd name="T9" fmla="*/ 5 h 2945"/>
                  <a:gd name="T10" fmla="*/ 73 w 4281"/>
                  <a:gd name="T11" fmla="*/ 9 h 2945"/>
                  <a:gd name="T12" fmla="*/ 71 w 4281"/>
                  <a:gd name="T13" fmla="*/ 11 h 2945"/>
                  <a:gd name="T14" fmla="*/ 66 w 4281"/>
                  <a:gd name="T15" fmla="*/ 14 h 2945"/>
                  <a:gd name="T16" fmla="*/ 62 w 4281"/>
                  <a:gd name="T17" fmla="*/ 17 h 2945"/>
                  <a:gd name="T18" fmla="*/ 59 w 4281"/>
                  <a:gd name="T19" fmla="*/ 19 h 2945"/>
                  <a:gd name="T20" fmla="*/ 56 w 4281"/>
                  <a:gd name="T21" fmla="*/ 21 h 2945"/>
                  <a:gd name="T22" fmla="*/ 53 w 4281"/>
                  <a:gd name="T23" fmla="*/ 23 h 2945"/>
                  <a:gd name="T24" fmla="*/ 49 w 4281"/>
                  <a:gd name="T25" fmla="*/ 26 h 2945"/>
                  <a:gd name="T26" fmla="*/ 45 w 4281"/>
                  <a:gd name="T27" fmla="*/ 30 h 2945"/>
                  <a:gd name="T28" fmla="*/ 41 w 4281"/>
                  <a:gd name="T29" fmla="*/ 33 h 2945"/>
                  <a:gd name="T30" fmla="*/ 37 w 4281"/>
                  <a:gd name="T31" fmla="*/ 36 h 2945"/>
                  <a:gd name="T32" fmla="*/ 33 w 4281"/>
                  <a:gd name="T33" fmla="*/ 39 h 2945"/>
                  <a:gd name="T34" fmla="*/ 29 w 4281"/>
                  <a:gd name="T35" fmla="*/ 41 h 2945"/>
                  <a:gd name="T36" fmla="*/ 27 w 4281"/>
                  <a:gd name="T37" fmla="*/ 43 h 2945"/>
                  <a:gd name="T38" fmla="*/ 26 w 4281"/>
                  <a:gd name="T39" fmla="*/ 44 h 2945"/>
                  <a:gd name="T40" fmla="*/ 24 w 4281"/>
                  <a:gd name="T41" fmla="*/ 45 h 2945"/>
                  <a:gd name="T42" fmla="*/ 20 w 4281"/>
                  <a:gd name="T43" fmla="*/ 48 h 2945"/>
                  <a:gd name="T44" fmla="*/ 16 w 4281"/>
                  <a:gd name="T45" fmla="*/ 50 h 2945"/>
                  <a:gd name="T46" fmla="*/ 12 w 4281"/>
                  <a:gd name="T47" fmla="*/ 52 h 2945"/>
                  <a:gd name="T48" fmla="*/ 7 w 4281"/>
                  <a:gd name="T49" fmla="*/ 53 h 2945"/>
                  <a:gd name="T50" fmla="*/ 3 w 4281"/>
                  <a:gd name="T51" fmla="*/ 55 h 2945"/>
                  <a:gd name="T52" fmla="*/ 0 w 4281"/>
                  <a:gd name="T53" fmla="*/ 58 h 2945"/>
                  <a:gd name="T54" fmla="*/ 1 w 4281"/>
                  <a:gd name="T55" fmla="*/ 60 h 2945"/>
                  <a:gd name="T56" fmla="*/ 7 w 4281"/>
                  <a:gd name="T57" fmla="*/ 60 h 2945"/>
                  <a:gd name="T58" fmla="*/ 10 w 4281"/>
                  <a:gd name="T59" fmla="*/ 60 h 2945"/>
                  <a:gd name="T60" fmla="*/ 14 w 4281"/>
                  <a:gd name="T61" fmla="*/ 59 h 2945"/>
                  <a:gd name="T62" fmla="*/ 19 w 4281"/>
                  <a:gd name="T63" fmla="*/ 57 h 2945"/>
                  <a:gd name="T64" fmla="*/ 22 w 4281"/>
                  <a:gd name="T65" fmla="*/ 56 h 2945"/>
                  <a:gd name="T66" fmla="*/ 23 w 4281"/>
                  <a:gd name="T67" fmla="*/ 55 h 2945"/>
                  <a:gd name="T68" fmla="*/ 27 w 4281"/>
                  <a:gd name="T69" fmla="*/ 52 h 2945"/>
                  <a:gd name="T70" fmla="*/ 31 w 4281"/>
                  <a:gd name="T71" fmla="*/ 48 h 2945"/>
                  <a:gd name="T72" fmla="*/ 33 w 4281"/>
                  <a:gd name="T73" fmla="*/ 46 h 2945"/>
                  <a:gd name="T74" fmla="*/ 37 w 4281"/>
                  <a:gd name="T75" fmla="*/ 43 h 2945"/>
                  <a:gd name="T76" fmla="*/ 41 w 4281"/>
                  <a:gd name="T77" fmla="*/ 40 h 2945"/>
                  <a:gd name="T78" fmla="*/ 44 w 4281"/>
                  <a:gd name="T79" fmla="*/ 37 h 2945"/>
                  <a:gd name="T80" fmla="*/ 48 w 4281"/>
                  <a:gd name="T81" fmla="*/ 35 h 2945"/>
                  <a:gd name="T82" fmla="*/ 52 w 4281"/>
                  <a:gd name="T83" fmla="*/ 32 h 2945"/>
                  <a:gd name="T84" fmla="*/ 54 w 4281"/>
                  <a:gd name="T85" fmla="*/ 30 h 2945"/>
                  <a:gd name="T86" fmla="*/ 58 w 4281"/>
                  <a:gd name="T87" fmla="*/ 27 h 2945"/>
                  <a:gd name="T88" fmla="*/ 62 w 4281"/>
                  <a:gd name="T89" fmla="*/ 24 h 2945"/>
                  <a:gd name="T90" fmla="*/ 65 w 4281"/>
                  <a:gd name="T91" fmla="*/ 21 h 2945"/>
                  <a:gd name="T92" fmla="*/ 68 w 4281"/>
                  <a:gd name="T93" fmla="*/ 19 h 2945"/>
                  <a:gd name="T94" fmla="*/ 72 w 4281"/>
                  <a:gd name="T95" fmla="*/ 16 h 2945"/>
                  <a:gd name="T96" fmla="*/ 76 w 4281"/>
                  <a:gd name="T97" fmla="*/ 13 h 2945"/>
                  <a:gd name="T98" fmla="*/ 79 w 4281"/>
                  <a:gd name="T99" fmla="*/ 10 h 2945"/>
                  <a:gd name="T100" fmla="*/ 81 w 4281"/>
                  <a:gd name="T101" fmla="*/ 6 h 2945"/>
                  <a:gd name="T102" fmla="*/ 81 w 4281"/>
                  <a:gd name="T103" fmla="*/ 2 h 2945"/>
                  <a:gd name="T104" fmla="*/ 85 w 4281"/>
                  <a:gd name="T105" fmla="*/ 2 h 2945"/>
                  <a:gd name="T106" fmla="*/ 87 w 4281"/>
                  <a:gd name="T107" fmla="*/ 4 h 2945"/>
                  <a:gd name="T108" fmla="*/ 87 w 4281"/>
                  <a:gd name="T109" fmla="*/ 3 h 2945"/>
                  <a:gd name="T110" fmla="*/ 86 w 4281"/>
                  <a:gd name="T111" fmla="*/ 2 h 2945"/>
                  <a:gd name="T112" fmla="*/ 84 w 4281"/>
                  <a:gd name="T113" fmla="*/ 0 h 29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81" h="2945">
                    <a:moveTo>
                      <a:pt x="4108" y="11"/>
                    </a:moveTo>
                    <a:lnTo>
                      <a:pt x="4096" y="7"/>
                    </a:lnTo>
                    <a:lnTo>
                      <a:pt x="4082" y="4"/>
                    </a:lnTo>
                    <a:lnTo>
                      <a:pt x="4071" y="0"/>
                    </a:lnTo>
                    <a:lnTo>
                      <a:pt x="4052" y="26"/>
                    </a:lnTo>
                    <a:lnTo>
                      <a:pt x="4024" y="42"/>
                    </a:lnTo>
                    <a:lnTo>
                      <a:pt x="3989" y="45"/>
                    </a:lnTo>
                    <a:lnTo>
                      <a:pt x="3965" y="39"/>
                    </a:lnTo>
                    <a:lnTo>
                      <a:pt x="3941" y="32"/>
                    </a:lnTo>
                    <a:lnTo>
                      <a:pt x="3917" y="26"/>
                    </a:lnTo>
                    <a:lnTo>
                      <a:pt x="3887" y="48"/>
                    </a:lnTo>
                    <a:lnTo>
                      <a:pt x="3862" y="77"/>
                    </a:lnTo>
                    <a:lnTo>
                      <a:pt x="3840" y="113"/>
                    </a:lnTo>
                    <a:lnTo>
                      <a:pt x="3808" y="171"/>
                    </a:lnTo>
                    <a:lnTo>
                      <a:pt x="3775" y="222"/>
                    </a:lnTo>
                    <a:lnTo>
                      <a:pt x="3740" y="266"/>
                    </a:lnTo>
                    <a:lnTo>
                      <a:pt x="3702" y="308"/>
                    </a:lnTo>
                    <a:lnTo>
                      <a:pt x="3658" y="349"/>
                    </a:lnTo>
                    <a:lnTo>
                      <a:pt x="3612" y="394"/>
                    </a:lnTo>
                    <a:lnTo>
                      <a:pt x="3560" y="444"/>
                    </a:lnTo>
                    <a:lnTo>
                      <a:pt x="3538" y="462"/>
                    </a:lnTo>
                    <a:lnTo>
                      <a:pt x="3505" y="487"/>
                    </a:lnTo>
                    <a:lnTo>
                      <a:pt x="3466" y="518"/>
                    </a:lnTo>
                    <a:lnTo>
                      <a:pt x="3418" y="553"/>
                    </a:lnTo>
                    <a:lnTo>
                      <a:pt x="3366" y="592"/>
                    </a:lnTo>
                    <a:lnTo>
                      <a:pt x="3309" y="631"/>
                    </a:lnTo>
                    <a:lnTo>
                      <a:pt x="3250" y="672"/>
                    </a:lnTo>
                    <a:lnTo>
                      <a:pt x="3188" y="714"/>
                    </a:lnTo>
                    <a:lnTo>
                      <a:pt x="3129" y="755"/>
                    </a:lnTo>
                    <a:lnTo>
                      <a:pt x="3072" y="794"/>
                    </a:lnTo>
                    <a:lnTo>
                      <a:pt x="3020" y="830"/>
                    </a:lnTo>
                    <a:lnTo>
                      <a:pt x="2972" y="863"/>
                    </a:lnTo>
                    <a:lnTo>
                      <a:pt x="2931" y="894"/>
                    </a:lnTo>
                    <a:lnTo>
                      <a:pt x="2899" y="917"/>
                    </a:lnTo>
                    <a:lnTo>
                      <a:pt x="2870" y="938"/>
                    </a:lnTo>
                    <a:lnTo>
                      <a:pt x="2838" y="965"/>
                    </a:lnTo>
                    <a:lnTo>
                      <a:pt x="2804" y="991"/>
                    </a:lnTo>
                    <a:lnTo>
                      <a:pt x="2765" y="1018"/>
                    </a:lnTo>
                    <a:lnTo>
                      <a:pt x="2727" y="1048"/>
                    </a:lnTo>
                    <a:lnTo>
                      <a:pt x="2686" y="1078"/>
                    </a:lnTo>
                    <a:lnTo>
                      <a:pt x="2642" y="1111"/>
                    </a:lnTo>
                    <a:lnTo>
                      <a:pt x="2599" y="1144"/>
                    </a:lnTo>
                    <a:lnTo>
                      <a:pt x="2554" y="1179"/>
                    </a:lnTo>
                    <a:lnTo>
                      <a:pt x="2507" y="1215"/>
                    </a:lnTo>
                    <a:lnTo>
                      <a:pt x="2459" y="1253"/>
                    </a:lnTo>
                    <a:lnTo>
                      <a:pt x="2411" y="1291"/>
                    </a:lnTo>
                    <a:lnTo>
                      <a:pt x="2359" y="1328"/>
                    </a:lnTo>
                    <a:lnTo>
                      <a:pt x="2309" y="1368"/>
                    </a:lnTo>
                    <a:lnTo>
                      <a:pt x="2258" y="1407"/>
                    </a:lnTo>
                    <a:lnTo>
                      <a:pt x="2206" y="1447"/>
                    </a:lnTo>
                    <a:lnTo>
                      <a:pt x="2154" y="1486"/>
                    </a:lnTo>
                    <a:lnTo>
                      <a:pt x="2102" y="1525"/>
                    </a:lnTo>
                    <a:lnTo>
                      <a:pt x="2050" y="1566"/>
                    </a:lnTo>
                    <a:lnTo>
                      <a:pt x="1999" y="1605"/>
                    </a:lnTo>
                    <a:lnTo>
                      <a:pt x="1948" y="1645"/>
                    </a:lnTo>
                    <a:lnTo>
                      <a:pt x="1895" y="1682"/>
                    </a:lnTo>
                    <a:lnTo>
                      <a:pt x="1845" y="1720"/>
                    </a:lnTo>
                    <a:lnTo>
                      <a:pt x="1795" y="1758"/>
                    </a:lnTo>
                    <a:lnTo>
                      <a:pt x="1748" y="1795"/>
                    </a:lnTo>
                    <a:lnTo>
                      <a:pt x="1699" y="1830"/>
                    </a:lnTo>
                    <a:lnTo>
                      <a:pt x="1652" y="1863"/>
                    </a:lnTo>
                    <a:lnTo>
                      <a:pt x="1608" y="1897"/>
                    </a:lnTo>
                    <a:lnTo>
                      <a:pt x="1563" y="1929"/>
                    </a:lnTo>
                    <a:lnTo>
                      <a:pt x="1523" y="1958"/>
                    </a:lnTo>
                    <a:lnTo>
                      <a:pt x="1482" y="1987"/>
                    </a:lnTo>
                    <a:lnTo>
                      <a:pt x="1443" y="2013"/>
                    </a:lnTo>
                    <a:lnTo>
                      <a:pt x="1407" y="2038"/>
                    </a:lnTo>
                    <a:lnTo>
                      <a:pt x="1374" y="2061"/>
                    </a:lnTo>
                    <a:lnTo>
                      <a:pt x="1342" y="2081"/>
                    </a:lnTo>
                    <a:lnTo>
                      <a:pt x="1313" y="2099"/>
                    </a:lnTo>
                    <a:lnTo>
                      <a:pt x="1287" y="2115"/>
                    </a:lnTo>
                    <a:lnTo>
                      <a:pt x="1263" y="2129"/>
                    </a:lnTo>
                    <a:lnTo>
                      <a:pt x="1253" y="2139"/>
                    </a:lnTo>
                    <a:lnTo>
                      <a:pt x="1241" y="2151"/>
                    </a:lnTo>
                    <a:lnTo>
                      <a:pt x="1229" y="2161"/>
                    </a:lnTo>
                    <a:lnTo>
                      <a:pt x="1170" y="2211"/>
                    </a:lnTo>
                    <a:lnTo>
                      <a:pt x="1106" y="2262"/>
                    </a:lnTo>
                    <a:lnTo>
                      <a:pt x="1037" y="2310"/>
                    </a:lnTo>
                    <a:lnTo>
                      <a:pt x="990" y="2343"/>
                    </a:lnTo>
                    <a:lnTo>
                      <a:pt x="940" y="2375"/>
                    </a:lnTo>
                    <a:lnTo>
                      <a:pt x="893" y="2405"/>
                    </a:lnTo>
                    <a:lnTo>
                      <a:pt x="842" y="2434"/>
                    </a:lnTo>
                    <a:lnTo>
                      <a:pt x="791" y="2460"/>
                    </a:lnTo>
                    <a:lnTo>
                      <a:pt x="738" y="2484"/>
                    </a:lnTo>
                    <a:lnTo>
                      <a:pt x="686" y="2506"/>
                    </a:lnTo>
                    <a:lnTo>
                      <a:pt x="630" y="2528"/>
                    </a:lnTo>
                    <a:lnTo>
                      <a:pt x="575" y="2547"/>
                    </a:lnTo>
                    <a:lnTo>
                      <a:pt x="520" y="2566"/>
                    </a:lnTo>
                    <a:lnTo>
                      <a:pt x="465" y="2580"/>
                    </a:lnTo>
                    <a:lnTo>
                      <a:pt x="409" y="2593"/>
                    </a:lnTo>
                    <a:lnTo>
                      <a:pt x="353" y="2603"/>
                    </a:lnTo>
                    <a:lnTo>
                      <a:pt x="280" y="2641"/>
                    </a:lnTo>
                    <a:lnTo>
                      <a:pt x="209" y="2678"/>
                    </a:lnTo>
                    <a:lnTo>
                      <a:pt x="147" y="2715"/>
                    </a:lnTo>
                    <a:lnTo>
                      <a:pt x="92" y="2750"/>
                    </a:lnTo>
                    <a:lnTo>
                      <a:pt x="49" y="2783"/>
                    </a:lnTo>
                    <a:lnTo>
                      <a:pt x="17" y="2812"/>
                    </a:lnTo>
                    <a:lnTo>
                      <a:pt x="0" y="2840"/>
                    </a:lnTo>
                    <a:lnTo>
                      <a:pt x="0" y="2861"/>
                    </a:lnTo>
                    <a:lnTo>
                      <a:pt x="29" y="2899"/>
                    </a:lnTo>
                    <a:lnTo>
                      <a:pt x="73" y="2925"/>
                    </a:lnTo>
                    <a:lnTo>
                      <a:pt x="129" y="2940"/>
                    </a:lnTo>
                    <a:lnTo>
                      <a:pt x="190" y="2945"/>
                    </a:lnTo>
                    <a:lnTo>
                      <a:pt x="255" y="2944"/>
                    </a:lnTo>
                    <a:lnTo>
                      <a:pt x="319" y="2940"/>
                    </a:lnTo>
                    <a:lnTo>
                      <a:pt x="373" y="2932"/>
                    </a:lnTo>
                    <a:lnTo>
                      <a:pt x="416" y="2926"/>
                    </a:lnTo>
                    <a:lnTo>
                      <a:pt x="474" y="2917"/>
                    </a:lnTo>
                    <a:lnTo>
                      <a:pt x="531" y="2907"/>
                    </a:lnTo>
                    <a:lnTo>
                      <a:pt x="588" y="2893"/>
                    </a:lnTo>
                    <a:lnTo>
                      <a:pt x="646" y="2879"/>
                    </a:lnTo>
                    <a:lnTo>
                      <a:pt x="701" y="2865"/>
                    </a:lnTo>
                    <a:lnTo>
                      <a:pt x="757" y="2849"/>
                    </a:lnTo>
                    <a:lnTo>
                      <a:pt x="812" y="2832"/>
                    </a:lnTo>
                    <a:lnTo>
                      <a:pt x="865" y="2812"/>
                    </a:lnTo>
                    <a:lnTo>
                      <a:pt x="920" y="2793"/>
                    </a:lnTo>
                    <a:lnTo>
                      <a:pt x="975" y="2773"/>
                    </a:lnTo>
                    <a:lnTo>
                      <a:pt x="1028" y="2751"/>
                    </a:lnTo>
                    <a:lnTo>
                      <a:pt x="1084" y="2728"/>
                    </a:lnTo>
                    <a:lnTo>
                      <a:pt x="1097" y="2716"/>
                    </a:lnTo>
                    <a:lnTo>
                      <a:pt x="1112" y="2702"/>
                    </a:lnTo>
                    <a:lnTo>
                      <a:pt x="1127" y="2688"/>
                    </a:lnTo>
                    <a:lnTo>
                      <a:pt x="1172" y="2647"/>
                    </a:lnTo>
                    <a:lnTo>
                      <a:pt x="1219" y="2606"/>
                    </a:lnTo>
                    <a:lnTo>
                      <a:pt x="1267" y="2566"/>
                    </a:lnTo>
                    <a:lnTo>
                      <a:pt x="1312" y="2525"/>
                    </a:lnTo>
                    <a:lnTo>
                      <a:pt x="1359" y="2484"/>
                    </a:lnTo>
                    <a:lnTo>
                      <a:pt x="1405" y="2444"/>
                    </a:lnTo>
                    <a:lnTo>
                      <a:pt x="1452" y="2405"/>
                    </a:lnTo>
                    <a:lnTo>
                      <a:pt x="1500" y="2365"/>
                    </a:lnTo>
                    <a:lnTo>
                      <a:pt x="1548" y="2326"/>
                    </a:lnTo>
                    <a:lnTo>
                      <a:pt x="1595" y="2287"/>
                    </a:lnTo>
                    <a:lnTo>
                      <a:pt x="1637" y="2251"/>
                    </a:lnTo>
                    <a:lnTo>
                      <a:pt x="1681" y="2214"/>
                    </a:lnTo>
                    <a:lnTo>
                      <a:pt x="1724" y="2180"/>
                    </a:lnTo>
                    <a:lnTo>
                      <a:pt x="1769" y="2144"/>
                    </a:lnTo>
                    <a:lnTo>
                      <a:pt x="1812" y="2108"/>
                    </a:lnTo>
                    <a:lnTo>
                      <a:pt x="1856" y="2074"/>
                    </a:lnTo>
                    <a:lnTo>
                      <a:pt x="1900" y="2039"/>
                    </a:lnTo>
                    <a:lnTo>
                      <a:pt x="1944" y="2005"/>
                    </a:lnTo>
                    <a:lnTo>
                      <a:pt x="1989" y="1971"/>
                    </a:lnTo>
                    <a:lnTo>
                      <a:pt x="2033" y="1937"/>
                    </a:lnTo>
                    <a:lnTo>
                      <a:pt x="2077" y="1903"/>
                    </a:lnTo>
                    <a:lnTo>
                      <a:pt x="2121" y="1867"/>
                    </a:lnTo>
                    <a:lnTo>
                      <a:pt x="2165" y="1833"/>
                    </a:lnTo>
                    <a:lnTo>
                      <a:pt x="2209" y="1800"/>
                    </a:lnTo>
                    <a:lnTo>
                      <a:pt x="2255" y="1766"/>
                    </a:lnTo>
                    <a:lnTo>
                      <a:pt x="2299" y="1731"/>
                    </a:lnTo>
                    <a:lnTo>
                      <a:pt x="2343" y="1697"/>
                    </a:lnTo>
                    <a:lnTo>
                      <a:pt x="2389" y="1664"/>
                    </a:lnTo>
                    <a:lnTo>
                      <a:pt x="2433" y="1630"/>
                    </a:lnTo>
                    <a:lnTo>
                      <a:pt x="2478" y="1596"/>
                    </a:lnTo>
                    <a:lnTo>
                      <a:pt x="2522" y="1562"/>
                    </a:lnTo>
                    <a:lnTo>
                      <a:pt x="2566" y="1526"/>
                    </a:lnTo>
                    <a:lnTo>
                      <a:pt x="2612" y="1492"/>
                    </a:lnTo>
                    <a:lnTo>
                      <a:pt x="2656" y="1457"/>
                    </a:lnTo>
                    <a:lnTo>
                      <a:pt x="2702" y="1422"/>
                    </a:lnTo>
                    <a:lnTo>
                      <a:pt x="2747" y="1385"/>
                    </a:lnTo>
                    <a:lnTo>
                      <a:pt x="2793" y="1349"/>
                    </a:lnTo>
                    <a:lnTo>
                      <a:pt x="2838" y="1314"/>
                    </a:lnTo>
                    <a:lnTo>
                      <a:pt x="2884" y="1277"/>
                    </a:lnTo>
                    <a:lnTo>
                      <a:pt x="2929" y="1242"/>
                    </a:lnTo>
                    <a:lnTo>
                      <a:pt x="2973" y="1206"/>
                    </a:lnTo>
                    <a:lnTo>
                      <a:pt x="3019" y="1170"/>
                    </a:lnTo>
                    <a:lnTo>
                      <a:pt x="3064" y="1135"/>
                    </a:lnTo>
                    <a:lnTo>
                      <a:pt x="3110" y="1100"/>
                    </a:lnTo>
                    <a:lnTo>
                      <a:pt x="3155" y="1066"/>
                    </a:lnTo>
                    <a:lnTo>
                      <a:pt x="3202" y="1032"/>
                    </a:lnTo>
                    <a:lnTo>
                      <a:pt x="3250" y="998"/>
                    </a:lnTo>
                    <a:lnTo>
                      <a:pt x="3296" y="965"/>
                    </a:lnTo>
                    <a:lnTo>
                      <a:pt x="3343" y="930"/>
                    </a:lnTo>
                    <a:lnTo>
                      <a:pt x="3392" y="897"/>
                    </a:lnTo>
                    <a:lnTo>
                      <a:pt x="3441" y="863"/>
                    </a:lnTo>
                    <a:lnTo>
                      <a:pt x="3490" y="830"/>
                    </a:lnTo>
                    <a:lnTo>
                      <a:pt x="3538" y="797"/>
                    </a:lnTo>
                    <a:lnTo>
                      <a:pt x="3587" y="764"/>
                    </a:lnTo>
                    <a:lnTo>
                      <a:pt x="3635" y="729"/>
                    </a:lnTo>
                    <a:lnTo>
                      <a:pt x="3683" y="693"/>
                    </a:lnTo>
                    <a:lnTo>
                      <a:pt x="3729" y="656"/>
                    </a:lnTo>
                    <a:lnTo>
                      <a:pt x="3774" y="617"/>
                    </a:lnTo>
                    <a:lnTo>
                      <a:pt x="3816" y="576"/>
                    </a:lnTo>
                    <a:lnTo>
                      <a:pt x="3872" y="514"/>
                    </a:lnTo>
                    <a:lnTo>
                      <a:pt x="3918" y="447"/>
                    </a:lnTo>
                    <a:lnTo>
                      <a:pt x="3947" y="371"/>
                    </a:lnTo>
                    <a:lnTo>
                      <a:pt x="3951" y="303"/>
                    </a:lnTo>
                    <a:lnTo>
                      <a:pt x="3950" y="236"/>
                    </a:lnTo>
                    <a:lnTo>
                      <a:pt x="3961" y="167"/>
                    </a:lnTo>
                    <a:lnTo>
                      <a:pt x="3985" y="120"/>
                    </a:lnTo>
                    <a:lnTo>
                      <a:pt x="4025" y="82"/>
                    </a:lnTo>
                    <a:lnTo>
                      <a:pt x="4074" y="59"/>
                    </a:lnTo>
                    <a:lnTo>
                      <a:pt x="4127" y="57"/>
                    </a:lnTo>
                    <a:lnTo>
                      <a:pt x="4177" y="79"/>
                    </a:lnTo>
                    <a:lnTo>
                      <a:pt x="4221" y="115"/>
                    </a:lnTo>
                    <a:lnTo>
                      <a:pt x="4255" y="153"/>
                    </a:lnTo>
                    <a:lnTo>
                      <a:pt x="4281" y="194"/>
                    </a:lnTo>
                    <a:lnTo>
                      <a:pt x="4279" y="186"/>
                    </a:lnTo>
                    <a:lnTo>
                      <a:pt x="4276" y="178"/>
                    </a:lnTo>
                    <a:lnTo>
                      <a:pt x="4274" y="170"/>
                    </a:lnTo>
                    <a:lnTo>
                      <a:pt x="4262" y="141"/>
                    </a:lnTo>
                    <a:lnTo>
                      <a:pt x="4246" y="116"/>
                    </a:lnTo>
                    <a:lnTo>
                      <a:pt x="4227" y="92"/>
                    </a:lnTo>
                    <a:lnTo>
                      <a:pt x="4192" y="58"/>
                    </a:lnTo>
                    <a:lnTo>
                      <a:pt x="4151" y="31"/>
                    </a:lnTo>
                    <a:lnTo>
                      <a:pt x="4108"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3" name="Freeform 293">
                <a:extLst>
                  <a:ext uri="{FF2B5EF4-FFF2-40B4-BE49-F238E27FC236}">
                    <a16:creationId xmlns:a16="http://schemas.microsoft.com/office/drawing/2014/main" id="{8B36205E-A99B-E546-5487-E21D814044AA}"/>
                  </a:ext>
                </a:extLst>
              </p:cNvPr>
              <p:cNvSpPr>
                <a:spLocks/>
              </p:cNvSpPr>
              <p:nvPr/>
            </p:nvSpPr>
            <p:spPr bwMode="auto">
              <a:xfrm>
                <a:off x="3649" y="2900"/>
                <a:ext cx="214" cy="114"/>
              </a:xfrm>
              <a:custGeom>
                <a:avLst/>
                <a:gdLst>
                  <a:gd name="T0" fmla="*/ 18 w 1502"/>
                  <a:gd name="T1" fmla="*/ 15 h 798"/>
                  <a:gd name="T2" fmla="*/ 20 w 1502"/>
                  <a:gd name="T3" fmla="*/ 13 h 798"/>
                  <a:gd name="T4" fmla="*/ 22 w 1502"/>
                  <a:gd name="T5" fmla="*/ 12 h 798"/>
                  <a:gd name="T6" fmla="*/ 23 w 1502"/>
                  <a:gd name="T7" fmla="*/ 11 h 798"/>
                  <a:gd name="T8" fmla="*/ 25 w 1502"/>
                  <a:gd name="T9" fmla="*/ 10 h 798"/>
                  <a:gd name="T10" fmla="*/ 27 w 1502"/>
                  <a:gd name="T11" fmla="*/ 8 h 798"/>
                  <a:gd name="T12" fmla="*/ 29 w 1502"/>
                  <a:gd name="T13" fmla="*/ 7 h 798"/>
                  <a:gd name="T14" fmla="*/ 30 w 1502"/>
                  <a:gd name="T15" fmla="*/ 7 h 798"/>
                  <a:gd name="T16" fmla="*/ 30 w 1502"/>
                  <a:gd name="T17" fmla="*/ 7 h 798"/>
                  <a:gd name="T18" fmla="*/ 30 w 1502"/>
                  <a:gd name="T19" fmla="*/ 7 h 798"/>
                  <a:gd name="T20" fmla="*/ 30 w 1502"/>
                  <a:gd name="T21" fmla="*/ 7 h 798"/>
                  <a:gd name="T22" fmla="*/ 30 w 1502"/>
                  <a:gd name="T23" fmla="*/ 6 h 798"/>
                  <a:gd name="T24" fmla="*/ 30 w 1502"/>
                  <a:gd name="T25" fmla="*/ 7 h 798"/>
                  <a:gd name="T26" fmla="*/ 30 w 1502"/>
                  <a:gd name="T27" fmla="*/ 7 h 798"/>
                  <a:gd name="T28" fmla="*/ 27 w 1502"/>
                  <a:gd name="T29" fmla="*/ 5 h 798"/>
                  <a:gd name="T30" fmla="*/ 25 w 1502"/>
                  <a:gd name="T31" fmla="*/ 4 h 798"/>
                  <a:gd name="T32" fmla="*/ 24 w 1502"/>
                  <a:gd name="T33" fmla="*/ 3 h 798"/>
                  <a:gd name="T34" fmla="*/ 21 w 1502"/>
                  <a:gd name="T35" fmla="*/ 2 h 798"/>
                  <a:gd name="T36" fmla="*/ 19 w 1502"/>
                  <a:gd name="T37" fmla="*/ 1 h 798"/>
                  <a:gd name="T38" fmla="*/ 17 w 1502"/>
                  <a:gd name="T39" fmla="*/ 0 h 798"/>
                  <a:gd name="T40" fmla="*/ 15 w 1502"/>
                  <a:gd name="T41" fmla="*/ 0 h 798"/>
                  <a:gd name="T42" fmla="*/ 13 w 1502"/>
                  <a:gd name="T43" fmla="*/ 0 h 798"/>
                  <a:gd name="T44" fmla="*/ 11 w 1502"/>
                  <a:gd name="T45" fmla="*/ 1 h 798"/>
                  <a:gd name="T46" fmla="*/ 9 w 1502"/>
                  <a:gd name="T47" fmla="*/ 2 h 798"/>
                  <a:gd name="T48" fmla="*/ 8 w 1502"/>
                  <a:gd name="T49" fmla="*/ 3 h 798"/>
                  <a:gd name="T50" fmla="*/ 6 w 1502"/>
                  <a:gd name="T51" fmla="*/ 4 h 798"/>
                  <a:gd name="T52" fmla="*/ 4 w 1502"/>
                  <a:gd name="T53" fmla="*/ 5 h 798"/>
                  <a:gd name="T54" fmla="*/ 2 w 1502"/>
                  <a:gd name="T55" fmla="*/ 7 h 798"/>
                  <a:gd name="T56" fmla="*/ 0 w 1502"/>
                  <a:gd name="T57" fmla="*/ 7 h 798"/>
                  <a:gd name="T58" fmla="*/ 0 w 1502"/>
                  <a:gd name="T59" fmla="*/ 8 h 798"/>
                  <a:gd name="T60" fmla="*/ 1 w 1502"/>
                  <a:gd name="T61" fmla="*/ 8 h 798"/>
                  <a:gd name="T62" fmla="*/ 1 w 1502"/>
                  <a:gd name="T63" fmla="*/ 8 h 798"/>
                  <a:gd name="T64" fmla="*/ 2 w 1502"/>
                  <a:gd name="T65" fmla="*/ 8 h 798"/>
                  <a:gd name="T66" fmla="*/ 3 w 1502"/>
                  <a:gd name="T67" fmla="*/ 8 h 798"/>
                  <a:gd name="T68" fmla="*/ 5 w 1502"/>
                  <a:gd name="T69" fmla="*/ 9 h 798"/>
                  <a:gd name="T70" fmla="*/ 7 w 1502"/>
                  <a:gd name="T71" fmla="*/ 10 h 798"/>
                  <a:gd name="T72" fmla="*/ 9 w 1502"/>
                  <a:gd name="T73" fmla="*/ 11 h 798"/>
                  <a:gd name="T74" fmla="*/ 11 w 1502"/>
                  <a:gd name="T75" fmla="*/ 12 h 798"/>
                  <a:gd name="T76" fmla="*/ 13 w 1502"/>
                  <a:gd name="T77" fmla="*/ 13 h 798"/>
                  <a:gd name="T78" fmla="*/ 15 w 1502"/>
                  <a:gd name="T79" fmla="*/ 15 h 798"/>
                  <a:gd name="T80" fmla="*/ 16 w 1502"/>
                  <a:gd name="T81" fmla="*/ 15 h 798"/>
                  <a:gd name="T82" fmla="*/ 16 w 1502"/>
                  <a:gd name="T83" fmla="*/ 16 h 798"/>
                  <a:gd name="T84" fmla="*/ 16 w 1502"/>
                  <a:gd name="T85" fmla="*/ 16 h 798"/>
                  <a:gd name="T86" fmla="*/ 17 w 1502"/>
                  <a:gd name="T87" fmla="*/ 16 h 798"/>
                  <a:gd name="T88" fmla="*/ 17 w 1502"/>
                  <a:gd name="T89" fmla="*/ 16 h 798"/>
                  <a:gd name="T90" fmla="*/ 17 w 1502"/>
                  <a:gd name="T91" fmla="*/ 16 h 798"/>
                  <a:gd name="T92" fmla="*/ 17 w 1502"/>
                  <a:gd name="T93" fmla="*/ 15 h 7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02" h="798">
                    <a:moveTo>
                      <a:pt x="823" y="742"/>
                    </a:moveTo>
                    <a:lnTo>
                      <a:pt x="871" y="713"/>
                    </a:lnTo>
                    <a:lnTo>
                      <a:pt x="917" y="683"/>
                    </a:lnTo>
                    <a:lnTo>
                      <a:pt x="964" y="651"/>
                    </a:lnTo>
                    <a:lnTo>
                      <a:pt x="1012" y="620"/>
                    </a:lnTo>
                    <a:lnTo>
                      <a:pt x="1058" y="589"/>
                    </a:lnTo>
                    <a:lnTo>
                      <a:pt x="1105" y="557"/>
                    </a:lnTo>
                    <a:lnTo>
                      <a:pt x="1153" y="526"/>
                    </a:lnTo>
                    <a:lnTo>
                      <a:pt x="1200" y="496"/>
                    </a:lnTo>
                    <a:lnTo>
                      <a:pt x="1248" y="466"/>
                    </a:lnTo>
                    <a:lnTo>
                      <a:pt x="1296" y="436"/>
                    </a:lnTo>
                    <a:lnTo>
                      <a:pt x="1344" y="409"/>
                    </a:lnTo>
                    <a:lnTo>
                      <a:pt x="1394" y="382"/>
                    </a:lnTo>
                    <a:lnTo>
                      <a:pt x="1443" y="357"/>
                    </a:lnTo>
                    <a:lnTo>
                      <a:pt x="1495" y="334"/>
                    </a:lnTo>
                    <a:lnTo>
                      <a:pt x="1497" y="334"/>
                    </a:lnTo>
                    <a:lnTo>
                      <a:pt x="1499" y="333"/>
                    </a:lnTo>
                    <a:lnTo>
                      <a:pt x="1502" y="333"/>
                    </a:lnTo>
                    <a:lnTo>
                      <a:pt x="1497" y="328"/>
                    </a:lnTo>
                    <a:lnTo>
                      <a:pt x="1494" y="323"/>
                    </a:lnTo>
                    <a:lnTo>
                      <a:pt x="1488" y="318"/>
                    </a:lnTo>
                    <a:lnTo>
                      <a:pt x="1478" y="322"/>
                    </a:lnTo>
                    <a:lnTo>
                      <a:pt x="1469" y="322"/>
                    </a:lnTo>
                    <a:lnTo>
                      <a:pt x="1458" y="319"/>
                    </a:lnTo>
                    <a:lnTo>
                      <a:pt x="1396" y="292"/>
                    </a:lnTo>
                    <a:lnTo>
                      <a:pt x="1336" y="261"/>
                    </a:lnTo>
                    <a:lnTo>
                      <a:pt x="1277" y="228"/>
                    </a:lnTo>
                    <a:lnTo>
                      <a:pt x="1219" y="194"/>
                    </a:lnTo>
                    <a:lnTo>
                      <a:pt x="1159" y="160"/>
                    </a:lnTo>
                    <a:lnTo>
                      <a:pt x="1108" y="132"/>
                    </a:lnTo>
                    <a:lnTo>
                      <a:pt x="1055" y="100"/>
                    </a:lnTo>
                    <a:lnTo>
                      <a:pt x="998" y="68"/>
                    </a:lnTo>
                    <a:lnTo>
                      <a:pt x="938" y="40"/>
                    </a:lnTo>
                    <a:lnTo>
                      <a:pt x="879" y="17"/>
                    </a:lnTo>
                    <a:lnTo>
                      <a:pt x="818" y="2"/>
                    </a:lnTo>
                    <a:lnTo>
                      <a:pt x="760" y="0"/>
                    </a:lnTo>
                    <a:lnTo>
                      <a:pt x="709" y="5"/>
                    </a:lnTo>
                    <a:lnTo>
                      <a:pt x="657" y="18"/>
                    </a:lnTo>
                    <a:lnTo>
                      <a:pt x="608" y="33"/>
                    </a:lnTo>
                    <a:lnTo>
                      <a:pt x="559" y="51"/>
                    </a:lnTo>
                    <a:lnTo>
                      <a:pt x="511" y="73"/>
                    </a:lnTo>
                    <a:lnTo>
                      <a:pt x="462" y="98"/>
                    </a:lnTo>
                    <a:lnTo>
                      <a:pt x="416" y="124"/>
                    </a:lnTo>
                    <a:lnTo>
                      <a:pt x="369" y="151"/>
                    </a:lnTo>
                    <a:lnTo>
                      <a:pt x="324" y="179"/>
                    </a:lnTo>
                    <a:lnTo>
                      <a:pt x="277" y="208"/>
                    </a:lnTo>
                    <a:lnTo>
                      <a:pt x="231" y="237"/>
                    </a:lnTo>
                    <a:lnTo>
                      <a:pt x="185" y="266"/>
                    </a:lnTo>
                    <a:lnTo>
                      <a:pt x="140" y="293"/>
                    </a:lnTo>
                    <a:lnTo>
                      <a:pt x="93" y="319"/>
                    </a:lnTo>
                    <a:lnTo>
                      <a:pt x="47" y="344"/>
                    </a:lnTo>
                    <a:lnTo>
                      <a:pt x="0" y="366"/>
                    </a:lnTo>
                    <a:lnTo>
                      <a:pt x="16" y="374"/>
                    </a:lnTo>
                    <a:lnTo>
                      <a:pt x="33" y="384"/>
                    </a:lnTo>
                    <a:lnTo>
                      <a:pt x="52" y="396"/>
                    </a:lnTo>
                    <a:lnTo>
                      <a:pt x="55" y="384"/>
                    </a:lnTo>
                    <a:lnTo>
                      <a:pt x="63" y="376"/>
                    </a:lnTo>
                    <a:lnTo>
                      <a:pt x="77" y="376"/>
                    </a:lnTo>
                    <a:lnTo>
                      <a:pt x="129" y="397"/>
                    </a:lnTo>
                    <a:lnTo>
                      <a:pt x="183" y="419"/>
                    </a:lnTo>
                    <a:lnTo>
                      <a:pt x="235" y="441"/>
                    </a:lnTo>
                    <a:lnTo>
                      <a:pt x="289" y="465"/>
                    </a:lnTo>
                    <a:lnTo>
                      <a:pt x="340" y="489"/>
                    </a:lnTo>
                    <a:lnTo>
                      <a:pt x="391" y="514"/>
                    </a:lnTo>
                    <a:lnTo>
                      <a:pt x="442" y="539"/>
                    </a:lnTo>
                    <a:lnTo>
                      <a:pt x="492" y="566"/>
                    </a:lnTo>
                    <a:lnTo>
                      <a:pt x="543" y="594"/>
                    </a:lnTo>
                    <a:lnTo>
                      <a:pt x="592" y="624"/>
                    </a:lnTo>
                    <a:lnTo>
                      <a:pt x="640" y="654"/>
                    </a:lnTo>
                    <a:lnTo>
                      <a:pt x="686" y="687"/>
                    </a:lnTo>
                    <a:lnTo>
                      <a:pt x="734" y="721"/>
                    </a:lnTo>
                    <a:lnTo>
                      <a:pt x="779" y="755"/>
                    </a:lnTo>
                    <a:lnTo>
                      <a:pt x="788" y="770"/>
                    </a:lnTo>
                    <a:lnTo>
                      <a:pt x="783" y="786"/>
                    </a:lnTo>
                    <a:lnTo>
                      <a:pt x="771" y="798"/>
                    </a:lnTo>
                    <a:lnTo>
                      <a:pt x="794" y="798"/>
                    </a:lnTo>
                    <a:lnTo>
                      <a:pt x="817" y="795"/>
                    </a:lnTo>
                    <a:lnTo>
                      <a:pt x="838" y="789"/>
                    </a:lnTo>
                    <a:lnTo>
                      <a:pt x="818" y="781"/>
                    </a:lnTo>
                    <a:lnTo>
                      <a:pt x="812" y="762"/>
                    </a:lnTo>
                    <a:lnTo>
                      <a:pt x="823" y="74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4" name="Freeform 294">
                <a:extLst>
                  <a:ext uri="{FF2B5EF4-FFF2-40B4-BE49-F238E27FC236}">
                    <a16:creationId xmlns:a16="http://schemas.microsoft.com/office/drawing/2014/main" id="{51237D64-23C4-DBC7-E73D-13A7DA6CF594}"/>
                  </a:ext>
                </a:extLst>
              </p:cNvPr>
              <p:cNvSpPr>
                <a:spLocks/>
              </p:cNvSpPr>
              <p:nvPr/>
            </p:nvSpPr>
            <p:spPr bwMode="auto">
              <a:xfrm>
                <a:off x="3649" y="2900"/>
                <a:ext cx="214" cy="114"/>
              </a:xfrm>
              <a:custGeom>
                <a:avLst/>
                <a:gdLst>
                  <a:gd name="T0" fmla="*/ 18 w 1502"/>
                  <a:gd name="T1" fmla="*/ 15 h 798"/>
                  <a:gd name="T2" fmla="*/ 20 w 1502"/>
                  <a:gd name="T3" fmla="*/ 13 h 798"/>
                  <a:gd name="T4" fmla="*/ 22 w 1502"/>
                  <a:gd name="T5" fmla="*/ 12 h 798"/>
                  <a:gd name="T6" fmla="*/ 23 w 1502"/>
                  <a:gd name="T7" fmla="*/ 11 h 798"/>
                  <a:gd name="T8" fmla="*/ 25 w 1502"/>
                  <a:gd name="T9" fmla="*/ 10 h 798"/>
                  <a:gd name="T10" fmla="*/ 27 w 1502"/>
                  <a:gd name="T11" fmla="*/ 8 h 798"/>
                  <a:gd name="T12" fmla="*/ 29 w 1502"/>
                  <a:gd name="T13" fmla="*/ 7 h 798"/>
                  <a:gd name="T14" fmla="*/ 30 w 1502"/>
                  <a:gd name="T15" fmla="*/ 7 h 798"/>
                  <a:gd name="T16" fmla="*/ 30 w 1502"/>
                  <a:gd name="T17" fmla="*/ 7 h 798"/>
                  <a:gd name="T18" fmla="*/ 30 w 1502"/>
                  <a:gd name="T19" fmla="*/ 7 h 798"/>
                  <a:gd name="T20" fmla="*/ 30 w 1502"/>
                  <a:gd name="T21" fmla="*/ 7 h 798"/>
                  <a:gd name="T22" fmla="*/ 30 w 1502"/>
                  <a:gd name="T23" fmla="*/ 6 h 798"/>
                  <a:gd name="T24" fmla="*/ 30 w 1502"/>
                  <a:gd name="T25" fmla="*/ 7 h 798"/>
                  <a:gd name="T26" fmla="*/ 30 w 1502"/>
                  <a:gd name="T27" fmla="*/ 7 h 798"/>
                  <a:gd name="T28" fmla="*/ 27 w 1502"/>
                  <a:gd name="T29" fmla="*/ 5 h 798"/>
                  <a:gd name="T30" fmla="*/ 25 w 1502"/>
                  <a:gd name="T31" fmla="*/ 4 h 798"/>
                  <a:gd name="T32" fmla="*/ 24 w 1502"/>
                  <a:gd name="T33" fmla="*/ 3 h 798"/>
                  <a:gd name="T34" fmla="*/ 21 w 1502"/>
                  <a:gd name="T35" fmla="*/ 2 h 798"/>
                  <a:gd name="T36" fmla="*/ 19 w 1502"/>
                  <a:gd name="T37" fmla="*/ 1 h 798"/>
                  <a:gd name="T38" fmla="*/ 17 w 1502"/>
                  <a:gd name="T39" fmla="*/ 0 h 798"/>
                  <a:gd name="T40" fmla="*/ 15 w 1502"/>
                  <a:gd name="T41" fmla="*/ 0 h 798"/>
                  <a:gd name="T42" fmla="*/ 13 w 1502"/>
                  <a:gd name="T43" fmla="*/ 0 h 798"/>
                  <a:gd name="T44" fmla="*/ 11 w 1502"/>
                  <a:gd name="T45" fmla="*/ 1 h 798"/>
                  <a:gd name="T46" fmla="*/ 9 w 1502"/>
                  <a:gd name="T47" fmla="*/ 2 h 798"/>
                  <a:gd name="T48" fmla="*/ 8 w 1502"/>
                  <a:gd name="T49" fmla="*/ 3 h 798"/>
                  <a:gd name="T50" fmla="*/ 6 w 1502"/>
                  <a:gd name="T51" fmla="*/ 4 h 798"/>
                  <a:gd name="T52" fmla="*/ 4 w 1502"/>
                  <a:gd name="T53" fmla="*/ 5 h 798"/>
                  <a:gd name="T54" fmla="*/ 2 w 1502"/>
                  <a:gd name="T55" fmla="*/ 7 h 798"/>
                  <a:gd name="T56" fmla="*/ 0 w 1502"/>
                  <a:gd name="T57" fmla="*/ 7 h 798"/>
                  <a:gd name="T58" fmla="*/ 0 w 1502"/>
                  <a:gd name="T59" fmla="*/ 8 h 798"/>
                  <a:gd name="T60" fmla="*/ 1 w 1502"/>
                  <a:gd name="T61" fmla="*/ 8 h 798"/>
                  <a:gd name="T62" fmla="*/ 1 w 1502"/>
                  <a:gd name="T63" fmla="*/ 8 h 798"/>
                  <a:gd name="T64" fmla="*/ 2 w 1502"/>
                  <a:gd name="T65" fmla="*/ 8 h 798"/>
                  <a:gd name="T66" fmla="*/ 3 w 1502"/>
                  <a:gd name="T67" fmla="*/ 8 h 798"/>
                  <a:gd name="T68" fmla="*/ 5 w 1502"/>
                  <a:gd name="T69" fmla="*/ 9 h 798"/>
                  <a:gd name="T70" fmla="*/ 7 w 1502"/>
                  <a:gd name="T71" fmla="*/ 10 h 798"/>
                  <a:gd name="T72" fmla="*/ 9 w 1502"/>
                  <a:gd name="T73" fmla="*/ 11 h 798"/>
                  <a:gd name="T74" fmla="*/ 11 w 1502"/>
                  <a:gd name="T75" fmla="*/ 12 h 798"/>
                  <a:gd name="T76" fmla="*/ 13 w 1502"/>
                  <a:gd name="T77" fmla="*/ 13 h 798"/>
                  <a:gd name="T78" fmla="*/ 15 w 1502"/>
                  <a:gd name="T79" fmla="*/ 15 h 798"/>
                  <a:gd name="T80" fmla="*/ 16 w 1502"/>
                  <a:gd name="T81" fmla="*/ 15 h 798"/>
                  <a:gd name="T82" fmla="*/ 16 w 1502"/>
                  <a:gd name="T83" fmla="*/ 16 h 798"/>
                  <a:gd name="T84" fmla="*/ 16 w 1502"/>
                  <a:gd name="T85" fmla="*/ 16 h 798"/>
                  <a:gd name="T86" fmla="*/ 17 w 1502"/>
                  <a:gd name="T87" fmla="*/ 16 h 798"/>
                  <a:gd name="T88" fmla="*/ 17 w 1502"/>
                  <a:gd name="T89" fmla="*/ 16 h 798"/>
                  <a:gd name="T90" fmla="*/ 17 w 1502"/>
                  <a:gd name="T91" fmla="*/ 16 h 798"/>
                  <a:gd name="T92" fmla="*/ 17 w 1502"/>
                  <a:gd name="T93" fmla="*/ 15 h 7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02" h="798">
                    <a:moveTo>
                      <a:pt x="823" y="742"/>
                    </a:moveTo>
                    <a:lnTo>
                      <a:pt x="871" y="713"/>
                    </a:lnTo>
                    <a:lnTo>
                      <a:pt x="917" y="683"/>
                    </a:lnTo>
                    <a:lnTo>
                      <a:pt x="964" y="651"/>
                    </a:lnTo>
                    <a:lnTo>
                      <a:pt x="1012" y="620"/>
                    </a:lnTo>
                    <a:lnTo>
                      <a:pt x="1058" y="589"/>
                    </a:lnTo>
                    <a:lnTo>
                      <a:pt x="1105" y="557"/>
                    </a:lnTo>
                    <a:lnTo>
                      <a:pt x="1153" y="526"/>
                    </a:lnTo>
                    <a:lnTo>
                      <a:pt x="1200" y="496"/>
                    </a:lnTo>
                    <a:lnTo>
                      <a:pt x="1248" y="466"/>
                    </a:lnTo>
                    <a:lnTo>
                      <a:pt x="1296" y="436"/>
                    </a:lnTo>
                    <a:lnTo>
                      <a:pt x="1344" y="409"/>
                    </a:lnTo>
                    <a:lnTo>
                      <a:pt x="1394" y="382"/>
                    </a:lnTo>
                    <a:lnTo>
                      <a:pt x="1443" y="357"/>
                    </a:lnTo>
                    <a:lnTo>
                      <a:pt x="1495" y="334"/>
                    </a:lnTo>
                    <a:lnTo>
                      <a:pt x="1497" y="334"/>
                    </a:lnTo>
                    <a:lnTo>
                      <a:pt x="1499" y="333"/>
                    </a:lnTo>
                    <a:lnTo>
                      <a:pt x="1502" y="333"/>
                    </a:lnTo>
                    <a:lnTo>
                      <a:pt x="1497" y="328"/>
                    </a:lnTo>
                    <a:lnTo>
                      <a:pt x="1494" y="323"/>
                    </a:lnTo>
                    <a:lnTo>
                      <a:pt x="1488" y="318"/>
                    </a:lnTo>
                    <a:lnTo>
                      <a:pt x="1478" y="322"/>
                    </a:lnTo>
                    <a:lnTo>
                      <a:pt x="1469" y="322"/>
                    </a:lnTo>
                    <a:lnTo>
                      <a:pt x="1458" y="319"/>
                    </a:lnTo>
                    <a:lnTo>
                      <a:pt x="1396" y="292"/>
                    </a:lnTo>
                    <a:lnTo>
                      <a:pt x="1336" y="261"/>
                    </a:lnTo>
                    <a:lnTo>
                      <a:pt x="1277" y="228"/>
                    </a:lnTo>
                    <a:lnTo>
                      <a:pt x="1219" y="194"/>
                    </a:lnTo>
                    <a:lnTo>
                      <a:pt x="1159" y="160"/>
                    </a:lnTo>
                    <a:lnTo>
                      <a:pt x="1108" y="132"/>
                    </a:lnTo>
                    <a:lnTo>
                      <a:pt x="1055" y="100"/>
                    </a:lnTo>
                    <a:lnTo>
                      <a:pt x="998" y="68"/>
                    </a:lnTo>
                    <a:lnTo>
                      <a:pt x="938" y="40"/>
                    </a:lnTo>
                    <a:lnTo>
                      <a:pt x="879" y="17"/>
                    </a:lnTo>
                    <a:lnTo>
                      <a:pt x="818" y="2"/>
                    </a:lnTo>
                    <a:lnTo>
                      <a:pt x="760" y="0"/>
                    </a:lnTo>
                    <a:lnTo>
                      <a:pt x="709" y="5"/>
                    </a:lnTo>
                    <a:lnTo>
                      <a:pt x="657" y="18"/>
                    </a:lnTo>
                    <a:lnTo>
                      <a:pt x="608" y="33"/>
                    </a:lnTo>
                    <a:lnTo>
                      <a:pt x="559" y="51"/>
                    </a:lnTo>
                    <a:lnTo>
                      <a:pt x="511" y="73"/>
                    </a:lnTo>
                    <a:lnTo>
                      <a:pt x="462" y="98"/>
                    </a:lnTo>
                    <a:lnTo>
                      <a:pt x="416" y="124"/>
                    </a:lnTo>
                    <a:lnTo>
                      <a:pt x="369" y="151"/>
                    </a:lnTo>
                    <a:lnTo>
                      <a:pt x="324" y="179"/>
                    </a:lnTo>
                    <a:lnTo>
                      <a:pt x="277" y="208"/>
                    </a:lnTo>
                    <a:lnTo>
                      <a:pt x="231" y="237"/>
                    </a:lnTo>
                    <a:lnTo>
                      <a:pt x="185" y="266"/>
                    </a:lnTo>
                    <a:lnTo>
                      <a:pt x="140" y="293"/>
                    </a:lnTo>
                    <a:lnTo>
                      <a:pt x="93" y="319"/>
                    </a:lnTo>
                    <a:lnTo>
                      <a:pt x="47" y="344"/>
                    </a:lnTo>
                    <a:lnTo>
                      <a:pt x="0" y="366"/>
                    </a:lnTo>
                    <a:lnTo>
                      <a:pt x="16" y="374"/>
                    </a:lnTo>
                    <a:lnTo>
                      <a:pt x="33" y="384"/>
                    </a:lnTo>
                    <a:lnTo>
                      <a:pt x="52" y="396"/>
                    </a:lnTo>
                    <a:lnTo>
                      <a:pt x="55" y="384"/>
                    </a:lnTo>
                    <a:lnTo>
                      <a:pt x="63" y="376"/>
                    </a:lnTo>
                    <a:lnTo>
                      <a:pt x="77" y="376"/>
                    </a:lnTo>
                    <a:lnTo>
                      <a:pt x="129" y="397"/>
                    </a:lnTo>
                    <a:lnTo>
                      <a:pt x="183" y="419"/>
                    </a:lnTo>
                    <a:lnTo>
                      <a:pt x="235" y="441"/>
                    </a:lnTo>
                    <a:lnTo>
                      <a:pt x="289" y="465"/>
                    </a:lnTo>
                    <a:lnTo>
                      <a:pt x="340" y="489"/>
                    </a:lnTo>
                    <a:lnTo>
                      <a:pt x="391" y="514"/>
                    </a:lnTo>
                    <a:lnTo>
                      <a:pt x="442" y="539"/>
                    </a:lnTo>
                    <a:lnTo>
                      <a:pt x="492" y="566"/>
                    </a:lnTo>
                    <a:lnTo>
                      <a:pt x="543" y="594"/>
                    </a:lnTo>
                    <a:lnTo>
                      <a:pt x="592" y="624"/>
                    </a:lnTo>
                    <a:lnTo>
                      <a:pt x="640" y="654"/>
                    </a:lnTo>
                    <a:lnTo>
                      <a:pt x="686" y="687"/>
                    </a:lnTo>
                    <a:lnTo>
                      <a:pt x="734" y="721"/>
                    </a:lnTo>
                    <a:lnTo>
                      <a:pt x="779" y="755"/>
                    </a:lnTo>
                    <a:lnTo>
                      <a:pt x="788" y="770"/>
                    </a:lnTo>
                    <a:lnTo>
                      <a:pt x="783" y="786"/>
                    </a:lnTo>
                    <a:lnTo>
                      <a:pt x="771" y="798"/>
                    </a:lnTo>
                    <a:lnTo>
                      <a:pt x="794" y="798"/>
                    </a:lnTo>
                    <a:lnTo>
                      <a:pt x="817" y="795"/>
                    </a:lnTo>
                    <a:lnTo>
                      <a:pt x="838" y="789"/>
                    </a:lnTo>
                    <a:lnTo>
                      <a:pt x="818" y="781"/>
                    </a:lnTo>
                    <a:lnTo>
                      <a:pt x="812" y="762"/>
                    </a:lnTo>
                    <a:lnTo>
                      <a:pt x="823" y="7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5" name="Freeform 295">
                <a:extLst>
                  <a:ext uri="{FF2B5EF4-FFF2-40B4-BE49-F238E27FC236}">
                    <a16:creationId xmlns:a16="http://schemas.microsoft.com/office/drawing/2014/main" id="{A413A623-38C1-5D9B-484F-5E442868D697}"/>
                  </a:ext>
                </a:extLst>
              </p:cNvPr>
              <p:cNvSpPr>
                <a:spLocks/>
              </p:cNvSpPr>
              <p:nvPr/>
            </p:nvSpPr>
            <p:spPr bwMode="auto">
              <a:xfrm>
                <a:off x="3742" y="3005"/>
                <a:ext cx="11" cy="8"/>
              </a:xfrm>
              <a:custGeom>
                <a:avLst/>
                <a:gdLst>
                  <a:gd name="T0" fmla="*/ 1 w 83"/>
                  <a:gd name="T1" fmla="*/ 1 h 55"/>
                  <a:gd name="T2" fmla="*/ 1 w 83"/>
                  <a:gd name="T3" fmla="*/ 1 h 55"/>
                  <a:gd name="T4" fmla="*/ 1 w 83"/>
                  <a:gd name="T5" fmla="*/ 0 h 55"/>
                  <a:gd name="T6" fmla="*/ 0 w 83"/>
                  <a:gd name="T7" fmla="*/ 0 h 55"/>
                  <a:gd name="T8" fmla="*/ 0 w 83"/>
                  <a:gd name="T9" fmla="*/ 0 h 55"/>
                  <a:gd name="T10" fmla="*/ 1 w 83"/>
                  <a:gd name="T11" fmla="*/ 1 h 55"/>
                  <a:gd name="T12" fmla="*/ 1 w 83"/>
                  <a:gd name="T13" fmla="*/ 1 h 55"/>
                  <a:gd name="T14" fmla="*/ 1 w 83"/>
                  <a:gd name="T15" fmla="*/ 1 h 55"/>
                  <a:gd name="T16" fmla="*/ 1 w 83"/>
                  <a:gd name="T17" fmla="*/ 1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55">
                    <a:moveTo>
                      <a:pt x="83" y="55"/>
                    </a:moveTo>
                    <a:lnTo>
                      <a:pt x="56" y="37"/>
                    </a:lnTo>
                    <a:lnTo>
                      <a:pt x="27" y="19"/>
                    </a:lnTo>
                    <a:lnTo>
                      <a:pt x="0" y="0"/>
                    </a:lnTo>
                    <a:lnTo>
                      <a:pt x="29" y="26"/>
                    </a:lnTo>
                    <a:lnTo>
                      <a:pt x="57" y="44"/>
                    </a:lnTo>
                    <a:lnTo>
                      <a:pt x="83" y="5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6" name="Freeform 296">
                <a:extLst>
                  <a:ext uri="{FF2B5EF4-FFF2-40B4-BE49-F238E27FC236}">
                    <a16:creationId xmlns:a16="http://schemas.microsoft.com/office/drawing/2014/main" id="{E1A8CB55-383A-B642-685B-78C13E77E3E2}"/>
                  </a:ext>
                </a:extLst>
              </p:cNvPr>
              <p:cNvSpPr>
                <a:spLocks/>
              </p:cNvSpPr>
              <p:nvPr/>
            </p:nvSpPr>
            <p:spPr bwMode="auto">
              <a:xfrm>
                <a:off x="3742" y="3005"/>
                <a:ext cx="11" cy="8"/>
              </a:xfrm>
              <a:custGeom>
                <a:avLst/>
                <a:gdLst>
                  <a:gd name="T0" fmla="*/ 1 w 83"/>
                  <a:gd name="T1" fmla="*/ 1 h 55"/>
                  <a:gd name="T2" fmla="*/ 1 w 83"/>
                  <a:gd name="T3" fmla="*/ 1 h 55"/>
                  <a:gd name="T4" fmla="*/ 1 w 83"/>
                  <a:gd name="T5" fmla="*/ 0 h 55"/>
                  <a:gd name="T6" fmla="*/ 0 w 83"/>
                  <a:gd name="T7" fmla="*/ 0 h 55"/>
                  <a:gd name="T8" fmla="*/ 0 w 83"/>
                  <a:gd name="T9" fmla="*/ 0 h 55"/>
                  <a:gd name="T10" fmla="*/ 1 w 83"/>
                  <a:gd name="T11" fmla="*/ 1 h 55"/>
                  <a:gd name="T12" fmla="*/ 1 w 83"/>
                  <a:gd name="T13" fmla="*/ 1 h 55"/>
                  <a:gd name="T14" fmla="*/ 1 w 83"/>
                  <a:gd name="T15" fmla="*/ 1 h 55"/>
                  <a:gd name="T16" fmla="*/ 1 w 83"/>
                  <a:gd name="T17" fmla="*/ 1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55">
                    <a:moveTo>
                      <a:pt x="83" y="55"/>
                    </a:moveTo>
                    <a:lnTo>
                      <a:pt x="56" y="37"/>
                    </a:lnTo>
                    <a:lnTo>
                      <a:pt x="27" y="19"/>
                    </a:lnTo>
                    <a:lnTo>
                      <a:pt x="0" y="0"/>
                    </a:lnTo>
                    <a:lnTo>
                      <a:pt x="29" y="26"/>
                    </a:lnTo>
                    <a:lnTo>
                      <a:pt x="57" y="44"/>
                    </a:lnTo>
                    <a:lnTo>
                      <a:pt x="83"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7" name="Freeform 297">
                <a:extLst>
                  <a:ext uri="{FF2B5EF4-FFF2-40B4-BE49-F238E27FC236}">
                    <a16:creationId xmlns:a16="http://schemas.microsoft.com/office/drawing/2014/main" id="{8EF2BC14-FD6A-7930-6F2B-2FFA5D9A4CBA}"/>
                  </a:ext>
                </a:extLst>
              </p:cNvPr>
              <p:cNvSpPr>
                <a:spLocks/>
              </p:cNvSpPr>
              <p:nvPr/>
            </p:nvSpPr>
            <p:spPr bwMode="auto">
              <a:xfrm>
                <a:off x="3383" y="2900"/>
                <a:ext cx="541" cy="304"/>
              </a:xfrm>
              <a:custGeom>
                <a:avLst/>
                <a:gdLst>
                  <a:gd name="T0" fmla="*/ 30 w 3788"/>
                  <a:gd name="T1" fmla="*/ 14 h 2125"/>
                  <a:gd name="T2" fmla="*/ 27 w 3788"/>
                  <a:gd name="T3" fmla="*/ 13 h 2125"/>
                  <a:gd name="T4" fmla="*/ 24 w 3788"/>
                  <a:gd name="T5" fmla="*/ 11 h 2125"/>
                  <a:gd name="T6" fmla="*/ 21 w 3788"/>
                  <a:gd name="T7" fmla="*/ 9 h 2125"/>
                  <a:gd name="T8" fmla="*/ 19 w 3788"/>
                  <a:gd name="T9" fmla="*/ 7 h 2125"/>
                  <a:gd name="T10" fmla="*/ 16 w 3788"/>
                  <a:gd name="T11" fmla="*/ 5 h 2125"/>
                  <a:gd name="T12" fmla="*/ 14 w 3788"/>
                  <a:gd name="T13" fmla="*/ 4 h 2125"/>
                  <a:gd name="T14" fmla="*/ 10 w 3788"/>
                  <a:gd name="T15" fmla="*/ 3 h 2125"/>
                  <a:gd name="T16" fmla="*/ 7 w 3788"/>
                  <a:gd name="T17" fmla="*/ 1 h 2125"/>
                  <a:gd name="T18" fmla="*/ 4 w 3788"/>
                  <a:gd name="T19" fmla="*/ 0 h 2125"/>
                  <a:gd name="T20" fmla="*/ 0 w 3788"/>
                  <a:gd name="T21" fmla="*/ 0 h 2125"/>
                  <a:gd name="T22" fmla="*/ 0 w 3788"/>
                  <a:gd name="T23" fmla="*/ 0 h 2125"/>
                  <a:gd name="T24" fmla="*/ 2 w 3788"/>
                  <a:gd name="T25" fmla="*/ 1 h 2125"/>
                  <a:gd name="T26" fmla="*/ 6 w 3788"/>
                  <a:gd name="T27" fmla="*/ 4 h 2125"/>
                  <a:gd name="T28" fmla="*/ 8 w 3788"/>
                  <a:gd name="T29" fmla="*/ 5 h 2125"/>
                  <a:gd name="T30" fmla="*/ 11 w 3788"/>
                  <a:gd name="T31" fmla="*/ 7 h 2125"/>
                  <a:gd name="T32" fmla="*/ 14 w 3788"/>
                  <a:gd name="T33" fmla="*/ 9 h 2125"/>
                  <a:gd name="T34" fmla="*/ 16 w 3788"/>
                  <a:gd name="T35" fmla="*/ 10 h 2125"/>
                  <a:gd name="T36" fmla="*/ 19 w 3788"/>
                  <a:gd name="T37" fmla="*/ 12 h 2125"/>
                  <a:gd name="T38" fmla="*/ 22 w 3788"/>
                  <a:gd name="T39" fmla="*/ 13 h 2125"/>
                  <a:gd name="T40" fmla="*/ 25 w 3788"/>
                  <a:gd name="T41" fmla="*/ 15 h 2125"/>
                  <a:gd name="T42" fmla="*/ 28 w 3788"/>
                  <a:gd name="T43" fmla="*/ 17 h 2125"/>
                  <a:gd name="T44" fmla="*/ 31 w 3788"/>
                  <a:gd name="T45" fmla="*/ 19 h 2125"/>
                  <a:gd name="T46" fmla="*/ 32 w 3788"/>
                  <a:gd name="T47" fmla="*/ 20 h 2125"/>
                  <a:gd name="T48" fmla="*/ 35 w 3788"/>
                  <a:gd name="T49" fmla="*/ 22 h 2125"/>
                  <a:gd name="T50" fmla="*/ 38 w 3788"/>
                  <a:gd name="T51" fmla="*/ 24 h 2125"/>
                  <a:gd name="T52" fmla="*/ 40 w 3788"/>
                  <a:gd name="T53" fmla="*/ 26 h 2125"/>
                  <a:gd name="T54" fmla="*/ 43 w 3788"/>
                  <a:gd name="T55" fmla="*/ 28 h 2125"/>
                  <a:gd name="T56" fmla="*/ 46 w 3788"/>
                  <a:gd name="T57" fmla="*/ 30 h 2125"/>
                  <a:gd name="T58" fmla="*/ 48 w 3788"/>
                  <a:gd name="T59" fmla="*/ 32 h 2125"/>
                  <a:gd name="T60" fmla="*/ 50 w 3788"/>
                  <a:gd name="T61" fmla="*/ 33 h 2125"/>
                  <a:gd name="T62" fmla="*/ 53 w 3788"/>
                  <a:gd name="T63" fmla="*/ 35 h 2125"/>
                  <a:gd name="T64" fmla="*/ 56 w 3788"/>
                  <a:gd name="T65" fmla="*/ 37 h 2125"/>
                  <a:gd name="T66" fmla="*/ 60 w 3788"/>
                  <a:gd name="T67" fmla="*/ 39 h 2125"/>
                  <a:gd name="T68" fmla="*/ 63 w 3788"/>
                  <a:gd name="T69" fmla="*/ 41 h 2125"/>
                  <a:gd name="T70" fmla="*/ 65 w 3788"/>
                  <a:gd name="T71" fmla="*/ 42 h 2125"/>
                  <a:gd name="T72" fmla="*/ 68 w 3788"/>
                  <a:gd name="T73" fmla="*/ 43 h 2125"/>
                  <a:gd name="T74" fmla="*/ 72 w 3788"/>
                  <a:gd name="T75" fmla="*/ 43 h 2125"/>
                  <a:gd name="T76" fmla="*/ 75 w 3788"/>
                  <a:gd name="T77" fmla="*/ 43 h 2125"/>
                  <a:gd name="T78" fmla="*/ 77 w 3788"/>
                  <a:gd name="T79" fmla="*/ 41 h 2125"/>
                  <a:gd name="T80" fmla="*/ 75 w 3788"/>
                  <a:gd name="T81" fmla="*/ 41 h 2125"/>
                  <a:gd name="T82" fmla="*/ 72 w 3788"/>
                  <a:gd name="T83" fmla="*/ 40 h 2125"/>
                  <a:gd name="T84" fmla="*/ 69 w 3788"/>
                  <a:gd name="T85" fmla="*/ 39 h 2125"/>
                  <a:gd name="T86" fmla="*/ 66 w 3788"/>
                  <a:gd name="T87" fmla="*/ 37 h 2125"/>
                  <a:gd name="T88" fmla="*/ 62 w 3788"/>
                  <a:gd name="T89" fmla="*/ 36 h 2125"/>
                  <a:gd name="T90" fmla="*/ 59 w 3788"/>
                  <a:gd name="T91" fmla="*/ 34 h 2125"/>
                  <a:gd name="T92" fmla="*/ 57 w 3788"/>
                  <a:gd name="T93" fmla="*/ 33 h 2125"/>
                  <a:gd name="T94" fmla="*/ 55 w 3788"/>
                  <a:gd name="T95" fmla="*/ 31 h 2125"/>
                  <a:gd name="T96" fmla="*/ 52 w 3788"/>
                  <a:gd name="T97" fmla="*/ 30 h 2125"/>
                  <a:gd name="T98" fmla="*/ 49 w 3788"/>
                  <a:gd name="T99" fmla="*/ 28 h 2125"/>
                  <a:gd name="T100" fmla="*/ 46 w 3788"/>
                  <a:gd name="T101" fmla="*/ 26 h 2125"/>
                  <a:gd name="T102" fmla="*/ 44 w 3788"/>
                  <a:gd name="T103" fmla="*/ 24 h 2125"/>
                  <a:gd name="T104" fmla="*/ 41 w 3788"/>
                  <a:gd name="T105" fmla="*/ 22 h 2125"/>
                  <a:gd name="T106" fmla="*/ 38 w 3788"/>
                  <a:gd name="T107" fmla="*/ 20 h 2125"/>
                  <a:gd name="T108" fmla="*/ 36 w 3788"/>
                  <a:gd name="T109" fmla="*/ 18 h 2125"/>
                  <a:gd name="T110" fmla="*/ 33 w 3788"/>
                  <a:gd name="T111" fmla="*/ 16 h 21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88" h="2125">
                    <a:moveTo>
                      <a:pt x="1562" y="767"/>
                    </a:moveTo>
                    <a:lnTo>
                      <a:pt x="1517" y="738"/>
                    </a:lnTo>
                    <a:lnTo>
                      <a:pt x="1471" y="708"/>
                    </a:lnTo>
                    <a:lnTo>
                      <a:pt x="1426" y="678"/>
                    </a:lnTo>
                    <a:lnTo>
                      <a:pt x="1380" y="646"/>
                    </a:lnTo>
                    <a:lnTo>
                      <a:pt x="1333" y="614"/>
                    </a:lnTo>
                    <a:lnTo>
                      <a:pt x="1286" y="582"/>
                    </a:lnTo>
                    <a:lnTo>
                      <a:pt x="1238" y="551"/>
                    </a:lnTo>
                    <a:lnTo>
                      <a:pt x="1192" y="520"/>
                    </a:lnTo>
                    <a:lnTo>
                      <a:pt x="1145" y="488"/>
                    </a:lnTo>
                    <a:lnTo>
                      <a:pt x="1098" y="457"/>
                    </a:lnTo>
                    <a:lnTo>
                      <a:pt x="1051" y="426"/>
                    </a:lnTo>
                    <a:lnTo>
                      <a:pt x="1003" y="396"/>
                    </a:lnTo>
                    <a:lnTo>
                      <a:pt x="956" y="366"/>
                    </a:lnTo>
                    <a:lnTo>
                      <a:pt x="908" y="337"/>
                    </a:lnTo>
                    <a:lnTo>
                      <a:pt x="860" y="308"/>
                    </a:lnTo>
                    <a:lnTo>
                      <a:pt x="811" y="281"/>
                    </a:lnTo>
                    <a:lnTo>
                      <a:pt x="763" y="256"/>
                    </a:lnTo>
                    <a:lnTo>
                      <a:pt x="715" y="231"/>
                    </a:lnTo>
                    <a:lnTo>
                      <a:pt x="665" y="206"/>
                    </a:lnTo>
                    <a:lnTo>
                      <a:pt x="614" y="180"/>
                    </a:lnTo>
                    <a:lnTo>
                      <a:pt x="563" y="153"/>
                    </a:lnTo>
                    <a:lnTo>
                      <a:pt x="511" y="128"/>
                    </a:lnTo>
                    <a:lnTo>
                      <a:pt x="459" y="105"/>
                    </a:lnTo>
                    <a:lnTo>
                      <a:pt x="406" y="82"/>
                    </a:lnTo>
                    <a:lnTo>
                      <a:pt x="350" y="60"/>
                    </a:lnTo>
                    <a:lnTo>
                      <a:pt x="297" y="42"/>
                    </a:lnTo>
                    <a:lnTo>
                      <a:pt x="242" y="26"/>
                    </a:lnTo>
                    <a:lnTo>
                      <a:pt x="188" y="14"/>
                    </a:lnTo>
                    <a:lnTo>
                      <a:pt x="132" y="4"/>
                    </a:lnTo>
                    <a:lnTo>
                      <a:pt x="76" y="0"/>
                    </a:lnTo>
                    <a:lnTo>
                      <a:pt x="19" y="0"/>
                    </a:lnTo>
                    <a:lnTo>
                      <a:pt x="5" y="8"/>
                    </a:lnTo>
                    <a:lnTo>
                      <a:pt x="0" y="24"/>
                    </a:lnTo>
                    <a:lnTo>
                      <a:pt x="9" y="36"/>
                    </a:lnTo>
                    <a:lnTo>
                      <a:pt x="76" y="69"/>
                    </a:lnTo>
                    <a:lnTo>
                      <a:pt x="141" y="108"/>
                    </a:lnTo>
                    <a:lnTo>
                      <a:pt x="207" y="147"/>
                    </a:lnTo>
                    <a:lnTo>
                      <a:pt x="273" y="183"/>
                    </a:lnTo>
                    <a:lnTo>
                      <a:pt x="327" y="211"/>
                    </a:lnTo>
                    <a:lnTo>
                      <a:pt x="382" y="240"/>
                    </a:lnTo>
                    <a:lnTo>
                      <a:pt x="439" y="269"/>
                    </a:lnTo>
                    <a:lnTo>
                      <a:pt x="492" y="299"/>
                    </a:lnTo>
                    <a:lnTo>
                      <a:pt x="547" y="330"/>
                    </a:lnTo>
                    <a:lnTo>
                      <a:pt x="600" y="359"/>
                    </a:lnTo>
                    <a:lnTo>
                      <a:pt x="654" y="390"/>
                    </a:lnTo>
                    <a:lnTo>
                      <a:pt x="707" y="422"/>
                    </a:lnTo>
                    <a:lnTo>
                      <a:pt x="755" y="450"/>
                    </a:lnTo>
                    <a:lnTo>
                      <a:pt x="802" y="479"/>
                    </a:lnTo>
                    <a:lnTo>
                      <a:pt x="850" y="507"/>
                    </a:lnTo>
                    <a:lnTo>
                      <a:pt x="898" y="537"/>
                    </a:lnTo>
                    <a:lnTo>
                      <a:pt x="946" y="565"/>
                    </a:lnTo>
                    <a:lnTo>
                      <a:pt x="993" y="595"/>
                    </a:lnTo>
                    <a:lnTo>
                      <a:pt x="1039" y="624"/>
                    </a:lnTo>
                    <a:lnTo>
                      <a:pt x="1086" y="654"/>
                    </a:lnTo>
                    <a:lnTo>
                      <a:pt x="1132" y="684"/>
                    </a:lnTo>
                    <a:lnTo>
                      <a:pt x="1178" y="715"/>
                    </a:lnTo>
                    <a:lnTo>
                      <a:pt x="1225" y="745"/>
                    </a:lnTo>
                    <a:lnTo>
                      <a:pt x="1271" y="775"/>
                    </a:lnTo>
                    <a:lnTo>
                      <a:pt x="1318" y="807"/>
                    </a:lnTo>
                    <a:lnTo>
                      <a:pt x="1363" y="838"/>
                    </a:lnTo>
                    <a:lnTo>
                      <a:pt x="1410" y="870"/>
                    </a:lnTo>
                    <a:lnTo>
                      <a:pt x="1455" y="901"/>
                    </a:lnTo>
                    <a:lnTo>
                      <a:pt x="1501" y="932"/>
                    </a:lnTo>
                    <a:lnTo>
                      <a:pt x="1546" y="965"/>
                    </a:lnTo>
                    <a:lnTo>
                      <a:pt x="1592" y="998"/>
                    </a:lnTo>
                    <a:lnTo>
                      <a:pt x="1636" y="1030"/>
                    </a:lnTo>
                    <a:lnTo>
                      <a:pt x="1680" y="1062"/>
                    </a:lnTo>
                    <a:lnTo>
                      <a:pt x="1726" y="1094"/>
                    </a:lnTo>
                    <a:lnTo>
                      <a:pt x="1768" y="1126"/>
                    </a:lnTo>
                    <a:lnTo>
                      <a:pt x="1811" y="1157"/>
                    </a:lnTo>
                    <a:lnTo>
                      <a:pt x="1853" y="1189"/>
                    </a:lnTo>
                    <a:lnTo>
                      <a:pt x="1898" y="1222"/>
                    </a:lnTo>
                    <a:lnTo>
                      <a:pt x="1940" y="1254"/>
                    </a:lnTo>
                    <a:lnTo>
                      <a:pt x="1982" y="1286"/>
                    </a:lnTo>
                    <a:lnTo>
                      <a:pt x="2024" y="1317"/>
                    </a:lnTo>
                    <a:lnTo>
                      <a:pt x="2066" y="1350"/>
                    </a:lnTo>
                    <a:lnTo>
                      <a:pt x="2108" y="1381"/>
                    </a:lnTo>
                    <a:lnTo>
                      <a:pt x="2152" y="1412"/>
                    </a:lnTo>
                    <a:lnTo>
                      <a:pt x="2196" y="1444"/>
                    </a:lnTo>
                    <a:lnTo>
                      <a:pt x="2239" y="1476"/>
                    </a:lnTo>
                    <a:lnTo>
                      <a:pt x="2282" y="1507"/>
                    </a:lnTo>
                    <a:lnTo>
                      <a:pt x="2327" y="1538"/>
                    </a:lnTo>
                    <a:lnTo>
                      <a:pt x="2373" y="1570"/>
                    </a:lnTo>
                    <a:lnTo>
                      <a:pt x="2420" y="1603"/>
                    </a:lnTo>
                    <a:lnTo>
                      <a:pt x="2466" y="1634"/>
                    </a:lnTo>
                    <a:lnTo>
                      <a:pt x="2512" y="1666"/>
                    </a:lnTo>
                    <a:lnTo>
                      <a:pt x="2561" y="1699"/>
                    </a:lnTo>
                    <a:lnTo>
                      <a:pt x="2609" y="1731"/>
                    </a:lnTo>
                    <a:lnTo>
                      <a:pt x="2661" y="1764"/>
                    </a:lnTo>
                    <a:lnTo>
                      <a:pt x="2712" y="1797"/>
                    </a:lnTo>
                    <a:lnTo>
                      <a:pt x="2764" y="1829"/>
                    </a:lnTo>
                    <a:lnTo>
                      <a:pt x="2816" y="1861"/>
                    </a:lnTo>
                    <a:lnTo>
                      <a:pt x="2870" y="1892"/>
                    </a:lnTo>
                    <a:lnTo>
                      <a:pt x="2922" y="1923"/>
                    </a:lnTo>
                    <a:lnTo>
                      <a:pt x="2974" y="1951"/>
                    </a:lnTo>
                    <a:lnTo>
                      <a:pt x="3026" y="1977"/>
                    </a:lnTo>
                    <a:lnTo>
                      <a:pt x="3076" y="2003"/>
                    </a:lnTo>
                    <a:lnTo>
                      <a:pt x="3131" y="2030"/>
                    </a:lnTo>
                    <a:lnTo>
                      <a:pt x="3186" y="2051"/>
                    </a:lnTo>
                    <a:lnTo>
                      <a:pt x="3242" y="2072"/>
                    </a:lnTo>
                    <a:lnTo>
                      <a:pt x="3298" y="2089"/>
                    </a:lnTo>
                    <a:lnTo>
                      <a:pt x="3356" y="2104"/>
                    </a:lnTo>
                    <a:lnTo>
                      <a:pt x="3416" y="2114"/>
                    </a:lnTo>
                    <a:lnTo>
                      <a:pt x="3473" y="2122"/>
                    </a:lnTo>
                    <a:lnTo>
                      <a:pt x="3533" y="2125"/>
                    </a:lnTo>
                    <a:lnTo>
                      <a:pt x="3593" y="2125"/>
                    </a:lnTo>
                    <a:lnTo>
                      <a:pt x="3654" y="2121"/>
                    </a:lnTo>
                    <a:lnTo>
                      <a:pt x="3719" y="2102"/>
                    </a:lnTo>
                    <a:lnTo>
                      <a:pt x="3769" y="2069"/>
                    </a:lnTo>
                    <a:lnTo>
                      <a:pt x="3788" y="2026"/>
                    </a:lnTo>
                    <a:lnTo>
                      <a:pt x="3735" y="2013"/>
                    </a:lnTo>
                    <a:lnTo>
                      <a:pt x="3682" y="2000"/>
                    </a:lnTo>
                    <a:lnTo>
                      <a:pt x="3628" y="1983"/>
                    </a:lnTo>
                    <a:lnTo>
                      <a:pt x="3576" y="1967"/>
                    </a:lnTo>
                    <a:lnTo>
                      <a:pt x="3522" y="1950"/>
                    </a:lnTo>
                    <a:lnTo>
                      <a:pt x="3470" y="1932"/>
                    </a:lnTo>
                    <a:lnTo>
                      <a:pt x="3419" y="1912"/>
                    </a:lnTo>
                    <a:lnTo>
                      <a:pt x="3365" y="1892"/>
                    </a:lnTo>
                    <a:lnTo>
                      <a:pt x="3313" y="1870"/>
                    </a:lnTo>
                    <a:lnTo>
                      <a:pt x="3262" y="1849"/>
                    </a:lnTo>
                    <a:lnTo>
                      <a:pt x="3212" y="1825"/>
                    </a:lnTo>
                    <a:lnTo>
                      <a:pt x="3162" y="1802"/>
                    </a:lnTo>
                    <a:lnTo>
                      <a:pt x="3112" y="1777"/>
                    </a:lnTo>
                    <a:lnTo>
                      <a:pt x="3062" y="1752"/>
                    </a:lnTo>
                    <a:lnTo>
                      <a:pt x="3013" y="1726"/>
                    </a:lnTo>
                    <a:lnTo>
                      <a:pt x="2963" y="1700"/>
                    </a:lnTo>
                    <a:lnTo>
                      <a:pt x="2914" y="1673"/>
                    </a:lnTo>
                    <a:lnTo>
                      <a:pt x="2865" y="1645"/>
                    </a:lnTo>
                    <a:lnTo>
                      <a:pt x="2817" y="1619"/>
                    </a:lnTo>
                    <a:lnTo>
                      <a:pt x="2772" y="1591"/>
                    </a:lnTo>
                    <a:lnTo>
                      <a:pt x="2725" y="1563"/>
                    </a:lnTo>
                    <a:lnTo>
                      <a:pt x="2680" y="1536"/>
                    </a:lnTo>
                    <a:lnTo>
                      <a:pt x="2634" y="1508"/>
                    </a:lnTo>
                    <a:lnTo>
                      <a:pt x="2589" y="1479"/>
                    </a:lnTo>
                    <a:lnTo>
                      <a:pt x="2542" y="1451"/>
                    </a:lnTo>
                    <a:lnTo>
                      <a:pt x="2497" y="1421"/>
                    </a:lnTo>
                    <a:lnTo>
                      <a:pt x="2451" y="1392"/>
                    </a:lnTo>
                    <a:lnTo>
                      <a:pt x="2407" y="1362"/>
                    </a:lnTo>
                    <a:lnTo>
                      <a:pt x="2360" y="1331"/>
                    </a:lnTo>
                    <a:lnTo>
                      <a:pt x="2316" y="1302"/>
                    </a:lnTo>
                    <a:lnTo>
                      <a:pt x="2272" y="1271"/>
                    </a:lnTo>
                    <a:lnTo>
                      <a:pt x="2227" y="1240"/>
                    </a:lnTo>
                    <a:lnTo>
                      <a:pt x="2183" y="1210"/>
                    </a:lnTo>
                    <a:lnTo>
                      <a:pt x="2139" y="1178"/>
                    </a:lnTo>
                    <a:lnTo>
                      <a:pt x="2093" y="1146"/>
                    </a:lnTo>
                    <a:lnTo>
                      <a:pt x="2049" y="1115"/>
                    </a:lnTo>
                    <a:lnTo>
                      <a:pt x="2005" y="1084"/>
                    </a:lnTo>
                    <a:lnTo>
                      <a:pt x="1960" y="1053"/>
                    </a:lnTo>
                    <a:lnTo>
                      <a:pt x="1917" y="1021"/>
                    </a:lnTo>
                    <a:lnTo>
                      <a:pt x="1873" y="989"/>
                    </a:lnTo>
                    <a:lnTo>
                      <a:pt x="1827" y="957"/>
                    </a:lnTo>
                    <a:lnTo>
                      <a:pt x="1783" y="926"/>
                    </a:lnTo>
                    <a:lnTo>
                      <a:pt x="1740" y="894"/>
                    </a:lnTo>
                    <a:lnTo>
                      <a:pt x="1695" y="863"/>
                    </a:lnTo>
                    <a:lnTo>
                      <a:pt x="1650" y="831"/>
                    </a:lnTo>
                    <a:lnTo>
                      <a:pt x="1607" y="798"/>
                    </a:lnTo>
                    <a:lnTo>
                      <a:pt x="1562" y="76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8" name="Freeform 298">
                <a:extLst>
                  <a:ext uri="{FF2B5EF4-FFF2-40B4-BE49-F238E27FC236}">
                    <a16:creationId xmlns:a16="http://schemas.microsoft.com/office/drawing/2014/main" id="{E88E49AB-04F4-2EE4-C9B9-BFDD90A8B642}"/>
                  </a:ext>
                </a:extLst>
              </p:cNvPr>
              <p:cNvSpPr>
                <a:spLocks/>
              </p:cNvSpPr>
              <p:nvPr/>
            </p:nvSpPr>
            <p:spPr bwMode="auto">
              <a:xfrm>
                <a:off x="3383" y="2900"/>
                <a:ext cx="541" cy="304"/>
              </a:xfrm>
              <a:custGeom>
                <a:avLst/>
                <a:gdLst>
                  <a:gd name="T0" fmla="*/ 30 w 3788"/>
                  <a:gd name="T1" fmla="*/ 14 h 2125"/>
                  <a:gd name="T2" fmla="*/ 27 w 3788"/>
                  <a:gd name="T3" fmla="*/ 13 h 2125"/>
                  <a:gd name="T4" fmla="*/ 24 w 3788"/>
                  <a:gd name="T5" fmla="*/ 11 h 2125"/>
                  <a:gd name="T6" fmla="*/ 21 w 3788"/>
                  <a:gd name="T7" fmla="*/ 9 h 2125"/>
                  <a:gd name="T8" fmla="*/ 19 w 3788"/>
                  <a:gd name="T9" fmla="*/ 7 h 2125"/>
                  <a:gd name="T10" fmla="*/ 16 w 3788"/>
                  <a:gd name="T11" fmla="*/ 5 h 2125"/>
                  <a:gd name="T12" fmla="*/ 14 w 3788"/>
                  <a:gd name="T13" fmla="*/ 4 h 2125"/>
                  <a:gd name="T14" fmla="*/ 10 w 3788"/>
                  <a:gd name="T15" fmla="*/ 3 h 2125"/>
                  <a:gd name="T16" fmla="*/ 7 w 3788"/>
                  <a:gd name="T17" fmla="*/ 1 h 2125"/>
                  <a:gd name="T18" fmla="*/ 4 w 3788"/>
                  <a:gd name="T19" fmla="*/ 0 h 2125"/>
                  <a:gd name="T20" fmla="*/ 0 w 3788"/>
                  <a:gd name="T21" fmla="*/ 0 h 2125"/>
                  <a:gd name="T22" fmla="*/ 0 w 3788"/>
                  <a:gd name="T23" fmla="*/ 0 h 2125"/>
                  <a:gd name="T24" fmla="*/ 2 w 3788"/>
                  <a:gd name="T25" fmla="*/ 1 h 2125"/>
                  <a:gd name="T26" fmla="*/ 6 w 3788"/>
                  <a:gd name="T27" fmla="*/ 4 h 2125"/>
                  <a:gd name="T28" fmla="*/ 8 w 3788"/>
                  <a:gd name="T29" fmla="*/ 5 h 2125"/>
                  <a:gd name="T30" fmla="*/ 11 w 3788"/>
                  <a:gd name="T31" fmla="*/ 7 h 2125"/>
                  <a:gd name="T32" fmla="*/ 14 w 3788"/>
                  <a:gd name="T33" fmla="*/ 9 h 2125"/>
                  <a:gd name="T34" fmla="*/ 16 w 3788"/>
                  <a:gd name="T35" fmla="*/ 10 h 2125"/>
                  <a:gd name="T36" fmla="*/ 19 w 3788"/>
                  <a:gd name="T37" fmla="*/ 12 h 2125"/>
                  <a:gd name="T38" fmla="*/ 22 w 3788"/>
                  <a:gd name="T39" fmla="*/ 13 h 2125"/>
                  <a:gd name="T40" fmla="*/ 25 w 3788"/>
                  <a:gd name="T41" fmla="*/ 15 h 2125"/>
                  <a:gd name="T42" fmla="*/ 28 w 3788"/>
                  <a:gd name="T43" fmla="*/ 17 h 2125"/>
                  <a:gd name="T44" fmla="*/ 31 w 3788"/>
                  <a:gd name="T45" fmla="*/ 19 h 2125"/>
                  <a:gd name="T46" fmla="*/ 32 w 3788"/>
                  <a:gd name="T47" fmla="*/ 20 h 2125"/>
                  <a:gd name="T48" fmla="*/ 35 w 3788"/>
                  <a:gd name="T49" fmla="*/ 22 h 2125"/>
                  <a:gd name="T50" fmla="*/ 38 w 3788"/>
                  <a:gd name="T51" fmla="*/ 24 h 2125"/>
                  <a:gd name="T52" fmla="*/ 40 w 3788"/>
                  <a:gd name="T53" fmla="*/ 26 h 2125"/>
                  <a:gd name="T54" fmla="*/ 43 w 3788"/>
                  <a:gd name="T55" fmla="*/ 28 h 2125"/>
                  <a:gd name="T56" fmla="*/ 46 w 3788"/>
                  <a:gd name="T57" fmla="*/ 30 h 2125"/>
                  <a:gd name="T58" fmla="*/ 48 w 3788"/>
                  <a:gd name="T59" fmla="*/ 32 h 2125"/>
                  <a:gd name="T60" fmla="*/ 50 w 3788"/>
                  <a:gd name="T61" fmla="*/ 33 h 2125"/>
                  <a:gd name="T62" fmla="*/ 53 w 3788"/>
                  <a:gd name="T63" fmla="*/ 35 h 2125"/>
                  <a:gd name="T64" fmla="*/ 56 w 3788"/>
                  <a:gd name="T65" fmla="*/ 37 h 2125"/>
                  <a:gd name="T66" fmla="*/ 60 w 3788"/>
                  <a:gd name="T67" fmla="*/ 39 h 2125"/>
                  <a:gd name="T68" fmla="*/ 63 w 3788"/>
                  <a:gd name="T69" fmla="*/ 41 h 2125"/>
                  <a:gd name="T70" fmla="*/ 65 w 3788"/>
                  <a:gd name="T71" fmla="*/ 42 h 2125"/>
                  <a:gd name="T72" fmla="*/ 68 w 3788"/>
                  <a:gd name="T73" fmla="*/ 43 h 2125"/>
                  <a:gd name="T74" fmla="*/ 72 w 3788"/>
                  <a:gd name="T75" fmla="*/ 43 h 2125"/>
                  <a:gd name="T76" fmla="*/ 75 w 3788"/>
                  <a:gd name="T77" fmla="*/ 43 h 2125"/>
                  <a:gd name="T78" fmla="*/ 77 w 3788"/>
                  <a:gd name="T79" fmla="*/ 41 h 2125"/>
                  <a:gd name="T80" fmla="*/ 75 w 3788"/>
                  <a:gd name="T81" fmla="*/ 41 h 2125"/>
                  <a:gd name="T82" fmla="*/ 72 w 3788"/>
                  <a:gd name="T83" fmla="*/ 40 h 2125"/>
                  <a:gd name="T84" fmla="*/ 69 w 3788"/>
                  <a:gd name="T85" fmla="*/ 39 h 2125"/>
                  <a:gd name="T86" fmla="*/ 66 w 3788"/>
                  <a:gd name="T87" fmla="*/ 37 h 2125"/>
                  <a:gd name="T88" fmla="*/ 62 w 3788"/>
                  <a:gd name="T89" fmla="*/ 36 h 2125"/>
                  <a:gd name="T90" fmla="*/ 59 w 3788"/>
                  <a:gd name="T91" fmla="*/ 34 h 2125"/>
                  <a:gd name="T92" fmla="*/ 57 w 3788"/>
                  <a:gd name="T93" fmla="*/ 33 h 2125"/>
                  <a:gd name="T94" fmla="*/ 55 w 3788"/>
                  <a:gd name="T95" fmla="*/ 31 h 2125"/>
                  <a:gd name="T96" fmla="*/ 52 w 3788"/>
                  <a:gd name="T97" fmla="*/ 30 h 2125"/>
                  <a:gd name="T98" fmla="*/ 49 w 3788"/>
                  <a:gd name="T99" fmla="*/ 28 h 2125"/>
                  <a:gd name="T100" fmla="*/ 46 w 3788"/>
                  <a:gd name="T101" fmla="*/ 26 h 2125"/>
                  <a:gd name="T102" fmla="*/ 44 w 3788"/>
                  <a:gd name="T103" fmla="*/ 24 h 2125"/>
                  <a:gd name="T104" fmla="*/ 41 w 3788"/>
                  <a:gd name="T105" fmla="*/ 22 h 2125"/>
                  <a:gd name="T106" fmla="*/ 38 w 3788"/>
                  <a:gd name="T107" fmla="*/ 20 h 2125"/>
                  <a:gd name="T108" fmla="*/ 36 w 3788"/>
                  <a:gd name="T109" fmla="*/ 18 h 2125"/>
                  <a:gd name="T110" fmla="*/ 33 w 3788"/>
                  <a:gd name="T111" fmla="*/ 16 h 21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88" h="2125">
                    <a:moveTo>
                      <a:pt x="1562" y="767"/>
                    </a:moveTo>
                    <a:lnTo>
                      <a:pt x="1517" y="738"/>
                    </a:lnTo>
                    <a:lnTo>
                      <a:pt x="1471" y="708"/>
                    </a:lnTo>
                    <a:lnTo>
                      <a:pt x="1426" y="678"/>
                    </a:lnTo>
                    <a:lnTo>
                      <a:pt x="1380" y="646"/>
                    </a:lnTo>
                    <a:lnTo>
                      <a:pt x="1333" y="614"/>
                    </a:lnTo>
                    <a:lnTo>
                      <a:pt x="1286" y="582"/>
                    </a:lnTo>
                    <a:lnTo>
                      <a:pt x="1238" y="551"/>
                    </a:lnTo>
                    <a:lnTo>
                      <a:pt x="1192" y="520"/>
                    </a:lnTo>
                    <a:lnTo>
                      <a:pt x="1145" y="488"/>
                    </a:lnTo>
                    <a:lnTo>
                      <a:pt x="1098" y="457"/>
                    </a:lnTo>
                    <a:lnTo>
                      <a:pt x="1051" y="426"/>
                    </a:lnTo>
                    <a:lnTo>
                      <a:pt x="1003" y="396"/>
                    </a:lnTo>
                    <a:lnTo>
                      <a:pt x="956" y="366"/>
                    </a:lnTo>
                    <a:lnTo>
                      <a:pt x="908" y="337"/>
                    </a:lnTo>
                    <a:lnTo>
                      <a:pt x="860" y="308"/>
                    </a:lnTo>
                    <a:lnTo>
                      <a:pt x="811" y="281"/>
                    </a:lnTo>
                    <a:lnTo>
                      <a:pt x="763" y="256"/>
                    </a:lnTo>
                    <a:lnTo>
                      <a:pt x="715" y="231"/>
                    </a:lnTo>
                    <a:lnTo>
                      <a:pt x="665" y="206"/>
                    </a:lnTo>
                    <a:lnTo>
                      <a:pt x="614" y="180"/>
                    </a:lnTo>
                    <a:lnTo>
                      <a:pt x="563" y="153"/>
                    </a:lnTo>
                    <a:lnTo>
                      <a:pt x="511" y="128"/>
                    </a:lnTo>
                    <a:lnTo>
                      <a:pt x="459" y="105"/>
                    </a:lnTo>
                    <a:lnTo>
                      <a:pt x="406" y="82"/>
                    </a:lnTo>
                    <a:lnTo>
                      <a:pt x="350" y="60"/>
                    </a:lnTo>
                    <a:lnTo>
                      <a:pt x="297" y="42"/>
                    </a:lnTo>
                    <a:lnTo>
                      <a:pt x="242" y="26"/>
                    </a:lnTo>
                    <a:lnTo>
                      <a:pt x="188" y="14"/>
                    </a:lnTo>
                    <a:lnTo>
                      <a:pt x="132" y="4"/>
                    </a:lnTo>
                    <a:lnTo>
                      <a:pt x="76" y="0"/>
                    </a:lnTo>
                    <a:lnTo>
                      <a:pt x="19" y="0"/>
                    </a:lnTo>
                    <a:lnTo>
                      <a:pt x="5" y="8"/>
                    </a:lnTo>
                    <a:lnTo>
                      <a:pt x="0" y="24"/>
                    </a:lnTo>
                    <a:lnTo>
                      <a:pt x="9" y="36"/>
                    </a:lnTo>
                    <a:lnTo>
                      <a:pt x="76" y="69"/>
                    </a:lnTo>
                    <a:lnTo>
                      <a:pt x="141" y="108"/>
                    </a:lnTo>
                    <a:lnTo>
                      <a:pt x="207" y="147"/>
                    </a:lnTo>
                    <a:lnTo>
                      <a:pt x="273" y="183"/>
                    </a:lnTo>
                    <a:lnTo>
                      <a:pt x="327" y="211"/>
                    </a:lnTo>
                    <a:lnTo>
                      <a:pt x="382" y="240"/>
                    </a:lnTo>
                    <a:lnTo>
                      <a:pt x="439" y="269"/>
                    </a:lnTo>
                    <a:lnTo>
                      <a:pt x="492" y="299"/>
                    </a:lnTo>
                    <a:lnTo>
                      <a:pt x="547" y="330"/>
                    </a:lnTo>
                    <a:lnTo>
                      <a:pt x="600" y="359"/>
                    </a:lnTo>
                    <a:lnTo>
                      <a:pt x="654" y="390"/>
                    </a:lnTo>
                    <a:lnTo>
                      <a:pt x="707" y="422"/>
                    </a:lnTo>
                    <a:lnTo>
                      <a:pt x="755" y="450"/>
                    </a:lnTo>
                    <a:lnTo>
                      <a:pt x="802" y="479"/>
                    </a:lnTo>
                    <a:lnTo>
                      <a:pt x="850" y="507"/>
                    </a:lnTo>
                    <a:lnTo>
                      <a:pt x="898" y="537"/>
                    </a:lnTo>
                    <a:lnTo>
                      <a:pt x="946" y="565"/>
                    </a:lnTo>
                    <a:lnTo>
                      <a:pt x="993" y="595"/>
                    </a:lnTo>
                    <a:lnTo>
                      <a:pt x="1039" y="624"/>
                    </a:lnTo>
                    <a:lnTo>
                      <a:pt x="1086" y="654"/>
                    </a:lnTo>
                    <a:lnTo>
                      <a:pt x="1132" y="684"/>
                    </a:lnTo>
                    <a:lnTo>
                      <a:pt x="1178" y="715"/>
                    </a:lnTo>
                    <a:lnTo>
                      <a:pt x="1225" y="745"/>
                    </a:lnTo>
                    <a:lnTo>
                      <a:pt x="1271" y="775"/>
                    </a:lnTo>
                    <a:lnTo>
                      <a:pt x="1318" y="807"/>
                    </a:lnTo>
                    <a:lnTo>
                      <a:pt x="1363" y="838"/>
                    </a:lnTo>
                    <a:lnTo>
                      <a:pt x="1410" y="870"/>
                    </a:lnTo>
                    <a:lnTo>
                      <a:pt x="1455" y="901"/>
                    </a:lnTo>
                    <a:lnTo>
                      <a:pt x="1501" y="932"/>
                    </a:lnTo>
                    <a:lnTo>
                      <a:pt x="1546" y="965"/>
                    </a:lnTo>
                    <a:lnTo>
                      <a:pt x="1592" y="998"/>
                    </a:lnTo>
                    <a:lnTo>
                      <a:pt x="1636" y="1030"/>
                    </a:lnTo>
                    <a:lnTo>
                      <a:pt x="1680" y="1062"/>
                    </a:lnTo>
                    <a:lnTo>
                      <a:pt x="1726" y="1094"/>
                    </a:lnTo>
                    <a:lnTo>
                      <a:pt x="1768" y="1126"/>
                    </a:lnTo>
                    <a:lnTo>
                      <a:pt x="1811" y="1157"/>
                    </a:lnTo>
                    <a:lnTo>
                      <a:pt x="1853" y="1189"/>
                    </a:lnTo>
                    <a:lnTo>
                      <a:pt x="1898" y="1222"/>
                    </a:lnTo>
                    <a:lnTo>
                      <a:pt x="1940" y="1254"/>
                    </a:lnTo>
                    <a:lnTo>
                      <a:pt x="1982" y="1286"/>
                    </a:lnTo>
                    <a:lnTo>
                      <a:pt x="2024" y="1317"/>
                    </a:lnTo>
                    <a:lnTo>
                      <a:pt x="2066" y="1350"/>
                    </a:lnTo>
                    <a:lnTo>
                      <a:pt x="2108" y="1381"/>
                    </a:lnTo>
                    <a:lnTo>
                      <a:pt x="2152" y="1412"/>
                    </a:lnTo>
                    <a:lnTo>
                      <a:pt x="2196" y="1444"/>
                    </a:lnTo>
                    <a:lnTo>
                      <a:pt x="2239" y="1476"/>
                    </a:lnTo>
                    <a:lnTo>
                      <a:pt x="2282" y="1507"/>
                    </a:lnTo>
                    <a:lnTo>
                      <a:pt x="2327" y="1538"/>
                    </a:lnTo>
                    <a:lnTo>
                      <a:pt x="2373" y="1570"/>
                    </a:lnTo>
                    <a:lnTo>
                      <a:pt x="2420" y="1603"/>
                    </a:lnTo>
                    <a:lnTo>
                      <a:pt x="2466" y="1634"/>
                    </a:lnTo>
                    <a:lnTo>
                      <a:pt x="2512" y="1666"/>
                    </a:lnTo>
                    <a:lnTo>
                      <a:pt x="2561" y="1699"/>
                    </a:lnTo>
                    <a:lnTo>
                      <a:pt x="2609" y="1731"/>
                    </a:lnTo>
                    <a:lnTo>
                      <a:pt x="2661" y="1764"/>
                    </a:lnTo>
                    <a:lnTo>
                      <a:pt x="2712" y="1797"/>
                    </a:lnTo>
                    <a:lnTo>
                      <a:pt x="2764" y="1829"/>
                    </a:lnTo>
                    <a:lnTo>
                      <a:pt x="2816" y="1861"/>
                    </a:lnTo>
                    <a:lnTo>
                      <a:pt x="2870" y="1892"/>
                    </a:lnTo>
                    <a:lnTo>
                      <a:pt x="2922" y="1923"/>
                    </a:lnTo>
                    <a:lnTo>
                      <a:pt x="2974" y="1951"/>
                    </a:lnTo>
                    <a:lnTo>
                      <a:pt x="3026" y="1977"/>
                    </a:lnTo>
                    <a:lnTo>
                      <a:pt x="3076" y="2003"/>
                    </a:lnTo>
                    <a:lnTo>
                      <a:pt x="3131" y="2030"/>
                    </a:lnTo>
                    <a:lnTo>
                      <a:pt x="3186" y="2051"/>
                    </a:lnTo>
                    <a:lnTo>
                      <a:pt x="3242" y="2072"/>
                    </a:lnTo>
                    <a:lnTo>
                      <a:pt x="3298" y="2089"/>
                    </a:lnTo>
                    <a:lnTo>
                      <a:pt x="3356" y="2104"/>
                    </a:lnTo>
                    <a:lnTo>
                      <a:pt x="3416" y="2114"/>
                    </a:lnTo>
                    <a:lnTo>
                      <a:pt x="3473" y="2122"/>
                    </a:lnTo>
                    <a:lnTo>
                      <a:pt x="3533" y="2125"/>
                    </a:lnTo>
                    <a:lnTo>
                      <a:pt x="3593" y="2125"/>
                    </a:lnTo>
                    <a:lnTo>
                      <a:pt x="3654" y="2121"/>
                    </a:lnTo>
                    <a:lnTo>
                      <a:pt x="3719" y="2102"/>
                    </a:lnTo>
                    <a:lnTo>
                      <a:pt x="3769" y="2069"/>
                    </a:lnTo>
                    <a:lnTo>
                      <a:pt x="3788" y="2026"/>
                    </a:lnTo>
                    <a:lnTo>
                      <a:pt x="3735" y="2013"/>
                    </a:lnTo>
                    <a:lnTo>
                      <a:pt x="3682" y="2000"/>
                    </a:lnTo>
                    <a:lnTo>
                      <a:pt x="3628" y="1983"/>
                    </a:lnTo>
                    <a:lnTo>
                      <a:pt x="3576" y="1967"/>
                    </a:lnTo>
                    <a:lnTo>
                      <a:pt x="3522" y="1950"/>
                    </a:lnTo>
                    <a:lnTo>
                      <a:pt x="3470" y="1932"/>
                    </a:lnTo>
                    <a:lnTo>
                      <a:pt x="3419" y="1912"/>
                    </a:lnTo>
                    <a:lnTo>
                      <a:pt x="3365" y="1892"/>
                    </a:lnTo>
                    <a:lnTo>
                      <a:pt x="3313" y="1870"/>
                    </a:lnTo>
                    <a:lnTo>
                      <a:pt x="3262" y="1849"/>
                    </a:lnTo>
                    <a:lnTo>
                      <a:pt x="3212" y="1825"/>
                    </a:lnTo>
                    <a:lnTo>
                      <a:pt x="3162" y="1802"/>
                    </a:lnTo>
                    <a:lnTo>
                      <a:pt x="3112" y="1777"/>
                    </a:lnTo>
                    <a:lnTo>
                      <a:pt x="3062" y="1752"/>
                    </a:lnTo>
                    <a:lnTo>
                      <a:pt x="3013" y="1726"/>
                    </a:lnTo>
                    <a:lnTo>
                      <a:pt x="2963" y="1700"/>
                    </a:lnTo>
                    <a:lnTo>
                      <a:pt x="2914" y="1673"/>
                    </a:lnTo>
                    <a:lnTo>
                      <a:pt x="2865" y="1645"/>
                    </a:lnTo>
                    <a:lnTo>
                      <a:pt x="2817" y="1619"/>
                    </a:lnTo>
                    <a:lnTo>
                      <a:pt x="2772" y="1591"/>
                    </a:lnTo>
                    <a:lnTo>
                      <a:pt x="2725" y="1563"/>
                    </a:lnTo>
                    <a:lnTo>
                      <a:pt x="2680" y="1536"/>
                    </a:lnTo>
                    <a:lnTo>
                      <a:pt x="2634" y="1508"/>
                    </a:lnTo>
                    <a:lnTo>
                      <a:pt x="2589" y="1479"/>
                    </a:lnTo>
                    <a:lnTo>
                      <a:pt x="2542" y="1451"/>
                    </a:lnTo>
                    <a:lnTo>
                      <a:pt x="2497" y="1421"/>
                    </a:lnTo>
                    <a:lnTo>
                      <a:pt x="2451" y="1392"/>
                    </a:lnTo>
                    <a:lnTo>
                      <a:pt x="2407" y="1362"/>
                    </a:lnTo>
                    <a:lnTo>
                      <a:pt x="2360" y="1331"/>
                    </a:lnTo>
                    <a:lnTo>
                      <a:pt x="2316" y="1302"/>
                    </a:lnTo>
                    <a:lnTo>
                      <a:pt x="2272" y="1271"/>
                    </a:lnTo>
                    <a:lnTo>
                      <a:pt x="2227" y="1240"/>
                    </a:lnTo>
                    <a:lnTo>
                      <a:pt x="2183" y="1210"/>
                    </a:lnTo>
                    <a:lnTo>
                      <a:pt x="2139" y="1178"/>
                    </a:lnTo>
                    <a:lnTo>
                      <a:pt x="2093" y="1146"/>
                    </a:lnTo>
                    <a:lnTo>
                      <a:pt x="2049" y="1115"/>
                    </a:lnTo>
                    <a:lnTo>
                      <a:pt x="2005" y="1084"/>
                    </a:lnTo>
                    <a:lnTo>
                      <a:pt x="1960" y="1053"/>
                    </a:lnTo>
                    <a:lnTo>
                      <a:pt x="1917" y="1021"/>
                    </a:lnTo>
                    <a:lnTo>
                      <a:pt x="1873" y="989"/>
                    </a:lnTo>
                    <a:lnTo>
                      <a:pt x="1827" y="957"/>
                    </a:lnTo>
                    <a:lnTo>
                      <a:pt x="1783" y="926"/>
                    </a:lnTo>
                    <a:lnTo>
                      <a:pt x="1740" y="894"/>
                    </a:lnTo>
                    <a:lnTo>
                      <a:pt x="1695" y="863"/>
                    </a:lnTo>
                    <a:lnTo>
                      <a:pt x="1650" y="831"/>
                    </a:lnTo>
                    <a:lnTo>
                      <a:pt x="1607" y="798"/>
                    </a:lnTo>
                    <a:lnTo>
                      <a:pt x="1562" y="7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39" name="Freeform 299">
                <a:extLst>
                  <a:ext uri="{FF2B5EF4-FFF2-40B4-BE49-F238E27FC236}">
                    <a16:creationId xmlns:a16="http://schemas.microsoft.com/office/drawing/2014/main" id="{75813866-ACB3-C0E6-71C7-76317366EF94}"/>
                  </a:ext>
                </a:extLst>
              </p:cNvPr>
              <p:cNvSpPr>
                <a:spLocks/>
              </p:cNvSpPr>
              <p:nvPr/>
            </p:nvSpPr>
            <p:spPr bwMode="auto">
              <a:xfrm>
                <a:off x="4338" y="2345"/>
                <a:ext cx="65" cy="126"/>
              </a:xfrm>
              <a:custGeom>
                <a:avLst/>
                <a:gdLst>
                  <a:gd name="T0" fmla="*/ 9 w 454"/>
                  <a:gd name="T1" fmla="*/ 11 h 881"/>
                  <a:gd name="T2" fmla="*/ 9 w 454"/>
                  <a:gd name="T3" fmla="*/ 11 h 881"/>
                  <a:gd name="T4" fmla="*/ 9 w 454"/>
                  <a:gd name="T5" fmla="*/ 11 h 881"/>
                  <a:gd name="T6" fmla="*/ 9 w 454"/>
                  <a:gd name="T7" fmla="*/ 11 h 881"/>
                  <a:gd name="T8" fmla="*/ 9 w 454"/>
                  <a:gd name="T9" fmla="*/ 11 h 881"/>
                  <a:gd name="T10" fmla="*/ 9 w 454"/>
                  <a:gd name="T11" fmla="*/ 11 h 881"/>
                  <a:gd name="T12" fmla="*/ 8 w 454"/>
                  <a:gd name="T13" fmla="*/ 11 h 881"/>
                  <a:gd name="T14" fmla="*/ 8 w 454"/>
                  <a:gd name="T15" fmla="*/ 11 h 881"/>
                  <a:gd name="T16" fmla="*/ 8 w 454"/>
                  <a:gd name="T17" fmla="*/ 11 h 881"/>
                  <a:gd name="T18" fmla="*/ 8 w 454"/>
                  <a:gd name="T19" fmla="*/ 11 h 881"/>
                  <a:gd name="T20" fmla="*/ 8 w 454"/>
                  <a:gd name="T21" fmla="*/ 11 h 881"/>
                  <a:gd name="T22" fmla="*/ 8 w 454"/>
                  <a:gd name="T23" fmla="*/ 10 h 881"/>
                  <a:gd name="T24" fmla="*/ 8 w 454"/>
                  <a:gd name="T25" fmla="*/ 10 h 881"/>
                  <a:gd name="T26" fmla="*/ 7 w 454"/>
                  <a:gd name="T27" fmla="*/ 9 h 881"/>
                  <a:gd name="T28" fmla="*/ 7 w 454"/>
                  <a:gd name="T29" fmla="*/ 8 h 881"/>
                  <a:gd name="T30" fmla="*/ 6 w 454"/>
                  <a:gd name="T31" fmla="*/ 7 h 881"/>
                  <a:gd name="T32" fmla="*/ 6 w 454"/>
                  <a:gd name="T33" fmla="*/ 6 h 881"/>
                  <a:gd name="T34" fmla="*/ 5 w 454"/>
                  <a:gd name="T35" fmla="*/ 5 h 881"/>
                  <a:gd name="T36" fmla="*/ 4 w 454"/>
                  <a:gd name="T37" fmla="*/ 3 h 881"/>
                  <a:gd name="T38" fmla="*/ 3 w 454"/>
                  <a:gd name="T39" fmla="*/ 2 h 881"/>
                  <a:gd name="T40" fmla="*/ 3 w 454"/>
                  <a:gd name="T41" fmla="*/ 2 h 881"/>
                  <a:gd name="T42" fmla="*/ 2 w 454"/>
                  <a:gd name="T43" fmla="*/ 1 h 881"/>
                  <a:gd name="T44" fmla="*/ 2 w 454"/>
                  <a:gd name="T45" fmla="*/ 1 h 881"/>
                  <a:gd name="T46" fmla="*/ 1 w 454"/>
                  <a:gd name="T47" fmla="*/ 0 h 881"/>
                  <a:gd name="T48" fmla="*/ 1 w 454"/>
                  <a:gd name="T49" fmla="*/ 0 h 881"/>
                  <a:gd name="T50" fmla="*/ 1 w 454"/>
                  <a:gd name="T51" fmla="*/ 0 h 881"/>
                  <a:gd name="T52" fmla="*/ 1 w 454"/>
                  <a:gd name="T53" fmla="*/ 0 h 881"/>
                  <a:gd name="T54" fmla="*/ 1 w 454"/>
                  <a:gd name="T55" fmla="*/ 1 h 881"/>
                  <a:gd name="T56" fmla="*/ 0 w 454"/>
                  <a:gd name="T57" fmla="*/ 3 h 881"/>
                  <a:gd name="T58" fmla="*/ 0 w 454"/>
                  <a:gd name="T59" fmla="*/ 4 h 881"/>
                  <a:gd name="T60" fmla="*/ 0 w 454"/>
                  <a:gd name="T61" fmla="*/ 5 h 881"/>
                  <a:gd name="T62" fmla="*/ 0 w 454"/>
                  <a:gd name="T63" fmla="*/ 7 h 881"/>
                  <a:gd name="T64" fmla="*/ 0 w 454"/>
                  <a:gd name="T65" fmla="*/ 8 h 881"/>
                  <a:gd name="T66" fmla="*/ 0 w 454"/>
                  <a:gd name="T67" fmla="*/ 8 h 881"/>
                  <a:gd name="T68" fmla="*/ 0 w 454"/>
                  <a:gd name="T69" fmla="*/ 8 h 881"/>
                  <a:gd name="T70" fmla="*/ 0 w 454"/>
                  <a:gd name="T71" fmla="*/ 8 h 881"/>
                  <a:gd name="T72" fmla="*/ 0 w 454"/>
                  <a:gd name="T73" fmla="*/ 9 h 881"/>
                  <a:gd name="T74" fmla="*/ 0 w 454"/>
                  <a:gd name="T75" fmla="*/ 9 h 881"/>
                  <a:gd name="T76" fmla="*/ 1 w 454"/>
                  <a:gd name="T77" fmla="*/ 10 h 881"/>
                  <a:gd name="T78" fmla="*/ 1 w 454"/>
                  <a:gd name="T79" fmla="*/ 11 h 881"/>
                  <a:gd name="T80" fmla="*/ 2 w 454"/>
                  <a:gd name="T81" fmla="*/ 12 h 881"/>
                  <a:gd name="T82" fmla="*/ 2 w 454"/>
                  <a:gd name="T83" fmla="*/ 13 h 881"/>
                  <a:gd name="T84" fmla="*/ 2 w 454"/>
                  <a:gd name="T85" fmla="*/ 14 h 881"/>
                  <a:gd name="T86" fmla="*/ 3 w 454"/>
                  <a:gd name="T87" fmla="*/ 15 h 881"/>
                  <a:gd name="T88" fmla="*/ 4 w 454"/>
                  <a:gd name="T89" fmla="*/ 16 h 881"/>
                  <a:gd name="T90" fmla="*/ 4 w 454"/>
                  <a:gd name="T91" fmla="*/ 17 h 881"/>
                  <a:gd name="T92" fmla="*/ 5 w 454"/>
                  <a:gd name="T93" fmla="*/ 17 h 881"/>
                  <a:gd name="T94" fmla="*/ 6 w 454"/>
                  <a:gd name="T95" fmla="*/ 18 h 881"/>
                  <a:gd name="T96" fmla="*/ 6 w 454"/>
                  <a:gd name="T97" fmla="*/ 18 h 881"/>
                  <a:gd name="T98" fmla="*/ 7 w 454"/>
                  <a:gd name="T99" fmla="*/ 18 h 881"/>
                  <a:gd name="T100" fmla="*/ 8 w 454"/>
                  <a:gd name="T101" fmla="*/ 18 h 881"/>
                  <a:gd name="T102" fmla="*/ 8 w 454"/>
                  <a:gd name="T103" fmla="*/ 18 h 881"/>
                  <a:gd name="T104" fmla="*/ 8 w 454"/>
                  <a:gd name="T105" fmla="*/ 18 h 881"/>
                  <a:gd name="T106" fmla="*/ 8 w 454"/>
                  <a:gd name="T107" fmla="*/ 17 h 881"/>
                  <a:gd name="T108" fmla="*/ 9 w 454"/>
                  <a:gd name="T109" fmla="*/ 17 h 881"/>
                  <a:gd name="T110" fmla="*/ 9 w 454"/>
                  <a:gd name="T111" fmla="*/ 16 h 881"/>
                  <a:gd name="T112" fmla="*/ 9 w 454"/>
                  <a:gd name="T113" fmla="*/ 16 h 881"/>
                  <a:gd name="T114" fmla="*/ 9 w 454"/>
                  <a:gd name="T115" fmla="*/ 15 h 881"/>
                  <a:gd name="T116" fmla="*/ 9 w 454"/>
                  <a:gd name="T117" fmla="*/ 13 h 881"/>
                  <a:gd name="T118" fmla="*/ 9 w 454"/>
                  <a:gd name="T119" fmla="*/ 11 h 881"/>
                  <a:gd name="T120" fmla="*/ 9 w 454"/>
                  <a:gd name="T121" fmla="*/ 11 h 8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54" h="881">
                    <a:moveTo>
                      <a:pt x="454" y="556"/>
                    </a:moveTo>
                    <a:lnTo>
                      <a:pt x="442" y="555"/>
                    </a:lnTo>
                    <a:lnTo>
                      <a:pt x="431" y="549"/>
                    </a:lnTo>
                    <a:lnTo>
                      <a:pt x="423" y="540"/>
                    </a:lnTo>
                    <a:lnTo>
                      <a:pt x="417" y="545"/>
                    </a:lnTo>
                    <a:lnTo>
                      <a:pt x="411" y="549"/>
                    </a:lnTo>
                    <a:lnTo>
                      <a:pt x="405" y="553"/>
                    </a:lnTo>
                    <a:lnTo>
                      <a:pt x="397" y="540"/>
                    </a:lnTo>
                    <a:lnTo>
                      <a:pt x="388" y="523"/>
                    </a:lnTo>
                    <a:lnTo>
                      <a:pt x="378" y="500"/>
                    </a:lnTo>
                    <a:lnTo>
                      <a:pt x="356" y="445"/>
                    </a:lnTo>
                    <a:lnTo>
                      <a:pt x="332" y="388"/>
                    </a:lnTo>
                    <a:lnTo>
                      <a:pt x="306" y="330"/>
                    </a:lnTo>
                    <a:lnTo>
                      <a:pt x="278" y="275"/>
                    </a:lnTo>
                    <a:lnTo>
                      <a:pt x="245" y="221"/>
                    </a:lnTo>
                    <a:lnTo>
                      <a:pt x="211" y="168"/>
                    </a:lnTo>
                    <a:lnTo>
                      <a:pt x="171" y="120"/>
                    </a:lnTo>
                    <a:lnTo>
                      <a:pt x="130" y="75"/>
                    </a:lnTo>
                    <a:lnTo>
                      <a:pt x="86" y="34"/>
                    </a:lnTo>
                    <a:lnTo>
                      <a:pt x="68" y="22"/>
                    </a:lnTo>
                    <a:lnTo>
                      <a:pt x="52" y="10"/>
                    </a:lnTo>
                    <a:lnTo>
                      <a:pt x="35" y="0"/>
                    </a:lnTo>
                    <a:lnTo>
                      <a:pt x="29" y="67"/>
                    </a:lnTo>
                    <a:lnTo>
                      <a:pt x="23" y="133"/>
                    </a:lnTo>
                    <a:lnTo>
                      <a:pt x="17" y="200"/>
                    </a:lnTo>
                    <a:lnTo>
                      <a:pt x="12" y="265"/>
                    </a:lnTo>
                    <a:lnTo>
                      <a:pt x="6" y="330"/>
                    </a:lnTo>
                    <a:lnTo>
                      <a:pt x="0" y="395"/>
                    </a:lnTo>
                    <a:lnTo>
                      <a:pt x="4" y="403"/>
                    </a:lnTo>
                    <a:lnTo>
                      <a:pt x="8" y="411"/>
                    </a:lnTo>
                    <a:lnTo>
                      <a:pt x="12" y="417"/>
                    </a:lnTo>
                    <a:lnTo>
                      <a:pt x="36" y="465"/>
                    </a:lnTo>
                    <a:lnTo>
                      <a:pt x="56" y="518"/>
                    </a:lnTo>
                    <a:lnTo>
                      <a:pt x="77" y="570"/>
                    </a:lnTo>
                    <a:lnTo>
                      <a:pt x="98" y="623"/>
                    </a:lnTo>
                    <a:lnTo>
                      <a:pt x="120" y="674"/>
                    </a:lnTo>
                    <a:lnTo>
                      <a:pt x="145" y="724"/>
                    </a:lnTo>
                    <a:lnTo>
                      <a:pt x="176" y="771"/>
                    </a:lnTo>
                    <a:lnTo>
                      <a:pt x="212" y="811"/>
                    </a:lnTo>
                    <a:lnTo>
                      <a:pt x="254" y="843"/>
                    </a:lnTo>
                    <a:lnTo>
                      <a:pt x="305" y="868"/>
                    </a:lnTo>
                    <a:lnTo>
                      <a:pt x="340" y="877"/>
                    </a:lnTo>
                    <a:lnTo>
                      <a:pt x="376" y="881"/>
                    </a:lnTo>
                    <a:lnTo>
                      <a:pt x="410" y="881"/>
                    </a:lnTo>
                    <a:lnTo>
                      <a:pt x="414" y="851"/>
                    </a:lnTo>
                    <a:lnTo>
                      <a:pt x="419" y="819"/>
                    </a:lnTo>
                    <a:lnTo>
                      <a:pt x="423" y="789"/>
                    </a:lnTo>
                    <a:lnTo>
                      <a:pt x="434" y="711"/>
                    </a:lnTo>
                    <a:lnTo>
                      <a:pt x="444" y="633"/>
                    </a:lnTo>
                    <a:lnTo>
                      <a:pt x="454" y="556"/>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0" name="Freeform 300">
                <a:extLst>
                  <a:ext uri="{FF2B5EF4-FFF2-40B4-BE49-F238E27FC236}">
                    <a16:creationId xmlns:a16="http://schemas.microsoft.com/office/drawing/2014/main" id="{7FC36574-682D-A2DF-3D8A-BAA563AD3CE2}"/>
                  </a:ext>
                </a:extLst>
              </p:cNvPr>
              <p:cNvSpPr>
                <a:spLocks/>
              </p:cNvSpPr>
              <p:nvPr/>
            </p:nvSpPr>
            <p:spPr bwMode="auto">
              <a:xfrm>
                <a:off x="4338" y="2345"/>
                <a:ext cx="65" cy="126"/>
              </a:xfrm>
              <a:custGeom>
                <a:avLst/>
                <a:gdLst>
                  <a:gd name="T0" fmla="*/ 9 w 454"/>
                  <a:gd name="T1" fmla="*/ 11 h 881"/>
                  <a:gd name="T2" fmla="*/ 9 w 454"/>
                  <a:gd name="T3" fmla="*/ 11 h 881"/>
                  <a:gd name="T4" fmla="*/ 9 w 454"/>
                  <a:gd name="T5" fmla="*/ 11 h 881"/>
                  <a:gd name="T6" fmla="*/ 9 w 454"/>
                  <a:gd name="T7" fmla="*/ 11 h 881"/>
                  <a:gd name="T8" fmla="*/ 9 w 454"/>
                  <a:gd name="T9" fmla="*/ 11 h 881"/>
                  <a:gd name="T10" fmla="*/ 9 w 454"/>
                  <a:gd name="T11" fmla="*/ 11 h 881"/>
                  <a:gd name="T12" fmla="*/ 8 w 454"/>
                  <a:gd name="T13" fmla="*/ 11 h 881"/>
                  <a:gd name="T14" fmla="*/ 8 w 454"/>
                  <a:gd name="T15" fmla="*/ 11 h 881"/>
                  <a:gd name="T16" fmla="*/ 8 w 454"/>
                  <a:gd name="T17" fmla="*/ 11 h 881"/>
                  <a:gd name="T18" fmla="*/ 8 w 454"/>
                  <a:gd name="T19" fmla="*/ 11 h 881"/>
                  <a:gd name="T20" fmla="*/ 8 w 454"/>
                  <a:gd name="T21" fmla="*/ 11 h 881"/>
                  <a:gd name="T22" fmla="*/ 8 w 454"/>
                  <a:gd name="T23" fmla="*/ 10 h 881"/>
                  <a:gd name="T24" fmla="*/ 8 w 454"/>
                  <a:gd name="T25" fmla="*/ 10 h 881"/>
                  <a:gd name="T26" fmla="*/ 7 w 454"/>
                  <a:gd name="T27" fmla="*/ 9 h 881"/>
                  <a:gd name="T28" fmla="*/ 7 w 454"/>
                  <a:gd name="T29" fmla="*/ 8 h 881"/>
                  <a:gd name="T30" fmla="*/ 6 w 454"/>
                  <a:gd name="T31" fmla="*/ 7 h 881"/>
                  <a:gd name="T32" fmla="*/ 6 w 454"/>
                  <a:gd name="T33" fmla="*/ 6 h 881"/>
                  <a:gd name="T34" fmla="*/ 5 w 454"/>
                  <a:gd name="T35" fmla="*/ 5 h 881"/>
                  <a:gd name="T36" fmla="*/ 4 w 454"/>
                  <a:gd name="T37" fmla="*/ 3 h 881"/>
                  <a:gd name="T38" fmla="*/ 3 w 454"/>
                  <a:gd name="T39" fmla="*/ 2 h 881"/>
                  <a:gd name="T40" fmla="*/ 3 w 454"/>
                  <a:gd name="T41" fmla="*/ 2 h 881"/>
                  <a:gd name="T42" fmla="*/ 2 w 454"/>
                  <a:gd name="T43" fmla="*/ 1 h 881"/>
                  <a:gd name="T44" fmla="*/ 2 w 454"/>
                  <a:gd name="T45" fmla="*/ 1 h 881"/>
                  <a:gd name="T46" fmla="*/ 1 w 454"/>
                  <a:gd name="T47" fmla="*/ 0 h 881"/>
                  <a:gd name="T48" fmla="*/ 1 w 454"/>
                  <a:gd name="T49" fmla="*/ 0 h 881"/>
                  <a:gd name="T50" fmla="*/ 1 w 454"/>
                  <a:gd name="T51" fmla="*/ 0 h 881"/>
                  <a:gd name="T52" fmla="*/ 1 w 454"/>
                  <a:gd name="T53" fmla="*/ 0 h 881"/>
                  <a:gd name="T54" fmla="*/ 1 w 454"/>
                  <a:gd name="T55" fmla="*/ 1 h 881"/>
                  <a:gd name="T56" fmla="*/ 0 w 454"/>
                  <a:gd name="T57" fmla="*/ 3 h 881"/>
                  <a:gd name="T58" fmla="*/ 0 w 454"/>
                  <a:gd name="T59" fmla="*/ 4 h 881"/>
                  <a:gd name="T60" fmla="*/ 0 w 454"/>
                  <a:gd name="T61" fmla="*/ 5 h 881"/>
                  <a:gd name="T62" fmla="*/ 0 w 454"/>
                  <a:gd name="T63" fmla="*/ 7 h 881"/>
                  <a:gd name="T64" fmla="*/ 0 w 454"/>
                  <a:gd name="T65" fmla="*/ 8 h 881"/>
                  <a:gd name="T66" fmla="*/ 0 w 454"/>
                  <a:gd name="T67" fmla="*/ 8 h 881"/>
                  <a:gd name="T68" fmla="*/ 0 w 454"/>
                  <a:gd name="T69" fmla="*/ 8 h 881"/>
                  <a:gd name="T70" fmla="*/ 0 w 454"/>
                  <a:gd name="T71" fmla="*/ 8 h 881"/>
                  <a:gd name="T72" fmla="*/ 0 w 454"/>
                  <a:gd name="T73" fmla="*/ 9 h 881"/>
                  <a:gd name="T74" fmla="*/ 0 w 454"/>
                  <a:gd name="T75" fmla="*/ 9 h 881"/>
                  <a:gd name="T76" fmla="*/ 1 w 454"/>
                  <a:gd name="T77" fmla="*/ 10 h 881"/>
                  <a:gd name="T78" fmla="*/ 1 w 454"/>
                  <a:gd name="T79" fmla="*/ 11 h 881"/>
                  <a:gd name="T80" fmla="*/ 2 w 454"/>
                  <a:gd name="T81" fmla="*/ 12 h 881"/>
                  <a:gd name="T82" fmla="*/ 2 w 454"/>
                  <a:gd name="T83" fmla="*/ 13 h 881"/>
                  <a:gd name="T84" fmla="*/ 2 w 454"/>
                  <a:gd name="T85" fmla="*/ 14 h 881"/>
                  <a:gd name="T86" fmla="*/ 3 w 454"/>
                  <a:gd name="T87" fmla="*/ 15 h 881"/>
                  <a:gd name="T88" fmla="*/ 4 w 454"/>
                  <a:gd name="T89" fmla="*/ 16 h 881"/>
                  <a:gd name="T90" fmla="*/ 4 w 454"/>
                  <a:gd name="T91" fmla="*/ 17 h 881"/>
                  <a:gd name="T92" fmla="*/ 5 w 454"/>
                  <a:gd name="T93" fmla="*/ 17 h 881"/>
                  <a:gd name="T94" fmla="*/ 6 w 454"/>
                  <a:gd name="T95" fmla="*/ 18 h 881"/>
                  <a:gd name="T96" fmla="*/ 6 w 454"/>
                  <a:gd name="T97" fmla="*/ 18 h 881"/>
                  <a:gd name="T98" fmla="*/ 7 w 454"/>
                  <a:gd name="T99" fmla="*/ 18 h 881"/>
                  <a:gd name="T100" fmla="*/ 8 w 454"/>
                  <a:gd name="T101" fmla="*/ 18 h 881"/>
                  <a:gd name="T102" fmla="*/ 8 w 454"/>
                  <a:gd name="T103" fmla="*/ 18 h 881"/>
                  <a:gd name="T104" fmla="*/ 8 w 454"/>
                  <a:gd name="T105" fmla="*/ 18 h 881"/>
                  <a:gd name="T106" fmla="*/ 8 w 454"/>
                  <a:gd name="T107" fmla="*/ 17 h 881"/>
                  <a:gd name="T108" fmla="*/ 9 w 454"/>
                  <a:gd name="T109" fmla="*/ 17 h 881"/>
                  <a:gd name="T110" fmla="*/ 9 w 454"/>
                  <a:gd name="T111" fmla="*/ 16 h 881"/>
                  <a:gd name="T112" fmla="*/ 9 w 454"/>
                  <a:gd name="T113" fmla="*/ 16 h 881"/>
                  <a:gd name="T114" fmla="*/ 9 w 454"/>
                  <a:gd name="T115" fmla="*/ 15 h 881"/>
                  <a:gd name="T116" fmla="*/ 9 w 454"/>
                  <a:gd name="T117" fmla="*/ 13 h 881"/>
                  <a:gd name="T118" fmla="*/ 9 w 454"/>
                  <a:gd name="T119" fmla="*/ 11 h 881"/>
                  <a:gd name="T120" fmla="*/ 9 w 454"/>
                  <a:gd name="T121" fmla="*/ 11 h 8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54" h="881">
                    <a:moveTo>
                      <a:pt x="454" y="556"/>
                    </a:moveTo>
                    <a:lnTo>
                      <a:pt x="442" y="555"/>
                    </a:lnTo>
                    <a:lnTo>
                      <a:pt x="431" y="549"/>
                    </a:lnTo>
                    <a:lnTo>
                      <a:pt x="423" y="540"/>
                    </a:lnTo>
                    <a:lnTo>
                      <a:pt x="417" y="545"/>
                    </a:lnTo>
                    <a:lnTo>
                      <a:pt x="411" y="549"/>
                    </a:lnTo>
                    <a:lnTo>
                      <a:pt x="405" y="553"/>
                    </a:lnTo>
                    <a:lnTo>
                      <a:pt x="397" y="540"/>
                    </a:lnTo>
                    <a:lnTo>
                      <a:pt x="388" y="523"/>
                    </a:lnTo>
                    <a:lnTo>
                      <a:pt x="378" y="500"/>
                    </a:lnTo>
                    <a:lnTo>
                      <a:pt x="356" y="445"/>
                    </a:lnTo>
                    <a:lnTo>
                      <a:pt x="332" y="388"/>
                    </a:lnTo>
                    <a:lnTo>
                      <a:pt x="306" y="330"/>
                    </a:lnTo>
                    <a:lnTo>
                      <a:pt x="278" y="275"/>
                    </a:lnTo>
                    <a:lnTo>
                      <a:pt x="245" y="221"/>
                    </a:lnTo>
                    <a:lnTo>
                      <a:pt x="211" y="168"/>
                    </a:lnTo>
                    <a:lnTo>
                      <a:pt x="171" y="120"/>
                    </a:lnTo>
                    <a:lnTo>
                      <a:pt x="130" y="75"/>
                    </a:lnTo>
                    <a:lnTo>
                      <a:pt x="86" y="34"/>
                    </a:lnTo>
                    <a:lnTo>
                      <a:pt x="68" y="22"/>
                    </a:lnTo>
                    <a:lnTo>
                      <a:pt x="52" y="10"/>
                    </a:lnTo>
                    <a:lnTo>
                      <a:pt x="35" y="0"/>
                    </a:lnTo>
                    <a:lnTo>
                      <a:pt x="29" y="67"/>
                    </a:lnTo>
                    <a:lnTo>
                      <a:pt x="23" y="133"/>
                    </a:lnTo>
                    <a:lnTo>
                      <a:pt x="17" y="200"/>
                    </a:lnTo>
                    <a:lnTo>
                      <a:pt x="12" y="265"/>
                    </a:lnTo>
                    <a:lnTo>
                      <a:pt x="6" y="330"/>
                    </a:lnTo>
                    <a:lnTo>
                      <a:pt x="0" y="395"/>
                    </a:lnTo>
                    <a:lnTo>
                      <a:pt x="4" y="403"/>
                    </a:lnTo>
                    <a:lnTo>
                      <a:pt x="8" y="411"/>
                    </a:lnTo>
                    <a:lnTo>
                      <a:pt x="12" y="417"/>
                    </a:lnTo>
                    <a:lnTo>
                      <a:pt x="36" y="465"/>
                    </a:lnTo>
                    <a:lnTo>
                      <a:pt x="56" y="518"/>
                    </a:lnTo>
                    <a:lnTo>
                      <a:pt x="77" y="570"/>
                    </a:lnTo>
                    <a:lnTo>
                      <a:pt x="98" y="623"/>
                    </a:lnTo>
                    <a:lnTo>
                      <a:pt x="120" y="674"/>
                    </a:lnTo>
                    <a:lnTo>
                      <a:pt x="145" y="724"/>
                    </a:lnTo>
                    <a:lnTo>
                      <a:pt x="176" y="771"/>
                    </a:lnTo>
                    <a:lnTo>
                      <a:pt x="212" y="811"/>
                    </a:lnTo>
                    <a:lnTo>
                      <a:pt x="254" y="843"/>
                    </a:lnTo>
                    <a:lnTo>
                      <a:pt x="305" y="868"/>
                    </a:lnTo>
                    <a:lnTo>
                      <a:pt x="340" y="877"/>
                    </a:lnTo>
                    <a:lnTo>
                      <a:pt x="376" y="881"/>
                    </a:lnTo>
                    <a:lnTo>
                      <a:pt x="410" y="881"/>
                    </a:lnTo>
                    <a:lnTo>
                      <a:pt x="414" y="851"/>
                    </a:lnTo>
                    <a:lnTo>
                      <a:pt x="419" y="819"/>
                    </a:lnTo>
                    <a:lnTo>
                      <a:pt x="423" y="789"/>
                    </a:lnTo>
                    <a:lnTo>
                      <a:pt x="434" y="711"/>
                    </a:lnTo>
                    <a:lnTo>
                      <a:pt x="444" y="633"/>
                    </a:lnTo>
                    <a:lnTo>
                      <a:pt x="454" y="5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1" name="Freeform 301">
                <a:extLst>
                  <a:ext uri="{FF2B5EF4-FFF2-40B4-BE49-F238E27FC236}">
                    <a16:creationId xmlns:a16="http://schemas.microsoft.com/office/drawing/2014/main" id="{638B6D32-03B7-7C0E-A891-8559A402E737}"/>
                  </a:ext>
                </a:extLst>
              </p:cNvPr>
              <p:cNvSpPr>
                <a:spLocks/>
              </p:cNvSpPr>
              <p:nvPr/>
            </p:nvSpPr>
            <p:spPr bwMode="auto">
              <a:xfrm>
                <a:off x="4474" y="2202"/>
                <a:ext cx="96" cy="201"/>
              </a:xfrm>
              <a:custGeom>
                <a:avLst/>
                <a:gdLst>
                  <a:gd name="T0" fmla="*/ 9 w 674"/>
                  <a:gd name="T1" fmla="*/ 1 h 1406"/>
                  <a:gd name="T2" fmla="*/ 9 w 674"/>
                  <a:gd name="T3" fmla="*/ 3 h 1406"/>
                  <a:gd name="T4" fmla="*/ 8 w 674"/>
                  <a:gd name="T5" fmla="*/ 5 h 1406"/>
                  <a:gd name="T6" fmla="*/ 7 w 674"/>
                  <a:gd name="T7" fmla="*/ 8 h 1406"/>
                  <a:gd name="T8" fmla="*/ 6 w 674"/>
                  <a:gd name="T9" fmla="*/ 10 h 1406"/>
                  <a:gd name="T10" fmla="*/ 5 w 674"/>
                  <a:gd name="T11" fmla="*/ 12 h 1406"/>
                  <a:gd name="T12" fmla="*/ 4 w 674"/>
                  <a:gd name="T13" fmla="*/ 14 h 1406"/>
                  <a:gd name="T14" fmla="*/ 3 w 674"/>
                  <a:gd name="T15" fmla="*/ 16 h 1406"/>
                  <a:gd name="T16" fmla="*/ 2 w 674"/>
                  <a:gd name="T17" fmla="*/ 17 h 1406"/>
                  <a:gd name="T18" fmla="*/ 1 w 674"/>
                  <a:gd name="T19" fmla="*/ 19 h 1406"/>
                  <a:gd name="T20" fmla="*/ 0 w 674"/>
                  <a:gd name="T21" fmla="*/ 20 h 1406"/>
                  <a:gd name="T22" fmla="*/ 0 w 674"/>
                  <a:gd name="T23" fmla="*/ 20 h 1406"/>
                  <a:gd name="T24" fmla="*/ 0 w 674"/>
                  <a:gd name="T25" fmla="*/ 21 h 1406"/>
                  <a:gd name="T26" fmla="*/ 0 w 674"/>
                  <a:gd name="T27" fmla="*/ 23 h 1406"/>
                  <a:gd name="T28" fmla="*/ 0 w 674"/>
                  <a:gd name="T29" fmla="*/ 26 h 1406"/>
                  <a:gd name="T30" fmla="*/ 0 w 674"/>
                  <a:gd name="T31" fmla="*/ 29 h 1406"/>
                  <a:gd name="T32" fmla="*/ 1 w 674"/>
                  <a:gd name="T33" fmla="*/ 28 h 1406"/>
                  <a:gd name="T34" fmla="*/ 2 w 674"/>
                  <a:gd name="T35" fmla="*/ 25 h 1406"/>
                  <a:gd name="T36" fmla="*/ 4 w 674"/>
                  <a:gd name="T37" fmla="*/ 23 h 1406"/>
                  <a:gd name="T38" fmla="*/ 5 w 674"/>
                  <a:gd name="T39" fmla="*/ 22 h 1406"/>
                  <a:gd name="T40" fmla="*/ 6 w 674"/>
                  <a:gd name="T41" fmla="*/ 20 h 1406"/>
                  <a:gd name="T42" fmla="*/ 7 w 674"/>
                  <a:gd name="T43" fmla="*/ 18 h 1406"/>
                  <a:gd name="T44" fmla="*/ 8 w 674"/>
                  <a:gd name="T45" fmla="*/ 16 h 1406"/>
                  <a:gd name="T46" fmla="*/ 9 w 674"/>
                  <a:gd name="T47" fmla="*/ 13 h 1406"/>
                  <a:gd name="T48" fmla="*/ 10 w 674"/>
                  <a:gd name="T49" fmla="*/ 12 h 1406"/>
                  <a:gd name="T50" fmla="*/ 11 w 674"/>
                  <a:gd name="T51" fmla="*/ 10 h 1406"/>
                  <a:gd name="T52" fmla="*/ 12 w 674"/>
                  <a:gd name="T53" fmla="*/ 8 h 1406"/>
                  <a:gd name="T54" fmla="*/ 13 w 674"/>
                  <a:gd name="T55" fmla="*/ 6 h 1406"/>
                  <a:gd name="T56" fmla="*/ 14 w 674"/>
                  <a:gd name="T57" fmla="*/ 3 h 1406"/>
                  <a:gd name="T58" fmla="*/ 14 w 674"/>
                  <a:gd name="T59" fmla="*/ 2 h 1406"/>
                  <a:gd name="T60" fmla="*/ 12 w 674"/>
                  <a:gd name="T61" fmla="*/ 0 h 1406"/>
                  <a:gd name="T62" fmla="*/ 9 w 674"/>
                  <a:gd name="T63" fmla="*/ 0 h 1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4" h="1406">
                    <a:moveTo>
                      <a:pt x="466" y="0"/>
                    </a:moveTo>
                    <a:lnTo>
                      <a:pt x="455" y="53"/>
                    </a:lnTo>
                    <a:lnTo>
                      <a:pt x="440" y="106"/>
                    </a:lnTo>
                    <a:lnTo>
                      <a:pt x="424" y="161"/>
                    </a:lnTo>
                    <a:lnTo>
                      <a:pt x="407" y="216"/>
                    </a:lnTo>
                    <a:lnTo>
                      <a:pt x="386" y="269"/>
                    </a:lnTo>
                    <a:lnTo>
                      <a:pt x="366" y="322"/>
                    </a:lnTo>
                    <a:lnTo>
                      <a:pt x="343" y="375"/>
                    </a:lnTo>
                    <a:lnTo>
                      <a:pt x="319" y="427"/>
                    </a:lnTo>
                    <a:lnTo>
                      <a:pt x="294" y="479"/>
                    </a:lnTo>
                    <a:lnTo>
                      <a:pt x="268" y="532"/>
                    </a:lnTo>
                    <a:lnTo>
                      <a:pt x="242" y="584"/>
                    </a:lnTo>
                    <a:lnTo>
                      <a:pt x="215" y="634"/>
                    </a:lnTo>
                    <a:lnTo>
                      <a:pt x="187" y="683"/>
                    </a:lnTo>
                    <a:lnTo>
                      <a:pt x="160" y="731"/>
                    </a:lnTo>
                    <a:lnTo>
                      <a:pt x="132" y="777"/>
                    </a:lnTo>
                    <a:lnTo>
                      <a:pt x="103" y="823"/>
                    </a:lnTo>
                    <a:lnTo>
                      <a:pt x="70" y="876"/>
                    </a:lnTo>
                    <a:lnTo>
                      <a:pt x="37" y="927"/>
                    </a:lnTo>
                    <a:lnTo>
                      <a:pt x="3" y="979"/>
                    </a:lnTo>
                    <a:lnTo>
                      <a:pt x="7" y="986"/>
                    </a:lnTo>
                    <a:lnTo>
                      <a:pt x="9" y="994"/>
                    </a:lnTo>
                    <a:lnTo>
                      <a:pt x="9" y="1004"/>
                    </a:lnTo>
                    <a:lnTo>
                      <a:pt x="9" y="1071"/>
                    </a:lnTo>
                    <a:lnTo>
                      <a:pt x="8" y="1138"/>
                    </a:lnTo>
                    <a:lnTo>
                      <a:pt x="7" y="1205"/>
                    </a:lnTo>
                    <a:lnTo>
                      <a:pt x="5" y="1272"/>
                    </a:lnTo>
                    <a:lnTo>
                      <a:pt x="3" y="1340"/>
                    </a:lnTo>
                    <a:lnTo>
                      <a:pt x="0" y="1406"/>
                    </a:lnTo>
                    <a:lnTo>
                      <a:pt x="38" y="1354"/>
                    </a:lnTo>
                    <a:lnTo>
                      <a:pt x="76" y="1299"/>
                    </a:lnTo>
                    <a:lnTo>
                      <a:pt x="115" y="1246"/>
                    </a:lnTo>
                    <a:lnTo>
                      <a:pt x="152" y="1192"/>
                    </a:lnTo>
                    <a:lnTo>
                      <a:pt x="187" y="1138"/>
                    </a:lnTo>
                    <a:lnTo>
                      <a:pt x="223" y="1084"/>
                    </a:lnTo>
                    <a:lnTo>
                      <a:pt x="256" y="1032"/>
                    </a:lnTo>
                    <a:lnTo>
                      <a:pt x="286" y="980"/>
                    </a:lnTo>
                    <a:lnTo>
                      <a:pt x="317" y="924"/>
                    </a:lnTo>
                    <a:lnTo>
                      <a:pt x="348" y="871"/>
                    </a:lnTo>
                    <a:lnTo>
                      <a:pt x="377" y="815"/>
                    </a:lnTo>
                    <a:lnTo>
                      <a:pt x="406" y="760"/>
                    </a:lnTo>
                    <a:lnTo>
                      <a:pt x="434" y="706"/>
                    </a:lnTo>
                    <a:lnTo>
                      <a:pt x="464" y="651"/>
                    </a:lnTo>
                    <a:lnTo>
                      <a:pt x="491" y="600"/>
                    </a:lnTo>
                    <a:lnTo>
                      <a:pt x="522" y="549"/>
                    </a:lnTo>
                    <a:lnTo>
                      <a:pt x="551" y="496"/>
                    </a:lnTo>
                    <a:lnTo>
                      <a:pt x="581" y="443"/>
                    </a:lnTo>
                    <a:lnTo>
                      <a:pt x="608" y="391"/>
                    </a:lnTo>
                    <a:lnTo>
                      <a:pt x="633" y="338"/>
                    </a:lnTo>
                    <a:lnTo>
                      <a:pt x="652" y="284"/>
                    </a:lnTo>
                    <a:lnTo>
                      <a:pt x="666" y="227"/>
                    </a:lnTo>
                    <a:lnTo>
                      <a:pt x="674" y="170"/>
                    </a:lnTo>
                    <a:lnTo>
                      <a:pt x="665" y="108"/>
                    </a:lnTo>
                    <a:lnTo>
                      <a:pt x="632" y="56"/>
                    </a:lnTo>
                    <a:lnTo>
                      <a:pt x="583" y="19"/>
                    </a:lnTo>
                    <a:lnTo>
                      <a:pt x="526" y="0"/>
                    </a:lnTo>
                    <a:lnTo>
                      <a:pt x="466" y="0"/>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2" name="Freeform 302">
                <a:extLst>
                  <a:ext uri="{FF2B5EF4-FFF2-40B4-BE49-F238E27FC236}">
                    <a16:creationId xmlns:a16="http://schemas.microsoft.com/office/drawing/2014/main" id="{F5850EC0-F72F-D612-054C-A96D7B174EE1}"/>
                  </a:ext>
                </a:extLst>
              </p:cNvPr>
              <p:cNvSpPr>
                <a:spLocks/>
              </p:cNvSpPr>
              <p:nvPr/>
            </p:nvSpPr>
            <p:spPr bwMode="auto">
              <a:xfrm>
                <a:off x="4474" y="2202"/>
                <a:ext cx="96" cy="201"/>
              </a:xfrm>
              <a:custGeom>
                <a:avLst/>
                <a:gdLst>
                  <a:gd name="T0" fmla="*/ 9 w 674"/>
                  <a:gd name="T1" fmla="*/ 1 h 1406"/>
                  <a:gd name="T2" fmla="*/ 9 w 674"/>
                  <a:gd name="T3" fmla="*/ 3 h 1406"/>
                  <a:gd name="T4" fmla="*/ 8 w 674"/>
                  <a:gd name="T5" fmla="*/ 5 h 1406"/>
                  <a:gd name="T6" fmla="*/ 7 w 674"/>
                  <a:gd name="T7" fmla="*/ 8 h 1406"/>
                  <a:gd name="T8" fmla="*/ 6 w 674"/>
                  <a:gd name="T9" fmla="*/ 10 h 1406"/>
                  <a:gd name="T10" fmla="*/ 5 w 674"/>
                  <a:gd name="T11" fmla="*/ 12 h 1406"/>
                  <a:gd name="T12" fmla="*/ 4 w 674"/>
                  <a:gd name="T13" fmla="*/ 14 h 1406"/>
                  <a:gd name="T14" fmla="*/ 3 w 674"/>
                  <a:gd name="T15" fmla="*/ 16 h 1406"/>
                  <a:gd name="T16" fmla="*/ 2 w 674"/>
                  <a:gd name="T17" fmla="*/ 17 h 1406"/>
                  <a:gd name="T18" fmla="*/ 1 w 674"/>
                  <a:gd name="T19" fmla="*/ 19 h 1406"/>
                  <a:gd name="T20" fmla="*/ 0 w 674"/>
                  <a:gd name="T21" fmla="*/ 20 h 1406"/>
                  <a:gd name="T22" fmla="*/ 0 w 674"/>
                  <a:gd name="T23" fmla="*/ 20 h 1406"/>
                  <a:gd name="T24" fmla="*/ 0 w 674"/>
                  <a:gd name="T25" fmla="*/ 21 h 1406"/>
                  <a:gd name="T26" fmla="*/ 0 w 674"/>
                  <a:gd name="T27" fmla="*/ 23 h 1406"/>
                  <a:gd name="T28" fmla="*/ 0 w 674"/>
                  <a:gd name="T29" fmla="*/ 26 h 1406"/>
                  <a:gd name="T30" fmla="*/ 0 w 674"/>
                  <a:gd name="T31" fmla="*/ 29 h 1406"/>
                  <a:gd name="T32" fmla="*/ 1 w 674"/>
                  <a:gd name="T33" fmla="*/ 28 h 1406"/>
                  <a:gd name="T34" fmla="*/ 2 w 674"/>
                  <a:gd name="T35" fmla="*/ 25 h 1406"/>
                  <a:gd name="T36" fmla="*/ 4 w 674"/>
                  <a:gd name="T37" fmla="*/ 23 h 1406"/>
                  <a:gd name="T38" fmla="*/ 5 w 674"/>
                  <a:gd name="T39" fmla="*/ 22 h 1406"/>
                  <a:gd name="T40" fmla="*/ 6 w 674"/>
                  <a:gd name="T41" fmla="*/ 20 h 1406"/>
                  <a:gd name="T42" fmla="*/ 7 w 674"/>
                  <a:gd name="T43" fmla="*/ 18 h 1406"/>
                  <a:gd name="T44" fmla="*/ 8 w 674"/>
                  <a:gd name="T45" fmla="*/ 16 h 1406"/>
                  <a:gd name="T46" fmla="*/ 9 w 674"/>
                  <a:gd name="T47" fmla="*/ 13 h 1406"/>
                  <a:gd name="T48" fmla="*/ 10 w 674"/>
                  <a:gd name="T49" fmla="*/ 12 h 1406"/>
                  <a:gd name="T50" fmla="*/ 11 w 674"/>
                  <a:gd name="T51" fmla="*/ 10 h 1406"/>
                  <a:gd name="T52" fmla="*/ 12 w 674"/>
                  <a:gd name="T53" fmla="*/ 8 h 1406"/>
                  <a:gd name="T54" fmla="*/ 13 w 674"/>
                  <a:gd name="T55" fmla="*/ 6 h 1406"/>
                  <a:gd name="T56" fmla="*/ 14 w 674"/>
                  <a:gd name="T57" fmla="*/ 3 h 1406"/>
                  <a:gd name="T58" fmla="*/ 14 w 674"/>
                  <a:gd name="T59" fmla="*/ 2 h 1406"/>
                  <a:gd name="T60" fmla="*/ 12 w 674"/>
                  <a:gd name="T61" fmla="*/ 0 h 1406"/>
                  <a:gd name="T62" fmla="*/ 9 w 674"/>
                  <a:gd name="T63" fmla="*/ 0 h 14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4" h="1406">
                    <a:moveTo>
                      <a:pt x="466" y="0"/>
                    </a:moveTo>
                    <a:lnTo>
                      <a:pt x="455" y="53"/>
                    </a:lnTo>
                    <a:lnTo>
                      <a:pt x="440" y="106"/>
                    </a:lnTo>
                    <a:lnTo>
                      <a:pt x="424" y="161"/>
                    </a:lnTo>
                    <a:lnTo>
                      <a:pt x="407" y="216"/>
                    </a:lnTo>
                    <a:lnTo>
                      <a:pt x="386" y="269"/>
                    </a:lnTo>
                    <a:lnTo>
                      <a:pt x="366" y="322"/>
                    </a:lnTo>
                    <a:lnTo>
                      <a:pt x="343" y="375"/>
                    </a:lnTo>
                    <a:lnTo>
                      <a:pt x="319" y="427"/>
                    </a:lnTo>
                    <a:lnTo>
                      <a:pt x="294" y="479"/>
                    </a:lnTo>
                    <a:lnTo>
                      <a:pt x="268" y="532"/>
                    </a:lnTo>
                    <a:lnTo>
                      <a:pt x="242" y="584"/>
                    </a:lnTo>
                    <a:lnTo>
                      <a:pt x="215" y="634"/>
                    </a:lnTo>
                    <a:lnTo>
                      <a:pt x="187" y="683"/>
                    </a:lnTo>
                    <a:lnTo>
                      <a:pt x="160" y="731"/>
                    </a:lnTo>
                    <a:lnTo>
                      <a:pt x="132" y="777"/>
                    </a:lnTo>
                    <a:lnTo>
                      <a:pt x="103" y="823"/>
                    </a:lnTo>
                    <a:lnTo>
                      <a:pt x="70" y="876"/>
                    </a:lnTo>
                    <a:lnTo>
                      <a:pt x="37" y="927"/>
                    </a:lnTo>
                    <a:lnTo>
                      <a:pt x="3" y="979"/>
                    </a:lnTo>
                    <a:lnTo>
                      <a:pt x="7" y="986"/>
                    </a:lnTo>
                    <a:lnTo>
                      <a:pt x="9" y="994"/>
                    </a:lnTo>
                    <a:lnTo>
                      <a:pt x="9" y="1004"/>
                    </a:lnTo>
                    <a:lnTo>
                      <a:pt x="9" y="1071"/>
                    </a:lnTo>
                    <a:lnTo>
                      <a:pt x="8" y="1138"/>
                    </a:lnTo>
                    <a:lnTo>
                      <a:pt x="7" y="1205"/>
                    </a:lnTo>
                    <a:lnTo>
                      <a:pt x="5" y="1272"/>
                    </a:lnTo>
                    <a:lnTo>
                      <a:pt x="3" y="1340"/>
                    </a:lnTo>
                    <a:lnTo>
                      <a:pt x="0" y="1406"/>
                    </a:lnTo>
                    <a:lnTo>
                      <a:pt x="38" y="1354"/>
                    </a:lnTo>
                    <a:lnTo>
                      <a:pt x="76" y="1299"/>
                    </a:lnTo>
                    <a:lnTo>
                      <a:pt x="115" y="1246"/>
                    </a:lnTo>
                    <a:lnTo>
                      <a:pt x="152" y="1192"/>
                    </a:lnTo>
                    <a:lnTo>
                      <a:pt x="187" y="1138"/>
                    </a:lnTo>
                    <a:lnTo>
                      <a:pt x="223" y="1084"/>
                    </a:lnTo>
                    <a:lnTo>
                      <a:pt x="256" y="1032"/>
                    </a:lnTo>
                    <a:lnTo>
                      <a:pt x="286" y="980"/>
                    </a:lnTo>
                    <a:lnTo>
                      <a:pt x="317" y="924"/>
                    </a:lnTo>
                    <a:lnTo>
                      <a:pt x="348" y="871"/>
                    </a:lnTo>
                    <a:lnTo>
                      <a:pt x="377" y="815"/>
                    </a:lnTo>
                    <a:lnTo>
                      <a:pt x="406" y="760"/>
                    </a:lnTo>
                    <a:lnTo>
                      <a:pt x="434" y="706"/>
                    </a:lnTo>
                    <a:lnTo>
                      <a:pt x="464" y="651"/>
                    </a:lnTo>
                    <a:lnTo>
                      <a:pt x="491" y="600"/>
                    </a:lnTo>
                    <a:lnTo>
                      <a:pt x="522" y="549"/>
                    </a:lnTo>
                    <a:lnTo>
                      <a:pt x="551" y="496"/>
                    </a:lnTo>
                    <a:lnTo>
                      <a:pt x="581" y="443"/>
                    </a:lnTo>
                    <a:lnTo>
                      <a:pt x="608" y="391"/>
                    </a:lnTo>
                    <a:lnTo>
                      <a:pt x="633" y="338"/>
                    </a:lnTo>
                    <a:lnTo>
                      <a:pt x="652" y="284"/>
                    </a:lnTo>
                    <a:lnTo>
                      <a:pt x="666" y="227"/>
                    </a:lnTo>
                    <a:lnTo>
                      <a:pt x="674" y="170"/>
                    </a:lnTo>
                    <a:lnTo>
                      <a:pt x="665" y="108"/>
                    </a:lnTo>
                    <a:lnTo>
                      <a:pt x="632" y="56"/>
                    </a:lnTo>
                    <a:lnTo>
                      <a:pt x="583" y="19"/>
                    </a:lnTo>
                    <a:lnTo>
                      <a:pt x="526"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3" name="Freeform 303">
                <a:extLst>
                  <a:ext uri="{FF2B5EF4-FFF2-40B4-BE49-F238E27FC236}">
                    <a16:creationId xmlns:a16="http://schemas.microsoft.com/office/drawing/2014/main" id="{712C4EA7-097C-A1A3-EE3A-E5492B0B1E1A}"/>
                  </a:ext>
                </a:extLst>
              </p:cNvPr>
              <p:cNvSpPr>
                <a:spLocks/>
              </p:cNvSpPr>
              <p:nvPr/>
            </p:nvSpPr>
            <p:spPr bwMode="auto">
              <a:xfrm>
                <a:off x="4202" y="2385"/>
                <a:ext cx="70" cy="102"/>
              </a:xfrm>
              <a:custGeom>
                <a:avLst/>
                <a:gdLst>
                  <a:gd name="T0" fmla="*/ 10 w 485"/>
                  <a:gd name="T1" fmla="*/ 0 h 718"/>
                  <a:gd name="T2" fmla="*/ 9 w 485"/>
                  <a:gd name="T3" fmla="*/ 1 h 718"/>
                  <a:gd name="T4" fmla="*/ 8 w 485"/>
                  <a:gd name="T5" fmla="*/ 2 h 718"/>
                  <a:gd name="T6" fmla="*/ 7 w 485"/>
                  <a:gd name="T7" fmla="*/ 3 h 718"/>
                  <a:gd name="T8" fmla="*/ 7 w 485"/>
                  <a:gd name="T9" fmla="*/ 3 h 718"/>
                  <a:gd name="T10" fmla="*/ 6 w 485"/>
                  <a:gd name="T11" fmla="*/ 4 h 718"/>
                  <a:gd name="T12" fmla="*/ 5 w 485"/>
                  <a:gd name="T13" fmla="*/ 5 h 718"/>
                  <a:gd name="T14" fmla="*/ 3 w 485"/>
                  <a:gd name="T15" fmla="*/ 6 h 718"/>
                  <a:gd name="T16" fmla="*/ 3 w 485"/>
                  <a:gd name="T17" fmla="*/ 6 h 718"/>
                  <a:gd name="T18" fmla="*/ 2 w 485"/>
                  <a:gd name="T19" fmla="*/ 7 h 718"/>
                  <a:gd name="T20" fmla="*/ 2 w 485"/>
                  <a:gd name="T21" fmla="*/ 8 h 718"/>
                  <a:gd name="T22" fmla="*/ 0 w 485"/>
                  <a:gd name="T23" fmla="*/ 9 h 718"/>
                  <a:gd name="T24" fmla="*/ 0 w 485"/>
                  <a:gd name="T25" fmla="*/ 9 h 718"/>
                  <a:gd name="T26" fmla="*/ 0 w 485"/>
                  <a:gd name="T27" fmla="*/ 9 h 718"/>
                  <a:gd name="T28" fmla="*/ 0 w 485"/>
                  <a:gd name="T29" fmla="*/ 10 h 718"/>
                  <a:gd name="T30" fmla="*/ 0 w 485"/>
                  <a:gd name="T31" fmla="*/ 11 h 718"/>
                  <a:gd name="T32" fmla="*/ 0 w 485"/>
                  <a:gd name="T33" fmla="*/ 11 h 718"/>
                  <a:gd name="T34" fmla="*/ 0 w 485"/>
                  <a:gd name="T35" fmla="*/ 12 h 718"/>
                  <a:gd name="T36" fmla="*/ 0 w 485"/>
                  <a:gd name="T37" fmla="*/ 13 h 718"/>
                  <a:gd name="T38" fmla="*/ 0 w 485"/>
                  <a:gd name="T39" fmla="*/ 14 h 718"/>
                  <a:gd name="T40" fmla="*/ 0 w 485"/>
                  <a:gd name="T41" fmla="*/ 14 h 718"/>
                  <a:gd name="T42" fmla="*/ 0 w 485"/>
                  <a:gd name="T43" fmla="*/ 14 h 718"/>
                  <a:gd name="T44" fmla="*/ 0 w 485"/>
                  <a:gd name="T45" fmla="*/ 14 h 718"/>
                  <a:gd name="T46" fmla="*/ 0 w 485"/>
                  <a:gd name="T47" fmla="*/ 14 h 718"/>
                  <a:gd name="T48" fmla="*/ 0 w 485"/>
                  <a:gd name="T49" fmla="*/ 14 h 718"/>
                  <a:gd name="T50" fmla="*/ 1 w 485"/>
                  <a:gd name="T51" fmla="*/ 14 h 718"/>
                  <a:gd name="T52" fmla="*/ 2 w 485"/>
                  <a:gd name="T53" fmla="*/ 13 h 718"/>
                  <a:gd name="T54" fmla="*/ 3 w 485"/>
                  <a:gd name="T55" fmla="*/ 13 h 718"/>
                  <a:gd name="T56" fmla="*/ 3 w 485"/>
                  <a:gd name="T57" fmla="*/ 13 h 718"/>
                  <a:gd name="T58" fmla="*/ 5 w 485"/>
                  <a:gd name="T59" fmla="*/ 12 h 718"/>
                  <a:gd name="T60" fmla="*/ 6 w 485"/>
                  <a:gd name="T61" fmla="*/ 11 h 718"/>
                  <a:gd name="T62" fmla="*/ 7 w 485"/>
                  <a:gd name="T63" fmla="*/ 10 h 718"/>
                  <a:gd name="T64" fmla="*/ 8 w 485"/>
                  <a:gd name="T65" fmla="*/ 9 h 718"/>
                  <a:gd name="T66" fmla="*/ 9 w 485"/>
                  <a:gd name="T67" fmla="*/ 8 h 718"/>
                  <a:gd name="T68" fmla="*/ 9 w 485"/>
                  <a:gd name="T69" fmla="*/ 8 h 718"/>
                  <a:gd name="T70" fmla="*/ 9 w 485"/>
                  <a:gd name="T71" fmla="*/ 7 h 718"/>
                  <a:gd name="T72" fmla="*/ 10 w 485"/>
                  <a:gd name="T73" fmla="*/ 6 h 718"/>
                  <a:gd name="T74" fmla="*/ 10 w 485"/>
                  <a:gd name="T75" fmla="*/ 4 h 718"/>
                  <a:gd name="T76" fmla="*/ 10 w 485"/>
                  <a:gd name="T77" fmla="*/ 3 h 718"/>
                  <a:gd name="T78" fmla="*/ 10 w 485"/>
                  <a:gd name="T79" fmla="*/ 2 h 718"/>
                  <a:gd name="T80" fmla="*/ 10 w 485"/>
                  <a:gd name="T81" fmla="*/ 1 h 718"/>
                  <a:gd name="T82" fmla="*/ 10 w 485"/>
                  <a:gd name="T83" fmla="*/ 1 h 718"/>
                  <a:gd name="T84" fmla="*/ 10 w 485"/>
                  <a:gd name="T85" fmla="*/ 0 h 718"/>
                  <a:gd name="T86" fmla="*/ 10 w 485"/>
                  <a:gd name="T87" fmla="*/ 0 h 718"/>
                  <a:gd name="T88" fmla="*/ 10 w 485"/>
                  <a:gd name="T89" fmla="*/ 0 h 718"/>
                  <a:gd name="T90" fmla="*/ 10 w 485"/>
                  <a:gd name="T91" fmla="*/ 0 h 7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5" h="718">
                    <a:moveTo>
                      <a:pt x="485" y="0"/>
                    </a:moveTo>
                    <a:lnTo>
                      <a:pt x="438" y="54"/>
                    </a:lnTo>
                    <a:lnTo>
                      <a:pt x="389" y="108"/>
                    </a:lnTo>
                    <a:lnTo>
                      <a:pt x="337" y="158"/>
                    </a:lnTo>
                    <a:lnTo>
                      <a:pt x="285" y="207"/>
                    </a:lnTo>
                    <a:lnTo>
                      <a:pt x="228" y="258"/>
                    </a:lnTo>
                    <a:lnTo>
                      <a:pt x="169" y="305"/>
                    </a:lnTo>
                    <a:lnTo>
                      <a:pt x="121" y="348"/>
                    </a:lnTo>
                    <a:lnTo>
                      <a:pt x="73" y="388"/>
                    </a:lnTo>
                    <a:lnTo>
                      <a:pt x="19" y="425"/>
                    </a:lnTo>
                    <a:lnTo>
                      <a:pt x="18" y="458"/>
                    </a:lnTo>
                    <a:lnTo>
                      <a:pt x="17" y="490"/>
                    </a:lnTo>
                    <a:lnTo>
                      <a:pt x="17" y="520"/>
                    </a:lnTo>
                    <a:lnTo>
                      <a:pt x="13" y="594"/>
                    </a:lnTo>
                    <a:lnTo>
                      <a:pt x="8" y="657"/>
                    </a:lnTo>
                    <a:lnTo>
                      <a:pt x="0" y="714"/>
                    </a:lnTo>
                    <a:lnTo>
                      <a:pt x="0" y="716"/>
                    </a:lnTo>
                    <a:lnTo>
                      <a:pt x="0" y="717"/>
                    </a:lnTo>
                    <a:lnTo>
                      <a:pt x="0" y="718"/>
                    </a:lnTo>
                    <a:lnTo>
                      <a:pt x="58" y="691"/>
                    </a:lnTo>
                    <a:lnTo>
                      <a:pt x="115" y="660"/>
                    </a:lnTo>
                    <a:lnTo>
                      <a:pt x="164" y="630"/>
                    </a:lnTo>
                    <a:lnTo>
                      <a:pt x="223" y="590"/>
                    </a:lnTo>
                    <a:lnTo>
                      <a:pt x="281" y="547"/>
                    </a:lnTo>
                    <a:lnTo>
                      <a:pt x="336" y="502"/>
                    </a:lnTo>
                    <a:lnTo>
                      <a:pt x="390" y="456"/>
                    </a:lnTo>
                    <a:lnTo>
                      <a:pt x="443" y="407"/>
                    </a:lnTo>
                    <a:lnTo>
                      <a:pt x="450" y="344"/>
                    </a:lnTo>
                    <a:lnTo>
                      <a:pt x="457" y="282"/>
                    </a:lnTo>
                    <a:lnTo>
                      <a:pt x="463" y="218"/>
                    </a:lnTo>
                    <a:lnTo>
                      <a:pt x="469" y="155"/>
                    </a:lnTo>
                    <a:lnTo>
                      <a:pt x="476" y="93"/>
                    </a:lnTo>
                    <a:lnTo>
                      <a:pt x="483" y="29"/>
                    </a:lnTo>
                    <a:lnTo>
                      <a:pt x="483" y="20"/>
                    </a:lnTo>
                    <a:lnTo>
                      <a:pt x="484" y="10"/>
                    </a:lnTo>
                    <a:lnTo>
                      <a:pt x="485" y="0"/>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4" name="Freeform 304">
                <a:extLst>
                  <a:ext uri="{FF2B5EF4-FFF2-40B4-BE49-F238E27FC236}">
                    <a16:creationId xmlns:a16="http://schemas.microsoft.com/office/drawing/2014/main" id="{EB036AE7-048D-9873-86C4-772CF49DAEB7}"/>
                  </a:ext>
                </a:extLst>
              </p:cNvPr>
              <p:cNvSpPr>
                <a:spLocks/>
              </p:cNvSpPr>
              <p:nvPr/>
            </p:nvSpPr>
            <p:spPr bwMode="auto">
              <a:xfrm>
                <a:off x="4202" y="2385"/>
                <a:ext cx="70" cy="102"/>
              </a:xfrm>
              <a:custGeom>
                <a:avLst/>
                <a:gdLst>
                  <a:gd name="T0" fmla="*/ 10 w 485"/>
                  <a:gd name="T1" fmla="*/ 0 h 718"/>
                  <a:gd name="T2" fmla="*/ 9 w 485"/>
                  <a:gd name="T3" fmla="*/ 1 h 718"/>
                  <a:gd name="T4" fmla="*/ 8 w 485"/>
                  <a:gd name="T5" fmla="*/ 2 h 718"/>
                  <a:gd name="T6" fmla="*/ 7 w 485"/>
                  <a:gd name="T7" fmla="*/ 3 h 718"/>
                  <a:gd name="T8" fmla="*/ 7 w 485"/>
                  <a:gd name="T9" fmla="*/ 3 h 718"/>
                  <a:gd name="T10" fmla="*/ 6 w 485"/>
                  <a:gd name="T11" fmla="*/ 4 h 718"/>
                  <a:gd name="T12" fmla="*/ 5 w 485"/>
                  <a:gd name="T13" fmla="*/ 5 h 718"/>
                  <a:gd name="T14" fmla="*/ 3 w 485"/>
                  <a:gd name="T15" fmla="*/ 6 h 718"/>
                  <a:gd name="T16" fmla="*/ 3 w 485"/>
                  <a:gd name="T17" fmla="*/ 6 h 718"/>
                  <a:gd name="T18" fmla="*/ 2 w 485"/>
                  <a:gd name="T19" fmla="*/ 7 h 718"/>
                  <a:gd name="T20" fmla="*/ 2 w 485"/>
                  <a:gd name="T21" fmla="*/ 8 h 718"/>
                  <a:gd name="T22" fmla="*/ 0 w 485"/>
                  <a:gd name="T23" fmla="*/ 9 h 718"/>
                  <a:gd name="T24" fmla="*/ 0 w 485"/>
                  <a:gd name="T25" fmla="*/ 9 h 718"/>
                  <a:gd name="T26" fmla="*/ 0 w 485"/>
                  <a:gd name="T27" fmla="*/ 9 h 718"/>
                  <a:gd name="T28" fmla="*/ 0 w 485"/>
                  <a:gd name="T29" fmla="*/ 10 h 718"/>
                  <a:gd name="T30" fmla="*/ 0 w 485"/>
                  <a:gd name="T31" fmla="*/ 11 h 718"/>
                  <a:gd name="T32" fmla="*/ 0 w 485"/>
                  <a:gd name="T33" fmla="*/ 11 h 718"/>
                  <a:gd name="T34" fmla="*/ 0 w 485"/>
                  <a:gd name="T35" fmla="*/ 12 h 718"/>
                  <a:gd name="T36" fmla="*/ 0 w 485"/>
                  <a:gd name="T37" fmla="*/ 13 h 718"/>
                  <a:gd name="T38" fmla="*/ 0 w 485"/>
                  <a:gd name="T39" fmla="*/ 14 h 718"/>
                  <a:gd name="T40" fmla="*/ 0 w 485"/>
                  <a:gd name="T41" fmla="*/ 14 h 718"/>
                  <a:gd name="T42" fmla="*/ 0 w 485"/>
                  <a:gd name="T43" fmla="*/ 14 h 718"/>
                  <a:gd name="T44" fmla="*/ 0 w 485"/>
                  <a:gd name="T45" fmla="*/ 14 h 718"/>
                  <a:gd name="T46" fmla="*/ 0 w 485"/>
                  <a:gd name="T47" fmla="*/ 14 h 718"/>
                  <a:gd name="T48" fmla="*/ 0 w 485"/>
                  <a:gd name="T49" fmla="*/ 14 h 718"/>
                  <a:gd name="T50" fmla="*/ 1 w 485"/>
                  <a:gd name="T51" fmla="*/ 14 h 718"/>
                  <a:gd name="T52" fmla="*/ 2 w 485"/>
                  <a:gd name="T53" fmla="*/ 13 h 718"/>
                  <a:gd name="T54" fmla="*/ 3 w 485"/>
                  <a:gd name="T55" fmla="*/ 13 h 718"/>
                  <a:gd name="T56" fmla="*/ 3 w 485"/>
                  <a:gd name="T57" fmla="*/ 13 h 718"/>
                  <a:gd name="T58" fmla="*/ 5 w 485"/>
                  <a:gd name="T59" fmla="*/ 12 h 718"/>
                  <a:gd name="T60" fmla="*/ 6 w 485"/>
                  <a:gd name="T61" fmla="*/ 11 h 718"/>
                  <a:gd name="T62" fmla="*/ 7 w 485"/>
                  <a:gd name="T63" fmla="*/ 10 h 718"/>
                  <a:gd name="T64" fmla="*/ 8 w 485"/>
                  <a:gd name="T65" fmla="*/ 9 h 718"/>
                  <a:gd name="T66" fmla="*/ 9 w 485"/>
                  <a:gd name="T67" fmla="*/ 8 h 718"/>
                  <a:gd name="T68" fmla="*/ 9 w 485"/>
                  <a:gd name="T69" fmla="*/ 8 h 718"/>
                  <a:gd name="T70" fmla="*/ 9 w 485"/>
                  <a:gd name="T71" fmla="*/ 7 h 718"/>
                  <a:gd name="T72" fmla="*/ 10 w 485"/>
                  <a:gd name="T73" fmla="*/ 6 h 718"/>
                  <a:gd name="T74" fmla="*/ 10 w 485"/>
                  <a:gd name="T75" fmla="*/ 4 h 718"/>
                  <a:gd name="T76" fmla="*/ 10 w 485"/>
                  <a:gd name="T77" fmla="*/ 3 h 718"/>
                  <a:gd name="T78" fmla="*/ 10 w 485"/>
                  <a:gd name="T79" fmla="*/ 2 h 718"/>
                  <a:gd name="T80" fmla="*/ 10 w 485"/>
                  <a:gd name="T81" fmla="*/ 1 h 718"/>
                  <a:gd name="T82" fmla="*/ 10 w 485"/>
                  <a:gd name="T83" fmla="*/ 1 h 718"/>
                  <a:gd name="T84" fmla="*/ 10 w 485"/>
                  <a:gd name="T85" fmla="*/ 0 h 718"/>
                  <a:gd name="T86" fmla="*/ 10 w 485"/>
                  <a:gd name="T87" fmla="*/ 0 h 718"/>
                  <a:gd name="T88" fmla="*/ 10 w 485"/>
                  <a:gd name="T89" fmla="*/ 0 h 718"/>
                  <a:gd name="T90" fmla="*/ 10 w 485"/>
                  <a:gd name="T91" fmla="*/ 0 h 7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5" h="718">
                    <a:moveTo>
                      <a:pt x="485" y="0"/>
                    </a:moveTo>
                    <a:lnTo>
                      <a:pt x="438" y="54"/>
                    </a:lnTo>
                    <a:lnTo>
                      <a:pt x="389" y="108"/>
                    </a:lnTo>
                    <a:lnTo>
                      <a:pt x="337" y="158"/>
                    </a:lnTo>
                    <a:lnTo>
                      <a:pt x="285" y="207"/>
                    </a:lnTo>
                    <a:lnTo>
                      <a:pt x="228" y="258"/>
                    </a:lnTo>
                    <a:lnTo>
                      <a:pt x="169" y="305"/>
                    </a:lnTo>
                    <a:lnTo>
                      <a:pt x="121" y="348"/>
                    </a:lnTo>
                    <a:lnTo>
                      <a:pt x="73" y="388"/>
                    </a:lnTo>
                    <a:lnTo>
                      <a:pt x="19" y="425"/>
                    </a:lnTo>
                    <a:lnTo>
                      <a:pt x="18" y="458"/>
                    </a:lnTo>
                    <a:lnTo>
                      <a:pt x="17" y="490"/>
                    </a:lnTo>
                    <a:lnTo>
                      <a:pt x="17" y="520"/>
                    </a:lnTo>
                    <a:lnTo>
                      <a:pt x="13" y="594"/>
                    </a:lnTo>
                    <a:lnTo>
                      <a:pt x="8" y="657"/>
                    </a:lnTo>
                    <a:lnTo>
                      <a:pt x="0" y="714"/>
                    </a:lnTo>
                    <a:lnTo>
                      <a:pt x="0" y="716"/>
                    </a:lnTo>
                    <a:lnTo>
                      <a:pt x="0" y="717"/>
                    </a:lnTo>
                    <a:lnTo>
                      <a:pt x="0" y="718"/>
                    </a:lnTo>
                    <a:lnTo>
                      <a:pt x="58" y="691"/>
                    </a:lnTo>
                    <a:lnTo>
                      <a:pt x="115" y="660"/>
                    </a:lnTo>
                    <a:lnTo>
                      <a:pt x="164" y="630"/>
                    </a:lnTo>
                    <a:lnTo>
                      <a:pt x="223" y="590"/>
                    </a:lnTo>
                    <a:lnTo>
                      <a:pt x="281" y="547"/>
                    </a:lnTo>
                    <a:lnTo>
                      <a:pt x="336" y="502"/>
                    </a:lnTo>
                    <a:lnTo>
                      <a:pt x="390" y="456"/>
                    </a:lnTo>
                    <a:lnTo>
                      <a:pt x="443" y="407"/>
                    </a:lnTo>
                    <a:lnTo>
                      <a:pt x="450" y="344"/>
                    </a:lnTo>
                    <a:lnTo>
                      <a:pt x="457" y="282"/>
                    </a:lnTo>
                    <a:lnTo>
                      <a:pt x="463" y="218"/>
                    </a:lnTo>
                    <a:lnTo>
                      <a:pt x="469" y="155"/>
                    </a:lnTo>
                    <a:lnTo>
                      <a:pt x="476" y="93"/>
                    </a:lnTo>
                    <a:lnTo>
                      <a:pt x="483" y="29"/>
                    </a:lnTo>
                    <a:lnTo>
                      <a:pt x="483" y="20"/>
                    </a:lnTo>
                    <a:lnTo>
                      <a:pt x="484" y="10"/>
                    </a:lnTo>
                    <a:lnTo>
                      <a:pt x="4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5" name="Freeform 305">
                <a:extLst>
                  <a:ext uri="{FF2B5EF4-FFF2-40B4-BE49-F238E27FC236}">
                    <a16:creationId xmlns:a16="http://schemas.microsoft.com/office/drawing/2014/main" id="{43E39A51-C546-4303-9006-AAD4FA5B673C}"/>
                  </a:ext>
                </a:extLst>
              </p:cNvPr>
              <p:cNvSpPr>
                <a:spLocks/>
              </p:cNvSpPr>
              <p:nvPr/>
            </p:nvSpPr>
            <p:spPr bwMode="auto">
              <a:xfrm>
                <a:off x="4017" y="2381"/>
                <a:ext cx="131" cy="160"/>
              </a:xfrm>
              <a:custGeom>
                <a:avLst/>
                <a:gdLst>
                  <a:gd name="T0" fmla="*/ 18 w 919"/>
                  <a:gd name="T1" fmla="*/ 2 h 1121"/>
                  <a:gd name="T2" fmla="*/ 17 w 919"/>
                  <a:gd name="T3" fmla="*/ 1 h 1121"/>
                  <a:gd name="T4" fmla="*/ 17 w 919"/>
                  <a:gd name="T5" fmla="*/ 0 h 1121"/>
                  <a:gd name="T6" fmla="*/ 15 w 919"/>
                  <a:gd name="T7" fmla="*/ 0 h 1121"/>
                  <a:gd name="T8" fmla="*/ 14 w 919"/>
                  <a:gd name="T9" fmla="*/ 2 h 1121"/>
                  <a:gd name="T10" fmla="*/ 13 w 919"/>
                  <a:gd name="T11" fmla="*/ 4 h 1121"/>
                  <a:gd name="T12" fmla="*/ 12 w 919"/>
                  <a:gd name="T13" fmla="*/ 6 h 1121"/>
                  <a:gd name="T14" fmla="*/ 11 w 919"/>
                  <a:gd name="T15" fmla="*/ 7 h 1121"/>
                  <a:gd name="T16" fmla="*/ 9 w 919"/>
                  <a:gd name="T17" fmla="*/ 9 h 1121"/>
                  <a:gd name="T18" fmla="*/ 9 w 919"/>
                  <a:gd name="T19" fmla="*/ 10 h 1121"/>
                  <a:gd name="T20" fmla="*/ 7 w 919"/>
                  <a:gd name="T21" fmla="*/ 12 h 1121"/>
                  <a:gd name="T22" fmla="*/ 5 w 919"/>
                  <a:gd name="T23" fmla="*/ 14 h 1121"/>
                  <a:gd name="T24" fmla="*/ 4 w 919"/>
                  <a:gd name="T25" fmla="*/ 15 h 1121"/>
                  <a:gd name="T26" fmla="*/ 3 w 919"/>
                  <a:gd name="T27" fmla="*/ 18 h 1121"/>
                  <a:gd name="T28" fmla="*/ 1 w 919"/>
                  <a:gd name="T29" fmla="*/ 20 h 1121"/>
                  <a:gd name="T30" fmla="*/ 1 w 919"/>
                  <a:gd name="T31" fmla="*/ 20 h 1121"/>
                  <a:gd name="T32" fmla="*/ 0 w 919"/>
                  <a:gd name="T33" fmla="*/ 21 h 1121"/>
                  <a:gd name="T34" fmla="*/ 0 w 919"/>
                  <a:gd name="T35" fmla="*/ 21 h 1121"/>
                  <a:gd name="T36" fmla="*/ 1 w 919"/>
                  <a:gd name="T37" fmla="*/ 22 h 1121"/>
                  <a:gd name="T38" fmla="*/ 1 w 919"/>
                  <a:gd name="T39" fmla="*/ 23 h 1121"/>
                  <a:gd name="T40" fmla="*/ 2 w 919"/>
                  <a:gd name="T41" fmla="*/ 23 h 1121"/>
                  <a:gd name="T42" fmla="*/ 3 w 919"/>
                  <a:gd name="T43" fmla="*/ 22 h 1121"/>
                  <a:gd name="T44" fmla="*/ 5 w 919"/>
                  <a:gd name="T45" fmla="*/ 20 h 1121"/>
                  <a:gd name="T46" fmla="*/ 7 w 919"/>
                  <a:gd name="T47" fmla="*/ 18 h 1121"/>
                  <a:gd name="T48" fmla="*/ 8 w 919"/>
                  <a:gd name="T49" fmla="*/ 16 h 1121"/>
                  <a:gd name="T50" fmla="*/ 9 w 919"/>
                  <a:gd name="T51" fmla="*/ 15 h 1121"/>
                  <a:gd name="T52" fmla="*/ 10 w 919"/>
                  <a:gd name="T53" fmla="*/ 13 h 1121"/>
                  <a:gd name="T54" fmla="*/ 12 w 919"/>
                  <a:gd name="T55" fmla="*/ 11 h 1121"/>
                  <a:gd name="T56" fmla="*/ 13 w 919"/>
                  <a:gd name="T57" fmla="*/ 9 h 1121"/>
                  <a:gd name="T58" fmla="*/ 15 w 919"/>
                  <a:gd name="T59" fmla="*/ 7 h 1121"/>
                  <a:gd name="T60" fmla="*/ 15 w 919"/>
                  <a:gd name="T61" fmla="*/ 6 h 1121"/>
                  <a:gd name="T62" fmla="*/ 16 w 919"/>
                  <a:gd name="T63" fmla="*/ 9 h 1121"/>
                  <a:gd name="T64" fmla="*/ 17 w 919"/>
                  <a:gd name="T65" fmla="*/ 11 h 1121"/>
                  <a:gd name="T66" fmla="*/ 18 w 919"/>
                  <a:gd name="T67" fmla="*/ 10 h 1121"/>
                  <a:gd name="T68" fmla="*/ 18 w 919"/>
                  <a:gd name="T69" fmla="*/ 9 h 1121"/>
                  <a:gd name="T70" fmla="*/ 18 w 919"/>
                  <a:gd name="T71" fmla="*/ 8 h 1121"/>
                  <a:gd name="T72" fmla="*/ 18 w 919"/>
                  <a:gd name="T73" fmla="*/ 5 h 1121"/>
                  <a:gd name="T74" fmla="*/ 19 w 919"/>
                  <a:gd name="T75" fmla="*/ 2 h 11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19" h="1121">
                    <a:moveTo>
                      <a:pt x="919" y="113"/>
                    </a:moveTo>
                    <a:lnTo>
                      <a:pt x="900" y="84"/>
                    </a:lnTo>
                    <a:lnTo>
                      <a:pt x="881" y="57"/>
                    </a:lnTo>
                    <a:lnTo>
                      <a:pt x="859" y="30"/>
                    </a:lnTo>
                    <a:lnTo>
                      <a:pt x="816" y="3"/>
                    </a:lnTo>
                    <a:lnTo>
                      <a:pt x="764" y="0"/>
                    </a:lnTo>
                    <a:lnTo>
                      <a:pt x="716" y="21"/>
                    </a:lnTo>
                    <a:lnTo>
                      <a:pt x="702" y="74"/>
                    </a:lnTo>
                    <a:lnTo>
                      <a:pt x="682" y="128"/>
                    </a:lnTo>
                    <a:lnTo>
                      <a:pt x="657" y="178"/>
                    </a:lnTo>
                    <a:lnTo>
                      <a:pt x="628" y="227"/>
                    </a:lnTo>
                    <a:lnTo>
                      <a:pt x="596" y="274"/>
                    </a:lnTo>
                    <a:lnTo>
                      <a:pt x="563" y="320"/>
                    </a:lnTo>
                    <a:lnTo>
                      <a:pt x="528" y="365"/>
                    </a:lnTo>
                    <a:lnTo>
                      <a:pt x="492" y="409"/>
                    </a:lnTo>
                    <a:lnTo>
                      <a:pt x="457" y="451"/>
                    </a:lnTo>
                    <a:lnTo>
                      <a:pt x="418" y="499"/>
                    </a:lnTo>
                    <a:lnTo>
                      <a:pt x="376" y="547"/>
                    </a:lnTo>
                    <a:lnTo>
                      <a:pt x="334" y="595"/>
                    </a:lnTo>
                    <a:lnTo>
                      <a:pt x="294" y="642"/>
                    </a:lnTo>
                    <a:lnTo>
                      <a:pt x="250" y="688"/>
                    </a:lnTo>
                    <a:lnTo>
                      <a:pt x="211" y="746"/>
                    </a:lnTo>
                    <a:lnTo>
                      <a:pt x="171" y="804"/>
                    </a:lnTo>
                    <a:lnTo>
                      <a:pt x="130" y="861"/>
                    </a:lnTo>
                    <a:lnTo>
                      <a:pt x="90" y="920"/>
                    </a:lnTo>
                    <a:lnTo>
                      <a:pt x="51" y="979"/>
                    </a:lnTo>
                    <a:lnTo>
                      <a:pt x="26" y="980"/>
                    </a:lnTo>
                    <a:lnTo>
                      <a:pt x="6" y="994"/>
                    </a:lnTo>
                    <a:lnTo>
                      <a:pt x="0" y="1021"/>
                    </a:lnTo>
                    <a:lnTo>
                      <a:pt x="4" y="1052"/>
                    </a:lnTo>
                    <a:lnTo>
                      <a:pt x="14" y="1078"/>
                    </a:lnTo>
                    <a:lnTo>
                      <a:pt x="36" y="1101"/>
                    </a:lnTo>
                    <a:lnTo>
                      <a:pt x="62" y="1116"/>
                    </a:lnTo>
                    <a:lnTo>
                      <a:pt x="89" y="1121"/>
                    </a:lnTo>
                    <a:lnTo>
                      <a:pt x="119" y="1111"/>
                    </a:lnTo>
                    <a:lnTo>
                      <a:pt x="165" y="1078"/>
                    </a:lnTo>
                    <a:lnTo>
                      <a:pt x="210" y="1038"/>
                    </a:lnTo>
                    <a:lnTo>
                      <a:pt x="253" y="992"/>
                    </a:lnTo>
                    <a:lnTo>
                      <a:pt x="294" y="943"/>
                    </a:lnTo>
                    <a:lnTo>
                      <a:pt x="331" y="889"/>
                    </a:lnTo>
                    <a:lnTo>
                      <a:pt x="370" y="837"/>
                    </a:lnTo>
                    <a:lnTo>
                      <a:pt x="405" y="787"/>
                    </a:lnTo>
                    <a:lnTo>
                      <a:pt x="437" y="742"/>
                    </a:lnTo>
                    <a:lnTo>
                      <a:pt x="475" y="692"/>
                    </a:lnTo>
                    <a:lnTo>
                      <a:pt x="509" y="643"/>
                    </a:lnTo>
                    <a:lnTo>
                      <a:pt x="545" y="590"/>
                    </a:lnTo>
                    <a:lnTo>
                      <a:pt x="578" y="540"/>
                    </a:lnTo>
                    <a:lnTo>
                      <a:pt x="613" y="490"/>
                    </a:lnTo>
                    <a:lnTo>
                      <a:pt x="649" y="440"/>
                    </a:lnTo>
                    <a:lnTo>
                      <a:pt x="684" y="390"/>
                    </a:lnTo>
                    <a:lnTo>
                      <a:pt x="721" y="343"/>
                    </a:lnTo>
                    <a:lnTo>
                      <a:pt x="760" y="295"/>
                    </a:lnTo>
                    <a:lnTo>
                      <a:pt x="784" y="356"/>
                    </a:lnTo>
                    <a:lnTo>
                      <a:pt x="808" y="419"/>
                    </a:lnTo>
                    <a:lnTo>
                      <a:pt x="832" y="481"/>
                    </a:lnTo>
                    <a:lnTo>
                      <a:pt x="858" y="544"/>
                    </a:lnTo>
                    <a:lnTo>
                      <a:pt x="864" y="506"/>
                    </a:lnTo>
                    <a:lnTo>
                      <a:pt x="872" y="469"/>
                    </a:lnTo>
                    <a:lnTo>
                      <a:pt x="877" y="432"/>
                    </a:lnTo>
                    <a:lnTo>
                      <a:pt x="885" y="369"/>
                    </a:lnTo>
                    <a:lnTo>
                      <a:pt x="894" y="305"/>
                    </a:lnTo>
                    <a:lnTo>
                      <a:pt x="902" y="240"/>
                    </a:lnTo>
                    <a:lnTo>
                      <a:pt x="910" y="177"/>
                    </a:lnTo>
                    <a:lnTo>
                      <a:pt x="919" y="113"/>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6" name="Freeform 306">
                <a:extLst>
                  <a:ext uri="{FF2B5EF4-FFF2-40B4-BE49-F238E27FC236}">
                    <a16:creationId xmlns:a16="http://schemas.microsoft.com/office/drawing/2014/main" id="{B5F098C7-5C92-B613-819F-3C79B938FF9B}"/>
                  </a:ext>
                </a:extLst>
              </p:cNvPr>
              <p:cNvSpPr>
                <a:spLocks/>
              </p:cNvSpPr>
              <p:nvPr/>
            </p:nvSpPr>
            <p:spPr bwMode="auto">
              <a:xfrm>
                <a:off x="4017" y="2381"/>
                <a:ext cx="131" cy="160"/>
              </a:xfrm>
              <a:custGeom>
                <a:avLst/>
                <a:gdLst>
                  <a:gd name="T0" fmla="*/ 18 w 919"/>
                  <a:gd name="T1" fmla="*/ 2 h 1121"/>
                  <a:gd name="T2" fmla="*/ 17 w 919"/>
                  <a:gd name="T3" fmla="*/ 1 h 1121"/>
                  <a:gd name="T4" fmla="*/ 17 w 919"/>
                  <a:gd name="T5" fmla="*/ 0 h 1121"/>
                  <a:gd name="T6" fmla="*/ 15 w 919"/>
                  <a:gd name="T7" fmla="*/ 0 h 1121"/>
                  <a:gd name="T8" fmla="*/ 14 w 919"/>
                  <a:gd name="T9" fmla="*/ 2 h 1121"/>
                  <a:gd name="T10" fmla="*/ 13 w 919"/>
                  <a:gd name="T11" fmla="*/ 4 h 1121"/>
                  <a:gd name="T12" fmla="*/ 12 w 919"/>
                  <a:gd name="T13" fmla="*/ 6 h 1121"/>
                  <a:gd name="T14" fmla="*/ 11 w 919"/>
                  <a:gd name="T15" fmla="*/ 7 h 1121"/>
                  <a:gd name="T16" fmla="*/ 9 w 919"/>
                  <a:gd name="T17" fmla="*/ 9 h 1121"/>
                  <a:gd name="T18" fmla="*/ 9 w 919"/>
                  <a:gd name="T19" fmla="*/ 10 h 1121"/>
                  <a:gd name="T20" fmla="*/ 7 w 919"/>
                  <a:gd name="T21" fmla="*/ 12 h 1121"/>
                  <a:gd name="T22" fmla="*/ 5 w 919"/>
                  <a:gd name="T23" fmla="*/ 14 h 1121"/>
                  <a:gd name="T24" fmla="*/ 4 w 919"/>
                  <a:gd name="T25" fmla="*/ 15 h 1121"/>
                  <a:gd name="T26" fmla="*/ 3 w 919"/>
                  <a:gd name="T27" fmla="*/ 18 h 1121"/>
                  <a:gd name="T28" fmla="*/ 1 w 919"/>
                  <a:gd name="T29" fmla="*/ 20 h 1121"/>
                  <a:gd name="T30" fmla="*/ 1 w 919"/>
                  <a:gd name="T31" fmla="*/ 20 h 1121"/>
                  <a:gd name="T32" fmla="*/ 0 w 919"/>
                  <a:gd name="T33" fmla="*/ 21 h 1121"/>
                  <a:gd name="T34" fmla="*/ 0 w 919"/>
                  <a:gd name="T35" fmla="*/ 21 h 1121"/>
                  <a:gd name="T36" fmla="*/ 1 w 919"/>
                  <a:gd name="T37" fmla="*/ 22 h 1121"/>
                  <a:gd name="T38" fmla="*/ 1 w 919"/>
                  <a:gd name="T39" fmla="*/ 23 h 1121"/>
                  <a:gd name="T40" fmla="*/ 2 w 919"/>
                  <a:gd name="T41" fmla="*/ 23 h 1121"/>
                  <a:gd name="T42" fmla="*/ 3 w 919"/>
                  <a:gd name="T43" fmla="*/ 22 h 1121"/>
                  <a:gd name="T44" fmla="*/ 5 w 919"/>
                  <a:gd name="T45" fmla="*/ 20 h 1121"/>
                  <a:gd name="T46" fmla="*/ 7 w 919"/>
                  <a:gd name="T47" fmla="*/ 18 h 1121"/>
                  <a:gd name="T48" fmla="*/ 8 w 919"/>
                  <a:gd name="T49" fmla="*/ 16 h 1121"/>
                  <a:gd name="T50" fmla="*/ 9 w 919"/>
                  <a:gd name="T51" fmla="*/ 15 h 1121"/>
                  <a:gd name="T52" fmla="*/ 10 w 919"/>
                  <a:gd name="T53" fmla="*/ 13 h 1121"/>
                  <a:gd name="T54" fmla="*/ 12 w 919"/>
                  <a:gd name="T55" fmla="*/ 11 h 1121"/>
                  <a:gd name="T56" fmla="*/ 13 w 919"/>
                  <a:gd name="T57" fmla="*/ 9 h 1121"/>
                  <a:gd name="T58" fmla="*/ 15 w 919"/>
                  <a:gd name="T59" fmla="*/ 7 h 1121"/>
                  <a:gd name="T60" fmla="*/ 15 w 919"/>
                  <a:gd name="T61" fmla="*/ 6 h 1121"/>
                  <a:gd name="T62" fmla="*/ 16 w 919"/>
                  <a:gd name="T63" fmla="*/ 9 h 1121"/>
                  <a:gd name="T64" fmla="*/ 17 w 919"/>
                  <a:gd name="T65" fmla="*/ 11 h 1121"/>
                  <a:gd name="T66" fmla="*/ 18 w 919"/>
                  <a:gd name="T67" fmla="*/ 10 h 1121"/>
                  <a:gd name="T68" fmla="*/ 18 w 919"/>
                  <a:gd name="T69" fmla="*/ 9 h 1121"/>
                  <a:gd name="T70" fmla="*/ 18 w 919"/>
                  <a:gd name="T71" fmla="*/ 8 h 1121"/>
                  <a:gd name="T72" fmla="*/ 18 w 919"/>
                  <a:gd name="T73" fmla="*/ 5 h 1121"/>
                  <a:gd name="T74" fmla="*/ 19 w 919"/>
                  <a:gd name="T75" fmla="*/ 2 h 112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919" h="1121">
                    <a:moveTo>
                      <a:pt x="919" y="113"/>
                    </a:moveTo>
                    <a:lnTo>
                      <a:pt x="900" y="84"/>
                    </a:lnTo>
                    <a:lnTo>
                      <a:pt x="881" y="57"/>
                    </a:lnTo>
                    <a:lnTo>
                      <a:pt x="859" y="30"/>
                    </a:lnTo>
                    <a:lnTo>
                      <a:pt x="816" y="3"/>
                    </a:lnTo>
                    <a:lnTo>
                      <a:pt x="764" y="0"/>
                    </a:lnTo>
                    <a:lnTo>
                      <a:pt x="716" y="21"/>
                    </a:lnTo>
                    <a:lnTo>
                      <a:pt x="702" y="74"/>
                    </a:lnTo>
                    <a:lnTo>
                      <a:pt x="682" y="128"/>
                    </a:lnTo>
                    <a:lnTo>
                      <a:pt x="657" y="178"/>
                    </a:lnTo>
                    <a:lnTo>
                      <a:pt x="628" y="227"/>
                    </a:lnTo>
                    <a:lnTo>
                      <a:pt x="596" y="274"/>
                    </a:lnTo>
                    <a:lnTo>
                      <a:pt x="563" y="320"/>
                    </a:lnTo>
                    <a:lnTo>
                      <a:pt x="528" y="365"/>
                    </a:lnTo>
                    <a:lnTo>
                      <a:pt x="492" y="409"/>
                    </a:lnTo>
                    <a:lnTo>
                      <a:pt x="457" y="451"/>
                    </a:lnTo>
                    <a:lnTo>
                      <a:pt x="418" y="499"/>
                    </a:lnTo>
                    <a:lnTo>
                      <a:pt x="376" y="547"/>
                    </a:lnTo>
                    <a:lnTo>
                      <a:pt x="334" y="595"/>
                    </a:lnTo>
                    <a:lnTo>
                      <a:pt x="294" y="642"/>
                    </a:lnTo>
                    <a:lnTo>
                      <a:pt x="250" y="688"/>
                    </a:lnTo>
                    <a:lnTo>
                      <a:pt x="211" y="746"/>
                    </a:lnTo>
                    <a:lnTo>
                      <a:pt x="171" y="804"/>
                    </a:lnTo>
                    <a:lnTo>
                      <a:pt x="130" y="861"/>
                    </a:lnTo>
                    <a:lnTo>
                      <a:pt x="90" y="920"/>
                    </a:lnTo>
                    <a:lnTo>
                      <a:pt x="51" y="979"/>
                    </a:lnTo>
                    <a:lnTo>
                      <a:pt x="26" y="980"/>
                    </a:lnTo>
                    <a:lnTo>
                      <a:pt x="6" y="994"/>
                    </a:lnTo>
                    <a:lnTo>
                      <a:pt x="0" y="1021"/>
                    </a:lnTo>
                    <a:lnTo>
                      <a:pt x="4" y="1052"/>
                    </a:lnTo>
                    <a:lnTo>
                      <a:pt x="14" y="1078"/>
                    </a:lnTo>
                    <a:lnTo>
                      <a:pt x="36" y="1101"/>
                    </a:lnTo>
                    <a:lnTo>
                      <a:pt x="62" y="1116"/>
                    </a:lnTo>
                    <a:lnTo>
                      <a:pt x="89" y="1121"/>
                    </a:lnTo>
                    <a:lnTo>
                      <a:pt x="119" y="1111"/>
                    </a:lnTo>
                    <a:lnTo>
                      <a:pt x="165" y="1078"/>
                    </a:lnTo>
                    <a:lnTo>
                      <a:pt x="210" y="1038"/>
                    </a:lnTo>
                    <a:lnTo>
                      <a:pt x="253" y="992"/>
                    </a:lnTo>
                    <a:lnTo>
                      <a:pt x="294" y="943"/>
                    </a:lnTo>
                    <a:lnTo>
                      <a:pt x="331" y="889"/>
                    </a:lnTo>
                    <a:lnTo>
                      <a:pt x="370" y="837"/>
                    </a:lnTo>
                    <a:lnTo>
                      <a:pt x="405" y="787"/>
                    </a:lnTo>
                    <a:lnTo>
                      <a:pt x="437" y="742"/>
                    </a:lnTo>
                    <a:lnTo>
                      <a:pt x="475" y="692"/>
                    </a:lnTo>
                    <a:lnTo>
                      <a:pt x="509" y="643"/>
                    </a:lnTo>
                    <a:lnTo>
                      <a:pt x="545" y="590"/>
                    </a:lnTo>
                    <a:lnTo>
                      <a:pt x="578" y="540"/>
                    </a:lnTo>
                    <a:lnTo>
                      <a:pt x="613" y="490"/>
                    </a:lnTo>
                    <a:lnTo>
                      <a:pt x="649" y="440"/>
                    </a:lnTo>
                    <a:lnTo>
                      <a:pt x="684" y="390"/>
                    </a:lnTo>
                    <a:lnTo>
                      <a:pt x="721" y="343"/>
                    </a:lnTo>
                    <a:lnTo>
                      <a:pt x="760" y="295"/>
                    </a:lnTo>
                    <a:lnTo>
                      <a:pt x="784" y="356"/>
                    </a:lnTo>
                    <a:lnTo>
                      <a:pt x="808" y="419"/>
                    </a:lnTo>
                    <a:lnTo>
                      <a:pt x="832" y="481"/>
                    </a:lnTo>
                    <a:lnTo>
                      <a:pt x="858" y="544"/>
                    </a:lnTo>
                    <a:lnTo>
                      <a:pt x="864" y="506"/>
                    </a:lnTo>
                    <a:lnTo>
                      <a:pt x="872" y="469"/>
                    </a:lnTo>
                    <a:lnTo>
                      <a:pt x="877" y="432"/>
                    </a:lnTo>
                    <a:lnTo>
                      <a:pt x="885" y="369"/>
                    </a:lnTo>
                    <a:lnTo>
                      <a:pt x="894" y="305"/>
                    </a:lnTo>
                    <a:lnTo>
                      <a:pt x="902" y="240"/>
                    </a:lnTo>
                    <a:lnTo>
                      <a:pt x="910" y="177"/>
                    </a:lnTo>
                    <a:lnTo>
                      <a:pt x="919"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7" name="Freeform 307">
                <a:extLst>
                  <a:ext uri="{FF2B5EF4-FFF2-40B4-BE49-F238E27FC236}">
                    <a16:creationId xmlns:a16="http://schemas.microsoft.com/office/drawing/2014/main" id="{BFA08399-BCE6-CE96-A713-14C161F9B535}"/>
                  </a:ext>
                </a:extLst>
              </p:cNvPr>
              <p:cNvSpPr>
                <a:spLocks/>
              </p:cNvSpPr>
              <p:nvPr/>
            </p:nvSpPr>
            <p:spPr bwMode="auto">
              <a:xfrm>
                <a:off x="4006" y="2368"/>
                <a:ext cx="115" cy="157"/>
              </a:xfrm>
              <a:custGeom>
                <a:avLst/>
                <a:gdLst>
                  <a:gd name="T0" fmla="*/ 16 w 803"/>
                  <a:gd name="T1" fmla="*/ 2 h 1097"/>
                  <a:gd name="T2" fmla="*/ 16 w 803"/>
                  <a:gd name="T3" fmla="*/ 2 h 1097"/>
                  <a:gd name="T4" fmla="*/ 16 w 803"/>
                  <a:gd name="T5" fmla="*/ 2 h 1097"/>
                  <a:gd name="T6" fmla="*/ 16 w 803"/>
                  <a:gd name="T7" fmla="*/ 1 h 1097"/>
                  <a:gd name="T8" fmla="*/ 16 w 803"/>
                  <a:gd name="T9" fmla="*/ 1 h 1097"/>
                  <a:gd name="T10" fmla="*/ 16 w 803"/>
                  <a:gd name="T11" fmla="*/ 0 h 1097"/>
                  <a:gd name="T12" fmla="*/ 15 w 803"/>
                  <a:gd name="T13" fmla="*/ 0 h 1097"/>
                  <a:gd name="T14" fmla="*/ 14 w 803"/>
                  <a:gd name="T15" fmla="*/ 1 h 1097"/>
                  <a:gd name="T16" fmla="*/ 14 w 803"/>
                  <a:gd name="T17" fmla="*/ 1 h 1097"/>
                  <a:gd name="T18" fmla="*/ 13 w 803"/>
                  <a:gd name="T19" fmla="*/ 2 h 1097"/>
                  <a:gd name="T20" fmla="*/ 12 w 803"/>
                  <a:gd name="T21" fmla="*/ 3 h 1097"/>
                  <a:gd name="T22" fmla="*/ 12 w 803"/>
                  <a:gd name="T23" fmla="*/ 4 h 1097"/>
                  <a:gd name="T24" fmla="*/ 11 w 803"/>
                  <a:gd name="T25" fmla="*/ 5 h 1097"/>
                  <a:gd name="T26" fmla="*/ 11 w 803"/>
                  <a:gd name="T27" fmla="*/ 6 h 1097"/>
                  <a:gd name="T28" fmla="*/ 10 w 803"/>
                  <a:gd name="T29" fmla="*/ 7 h 1097"/>
                  <a:gd name="T30" fmla="*/ 9 w 803"/>
                  <a:gd name="T31" fmla="*/ 8 h 1097"/>
                  <a:gd name="T32" fmla="*/ 9 w 803"/>
                  <a:gd name="T33" fmla="*/ 9 h 1097"/>
                  <a:gd name="T34" fmla="*/ 8 w 803"/>
                  <a:gd name="T35" fmla="*/ 10 h 1097"/>
                  <a:gd name="T36" fmla="*/ 8 w 803"/>
                  <a:gd name="T37" fmla="*/ 10 h 1097"/>
                  <a:gd name="T38" fmla="*/ 7 w 803"/>
                  <a:gd name="T39" fmla="*/ 11 h 1097"/>
                  <a:gd name="T40" fmla="*/ 6 w 803"/>
                  <a:gd name="T41" fmla="*/ 12 h 1097"/>
                  <a:gd name="T42" fmla="*/ 6 w 803"/>
                  <a:gd name="T43" fmla="*/ 13 h 1097"/>
                  <a:gd name="T44" fmla="*/ 5 w 803"/>
                  <a:gd name="T45" fmla="*/ 14 h 1097"/>
                  <a:gd name="T46" fmla="*/ 4 w 803"/>
                  <a:gd name="T47" fmla="*/ 15 h 1097"/>
                  <a:gd name="T48" fmla="*/ 4 w 803"/>
                  <a:gd name="T49" fmla="*/ 16 h 1097"/>
                  <a:gd name="T50" fmla="*/ 3 w 803"/>
                  <a:gd name="T51" fmla="*/ 17 h 1097"/>
                  <a:gd name="T52" fmla="*/ 2 w 803"/>
                  <a:gd name="T53" fmla="*/ 18 h 1097"/>
                  <a:gd name="T54" fmla="*/ 1 w 803"/>
                  <a:gd name="T55" fmla="*/ 19 h 1097"/>
                  <a:gd name="T56" fmla="*/ 1 w 803"/>
                  <a:gd name="T57" fmla="*/ 20 h 1097"/>
                  <a:gd name="T58" fmla="*/ 0 w 803"/>
                  <a:gd name="T59" fmla="*/ 21 h 1097"/>
                  <a:gd name="T60" fmla="*/ 0 w 803"/>
                  <a:gd name="T61" fmla="*/ 21 h 1097"/>
                  <a:gd name="T62" fmla="*/ 0 w 803"/>
                  <a:gd name="T63" fmla="*/ 22 h 1097"/>
                  <a:gd name="T64" fmla="*/ 1 w 803"/>
                  <a:gd name="T65" fmla="*/ 22 h 1097"/>
                  <a:gd name="T66" fmla="*/ 1 w 803"/>
                  <a:gd name="T67" fmla="*/ 22 h 1097"/>
                  <a:gd name="T68" fmla="*/ 1 w 803"/>
                  <a:gd name="T69" fmla="*/ 22 h 1097"/>
                  <a:gd name="T70" fmla="*/ 2 w 803"/>
                  <a:gd name="T71" fmla="*/ 21 h 1097"/>
                  <a:gd name="T72" fmla="*/ 3 w 803"/>
                  <a:gd name="T73" fmla="*/ 20 h 1097"/>
                  <a:gd name="T74" fmla="*/ 4 w 803"/>
                  <a:gd name="T75" fmla="*/ 19 h 1097"/>
                  <a:gd name="T76" fmla="*/ 5 w 803"/>
                  <a:gd name="T77" fmla="*/ 18 h 1097"/>
                  <a:gd name="T78" fmla="*/ 6 w 803"/>
                  <a:gd name="T79" fmla="*/ 17 h 1097"/>
                  <a:gd name="T80" fmla="*/ 7 w 803"/>
                  <a:gd name="T81" fmla="*/ 16 h 1097"/>
                  <a:gd name="T82" fmla="*/ 7 w 803"/>
                  <a:gd name="T83" fmla="*/ 16 h 1097"/>
                  <a:gd name="T84" fmla="*/ 8 w 803"/>
                  <a:gd name="T85" fmla="*/ 15 h 1097"/>
                  <a:gd name="T86" fmla="*/ 8 w 803"/>
                  <a:gd name="T87" fmla="*/ 14 h 1097"/>
                  <a:gd name="T88" fmla="*/ 9 w 803"/>
                  <a:gd name="T89" fmla="*/ 13 h 1097"/>
                  <a:gd name="T90" fmla="*/ 10 w 803"/>
                  <a:gd name="T91" fmla="*/ 12 h 1097"/>
                  <a:gd name="T92" fmla="*/ 11 w 803"/>
                  <a:gd name="T93" fmla="*/ 11 h 1097"/>
                  <a:gd name="T94" fmla="*/ 11 w 803"/>
                  <a:gd name="T95" fmla="*/ 11 h 1097"/>
                  <a:gd name="T96" fmla="*/ 12 w 803"/>
                  <a:gd name="T97" fmla="*/ 10 h 1097"/>
                  <a:gd name="T98" fmla="*/ 12 w 803"/>
                  <a:gd name="T99" fmla="*/ 9 h 1097"/>
                  <a:gd name="T100" fmla="*/ 13 w 803"/>
                  <a:gd name="T101" fmla="*/ 8 h 1097"/>
                  <a:gd name="T102" fmla="*/ 14 w 803"/>
                  <a:gd name="T103" fmla="*/ 7 h 1097"/>
                  <a:gd name="T104" fmla="*/ 14 w 803"/>
                  <a:gd name="T105" fmla="*/ 6 h 1097"/>
                  <a:gd name="T106" fmla="*/ 15 w 803"/>
                  <a:gd name="T107" fmla="*/ 5 h 1097"/>
                  <a:gd name="T108" fmla="*/ 16 w 803"/>
                  <a:gd name="T109" fmla="*/ 4 h 1097"/>
                  <a:gd name="T110" fmla="*/ 16 w 803"/>
                  <a:gd name="T111" fmla="*/ 3 h 1097"/>
                  <a:gd name="T112" fmla="*/ 16 w 803"/>
                  <a:gd name="T113" fmla="*/ 2 h 1097"/>
                  <a:gd name="T114" fmla="*/ 16 w 803"/>
                  <a:gd name="T115" fmla="*/ 2 h 10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03" h="1097">
                    <a:moveTo>
                      <a:pt x="795" y="109"/>
                    </a:moveTo>
                    <a:lnTo>
                      <a:pt x="798" y="95"/>
                    </a:lnTo>
                    <a:lnTo>
                      <a:pt x="800" y="80"/>
                    </a:lnTo>
                    <a:lnTo>
                      <a:pt x="803" y="66"/>
                    </a:lnTo>
                    <a:lnTo>
                      <a:pt x="780" y="12"/>
                    </a:lnTo>
                    <a:lnTo>
                      <a:pt x="723" y="0"/>
                    </a:lnTo>
                    <a:lnTo>
                      <a:pt x="672" y="30"/>
                    </a:lnTo>
                    <a:lnTo>
                      <a:pt x="638" y="79"/>
                    </a:lnTo>
                    <a:lnTo>
                      <a:pt x="605" y="130"/>
                    </a:lnTo>
                    <a:lnTo>
                      <a:pt x="573" y="184"/>
                    </a:lnTo>
                    <a:lnTo>
                      <a:pt x="544" y="236"/>
                    </a:lnTo>
                    <a:lnTo>
                      <a:pt x="514" y="290"/>
                    </a:lnTo>
                    <a:lnTo>
                      <a:pt x="484" y="342"/>
                    </a:lnTo>
                    <a:lnTo>
                      <a:pt x="453" y="396"/>
                    </a:lnTo>
                    <a:lnTo>
                      <a:pt x="420" y="448"/>
                    </a:lnTo>
                    <a:lnTo>
                      <a:pt x="385" y="499"/>
                    </a:lnTo>
                    <a:lnTo>
                      <a:pt x="350" y="548"/>
                    </a:lnTo>
                    <a:lnTo>
                      <a:pt x="314" y="598"/>
                    </a:lnTo>
                    <a:lnTo>
                      <a:pt x="279" y="645"/>
                    </a:lnTo>
                    <a:lnTo>
                      <a:pt x="243" y="695"/>
                    </a:lnTo>
                    <a:lnTo>
                      <a:pt x="207" y="743"/>
                    </a:lnTo>
                    <a:lnTo>
                      <a:pt x="172" y="792"/>
                    </a:lnTo>
                    <a:lnTo>
                      <a:pt x="136" y="841"/>
                    </a:lnTo>
                    <a:lnTo>
                      <a:pt x="102" y="890"/>
                    </a:lnTo>
                    <a:lnTo>
                      <a:pt x="67" y="940"/>
                    </a:lnTo>
                    <a:lnTo>
                      <a:pt x="34" y="991"/>
                    </a:lnTo>
                    <a:lnTo>
                      <a:pt x="1" y="1042"/>
                    </a:lnTo>
                    <a:lnTo>
                      <a:pt x="0" y="1076"/>
                    </a:lnTo>
                    <a:lnTo>
                      <a:pt x="26" y="1097"/>
                    </a:lnTo>
                    <a:lnTo>
                      <a:pt x="57" y="1087"/>
                    </a:lnTo>
                    <a:lnTo>
                      <a:pt x="101" y="1034"/>
                    </a:lnTo>
                    <a:lnTo>
                      <a:pt x="147" y="981"/>
                    </a:lnTo>
                    <a:lnTo>
                      <a:pt x="192" y="929"/>
                    </a:lnTo>
                    <a:lnTo>
                      <a:pt x="238" y="879"/>
                    </a:lnTo>
                    <a:lnTo>
                      <a:pt x="283" y="827"/>
                    </a:lnTo>
                    <a:lnTo>
                      <a:pt x="329" y="776"/>
                    </a:lnTo>
                    <a:lnTo>
                      <a:pt x="373" y="730"/>
                    </a:lnTo>
                    <a:lnTo>
                      <a:pt x="413" y="683"/>
                    </a:lnTo>
                    <a:lnTo>
                      <a:pt x="455" y="635"/>
                    </a:lnTo>
                    <a:lnTo>
                      <a:pt x="497" y="587"/>
                    </a:lnTo>
                    <a:lnTo>
                      <a:pt x="536" y="539"/>
                    </a:lnTo>
                    <a:lnTo>
                      <a:pt x="571" y="497"/>
                    </a:lnTo>
                    <a:lnTo>
                      <a:pt x="607" y="453"/>
                    </a:lnTo>
                    <a:lnTo>
                      <a:pt x="642" y="408"/>
                    </a:lnTo>
                    <a:lnTo>
                      <a:pt x="675" y="362"/>
                    </a:lnTo>
                    <a:lnTo>
                      <a:pt x="707" y="315"/>
                    </a:lnTo>
                    <a:lnTo>
                      <a:pt x="736" y="266"/>
                    </a:lnTo>
                    <a:lnTo>
                      <a:pt x="761" y="216"/>
                    </a:lnTo>
                    <a:lnTo>
                      <a:pt x="781" y="162"/>
                    </a:lnTo>
                    <a:lnTo>
                      <a:pt x="795" y="109"/>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8" name="Freeform 308">
                <a:extLst>
                  <a:ext uri="{FF2B5EF4-FFF2-40B4-BE49-F238E27FC236}">
                    <a16:creationId xmlns:a16="http://schemas.microsoft.com/office/drawing/2014/main" id="{77C9B770-A500-3E9D-419B-EAE368D89F15}"/>
                  </a:ext>
                </a:extLst>
              </p:cNvPr>
              <p:cNvSpPr>
                <a:spLocks/>
              </p:cNvSpPr>
              <p:nvPr/>
            </p:nvSpPr>
            <p:spPr bwMode="auto">
              <a:xfrm>
                <a:off x="4006" y="2368"/>
                <a:ext cx="115" cy="157"/>
              </a:xfrm>
              <a:custGeom>
                <a:avLst/>
                <a:gdLst>
                  <a:gd name="T0" fmla="*/ 16 w 803"/>
                  <a:gd name="T1" fmla="*/ 2 h 1097"/>
                  <a:gd name="T2" fmla="*/ 16 w 803"/>
                  <a:gd name="T3" fmla="*/ 2 h 1097"/>
                  <a:gd name="T4" fmla="*/ 16 w 803"/>
                  <a:gd name="T5" fmla="*/ 2 h 1097"/>
                  <a:gd name="T6" fmla="*/ 16 w 803"/>
                  <a:gd name="T7" fmla="*/ 1 h 1097"/>
                  <a:gd name="T8" fmla="*/ 16 w 803"/>
                  <a:gd name="T9" fmla="*/ 1 h 1097"/>
                  <a:gd name="T10" fmla="*/ 16 w 803"/>
                  <a:gd name="T11" fmla="*/ 0 h 1097"/>
                  <a:gd name="T12" fmla="*/ 15 w 803"/>
                  <a:gd name="T13" fmla="*/ 0 h 1097"/>
                  <a:gd name="T14" fmla="*/ 14 w 803"/>
                  <a:gd name="T15" fmla="*/ 1 h 1097"/>
                  <a:gd name="T16" fmla="*/ 14 w 803"/>
                  <a:gd name="T17" fmla="*/ 1 h 1097"/>
                  <a:gd name="T18" fmla="*/ 13 w 803"/>
                  <a:gd name="T19" fmla="*/ 2 h 1097"/>
                  <a:gd name="T20" fmla="*/ 12 w 803"/>
                  <a:gd name="T21" fmla="*/ 3 h 1097"/>
                  <a:gd name="T22" fmla="*/ 12 w 803"/>
                  <a:gd name="T23" fmla="*/ 4 h 1097"/>
                  <a:gd name="T24" fmla="*/ 11 w 803"/>
                  <a:gd name="T25" fmla="*/ 5 h 1097"/>
                  <a:gd name="T26" fmla="*/ 11 w 803"/>
                  <a:gd name="T27" fmla="*/ 6 h 1097"/>
                  <a:gd name="T28" fmla="*/ 10 w 803"/>
                  <a:gd name="T29" fmla="*/ 7 h 1097"/>
                  <a:gd name="T30" fmla="*/ 9 w 803"/>
                  <a:gd name="T31" fmla="*/ 8 h 1097"/>
                  <a:gd name="T32" fmla="*/ 9 w 803"/>
                  <a:gd name="T33" fmla="*/ 9 h 1097"/>
                  <a:gd name="T34" fmla="*/ 8 w 803"/>
                  <a:gd name="T35" fmla="*/ 10 h 1097"/>
                  <a:gd name="T36" fmla="*/ 8 w 803"/>
                  <a:gd name="T37" fmla="*/ 10 h 1097"/>
                  <a:gd name="T38" fmla="*/ 7 w 803"/>
                  <a:gd name="T39" fmla="*/ 11 h 1097"/>
                  <a:gd name="T40" fmla="*/ 6 w 803"/>
                  <a:gd name="T41" fmla="*/ 12 h 1097"/>
                  <a:gd name="T42" fmla="*/ 6 w 803"/>
                  <a:gd name="T43" fmla="*/ 13 h 1097"/>
                  <a:gd name="T44" fmla="*/ 5 w 803"/>
                  <a:gd name="T45" fmla="*/ 14 h 1097"/>
                  <a:gd name="T46" fmla="*/ 4 w 803"/>
                  <a:gd name="T47" fmla="*/ 15 h 1097"/>
                  <a:gd name="T48" fmla="*/ 4 w 803"/>
                  <a:gd name="T49" fmla="*/ 16 h 1097"/>
                  <a:gd name="T50" fmla="*/ 3 w 803"/>
                  <a:gd name="T51" fmla="*/ 17 h 1097"/>
                  <a:gd name="T52" fmla="*/ 2 w 803"/>
                  <a:gd name="T53" fmla="*/ 18 h 1097"/>
                  <a:gd name="T54" fmla="*/ 1 w 803"/>
                  <a:gd name="T55" fmla="*/ 19 h 1097"/>
                  <a:gd name="T56" fmla="*/ 1 w 803"/>
                  <a:gd name="T57" fmla="*/ 20 h 1097"/>
                  <a:gd name="T58" fmla="*/ 0 w 803"/>
                  <a:gd name="T59" fmla="*/ 21 h 1097"/>
                  <a:gd name="T60" fmla="*/ 0 w 803"/>
                  <a:gd name="T61" fmla="*/ 21 h 1097"/>
                  <a:gd name="T62" fmla="*/ 0 w 803"/>
                  <a:gd name="T63" fmla="*/ 22 h 1097"/>
                  <a:gd name="T64" fmla="*/ 1 w 803"/>
                  <a:gd name="T65" fmla="*/ 22 h 1097"/>
                  <a:gd name="T66" fmla="*/ 1 w 803"/>
                  <a:gd name="T67" fmla="*/ 22 h 1097"/>
                  <a:gd name="T68" fmla="*/ 1 w 803"/>
                  <a:gd name="T69" fmla="*/ 22 h 1097"/>
                  <a:gd name="T70" fmla="*/ 2 w 803"/>
                  <a:gd name="T71" fmla="*/ 21 h 1097"/>
                  <a:gd name="T72" fmla="*/ 3 w 803"/>
                  <a:gd name="T73" fmla="*/ 20 h 1097"/>
                  <a:gd name="T74" fmla="*/ 4 w 803"/>
                  <a:gd name="T75" fmla="*/ 19 h 1097"/>
                  <a:gd name="T76" fmla="*/ 5 w 803"/>
                  <a:gd name="T77" fmla="*/ 18 h 1097"/>
                  <a:gd name="T78" fmla="*/ 6 w 803"/>
                  <a:gd name="T79" fmla="*/ 17 h 1097"/>
                  <a:gd name="T80" fmla="*/ 7 w 803"/>
                  <a:gd name="T81" fmla="*/ 16 h 1097"/>
                  <a:gd name="T82" fmla="*/ 7 w 803"/>
                  <a:gd name="T83" fmla="*/ 16 h 1097"/>
                  <a:gd name="T84" fmla="*/ 8 w 803"/>
                  <a:gd name="T85" fmla="*/ 15 h 1097"/>
                  <a:gd name="T86" fmla="*/ 8 w 803"/>
                  <a:gd name="T87" fmla="*/ 14 h 1097"/>
                  <a:gd name="T88" fmla="*/ 9 w 803"/>
                  <a:gd name="T89" fmla="*/ 13 h 1097"/>
                  <a:gd name="T90" fmla="*/ 10 w 803"/>
                  <a:gd name="T91" fmla="*/ 12 h 1097"/>
                  <a:gd name="T92" fmla="*/ 11 w 803"/>
                  <a:gd name="T93" fmla="*/ 11 h 1097"/>
                  <a:gd name="T94" fmla="*/ 11 w 803"/>
                  <a:gd name="T95" fmla="*/ 11 h 1097"/>
                  <a:gd name="T96" fmla="*/ 12 w 803"/>
                  <a:gd name="T97" fmla="*/ 10 h 1097"/>
                  <a:gd name="T98" fmla="*/ 12 w 803"/>
                  <a:gd name="T99" fmla="*/ 9 h 1097"/>
                  <a:gd name="T100" fmla="*/ 13 w 803"/>
                  <a:gd name="T101" fmla="*/ 8 h 1097"/>
                  <a:gd name="T102" fmla="*/ 14 w 803"/>
                  <a:gd name="T103" fmla="*/ 7 h 1097"/>
                  <a:gd name="T104" fmla="*/ 14 w 803"/>
                  <a:gd name="T105" fmla="*/ 6 h 1097"/>
                  <a:gd name="T106" fmla="*/ 15 w 803"/>
                  <a:gd name="T107" fmla="*/ 5 h 1097"/>
                  <a:gd name="T108" fmla="*/ 16 w 803"/>
                  <a:gd name="T109" fmla="*/ 4 h 1097"/>
                  <a:gd name="T110" fmla="*/ 16 w 803"/>
                  <a:gd name="T111" fmla="*/ 3 h 1097"/>
                  <a:gd name="T112" fmla="*/ 16 w 803"/>
                  <a:gd name="T113" fmla="*/ 2 h 1097"/>
                  <a:gd name="T114" fmla="*/ 16 w 803"/>
                  <a:gd name="T115" fmla="*/ 2 h 109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03" h="1097">
                    <a:moveTo>
                      <a:pt x="795" y="109"/>
                    </a:moveTo>
                    <a:lnTo>
                      <a:pt x="798" y="95"/>
                    </a:lnTo>
                    <a:lnTo>
                      <a:pt x="800" y="80"/>
                    </a:lnTo>
                    <a:lnTo>
                      <a:pt x="803" y="66"/>
                    </a:lnTo>
                    <a:lnTo>
                      <a:pt x="780" y="12"/>
                    </a:lnTo>
                    <a:lnTo>
                      <a:pt x="723" y="0"/>
                    </a:lnTo>
                    <a:lnTo>
                      <a:pt x="672" y="30"/>
                    </a:lnTo>
                    <a:lnTo>
                      <a:pt x="638" y="79"/>
                    </a:lnTo>
                    <a:lnTo>
                      <a:pt x="605" y="130"/>
                    </a:lnTo>
                    <a:lnTo>
                      <a:pt x="573" y="184"/>
                    </a:lnTo>
                    <a:lnTo>
                      <a:pt x="544" y="236"/>
                    </a:lnTo>
                    <a:lnTo>
                      <a:pt x="514" y="290"/>
                    </a:lnTo>
                    <a:lnTo>
                      <a:pt x="484" y="342"/>
                    </a:lnTo>
                    <a:lnTo>
                      <a:pt x="453" y="396"/>
                    </a:lnTo>
                    <a:lnTo>
                      <a:pt x="420" y="448"/>
                    </a:lnTo>
                    <a:lnTo>
                      <a:pt x="385" y="499"/>
                    </a:lnTo>
                    <a:lnTo>
                      <a:pt x="350" y="548"/>
                    </a:lnTo>
                    <a:lnTo>
                      <a:pt x="314" y="598"/>
                    </a:lnTo>
                    <a:lnTo>
                      <a:pt x="279" y="645"/>
                    </a:lnTo>
                    <a:lnTo>
                      <a:pt x="243" y="695"/>
                    </a:lnTo>
                    <a:lnTo>
                      <a:pt x="207" y="743"/>
                    </a:lnTo>
                    <a:lnTo>
                      <a:pt x="172" y="792"/>
                    </a:lnTo>
                    <a:lnTo>
                      <a:pt x="136" y="841"/>
                    </a:lnTo>
                    <a:lnTo>
                      <a:pt x="102" y="890"/>
                    </a:lnTo>
                    <a:lnTo>
                      <a:pt x="67" y="940"/>
                    </a:lnTo>
                    <a:lnTo>
                      <a:pt x="34" y="991"/>
                    </a:lnTo>
                    <a:lnTo>
                      <a:pt x="1" y="1042"/>
                    </a:lnTo>
                    <a:lnTo>
                      <a:pt x="0" y="1076"/>
                    </a:lnTo>
                    <a:lnTo>
                      <a:pt x="26" y="1097"/>
                    </a:lnTo>
                    <a:lnTo>
                      <a:pt x="57" y="1087"/>
                    </a:lnTo>
                    <a:lnTo>
                      <a:pt x="101" y="1034"/>
                    </a:lnTo>
                    <a:lnTo>
                      <a:pt x="147" y="981"/>
                    </a:lnTo>
                    <a:lnTo>
                      <a:pt x="192" y="929"/>
                    </a:lnTo>
                    <a:lnTo>
                      <a:pt x="238" y="879"/>
                    </a:lnTo>
                    <a:lnTo>
                      <a:pt x="283" y="827"/>
                    </a:lnTo>
                    <a:lnTo>
                      <a:pt x="329" y="776"/>
                    </a:lnTo>
                    <a:lnTo>
                      <a:pt x="373" y="730"/>
                    </a:lnTo>
                    <a:lnTo>
                      <a:pt x="413" y="683"/>
                    </a:lnTo>
                    <a:lnTo>
                      <a:pt x="455" y="635"/>
                    </a:lnTo>
                    <a:lnTo>
                      <a:pt x="497" y="587"/>
                    </a:lnTo>
                    <a:lnTo>
                      <a:pt x="536" y="539"/>
                    </a:lnTo>
                    <a:lnTo>
                      <a:pt x="571" y="497"/>
                    </a:lnTo>
                    <a:lnTo>
                      <a:pt x="607" y="453"/>
                    </a:lnTo>
                    <a:lnTo>
                      <a:pt x="642" y="408"/>
                    </a:lnTo>
                    <a:lnTo>
                      <a:pt x="675" y="362"/>
                    </a:lnTo>
                    <a:lnTo>
                      <a:pt x="707" y="315"/>
                    </a:lnTo>
                    <a:lnTo>
                      <a:pt x="736" y="266"/>
                    </a:lnTo>
                    <a:lnTo>
                      <a:pt x="761" y="216"/>
                    </a:lnTo>
                    <a:lnTo>
                      <a:pt x="781" y="162"/>
                    </a:lnTo>
                    <a:lnTo>
                      <a:pt x="795" y="1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49" name="Freeform 309">
                <a:extLst>
                  <a:ext uri="{FF2B5EF4-FFF2-40B4-BE49-F238E27FC236}">
                    <a16:creationId xmlns:a16="http://schemas.microsoft.com/office/drawing/2014/main" id="{9D482EB2-3EAD-1D4D-0640-E571F04BFBEF}"/>
                  </a:ext>
                </a:extLst>
              </p:cNvPr>
              <p:cNvSpPr>
                <a:spLocks/>
              </p:cNvSpPr>
              <p:nvPr/>
            </p:nvSpPr>
            <p:spPr bwMode="auto">
              <a:xfrm>
                <a:off x="4205" y="2334"/>
                <a:ext cx="72" cy="107"/>
              </a:xfrm>
              <a:custGeom>
                <a:avLst/>
                <a:gdLst>
                  <a:gd name="T0" fmla="*/ 3 w 501"/>
                  <a:gd name="T1" fmla="*/ 13 h 751"/>
                  <a:gd name="T2" fmla="*/ 4 w 501"/>
                  <a:gd name="T3" fmla="*/ 12 h 751"/>
                  <a:gd name="T4" fmla="*/ 5 w 501"/>
                  <a:gd name="T5" fmla="*/ 11 h 751"/>
                  <a:gd name="T6" fmla="*/ 7 w 501"/>
                  <a:gd name="T7" fmla="*/ 10 h 751"/>
                  <a:gd name="T8" fmla="*/ 7 w 501"/>
                  <a:gd name="T9" fmla="*/ 10 h 751"/>
                  <a:gd name="T10" fmla="*/ 8 w 501"/>
                  <a:gd name="T11" fmla="*/ 9 h 751"/>
                  <a:gd name="T12" fmla="*/ 9 w 501"/>
                  <a:gd name="T13" fmla="*/ 8 h 751"/>
                  <a:gd name="T14" fmla="*/ 10 w 501"/>
                  <a:gd name="T15" fmla="*/ 7 h 751"/>
                  <a:gd name="T16" fmla="*/ 10 w 501"/>
                  <a:gd name="T17" fmla="*/ 7 h 751"/>
                  <a:gd name="T18" fmla="*/ 10 w 501"/>
                  <a:gd name="T19" fmla="*/ 6 h 751"/>
                  <a:gd name="T20" fmla="*/ 10 w 501"/>
                  <a:gd name="T21" fmla="*/ 4 h 751"/>
                  <a:gd name="T22" fmla="*/ 10 w 501"/>
                  <a:gd name="T23" fmla="*/ 3 h 751"/>
                  <a:gd name="T24" fmla="*/ 10 w 501"/>
                  <a:gd name="T25" fmla="*/ 1 h 751"/>
                  <a:gd name="T26" fmla="*/ 10 w 501"/>
                  <a:gd name="T27" fmla="*/ 0 h 751"/>
                  <a:gd name="T28" fmla="*/ 10 w 501"/>
                  <a:gd name="T29" fmla="*/ 0 h 751"/>
                  <a:gd name="T30" fmla="*/ 10 w 501"/>
                  <a:gd name="T31" fmla="*/ 0 h 751"/>
                  <a:gd name="T32" fmla="*/ 10 w 501"/>
                  <a:gd name="T33" fmla="*/ 1 h 751"/>
                  <a:gd name="T34" fmla="*/ 9 w 501"/>
                  <a:gd name="T35" fmla="*/ 1 h 751"/>
                  <a:gd name="T36" fmla="*/ 9 w 501"/>
                  <a:gd name="T37" fmla="*/ 1 h 751"/>
                  <a:gd name="T38" fmla="*/ 9 w 501"/>
                  <a:gd name="T39" fmla="*/ 2 h 751"/>
                  <a:gd name="T40" fmla="*/ 8 w 501"/>
                  <a:gd name="T41" fmla="*/ 3 h 751"/>
                  <a:gd name="T42" fmla="*/ 7 w 501"/>
                  <a:gd name="T43" fmla="*/ 4 h 751"/>
                  <a:gd name="T44" fmla="*/ 6 w 501"/>
                  <a:gd name="T45" fmla="*/ 5 h 751"/>
                  <a:gd name="T46" fmla="*/ 5 w 501"/>
                  <a:gd name="T47" fmla="*/ 6 h 751"/>
                  <a:gd name="T48" fmla="*/ 5 w 501"/>
                  <a:gd name="T49" fmla="*/ 6 h 751"/>
                  <a:gd name="T50" fmla="*/ 4 w 501"/>
                  <a:gd name="T51" fmla="*/ 7 h 751"/>
                  <a:gd name="T52" fmla="*/ 4 w 501"/>
                  <a:gd name="T53" fmla="*/ 8 h 751"/>
                  <a:gd name="T54" fmla="*/ 3 w 501"/>
                  <a:gd name="T55" fmla="*/ 9 h 751"/>
                  <a:gd name="T56" fmla="*/ 2 w 501"/>
                  <a:gd name="T57" fmla="*/ 10 h 751"/>
                  <a:gd name="T58" fmla="*/ 1 w 501"/>
                  <a:gd name="T59" fmla="*/ 11 h 751"/>
                  <a:gd name="T60" fmla="*/ 0 w 501"/>
                  <a:gd name="T61" fmla="*/ 12 h 751"/>
                  <a:gd name="T62" fmla="*/ 0 w 501"/>
                  <a:gd name="T63" fmla="*/ 12 h 751"/>
                  <a:gd name="T64" fmla="*/ 0 w 501"/>
                  <a:gd name="T65" fmla="*/ 13 h 751"/>
                  <a:gd name="T66" fmla="*/ 0 w 501"/>
                  <a:gd name="T67" fmla="*/ 14 h 751"/>
                  <a:gd name="T68" fmla="*/ 0 w 501"/>
                  <a:gd name="T69" fmla="*/ 15 h 751"/>
                  <a:gd name="T70" fmla="*/ 0 w 501"/>
                  <a:gd name="T71" fmla="*/ 15 h 751"/>
                  <a:gd name="T72" fmla="*/ 1 w 501"/>
                  <a:gd name="T73" fmla="*/ 15 h 751"/>
                  <a:gd name="T74" fmla="*/ 2 w 501"/>
                  <a:gd name="T75" fmla="*/ 14 h 751"/>
                  <a:gd name="T76" fmla="*/ 3 w 501"/>
                  <a:gd name="T77" fmla="*/ 13 h 751"/>
                  <a:gd name="T78" fmla="*/ 3 w 501"/>
                  <a:gd name="T79" fmla="*/ 13 h 7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1" h="751">
                    <a:moveTo>
                      <a:pt x="149" y="661"/>
                    </a:moveTo>
                    <a:lnTo>
                      <a:pt x="208" y="614"/>
                    </a:lnTo>
                    <a:lnTo>
                      <a:pt x="265" y="563"/>
                    </a:lnTo>
                    <a:lnTo>
                      <a:pt x="317" y="514"/>
                    </a:lnTo>
                    <a:lnTo>
                      <a:pt x="369" y="464"/>
                    </a:lnTo>
                    <a:lnTo>
                      <a:pt x="418" y="410"/>
                    </a:lnTo>
                    <a:lnTo>
                      <a:pt x="465" y="356"/>
                    </a:lnTo>
                    <a:lnTo>
                      <a:pt x="473" y="285"/>
                    </a:lnTo>
                    <a:lnTo>
                      <a:pt x="480" y="213"/>
                    </a:lnTo>
                    <a:lnTo>
                      <a:pt x="487" y="143"/>
                    </a:lnTo>
                    <a:lnTo>
                      <a:pt x="494" y="72"/>
                    </a:lnTo>
                    <a:lnTo>
                      <a:pt x="501" y="0"/>
                    </a:lnTo>
                    <a:lnTo>
                      <a:pt x="485" y="22"/>
                    </a:lnTo>
                    <a:lnTo>
                      <a:pt x="470" y="43"/>
                    </a:lnTo>
                    <a:lnTo>
                      <a:pt x="455" y="62"/>
                    </a:lnTo>
                    <a:lnTo>
                      <a:pt x="415" y="113"/>
                    </a:lnTo>
                    <a:lnTo>
                      <a:pt x="375" y="165"/>
                    </a:lnTo>
                    <a:lnTo>
                      <a:pt x="336" y="215"/>
                    </a:lnTo>
                    <a:lnTo>
                      <a:pt x="295" y="267"/>
                    </a:lnTo>
                    <a:lnTo>
                      <a:pt x="254" y="317"/>
                    </a:lnTo>
                    <a:lnTo>
                      <a:pt x="216" y="362"/>
                    </a:lnTo>
                    <a:lnTo>
                      <a:pt x="178" y="409"/>
                    </a:lnTo>
                    <a:lnTo>
                      <a:pt x="137" y="457"/>
                    </a:lnTo>
                    <a:lnTo>
                      <a:pt x="95" y="503"/>
                    </a:lnTo>
                    <a:lnTo>
                      <a:pt x="50" y="548"/>
                    </a:lnTo>
                    <a:lnTo>
                      <a:pt x="3" y="590"/>
                    </a:lnTo>
                    <a:lnTo>
                      <a:pt x="3" y="644"/>
                    </a:lnTo>
                    <a:lnTo>
                      <a:pt x="3" y="698"/>
                    </a:lnTo>
                    <a:lnTo>
                      <a:pt x="0" y="751"/>
                    </a:lnTo>
                    <a:lnTo>
                      <a:pt x="53" y="726"/>
                    </a:lnTo>
                    <a:lnTo>
                      <a:pt x="101" y="696"/>
                    </a:lnTo>
                    <a:lnTo>
                      <a:pt x="149" y="661"/>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0" name="Freeform 310">
                <a:extLst>
                  <a:ext uri="{FF2B5EF4-FFF2-40B4-BE49-F238E27FC236}">
                    <a16:creationId xmlns:a16="http://schemas.microsoft.com/office/drawing/2014/main" id="{7CEF8EBE-F0CE-534D-3209-06F895E8CABB}"/>
                  </a:ext>
                </a:extLst>
              </p:cNvPr>
              <p:cNvSpPr>
                <a:spLocks/>
              </p:cNvSpPr>
              <p:nvPr/>
            </p:nvSpPr>
            <p:spPr bwMode="auto">
              <a:xfrm>
                <a:off x="4205" y="2334"/>
                <a:ext cx="72" cy="107"/>
              </a:xfrm>
              <a:custGeom>
                <a:avLst/>
                <a:gdLst>
                  <a:gd name="T0" fmla="*/ 3 w 501"/>
                  <a:gd name="T1" fmla="*/ 13 h 751"/>
                  <a:gd name="T2" fmla="*/ 4 w 501"/>
                  <a:gd name="T3" fmla="*/ 12 h 751"/>
                  <a:gd name="T4" fmla="*/ 5 w 501"/>
                  <a:gd name="T5" fmla="*/ 11 h 751"/>
                  <a:gd name="T6" fmla="*/ 7 w 501"/>
                  <a:gd name="T7" fmla="*/ 10 h 751"/>
                  <a:gd name="T8" fmla="*/ 7 w 501"/>
                  <a:gd name="T9" fmla="*/ 10 h 751"/>
                  <a:gd name="T10" fmla="*/ 8 w 501"/>
                  <a:gd name="T11" fmla="*/ 9 h 751"/>
                  <a:gd name="T12" fmla="*/ 9 w 501"/>
                  <a:gd name="T13" fmla="*/ 8 h 751"/>
                  <a:gd name="T14" fmla="*/ 10 w 501"/>
                  <a:gd name="T15" fmla="*/ 7 h 751"/>
                  <a:gd name="T16" fmla="*/ 10 w 501"/>
                  <a:gd name="T17" fmla="*/ 7 h 751"/>
                  <a:gd name="T18" fmla="*/ 10 w 501"/>
                  <a:gd name="T19" fmla="*/ 6 h 751"/>
                  <a:gd name="T20" fmla="*/ 10 w 501"/>
                  <a:gd name="T21" fmla="*/ 4 h 751"/>
                  <a:gd name="T22" fmla="*/ 10 w 501"/>
                  <a:gd name="T23" fmla="*/ 3 h 751"/>
                  <a:gd name="T24" fmla="*/ 10 w 501"/>
                  <a:gd name="T25" fmla="*/ 1 h 751"/>
                  <a:gd name="T26" fmla="*/ 10 w 501"/>
                  <a:gd name="T27" fmla="*/ 0 h 751"/>
                  <a:gd name="T28" fmla="*/ 10 w 501"/>
                  <a:gd name="T29" fmla="*/ 0 h 751"/>
                  <a:gd name="T30" fmla="*/ 10 w 501"/>
                  <a:gd name="T31" fmla="*/ 0 h 751"/>
                  <a:gd name="T32" fmla="*/ 10 w 501"/>
                  <a:gd name="T33" fmla="*/ 1 h 751"/>
                  <a:gd name="T34" fmla="*/ 9 w 501"/>
                  <a:gd name="T35" fmla="*/ 1 h 751"/>
                  <a:gd name="T36" fmla="*/ 9 w 501"/>
                  <a:gd name="T37" fmla="*/ 1 h 751"/>
                  <a:gd name="T38" fmla="*/ 9 w 501"/>
                  <a:gd name="T39" fmla="*/ 2 h 751"/>
                  <a:gd name="T40" fmla="*/ 8 w 501"/>
                  <a:gd name="T41" fmla="*/ 3 h 751"/>
                  <a:gd name="T42" fmla="*/ 7 w 501"/>
                  <a:gd name="T43" fmla="*/ 4 h 751"/>
                  <a:gd name="T44" fmla="*/ 6 w 501"/>
                  <a:gd name="T45" fmla="*/ 5 h 751"/>
                  <a:gd name="T46" fmla="*/ 5 w 501"/>
                  <a:gd name="T47" fmla="*/ 6 h 751"/>
                  <a:gd name="T48" fmla="*/ 5 w 501"/>
                  <a:gd name="T49" fmla="*/ 6 h 751"/>
                  <a:gd name="T50" fmla="*/ 4 w 501"/>
                  <a:gd name="T51" fmla="*/ 7 h 751"/>
                  <a:gd name="T52" fmla="*/ 4 w 501"/>
                  <a:gd name="T53" fmla="*/ 8 h 751"/>
                  <a:gd name="T54" fmla="*/ 3 w 501"/>
                  <a:gd name="T55" fmla="*/ 9 h 751"/>
                  <a:gd name="T56" fmla="*/ 2 w 501"/>
                  <a:gd name="T57" fmla="*/ 10 h 751"/>
                  <a:gd name="T58" fmla="*/ 1 w 501"/>
                  <a:gd name="T59" fmla="*/ 11 h 751"/>
                  <a:gd name="T60" fmla="*/ 0 w 501"/>
                  <a:gd name="T61" fmla="*/ 12 h 751"/>
                  <a:gd name="T62" fmla="*/ 0 w 501"/>
                  <a:gd name="T63" fmla="*/ 12 h 751"/>
                  <a:gd name="T64" fmla="*/ 0 w 501"/>
                  <a:gd name="T65" fmla="*/ 13 h 751"/>
                  <a:gd name="T66" fmla="*/ 0 w 501"/>
                  <a:gd name="T67" fmla="*/ 14 h 751"/>
                  <a:gd name="T68" fmla="*/ 0 w 501"/>
                  <a:gd name="T69" fmla="*/ 15 h 751"/>
                  <a:gd name="T70" fmla="*/ 0 w 501"/>
                  <a:gd name="T71" fmla="*/ 15 h 751"/>
                  <a:gd name="T72" fmla="*/ 1 w 501"/>
                  <a:gd name="T73" fmla="*/ 15 h 751"/>
                  <a:gd name="T74" fmla="*/ 2 w 501"/>
                  <a:gd name="T75" fmla="*/ 14 h 751"/>
                  <a:gd name="T76" fmla="*/ 3 w 501"/>
                  <a:gd name="T77" fmla="*/ 13 h 751"/>
                  <a:gd name="T78" fmla="*/ 3 w 501"/>
                  <a:gd name="T79" fmla="*/ 13 h 7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1" h="751">
                    <a:moveTo>
                      <a:pt x="149" y="661"/>
                    </a:moveTo>
                    <a:lnTo>
                      <a:pt x="208" y="614"/>
                    </a:lnTo>
                    <a:lnTo>
                      <a:pt x="265" y="563"/>
                    </a:lnTo>
                    <a:lnTo>
                      <a:pt x="317" y="514"/>
                    </a:lnTo>
                    <a:lnTo>
                      <a:pt x="369" y="464"/>
                    </a:lnTo>
                    <a:lnTo>
                      <a:pt x="418" y="410"/>
                    </a:lnTo>
                    <a:lnTo>
                      <a:pt x="465" y="356"/>
                    </a:lnTo>
                    <a:lnTo>
                      <a:pt x="473" y="285"/>
                    </a:lnTo>
                    <a:lnTo>
                      <a:pt x="480" y="213"/>
                    </a:lnTo>
                    <a:lnTo>
                      <a:pt x="487" y="143"/>
                    </a:lnTo>
                    <a:lnTo>
                      <a:pt x="494" y="72"/>
                    </a:lnTo>
                    <a:lnTo>
                      <a:pt x="501" y="0"/>
                    </a:lnTo>
                    <a:lnTo>
                      <a:pt x="485" y="22"/>
                    </a:lnTo>
                    <a:lnTo>
                      <a:pt x="470" y="43"/>
                    </a:lnTo>
                    <a:lnTo>
                      <a:pt x="455" y="62"/>
                    </a:lnTo>
                    <a:lnTo>
                      <a:pt x="415" y="113"/>
                    </a:lnTo>
                    <a:lnTo>
                      <a:pt x="375" y="165"/>
                    </a:lnTo>
                    <a:lnTo>
                      <a:pt x="336" y="215"/>
                    </a:lnTo>
                    <a:lnTo>
                      <a:pt x="295" y="267"/>
                    </a:lnTo>
                    <a:lnTo>
                      <a:pt x="254" y="317"/>
                    </a:lnTo>
                    <a:lnTo>
                      <a:pt x="216" y="362"/>
                    </a:lnTo>
                    <a:lnTo>
                      <a:pt x="178" y="409"/>
                    </a:lnTo>
                    <a:lnTo>
                      <a:pt x="137" y="457"/>
                    </a:lnTo>
                    <a:lnTo>
                      <a:pt x="95" y="503"/>
                    </a:lnTo>
                    <a:lnTo>
                      <a:pt x="50" y="548"/>
                    </a:lnTo>
                    <a:lnTo>
                      <a:pt x="3" y="590"/>
                    </a:lnTo>
                    <a:lnTo>
                      <a:pt x="3" y="644"/>
                    </a:lnTo>
                    <a:lnTo>
                      <a:pt x="3" y="698"/>
                    </a:lnTo>
                    <a:lnTo>
                      <a:pt x="0" y="751"/>
                    </a:lnTo>
                    <a:lnTo>
                      <a:pt x="53" y="726"/>
                    </a:lnTo>
                    <a:lnTo>
                      <a:pt x="101" y="696"/>
                    </a:lnTo>
                    <a:lnTo>
                      <a:pt x="149" y="6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1" name="Freeform 311">
                <a:extLst>
                  <a:ext uri="{FF2B5EF4-FFF2-40B4-BE49-F238E27FC236}">
                    <a16:creationId xmlns:a16="http://schemas.microsoft.com/office/drawing/2014/main" id="{34B188A1-4006-4A46-E11E-1FADAF36A824}"/>
                  </a:ext>
                </a:extLst>
              </p:cNvPr>
              <p:cNvSpPr>
                <a:spLocks/>
              </p:cNvSpPr>
              <p:nvPr/>
            </p:nvSpPr>
            <p:spPr bwMode="auto">
              <a:xfrm>
                <a:off x="4458" y="2173"/>
                <a:ext cx="84" cy="169"/>
              </a:xfrm>
              <a:custGeom>
                <a:avLst/>
                <a:gdLst>
                  <a:gd name="T0" fmla="*/ 2 w 589"/>
                  <a:gd name="T1" fmla="*/ 24 h 1180"/>
                  <a:gd name="T2" fmla="*/ 2 w 589"/>
                  <a:gd name="T3" fmla="*/ 24 h 1180"/>
                  <a:gd name="T4" fmla="*/ 3 w 589"/>
                  <a:gd name="T5" fmla="*/ 23 h 1180"/>
                  <a:gd name="T6" fmla="*/ 4 w 589"/>
                  <a:gd name="T7" fmla="*/ 21 h 1180"/>
                  <a:gd name="T8" fmla="*/ 5 w 589"/>
                  <a:gd name="T9" fmla="*/ 20 h 1180"/>
                  <a:gd name="T10" fmla="*/ 6 w 589"/>
                  <a:gd name="T11" fmla="*/ 18 h 1180"/>
                  <a:gd name="T12" fmla="*/ 7 w 589"/>
                  <a:gd name="T13" fmla="*/ 16 h 1180"/>
                  <a:gd name="T14" fmla="*/ 8 w 589"/>
                  <a:gd name="T15" fmla="*/ 14 h 1180"/>
                  <a:gd name="T16" fmla="*/ 9 w 589"/>
                  <a:gd name="T17" fmla="*/ 12 h 1180"/>
                  <a:gd name="T18" fmla="*/ 10 w 589"/>
                  <a:gd name="T19" fmla="*/ 10 h 1180"/>
                  <a:gd name="T20" fmla="*/ 11 w 589"/>
                  <a:gd name="T21" fmla="*/ 7 h 1180"/>
                  <a:gd name="T22" fmla="*/ 12 w 589"/>
                  <a:gd name="T23" fmla="*/ 5 h 1180"/>
                  <a:gd name="T24" fmla="*/ 12 w 589"/>
                  <a:gd name="T25" fmla="*/ 4 h 1180"/>
                  <a:gd name="T26" fmla="*/ 12 w 589"/>
                  <a:gd name="T27" fmla="*/ 3 h 1180"/>
                  <a:gd name="T28" fmla="*/ 12 w 589"/>
                  <a:gd name="T29" fmla="*/ 3 h 1180"/>
                  <a:gd name="T30" fmla="*/ 12 w 589"/>
                  <a:gd name="T31" fmla="*/ 1 h 1180"/>
                  <a:gd name="T32" fmla="*/ 10 w 589"/>
                  <a:gd name="T33" fmla="*/ 0 h 1180"/>
                  <a:gd name="T34" fmla="*/ 9 w 589"/>
                  <a:gd name="T35" fmla="*/ 0 h 1180"/>
                  <a:gd name="T36" fmla="*/ 8 w 589"/>
                  <a:gd name="T37" fmla="*/ 2 h 1180"/>
                  <a:gd name="T38" fmla="*/ 7 w 589"/>
                  <a:gd name="T39" fmla="*/ 3 h 1180"/>
                  <a:gd name="T40" fmla="*/ 6 w 589"/>
                  <a:gd name="T41" fmla="*/ 5 h 1180"/>
                  <a:gd name="T42" fmla="*/ 6 w 589"/>
                  <a:gd name="T43" fmla="*/ 7 h 1180"/>
                  <a:gd name="T44" fmla="*/ 5 w 589"/>
                  <a:gd name="T45" fmla="*/ 9 h 1180"/>
                  <a:gd name="T46" fmla="*/ 4 w 589"/>
                  <a:gd name="T47" fmla="*/ 11 h 1180"/>
                  <a:gd name="T48" fmla="*/ 3 w 589"/>
                  <a:gd name="T49" fmla="*/ 14 h 1180"/>
                  <a:gd name="T50" fmla="*/ 2 w 589"/>
                  <a:gd name="T51" fmla="*/ 16 h 1180"/>
                  <a:gd name="T52" fmla="*/ 2 w 589"/>
                  <a:gd name="T53" fmla="*/ 18 h 1180"/>
                  <a:gd name="T54" fmla="*/ 1 w 589"/>
                  <a:gd name="T55" fmla="*/ 19 h 1180"/>
                  <a:gd name="T56" fmla="*/ 0 w 589"/>
                  <a:gd name="T57" fmla="*/ 20 h 1180"/>
                  <a:gd name="T58" fmla="*/ 0 w 589"/>
                  <a:gd name="T59" fmla="*/ 21 h 1180"/>
                  <a:gd name="T60" fmla="*/ 1 w 589"/>
                  <a:gd name="T61" fmla="*/ 22 h 1180"/>
                  <a:gd name="T62" fmla="*/ 2 w 589"/>
                  <a:gd name="T63" fmla="*/ 22 h 1180"/>
                  <a:gd name="T64" fmla="*/ 2 w 589"/>
                  <a:gd name="T65" fmla="*/ 23 h 1180"/>
                  <a:gd name="T66" fmla="*/ 2 w 589"/>
                  <a:gd name="T67" fmla="*/ 24 h 11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9" h="1180">
                    <a:moveTo>
                      <a:pt x="90" y="1158"/>
                    </a:moveTo>
                    <a:lnTo>
                      <a:pt x="101" y="1162"/>
                    </a:lnTo>
                    <a:lnTo>
                      <a:pt x="109" y="1169"/>
                    </a:lnTo>
                    <a:lnTo>
                      <a:pt x="116" y="1180"/>
                    </a:lnTo>
                    <a:lnTo>
                      <a:pt x="150" y="1128"/>
                    </a:lnTo>
                    <a:lnTo>
                      <a:pt x="183" y="1077"/>
                    </a:lnTo>
                    <a:lnTo>
                      <a:pt x="216" y="1024"/>
                    </a:lnTo>
                    <a:lnTo>
                      <a:pt x="245" y="978"/>
                    </a:lnTo>
                    <a:lnTo>
                      <a:pt x="273" y="932"/>
                    </a:lnTo>
                    <a:lnTo>
                      <a:pt x="300" y="884"/>
                    </a:lnTo>
                    <a:lnTo>
                      <a:pt x="328" y="835"/>
                    </a:lnTo>
                    <a:lnTo>
                      <a:pt x="355" y="785"/>
                    </a:lnTo>
                    <a:lnTo>
                      <a:pt x="381" y="733"/>
                    </a:lnTo>
                    <a:lnTo>
                      <a:pt x="407" y="680"/>
                    </a:lnTo>
                    <a:lnTo>
                      <a:pt x="432" y="628"/>
                    </a:lnTo>
                    <a:lnTo>
                      <a:pt x="456" y="576"/>
                    </a:lnTo>
                    <a:lnTo>
                      <a:pt x="479" y="523"/>
                    </a:lnTo>
                    <a:lnTo>
                      <a:pt x="499" y="470"/>
                    </a:lnTo>
                    <a:lnTo>
                      <a:pt x="520" y="417"/>
                    </a:lnTo>
                    <a:lnTo>
                      <a:pt x="537" y="362"/>
                    </a:lnTo>
                    <a:lnTo>
                      <a:pt x="553" y="307"/>
                    </a:lnTo>
                    <a:lnTo>
                      <a:pt x="568" y="254"/>
                    </a:lnTo>
                    <a:lnTo>
                      <a:pt x="579" y="201"/>
                    </a:lnTo>
                    <a:lnTo>
                      <a:pt x="582" y="181"/>
                    </a:lnTo>
                    <a:lnTo>
                      <a:pt x="586" y="162"/>
                    </a:lnTo>
                    <a:lnTo>
                      <a:pt x="589" y="141"/>
                    </a:lnTo>
                    <a:lnTo>
                      <a:pt x="587" y="92"/>
                    </a:lnTo>
                    <a:lnTo>
                      <a:pt x="570" y="53"/>
                    </a:lnTo>
                    <a:lnTo>
                      <a:pt x="541" y="22"/>
                    </a:lnTo>
                    <a:lnTo>
                      <a:pt x="506" y="4"/>
                    </a:lnTo>
                    <a:lnTo>
                      <a:pt x="468" y="0"/>
                    </a:lnTo>
                    <a:lnTo>
                      <a:pt x="429" y="11"/>
                    </a:lnTo>
                    <a:lnTo>
                      <a:pt x="395" y="38"/>
                    </a:lnTo>
                    <a:lnTo>
                      <a:pt x="370" y="81"/>
                    </a:lnTo>
                    <a:lnTo>
                      <a:pt x="352" y="135"/>
                    </a:lnTo>
                    <a:lnTo>
                      <a:pt x="332" y="188"/>
                    </a:lnTo>
                    <a:lnTo>
                      <a:pt x="314" y="241"/>
                    </a:lnTo>
                    <a:lnTo>
                      <a:pt x="297" y="295"/>
                    </a:lnTo>
                    <a:lnTo>
                      <a:pt x="279" y="347"/>
                    </a:lnTo>
                    <a:lnTo>
                      <a:pt x="261" y="403"/>
                    </a:lnTo>
                    <a:lnTo>
                      <a:pt x="242" y="456"/>
                    </a:lnTo>
                    <a:lnTo>
                      <a:pt x="224" y="509"/>
                    </a:lnTo>
                    <a:lnTo>
                      <a:pt x="204" y="561"/>
                    </a:lnTo>
                    <a:lnTo>
                      <a:pt x="184" y="614"/>
                    </a:lnTo>
                    <a:lnTo>
                      <a:pt x="164" y="667"/>
                    </a:lnTo>
                    <a:lnTo>
                      <a:pt x="143" y="720"/>
                    </a:lnTo>
                    <a:lnTo>
                      <a:pt x="122" y="772"/>
                    </a:lnTo>
                    <a:lnTo>
                      <a:pt x="99" y="825"/>
                    </a:lnTo>
                    <a:lnTo>
                      <a:pt x="76" y="876"/>
                    </a:lnTo>
                    <a:lnTo>
                      <a:pt x="51" y="928"/>
                    </a:lnTo>
                    <a:lnTo>
                      <a:pt x="34" y="961"/>
                    </a:lnTo>
                    <a:lnTo>
                      <a:pt x="18" y="993"/>
                    </a:lnTo>
                    <a:lnTo>
                      <a:pt x="0" y="1026"/>
                    </a:lnTo>
                    <a:lnTo>
                      <a:pt x="25" y="1039"/>
                    </a:lnTo>
                    <a:lnTo>
                      <a:pt x="50" y="1052"/>
                    </a:lnTo>
                    <a:lnTo>
                      <a:pt x="74" y="1067"/>
                    </a:lnTo>
                    <a:lnTo>
                      <a:pt x="99" y="1094"/>
                    </a:lnTo>
                    <a:lnTo>
                      <a:pt x="104" y="1127"/>
                    </a:lnTo>
                    <a:lnTo>
                      <a:pt x="90" y="1158"/>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2" name="Freeform 312">
                <a:extLst>
                  <a:ext uri="{FF2B5EF4-FFF2-40B4-BE49-F238E27FC236}">
                    <a16:creationId xmlns:a16="http://schemas.microsoft.com/office/drawing/2014/main" id="{11067A96-C8A7-D0B2-CFFF-0364205ADDEE}"/>
                  </a:ext>
                </a:extLst>
              </p:cNvPr>
              <p:cNvSpPr>
                <a:spLocks/>
              </p:cNvSpPr>
              <p:nvPr/>
            </p:nvSpPr>
            <p:spPr bwMode="auto">
              <a:xfrm>
                <a:off x="4458" y="2173"/>
                <a:ext cx="84" cy="169"/>
              </a:xfrm>
              <a:custGeom>
                <a:avLst/>
                <a:gdLst>
                  <a:gd name="T0" fmla="*/ 2 w 589"/>
                  <a:gd name="T1" fmla="*/ 24 h 1180"/>
                  <a:gd name="T2" fmla="*/ 2 w 589"/>
                  <a:gd name="T3" fmla="*/ 24 h 1180"/>
                  <a:gd name="T4" fmla="*/ 3 w 589"/>
                  <a:gd name="T5" fmla="*/ 23 h 1180"/>
                  <a:gd name="T6" fmla="*/ 4 w 589"/>
                  <a:gd name="T7" fmla="*/ 21 h 1180"/>
                  <a:gd name="T8" fmla="*/ 5 w 589"/>
                  <a:gd name="T9" fmla="*/ 20 h 1180"/>
                  <a:gd name="T10" fmla="*/ 6 w 589"/>
                  <a:gd name="T11" fmla="*/ 18 h 1180"/>
                  <a:gd name="T12" fmla="*/ 7 w 589"/>
                  <a:gd name="T13" fmla="*/ 16 h 1180"/>
                  <a:gd name="T14" fmla="*/ 8 w 589"/>
                  <a:gd name="T15" fmla="*/ 14 h 1180"/>
                  <a:gd name="T16" fmla="*/ 9 w 589"/>
                  <a:gd name="T17" fmla="*/ 12 h 1180"/>
                  <a:gd name="T18" fmla="*/ 10 w 589"/>
                  <a:gd name="T19" fmla="*/ 10 h 1180"/>
                  <a:gd name="T20" fmla="*/ 11 w 589"/>
                  <a:gd name="T21" fmla="*/ 7 h 1180"/>
                  <a:gd name="T22" fmla="*/ 12 w 589"/>
                  <a:gd name="T23" fmla="*/ 5 h 1180"/>
                  <a:gd name="T24" fmla="*/ 12 w 589"/>
                  <a:gd name="T25" fmla="*/ 4 h 1180"/>
                  <a:gd name="T26" fmla="*/ 12 w 589"/>
                  <a:gd name="T27" fmla="*/ 3 h 1180"/>
                  <a:gd name="T28" fmla="*/ 12 w 589"/>
                  <a:gd name="T29" fmla="*/ 3 h 1180"/>
                  <a:gd name="T30" fmla="*/ 12 w 589"/>
                  <a:gd name="T31" fmla="*/ 1 h 1180"/>
                  <a:gd name="T32" fmla="*/ 10 w 589"/>
                  <a:gd name="T33" fmla="*/ 0 h 1180"/>
                  <a:gd name="T34" fmla="*/ 9 w 589"/>
                  <a:gd name="T35" fmla="*/ 0 h 1180"/>
                  <a:gd name="T36" fmla="*/ 8 w 589"/>
                  <a:gd name="T37" fmla="*/ 2 h 1180"/>
                  <a:gd name="T38" fmla="*/ 7 w 589"/>
                  <a:gd name="T39" fmla="*/ 3 h 1180"/>
                  <a:gd name="T40" fmla="*/ 6 w 589"/>
                  <a:gd name="T41" fmla="*/ 5 h 1180"/>
                  <a:gd name="T42" fmla="*/ 6 w 589"/>
                  <a:gd name="T43" fmla="*/ 7 h 1180"/>
                  <a:gd name="T44" fmla="*/ 5 w 589"/>
                  <a:gd name="T45" fmla="*/ 9 h 1180"/>
                  <a:gd name="T46" fmla="*/ 4 w 589"/>
                  <a:gd name="T47" fmla="*/ 11 h 1180"/>
                  <a:gd name="T48" fmla="*/ 3 w 589"/>
                  <a:gd name="T49" fmla="*/ 14 h 1180"/>
                  <a:gd name="T50" fmla="*/ 2 w 589"/>
                  <a:gd name="T51" fmla="*/ 16 h 1180"/>
                  <a:gd name="T52" fmla="*/ 2 w 589"/>
                  <a:gd name="T53" fmla="*/ 18 h 1180"/>
                  <a:gd name="T54" fmla="*/ 1 w 589"/>
                  <a:gd name="T55" fmla="*/ 19 h 1180"/>
                  <a:gd name="T56" fmla="*/ 0 w 589"/>
                  <a:gd name="T57" fmla="*/ 20 h 1180"/>
                  <a:gd name="T58" fmla="*/ 0 w 589"/>
                  <a:gd name="T59" fmla="*/ 21 h 1180"/>
                  <a:gd name="T60" fmla="*/ 1 w 589"/>
                  <a:gd name="T61" fmla="*/ 22 h 1180"/>
                  <a:gd name="T62" fmla="*/ 2 w 589"/>
                  <a:gd name="T63" fmla="*/ 22 h 1180"/>
                  <a:gd name="T64" fmla="*/ 2 w 589"/>
                  <a:gd name="T65" fmla="*/ 23 h 1180"/>
                  <a:gd name="T66" fmla="*/ 2 w 589"/>
                  <a:gd name="T67" fmla="*/ 24 h 11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9" h="1180">
                    <a:moveTo>
                      <a:pt x="90" y="1158"/>
                    </a:moveTo>
                    <a:lnTo>
                      <a:pt x="101" y="1162"/>
                    </a:lnTo>
                    <a:lnTo>
                      <a:pt x="109" y="1169"/>
                    </a:lnTo>
                    <a:lnTo>
                      <a:pt x="116" y="1180"/>
                    </a:lnTo>
                    <a:lnTo>
                      <a:pt x="150" y="1128"/>
                    </a:lnTo>
                    <a:lnTo>
                      <a:pt x="183" y="1077"/>
                    </a:lnTo>
                    <a:lnTo>
                      <a:pt x="216" y="1024"/>
                    </a:lnTo>
                    <a:lnTo>
                      <a:pt x="245" y="978"/>
                    </a:lnTo>
                    <a:lnTo>
                      <a:pt x="273" y="932"/>
                    </a:lnTo>
                    <a:lnTo>
                      <a:pt x="300" y="884"/>
                    </a:lnTo>
                    <a:lnTo>
                      <a:pt x="328" y="835"/>
                    </a:lnTo>
                    <a:lnTo>
                      <a:pt x="355" y="785"/>
                    </a:lnTo>
                    <a:lnTo>
                      <a:pt x="381" y="733"/>
                    </a:lnTo>
                    <a:lnTo>
                      <a:pt x="407" y="680"/>
                    </a:lnTo>
                    <a:lnTo>
                      <a:pt x="432" y="628"/>
                    </a:lnTo>
                    <a:lnTo>
                      <a:pt x="456" y="576"/>
                    </a:lnTo>
                    <a:lnTo>
                      <a:pt x="479" y="523"/>
                    </a:lnTo>
                    <a:lnTo>
                      <a:pt x="499" y="470"/>
                    </a:lnTo>
                    <a:lnTo>
                      <a:pt x="520" y="417"/>
                    </a:lnTo>
                    <a:lnTo>
                      <a:pt x="537" y="362"/>
                    </a:lnTo>
                    <a:lnTo>
                      <a:pt x="553" y="307"/>
                    </a:lnTo>
                    <a:lnTo>
                      <a:pt x="568" y="254"/>
                    </a:lnTo>
                    <a:lnTo>
                      <a:pt x="579" y="201"/>
                    </a:lnTo>
                    <a:lnTo>
                      <a:pt x="582" y="181"/>
                    </a:lnTo>
                    <a:lnTo>
                      <a:pt x="586" y="162"/>
                    </a:lnTo>
                    <a:lnTo>
                      <a:pt x="589" y="141"/>
                    </a:lnTo>
                    <a:lnTo>
                      <a:pt x="587" y="92"/>
                    </a:lnTo>
                    <a:lnTo>
                      <a:pt x="570" y="53"/>
                    </a:lnTo>
                    <a:lnTo>
                      <a:pt x="541" y="22"/>
                    </a:lnTo>
                    <a:lnTo>
                      <a:pt x="506" y="4"/>
                    </a:lnTo>
                    <a:lnTo>
                      <a:pt x="468" y="0"/>
                    </a:lnTo>
                    <a:lnTo>
                      <a:pt x="429" y="11"/>
                    </a:lnTo>
                    <a:lnTo>
                      <a:pt x="395" y="38"/>
                    </a:lnTo>
                    <a:lnTo>
                      <a:pt x="370" y="81"/>
                    </a:lnTo>
                    <a:lnTo>
                      <a:pt x="352" y="135"/>
                    </a:lnTo>
                    <a:lnTo>
                      <a:pt x="332" y="188"/>
                    </a:lnTo>
                    <a:lnTo>
                      <a:pt x="314" y="241"/>
                    </a:lnTo>
                    <a:lnTo>
                      <a:pt x="297" y="295"/>
                    </a:lnTo>
                    <a:lnTo>
                      <a:pt x="279" y="347"/>
                    </a:lnTo>
                    <a:lnTo>
                      <a:pt x="261" y="403"/>
                    </a:lnTo>
                    <a:lnTo>
                      <a:pt x="242" y="456"/>
                    </a:lnTo>
                    <a:lnTo>
                      <a:pt x="224" y="509"/>
                    </a:lnTo>
                    <a:lnTo>
                      <a:pt x="204" y="561"/>
                    </a:lnTo>
                    <a:lnTo>
                      <a:pt x="184" y="614"/>
                    </a:lnTo>
                    <a:lnTo>
                      <a:pt x="164" y="667"/>
                    </a:lnTo>
                    <a:lnTo>
                      <a:pt x="143" y="720"/>
                    </a:lnTo>
                    <a:lnTo>
                      <a:pt x="122" y="772"/>
                    </a:lnTo>
                    <a:lnTo>
                      <a:pt x="99" y="825"/>
                    </a:lnTo>
                    <a:lnTo>
                      <a:pt x="76" y="876"/>
                    </a:lnTo>
                    <a:lnTo>
                      <a:pt x="51" y="928"/>
                    </a:lnTo>
                    <a:lnTo>
                      <a:pt x="34" y="961"/>
                    </a:lnTo>
                    <a:lnTo>
                      <a:pt x="18" y="993"/>
                    </a:lnTo>
                    <a:lnTo>
                      <a:pt x="0" y="1026"/>
                    </a:lnTo>
                    <a:lnTo>
                      <a:pt x="25" y="1039"/>
                    </a:lnTo>
                    <a:lnTo>
                      <a:pt x="50" y="1052"/>
                    </a:lnTo>
                    <a:lnTo>
                      <a:pt x="74" y="1067"/>
                    </a:lnTo>
                    <a:lnTo>
                      <a:pt x="99" y="1094"/>
                    </a:lnTo>
                    <a:lnTo>
                      <a:pt x="104" y="1127"/>
                    </a:lnTo>
                    <a:lnTo>
                      <a:pt x="90" y="11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3" name="Freeform 313">
                <a:extLst>
                  <a:ext uri="{FF2B5EF4-FFF2-40B4-BE49-F238E27FC236}">
                    <a16:creationId xmlns:a16="http://schemas.microsoft.com/office/drawing/2014/main" id="{663A7C70-4673-4B55-5967-FAC36E85352B}"/>
                  </a:ext>
                </a:extLst>
              </p:cNvPr>
              <p:cNvSpPr>
                <a:spLocks/>
              </p:cNvSpPr>
              <p:nvPr/>
            </p:nvSpPr>
            <p:spPr bwMode="auto">
              <a:xfrm>
                <a:off x="4398" y="2407"/>
                <a:ext cx="7" cy="17"/>
              </a:xfrm>
              <a:custGeom>
                <a:avLst/>
                <a:gdLst>
                  <a:gd name="T0" fmla="*/ 1 w 51"/>
                  <a:gd name="T1" fmla="*/ 2 h 123"/>
                  <a:gd name="T2" fmla="*/ 1 w 51"/>
                  <a:gd name="T3" fmla="*/ 2 h 123"/>
                  <a:gd name="T4" fmla="*/ 1 w 51"/>
                  <a:gd name="T5" fmla="*/ 1 h 123"/>
                  <a:gd name="T6" fmla="*/ 1 w 51"/>
                  <a:gd name="T7" fmla="*/ 0 h 123"/>
                  <a:gd name="T8" fmla="*/ 1 w 51"/>
                  <a:gd name="T9" fmla="*/ 0 h 123"/>
                  <a:gd name="T10" fmla="*/ 1 w 51"/>
                  <a:gd name="T11" fmla="*/ 0 h 123"/>
                  <a:gd name="T12" fmla="*/ 0 w 51"/>
                  <a:gd name="T13" fmla="*/ 1 h 123"/>
                  <a:gd name="T14" fmla="*/ 0 w 51"/>
                  <a:gd name="T15" fmla="*/ 2 h 123"/>
                  <a:gd name="T16" fmla="*/ 0 w 51"/>
                  <a:gd name="T17" fmla="*/ 2 h 123"/>
                  <a:gd name="T18" fmla="*/ 0 w 51"/>
                  <a:gd name="T19" fmla="*/ 2 h 123"/>
                  <a:gd name="T20" fmla="*/ 0 w 51"/>
                  <a:gd name="T21" fmla="*/ 2 h 123"/>
                  <a:gd name="T22" fmla="*/ 0 w 51"/>
                  <a:gd name="T23" fmla="*/ 2 h 123"/>
                  <a:gd name="T24" fmla="*/ 0 w 51"/>
                  <a:gd name="T25" fmla="*/ 2 h 123"/>
                  <a:gd name="T26" fmla="*/ 0 w 51"/>
                  <a:gd name="T27" fmla="*/ 2 h 123"/>
                  <a:gd name="T28" fmla="*/ 0 w 51"/>
                  <a:gd name="T29" fmla="*/ 2 h 123"/>
                  <a:gd name="T30" fmla="*/ 1 w 51"/>
                  <a:gd name="T31" fmla="*/ 2 h 123"/>
                  <a:gd name="T32" fmla="*/ 1 w 51"/>
                  <a:gd name="T33" fmla="*/ 2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123">
                    <a:moveTo>
                      <a:pt x="35" y="123"/>
                    </a:moveTo>
                    <a:lnTo>
                      <a:pt x="41" y="82"/>
                    </a:lnTo>
                    <a:lnTo>
                      <a:pt x="45" y="41"/>
                    </a:lnTo>
                    <a:lnTo>
                      <a:pt x="51" y="0"/>
                    </a:lnTo>
                    <a:lnTo>
                      <a:pt x="35" y="25"/>
                    </a:lnTo>
                    <a:lnTo>
                      <a:pt x="19" y="52"/>
                    </a:lnTo>
                    <a:lnTo>
                      <a:pt x="4" y="78"/>
                    </a:lnTo>
                    <a:lnTo>
                      <a:pt x="0" y="88"/>
                    </a:lnTo>
                    <a:lnTo>
                      <a:pt x="0" y="98"/>
                    </a:lnTo>
                    <a:lnTo>
                      <a:pt x="4" y="107"/>
                    </a:lnTo>
                    <a:lnTo>
                      <a:pt x="12" y="116"/>
                    </a:lnTo>
                    <a:lnTo>
                      <a:pt x="23" y="122"/>
                    </a:lnTo>
                    <a:lnTo>
                      <a:pt x="35" y="123"/>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4" name="Freeform 314">
                <a:extLst>
                  <a:ext uri="{FF2B5EF4-FFF2-40B4-BE49-F238E27FC236}">
                    <a16:creationId xmlns:a16="http://schemas.microsoft.com/office/drawing/2014/main" id="{476CCB0E-6725-1C00-0D97-3241F8E7693E}"/>
                  </a:ext>
                </a:extLst>
              </p:cNvPr>
              <p:cNvSpPr>
                <a:spLocks/>
              </p:cNvSpPr>
              <p:nvPr/>
            </p:nvSpPr>
            <p:spPr bwMode="auto">
              <a:xfrm>
                <a:off x="4398" y="2407"/>
                <a:ext cx="7" cy="17"/>
              </a:xfrm>
              <a:custGeom>
                <a:avLst/>
                <a:gdLst>
                  <a:gd name="T0" fmla="*/ 1 w 51"/>
                  <a:gd name="T1" fmla="*/ 2 h 123"/>
                  <a:gd name="T2" fmla="*/ 1 w 51"/>
                  <a:gd name="T3" fmla="*/ 2 h 123"/>
                  <a:gd name="T4" fmla="*/ 1 w 51"/>
                  <a:gd name="T5" fmla="*/ 1 h 123"/>
                  <a:gd name="T6" fmla="*/ 1 w 51"/>
                  <a:gd name="T7" fmla="*/ 0 h 123"/>
                  <a:gd name="T8" fmla="*/ 1 w 51"/>
                  <a:gd name="T9" fmla="*/ 0 h 123"/>
                  <a:gd name="T10" fmla="*/ 1 w 51"/>
                  <a:gd name="T11" fmla="*/ 0 h 123"/>
                  <a:gd name="T12" fmla="*/ 0 w 51"/>
                  <a:gd name="T13" fmla="*/ 1 h 123"/>
                  <a:gd name="T14" fmla="*/ 0 w 51"/>
                  <a:gd name="T15" fmla="*/ 2 h 123"/>
                  <a:gd name="T16" fmla="*/ 0 w 51"/>
                  <a:gd name="T17" fmla="*/ 2 h 123"/>
                  <a:gd name="T18" fmla="*/ 0 w 51"/>
                  <a:gd name="T19" fmla="*/ 2 h 123"/>
                  <a:gd name="T20" fmla="*/ 0 w 51"/>
                  <a:gd name="T21" fmla="*/ 2 h 123"/>
                  <a:gd name="T22" fmla="*/ 0 w 51"/>
                  <a:gd name="T23" fmla="*/ 2 h 123"/>
                  <a:gd name="T24" fmla="*/ 0 w 51"/>
                  <a:gd name="T25" fmla="*/ 2 h 123"/>
                  <a:gd name="T26" fmla="*/ 0 w 51"/>
                  <a:gd name="T27" fmla="*/ 2 h 123"/>
                  <a:gd name="T28" fmla="*/ 0 w 51"/>
                  <a:gd name="T29" fmla="*/ 2 h 123"/>
                  <a:gd name="T30" fmla="*/ 1 w 51"/>
                  <a:gd name="T31" fmla="*/ 2 h 123"/>
                  <a:gd name="T32" fmla="*/ 1 w 51"/>
                  <a:gd name="T33" fmla="*/ 2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123">
                    <a:moveTo>
                      <a:pt x="35" y="123"/>
                    </a:moveTo>
                    <a:lnTo>
                      <a:pt x="41" y="82"/>
                    </a:lnTo>
                    <a:lnTo>
                      <a:pt x="45" y="41"/>
                    </a:lnTo>
                    <a:lnTo>
                      <a:pt x="51" y="0"/>
                    </a:lnTo>
                    <a:lnTo>
                      <a:pt x="35" y="25"/>
                    </a:lnTo>
                    <a:lnTo>
                      <a:pt x="19" y="52"/>
                    </a:lnTo>
                    <a:lnTo>
                      <a:pt x="4" y="78"/>
                    </a:lnTo>
                    <a:lnTo>
                      <a:pt x="0" y="88"/>
                    </a:lnTo>
                    <a:lnTo>
                      <a:pt x="0" y="98"/>
                    </a:lnTo>
                    <a:lnTo>
                      <a:pt x="4" y="107"/>
                    </a:lnTo>
                    <a:lnTo>
                      <a:pt x="12" y="116"/>
                    </a:lnTo>
                    <a:lnTo>
                      <a:pt x="23" y="122"/>
                    </a:lnTo>
                    <a:lnTo>
                      <a:pt x="35" y="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5" name="Freeform 315">
                <a:extLst>
                  <a:ext uri="{FF2B5EF4-FFF2-40B4-BE49-F238E27FC236}">
                    <a16:creationId xmlns:a16="http://schemas.microsoft.com/office/drawing/2014/main" id="{4AB229A2-EF4B-D938-3D7C-CEA348EBF99D}"/>
                  </a:ext>
                </a:extLst>
              </p:cNvPr>
              <p:cNvSpPr>
                <a:spLocks/>
              </p:cNvSpPr>
              <p:nvPr/>
            </p:nvSpPr>
            <p:spPr bwMode="auto">
              <a:xfrm>
                <a:off x="4461" y="2342"/>
                <a:ext cx="1" cy="1"/>
              </a:xfrm>
              <a:custGeom>
                <a:avLst/>
                <a:gdLst>
                  <a:gd name="T0" fmla="*/ 0 w 5"/>
                  <a:gd name="T1" fmla="*/ 0 h 5"/>
                  <a:gd name="T2" fmla="*/ 0 w 5"/>
                  <a:gd name="T3" fmla="*/ 0 h 5"/>
                  <a:gd name="T4" fmla="*/ 0 w 5"/>
                  <a:gd name="T5" fmla="*/ 0 h 5"/>
                  <a:gd name="T6" fmla="*/ 0 w 5"/>
                  <a:gd name="T7" fmla="*/ 0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 name="T20" fmla="*/ 0 w 5"/>
                  <a:gd name="T21" fmla="*/ 0 h 5"/>
                  <a:gd name="T22" fmla="*/ 0 w 5"/>
                  <a:gd name="T23" fmla="*/ 0 h 5"/>
                  <a:gd name="T24" fmla="*/ 0 w 5"/>
                  <a:gd name="T25" fmla="*/ 0 h 5"/>
                  <a:gd name="T26" fmla="*/ 0 w 5"/>
                  <a:gd name="T27" fmla="*/ 0 h 5"/>
                  <a:gd name="T28" fmla="*/ 0 w 5"/>
                  <a:gd name="T29" fmla="*/ 0 h 5"/>
                  <a:gd name="T30" fmla="*/ 0 w 5"/>
                  <a:gd name="T31" fmla="*/ 0 h 5"/>
                  <a:gd name="T32" fmla="*/ 0 w 5"/>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5">
                    <a:moveTo>
                      <a:pt x="0" y="0"/>
                    </a:moveTo>
                    <a:lnTo>
                      <a:pt x="0" y="2"/>
                    </a:lnTo>
                    <a:lnTo>
                      <a:pt x="0" y="4"/>
                    </a:lnTo>
                    <a:lnTo>
                      <a:pt x="1" y="5"/>
                    </a:lnTo>
                    <a:lnTo>
                      <a:pt x="2" y="4"/>
                    </a:lnTo>
                    <a:lnTo>
                      <a:pt x="3" y="3"/>
                    </a:lnTo>
                    <a:lnTo>
                      <a:pt x="5" y="1"/>
                    </a:lnTo>
                    <a:lnTo>
                      <a:pt x="2" y="1"/>
                    </a:lnTo>
                    <a:lnTo>
                      <a:pt x="1" y="1"/>
                    </a:lnTo>
                    <a:lnTo>
                      <a:pt x="0" y="0"/>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6" name="Freeform 316">
                <a:extLst>
                  <a:ext uri="{FF2B5EF4-FFF2-40B4-BE49-F238E27FC236}">
                    <a16:creationId xmlns:a16="http://schemas.microsoft.com/office/drawing/2014/main" id="{5EE34974-FCF6-E4DD-7530-12650D18368B}"/>
                  </a:ext>
                </a:extLst>
              </p:cNvPr>
              <p:cNvSpPr>
                <a:spLocks/>
              </p:cNvSpPr>
              <p:nvPr/>
            </p:nvSpPr>
            <p:spPr bwMode="auto">
              <a:xfrm>
                <a:off x="4461" y="2342"/>
                <a:ext cx="1" cy="1"/>
              </a:xfrm>
              <a:custGeom>
                <a:avLst/>
                <a:gdLst>
                  <a:gd name="T0" fmla="*/ 0 w 5"/>
                  <a:gd name="T1" fmla="*/ 0 h 5"/>
                  <a:gd name="T2" fmla="*/ 0 w 5"/>
                  <a:gd name="T3" fmla="*/ 0 h 5"/>
                  <a:gd name="T4" fmla="*/ 0 w 5"/>
                  <a:gd name="T5" fmla="*/ 0 h 5"/>
                  <a:gd name="T6" fmla="*/ 0 w 5"/>
                  <a:gd name="T7" fmla="*/ 0 h 5"/>
                  <a:gd name="T8" fmla="*/ 0 w 5"/>
                  <a:gd name="T9" fmla="*/ 0 h 5"/>
                  <a:gd name="T10" fmla="*/ 0 w 5"/>
                  <a:gd name="T11" fmla="*/ 0 h 5"/>
                  <a:gd name="T12" fmla="*/ 0 w 5"/>
                  <a:gd name="T13" fmla="*/ 0 h 5"/>
                  <a:gd name="T14" fmla="*/ 0 w 5"/>
                  <a:gd name="T15" fmla="*/ 0 h 5"/>
                  <a:gd name="T16" fmla="*/ 0 w 5"/>
                  <a:gd name="T17" fmla="*/ 0 h 5"/>
                  <a:gd name="T18" fmla="*/ 0 w 5"/>
                  <a:gd name="T19" fmla="*/ 0 h 5"/>
                  <a:gd name="T20" fmla="*/ 0 w 5"/>
                  <a:gd name="T21" fmla="*/ 0 h 5"/>
                  <a:gd name="T22" fmla="*/ 0 w 5"/>
                  <a:gd name="T23" fmla="*/ 0 h 5"/>
                  <a:gd name="T24" fmla="*/ 0 w 5"/>
                  <a:gd name="T25" fmla="*/ 0 h 5"/>
                  <a:gd name="T26" fmla="*/ 0 w 5"/>
                  <a:gd name="T27" fmla="*/ 0 h 5"/>
                  <a:gd name="T28" fmla="*/ 0 w 5"/>
                  <a:gd name="T29" fmla="*/ 0 h 5"/>
                  <a:gd name="T30" fmla="*/ 0 w 5"/>
                  <a:gd name="T31" fmla="*/ 0 h 5"/>
                  <a:gd name="T32" fmla="*/ 0 w 5"/>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5">
                    <a:moveTo>
                      <a:pt x="0" y="0"/>
                    </a:moveTo>
                    <a:lnTo>
                      <a:pt x="0" y="2"/>
                    </a:lnTo>
                    <a:lnTo>
                      <a:pt x="0" y="4"/>
                    </a:lnTo>
                    <a:lnTo>
                      <a:pt x="1" y="5"/>
                    </a:lnTo>
                    <a:lnTo>
                      <a:pt x="2" y="4"/>
                    </a:lnTo>
                    <a:lnTo>
                      <a:pt x="3" y="3"/>
                    </a:lnTo>
                    <a:lnTo>
                      <a:pt x="5" y="1"/>
                    </a:lnTo>
                    <a:lnTo>
                      <a:pt x="2"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7" name="Freeform 317">
                <a:extLst>
                  <a:ext uri="{FF2B5EF4-FFF2-40B4-BE49-F238E27FC236}">
                    <a16:creationId xmlns:a16="http://schemas.microsoft.com/office/drawing/2014/main" id="{39BA0D2B-A2B4-9A3D-B13C-177A1B29BE74}"/>
                  </a:ext>
                </a:extLst>
              </p:cNvPr>
              <p:cNvSpPr>
                <a:spLocks/>
              </p:cNvSpPr>
              <p:nvPr/>
            </p:nvSpPr>
            <p:spPr bwMode="auto">
              <a:xfrm>
                <a:off x="4060" y="2082"/>
                <a:ext cx="212" cy="65"/>
              </a:xfrm>
              <a:custGeom>
                <a:avLst/>
                <a:gdLst>
                  <a:gd name="T0" fmla="*/ 4 w 1482"/>
                  <a:gd name="T1" fmla="*/ 7 h 457"/>
                  <a:gd name="T2" fmla="*/ 7 w 1482"/>
                  <a:gd name="T3" fmla="*/ 7 h 457"/>
                  <a:gd name="T4" fmla="*/ 9 w 1482"/>
                  <a:gd name="T5" fmla="*/ 7 h 457"/>
                  <a:gd name="T6" fmla="*/ 11 w 1482"/>
                  <a:gd name="T7" fmla="*/ 7 h 457"/>
                  <a:gd name="T8" fmla="*/ 14 w 1482"/>
                  <a:gd name="T9" fmla="*/ 8 h 457"/>
                  <a:gd name="T10" fmla="*/ 16 w 1482"/>
                  <a:gd name="T11" fmla="*/ 8 h 457"/>
                  <a:gd name="T12" fmla="*/ 17 w 1482"/>
                  <a:gd name="T13" fmla="*/ 8 h 457"/>
                  <a:gd name="T14" fmla="*/ 20 w 1482"/>
                  <a:gd name="T15" fmla="*/ 8 h 457"/>
                  <a:gd name="T16" fmla="*/ 22 w 1482"/>
                  <a:gd name="T17" fmla="*/ 9 h 457"/>
                  <a:gd name="T18" fmla="*/ 25 w 1482"/>
                  <a:gd name="T19" fmla="*/ 9 h 457"/>
                  <a:gd name="T20" fmla="*/ 27 w 1482"/>
                  <a:gd name="T21" fmla="*/ 9 h 457"/>
                  <a:gd name="T22" fmla="*/ 29 w 1482"/>
                  <a:gd name="T23" fmla="*/ 9 h 457"/>
                  <a:gd name="T24" fmla="*/ 30 w 1482"/>
                  <a:gd name="T25" fmla="*/ 9 h 457"/>
                  <a:gd name="T26" fmla="*/ 30 w 1482"/>
                  <a:gd name="T27" fmla="*/ 8 h 457"/>
                  <a:gd name="T28" fmla="*/ 29 w 1482"/>
                  <a:gd name="T29" fmla="*/ 7 h 457"/>
                  <a:gd name="T30" fmla="*/ 27 w 1482"/>
                  <a:gd name="T31" fmla="*/ 6 h 457"/>
                  <a:gd name="T32" fmla="*/ 25 w 1482"/>
                  <a:gd name="T33" fmla="*/ 5 h 457"/>
                  <a:gd name="T34" fmla="*/ 23 w 1482"/>
                  <a:gd name="T35" fmla="*/ 4 h 457"/>
                  <a:gd name="T36" fmla="*/ 21 w 1482"/>
                  <a:gd name="T37" fmla="*/ 4 h 457"/>
                  <a:gd name="T38" fmla="*/ 18 w 1482"/>
                  <a:gd name="T39" fmla="*/ 3 h 457"/>
                  <a:gd name="T40" fmla="*/ 16 w 1482"/>
                  <a:gd name="T41" fmla="*/ 3 h 457"/>
                  <a:gd name="T42" fmla="*/ 14 w 1482"/>
                  <a:gd name="T43" fmla="*/ 2 h 457"/>
                  <a:gd name="T44" fmla="*/ 12 w 1482"/>
                  <a:gd name="T45" fmla="*/ 2 h 457"/>
                  <a:gd name="T46" fmla="*/ 9 w 1482"/>
                  <a:gd name="T47" fmla="*/ 1 h 457"/>
                  <a:gd name="T48" fmla="*/ 7 w 1482"/>
                  <a:gd name="T49" fmla="*/ 1 h 457"/>
                  <a:gd name="T50" fmla="*/ 5 w 1482"/>
                  <a:gd name="T51" fmla="*/ 0 h 457"/>
                  <a:gd name="T52" fmla="*/ 4 w 1482"/>
                  <a:gd name="T53" fmla="*/ 0 h 457"/>
                  <a:gd name="T54" fmla="*/ 2 w 1482"/>
                  <a:gd name="T55" fmla="*/ 0 h 457"/>
                  <a:gd name="T56" fmla="*/ 1 w 1482"/>
                  <a:gd name="T57" fmla="*/ 1 h 457"/>
                  <a:gd name="T58" fmla="*/ 0 w 1482"/>
                  <a:gd name="T59" fmla="*/ 2 h 457"/>
                  <a:gd name="T60" fmla="*/ 0 w 1482"/>
                  <a:gd name="T61" fmla="*/ 3 h 457"/>
                  <a:gd name="T62" fmla="*/ 0 w 1482"/>
                  <a:gd name="T63" fmla="*/ 5 h 457"/>
                  <a:gd name="T64" fmla="*/ 1 w 1482"/>
                  <a:gd name="T65" fmla="*/ 6 h 457"/>
                  <a:gd name="T66" fmla="*/ 3 w 1482"/>
                  <a:gd name="T67" fmla="*/ 6 h 4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82" h="457">
                    <a:moveTo>
                      <a:pt x="148" y="315"/>
                    </a:moveTo>
                    <a:lnTo>
                      <a:pt x="205" y="323"/>
                    </a:lnTo>
                    <a:lnTo>
                      <a:pt x="264" y="329"/>
                    </a:lnTo>
                    <a:lnTo>
                      <a:pt x="321" y="337"/>
                    </a:lnTo>
                    <a:lnTo>
                      <a:pt x="380" y="343"/>
                    </a:lnTo>
                    <a:lnTo>
                      <a:pt x="440" y="350"/>
                    </a:lnTo>
                    <a:lnTo>
                      <a:pt x="498" y="356"/>
                    </a:lnTo>
                    <a:lnTo>
                      <a:pt x="557" y="363"/>
                    </a:lnTo>
                    <a:lnTo>
                      <a:pt x="615" y="370"/>
                    </a:lnTo>
                    <a:lnTo>
                      <a:pt x="673" y="376"/>
                    </a:lnTo>
                    <a:lnTo>
                      <a:pt x="731" y="382"/>
                    </a:lnTo>
                    <a:lnTo>
                      <a:pt x="789" y="389"/>
                    </a:lnTo>
                    <a:lnTo>
                      <a:pt x="849" y="396"/>
                    </a:lnTo>
                    <a:lnTo>
                      <a:pt x="907" y="403"/>
                    </a:lnTo>
                    <a:lnTo>
                      <a:pt x="966" y="409"/>
                    </a:lnTo>
                    <a:lnTo>
                      <a:pt x="1025" y="415"/>
                    </a:lnTo>
                    <a:lnTo>
                      <a:pt x="1084" y="422"/>
                    </a:lnTo>
                    <a:lnTo>
                      <a:pt x="1143" y="428"/>
                    </a:lnTo>
                    <a:lnTo>
                      <a:pt x="1202" y="433"/>
                    </a:lnTo>
                    <a:lnTo>
                      <a:pt x="1262" y="439"/>
                    </a:lnTo>
                    <a:lnTo>
                      <a:pt x="1321" y="446"/>
                    </a:lnTo>
                    <a:lnTo>
                      <a:pt x="1379" y="451"/>
                    </a:lnTo>
                    <a:lnTo>
                      <a:pt x="1437" y="457"/>
                    </a:lnTo>
                    <a:lnTo>
                      <a:pt x="1473" y="441"/>
                    </a:lnTo>
                    <a:lnTo>
                      <a:pt x="1482" y="403"/>
                    </a:lnTo>
                    <a:lnTo>
                      <a:pt x="1461" y="370"/>
                    </a:lnTo>
                    <a:lnTo>
                      <a:pt x="1413" y="343"/>
                    </a:lnTo>
                    <a:lnTo>
                      <a:pt x="1364" y="318"/>
                    </a:lnTo>
                    <a:lnTo>
                      <a:pt x="1315" y="295"/>
                    </a:lnTo>
                    <a:lnTo>
                      <a:pt x="1265" y="273"/>
                    </a:lnTo>
                    <a:lnTo>
                      <a:pt x="1214" y="253"/>
                    </a:lnTo>
                    <a:lnTo>
                      <a:pt x="1163" y="233"/>
                    </a:lnTo>
                    <a:lnTo>
                      <a:pt x="1110" y="215"/>
                    </a:lnTo>
                    <a:lnTo>
                      <a:pt x="1058" y="197"/>
                    </a:lnTo>
                    <a:lnTo>
                      <a:pt x="1005" y="181"/>
                    </a:lnTo>
                    <a:lnTo>
                      <a:pt x="951" y="166"/>
                    </a:lnTo>
                    <a:lnTo>
                      <a:pt x="898" y="151"/>
                    </a:lnTo>
                    <a:lnTo>
                      <a:pt x="844" y="138"/>
                    </a:lnTo>
                    <a:lnTo>
                      <a:pt x="789" y="125"/>
                    </a:lnTo>
                    <a:lnTo>
                      <a:pt x="734" y="113"/>
                    </a:lnTo>
                    <a:lnTo>
                      <a:pt x="681" y="101"/>
                    </a:lnTo>
                    <a:lnTo>
                      <a:pt x="626" y="90"/>
                    </a:lnTo>
                    <a:lnTo>
                      <a:pt x="570" y="79"/>
                    </a:lnTo>
                    <a:lnTo>
                      <a:pt x="516" y="67"/>
                    </a:lnTo>
                    <a:lnTo>
                      <a:pt x="461" y="57"/>
                    </a:lnTo>
                    <a:lnTo>
                      <a:pt x="407" y="47"/>
                    </a:lnTo>
                    <a:lnTo>
                      <a:pt x="352" y="36"/>
                    </a:lnTo>
                    <a:lnTo>
                      <a:pt x="297" y="25"/>
                    </a:lnTo>
                    <a:lnTo>
                      <a:pt x="244" y="15"/>
                    </a:lnTo>
                    <a:lnTo>
                      <a:pt x="191" y="5"/>
                    </a:lnTo>
                    <a:lnTo>
                      <a:pt x="145" y="0"/>
                    </a:lnTo>
                    <a:lnTo>
                      <a:pt x="106" y="6"/>
                    </a:lnTo>
                    <a:lnTo>
                      <a:pt x="72" y="19"/>
                    </a:lnTo>
                    <a:lnTo>
                      <a:pt x="44" y="41"/>
                    </a:lnTo>
                    <a:lnTo>
                      <a:pt x="22" y="67"/>
                    </a:lnTo>
                    <a:lnTo>
                      <a:pt x="7" y="98"/>
                    </a:lnTo>
                    <a:lnTo>
                      <a:pt x="0" y="131"/>
                    </a:lnTo>
                    <a:lnTo>
                      <a:pt x="0" y="166"/>
                    </a:lnTo>
                    <a:lnTo>
                      <a:pt x="4" y="201"/>
                    </a:lnTo>
                    <a:lnTo>
                      <a:pt x="17" y="233"/>
                    </a:lnTo>
                    <a:lnTo>
                      <a:pt x="39" y="263"/>
                    </a:lnTo>
                    <a:lnTo>
                      <a:pt x="67" y="287"/>
                    </a:lnTo>
                    <a:lnTo>
                      <a:pt x="104" y="305"/>
                    </a:lnTo>
                    <a:lnTo>
                      <a:pt x="148" y="315"/>
                    </a:lnTo>
                    <a:close/>
                  </a:path>
                </a:pathLst>
              </a:custGeom>
              <a:solidFill>
                <a:srgbClr val="B7BE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8" name="Freeform 318">
                <a:extLst>
                  <a:ext uri="{FF2B5EF4-FFF2-40B4-BE49-F238E27FC236}">
                    <a16:creationId xmlns:a16="http://schemas.microsoft.com/office/drawing/2014/main" id="{23CED537-5CB1-E8A4-3F70-2D75EDBD98A9}"/>
                  </a:ext>
                </a:extLst>
              </p:cNvPr>
              <p:cNvSpPr>
                <a:spLocks/>
              </p:cNvSpPr>
              <p:nvPr/>
            </p:nvSpPr>
            <p:spPr bwMode="auto">
              <a:xfrm>
                <a:off x="4060" y="2082"/>
                <a:ext cx="212" cy="65"/>
              </a:xfrm>
              <a:custGeom>
                <a:avLst/>
                <a:gdLst>
                  <a:gd name="T0" fmla="*/ 4 w 1482"/>
                  <a:gd name="T1" fmla="*/ 7 h 457"/>
                  <a:gd name="T2" fmla="*/ 7 w 1482"/>
                  <a:gd name="T3" fmla="*/ 7 h 457"/>
                  <a:gd name="T4" fmla="*/ 9 w 1482"/>
                  <a:gd name="T5" fmla="*/ 7 h 457"/>
                  <a:gd name="T6" fmla="*/ 11 w 1482"/>
                  <a:gd name="T7" fmla="*/ 7 h 457"/>
                  <a:gd name="T8" fmla="*/ 14 w 1482"/>
                  <a:gd name="T9" fmla="*/ 8 h 457"/>
                  <a:gd name="T10" fmla="*/ 16 w 1482"/>
                  <a:gd name="T11" fmla="*/ 8 h 457"/>
                  <a:gd name="T12" fmla="*/ 17 w 1482"/>
                  <a:gd name="T13" fmla="*/ 8 h 457"/>
                  <a:gd name="T14" fmla="*/ 20 w 1482"/>
                  <a:gd name="T15" fmla="*/ 8 h 457"/>
                  <a:gd name="T16" fmla="*/ 22 w 1482"/>
                  <a:gd name="T17" fmla="*/ 9 h 457"/>
                  <a:gd name="T18" fmla="*/ 25 w 1482"/>
                  <a:gd name="T19" fmla="*/ 9 h 457"/>
                  <a:gd name="T20" fmla="*/ 27 w 1482"/>
                  <a:gd name="T21" fmla="*/ 9 h 457"/>
                  <a:gd name="T22" fmla="*/ 29 w 1482"/>
                  <a:gd name="T23" fmla="*/ 9 h 457"/>
                  <a:gd name="T24" fmla="*/ 30 w 1482"/>
                  <a:gd name="T25" fmla="*/ 9 h 457"/>
                  <a:gd name="T26" fmla="*/ 30 w 1482"/>
                  <a:gd name="T27" fmla="*/ 8 h 457"/>
                  <a:gd name="T28" fmla="*/ 29 w 1482"/>
                  <a:gd name="T29" fmla="*/ 7 h 457"/>
                  <a:gd name="T30" fmla="*/ 27 w 1482"/>
                  <a:gd name="T31" fmla="*/ 6 h 457"/>
                  <a:gd name="T32" fmla="*/ 25 w 1482"/>
                  <a:gd name="T33" fmla="*/ 5 h 457"/>
                  <a:gd name="T34" fmla="*/ 23 w 1482"/>
                  <a:gd name="T35" fmla="*/ 4 h 457"/>
                  <a:gd name="T36" fmla="*/ 21 w 1482"/>
                  <a:gd name="T37" fmla="*/ 4 h 457"/>
                  <a:gd name="T38" fmla="*/ 18 w 1482"/>
                  <a:gd name="T39" fmla="*/ 3 h 457"/>
                  <a:gd name="T40" fmla="*/ 16 w 1482"/>
                  <a:gd name="T41" fmla="*/ 3 h 457"/>
                  <a:gd name="T42" fmla="*/ 14 w 1482"/>
                  <a:gd name="T43" fmla="*/ 2 h 457"/>
                  <a:gd name="T44" fmla="*/ 12 w 1482"/>
                  <a:gd name="T45" fmla="*/ 2 h 457"/>
                  <a:gd name="T46" fmla="*/ 9 w 1482"/>
                  <a:gd name="T47" fmla="*/ 1 h 457"/>
                  <a:gd name="T48" fmla="*/ 7 w 1482"/>
                  <a:gd name="T49" fmla="*/ 1 h 457"/>
                  <a:gd name="T50" fmla="*/ 5 w 1482"/>
                  <a:gd name="T51" fmla="*/ 0 h 457"/>
                  <a:gd name="T52" fmla="*/ 4 w 1482"/>
                  <a:gd name="T53" fmla="*/ 0 h 457"/>
                  <a:gd name="T54" fmla="*/ 2 w 1482"/>
                  <a:gd name="T55" fmla="*/ 0 h 457"/>
                  <a:gd name="T56" fmla="*/ 1 w 1482"/>
                  <a:gd name="T57" fmla="*/ 1 h 457"/>
                  <a:gd name="T58" fmla="*/ 0 w 1482"/>
                  <a:gd name="T59" fmla="*/ 2 h 457"/>
                  <a:gd name="T60" fmla="*/ 0 w 1482"/>
                  <a:gd name="T61" fmla="*/ 3 h 457"/>
                  <a:gd name="T62" fmla="*/ 0 w 1482"/>
                  <a:gd name="T63" fmla="*/ 5 h 457"/>
                  <a:gd name="T64" fmla="*/ 1 w 1482"/>
                  <a:gd name="T65" fmla="*/ 6 h 457"/>
                  <a:gd name="T66" fmla="*/ 3 w 1482"/>
                  <a:gd name="T67" fmla="*/ 6 h 4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82" h="457">
                    <a:moveTo>
                      <a:pt x="148" y="315"/>
                    </a:moveTo>
                    <a:lnTo>
                      <a:pt x="205" y="323"/>
                    </a:lnTo>
                    <a:lnTo>
                      <a:pt x="264" y="329"/>
                    </a:lnTo>
                    <a:lnTo>
                      <a:pt x="321" y="337"/>
                    </a:lnTo>
                    <a:lnTo>
                      <a:pt x="380" y="343"/>
                    </a:lnTo>
                    <a:lnTo>
                      <a:pt x="440" y="350"/>
                    </a:lnTo>
                    <a:lnTo>
                      <a:pt x="498" y="356"/>
                    </a:lnTo>
                    <a:lnTo>
                      <a:pt x="557" y="363"/>
                    </a:lnTo>
                    <a:lnTo>
                      <a:pt x="615" y="370"/>
                    </a:lnTo>
                    <a:lnTo>
                      <a:pt x="673" y="376"/>
                    </a:lnTo>
                    <a:lnTo>
                      <a:pt x="731" y="382"/>
                    </a:lnTo>
                    <a:lnTo>
                      <a:pt x="789" y="389"/>
                    </a:lnTo>
                    <a:lnTo>
                      <a:pt x="849" y="396"/>
                    </a:lnTo>
                    <a:lnTo>
                      <a:pt x="907" y="403"/>
                    </a:lnTo>
                    <a:lnTo>
                      <a:pt x="966" y="409"/>
                    </a:lnTo>
                    <a:lnTo>
                      <a:pt x="1025" y="415"/>
                    </a:lnTo>
                    <a:lnTo>
                      <a:pt x="1084" y="422"/>
                    </a:lnTo>
                    <a:lnTo>
                      <a:pt x="1143" y="428"/>
                    </a:lnTo>
                    <a:lnTo>
                      <a:pt x="1202" y="433"/>
                    </a:lnTo>
                    <a:lnTo>
                      <a:pt x="1262" y="439"/>
                    </a:lnTo>
                    <a:lnTo>
                      <a:pt x="1321" y="446"/>
                    </a:lnTo>
                    <a:lnTo>
                      <a:pt x="1379" y="451"/>
                    </a:lnTo>
                    <a:lnTo>
                      <a:pt x="1437" y="457"/>
                    </a:lnTo>
                    <a:lnTo>
                      <a:pt x="1473" y="441"/>
                    </a:lnTo>
                    <a:lnTo>
                      <a:pt x="1482" y="403"/>
                    </a:lnTo>
                    <a:lnTo>
                      <a:pt x="1461" y="370"/>
                    </a:lnTo>
                    <a:lnTo>
                      <a:pt x="1413" y="343"/>
                    </a:lnTo>
                    <a:lnTo>
                      <a:pt x="1364" y="318"/>
                    </a:lnTo>
                    <a:lnTo>
                      <a:pt x="1315" y="295"/>
                    </a:lnTo>
                    <a:lnTo>
                      <a:pt x="1265" y="273"/>
                    </a:lnTo>
                    <a:lnTo>
                      <a:pt x="1214" y="253"/>
                    </a:lnTo>
                    <a:lnTo>
                      <a:pt x="1163" y="233"/>
                    </a:lnTo>
                    <a:lnTo>
                      <a:pt x="1110" y="215"/>
                    </a:lnTo>
                    <a:lnTo>
                      <a:pt x="1058" y="197"/>
                    </a:lnTo>
                    <a:lnTo>
                      <a:pt x="1005" y="181"/>
                    </a:lnTo>
                    <a:lnTo>
                      <a:pt x="951" y="166"/>
                    </a:lnTo>
                    <a:lnTo>
                      <a:pt x="898" y="151"/>
                    </a:lnTo>
                    <a:lnTo>
                      <a:pt x="844" y="138"/>
                    </a:lnTo>
                    <a:lnTo>
                      <a:pt x="789" y="125"/>
                    </a:lnTo>
                    <a:lnTo>
                      <a:pt x="734" y="113"/>
                    </a:lnTo>
                    <a:lnTo>
                      <a:pt x="681" y="101"/>
                    </a:lnTo>
                    <a:lnTo>
                      <a:pt x="626" y="90"/>
                    </a:lnTo>
                    <a:lnTo>
                      <a:pt x="570" y="79"/>
                    </a:lnTo>
                    <a:lnTo>
                      <a:pt x="516" y="67"/>
                    </a:lnTo>
                    <a:lnTo>
                      <a:pt x="461" y="57"/>
                    </a:lnTo>
                    <a:lnTo>
                      <a:pt x="407" y="47"/>
                    </a:lnTo>
                    <a:lnTo>
                      <a:pt x="352" y="36"/>
                    </a:lnTo>
                    <a:lnTo>
                      <a:pt x="297" y="25"/>
                    </a:lnTo>
                    <a:lnTo>
                      <a:pt x="244" y="15"/>
                    </a:lnTo>
                    <a:lnTo>
                      <a:pt x="191" y="5"/>
                    </a:lnTo>
                    <a:lnTo>
                      <a:pt x="145" y="0"/>
                    </a:lnTo>
                    <a:lnTo>
                      <a:pt x="106" y="6"/>
                    </a:lnTo>
                    <a:lnTo>
                      <a:pt x="72" y="19"/>
                    </a:lnTo>
                    <a:lnTo>
                      <a:pt x="44" y="41"/>
                    </a:lnTo>
                    <a:lnTo>
                      <a:pt x="22" y="67"/>
                    </a:lnTo>
                    <a:lnTo>
                      <a:pt x="7" y="98"/>
                    </a:lnTo>
                    <a:lnTo>
                      <a:pt x="0" y="131"/>
                    </a:lnTo>
                    <a:lnTo>
                      <a:pt x="0" y="166"/>
                    </a:lnTo>
                    <a:lnTo>
                      <a:pt x="4" y="201"/>
                    </a:lnTo>
                    <a:lnTo>
                      <a:pt x="17" y="233"/>
                    </a:lnTo>
                    <a:lnTo>
                      <a:pt x="39" y="263"/>
                    </a:lnTo>
                    <a:lnTo>
                      <a:pt x="67" y="287"/>
                    </a:lnTo>
                    <a:lnTo>
                      <a:pt x="104" y="305"/>
                    </a:lnTo>
                    <a:lnTo>
                      <a:pt x="148" y="3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59" name="Freeform 319">
                <a:extLst>
                  <a:ext uri="{FF2B5EF4-FFF2-40B4-BE49-F238E27FC236}">
                    <a16:creationId xmlns:a16="http://schemas.microsoft.com/office/drawing/2014/main" id="{AF134165-7F4B-2A4C-9DD0-3FC9267FFA71}"/>
                  </a:ext>
                </a:extLst>
              </p:cNvPr>
              <p:cNvSpPr>
                <a:spLocks/>
              </p:cNvSpPr>
              <p:nvPr/>
            </p:nvSpPr>
            <p:spPr bwMode="auto">
              <a:xfrm>
                <a:off x="4057" y="2219"/>
                <a:ext cx="176" cy="44"/>
              </a:xfrm>
              <a:custGeom>
                <a:avLst/>
                <a:gdLst>
                  <a:gd name="T0" fmla="*/ 24 w 1232"/>
                  <a:gd name="T1" fmla="*/ 4 h 306"/>
                  <a:gd name="T2" fmla="*/ 23 w 1232"/>
                  <a:gd name="T3" fmla="*/ 4 h 306"/>
                  <a:gd name="T4" fmla="*/ 22 w 1232"/>
                  <a:gd name="T5" fmla="*/ 3 h 306"/>
                  <a:gd name="T6" fmla="*/ 21 w 1232"/>
                  <a:gd name="T7" fmla="*/ 3 h 306"/>
                  <a:gd name="T8" fmla="*/ 20 w 1232"/>
                  <a:gd name="T9" fmla="*/ 3 h 306"/>
                  <a:gd name="T10" fmla="*/ 19 w 1232"/>
                  <a:gd name="T11" fmla="*/ 2 h 306"/>
                  <a:gd name="T12" fmla="*/ 18 w 1232"/>
                  <a:gd name="T13" fmla="*/ 2 h 306"/>
                  <a:gd name="T14" fmla="*/ 17 w 1232"/>
                  <a:gd name="T15" fmla="*/ 2 h 306"/>
                  <a:gd name="T16" fmla="*/ 15 w 1232"/>
                  <a:gd name="T17" fmla="*/ 2 h 306"/>
                  <a:gd name="T18" fmla="*/ 14 w 1232"/>
                  <a:gd name="T19" fmla="*/ 2 h 306"/>
                  <a:gd name="T20" fmla="*/ 13 w 1232"/>
                  <a:gd name="T21" fmla="*/ 1 h 306"/>
                  <a:gd name="T22" fmla="*/ 12 w 1232"/>
                  <a:gd name="T23" fmla="*/ 1 h 306"/>
                  <a:gd name="T24" fmla="*/ 11 w 1232"/>
                  <a:gd name="T25" fmla="*/ 1 h 306"/>
                  <a:gd name="T26" fmla="*/ 11 w 1232"/>
                  <a:gd name="T27" fmla="*/ 1 h 306"/>
                  <a:gd name="T28" fmla="*/ 10 w 1232"/>
                  <a:gd name="T29" fmla="*/ 1 h 306"/>
                  <a:gd name="T30" fmla="*/ 9 w 1232"/>
                  <a:gd name="T31" fmla="*/ 1 h 306"/>
                  <a:gd name="T32" fmla="*/ 7 w 1232"/>
                  <a:gd name="T33" fmla="*/ 0 h 306"/>
                  <a:gd name="T34" fmla="*/ 6 w 1232"/>
                  <a:gd name="T35" fmla="*/ 0 h 306"/>
                  <a:gd name="T36" fmla="*/ 5 w 1232"/>
                  <a:gd name="T37" fmla="*/ 0 h 306"/>
                  <a:gd name="T38" fmla="*/ 4 w 1232"/>
                  <a:gd name="T39" fmla="*/ 0 h 306"/>
                  <a:gd name="T40" fmla="*/ 2 w 1232"/>
                  <a:gd name="T41" fmla="*/ 0 h 306"/>
                  <a:gd name="T42" fmla="*/ 1 w 1232"/>
                  <a:gd name="T43" fmla="*/ 0 h 306"/>
                  <a:gd name="T44" fmla="*/ 0 w 1232"/>
                  <a:gd name="T45" fmla="*/ 1 h 306"/>
                  <a:gd name="T46" fmla="*/ 0 w 1232"/>
                  <a:gd name="T47" fmla="*/ 1 h 306"/>
                  <a:gd name="T48" fmla="*/ 0 w 1232"/>
                  <a:gd name="T49" fmla="*/ 2 h 306"/>
                  <a:gd name="T50" fmla="*/ 0 w 1232"/>
                  <a:gd name="T51" fmla="*/ 2 h 306"/>
                  <a:gd name="T52" fmla="*/ 1 w 1232"/>
                  <a:gd name="T53" fmla="*/ 2 h 306"/>
                  <a:gd name="T54" fmla="*/ 1 w 1232"/>
                  <a:gd name="T55" fmla="*/ 2 h 306"/>
                  <a:gd name="T56" fmla="*/ 2 w 1232"/>
                  <a:gd name="T57" fmla="*/ 2 h 306"/>
                  <a:gd name="T58" fmla="*/ 4 w 1232"/>
                  <a:gd name="T59" fmla="*/ 2 h 306"/>
                  <a:gd name="T60" fmla="*/ 5 w 1232"/>
                  <a:gd name="T61" fmla="*/ 2 h 306"/>
                  <a:gd name="T62" fmla="*/ 5 w 1232"/>
                  <a:gd name="T63" fmla="*/ 2 h 306"/>
                  <a:gd name="T64" fmla="*/ 7 w 1232"/>
                  <a:gd name="T65" fmla="*/ 3 h 306"/>
                  <a:gd name="T66" fmla="*/ 8 w 1232"/>
                  <a:gd name="T67" fmla="*/ 3 h 306"/>
                  <a:gd name="T68" fmla="*/ 9 w 1232"/>
                  <a:gd name="T69" fmla="*/ 3 h 306"/>
                  <a:gd name="T70" fmla="*/ 11 w 1232"/>
                  <a:gd name="T71" fmla="*/ 3 h 306"/>
                  <a:gd name="T72" fmla="*/ 12 w 1232"/>
                  <a:gd name="T73" fmla="*/ 4 h 306"/>
                  <a:gd name="T74" fmla="*/ 12 w 1232"/>
                  <a:gd name="T75" fmla="*/ 4 h 306"/>
                  <a:gd name="T76" fmla="*/ 13 w 1232"/>
                  <a:gd name="T77" fmla="*/ 4 h 306"/>
                  <a:gd name="T78" fmla="*/ 14 w 1232"/>
                  <a:gd name="T79" fmla="*/ 4 h 306"/>
                  <a:gd name="T80" fmla="*/ 15 w 1232"/>
                  <a:gd name="T81" fmla="*/ 5 h 306"/>
                  <a:gd name="T82" fmla="*/ 17 w 1232"/>
                  <a:gd name="T83" fmla="*/ 5 h 306"/>
                  <a:gd name="T84" fmla="*/ 18 w 1232"/>
                  <a:gd name="T85" fmla="*/ 5 h 306"/>
                  <a:gd name="T86" fmla="*/ 19 w 1232"/>
                  <a:gd name="T87" fmla="*/ 6 h 306"/>
                  <a:gd name="T88" fmla="*/ 20 w 1232"/>
                  <a:gd name="T89" fmla="*/ 6 h 306"/>
                  <a:gd name="T90" fmla="*/ 21 w 1232"/>
                  <a:gd name="T91" fmla="*/ 6 h 306"/>
                  <a:gd name="T92" fmla="*/ 23 w 1232"/>
                  <a:gd name="T93" fmla="*/ 6 h 306"/>
                  <a:gd name="T94" fmla="*/ 24 w 1232"/>
                  <a:gd name="T95" fmla="*/ 6 h 306"/>
                  <a:gd name="T96" fmla="*/ 24 w 1232"/>
                  <a:gd name="T97" fmla="*/ 6 h 306"/>
                  <a:gd name="T98" fmla="*/ 25 w 1232"/>
                  <a:gd name="T99" fmla="*/ 6 h 306"/>
                  <a:gd name="T100" fmla="*/ 25 w 1232"/>
                  <a:gd name="T101" fmla="*/ 5 h 306"/>
                  <a:gd name="T102" fmla="*/ 24 w 1232"/>
                  <a:gd name="T103" fmla="*/ 4 h 306"/>
                  <a:gd name="T104" fmla="*/ 24 w 1232"/>
                  <a:gd name="T105" fmla="*/ 4 h 3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2" h="306">
                    <a:moveTo>
                      <a:pt x="1200" y="194"/>
                    </a:moveTo>
                    <a:lnTo>
                      <a:pt x="1150" y="174"/>
                    </a:lnTo>
                    <a:lnTo>
                      <a:pt x="1097" y="157"/>
                    </a:lnTo>
                    <a:lnTo>
                      <a:pt x="1043" y="141"/>
                    </a:lnTo>
                    <a:lnTo>
                      <a:pt x="987" y="127"/>
                    </a:lnTo>
                    <a:lnTo>
                      <a:pt x="931" y="115"/>
                    </a:lnTo>
                    <a:lnTo>
                      <a:pt x="875" y="105"/>
                    </a:lnTo>
                    <a:lnTo>
                      <a:pt x="817" y="94"/>
                    </a:lnTo>
                    <a:lnTo>
                      <a:pt x="759" y="85"/>
                    </a:lnTo>
                    <a:lnTo>
                      <a:pt x="702" y="76"/>
                    </a:lnTo>
                    <a:lnTo>
                      <a:pt x="646" y="67"/>
                    </a:lnTo>
                    <a:lnTo>
                      <a:pt x="590" y="58"/>
                    </a:lnTo>
                    <a:lnTo>
                      <a:pt x="537" y="49"/>
                    </a:lnTo>
                    <a:lnTo>
                      <a:pt x="485" y="39"/>
                    </a:lnTo>
                    <a:lnTo>
                      <a:pt x="427" y="25"/>
                    </a:lnTo>
                    <a:lnTo>
                      <a:pt x="365" y="15"/>
                    </a:lnTo>
                    <a:lnTo>
                      <a:pt x="304" y="6"/>
                    </a:lnTo>
                    <a:lnTo>
                      <a:pt x="240" y="0"/>
                    </a:lnTo>
                    <a:lnTo>
                      <a:pt x="180" y="0"/>
                    </a:lnTo>
                    <a:lnTo>
                      <a:pt x="121" y="7"/>
                    </a:lnTo>
                    <a:lnTo>
                      <a:pt x="65" y="20"/>
                    </a:lnTo>
                    <a:lnTo>
                      <a:pt x="17" y="48"/>
                    </a:lnTo>
                    <a:lnTo>
                      <a:pt x="0" y="74"/>
                    </a:lnTo>
                    <a:lnTo>
                      <a:pt x="17" y="98"/>
                    </a:lnTo>
                    <a:lnTo>
                      <a:pt x="49" y="99"/>
                    </a:lnTo>
                    <a:lnTo>
                      <a:pt x="118" y="87"/>
                    </a:lnTo>
                    <a:lnTo>
                      <a:pt x="196" y="97"/>
                    </a:lnTo>
                    <a:lnTo>
                      <a:pt x="264" y="110"/>
                    </a:lnTo>
                    <a:lnTo>
                      <a:pt x="327" y="122"/>
                    </a:lnTo>
                    <a:lnTo>
                      <a:pt x="391" y="133"/>
                    </a:lnTo>
                    <a:lnTo>
                      <a:pt x="455" y="147"/>
                    </a:lnTo>
                    <a:lnTo>
                      <a:pt x="518" y="160"/>
                    </a:lnTo>
                    <a:lnTo>
                      <a:pt x="580" y="175"/>
                    </a:lnTo>
                    <a:lnTo>
                      <a:pt x="636" y="190"/>
                    </a:lnTo>
                    <a:lnTo>
                      <a:pt x="693" y="207"/>
                    </a:lnTo>
                    <a:lnTo>
                      <a:pt x="752" y="225"/>
                    </a:lnTo>
                    <a:lnTo>
                      <a:pt x="811" y="243"/>
                    </a:lnTo>
                    <a:lnTo>
                      <a:pt x="872" y="261"/>
                    </a:lnTo>
                    <a:lnTo>
                      <a:pt x="934" y="278"/>
                    </a:lnTo>
                    <a:lnTo>
                      <a:pt x="994" y="291"/>
                    </a:lnTo>
                    <a:lnTo>
                      <a:pt x="1053" y="301"/>
                    </a:lnTo>
                    <a:lnTo>
                      <a:pt x="1113" y="306"/>
                    </a:lnTo>
                    <a:lnTo>
                      <a:pt x="1170" y="305"/>
                    </a:lnTo>
                    <a:lnTo>
                      <a:pt x="1216" y="280"/>
                    </a:lnTo>
                    <a:lnTo>
                      <a:pt x="1232" y="233"/>
                    </a:lnTo>
                    <a:lnTo>
                      <a:pt x="1200" y="194"/>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0" name="Freeform 320">
                <a:extLst>
                  <a:ext uri="{FF2B5EF4-FFF2-40B4-BE49-F238E27FC236}">
                    <a16:creationId xmlns:a16="http://schemas.microsoft.com/office/drawing/2014/main" id="{2848B056-CDB8-7BC8-2FDF-50D37C35470B}"/>
                  </a:ext>
                </a:extLst>
              </p:cNvPr>
              <p:cNvSpPr>
                <a:spLocks/>
              </p:cNvSpPr>
              <p:nvPr/>
            </p:nvSpPr>
            <p:spPr bwMode="auto">
              <a:xfrm>
                <a:off x="4057" y="2219"/>
                <a:ext cx="176" cy="44"/>
              </a:xfrm>
              <a:custGeom>
                <a:avLst/>
                <a:gdLst>
                  <a:gd name="T0" fmla="*/ 24 w 1232"/>
                  <a:gd name="T1" fmla="*/ 4 h 306"/>
                  <a:gd name="T2" fmla="*/ 23 w 1232"/>
                  <a:gd name="T3" fmla="*/ 4 h 306"/>
                  <a:gd name="T4" fmla="*/ 22 w 1232"/>
                  <a:gd name="T5" fmla="*/ 3 h 306"/>
                  <a:gd name="T6" fmla="*/ 21 w 1232"/>
                  <a:gd name="T7" fmla="*/ 3 h 306"/>
                  <a:gd name="T8" fmla="*/ 20 w 1232"/>
                  <a:gd name="T9" fmla="*/ 3 h 306"/>
                  <a:gd name="T10" fmla="*/ 19 w 1232"/>
                  <a:gd name="T11" fmla="*/ 2 h 306"/>
                  <a:gd name="T12" fmla="*/ 18 w 1232"/>
                  <a:gd name="T13" fmla="*/ 2 h 306"/>
                  <a:gd name="T14" fmla="*/ 17 w 1232"/>
                  <a:gd name="T15" fmla="*/ 2 h 306"/>
                  <a:gd name="T16" fmla="*/ 15 w 1232"/>
                  <a:gd name="T17" fmla="*/ 2 h 306"/>
                  <a:gd name="T18" fmla="*/ 14 w 1232"/>
                  <a:gd name="T19" fmla="*/ 2 h 306"/>
                  <a:gd name="T20" fmla="*/ 13 w 1232"/>
                  <a:gd name="T21" fmla="*/ 1 h 306"/>
                  <a:gd name="T22" fmla="*/ 12 w 1232"/>
                  <a:gd name="T23" fmla="*/ 1 h 306"/>
                  <a:gd name="T24" fmla="*/ 11 w 1232"/>
                  <a:gd name="T25" fmla="*/ 1 h 306"/>
                  <a:gd name="T26" fmla="*/ 11 w 1232"/>
                  <a:gd name="T27" fmla="*/ 1 h 306"/>
                  <a:gd name="T28" fmla="*/ 10 w 1232"/>
                  <a:gd name="T29" fmla="*/ 1 h 306"/>
                  <a:gd name="T30" fmla="*/ 9 w 1232"/>
                  <a:gd name="T31" fmla="*/ 1 h 306"/>
                  <a:gd name="T32" fmla="*/ 7 w 1232"/>
                  <a:gd name="T33" fmla="*/ 0 h 306"/>
                  <a:gd name="T34" fmla="*/ 6 w 1232"/>
                  <a:gd name="T35" fmla="*/ 0 h 306"/>
                  <a:gd name="T36" fmla="*/ 5 w 1232"/>
                  <a:gd name="T37" fmla="*/ 0 h 306"/>
                  <a:gd name="T38" fmla="*/ 4 w 1232"/>
                  <a:gd name="T39" fmla="*/ 0 h 306"/>
                  <a:gd name="T40" fmla="*/ 2 w 1232"/>
                  <a:gd name="T41" fmla="*/ 0 h 306"/>
                  <a:gd name="T42" fmla="*/ 1 w 1232"/>
                  <a:gd name="T43" fmla="*/ 0 h 306"/>
                  <a:gd name="T44" fmla="*/ 0 w 1232"/>
                  <a:gd name="T45" fmla="*/ 1 h 306"/>
                  <a:gd name="T46" fmla="*/ 0 w 1232"/>
                  <a:gd name="T47" fmla="*/ 1 h 306"/>
                  <a:gd name="T48" fmla="*/ 0 w 1232"/>
                  <a:gd name="T49" fmla="*/ 2 h 306"/>
                  <a:gd name="T50" fmla="*/ 0 w 1232"/>
                  <a:gd name="T51" fmla="*/ 2 h 306"/>
                  <a:gd name="T52" fmla="*/ 1 w 1232"/>
                  <a:gd name="T53" fmla="*/ 2 h 306"/>
                  <a:gd name="T54" fmla="*/ 1 w 1232"/>
                  <a:gd name="T55" fmla="*/ 2 h 306"/>
                  <a:gd name="T56" fmla="*/ 2 w 1232"/>
                  <a:gd name="T57" fmla="*/ 2 h 306"/>
                  <a:gd name="T58" fmla="*/ 4 w 1232"/>
                  <a:gd name="T59" fmla="*/ 2 h 306"/>
                  <a:gd name="T60" fmla="*/ 5 w 1232"/>
                  <a:gd name="T61" fmla="*/ 2 h 306"/>
                  <a:gd name="T62" fmla="*/ 5 w 1232"/>
                  <a:gd name="T63" fmla="*/ 2 h 306"/>
                  <a:gd name="T64" fmla="*/ 7 w 1232"/>
                  <a:gd name="T65" fmla="*/ 3 h 306"/>
                  <a:gd name="T66" fmla="*/ 8 w 1232"/>
                  <a:gd name="T67" fmla="*/ 3 h 306"/>
                  <a:gd name="T68" fmla="*/ 9 w 1232"/>
                  <a:gd name="T69" fmla="*/ 3 h 306"/>
                  <a:gd name="T70" fmla="*/ 11 w 1232"/>
                  <a:gd name="T71" fmla="*/ 3 h 306"/>
                  <a:gd name="T72" fmla="*/ 12 w 1232"/>
                  <a:gd name="T73" fmla="*/ 4 h 306"/>
                  <a:gd name="T74" fmla="*/ 12 w 1232"/>
                  <a:gd name="T75" fmla="*/ 4 h 306"/>
                  <a:gd name="T76" fmla="*/ 13 w 1232"/>
                  <a:gd name="T77" fmla="*/ 4 h 306"/>
                  <a:gd name="T78" fmla="*/ 14 w 1232"/>
                  <a:gd name="T79" fmla="*/ 4 h 306"/>
                  <a:gd name="T80" fmla="*/ 15 w 1232"/>
                  <a:gd name="T81" fmla="*/ 5 h 306"/>
                  <a:gd name="T82" fmla="*/ 17 w 1232"/>
                  <a:gd name="T83" fmla="*/ 5 h 306"/>
                  <a:gd name="T84" fmla="*/ 18 w 1232"/>
                  <a:gd name="T85" fmla="*/ 5 h 306"/>
                  <a:gd name="T86" fmla="*/ 19 w 1232"/>
                  <a:gd name="T87" fmla="*/ 6 h 306"/>
                  <a:gd name="T88" fmla="*/ 20 w 1232"/>
                  <a:gd name="T89" fmla="*/ 6 h 306"/>
                  <a:gd name="T90" fmla="*/ 21 w 1232"/>
                  <a:gd name="T91" fmla="*/ 6 h 306"/>
                  <a:gd name="T92" fmla="*/ 23 w 1232"/>
                  <a:gd name="T93" fmla="*/ 6 h 306"/>
                  <a:gd name="T94" fmla="*/ 24 w 1232"/>
                  <a:gd name="T95" fmla="*/ 6 h 306"/>
                  <a:gd name="T96" fmla="*/ 24 w 1232"/>
                  <a:gd name="T97" fmla="*/ 6 h 306"/>
                  <a:gd name="T98" fmla="*/ 25 w 1232"/>
                  <a:gd name="T99" fmla="*/ 6 h 306"/>
                  <a:gd name="T100" fmla="*/ 25 w 1232"/>
                  <a:gd name="T101" fmla="*/ 5 h 306"/>
                  <a:gd name="T102" fmla="*/ 24 w 1232"/>
                  <a:gd name="T103" fmla="*/ 4 h 306"/>
                  <a:gd name="T104" fmla="*/ 24 w 1232"/>
                  <a:gd name="T105" fmla="*/ 4 h 3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2" h="306">
                    <a:moveTo>
                      <a:pt x="1200" y="194"/>
                    </a:moveTo>
                    <a:lnTo>
                      <a:pt x="1150" y="174"/>
                    </a:lnTo>
                    <a:lnTo>
                      <a:pt x="1097" y="157"/>
                    </a:lnTo>
                    <a:lnTo>
                      <a:pt x="1043" y="141"/>
                    </a:lnTo>
                    <a:lnTo>
                      <a:pt x="987" y="127"/>
                    </a:lnTo>
                    <a:lnTo>
                      <a:pt x="931" y="115"/>
                    </a:lnTo>
                    <a:lnTo>
                      <a:pt x="875" y="105"/>
                    </a:lnTo>
                    <a:lnTo>
                      <a:pt x="817" y="94"/>
                    </a:lnTo>
                    <a:lnTo>
                      <a:pt x="759" y="85"/>
                    </a:lnTo>
                    <a:lnTo>
                      <a:pt x="702" y="76"/>
                    </a:lnTo>
                    <a:lnTo>
                      <a:pt x="646" y="67"/>
                    </a:lnTo>
                    <a:lnTo>
                      <a:pt x="590" y="58"/>
                    </a:lnTo>
                    <a:lnTo>
                      <a:pt x="537" y="49"/>
                    </a:lnTo>
                    <a:lnTo>
                      <a:pt x="485" y="39"/>
                    </a:lnTo>
                    <a:lnTo>
                      <a:pt x="427" y="25"/>
                    </a:lnTo>
                    <a:lnTo>
                      <a:pt x="365" y="15"/>
                    </a:lnTo>
                    <a:lnTo>
                      <a:pt x="304" y="6"/>
                    </a:lnTo>
                    <a:lnTo>
                      <a:pt x="240" y="0"/>
                    </a:lnTo>
                    <a:lnTo>
                      <a:pt x="180" y="0"/>
                    </a:lnTo>
                    <a:lnTo>
                      <a:pt x="121" y="7"/>
                    </a:lnTo>
                    <a:lnTo>
                      <a:pt x="65" y="20"/>
                    </a:lnTo>
                    <a:lnTo>
                      <a:pt x="17" y="48"/>
                    </a:lnTo>
                    <a:lnTo>
                      <a:pt x="0" y="74"/>
                    </a:lnTo>
                    <a:lnTo>
                      <a:pt x="17" y="98"/>
                    </a:lnTo>
                    <a:lnTo>
                      <a:pt x="49" y="99"/>
                    </a:lnTo>
                    <a:lnTo>
                      <a:pt x="118" y="87"/>
                    </a:lnTo>
                    <a:lnTo>
                      <a:pt x="196" y="97"/>
                    </a:lnTo>
                    <a:lnTo>
                      <a:pt x="264" y="110"/>
                    </a:lnTo>
                    <a:lnTo>
                      <a:pt x="327" y="122"/>
                    </a:lnTo>
                    <a:lnTo>
                      <a:pt x="391" y="133"/>
                    </a:lnTo>
                    <a:lnTo>
                      <a:pt x="455" y="147"/>
                    </a:lnTo>
                    <a:lnTo>
                      <a:pt x="518" y="160"/>
                    </a:lnTo>
                    <a:lnTo>
                      <a:pt x="580" y="175"/>
                    </a:lnTo>
                    <a:lnTo>
                      <a:pt x="636" y="190"/>
                    </a:lnTo>
                    <a:lnTo>
                      <a:pt x="693" y="207"/>
                    </a:lnTo>
                    <a:lnTo>
                      <a:pt x="752" y="225"/>
                    </a:lnTo>
                    <a:lnTo>
                      <a:pt x="811" y="243"/>
                    </a:lnTo>
                    <a:lnTo>
                      <a:pt x="872" y="261"/>
                    </a:lnTo>
                    <a:lnTo>
                      <a:pt x="934" y="278"/>
                    </a:lnTo>
                    <a:lnTo>
                      <a:pt x="994" y="291"/>
                    </a:lnTo>
                    <a:lnTo>
                      <a:pt x="1053" y="301"/>
                    </a:lnTo>
                    <a:lnTo>
                      <a:pt x="1113" y="306"/>
                    </a:lnTo>
                    <a:lnTo>
                      <a:pt x="1170" y="305"/>
                    </a:lnTo>
                    <a:lnTo>
                      <a:pt x="1216" y="280"/>
                    </a:lnTo>
                    <a:lnTo>
                      <a:pt x="1232" y="233"/>
                    </a:lnTo>
                    <a:lnTo>
                      <a:pt x="1200"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1" name="Freeform 321">
                <a:extLst>
                  <a:ext uri="{FF2B5EF4-FFF2-40B4-BE49-F238E27FC236}">
                    <a16:creationId xmlns:a16="http://schemas.microsoft.com/office/drawing/2014/main" id="{361E77E7-9775-850D-B5E6-2570B5A1B69E}"/>
                  </a:ext>
                </a:extLst>
              </p:cNvPr>
              <p:cNvSpPr>
                <a:spLocks/>
              </p:cNvSpPr>
              <p:nvPr/>
            </p:nvSpPr>
            <p:spPr bwMode="auto">
              <a:xfrm>
                <a:off x="4057" y="2165"/>
                <a:ext cx="176" cy="44"/>
              </a:xfrm>
              <a:custGeom>
                <a:avLst/>
                <a:gdLst>
                  <a:gd name="T0" fmla="*/ 1 w 1230"/>
                  <a:gd name="T1" fmla="*/ 2 h 305"/>
                  <a:gd name="T2" fmla="*/ 2 w 1230"/>
                  <a:gd name="T3" fmla="*/ 2 h 305"/>
                  <a:gd name="T4" fmla="*/ 4 w 1230"/>
                  <a:gd name="T5" fmla="*/ 2 h 305"/>
                  <a:gd name="T6" fmla="*/ 5 w 1230"/>
                  <a:gd name="T7" fmla="*/ 2 h 305"/>
                  <a:gd name="T8" fmla="*/ 5 w 1230"/>
                  <a:gd name="T9" fmla="*/ 2 h 305"/>
                  <a:gd name="T10" fmla="*/ 7 w 1230"/>
                  <a:gd name="T11" fmla="*/ 2 h 305"/>
                  <a:gd name="T12" fmla="*/ 8 w 1230"/>
                  <a:gd name="T13" fmla="*/ 3 h 305"/>
                  <a:gd name="T14" fmla="*/ 9 w 1230"/>
                  <a:gd name="T15" fmla="*/ 3 h 305"/>
                  <a:gd name="T16" fmla="*/ 11 w 1230"/>
                  <a:gd name="T17" fmla="*/ 3 h 305"/>
                  <a:gd name="T18" fmla="*/ 12 w 1230"/>
                  <a:gd name="T19" fmla="*/ 4 h 305"/>
                  <a:gd name="T20" fmla="*/ 12 w 1230"/>
                  <a:gd name="T21" fmla="*/ 4 h 305"/>
                  <a:gd name="T22" fmla="*/ 13 w 1230"/>
                  <a:gd name="T23" fmla="*/ 4 h 305"/>
                  <a:gd name="T24" fmla="*/ 14 w 1230"/>
                  <a:gd name="T25" fmla="*/ 4 h 305"/>
                  <a:gd name="T26" fmla="*/ 15 w 1230"/>
                  <a:gd name="T27" fmla="*/ 5 h 305"/>
                  <a:gd name="T28" fmla="*/ 17 w 1230"/>
                  <a:gd name="T29" fmla="*/ 5 h 305"/>
                  <a:gd name="T30" fmla="*/ 18 w 1230"/>
                  <a:gd name="T31" fmla="*/ 5 h 305"/>
                  <a:gd name="T32" fmla="*/ 19 w 1230"/>
                  <a:gd name="T33" fmla="*/ 6 h 305"/>
                  <a:gd name="T34" fmla="*/ 20 w 1230"/>
                  <a:gd name="T35" fmla="*/ 6 h 305"/>
                  <a:gd name="T36" fmla="*/ 22 w 1230"/>
                  <a:gd name="T37" fmla="*/ 6 h 305"/>
                  <a:gd name="T38" fmla="*/ 23 w 1230"/>
                  <a:gd name="T39" fmla="*/ 6 h 305"/>
                  <a:gd name="T40" fmla="*/ 24 w 1230"/>
                  <a:gd name="T41" fmla="*/ 6 h 305"/>
                  <a:gd name="T42" fmla="*/ 24 w 1230"/>
                  <a:gd name="T43" fmla="*/ 6 h 305"/>
                  <a:gd name="T44" fmla="*/ 25 w 1230"/>
                  <a:gd name="T45" fmla="*/ 6 h 305"/>
                  <a:gd name="T46" fmla="*/ 25 w 1230"/>
                  <a:gd name="T47" fmla="*/ 5 h 305"/>
                  <a:gd name="T48" fmla="*/ 24 w 1230"/>
                  <a:gd name="T49" fmla="*/ 4 h 305"/>
                  <a:gd name="T50" fmla="*/ 24 w 1230"/>
                  <a:gd name="T51" fmla="*/ 4 h 305"/>
                  <a:gd name="T52" fmla="*/ 23 w 1230"/>
                  <a:gd name="T53" fmla="*/ 4 h 305"/>
                  <a:gd name="T54" fmla="*/ 22 w 1230"/>
                  <a:gd name="T55" fmla="*/ 3 h 305"/>
                  <a:gd name="T56" fmla="*/ 21 w 1230"/>
                  <a:gd name="T57" fmla="*/ 3 h 305"/>
                  <a:gd name="T58" fmla="*/ 20 w 1230"/>
                  <a:gd name="T59" fmla="*/ 3 h 305"/>
                  <a:gd name="T60" fmla="*/ 19 w 1230"/>
                  <a:gd name="T61" fmla="*/ 2 h 305"/>
                  <a:gd name="T62" fmla="*/ 18 w 1230"/>
                  <a:gd name="T63" fmla="*/ 2 h 305"/>
                  <a:gd name="T64" fmla="*/ 17 w 1230"/>
                  <a:gd name="T65" fmla="*/ 2 h 305"/>
                  <a:gd name="T66" fmla="*/ 15 w 1230"/>
                  <a:gd name="T67" fmla="*/ 2 h 305"/>
                  <a:gd name="T68" fmla="*/ 14 w 1230"/>
                  <a:gd name="T69" fmla="*/ 2 h 305"/>
                  <a:gd name="T70" fmla="*/ 13 w 1230"/>
                  <a:gd name="T71" fmla="*/ 1 h 305"/>
                  <a:gd name="T72" fmla="*/ 12 w 1230"/>
                  <a:gd name="T73" fmla="*/ 1 h 305"/>
                  <a:gd name="T74" fmla="*/ 11 w 1230"/>
                  <a:gd name="T75" fmla="*/ 1 h 305"/>
                  <a:gd name="T76" fmla="*/ 11 w 1230"/>
                  <a:gd name="T77" fmla="*/ 1 h 305"/>
                  <a:gd name="T78" fmla="*/ 10 w 1230"/>
                  <a:gd name="T79" fmla="*/ 1 h 305"/>
                  <a:gd name="T80" fmla="*/ 9 w 1230"/>
                  <a:gd name="T81" fmla="*/ 1 h 305"/>
                  <a:gd name="T82" fmla="*/ 7 w 1230"/>
                  <a:gd name="T83" fmla="*/ 0 h 305"/>
                  <a:gd name="T84" fmla="*/ 6 w 1230"/>
                  <a:gd name="T85" fmla="*/ 0 h 305"/>
                  <a:gd name="T86" fmla="*/ 5 w 1230"/>
                  <a:gd name="T87" fmla="*/ 0 h 305"/>
                  <a:gd name="T88" fmla="*/ 4 w 1230"/>
                  <a:gd name="T89" fmla="*/ 0 h 305"/>
                  <a:gd name="T90" fmla="*/ 2 w 1230"/>
                  <a:gd name="T91" fmla="*/ 0 h 305"/>
                  <a:gd name="T92" fmla="*/ 1 w 1230"/>
                  <a:gd name="T93" fmla="*/ 0 h 305"/>
                  <a:gd name="T94" fmla="*/ 0 w 1230"/>
                  <a:gd name="T95" fmla="*/ 1 h 305"/>
                  <a:gd name="T96" fmla="*/ 0 w 1230"/>
                  <a:gd name="T97" fmla="*/ 1 h 305"/>
                  <a:gd name="T98" fmla="*/ 0 w 1230"/>
                  <a:gd name="T99" fmla="*/ 1 h 305"/>
                  <a:gd name="T100" fmla="*/ 0 w 1230"/>
                  <a:gd name="T101" fmla="*/ 2 h 305"/>
                  <a:gd name="T102" fmla="*/ 1 w 1230"/>
                  <a:gd name="T103" fmla="*/ 2 h 305"/>
                  <a:gd name="T104" fmla="*/ 1 w 1230"/>
                  <a:gd name="T105" fmla="*/ 2 h 3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0" h="305">
                    <a:moveTo>
                      <a:pt x="48" y="98"/>
                    </a:moveTo>
                    <a:lnTo>
                      <a:pt x="117" y="87"/>
                    </a:lnTo>
                    <a:lnTo>
                      <a:pt x="194" y="96"/>
                    </a:lnTo>
                    <a:lnTo>
                      <a:pt x="264" y="110"/>
                    </a:lnTo>
                    <a:lnTo>
                      <a:pt x="326" y="121"/>
                    </a:lnTo>
                    <a:lnTo>
                      <a:pt x="390" y="133"/>
                    </a:lnTo>
                    <a:lnTo>
                      <a:pt x="454" y="146"/>
                    </a:lnTo>
                    <a:lnTo>
                      <a:pt x="516" y="160"/>
                    </a:lnTo>
                    <a:lnTo>
                      <a:pt x="579" y="175"/>
                    </a:lnTo>
                    <a:lnTo>
                      <a:pt x="636" y="189"/>
                    </a:lnTo>
                    <a:lnTo>
                      <a:pt x="692" y="206"/>
                    </a:lnTo>
                    <a:lnTo>
                      <a:pt x="750" y="225"/>
                    </a:lnTo>
                    <a:lnTo>
                      <a:pt x="811" y="243"/>
                    </a:lnTo>
                    <a:lnTo>
                      <a:pt x="872" y="261"/>
                    </a:lnTo>
                    <a:lnTo>
                      <a:pt x="932" y="278"/>
                    </a:lnTo>
                    <a:lnTo>
                      <a:pt x="993" y="291"/>
                    </a:lnTo>
                    <a:lnTo>
                      <a:pt x="1053" y="301"/>
                    </a:lnTo>
                    <a:lnTo>
                      <a:pt x="1112" y="305"/>
                    </a:lnTo>
                    <a:lnTo>
                      <a:pt x="1169" y="304"/>
                    </a:lnTo>
                    <a:lnTo>
                      <a:pt x="1214" y="279"/>
                    </a:lnTo>
                    <a:lnTo>
                      <a:pt x="1230" y="233"/>
                    </a:lnTo>
                    <a:lnTo>
                      <a:pt x="1198" y="194"/>
                    </a:lnTo>
                    <a:lnTo>
                      <a:pt x="1148" y="174"/>
                    </a:lnTo>
                    <a:lnTo>
                      <a:pt x="1096" y="156"/>
                    </a:lnTo>
                    <a:lnTo>
                      <a:pt x="1042" y="141"/>
                    </a:lnTo>
                    <a:lnTo>
                      <a:pt x="987" y="127"/>
                    </a:lnTo>
                    <a:lnTo>
                      <a:pt x="930" y="114"/>
                    </a:lnTo>
                    <a:lnTo>
                      <a:pt x="873" y="104"/>
                    </a:lnTo>
                    <a:lnTo>
                      <a:pt x="815" y="94"/>
                    </a:lnTo>
                    <a:lnTo>
                      <a:pt x="758" y="85"/>
                    </a:lnTo>
                    <a:lnTo>
                      <a:pt x="702" y="75"/>
                    </a:lnTo>
                    <a:lnTo>
                      <a:pt x="646" y="65"/>
                    </a:lnTo>
                    <a:lnTo>
                      <a:pt x="590" y="56"/>
                    </a:lnTo>
                    <a:lnTo>
                      <a:pt x="536" y="47"/>
                    </a:lnTo>
                    <a:lnTo>
                      <a:pt x="483" y="37"/>
                    </a:lnTo>
                    <a:lnTo>
                      <a:pt x="426" y="26"/>
                    </a:lnTo>
                    <a:lnTo>
                      <a:pt x="365" y="14"/>
                    </a:lnTo>
                    <a:lnTo>
                      <a:pt x="302" y="5"/>
                    </a:lnTo>
                    <a:lnTo>
                      <a:pt x="239" y="0"/>
                    </a:lnTo>
                    <a:lnTo>
                      <a:pt x="179" y="0"/>
                    </a:lnTo>
                    <a:lnTo>
                      <a:pt x="122" y="6"/>
                    </a:lnTo>
                    <a:lnTo>
                      <a:pt x="65" y="21"/>
                    </a:lnTo>
                    <a:lnTo>
                      <a:pt x="16" y="46"/>
                    </a:lnTo>
                    <a:lnTo>
                      <a:pt x="0" y="72"/>
                    </a:lnTo>
                    <a:lnTo>
                      <a:pt x="16" y="97"/>
                    </a:lnTo>
                    <a:lnTo>
                      <a:pt x="48" y="98"/>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2" name="Freeform 322">
                <a:extLst>
                  <a:ext uri="{FF2B5EF4-FFF2-40B4-BE49-F238E27FC236}">
                    <a16:creationId xmlns:a16="http://schemas.microsoft.com/office/drawing/2014/main" id="{66681CDF-0F60-036B-A2D4-EC83B73631AB}"/>
                  </a:ext>
                </a:extLst>
              </p:cNvPr>
              <p:cNvSpPr>
                <a:spLocks/>
              </p:cNvSpPr>
              <p:nvPr/>
            </p:nvSpPr>
            <p:spPr bwMode="auto">
              <a:xfrm>
                <a:off x="4057" y="2165"/>
                <a:ext cx="176" cy="44"/>
              </a:xfrm>
              <a:custGeom>
                <a:avLst/>
                <a:gdLst>
                  <a:gd name="T0" fmla="*/ 1 w 1230"/>
                  <a:gd name="T1" fmla="*/ 2 h 305"/>
                  <a:gd name="T2" fmla="*/ 2 w 1230"/>
                  <a:gd name="T3" fmla="*/ 2 h 305"/>
                  <a:gd name="T4" fmla="*/ 4 w 1230"/>
                  <a:gd name="T5" fmla="*/ 2 h 305"/>
                  <a:gd name="T6" fmla="*/ 5 w 1230"/>
                  <a:gd name="T7" fmla="*/ 2 h 305"/>
                  <a:gd name="T8" fmla="*/ 5 w 1230"/>
                  <a:gd name="T9" fmla="*/ 2 h 305"/>
                  <a:gd name="T10" fmla="*/ 7 w 1230"/>
                  <a:gd name="T11" fmla="*/ 2 h 305"/>
                  <a:gd name="T12" fmla="*/ 8 w 1230"/>
                  <a:gd name="T13" fmla="*/ 3 h 305"/>
                  <a:gd name="T14" fmla="*/ 9 w 1230"/>
                  <a:gd name="T15" fmla="*/ 3 h 305"/>
                  <a:gd name="T16" fmla="*/ 11 w 1230"/>
                  <a:gd name="T17" fmla="*/ 3 h 305"/>
                  <a:gd name="T18" fmla="*/ 12 w 1230"/>
                  <a:gd name="T19" fmla="*/ 4 h 305"/>
                  <a:gd name="T20" fmla="*/ 12 w 1230"/>
                  <a:gd name="T21" fmla="*/ 4 h 305"/>
                  <a:gd name="T22" fmla="*/ 13 w 1230"/>
                  <a:gd name="T23" fmla="*/ 4 h 305"/>
                  <a:gd name="T24" fmla="*/ 14 w 1230"/>
                  <a:gd name="T25" fmla="*/ 4 h 305"/>
                  <a:gd name="T26" fmla="*/ 15 w 1230"/>
                  <a:gd name="T27" fmla="*/ 5 h 305"/>
                  <a:gd name="T28" fmla="*/ 17 w 1230"/>
                  <a:gd name="T29" fmla="*/ 5 h 305"/>
                  <a:gd name="T30" fmla="*/ 18 w 1230"/>
                  <a:gd name="T31" fmla="*/ 5 h 305"/>
                  <a:gd name="T32" fmla="*/ 19 w 1230"/>
                  <a:gd name="T33" fmla="*/ 6 h 305"/>
                  <a:gd name="T34" fmla="*/ 20 w 1230"/>
                  <a:gd name="T35" fmla="*/ 6 h 305"/>
                  <a:gd name="T36" fmla="*/ 22 w 1230"/>
                  <a:gd name="T37" fmla="*/ 6 h 305"/>
                  <a:gd name="T38" fmla="*/ 23 w 1230"/>
                  <a:gd name="T39" fmla="*/ 6 h 305"/>
                  <a:gd name="T40" fmla="*/ 24 w 1230"/>
                  <a:gd name="T41" fmla="*/ 6 h 305"/>
                  <a:gd name="T42" fmla="*/ 24 w 1230"/>
                  <a:gd name="T43" fmla="*/ 6 h 305"/>
                  <a:gd name="T44" fmla="*/ 25 w 1230"/>
                  <a:gd name="T45" fmla="*/ 6 h 305"/>
                  <a:gd name="T46" fmla="*/ 25 w 1230"/>
                  <a:gd name="T47" fmla="*/ 5 h 305"/>
                  <a:gd name="T48" fmla="*/ 24 w 1230"/>
                  <a:gd name="T49" fmla="*/ 4 h 305"/>
                  <a:gd name="T50" fmla="*/ 24 w 1230"/>
                  <a:gd name="T51" fmla="*/ 4 h 305"/>
                  <a:gd name="T52" fmla="*/ 23 w 1230"/>
                  <a:gd name="T53" fmla="*/ 4 h 305"/>
                  <a:gd name="T54" fmla="*/ 22 w 1230"/>
                  <a:gd name="T55" fmla="*/ 3 h 305"/>
                  <a:gd name="T56" fmla="*/ 21 w 1230"/>
                  <a:gd name="T57" fmla="*/ 3 h 305"/>
                  <a:gd name="T58" fmla="*/ 20 w 1230"/>
                  <a:gd name="T59" fmla="*/ 3 h 305"/>
                  <a:gd name="T60" fmla="*/ 19 w 1230"/>
                  <a:gd name="T61" fmla="*/ 2 h 305"/>
                  <a:gd name="T62" fmla="*/ 18 w 1230"/>
                  <a:gd name="T63" fmla="*/ 2 h 305"/>
                  <a:gd name="T64" fmla="*/ 17 w 1230"/>
                  <a:gd name="T65" fmla="*/ 2 h 305"/>
                  <a:gd name="T66" fmla="*/ 15 w 1230"/>
                  <a:gd name="T67" fmla="*/ 2 h 305"/>
                  <a:gd name="T68" fmla="*/ 14 w 1230"/>
                  <a:gd name="T69" fmla="*/ 2 h 305"/>
                  <a:gd name="T70" fmla="*/ 13 w 1230"/>
                  <a:gd name="T71" fmla="*/ 1 h 305"/>
                  <a:gd name="T72" fmla="*/ 12 w 1230"/>
                  <a:gd name="T73" fmla="*/ 1 h 305"/>
                  <a:gd name="T74" fmla="*/ 11 w 1230"/>
                  <a:gd name="T75" fmla="*/ 1 h 305"/>
                  <a:gd name="T76" fmla="*/ 11 w 1230"/>
                  <a:gd name="T77" fmla="*/ 1 h 305"/>
                  <a:gd name="T78" fmla="*/ 10 w 1230"/>
                  <a:gd name="T79" fmla="*/ 1 h 305"/>
                  <a:gd name="T80" fmla="*/ 9 w 1230"/>
                  <a:gd name="T81" fmla="*/ 1 h 305"/>
                  <a:gd name="T82" fmla="*/ 7 w 1230"/>
                  <a:gd name="T83" fmla="*/ 0 h 305"/>
                  <a:gd name="T84" fmla="*/ 6 w 1230"/>
                  <a:gd name="T85" fmla="*/ 0 h 305"/>
                  <a:gd name="T86" fmla="*/ 5 w 1230"/>
                  <a:gd name="T87" fmla="*/ 0 h 305"/>
                  <a:gd name="T88" fmla="*/ 4 w 1230"/>
                  <a:gd name="T89" fmla="*/ 0 h 305"/>
                  <a:gd name="T90" fmla="*/ 2 w 1230"/>
                  <a:gd name="T91" fmla="*/ 0 h 305"/>
                  <a:gd name="T92" fmla="*/ 1 w 1230"/>
                  <a:gd name="T93" fmla="*/ 0 h 305"/>
                  <a:gd name="T94" fmla="*/ 0 w 1230"/>
                  <a:gd name="T95" fmla="*/ 1 h 305"/>
                  <a:gd name="T96" fmla="*/ 0 w 1230"/>
                  <a:gd name="T97" fmla="*/ 1 h 305"/>
                  <a:gd name="T98" fmla="*/ 0 w 1230"/>
                  <a:gd name="T99" fmla="*/ 1 h 305"/>
                  <a:gd name="T100" fmla="*/ 0 w 1230"/>
                  <a:gd name="T101" fmla="*/ 2 h 305"/>
                  <a:gd name="T102" fmla="*/ 1 w 1230"/>
                  <a:gd name="T103" fmla="*/ 2 h 305"/>
                  <a:gd name="T104" fmla="*/ 1 w 1230"/>
                  <a:gd name="T105" fmla="*/ 2 h 3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0" h="305">
                    <a:moveTo>
                      <a:pt x="48" y="98"/>
                    </a:moveTo>
                    <a:lnTo>
                      <a:pt x="117" y="87"/>
                    </a:lnTo>
                    <a:lnTo>
                      <a:pt x="194" y="96"/>
                    </a:lnTo>
                    <a:lnTo>
                      <a:pt x="264" y="110"/>
                    </a:lnTo>
                    <a:lnTo>
                      <a:pt x="326" y="121"/>
                    </a:lnTo>
                    <a:lnTo>
                      <a:pt x="390" y="133"/>
                    </a:lnTo>
                    <a:lnTo>
                      <a:pt x="454" y="146"/>
                    </a:lnTo>
                    <a:lnTo>
                      <a:pt x="516" y="160"/>
                    </a:lnTo>
                    <a:lnTo>
                      <a:pt x="579" y="175"/>
                    </a:lnTo>
                    <a:lnTo>
                      <a:pt x="636" y="189"/>
                    </a:lnTo>
                    <a:lnTo>
                      <a:pt x="692" y="206"/>
                    </a:lnTo>
                    <a:lnTo>
                      <a:pt x="750" y="225"/>
                    </a:lnTo>
                    <a:lnTo>
                      <a:pt x="811" y="243"/>
                    </a:lnTo>
                    <a:lnTo>
                      <a:pt x="872" y="261"/>
                    </a:lnTo>
                    <a:lnTo>
                      <a:pt x="932" y="278"/>
                    </a:lnTo>
                    <a:lnTo>
                      <a:pt x="993" y="291"/>
                    </a:lnTo>
                    <a:lnTo>
                      <a:pt x="1053" y="301"/>
                    </a:lnTo>
                    <a:lnTo>
                      <a:pt x="1112" y="305"/>
                    </a:lnTo>
                    <a:lnTo>
                      <a:pt x="1169" y="304"/>
                    </a:lnTo>
                    <a:lnTo>
                      <a:pt x="1214" y="279"/>
                    </a:lnTo>
                    <a:lnTo>
                      <a:pt x="1230" y="233"/>
                    </a:lnTo>
                    <a:lnTo>
                      <a:pt x="1198" y="194"/>
                    </a:lnTo>
                    <a:lnTo>
                      <a:pt x="1148" y="174"/>
                    </a:lnTo>
                    <a:lnTo>
                      <a:pt x="1096" y="156"/>
                    </a:lnTo>
                    <a:lnTo>
                      <a:pt x="1042" y="141"/>
                    </a:lnTo>
                    <a:lnTo>
                      <a:pt x="987" y="127"/>
                    </a:lnTo>
                    <a:lnTo>
                      <a:pt x="930" y="114"/>
                    </a:lnTo>
                    <a:lnTo>
                      <a:pt x="873" y="104"/>
                    </a:lnTo>
                    <a:lnTo>
                      <a:pt x="815" y="94"/>
                    </a:lnTo>
                    <a:lnTo>
                      <a:pt x="758" y="85"/>
                    </a:lnTo>
                    <a:lnTo>
                      <a:pt x="702" y="75"/>
                    </a:lnTo>
                    <a:lnTo>
                      <a:pt x="646" y="65"/>
                    </a:lnTo>
                    <a:lnTo>
                      <a:pt x="590" y="56"/>
                    </a:lnTo>
                    <a:lnTo>
                      <a:pt x="536" y="47"/>
                    </a:lnTo>
                    <a:lnTo>
                      <a:pt x="483" y="37"/>
                    </a:lnTo>
                    <a:lnTo>
                      <a:pt x="426" y="26"/>
                    </a:lnTo>
                    <a:lnTo>
                      <a:pt x="365" y="14"/>
                    </a:lnTo>
                    <a:lnTo>
                      <a:pt x="302" y="5"/>
                    </a:lnTo>
                    <a:lnTo>
                      <a:pt x="239" y="0"/>
                    </a:lnTo>
                    <a:lnTo>
                      <a:pt x="179" y="0"/>
                    </a:lnTo>
                    <a:lnTo>
                      <a:pt x="122" y="6"/>
                    </a:lnTo>
                    <a:lnTo>
                      <a:pt x="65" y="21"/>
                    </a:lnTo>
                    <a:lnTo>
                      <a:pt x="16" y="46"/>
                    </a:lnTo>
                    <a:lnTo>
                      <a:pt x="0" y="72"/>
                    </a:lnTo>
                    <a:lnTo>
                      <a:pt x="16" y="97"/>
                    </a:lnTo>
                    <a:lnTo>
                      <a:pt x="48"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3" name="Freeform 323">
                <a:extLst>
                  <a:ext uri="{FF2B5EF4-FFF2-40B4-BE49-F238E27FC236}">
                    <a16:creationId xmlns:a16="http://schemas.microsoft.com/office/drawing/2014/main" id="{FF145D3E-FB68-931F-02CD-4D3D859B00AF}"/>
                  </a:ext>
                </a:extLst>
              </p:cNvPr>
              <p:cNvSpPr>
                <a:spLocks/>
              </p:cNvSpPr>
              <p:nvPr/>
            </p:nvSpPr>
            <p:spPr bwMode="auto">
              <a:xfrm>
                <a:off x="4052" y="2276"/>
                <a:ext cx="176" cy="44"/>
              </a:xfrm>
              <a:custGeom>
                <a:avLst/>
                <a:gdLst>
                  <a:gd name="T0" fmla="*/ 1 w 1231"/>
                  <a:gd name="T1" fmla="*/ 2 h 305"/>
                  <a:gd name="T2" fmla="*/ 2 w 1231"/>
                  <a:gd name="T3" fmla="*/ 2 h 305"/>
                  <a:gd name="T4" fmla="*/ 4 w 1231"/>
                  <a:gd name="T5" fmla="*/ 2 h 305"/>
                  <a:gd name="T6" fmla="*/ 5 w 1231"/>
                  <a:gd name="T7" fmla="*/ 2 h 305"/>
                  <a:gd name="T8" fmla="*/ 5 w 1231"/>
                  <a:gd name="T9" fmla="*/ 2 h 305"/>
                  <a:gd name="T10" fmla="*/ 7 w 1231"/>
                  <a:gd name="T11" fmla="*/ 2 h 305"/>
                  <a:gd name="T12" fmla="*/ 8 w 1231"/>
                  <a:gd name="T13" fmla="*/ 3 h 305"/>
                  <a:gd name="T14" fmla="*/ 9 w 1231"/>
                  <a:gd name="T15" fmla="*/ 3 h 305"/>
                  <a:gd name="T16" fmla="*/ 11 w 1231"/>
                  <a:gd name="T17" fmla="*/ 3 h 305"/>
                  <a:gd name="T18" fmla="*/ 12 w 1231"/>
                  <a:gd name="T19" fmla="*/ 4 h 305"/>
                  <a:gd name="T20" fmla="*/ 12 w 1231"/>
                  <a:gd name="T21" fmla="*/ 4 h 305"/>
                  <a:gd name="T22" fmla="*/ 13 w 1231"/>
                  <a:gd name="T23" fmla="*/ 4 h 305"/>
                  <a:gd name="T24" fmla="*/ 14 w 1231"/>
                  <a:gd name="T25" fmla="*/ 4 h 305"/>
                  <a:gd name="T26" fmla="*/ 15 w 1231"/>
                  <a:gd name="T27" fmla="*/ 5 h 305"/>
                  <a:gd name="T28" fmla="*/ 17 w 1231"/>
                  <a:gd name="T29" fmla="*/ 5 h 305"/>
                  <a:gd name="T30" fmla="*/ 18 w 1231"/>
                  <a:gd name="T31" fmla="*/ 5 h 305"/>
                  <a:gd name="T32" fmla="*/ 19 w 1231"/>
                  <a:gd name="T33" fmla="*/ 6 h 305"/>
                  <a:gd name="T34" fmla="*/ 20 w 1231"/>
                  <a:gd name="T35" fmla="*/ 6 h 305"/>
                  <a:gd name="T36" fmla="*/ 22 w 1231"/>
                  <a:gd name="T37" fmla="*/ 6 h 305"/>
                  <a:gd name="T38" fmla="*/ 23 w 1231"/>
                  <a:gd name="T39" fmla="*/ 6 h 305"/>
                  <a:gd name="T40" fmla="*/ 24 w 1231"/>
                  <a:gd name="T41" fmla="*/ 6 h 305"/>
                  <a:gd name="T42" fmla="*/ 24 w 1231"/>
                  <a:gd name="T43" fmla="*/ 6 h 305"/>
                  <a:gd name="T44" fmla="*/ 25 w 1231"/>
                  <a:gd name="T45" fmla="*/ 6 h 305"/>
                  <a:gd name="T46" fmla="*/ 25 w 1231"/>
                  <a:gd name="T47" fmla="*/ 5 h 305"/>
                  <a:gd name="T48" fmla="*/ 25 w 1231"/>
                  <a:gd name="T49" fmla="*/ 4 h 305"/>
                  <a:gd name="T50" fmla="*/ 25 w 1231"/>
                  <a:gd name="T51" fmla="*/ 4 h 305"/>
                  <a:gd name="T52" fmla="*/ 23 w 1231"/>
                  <a:gd name="T53" fmla="*/ 4 h 305"/>
                  <a:gd name="T54" fmla="*/ 22 w 1231"/>
                  <a:gd name="T55" fmla="*/ 3 h 305"/>
                  <a:gd name="T56" fmla="*/ 21 w 1231"/>
                  <a:gd name="T57" fmla="*/ 3 h 305"/>
                  <a:gd name="T58" fmla="*/ 20 w 1231"/>
                  <a:gd name="T59" fmla="*/ 3 h 305"/>
                  <a:gd name="T60" fmla="*/ 19 w 1231"/>
                  <a:gd name="T61" fmla="*/ 2 h 305"/>
                  <a:gd name="T62" fmla="*/ 18 w 1231"/>
                  <a:gd name="T63" fmla="*/ 2 h 305"/>
                  <a:gd name="T64" fmla="*/ 17 w 1231"/>
                  <a:gd name="T65" fmla="*/ 2 h 305"/>
                  <a:gd name="T66" fmla="*/ 16 w 1231"/>
                  <a:gd name="T67" fmla="*/ 2 h 305"/>
                  <a:gd name="T68" fmla="*/ 14 w 1231"/>
                  <a:gd name="T69" fmla="*/ 2 h 305"/>
                  <a:gd name="T70" fmla="*/ 13 w 1231"/>
                  <a:gd name="T71" fmla="*/ 1 h 305"/>
                  <a:gd name="T72" fmla="*/ 12 w 1231"/>
                  <a:gd name="T73" fmla="*/ 1 h 305"/>
                  <a:gd name="T74" fmla="*/ 11 w 1231"/>
                  <a:gd name="T75" fmla="*/ 1 h 305"/>
                  <a:gd name="T76" fmla="*/ 11 w 1231"/>
                  <a:gd name="T77" fmla="*/ 1 h 305"/>
                  <a:gd name="T78" fmla="*/ 10 w 1231"/>
                  <a:gd name="T79" fmla="*/ 1 h 305"/>
                  <a:gd name="T80" fmla="*/ 9 w 1231"/>
                  <a:gd name="T81" fmla="*/ 1 h 305"/>
                  <a:gd name="T82" fmla="*/ 7 w 1231"/>
                  <a:gd name="T83" fmla="*/ 0 h 305"/>
                  <a:gd name="T84" fmla="*/ 6 w 1231"/>
                  <a:gd name="T85" fmla="*/ 0 h 305"/>
                  <a:gd name="T86" fmla="*/ 5 w 1231"/>
                  <a:gd name="T87" fmla="*/ 0 h 305"/>
                  <a:gd name="T88" fmla="*/ 4 w 1231"/>
                  <a:gd name="T89" fmla="*/ 0 h 305"/>
                  <a:gd name="T90" fmla="*/ 2 w 1231"/>
                  <a:gd name="T91" fmla="*/ 0 h 305"/>
                  <a:gd name="T92" fmla="*/ 1 w 1231"/>
                  <a:gd name="T93" fmla="*/ 0 h 305"/>
                  <a:gd name="T94" fmla="*/ 0 w 1231"/>
                  <a:gd name="T95" fmla="*/ 1 h 305"/>
                  <a:gd name="T96" fmla="*/ 0 w 1231"/>
                  <a:gd name="T97" fmla="*/ 1 h 305"/>
                  <a:gd name="T98" fmla="*/ 0 w 1231"/>
                  <a:gd name="T99" fmla="*/ 2 h 305"/>
                  <a:gd name="T100" fmla="*/ 0 w 1231"/>
                  <a:gd name="T101" fmla="*/ 2 h 305"/>
                  <a:gd name="T102" fmla="*/ 1 w 1231"/>
                  <a:gd name="T103" fmla="*/ 2 h 305"/>
                  <a:gd name="T104" fmla="*/ 1 w 1231"/>
                  <a:gd name="T105" fmla="*/ 2 h 3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1" h="305">
                    <a:moveTo>
                      <a:pt x="48" y="98"/>
                    </a:moveTo>
                    <a:lnTo>
                      <a:pt x="117" y="86"/>
                    </a:lnTo>
                    <a:lnTo>
                      <a:pt x="194" y="96"/>
                    </a:lnTo>
                    <a:lnTo>
                      <a:pt x="264" y="109"/>
                    </a:lnTo>
                    <a:lnTo>
                      <a:pt x="328" y="121"/>
                    </a:lnTo>
                    <a:lnTo>
                      <a:pt x="391" y="132"/>
                    </a:lnTo>
                    <a:lnTo>
                      <a:pt x="455" y="146"/>
                    </a:lnTo>
                    <a:lnTo>
                      <a:pt x="518" y="159"/>
                    </a:lnTo>
                    <a:lnTo>
                      <a:pt x="581" y="174"/>
                    </a:lnTo>
                    <a:lnTo>
                      <a:pt x="637" y="189"/>
                    </a:lnTo>
                    <a:lnTo>
                      <a:pt x="693" y="206"/>
                    </a:lnTo>
                    <a:lnTo>
                      <a:pt x="751" y="224"/>
                    </a:lnTo>
                    <a:lnTo>
                      <a:pt x="812" y="242"/>
                    </a:lnTo>
                    <a:lnTo>
                      <a:pt x="872" y="260"/>
                    </a:lnTo>
                    <a:lnTo>
                      <a:pt x="933" y="277"/>
                    </a:lnTo>
                    <a:lnTo>
                      <a:pt x="994" y="291"/>
                    </a:lnTo>
                    <a:lnTo>
                      <a:pt x="1054" y="300"/>
                    </a:lnTo>
                    <a:lnTo>
                      <a:pt x="1112" y="305"/>
                    </a:lnTo>
                    <a:lnTo>
                      <a:pt x="1170" y="304"/>
                    </a:lnTo>
                    <a:lnTo>
                      <a:pt x="1215" y="279"/>
                    </a:lnTo>
                    <a:lnTo>
                      <a:pt x="1231" y="232"/>
                    </a:lnTo>
                    <a:lnTo>
                      <a:pt x="1200" y="193"/>
                    </a:lnTo>
                    <a:lnTo>
                      <a:pt x="1149" y="173"/>
                    </a:lnTo>
                    <a:lnTo>
                      <a:pt x="1097" y="156"/>
                    </a:lnTo>
                    <a:lnTo>
                      <a:pt x="1042" y="140"/>
                    </a:lnTo>
                    <a:lnTo>
                      <a:pt x="988" y="126"/>
                    </a:lnTo>
                    <a:lnTo>
                      <a:pt x="931" y="114"/>
                    </a:lnTo>
                    <a:lnTo>
                      <a:pt x="873" y="103"/>
                    </a:lnTo>
                    <a:lnTo>
                      <a:pt x="816" y="93"/>
                    </a:lnTo>
                    <a:lnTo>
                      <a:pt x="759" y="84"/>
                    </a:lnTo>
                    <a:lnTo>
                      <a:pt x="702" y="75"/>
                    </a:lnTo>
                    <a:lnTo>
                      <a:pt x="647" y="66"/>
                    </a:lnTo>
                    <a:lnTo>
                      <a:pt x="590" y="57"/>
                    </a:lnTo>
                    <a:lnTo>
                      <a:pt x="536" y="48"/>
                    </a:lnTo>
                    <a:lnTo>
                      <a:pt x="484" y="38"/>
                    </a:lnTo>
                    <a:lnTo>
                      <a:pt x="426" y="25"/>
                    </a:lnTo>
                    <a:lnTo>
                      <a:pt x="366" y="15"/>
                    </a:lnTo>
                    <a:lnTo>
                      <a:pt x="303" y="6"/>
                    </a:lnTo>
                    <a:lnTo>
                      <a:pt x="241" y="0"/>
                    </a:lnTo>
                    <a:lnTo>
                      <a:pt x="182" y="0"/>
                    </a:lnTo>
                    <a:lnTo>
                      <a:pt x="120" y="7"/>
                    </a:lnTo>
                    <a:lnTo>
                      <a:pt x="66" y="20"/>
                    </a:lnTo>
                    <a:lnTo>
                      <a:pt x="15" y="47"/>
                    </a:lnTo>
                    <a:lnTo>
                      <a:pt x="0" y="73"/>
                    </a:lnTo>
                    <a:lnTo>
                      <a:pt x="15" y="97"/>
                    </a:lnTo>
                    <a:lnTo>
                      <a:pt x="48" y="98"/>
                    </a:lnTo>
                    <a:close/>
                  </a:path>
                </a:pathLst>
              </a:custGeom>
              <a:solidFill>
                <a:srgbClr val="0F0F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4" name="Freeform 324">
                <a:extLst>
                  <a:ext uri="{FF2B5EF4-FFF2-40B4-BE49-F238E27FC236}">
                    <a16:creationId xmlns:a16="http://schemas.microsoft.com/office/drawing/2014/main" id="{B271F1D9-8C76-4EF7-BA7B-EAE6E94FF9F0}"/>
                  </a:ext>
                </a:extLst>
              </p:cNvPr>
              <p:cNvSpPr>
                <a:spLocks/>
              </p:cNvSpPr>
              <p:nvPr/>
            </p:nvSpPr>
            <p:spPr bwMode="auto">
              <a:xfrm>
                <a:off x="4052" y="2276"/>
                <a:ext cx="176" cy="44"/>
              </a:xfrm>
              <a:custGeom>
                <a:avLst/>
                <a:gdLst>
                  <a:gd name="T0" fmla="*/ 1 w 1231"/>
                  <a:gd name="T1" fmla="*/ 2 h 305"/>
                  <a:gd name="T2" fmla="*/ 2 w 1231"/>
                  <a:gd name="T3" fmla="*/ 2 h 305"/>
                  <a:gd name="T4" fmla="*/ 4 w 1231"/>
                  <a:gd name="T5" fmla="*/ 2 h 305"/>
                  <a:gd name="T6" fmla="*/ 5 w 1231"/>
                  <a:gd name="T7" fmla="*/ 2 h 305"/>
                  <a:gd name="T8" fmla="*/ 5 w 1231"/>
                  <a:gd name="T9" fmla="*/ 2 h 305"/>
                  <a:gd name="T10" fmla="*/ 7 w 1231"/>
                  <a:gd name="T11" fmla="*/ 2 h 305"/>
                  <a:gd name="T12" fmla="*/ 8 w 1231"/>
                  <a:gd name="T13" fmla="*/ 3 h 305"/>
                  <a:gd name="T14" fmla="*/ 9 w 1231"/>
                  <a:gd name="T15" fmla="*/ 3 h 305"/>
                  <a:gd name="T16" fmla="*/ 11 w 1231"/>
                  <a:gd name="T17" fmla="*/ 3 h 305"/>
                  <a:gd name="T18" fmla="*/ 12 w 1231"/>
                  <a:gd name="T19" fmla="*/ 4 h 305"/>
                  <a:gd name="T20" fmla="*/ 12 w 1231"/>
                  <a:gd name="T21" fmla="*/ 4 h 305"/>
                  <a:gd name="T22" fmla="*/ 13 w 1231"/>
                  <a:gd name="T23" fmla="*/ 4 h 305"/>
                  <a:gd name="T24" fmla="*/ 14 w 1231"/>
                  <a:gd name="T25" fmla="*/ 4 h 305"/>
                  <a:gd name="T26" fmla="*/ 15 w 1231"/>
                  <a:gd name="T27" fmla="*/ 5 h 305"/>
                  <a:gd name="T28" fmla="*/ 17 w 1231"/>
                  <a:gd name="T29" fmla="*/ 5 h 305"/>
                  <a:gd name="T30" fmla="*/ 18 w 1231"/>
                  <a:gd name="T31" fmla="*/ 5 h 305"/>
                  <a:gd name="T32" fmla="*/ 19 w 1231"/>
                  <a:gd name="T33" fmla="*/ 6 h 305"/>
                  <a:gd name="T34" fmla="*/ 20 w 1231"/>
                  <a:gd name="T35" fmla="*/ 6 h 305"/>
                  <a:gd name="T36" fmla="*/ 22 w 1231"/>
                  <a:gd name="T37" fmla="*/ 6 h 305"/>
                  <a:gd name="T38" fmla="*/ 23 w 1231"/>
                  <a:gd name="T39" fmla="*/ 6 h 305"/>
                  <a:gd name="T40" fmla="*/ 24 w 1231"/>
                  <a:gd name="T41" fmla="*/ 6 h 305"/>
                  <a:gd name="T42" fmla="*/ 24 w 1231"/>
                  <a:gd name="T43" fmla="*/ 6 h 305"/>
                  <a:gd name="T44" fmla="*/ 25 w 1231"/>
                  <a:gd name="T45" fmla="*/ 6 h 305"/>
                  <a:gd name="T46" fmla="*/ 25 w 1231"/>
                  <a:gd name="T47" fmla="*/ 5 h 305"/>
                  <a:gd name="T48" fmla="*/ 25 w 1231"/>
                  <a:gd name="T49" fmla="*/ 4 h 305"/>
                  <a:gd name="T50" fmla="*/ 25 w 1231"/>
                  <a:gd name="T51" fmla="*/ 4 h 305"/>
                  <a:gd name="T52" fmla="*/ 23 w 1231"/>
                  <a:gd name="T53" fmla="*/ 4 h 305"/>
                  <a:gd name="T54" fmla="*/ 22 w 1231"/>
                  <a:gd name="T55" fmla="*/ 3 h 305"/>
                  <a:gd name="T56" fmla="*/ 21 w 1231"/>
                  <a:gd name="T57" fmla="*/ 3 h 305"/>
                  <a:gd name="T58" fmla="*/ 20 w 1231"/>
                  <a:gd name="T59" fmla="*/ 3 h 305"/>
                  <a:gd name="T60" fmla="*/ 19 w 1231"/>
                  <a:gd name="T61" fmla="*/ 2 h 305"/>
                  <a:gd name="T62" fmla="*/ 18 w 1231"/>
                  <a:gd name="T63" fmla="*/ 2 h 305"/>
                  <a:gd name="T64" fmla="*/ 17 w 1231"/>
                  <a:gd name="T65" fmla="*/ 2 h 305"/>
                  <a:gd name="T66" fmla="*/ 16 w 1231"/>
                  <a:gd name="T67" fmla="*/ 2 h 305"/>
                  <a:gd name="T68" fmla="*/ 14 w 1231"/>
                  <a:gd name="T69" fmla="*/ 2 h 305"/>
                  <a:gd name="T70" fmla="*/ 13 w 1231"/>
                  <a:gd name="T71" fmla="*/ 1 h 305"/>
                  <a:gd name="T72" fmla="*/ 12 w 1231"/>
                  <a:gd name="T73" fmla="*/ 1 h 305"/>
                  <a:gd name="T74" fmla="*/ 11 w 1231"/>
                  <a:gd name="T75" fmla="*/ 1 h 305"/>
                  <a:gd name="T76" fmla="*/ 11 w 1231"/>
                  <a:gd name="T77" fmla="*/ 1 h 305"/>
                  <a:gd name="T78" fmla="*/ 10 w 1231"/>
                  <a:gd name="T79" fmla="*/ 1 h 305"/>
                  <a:gd name="T80" fmla="*/ 9 w 1231"/>
                  <a:gd name="T81" fmla="*/ 1 h 305"/>
                  <a:gd name="T82" fmla="*/ 7 w 1231"/>
                  <a:gd name="T83" fmla="*/ 0 h 305"/>
                  <a:gd name="T84" fmla="*/ 6 w 1231"/>
                  <a:gd name="T85" fmla="*/ 0 h 305"/>
                  <a:gd name="T86" fmla="*/ 5 w 1231"/>
                  <a:gd name="T87" fmla="*/ 0 h 305"/>
                  <a:gd name="T88" fmla="*/ 4 w 1231"/>
                  <a:gd name="T89" fmla="*/ 0 h 305"/>
                  <a:gd name="T90" fmla="*/ 2 w 1231"/>
                  <a:gd name="T91" fmla="*/ 0 h 305"/>
                  <a:gd name="T92" fmla="*/ 1 w 1231"/>
                  <a:gd name="T93" fmla="*/ 0 h 305"/>
                  <a:gd name="T94" fmla="*/ 0 w 1231"/>
                  <a:gd name="T95" fmla="*/ 1 h 305"/>
                  <a:gd name="T96" fmla="*/ 0 w 1231"/>
                  <a:gd name="T97" fmla="*/ 1 h 305"/>
                  <a:gd name="T98" fmla="*/ 0 w 1231"/>
                  <a:gd name="T99" fmla="*/ 2 h 305"/>
                  <a:gd name="T100" fmla="*/ 0 w 1231"/>
                  <a:gd name="T101" fmla="*/ 2 h 305"/>
                  <a:gd name="T102" fmla="*/ 1 w 1231"/>
                  <a:gd name="T103" fmla="*/ 2 h 305"/>
                  <a:gd name="T104" fmla="*/ 1 w 1231"/>
                  <a:gd name="T105" fmla="*/ 2 h 3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31" h="305">
                    <a:moveTo>
                      <a:pt x="48" y="98"/>
                    </a:moveTo>
                    <a:lnTo>
                      <a:pt x="117" y="86"/>
                    </a:lnTo>
                    <a:lnTo>
                      <a:pt x="194" y="96"/>
                    </a:lnTo>
                    <a:lnTo>
                      <a:pt x="264" y="109"/>
                    </a:lnTo>
                    <a:lnTo>
                      <a:pt x="328" y="121"/>
                    </a:lnTo>
                    <a:lnTo>
                      <a:pt x="391" y="132"/>
                    </a:lnTo>
                    <a:lnTo>
                      <a:pt x="455" y="146"/>
                    </a:lnTo>
                    <a:lnTo>
                      <a:pt x="518" y="159"/>
                    </a:lnTo>
                    <a:lnTo>
                      <a:pt x="581" y="174"/>
                    </a:lnTo>
                    <a:lnTo>
                      <a:pt x="637" y="189"/>
                    </a:lnTo>
                    <a:lnTo>
                      <a:pt x="693" y="206"/>
                    </a:lnTo>
                    <a:lnTo>
                      <a:pt x="751" y="224"/>
                    </a:lnTo>
                    <a:lnTo>
                      <a:pt x="812" y="242"/>
                    </a:lnTo>
                    <a:lnTo>
                      <a:pt x="872" y="260"/>
                    </a:lnTo>
                    <a:lnTo>
                      <a:pt x="933" y="277"/>
                    </a:lnTo>
                    <a:lnTo>
                      <a:pt x="994" y="291"/>
                    </a:lnTo>
                    <a:lnTo>
                      <a:pt x="1054" y="300"/>
                    </a:lnTo>
                    <a:lnTo>
                      <a:pt x="1112" y="305"/>
                    </a:lnTo>
                    <a:lnTo>
                      <a:pt x="1170" y="304"/>
                    </a:lnTo>
                    <a:lnTo>
                      <a:pt x="1215" y="279"/>
                    </a:lnTo>
                    <a:lnTo>
                      <a:pt x="1231" y="232"/>
                    </a:lnTo>
                    <a:lnTo>
                      <a:pt x="1200" y="193"/>
                    </a:lnTo>
                    <a:lnTo>
                      <a:pt x="1149" y="173"/>
                    </a:lnTo>
                    <a:lnTo>
                      <a:pt x="1097" y="156"/>
                    </a:lnTo>
                    <a:lnTo>
                      <a:pt x="1042" y="140"/>
                    </a:lnTo>
                    <a:lnTo>
                      <a:pt x="988" y="126"/>
                    </a:lnTo>
                    <a:lnTo>
                      <a:pt x="931" y="114"/>
                    </a:lnTo>
                    <a:lnTo>
                      <a:pt x="873" y="103"/>
                    </a:lnTo>
                    <a:lnTo>
                      <a:pt x="816" y="93"/>
                    </a:lnTo>
                    <a:lnTo>
                      <a:pt x="759" y="84"/>
                    </a:lnTo>
                    <a:lnTo>
                      <a:pt x="702" y="75"/>
                    </a:lnTo>
                    <a:lnTo>
                      <a:pt x="647" y="66"/>
                    </a:lnTo>
                    <a:lnTo>
                      <a:pt x="590" y="57"/>
                    </a:lnTo>
                    <a:lnTo>
                      <a:pt x="536" y="48"/>
                    </a:lnTo>
                    <a:lnTo>
                      <a:pt x="484" y="38"/>
                    </a:lnTo>
                    <a:lnTo>
                      <a:pt x="426" y="25"/>
                    </a:lnTo>
                    <a:lnTo>
                      <a:pt x="366" y="15"/>
                    </a:lnTo>
                    <a:lnTo>
                      <a:pt x="303" y="6"/>
                    </a:lnTo>
                    <a:lnTo>
                      <a:pt x="241" y="0"/>
                    </a:lnTo>
                    <a:lnTo>
                      <a:pt x="182" y="0"/>
                    </a:lnTo>
                    <a:lnTo>
                      <a:pt x="120" y="7"/>
                    </a:lnTo>
                    <a:lnTo>
                      <a:pt x="66" y="20"/>
                    </a:lnTo>
                    <a:lnTo>
                      <a:pt x="15" y="47"/>
                    </a:lnTo>
                    <a:lnTo>
                      <a:pt x="0" y="73"/>
                    </a:lnTo>
                    <a:lnTo>
                      <a:pt x="15" y="97"/>
                    </a:lnTo>
                    <a:lnTo>
                      <a:pt x="48"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5" name="Freeform 325">
                <a:extLst>
                  <a:ext uri="{FF2B5EF4-FFF2-40B4-BE49-F238E27FC236}">
                    <a16:creationId xmlns:a16="http://schemas.microsoft.com/office/drawing/2014/main" id="{46B6C548-08BB-8339-3052-9B6C68BEE28B}"/>
                  </a:ext>
                </a:extLst>
              </p:cNvPr>
              <p:cNvSpPr>
                <a:spLocks/>
              </p:cNvSpPr>
              <p:nvPr/>
            </p:nvSpPr>
            <p:spPr bwMode="auto">
              <a:xfrm>
                <a:off x="4383" y="2312"/>
                <a:ext cx="90" cy="315"/>
              </a:xfrm>
              <a:custGeom>
                <a:avLst/>
                <a:gdLst>
                  <a:gd name="T0" fmla="*/ 6 w 627"/>
                  <a:gd name="T1" fmla="*/ 40 h 2205"/>
                  <a:gd name="T2" fmla="*/ 6 w 627"/>
                  <a:gd name="T3" fmla="*/ 36 h 2205"/>
                  <a:gd name="T4" fmla="*/ 7 w 627"/>
                  <a:gd name="T5" fmla="*/ 34 h 2205"/>
                  <a:gd name="T6" fmla="*/ 7 w 627"/>
                  <a:gd name="T7" fmla="*/ 30 h 2205"/>
                  <a:gd name="T8" fmla="*/ 8 w 627"/>
                  <a:gd name="T9" fmla="*/ 26 h 2205"/>
                  <a:gd name="T10" fmla="*/ 8 w 627"/>
                  <a:gd name="T11" fmla="*/ 24 h 2205"/>
                  <a:gd name="T12" fmla="*/ 9 w 627"/>
                  <a:gd name="T13" fmla="*/ 20 h 2205"/>
                  <a:gd name="T14" fmla="*/ 9 w 627"/>
                  <a:gd name="T15" fmla="*/ 18 h 2205"/>
                  <a:gd name="T16" fmla="*/ 10 w 627"/>
                  <a:gd name="T17" fmla="*/ 14 h 2205"/>
                  <a:gd name="T18" fmla="*/ 10 w 627"/>
                  <a:gd name="T19" fmla="*/ 10 h 2205"/>
                  <a:gd name="T20" fmla="*/ 11 w 627"/>
                  <a:gd name="T21" fmla="*/ 8 h 2205"/>
                  <a:gd name="T22" fmla="*/ 11 w 627"/>
                  <a:gd name="T23" fmla="*/ 5 h 2205"/>
                  <a:gd name="T24" fmla="*/ 11 w 627"/>
                  <a:gd name="T25" fmla="*/ 4 h 2205"/>
                  <a:gd name="T26" fmla="*/ 11 w 627"/>
                  <a:gd name="T27" fmla="*/ 4 h 2205"/>
                  <a:gd name="T28" fmla="*/ 11 w 627"/>
                  <a:gd name="T29" fmla="*/ 4 h 2205"/>
                  <a:gd name="T30" fmla="*/ 11 w 627"/>
                  <a:gd name="T31" fmla="*/ 4 h 2205"/>
                  <a:gd name="T32" fmla="*/ 11 w 627"/>
                  <a:gd name="T33" fmla="*/ 4 h 2205"/>
                  <a:gd name="T34" fmla="*/ 12 w 627"/>
                  <a:gd name="T35" fmla="*/ 4 h 2205"/>
                  <a:gd name="T36" fmla="*/ 13 w 627"/>
                  <a:gd name="T37" fmla="*/ 4 h 2205"/>
                  <a:gd name="T38" fmla="*/ 12 w 627"/>
                  <a:gd name="T39" fmla="*/ 2 h 2205"/>
                  <a:gd name="T40" fmla="*/ 11 w 627"/>
                  <a:gd name="T41" fmla="*/ 1 h 2205"/>
                  <a:gd name="T42" fmla="*/ 10 w 627"/>
                  <a:gd name="T43" fmla="*/ 1 h 2205"/>
                  <a:gd name="T44" fmla="*/ 10 w 627"/>
                  <a:gd name="T45" fmla="*/ 1 h 2205"/>
                  <a:gd name="T46" fmla="*/ 6 w 627"/>
                  <a:gd name="T47" fmla="*/ 0 h 2205"/>
                  <a:gd name="T48" fmla="*/ 6 w 627"/>
                  <a:gd name="T49" fmla="*/ 0 h 2205"/>
                  <a:gd name="T50" fmla="*/ 6 w 627"/>
                  <a:gd name="T51" fmla="*/ 1 h 2205"/>
                  <a:gd name="T52" fmla="*/ 6 w 627"/>
                  <a:gd name="T53" fmla="*/ 0 h 2205"/>
                  <a:gd name="T54" fmla="*/ 5 w 627"/>
                  <a:gd name="T55" fmla="*/ 0 h 2205"/>
                  <a:gd name="T56" fmla="*/ 4 w 627"/>
                  <a:gd name="T57" fmla="*/ 3 h 2205"/>
                  <a:gd name="T58" fmla="*/ 4 w 627"/>
                  <a:gd name="T59" fmla="*/ 6 h 2205"/>
                  <a:gd name="T60" fmla="*/ 4 w 627"/>
                  <a:gd name="T61" fmla="*/ 9 h 2205"/>
                  <a:gd name="T62" fmla="*/ 3 w 627"/>
                  <a:gd name="T63" fmla="*/ 14 h 2205"/>
                  <a:gd name="T64" fmla="*/ 3 w 627"/>
                  <a:gd name="T65" fmla="*/ 15 h 2205"/>
                  <a:gd name="T66" fmla="*/ 3 w 627"/>
                  <a:gd name="T67" fmla="*/ 18 h 2205"/>
                  <a:gd name="T68" fmla="*/ 2 w 627"/>
                  <a:gd name="T69" fmla="*/ 21 h 2205"/>
                  <a:gd name="T70" fmla="*/ 2 w 627"/>
                  <a:gd name="T71" fmla="*/ 23 h 2205"/>
                  <a:gd name="T72" fmla="*/ 2 w 627"/>
                  <a:gd name="T73" fmla="*/ 25 h 2205"/>
                  <a:gd name="T74" fmla="*/ 1 w 627"/>
                  <a:gd name="T75" fmla="*/ 28 h 2205"/>
                  <a:gd name="T76" fmla="*/ 0 w 627"/>
                  <a:gd name="T77" fmla="*/ 32 h 2205"/>
                  <a:gd name="T78" fmla="*/ 0 w 627"/>
                  <a:gd name="T79" fmla="*/ 35 h 2205"/>
                  <a:gd name="T80" fmla="*/ 0 w 627"/>
                  <a:gd name="T81" fmla="*/ 38 h 2205"/>
                  <a:gd name="T82" fmla="*/ 0 w 627"/>
                  <a:gd name="T83" fmla="*/ 40 h 2205"/>
                  <a:gd name="T84" fmla="*/ 2 w 627"/>
                  <a:gd name="T85" fmla="*/ 42 h 2205"/>
                  <a:gd name="T86" fmla="*/ 4 w 627"/>
                  <a:gd name="T87" fmla="*/ 42 h 2205"/>
                  <a:gd name="T88" fmla="*/ 5 w 627"/>
                  <a:gd name="T89" fmla="*/ 43 h 2205"/>
                  <a:gd name="T90" fmla="*/ 7 w 627"/>
                  <a:gd name="T91" fmla="*/ 45 h 2205"/>
                  <a:gd name="T92" fmla="*/ 9 w 627"/>
                  <a:gd name="T93" fmla="*/ 45 h 2205"/>
                  <a:gd name="T94" fmla="*/ 9 w 627"/>
                  <a:gd name="T95" fmla="*/ 45 h 2205"/>
                  <a:gd name="T96" fmla="*/ 7 w 627"/>
                  <a:gd name="T97" fmla="*/ 45 h 2205"/>
                  <a:gd name="T98" fmla="*/ 6 w 627"/>
                  <a:gd name="T99" fmla="*/ 43 h 22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27" h="2205">
                    <a:moveTo>
                      <a:pt x="287" y="2095"/>
                    </a:moveTo>
                    <a:lnTo>
                      <a:pt x="282" y="2031"/>
                    </a:lnTo>
                    <a:lnTo>
                      <a:pt x="284" y="1969"/>
                    </a:lnTo>
                    <a:lnTo>
                      <a:pt x="292" y="1905"/>
                    </a:lnTo>
                    <a:lnTo>
                      <a:pt x="303" y="1841"/>
                    </a:lnTo>
                    <a:lnTo>
                      <a:pt x="314" y="1779"/>
                    </a:lnTo>
                    <a:lnTo>
                      <a:pt x="327" y="1714"/>
                    </a:lnTo>
                    <a:lnTo>
                      <a:pt x="337" y="1651"/>
                    </a:lnTo>
                    <a:lnTo>
                      <a:pt x="347" y="1592"/>
                    </a:lnTo>
                    <a:lnTo>
                      <a:pt x="356" y="1533"/>
                    </a:lnTo>
                    <a:lnTo>
                      <a:pt x="365" y="1474"/>
                    </a:lnTo>
                    <a:lnTo>
                      <a:pt x="375" y="1415"/>
                    </a:lnTo>
                    <a:lnTo>
                      <a:pt x="385" y="1352"/>
                    </a:lnTo>
                    <a:lnTo>
                      <a:pt x="394" y="1293"/>
                    </a:lnTo>
                    <a:lnTo>
                      <a:pt x="403" y="1234"/>
                    </a:lnTo>
                    <a:lnTo>
                      <a:pt x="412" y="1175"/>
                    </a:lnTo>
                    <a:lnTo>
                      <a:pt x="422" y="1113"/>
                    </a:lnTo>
                    <a:lnTo>
                      <a:pt x="431" y="1049"/>
                    </a:lnTo>
                    <a:lnTo>
                      <a:pt x="440" y="986"/>
                    </a:lnTo>
                    <a:lnTo>
                      <a:pt x="449" y="924"/>
                    </a:lnTo>
                    <a:lnTo>
                      <a:pt x="458" y="861"/>
                    </a:lnTo>
                    <a:lnTo>
                      <a:pt x="468" y="800"/>
                    </a:lnTo>
                    <a:lnTo>
                      <a:pt x="477" y="738"/>
                    </a:lnTo>
                    <a:lnTo>
                      <a:pt x="485" y="677"/>
                    </a:lnTo>
                    <a:lnTo>
                      <a:pt x="494" y="616"/>
                    </a:lnTo>
                    <a:lnTo>
                      <a:pt x="502" y="553"/>
                    </a:lnTo>
                    <a:lnTo>
                      <a:pt x="510" y="493"/>
                    </a:lnTo>
                    <a:lnTo>
                      <a:pt x="518" y="431"/>
                    </a:lnTo>
                    <a:lnTo>
                      <a:pt x="526" y="369"/>
                    </a:lnTo>
                    <a:lnTo>
                      <a:pt x="531" y="323"/>
                    </a:lnTo>
                    <a:lnTo>
                      <a:pt x="536" y="279"/>
                    </a:lnTo>
                    <a:lnTo>
                      <a:pt x="541" y="234"/>
                    </a:lnTo>
                    <a:lnTo>
                      <a:pt x="543" y="227"/>
                    </a:lnTo>
                    <a:lnTo>
                      <a:pt x="545" y="220"/>
                    </a:lnTo>
                    <a:lnTo>
                      <a:pt x="547" y="214"/>
                    </a:lnTo>
                    <a:lnTo>
                      <a:pt x="546" y="213"/>
                    </a:lnTo>
                    <a:lnTo>
                      <a:pt x="546" y="211"/>
                    </a:lnTo>
                    <a:lnTo>
                      <a:pt x="546" y="209"/>
                    </a:lnTo>
                    <a:lnTo>
                      <a:pt x="547" y="210"/>
                    </a:lnTo>
                    <a:lnTo>
                      <a:pt x="548" y="210"/>
                    </a:lnTo>
                    <a:lnTo>
                      <a:pt x="551" y="210"/>
                    </a:lnTo>
                    <a:lnTo>
                      <a:pt x="568" y="193"/>
                    </a:lnTo>
                    <a:lnTo>
                      <a:pt x="590" y="185"/>
                    </a:lnTo>
                    <a:lnTo>
                      <a:pt x="613" y="187"/>
                    </a:lnTo>
                    <a:lnTo>
                      <a:pt x="627" y="156"/>
                    </a:lnTo>
                    <a:lnTo>
                      <a:pt x="622" y="123"/>
                    </a:lnTo>
                    <a:lnTo>
                      <a:pt x="597" y="96"/>
                    </a:lnTo>
                    <a:lnTo>
                      <a:pt x="573" y="81"/>
                    </a:lnTo>
                    <a:lnTo>
                      <a:pt x="548" y="68"/>
                    </a:lnTo>
                    <a:lnTo>
                      <a:pt x="523" y="55"/>
                    </a:lnTo>
                    <a:lnTo>
                      <a:pt x="505" y="47"/>
                    </a:lnTo>
                    <a:lnTo>
                      <a:pt x="487" y="41"/>
                    </a:lnTo>
                    <a:lnTo>
                      <a:pt x="466" y="37"/>
                    </a:lnTo>
                    <a:lnTo>
                      <a:pt x="416" y="25"/>
                    </a:lnTo>
                    <a:lnTo>
                      <a:pt x="363" y="15"/>
                    </a:lnTo>
                    <a:lnTo>
                      <a:pt x="312" y="14"/>
                    </a:lnTo>
                    <a:lnTo>
                      <a:pt x="299" y="18"/>
                    </a:lnTo>
                    <a:lnTo>
                      <a:pt x="288" y="22"/>
                    </a:lnTo>
                    <a:lnTo>
                      <a:pt x="279" y="30"/>
                    </a:lnTo>
                    <a:lnTo>
                      <a:pt x="278" y="25"/>
                    </a:lnTo>
                    <a:lnTo>
                      <a:pt x="277" y="21"/>
                    </a:lnTo>
                    <a:lnTo>
                      <a:pt x="275" y="16"/>
                    </a:lnTo>
                    <a:lnTo>
                      <a:pt x="261" y="0"/>
                    </a:lnTo>
                    <a:lnTo>
                      <a:pt x="240" y="0"/>
                    </a:lnTo>
                    <a:lnTo>
                      <a:pt x="226" y="16"/>
                    </a:lnTo>
                    <a:lnTo>
                      <a:pt x="214" y="75"/>
                    </a:lnTo>
                    <a:lnTo>
                      <a:pt x="205" y="135"/>
                    </a:lnTo>
                    <a:lnTo>
                      <a:pt x="199" y="194"/>
                    </a:lnTo>
                    <a:lnTo>
                      <a:pt x="194" y="253"/>
                    </a:lnTo>
                    <a:lnTo>
                      <a:pt x="190" y="312"/>
                    </a:lnTo>
                    <a:lnTo>
                      <a:pt x="186" y="371"/>
                    </a:lnTo>
                    <a:lnTo>
                      <a:pt x="181" y="431"/>
                    </a:lnTo>
                    <a:lnTo>
                      <a:pt x="173" y="509"/>
                    </a:lnTo>
                    <a:lnTo>
                      <a:pt x="165" y="587"/>
                    </a:lnTo>
                    <a:lnTo>
                      <a:pt x="156" y="663"/>
                    </a:lnTo>
                    <a:lnTo>
                      <a:pt x="150" y="704"/>
                    </a:lnTo>
                    <a:lnTo>
                      <a:pt x="146" y="745"/>
                    </a:lnTo>
                    <a:lnTo>
                      <a:pt x="140" y="786"/>
                    </a:lnTo>
                    <a:lnTo>
                      <a:pt x="130" y="863"/>
                    </a:lnTo>
                    <a:lnTo>
                      <a:pt x="120" y="941"/>
                    </a:lnTo>
                    <a:lnTo>
                      <a:pt x="109" y="1019"/>
                    </a:lnTo>
                    <a:lnTo>
                      <a:pt x="105" y="1049"/>
                    </a:lnTo>
                    <a:lnTo>
                      <a:pt x="100" y="1081"/>
                    </a:lnTo>
                    <a:lnTo>
                      <a:pt x="96" y="1111"/>
                    </a:lnTo>
                    <a:lnTo>
                      <a:pt x="87" y="1164"/>
                    </a:lnTo>
                    <a:lnTo>
                      <a:pt x="78" y="1217"/>
                    </a:lnTo>
                    <a:lnTo>
                      <a:pt x="67" y="1271"/>
                    </a:lnTo>
                    <a:lnTo>
                      <a:pt x="57" y="1325"/>
                    </a:lnTo>
                    <a:lnTo>
                      <a:pt x="48" y="1381"/>
                    </a:lnTo>
                    <a:lnTo>
                      <a:pt x="39" y="1437"/>
                    </a:lnTo>
                    <a:lnTo>
                      <a:pt x="30" y="1492"/>
                    </a:lnTo>
                    <a:lnTo>
                      <a:pt x="22" y="1547"/>
                    </a:lnTo>
                    <a:lnTo>
                      <a:pt x="15" y="1603"/>
                    </a:lnTo>
                    <a:lnTo>
                      <a:pt x="9" y="1657"/>
                    </a:lnTo>
                    <a:lnTo>
                      <a:pt x="5" y="1712"/>
                    </a:lnTo>
                    <a:lnTo>
                      <a:pt x="1" y="1767"/>
                    </a:lnTo>
                    <a:lnTo>
                      <a:pt x="0" y="1821"/>
                    </a:lnTo>
                    <a:lnTo>
                      <a:pt x="1" y="1874"/>
                    </a:lnTo>
                    <a:lnTo>
                      <a:pt x="4" y="1927"/>
                    </a:lnTo>
                    <a:lnTo>
                      <a:pt x="9" y="1978"/>
                    </a:lnTo>
                    <a:lnTo>
                      <a:pt x="31" y="2027"/>
                    </a:lnTo>
                    <a:lnTo>
                      <a:pt x="73" y="2055"/>
                    </a:lnTo>
                    <a:lnTo>
                      <a:pt x="121" y="2060"/>
                    </a:lnTo>
                    <a:lnTo>
                      <a:pt x="149" y="2071"/>
                    </a:lnTo>
                    <a:lnTo>
                      <a:pt x="179" y="2082"/>
                    </a:lnTo>
                    <a:lnTo>
                      <a:pt x="207" y="2097"/>
                    </a:lnTo>
                    <a:lnTo>
                      <a:pt x="255" y="2131"/>
                    </a:lnTo>
                    <a:lnTo>
                      <a:pt x="303" y="2170"/>
                    </a:lnTo>
                    <a:lnTo>
                      <a:pt x="354" y="2200"/>
                    </a:lnTo>
                    <a:lnTo>
                      <a:pt x="377" y="2205"/>
                    </a:lnTo>
                    <a:lnTo>
                      <a:pt x="397" y="2202"/>
                    </a:lnTo>
                    <a:lnTo>
                      <a:pt x="415" y="2193"/>
                    </a:lnTo>
                    <a:lnTo>
                      <a:pt x="416" y="2193"/>
                    </a:lnTo>
                    <a:lnTo>
                      <a:pt x="416" y="2192"/>
                    </a:lnTo>
                    <a:lnTo>
                      <a:pt x="361" y="2190"/>
                    </a:lnTo>
                    <a:lnTo>
                      <a:pt x="313" y="2156"/>
                    </a:lnTo>
                    <a:lnTo>
                      <a:pt x="287" y="2095"/>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6" name="Freeform 326">
                <a:extLst>
                  <a:ext uri="{FF2B5EF4-FFF2-40B4-BE49-F238E27FC236}">
                    <a16:creationId xmlns:a16="http://schemas.microsoft.com/office/drawing/2014/main" id="{747A5EBB-2EBD-6E03-A17D-24450122B506}"/>
                  </a:ext>
                </a:extLst>
              </p:cNvPr>
              <p:cNvSpPr>
                <a:spLocks/>
              </p:cNvSpPr>
              <p:nvPr/>
            </p:nvSpPr>
            <p:spPr bwMode="auto">
              <a:xfrm>
                <a:off x="4383" y="2312"/>
                <a:ext cx="90" cy="315"/>
              </a:xfrm>
              <a:custGeom>
                <a:avLst/>
                <a:gdLst>
                  <a:gd name="T0" fmla="*/ 6 w 627"/>
                  <a:gd name="T1" fmla="*/ 40 h 2205"/>
                  <a:gd name="T2" fmla="*/ 6 w 627"/>
                  <a:gd name="T3" fmla="*/ 36 h 2205"/>
                  <a:gd name="T4" fmla="*/ 7 w 627"/>
                  <a:gd name="T5" fmla="*/ 34 h 2205"/>
                  <a:gd name="T6" fmla="*/ 7 w 627"/>
                  <a:gd name="T7" fmla="*/ 30 h 2205"/>
                  <a:gd name="T8" fmla="*/ 8 w 627"/>
                  <a:gd name="T9" fmla="*/ 26 h 2205"/>
                  <a:gd name="T10" fmla="*/ 8 w 627"/>
                  <a:gd name="T11" fmla="*/ 24 h 2205"/>
                  <a:gd name="T12" fmla="*/ 9 w 627"/>
                  <a:gd name="T13" fmla="*/ 20 h 2205"/>
                  <a:gd name="T14" fmla="*/ 9 w 627"/>
                  <a:gd name="T15" fmla="*/ 18 h 2205"/>
                  <a:gd name="T16" fmla="*/ 10 w 627"/>
                  <a:gd name="T17" fmla="*/ 14 h 2205"/>
                  <a:gd name="T18" fmla="*/ 10 w 627"/>
                  <a:gd name="T19" fmla="*/ 10 h 2205"/>
                  <a:gd name="T20" fmla="*/ 11 w 627"/>
                  <a:gd name="T21" fmla="*/ 8 h 2205"/>
                  <a:gd name="T22" fmla="*/ 11 w 627"/>
                  <a:gd name="T23" fmla="*/ 5 h 2205"/>
                  <a:gd name="T24" fmla="*/ 11 w 627"/>
                  <a:gd name="T25" fmla="*/ 4 h 2205"/>
                  <a:gd name="T26" fmla="*/ 11 w 627"/>
                  <a:gd name="T27" fmla="*/ 4 h 2205"/>
                  <a:gd name="T28" fmla="*/ 11 w 627"/>
                  <a:gd name="T29" fmla="*/ 4 h 2205"/>
                  <a:gd name="T30" fmla="*/ 11 w 627"/>
                  <a:gd name="T31" fmla="*/ 4 h 2205"/>
                  <a:gd name="T32" fmla="*/ 11 w 627"/>
                  <a:gd name="T33" fmla="*/ 4 h 2205"/>
                  <a:gd name="T34" fmla="*/ 12 w 627"/>
                  <a:gd name="T35" fmla="*/ 4 h 2205"/>
                  <a:gd name="T36" fmla="*/ 13 w 627"/>
                  <a:gd name="T37" fmla="*/ 4 h 2205"/>
                  <a:gd name="T38" fmla="*/ 12 w 627"/>
                  <a:gd name="T39" fmla="*/ 2 h 2205"/>
                  <a:gd name="T40" fmla="*/ 11 w 627"/>
                  <a:gd name="T41" fmla="*/ 1 h 2205"/>
                  <a:gd name="T42" fmla="*/ 10 w 627"/>
                  <a:gd name="T43" fmla="*/ 1 h 2205"/>
                  <a:gd name="T44" fmla="*/ 10 w 627"/>
                  <a:gd name="T45" fmla="*/ 1 h 2205"/>
                  <a:gd name="T46" fmla="*/ 6 w 627"/>
                  <a:gd name="T47" fmla="*/ 0 h 2205"/>
                  <a:gd name="T48" fmla="*/ 6 w 627"/>
                  <a:gd name="T49" fmla="*/ 0 h 2205"/>
                  <a:gd name="T50" fmla="*/ 6 w 627"/>
                  <a:gd name="T51" fmla="*/ 1 h 2205"/>
                  <a:gd name="T52" fmla="*/ 6 w 627"/>
                  <a:gd name="T53" fmla="*/ 0 h 2205"/>
                  <a:gd name="T54" fmla="*/ 5 w 627"/>
                  <a:gd name="T55" fmla="*/ 0 h 2205"/>
                  <a:gd name="T56" fmla="*/ 4 w 627"/>
                  <a:gd name="T57" fmla="*/ 3 h 2205"/>
                  <a:gd name="T58" fmla="*/ 4 w 627"/>
                  <a:gd name="T59" fmla="*/ 6 h 2205"/>
                  <a:gd name="T60" fmla="*/ 4 w 627"/>
                  <a:gd name="T61" fmla="*/ 9 h 2205"/>
                  <a:gd name="T62" fmla="*/ 3 w 627"/>
                  <a:gd name="T63" fmla="*/ 14 h 2205"/>
                  <a:gd name="T64" fmla="*/ 3 w 627"/>
                  <a:gd name="T65" fmla="*/ 15 h 2205"/>
                  <a:gd name="T66" fmla="*/ 3 w 627"/>
                  <a:gd name="T67" fmla="*/ 18 h 2205"/>
                  <a:gd name="T68" fmla="*/ 2 w 627"/>
                  <a:gd name="T69" fmla="*/ 21 h 2205"/>
                  <a:gd name="T70" fmla="*/ 2 w 627"/>
                  <a:gd name="T71" fmla="*/ 23 h 2205"/>
                  <a:gd name="T72" fmla="*/ 2 w 627"/>
                  <a:gd name="T73" fmla="*/ 25 h 2205"/>
                  <a:gd name="T74" fmla="*/ 1 w 627"/>
                  <a:gd name="T75" fmla="*/ 28 h 2205"/>
                  <a:gd name="T76" fmla="*/ 0 w 627"/>
                  <a:gd name="T77" fmla="*/ 32 h 2205"/>
                  <a:gd name="T78" fmla="*/ 0 w 627"/>
                  <a:gd name="T79" fmla="*/ 35 h 2205"/>
                  <a:gd name="T80" fmla="*/ 0 w 627"/>
                  <a:gd name="T81" fmla="*/ 38 h 2205"/>
                  <a:gd name="T82" fmla="*/ 0 w 627"/>
                  <a:gd name="T83" fmla="*/ 40 h 2205"/>
                  <a:gd name="T84" fmla="*/ 2 w 627"/>
                  <a:gd name="T85" fmla="*/ 42 h 2205"/>
                  <a:gd name="T86" fmla="*/ 4 w 627"/>
                  <a:gd name="T87" fmla="*/ 42 h 2205"/>
                  <a:gd name="T88" fmla="*/ 5 w 627"/>
                  <a:gd name="T89" fmla="*/ 43 h 2205"/>
                  <a:gd name="T90" fmla="*/ 7 w 627"/>
                  <a:gd name="T91" fmla="*/ 45 h 2205"/>
                  <a:gd name="T92" fmla="*/ 9 w 627"/>
                  <a:gd name="T93" fmla="*/ 45 h 2205"/>
                  <a:gd name="T94" fmla="*/ 9 w 627"/>
                  <a:gd name="T95" fmla="*/ 45 h 2205"/>
                  <a:gd name="T96" fmla="*/ 7 w 627"/>
                  <a:gd name="T97" fmla="*/ 45 h 2205"/>
                  <a:gd name="T98" fmla="*/ 6 w 627"/>
                  <a:gd name="T99" fmla="*/ 43 h 22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27" h="2205">
                    <a:moveTo>
                      <a:pt x="287" y="2095"/>
                    </a:moveTo>
                    <a:lnTo>
                      <a:pt x="282" y="2031"/>
                    </a:lnTo>
                    <a:lnTo>
                      <a:pt x="284" y="1969"/>
                    </a:lnTo>
                    <a:lnTo>
                      <a:pt x="292" y="1905"/>
                    </a:lnTo>
                    <a:lnTo>
                      <a:pt x="303" y="1841"/>
                    </a:lnTo>
                    <a:lnTo>
                      <a:pt x="314" y="1779"/>
                    </a:lnTo>
                    <a:lnTo>
                      <a:pt x="327" y="1714"/>
                    </a:lnTo>
                    <a:lnTo>
                      <a:pt x="337" y="1651"/>
                    </a:lnTo>
                    <a:lnTo>
                      <a:pt x="347" y="1592"/>
                    </a:lnTo>
                    <a:lnTo>
                      <a:pt x="356" y="1533"/>
                    </a:lnTo>
                    <a:lnTo>
                      <a:pt x="365" y="1474"/>
                    </a:lnTo>
                    <a:lnTo>
                      <a:pt x="375" y="1415"/>
                    </a:lnTo>
                    <a:lnTo>
                      <a:pt x="385" y="1352"/>
                    </a:lnTo>
                    <a:lnTo>
                      <a:pt x="394" y="1293"/>
                    </a:lnTo>
                    <a:lnTo>
                      <a:pt x="403" y="1234"/>
                    </a:lnTo>
                    <a:lnTo>
                      <a:pt x="412" y="1175"/>
                    </a:lnTo>
                    <a:lnTo>
                      <a:pt x="422" y="1113"/>
                    </a:lnTo>
                    <a:lnTo>
                      <a:pt x="431" y="1049"/>
                    </a:lnTo>
                    <a:lnTo>
                      <a:pt x="440" y="986"/>
                    </a:lnTo>
                    <a:lnTo>
                      <a:pt x="449" y="924"/>
                    </a:lnTo>
                    <a:lnTo>
                      <a:pt x="458" y="861"/>
                    </a:lnTo>
                    <a:lnTo>
                      <a:pt x="468" y="800"/>
                    </a:lnTo>
                    <a:lnTo>
                      <a:pt x="477" y="738"/>
                    </a:lnTo>
                    <a:lnTo>
                      <a:pt x="485" y="677"/>
                    </a:lnTo>
                    <a:lnTo>
                      <a:pt x="494" y="616"/>
                    </a:lnTo>
                    <a:lnTo>
                      <a:pt x="502" y="553"/>
                    </a:lnTo>
                    <a:lnTo>
                      <a:pt x="510" y="493"/>
                    </a:lnTo>
                    <a:lnTo>
                      <a:pt x="518" y="431"/>
                    </a:lnTo>
                    <a:lnTo>
                      <a:pt x="526" y="369"/>
                    </a:lnTo>
                    <a:lnTo>
                      <a:pt x="531" y="323"/>
                    </a:lnTo>
                    <a:lnTo>
                      <a:pt x="536" y="279"/>
                    </a:lnTo>
                    <a:lnTo>
                      <a:pt x="541" y="234"/>
                    </a:lnTo>
                    <a:lnTo>
                      <a:pt x="543" y="227"/>
                    </a:lnTo>
                    <a:lnTo>
                      <a:pt x="545" y="220"/>
                    </a:lnTo>
                    <a:lnTo>
                      <a:pt x="547" y="214"/>
                    </a:lnTo>
                    <a:lnTo>
                      <a:pt x="546" y="213"/>
                    </a:lnTo>
                    <a:lnTo>
                      <a:pt x="546" y="211"/>
                    </a:lnTo>
                    <a:lnTo>
                      <a:pt x="546" y="209"/>
                    </a:lnTo>
                    <a:lnTo>
                      <a:pt x="547" y="210"/>
                    </a:lnTo>
                    <a:lnTo>
                      <a:pt x="548" y="210"/>
                    </a:lnTo>
                    <a:lnTo>
                      <a:pt x="551" y="210"/>
                    </a:lnTo>
                    <a:lnTo>
                      <a:pt x="568" y="193"/>
                    </a:lnTo>
                    <a:lnTo>
                      <a:pt x="590" y="185"/>
                    </a:lnTo>
                    <a:lnTo>
                      <a:pt x="613" y="187"/>
                    </a:lnTo>
                    <a:lnTo>
                      <a:pt x="627" y="156"/>
                    </a:lnTo>
                    <a:lnTo>
                      <a:pt x="622" y="123"/>
                    </a:lnTo>
                    <a:lnTo>
                      <a:pt x="597" y="96"/>
                    </a:lnTo>
                    <a:lnTo>
                      <a:pt x="573" y="81"/>
                    </a:lnTo>
                    <a:lnTo>
                      <a:pt x="548" y="68"/>
                    </a:lnTo>
                    <a:lnTo>
                      <a:pt x="523" y="55"/>
                    </a:lnTo>
                    <a:lnTo>
                      <a:pt x="505" y="47"/>
                    </a:lnTo>
                    <a:lnTo>
                      <a:pt x="487" y="41"/>
                    </a:lnTo>
                    <a:lnTo>
                      <a:pt x="466" y="37"/>
                    </a:lnTo>
                    <a:lnTo>
                      <a:pt x="416" y="25"/>
                    </a:lnTo>
                    <a:lnTo>
                      <a:pt x="363" y="15"/>
                    </a:lnTo>
                    <a:lnTo>
                      <a:pt x="312" y="14"/>
                    </a:lnTo>
                    <a:lnTo>
                      <a:pt x="299" y="18"/>
                    </a:lnTo>
                    <a:lnTo>
                      <a:pt x="288" y="22"/>
                    </a:lnTo>
                    <a:lnTo>
                      <a:pt x="279" y="30"/>
                    </a:lnTo>
                    <a:lnTo>
                      <a:pt x="278" y="25"/>
                    </a:lnTo>
                    <a:lnTo>
                      <a:pt x="277" y="21"/>
                    </a:lnTo>
                    <a:lnTo>
                      <a:pt x="275" y="16"/>
                    </a:lnTo>
                    <a:lnTo>
                      <a:pt x="261" y="0"/>
                    </a:lnTo>
                    <a:lnTo>
                      <a:pt x="240" y="0"/>
                    </a:lnTo>
                    <a:lnTo>
                      <a:pt x="226" y="16"/>
                    </a:lnTo>
                    <a:lnTo>
                      <a:pt x="214" y="75"/>
                    </a:lnTo>
                    <a:lnTo>
                      <a:pt x="205" y="135"/>
                    </a:lnTo>
                    <a:lnTo>
                      <a:pt x="199" y="194"/>
                    </a:lnTo>
                    <a:lnTo>
                      <a:pt x="194" y="253"/>
                    </a:lnTo>
                    <a:lnTo>
                      <a:pt x="190" y="312"/>
                    </a:lnTo>
                    <a:lnTo>
                      <a:pt x="186" y="371"/>
                    </a:lnTo>
                    <a:lnTo>
                      <a:pt x="181" y="431"/>
                    </a:lnTo>
                    <a:lnTo>
                      <a:pt x="173" y="509"/>
                    </a:lnTo>
                    <a:lnTo>
                      <a:pt x="165" y="587"/>
                    </a:lnTo>
                    <a:lnTo>
                      <a:pt x="156" y="663"/>
                    </a:lnTo>
                    <a:lnTo>
                      <a:pt x="150" y="704"/>
                    </a:lnTo>
                    <a:lnTo>
                      <a:pt x="146" y="745"/>
                    </a:lnTo>
                    <a:lnTo>
                      <a:pt x="140" y="786"/>
                    </a:lnTo>
                    <a:lnTo>
                      <a:pt x="130" y="863"/>
                    </a:lnTo>
                    <a:lnTo>
                      <a:pt x="120" y="941"/>
                    </a:lnTo>
                    <a:lnTo>
                      <a:pt x="109" y="1019"/>
                    </a:lnTo>
                    <a:lnTo>
                      <a:pt x="105" y="1049"/>
                    </a:lnTo>
                    <a:lnTo>
                      <a:pt x="100" y="1081"/>
                    </a:lnTo>
                    <a:lnTo>
                      <a:pt x="96" y="1111"/>
                    </a:lnTo>
                    <a:lnTo>
                      <a:pt x="87" y="1164"/>
                    </a:lnTo>
                    <a:lnTo>
                      <a:pt x="78" y="1217"/>
                    </a:lnTo>
                    <a:lnTo>
                      <a:pt x="67" y="1271"/>
                    </a:lnTo>
                    <a:lnTo>
                      <a:pt x="57" y="1325"/>
                    </a:lnTo>
                    <a:lnTo>
                      <a:pt x="48" y="1381"/>
                    </a:lnTo>
                    <a:lnTo>
                      <a:pt x="39" y="1437"/>
                    </a:lnTo>
                    <a:lnTo>
                      <a:pt x="30" y="1492"/>
                    </a:lnTo>
                    <a:lnTo>
                      <a:pt x="22" y="1547"/>
                    </a:lnTo>
                    <a:lnTo>
                      <a:pt x="15" y="1603"/>
                    </a:lnTo>
                    <a:lnTo>
                      <a:pt x="9" y="1657"/>
                    </a:lnTo>
                    <a:lnTo>
                      <a:pt x="5" y="1712"/>
                    </a:lnTo>
                    <a:lnTo>
                      <a:pt x="1" y="1767"/>
                    </a:lnTo>
                    <a:lnTo>
                      <a:pt x="0" y="1821"/>
                    </a:lnTo>
                    <a:lnTo>
                      <a:pt x="1" y="1874"/>
                    </a:lnTo>
                    <a:lnTo>
                      <a:pt x="4" y="1927"/>
                    </a:lnTo>
                    <a:lnTo>
                      <a:pt x="9" y="1978"/>
                    </a:lnTo>
                    <a:lnTo>
                      <a:pt x="31" y="2027"/>
                    </a:lnTo>
                    <a:lnTo>
                      <a:pt x="73" y="2055"/>
                    </a:lnTo>
                    <a:lnTo>
                      <a:pt x="121" y="2060"/>
                    </a:lnTo>
                    <a:lnTo>
                      <a:pt x="149" y="2071"/>
                    </a:lnTo>
                    <a:lnTo>
                      <a:pt x="179" y="2082"/>
                    </a:lnTo>
                    <a:lnTo>
                      <a:pt x="207" y="2097"/>
                    </a:lnTo>
                    <a:lnTo>
                      <a:pt x="255" y="2131"/>
                    </a:lnTo>
                    <a:lnTo>
                      <a:pt x="303" y="2170"/>
                    </a:lnTo>
                    <a:lnTo>
                      <a:pt x="354" y="2200"/>
                    </a:lnTo>
                    <a:lnTo>
                      <a:pt x="377" y="2205"/>
                    </a:lnTo>
                    <a:lnTo>
                      <a:pt x="397" y="2202"/>
                    </a:lnTo>
                    <a:lnTo>
                      <a:pt x="415" y="2193"/>
                    </a:lnTo>
                    <a:lnTo>
                      <a:pt x="416" y="2193"/>
                    </a:lnTo>
                    <a:lnTo>
                      <a:pt x="416" y="2192"/>
                    </a:lnTo>
                    <a:lnTo>
                      <a:pt x="361" y="2190"/>
                    </a:lnTo>
                    <a:lnTo>
                      <a:pt x="313" y="2156"/>
                    </a:lnTo>
                    <a:lnTo>
                      <a:pt x="287" y="20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67" name="Oval 327">
                <a:extLst>
                  <a:ext uri="{FF2B5EF4-FFF2-40B4-BE49-F238E27FC236}">
                    <a16:creationId xmlns:a16="http://schemas.microsoft.com/office/drawing/2014/main" id="{06A05DD6-E83A-2364-4409-6DF5A074950B}"/>
                  </a:ext>
                </a:extLst>
              </p:cNvPr>
              <p:cNvSpPr>
                <a:spLocks noChangeArrowheads="1"/>
              </p:cNvSpPr>
              <p:nvPr/>
            </p:nvSpPr>
            <p:spPr bwMode="auto">
              <a:xfrm>
                <a:off x="4198" y="2517"/>
                <a:ext cx="1" cy="1"/>
              </a:xfrm>
              <a:prstGeom prst="ellipse">
                <a:avLst/>
              </a:pr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sp>
            <p:nvSpPr>
              <p:cNvPr id="3268" name="Oval 328">
                <a:extLst>
                  <a:ext uri="{FF2B5EF4-FFF2-40B4-BE49-F238E27FC236}">
                    <a16:creationId xmlns:a16="http://schemas.microsoft.com/office/drawing/2014/main" id="{FCAA0BF0-8BD3-D807-1B20-AAC9B7BFDCA5}"/>
                  </a:ext>
                </a:extLst>
              </p:cNvPr>
              <p:cNvSpPr>
                <a:spLocks noChangeArrowheads="1"/>
              </p:cNvSpPr>
              <p:nvPr/>
            </p:nvSpPr>
            <p:spPr bwMode="auto">
              <a:xfrm>
                <a:off x="4198" y="2517"/>
                <a:ext cx="1" cy="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sp>
            <p:nvSpPr>
              <p:cNvPr id="3269" name="Freeform 329">
                <a:extLst>
                  <a:ext uri="{FF2B5EF4-FFF2-40B4-BE49-F238E27FC236}">
                    <a16:creationId xmlns:a16="http://schemas.microsoft.com/office/drawing/2014/main" id="{4680B8CB-7415-508A-F40B-8928739422AF}"/>
                  </a:ext>
                </a:extLst>
              </p:cNvPr>
              <p:cNvSpPr>
                <a:spLocks/>
              </p:cNvSpPr>
              <p:nvPr/>
            </p:nvSpPr>
            <p:spPr bwMode="auto">
              <a:xfrm>
                <a:off x="4134" y="2353"/>
                <a:ext cx="79" cy="185"/>
              </a:xfrm>
              <a:custGeom>
                <a:avLst/>
                <a:gdLst>
                  <a:gd name="T0" fmla="*/ 5 w 554"/>
                  <a:gd name="T1" fmla="*/ 21 h 1292"/>
                  <a:gd name="T2" fmla="*/ 6 w 554"/>
                  <a:gd name="T3" fmla="*/ 18 h 1292"/>
                  <a:gd name="T4" fmla="*/ 6 w 554"/>
                  <a:gd name="T5" fmla="*/ 15 h 1292"/>
                  <a:gd name="T6" fmla="*/ 7 w 554"/>
                  <a:gd name="T7" fmla="*/ 13 h 1292"/>
                  <a:gd name="T8" fmla="*/ 7 w 554"/>
                  <a:gd name="T9" fmla="*/ 13 h 1292"/>
                  <a:gd name="T10" fmla="*/ 7 w 554"/>
                  <a:gd name="T11" fmla="*/ 12 h 1292"/>
                  <a:gd name="T12" fmla="*/ 7 w 554"/>
                  <a:gd name="T13" fmla="*/ 11 h 1292"/>
                  <a:gd name="T14" fmla="*/ 7 w 554"/>
                  <a:gd name="T15" fmla="*/ 7 h 1292"/>
                  <a:gd name="T16" fmla="*/ 7 w 554"/>
                  <a:gd name="T17" fmla="*/ 3 h 1292"/>
                  <a:gd name="T18" fmla="*/ 7 w 554"/>
                  <a:gd name="T19" fmla="*/ 1 h 1292"/>
                  <a:gd name="T20" fmla="*/ 8 w 554"/>
                  <a:gd name="T21" fmla="*/ 2 h 1292"/>
                  <a:gd name="T22" fmla="*/ 9 w 554"/>
                  <a:gd name="T23" fmla="*/ 6 h 1292"/>
                  <a:gd name="T24" fmla="*/ 10 w 554"/>
                  <a:gd name="T25" fmla="*/ 9 h 1292"/>
                  <a:gd name="T26" fmla="*/ 10 w 554"/>
                  <a:gd name="T27" fmla="*/ 12 h 1292"/>
                  <a:gd name="T28" fmla="*/ 10 w 554"/>
                  <a:gd name="T29" fmla="*/ 13 h 1292"/>
                  <a:gd name="T30" fmla="*/ 10 w 554"/>
                  <a:gd name="T31" fmla="*/ 13 h 1292"/>
                  <a:gd name="T32" fmla="*/ 10 w 554"/>
                  <a:gd name="T33" fmla="*/ 14 h 1292"/>
                  <a:gd name="T34" fmla="*/ 10 w 554"/>
                  <a:gd name="T35" fmla="*/ 17 h 1292"/>
                  <a:gd name="T36" fmla="*/ 10 w 554"/>
                  <a:gd name="T37" fmla="*/ 18 h 1292"/>
                  <a:gd name="T38" fmla="*/ 10 w 554"/>
                  <a:gd name="T39" fmla="*/ 15 h 1292"/>
                  <a:gd name="T40" fmla="*/ 10 w 554"/>
                  <a:gd name="T41" fmla="*/ 13 h 1292"/>
                  <a:gd name="T42" fmla="*/ 10 w 554"/>
                  <a:gd name="T43" fmla="*/ 13 h 1292"/>
                  <a:gd name="T44" fmla="*/ 10 w 554"/>
                  <a:gd name="T45" fmla="*/ 11 h 1292"/>
                  <a:gd name="T46" fmla="*/ 10 w 554"/>
                  <a:gd name="T47" fmla="*/ 9 h 1292"/>
                  <a:gd name="T48" fmla="*/ 10 w 554"/>
                  <a:gd name="T49" fmla="*/ 4 h 1292"/>
                  <a:gd name="T50" fmla="*/ 10 w 554"/>
                  <a:gd name="T51" fmla="*/ 4 h 1292"/>
                  <a:gd name="T52" fmla="*/ 11 w 554"/>
                  <a:gd name="T53" fmla="*/ 4 h 1292"/>
                  <a:gd name="T54" fmla="*/ 11 w 554"/>
                  <a:gd name="T55" fmla="*/ 1 h 1292"/>
                  <a:gd name="T56" fmla="*/ 7 w 554"/>
                  <a:gd name="T57" fmla="*/ 0 h 1292"/>
                  <a:gd name="T58" fmla="*/ 4 w 554"/>
                  <a:gd name="T59" fmla="*/ 0 h 1292"/>
                  <a:gd name="T60" fmla="*/ 2 w 554"/>
                  <a:gd name="T61" fmla="*/ 0 h 1292"/>
                  <a:gd name="T62" fmla="*/ 2 w 554"/>
                  <a:gd name="T63" fmla="*/ 1 h 1292"/>
                  <a:gd name="T64" fmla="*/ 3 w 554"/>
                  <a:gd name="T65" fmla="*/ 1 h 1292"/>
                  <a:gd name="T66" fmla="*/ 3 w 554"/>
                  <a:gd name="T67" fmla="*/ 1 h 1292"/>
                  <a:gd name="T68" fmla="*/ 3 w 554"/>
                  <a:gd name="T69" fmla="*/ 3 h 1292"/>
                  <a:gd name="T70" fmla="*/ 2 w 554"/>
                  <a:gd name="T71" fmla="*/ 6 h 1292"/>
                  <a:gd name="T72" fmla="*/ 2 w 554"/>
                  <a:gd name="T73" fmla="*/ 10 h 1292"/>
                  <a:gd name="T74" fmla="*/ 1 w 554"/>
                  <a:gd name="T75" fmla="*/ 13 h 1292"/>
                  <a:gd name="T76" fmla="*/ 1 w 554"/>
                  <a:gd name="T77" fmla="*/ 15 h 1292"/>
                  <a:gd name="T78" fmla="*/ 0 w 554"/>
                  <a:gd name="T79" fmla="*/ 18 h 1292"/>
                  <a:gd name="T80" fmla="*/ 0 w 554"/>
                  <a:gd name="T81" fmla="*/ 22 h 1292"/>
                  <a:gd name="T82" fmla="*/ 0 w 554"/>
                  <a:gd name="T83" fmla="*/ 24 h 1292"/>
                  <a:gd name="T84" fmla="*/ 3 w 554"/>
                  <a:gd name="T85" fmla="*/ 25 h 1292"/>
                  <a:gd name="T86" fmla="*/ 5 w 554"/>
                  <a:gd name="T87" fmla="*/ 26 h 1292"/>
                  <a:gd name="T88" fmla="*/ 5 w 554"/>
                  <a:gd name="T89" fmla="*/ 26 h 1292"/>
                  <a:gd name="T90" fmla="*/ 5 w 554"/>
                  <a:gd name="T91" fmla="*/ 25 h 12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54" h="1292">
                    <a:moveTo>
                      <a:pt x="223" y="1209"/>
                    </a:moveTo>
                    <a:lnTo>
                      <a:pt x="230" y="1128"/>
                    </a:lnTo>
                    <a:lnTo>
                      <a:pt x="243" y="1045"/>
                    </a:lnTo>
                    <a:lnTo>
                      <a:pt x="259" y="965"/>
                    </a:lnTo>
                    <a:lnTo>
                      <a:pt x="279" y="884"/>
                    </a:lnTo>
                    <a:lnTo>
                      <a:pt x="297" y="802"/>
                    </a:lnTo>
                    <a:lnTo>
                      <a:pt x="313" y="719"/>
                    </a:lnTo>
                    <a:lnTo>
                      <a:pt x="316" y="697"/>
                    </a:lnTo>
                    <a:lnTo>
                      <a:pt x="320" y="676"/>
                    </a:lnTo>
                    <a:lnTo>
                      <a:pt x="322" y="653"/>
                    </a:lnTo>
                    <a:lnTo>
                      <a:pt x="323" y="645"/>
                    </a:lnTo>
                    <a:lnTo>
                      <a:pt x="324" y="637"/>
                    </a:lnTo>
                    <a:lnTo>
                      <a:pt x="324" y="629"/>
                    </a:lnTo>
                    <a:lnTo>
                      <a:pt x="326" y="603"/>
                    </a:lnTo>
                    <a:lnTo>
                      <a:pt x="329" y="576"/>
                    </a:lnTo>
                    <a:lnTo>
                      <a:pt x="330" y="550"/>
                    </a:lnTo>
                    <a:lnTo>
                      <a:pt x="333" y="486"/>
                    </a:lnTo>
                    <a:lnTo>
                      <a:pt x="337" y="420"/>
                    </a:lnTo>
                    <a:lnTo>
                      <a:pt x="339" y="356"/>
                    </a:lnTo>
                    <a:lnTo>
                      <a:pt x="341" y="293"/>
                    </a:lnTo>
                    <a:lnTo>
                      <a:pt x="343" y="228"/>
                    </a:lnTo>
                    <a:lnTo>
                      <a:pt x="346" y="163"/>
                    </a:lnTo>
                    <a:lnTo>
                      <a:pt x="349" y="98"/>
                    </a:lnTo>
                    <a:lnTo>
                      <a:pt x="364" y="73"/>
                    </a:lnTo>
                    <a:lnTo>
                      <a:pt x="390" y="70"/>
                    </a:lnTo>
                    <a:lnTo>
                      <a:pt x="411" y="90"/>
                    </a:lnTo>
                    <a:lnTo>
                      <a:pt x="431" y="152"/>
                    </a:lnTo>
                    <a:lnTo>
                      <a:pt x="448" y="213"/>
                    </a:lnTo>
                    <a:lnTo>
                      <a:pt x="462" y="274"/>
                    </a:lnTo>
                    <a:lnTo>
                      <a:pt x="473" y="337"/>
                    </a:lnTo>
                    <a:lnTo>
                      <a:pt x="482" y="400"/>
                    </a:lnTo>
                    <a:lnTo>
                      <a:pt x="488" y="463"/>
                    </a:lnTo>
                    <a:lnTo>
                      <a:pt x="491" y="514"/>
                    </a:lnTo>
                    <a:lnTo>
                      <a:pt x="492" y="566"/>
                    </a:lnTo>
                    <a:lnTo>
                      <a:pt x="494" y="617"/>
                    </a:lnTo>
                    <a:lnTo>
                      <a:pt x="494" y="627"/>
                    </a:lnTo>
                    <a:lnTo>
                      <a:pt x="494" y="637"/>
                    </a:lnTo>
                    <a:lnTo>
                      <a:pt x="492" y="647"/>
                    </a:lnTo>
                    <a:lnTo>
                      <a:pt x="492" y="663"/>
                    </a:lnTo>
                    <a:lnTo>
                      <a:pt x="492" y="680"/>
                    </a:lnTo>
                    <a:lnTo>
                      <a:pt x="491" y="696"/>
                    </a:lnTo>
                    <a:lnTo>
                      <a:pt x="489" y="772"/>
                    </a:lnTo>
                    <a:lnTo>
                      <a:pt x="486" y="853"/>
                    </a:lnTo>
                    <a:lnTo>
                      <a:pt x="479" y="932"/>
                    </a:lnTo>
                    <a:lnTo>
                      <a:pt x="487" y="875"/>
                    </a:lnTo>
                    <a:lnTo>
                      <a:pt x="492" y="812"/>
                    </a:lnTo>
                    <a:lnTo>
                      <a:pt x="496" y="738"/>
                    </a:lnTo>
                    <a:lnTo>
                      <a:pt x="496" y="708"/>
                    </a:lnTo>
                    <a:lnTo>
                      <a:pt x="497" y="676"/>
                    </a:lnTo>
                    <a:lnTo>
                      <a:pt x="498" y="643"/>
                    </a:lnTo>
                    <a:lnTo>
                      <a:pt x="499" y="634"/>
                    </a:lnTo>
                    <a:lnTo>
                      <a:pt x="499" y="624"/>
                    </a:lnTo>
                    <a:lnTo>
                      <a:pt x="499" y="613"/>
                    </a:lnTo>
                    <a:lnTo>
                      <a:pt x="502" y="560"/>
                    </a:lnTo>
                    <a:lnTo>
                      <a:pt x="502" y="506"/>
                    </a:lnTo>
                    <a:lnTo>
                      <a:pt x="502" y="452"/>
                    </a:lnTo>
                    <a:lnTo>
                      <a:pt x="498" y="367"/>
                    </a:lnTo>
                    <a:lnTo>
                      <a:pt x="489" y="284"/>
                    </a:lnTo>
                    <a:lnTo>
                      <a:pt x="472" y="202"/>
                    </a:lnTo>
                    <a:lnTo>
                      <a:pt x="475" y="202"/>
                    </a:lnTo>
                    <a:lnTo>
                      <a:pt x="480" y="203"/>
                    </a:lnTo>
                    <a:lnTo>
                      <a:pt x="483" y="203"/>
                    </a:lnTo>
                    <a:lnTo>
                      <a:pt x="540" y="177"/>
                    </a:lnTo>
                    <a:lnTo>
                      <a:pt x="554" y="120"/>
                    </a:lnTo>
                    <a:lnTo>
                      <a:pt x="520" y="69"/>
                    </a:lnTo>
                    <a:lnTo>
                      <a:pt x="457" y="40"/>
                    </a:lnTo>
                    <a:lnTo>
                      <a:pt x="390" y="25"/>
                    </a:lnTo>
                    <a:lnTo>
                      <a:pt x="322" y="17"/>
                    </a:lnTo>
                    <a:lnTo>
                      <a:pt x="257" y="9"/>
                    </a:lnTo>
                    <a:lnTo>
                      <a:pt x="193" y="2"/>
                    </a:lnTo>
                    <a:lnTo>
                      <a:pt x="131" y="0"/>
                    </a:lnTo>
                    <a:lnTo>
                      <a:pt x="118" y="5"/>
                    </a:lnTo>
                    <a:lnTo>
                      <a:pt x="112" y="15"/>
                    </a:lnTo>
                    <a:lnTo>
                      <a:pt x="114" y="29"/>
                    </a:lnTo>
                    <a:lnTo>
                      <a:pt x="123" y="39"/>
                    </a:lnTo>
                    <a:lnTo>
                      <a:pt x="132" y="49"/>
                    </a:lnTo>
                    <a:lnTo>
                      <a:pt x="141" y="60"/>
                    </a:lnTo>
                    <a:lnTo>
                      <a:pt x="140" y="61"/>
                    </a:lnTo>
                    <a:lnTo>
                      <a:pt x="140" y="62"/>
                    </a:lnTo>
                    <a:lnTo>
                      <a:pt x="140" y="63"/>
                    </a:lnTo>
                    <a:lnTo>
                      <a:pt x="125" y="143"/>
                    </a:lnTo>
                    <a:lnTo>
                      <a:pt x="113" y="222"/>
                    </a:lnTo>
                    <a:lnTo>
                      <a:pt x="101" y="303"/>
                    </a:lnTo>
                    <a:lnTo>
                      <a:pt x="92" y="367"/>
                    </a:lnTo>
                    <a:lnTo>
                      <a:pt x="84" y="430"/>
                    </a:lnTo>
                    <a:lnTo>
                      <a:pt x="76" y="495"/>
                    </a:lnTo>
                    <a:lnTo>
                      <a:pt x="67" y="559"/>
                    </a:lnTo>
                    <a:lnTo>
                      <a:pt x="59" y="622"/>
                    </a:lnTo>
                    <a:lnTo>
                      <a:pt x="54" y="659"/>
                    </a:lnTo>
                    <a:lnTo>
                      <a:pt x="46" y="696"/>
                    </a:lnTo>
                    <a:lnTo>
                      <a:pt x="40" y="734"/>
                    </a:lnTo>
                    <a:lnTo>
                      <a:pt x="29" y="799"/>
                    </a:lnTo>
                    <a:lnTo>
                      <a:pt x="18" y="862"/>
                    </a:lnTo>
                    <a:lnTo>
                      <a:pt x="10" y="926"/>
                    </a:lnTo>
                    <a:lnTo>
                      <a:pt x="4" y="990"/>
                    </a:lnTo>
                    <a:lnTo>
                      <a:pt x="0" y="1053"/>
                    </a:lnTo>
                    <a:lnTo>
                      <a:pt x="0" y="1117"/>
                    </a:lnTo>
                    <a:lnTo>
                      <a:pt x="6" y="1180"/>
                    </a:lnTo>
                    <a:lnTo>
                      <a:pt x="38" y="1232"/>
                    </a:lnTo>
                    <a:lnTo>
                      <a:pt x="92" y="1248"/>
                    </a:lnTo>
                    <a:lnTo>
                      <a:pt x="150" y="1232"/>
                    </a:lnTo>
                    <a:lnTo>
                      <a:pt x="189" y="1256"/>
                    </a:lnTo>
                    <a:lnTo>
                      <a:pt x="230" y="1275"/>
                    </a:lnTo>
                    <a:lnTo>
                      <a:pt x="273" y="1292"/>
                    </a:lnTo>
                    <a:lnTo>
                      <a:pt x="247" y="1272"/>
                    </a:lnTo>
                    <a:lnTo>
                      <a:pt x="229" y="1243"/>
                    </a:lnTo>
                    <a:lnTo>
                      <a:pt x="223" y="1209"/>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0" name="Freeform 330">
                <a:extLst>
                  <a:ext uri="{FF2B5EF4-FFF2-40B4-BE49-F238E27FC236}">
                    <a16:creationId xmlns:a16="http://schemas.microsoft.com/office/drawing/2014/main" id="{7FEFC56C-ACD2-8ED0-986F-879BA8CCA5AD}"/>
                  </a:ext>
                </a:extLst>
              </p:cNvPr>
              <p:cNvSpPr>
                <a:spLocks/>
              </p:cNvSpPr>
              <p:nvPr/>
            </p:nvSpPr>
            <p:spPr bwMode="auto">
              <a:xfrm>
                <a:off x="4134" y="2353"/>
                <a:ext cx="79" cy="185"/>
              </a:xfrm>
              <a:custGeom>
                <a:avLst/>
                <a:gdLst>
                  <a:gd name="T0" fmla="*/ 5 w 554"/>
                  <a:gd name="T1" fmla="*/ 21 h 1292"/>
                  <a:gd name="T2" fmla="*/ 6 w 554"/>
                  <a:gd name="T3" fmla="*/ 18 h 1292"/>
                  <a:gd name="T4" fmla="*/ 6 w 554"/>
                  <a:gd name="T5" fmla="*/ 15 h 1292"/>
                  <a:gd name="T6" fmla="*/ 7 w 554"/>
                  <a:gd name="T7" fmla="*/ 13 h 1292"/>
                  <a:gd name="T8" fmla="*/ 7 w 554"/>
                  <a:gd name="T9" fmla="*/ 13 h 1292"/>
                  <a:gd name="T10" fmla="*/ 7 w 554"/>
                  <a:gd name="T11" fmla="*/ 12 h 1292"/>
                  <a:gd name="T12" fmla="*/ 7 w 554"/>
                  <a:gd name="T13" fmla="*/ 11 h 1292"/>
                  <a:gd name="T14" fmla="*/ 7 w 554"/>
                  <a:gd name="T15" fmla="*/ 7 h 1292"/>
                  <a:gd name="T16" fmla="*/ 7 w 554"/>
                  <a:gd name="T17" fmla="*/ 3 h 1292"/>
                  <a:gd name="T18" fmla="*/ 7 w 554"/>
                  <a:gd name="T19" fmla="*/ 1 h 1292"/>
                  <a:gd name="T20" fmla="*/ 8 w 554"/>
                  <a:gd name="T21" fmla="*/ 2 h 1292"/>
                  <a:gd name="T22" fmla="*/ 9 w 554"/>
                  <a:gd name="T23" fmla="*/ 6 h 1292"/>
                  <a:gd name="T24" fmla="*/ 10 w 554"/>
                  <a:gd name="T25" fmla="*/ 9 h 1292"/>
                  <a:gd name="T26" fmla="*/ 10 w 554"/>
                  <a:gd name="T27" fmla="*/ 12 h 1292"/>
                  <a:gd name="T28" fmla="*/ 10 w 554"/>
                  <a:gd name="T29" fmla="*/ 13 h 1292"/>
                  <a:gd name="T30" fmla="*/ 10 w 554"/>
                  <a:gd name="T31" fmla="*/ 13 h 1292"/>
                  <a:gd name="T32" fmla="*/ 10 w 554"/>
                  <a:gd name="T33" fmla="*/ 14 h 1292"/>
                  <a:gd name="T34" fmla="*/ 10 w 554"/>
                  <a:gd name="T35" fmla="*/ 17 h 1292"/>
                  <a:gd name="T36" fmla="*/ 10 w 554"/>
                  <a:gd name="T37" fmla="*/ 18 h 1292"/>
                  <a:gd name="T38" fmla="*/ 10 w 554"/>
                  <a:gd name="T39" fmla="*/ 15 h 1292"/>
                  <a:gd name="T40" fmla="*/ 10 w 554"/>
                  <a:gd name="T41" fmla="*/ 13 h 1292"/>
                  <a:gd name="T42" fmla="*/ 10 w 554"/>
                  <a:gd name="T43" fmla="*/ 13 h 1292"/>
                  <a:gd name="T44" fmla="*/ 10 w 554"/>
                  <a:gd name="T45" fmla="*/ 11 h 1292"/>
                  <a:gd name="T46" fmla="*/ 10 w 554"/>
                  <a:gd name="T47" fmla="*/ 9 h 1292"/>
                  <a:gd name="T48" fmla="*/ 10 w 554"/>
                  <a:gd name="T49" fmla="*/ 4 h 1292"/>
                  <a:gd name="T50" fmla="*/ 10 w 554"/>
                  <a:gd name="T51" fmla="*/ 4 h 1292"/>
                  <a:gd name="T52" fmla="*/ 11 w 554"/>
                  <a:gd name="T53" fmla="*/ 4 h 1292"/>
                  <a:gd name="T54" fmla="*/ 11 w 554"/>
                  <a:gd name="T55" fmla="*/ 1 h 1292"/>
                  <a:gd name="T56" fmla="*/ 7 w 554"/>
                  <a:gd name="T57" fmla="*/ 0 h 1292"/>
                  <a:gd name="T58" fmla="*/ 4 w 554"/>
                  <a:gd name="T59" fmla="*/ 0 h 1292"/>
                  <a:gd name="T60" fmla="*/ 2 w 554"/>
                  <a:gd name="T61" fmla="*/ 0 h 1292"/>
                  <a:gd name="T62" fmla="*/ 2 w 554"/>
                  <a:gd name="T63" fmla="*/ 1 h 1292"/>
                  <a:gd name="T64" fmla="*/ 3 w 554"/>
                  <a:gd name="T65" fmla="*/ 1 h 1292"/>
                  <a:gd name="T66" fmla="*/ 3 w 554"/>
                  <a:gd name="T67" fmla="*/ 1 h 1292"/>
                  <a:gd name="T68" fmla="*/ 3 w 554"/>
                  <a:gd name="T69" fmla="*/ 3 h 1292"/>
                  <a:gd name="T70" fmla="*/ 2 w 554"/>
                  <a:gd name="T71" fmla="*/ 6 h 1292"/>
                  <a:gd name="T72" fmla="*/ 2 w 554"/>
                  <a:gd name="T73" fmla="*/ 10 h 1292"/>
                  <a:gd name="T74" fmla="*/ 1 w 554"/>
                  <a:gd name="T75" fmla="*/ 13 h 1292"/>
                  <a:gd name="T76" fmla="*/ 1 w 554"/>
                  <a:gd name="T77" fmla="*/ 15 h 1292"/>
                  <a:gd name="T78" fmla="*/ 0 w 554"/>
                  <a:gd name="T79" fmla="*/ 18 h 1292"/>
                  <a:gd name="T80" fmla="*/ 0 w 554"/>
                  <a:gd name="T81" fmla="*/ 22 h 1292"/>
                  <a:gd name="T82" fmla="*/ 0 w 554"/>
                  <a:gd name="T83" fmla="*/ 24 h 1292"/>
                  <a:gd name="T84" fmla="*/ 3 w 554"/>
                  <a:gd name="T85" fmla="*/ 25 h 1292"/>
                  <a:gd name="T86" fmla="*/ 5 w 554"/>
                  <a:gd name="T87" fmla="*/ 26 h 1292"/>
                  <a:gd name="T88" fmla="*/ 5 w 554"/>
                  <a:gd name="T89" fmla="*/ 26 h 1292"/>
                  <a:gd name="T90" fmla="*/ 5 w 554"/>
                  <a:gd name="T91" fmla="*/ 25 h 12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54" h="1292">
                    <a:moveTo>
                      <a:pt x="223" y="1209"/>
                    </a:moveTo>
                    <a:lnTo>
                      <a:pt x="230" y="1128"/>
                    </a:lnTo>
                    <a:lnTo>
                      <a:pt x="243" y="1045"/>
                    </a:lnTo>
                    <a:lnTo>
                      <a:pt x="259" y="965"/>
                    </a:lnTo>
                    <a:lnTo>
                      <a:pt x="279" y="884"/>
                    </a:lnTo>
                    <a:lnTo>
                      <a:pt x="297" y="802"/>
                    </a:lnTo>
                    <a:lnTo>
                      <a:pt x="313" y="719"/>
                    </a:lnTo>
                    <a:lnTo>
                      <a:pt x="316" y="697"/>
                    </a:lnTo>
                    <a:lnTo>
                      <a:pt x="320" y="676"/>
                    </a:lnTo>
                    <a:lnTo>
                      <a:pt x="322" y="653"/>
                    </a:lnTo>
                    <a:lnTo>
                      <a:pt x="323" y="645"/>
                    </a:lnTo>
                    <a:lnTo>
                      <a:pt x="324" y="637"/>
                    </a:lnTo>
                    <a:lnTo>
                      <a:pt x="324" y="629"/>
                    </a:lnTo>
                    <a:lnTo>
                      <a:pt x="326" y="603"/>
                    </a:lnTo>
                    <a:lnTo>
                      <a:pt x="329" y="576"/>
                    </a:lnTo>
                    <a:lnTo>
                      <a:pt x="330" y="550"/>
                    </a:lnTo>
                    <a:lnTo>
                      <a:pt x="333" y="486"/>
                    </a:lnTo>
                    <a:lnTo>
                      <a:pt x="337" y="420"/>
                    </a:lnTo>
                    <a:lnTo>
                      <a:pt x="339" y="356"/>
                    </a:lnTo>
                    <a:lnTo>
                      <a:pt x="341" y="293"/>
                    </a:lnTo>
                    <a:lnTo>
                      <a:pt x="343" y="228"/>
                    </a:lnTo>
                    <a:lnTo>
                      <a:pt x="346" y="163"/>
                    </a:lnTo>
                    <a:lnTo>
                      <a:pt x="349" y="98"/>
                    </a:lnTo>
                    <a:lnTo>
                      <a:pt x="364" y="73"/>
                    </a:lnTo>
                    <a:lnTo>
                      <a:pt x="390" y="70"/>
                    </a:lnTo>
                    <a:lnTo>
                      <a:pt x="411" y="90"/>
                    </a:lnTo>
                    <a:lnTo>
                      <a:pt x="431" y="152"/>
                    </a:lnTo>
                    <a:lnTo>
                      <a:pt x="448" y="213"/>
                    </a:lnTo>
                    <a:lnTo>
                      <a:pt x="462" y="274"/>
                    </a:lnTo>
                    <a:lnTo>
                      <a:pt x="473" y="337"/>
                    </a:lnTo>
                    <a:lnTo>
                      <a:pt x="482" y="400"/>
                    </a:lnTo>
                    <a:lnTo>
                      <a:pt x="488" y="463"/>
                    </a:lnTo>
                    <a:lnTo>
                      <a:pt x="491" y="514"/>
                    </a:lnTo>
                    <a:lnTo>
                      <a:pt x="492" y="566"/>
                    </a:lnTo>
                    <a:lnTo>
                      <a:pt x="494" y="617"/>
                    </a:lnTo>
                    <a:lnTo>
                      <a:pt x="494" y="627"/>
                    </a:lnTo>
                    <a:lnTo>
                      <a:pt x="494" y="637"/>
                    </a:lnTo>
                    <a:lnTo>
                      <a:pt x="492" y="647"/>
                    </a:lnTo>
                    <a:lnTo>
                      <a:pt x="492" y="663"/>
                    </a:lnTo>
                    <a:lnTo>
                      <a:pt x="492" y="680"/>
                    </a:lnTo>
                    <a:lnTo>
                      <a:pt x="491" y="696"/>
                    </a:lnTo>
                    <a:lnTo>
                      <a:pt x="489" y="772"/>
                    </a:lnTo>
                    <a:lnTo>
                      <a:pt x="486" y="853"/>
                    </a:lnTo>
                    <a:lnTo>
                      <a:pt x="479" y="932"/>
                    </a:lnTo>
                    <a:lnTo>
                      <a:pt x="487" y="875"/>
                    </a:lnTo>
                    <a:lnTo>
                      <a:pt x="492" y="812"/>
                    </a:lnTo>
                    <a:lnTo>
                      <a:pt x="496" y="738"/>
                    </a:lnTo>
                    <a:lnTo>
                      <a:pt x="496" y="708"/>
                    </a:lnTo>
                    <a:lnTo>
                      <a:pt x="497" y="676"/>
                    </a:lnTo>
                    <a:lnTo>
                      <a:pt x="498" y="643"/>
                    </a:lnTo>
                    <a:lnTo>
                      <a:pt x="499" y="634"/>
                    </a:lnTo>
                    <a:lnTo>
                      <a:pt x="499" y="624"/>
                    </a:lnTo>
                    <a:lnTo>
                      <a:pt x="499" y="613"/>
                    </a:lnTo>
                    <a:lnTo>
                      <a:pt x="502" y="560"/>
                    </a:lnTo>
                    <a:lnTo>
                      <a:pt x="502" y="506"/>
                    </a:lnTo>
                    <a:lnTo>
                      <a:pt x="502" y="452"/>
                    </a:lnTo>
                    <a:lnTo>
                      <a:pt x="498" y="367"/>
                    </a:lnTo>
                    <a:lnTo>
                      <a:pt x="489" y="284"/>
                    </a:lnTo>
                    <a:lnTo>
                      <a:pt x="472" y="202"/>
                    </a:lnTo>
                    <a:lnTo>
                      <a:pt x="475" y="202"/>
                    </a:lnTo>
                    <a:lnTo>
                      <a:pt x="480" y="203"/>
                    </a:lnTo>
                    <a:lnTo>
                      <a:pt x="483" y="203"/>
                    </a:lnTo>
                    <a:lnTo>
                      <a:pt x="540" y="177"/>
                    </a:lnTo>
                    <a:lnTo>
                      <a:pt x="554" y="120"/>
                    </a:lnTo>
                    <a:lnTo>
                      <a:pt x="520" y="69"/>
                    </a:lnTo>
                    <a:lnTo>
                      <a:pt x="457" y="40"/>
                    </a:lnTo>
                    <a:lnTo>
                      <a:pt x="390" y="25"/>
                    </a:lnTo>
                    <a:lnTo>
                      <a:pt x="322" y="17"/>
                    </a:lnTo>
                    <a:lnTo>
                      <a:pt x="257" y="9"/>
                    </a:lnTo>
                    <a:lnTo>
                      <a:pt x="193" y="2"/>
                    </a:lnTo>
                    <a:lnTo>
                      <a:pt x="131" y="0"/>
                    </a:lnTo>
                    <a:lnTo>
                      <a:pt x="118" y="5"/>
                    </a:lnTo>
                    <a:lnTo>
                      <a:pt x="112" y="15"/>
                    </a:lnTo>
                    <a:lnTo>
                      <a:pt x="114" y="29"/>
                    </a:lnTo>
                    <a:lnTo>
                      <a:pt x="123" y="39"/>
                    </a:lnTo>
                    <a:lnTo>
                      <a:pt x="132" y="49"/>
                    </a:lnTo>
                    <a:lnTo>
                      <a:pt x="141" y="60"/>
                    </a:lnTo>
                    <a:lnTo>
                      <a:pt x="140" y="61"/>
                    </a:lnTo>
                    <a:lnTo>
                      <a:pt x="140" y="62"/>
                    </a:lnTo>
                    <a:lnTo>
                      <a:pt x="140" y="63"/>
                    </a:lnTo>
                    <a:lnTo>
                      <a:pt x="125" y="143"/>
                    </a:lnTo>
                    <a:lnTo>
                      <a:pt x="113" y="222"/>
                    </a:lnTo>
                    <a:lnTo>
                      <a:pt x="101" y="303"/>
                    </a:lnTo>
                    <a:lnTo>
                      <a:pt x="92" y="367"/>
                    </a:lnTo>
                    <a:lnTo>
                      <a:pt x="84" y="430"/>
                    </a:lnTo>
                    <a:lnTo>
                      <a:pt x="76" y="495"/>
                    </a:lnTo>
                    <a:lnTo>
                      <a:pt x="67" y="559"/>
                    </a:lnTo>
                    <a:lnTo>
                      <a:pt x="59" y="622"/>
                    </a:lnTo>
                    <a:lnTo>
                      <a:pt x="54" y="659"/>
                    </a:lnTo>
                    <a:lnTo>
                      <a:pt x="46" y="696"/>
                    </a:lnTo>
                    <a:lnTo>
                      <a:pt x="40" y="734"/>
                    </a:lnTo>
                    <a:lnTo>
                      <a:pt x="29" y="799"/>
                    </a:lnTo>
                    <a:lnTo>
                      <a:pt x="18" y="862"/>
                    </a:lnTo>
                    <a:lnTo>
                      <a:pt x="10" y="926"/>
                    </a:lnTo>
                    <a:lnTo>
                      <a:pt x="4" y="990"/>
                    </a:lnTo>
                    <a:lnTo>
                      <a:pt x="0" y="1053"/>
                    </a:lnTo>
                    <a:lnTo>
                      <a:pt x="0" y="1117"/>
                    </a:lnTo>
                    <a:lnTo>
                      <a:pt x="6" y="1180"/>
                    </a:lnTo>
                    <a:lnTo>
                      <a:pt x="38" y="1232"/>
                    </a:lnTo>
                    <a:lnTo>
                      <a:pt x="92" y="1248"/>
                    </a:lnTo>
                    <a:lnTo>
                      <a:pt x="150" y="1232"/>
                    </a:lnTo>
                    <a:lnTo>
                      <a:pt x="189" y="1256"/>
                    </a:lnTo>
                    <a:lnTo>
                      <a:pt x="230" y="1275"/>
                    </a:lnTo>
                    <a:lnTo>
                      <a:pt x="273" y="1292"/>
                    </a:lnTo>
                    <a:lnTo>
                      <a:pt x="247" y="1272"/>
                    </a:lnTo>
                    <a:lnTo>
                      <a:pt x="229" y="1243"/>
                    </a:lnTo>
                    <a:lnTo>
                      <a:pt x="223" y="120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1" name="Freeform 331">
                <a:extLst>
                  <a:ext uri="{FF2B5EF4-FFF2-40B4-BE49-F238E27FC236}">
                    <a16:creationId xmlns:a16="http://schemas.microsoft.com/office/drawing/2014/main" id="{D797383F-AC49-76FE-66A5-64A781A3AF72}"/>
                  </a:ext>
                </a:extLst>
              </p:cNvPr>
              <p:cNvSpPr>
                <a:spLocks/>
              </p:cNvSpPr>
              <p:nvPr/>
            </p:nvSpPr>
            <p:spPr bwMode="auto">
              <a:xfrm>
                <a:off x="4180" y="2533"/>
                <a:ext cx="12" cy="7"/>
              </a:xfrm>
              <a:custGeom>
                <a:avLst/>
                <a:gdLst>
                  <a:gd name="T0" fmla="*/ 0 w 82"/>
                  <a:gd name="T1" fmla="*/ 1 h 48"/>
                  <a:gd name="T2" fmla="*/ 0 w 82"/>
                  <a:gd name="T3" fmla="*/ 1 h 48"/>
                  <a:gd name="T4" fmla="*/ 0 w 82"/>
                  <a:gd name="T5" fmla="*/ 1 h 48"/>
                  <a:gd name="T6" fmla="*/ 0 w 82"/>
                  <a:gd name="T7" fmla="*/ 1 h 48"/>
                  <a:gd name="T8" fmla="*/ 0 w 82"/>
                  <a:gd name="T9" fmla="*/ 1 h 48"/>
                  <a:gd name="T10" fmla="*/ 1 w 82"/>
                  <a:gd name="T11" fmla="*/ 1 h 48"/>
                  <a:gd name="T12" fmla="*/ 1 w 82"/>
                  <a:gd name="T13" fmla="*/ 1 h 48"/>
                  <a:gd name="T14" fmla="*/ 2 w 82"/>
                  <a:gd name="T15" fmla="*/ 0 h 48"/>
                  <a:gd name="T16" fmla="*/ 2 w 82"/>
                  <a:gd name="T17" fmla="*/ 0 h 48"/>
                  <a:gd name="T18" fmla="*/ 1 w 82"/>
                  <a:gd name="T19" fmla="*/ 1 h 48"/>
                  <a:gd name="T20" fmla="*/ 1 w 82"/>
                  <a:gd name="T21" fmla="*/ 1 h 48"/>
                  <a:gd name="T22" fmla="*/ 0 w 82"/>
                  <a:gd name="T23" fmla="*/ 1 h 48"/>
                  <a:gd name="T24" fmla="*/ 0 w 82"/>
                  <a:gd name="T25" fmla="*/ 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48">
                    <a:moveTo>
                      <a:pt x="0" y="47"/>
                    </a:moveTo>
                    <a:lnTo>
                      <a:pt x="2" y="48"/>
                    </a:lnTo>
                    <a:lnTo>
                      <a:pt x="3" y="48"/>
                    </a:lnTo>
                    <a:lnTo>
                      <a:pt x="4" y="48"/>
                    </a:lnTo>
                    <a:lnTo>
                      <a:pt x="55" y="48"/>
                    </a:lnTo>
                    <a:lnTo>
                      <a:pt x="69" y="38"/>
                    </a:lnTo>
                    <a:lnTo>
                      <a:pt x="82" y="0"/>
                    </a:lnTo>
                    <a:lnTo>
                      <a:pt x="61" y="28"/>
                    </a:lnTo>
                    <a:lnTo>
                      <a:pt x="33" y="43"/>
                    </a:lnTo>
                    <a:lnTo>
                      <a:pt x="0" y="47"/>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2" name="Freeform 332">
                <a:extLst>
                  <a:ext uri="{FF2B5EF4-FFF2-40B4-BE49-F238E27FC236}">
                    <a16:creationId xmlns:a16="http://schemas.microsoft.com/office/drawing/2014/main" id="{87B900D4-214C-8A8F-6BBE-B45D7C1A92C5}"/>
                  </a:ext>
                </a:extLst>
              </p:cNvPr>
              <p:cNvSpPr>
                <a:spLocks/>
              </p:cNvSpPr>
              <p:nvPr/>
            </p:nvSpPr>
            <p:spPr bwMode="auto">
              <a:xfrm>
                <a:off x="4180" y="2533"/>
                <a:ext cx="12" cy="7"/>
              </a:xfrm>
              <a:custGeom>
                <a:avLst/>
                <a:gdLst>
                  <a:gd name="T0" fmla="*/ 0 w 82"/>
                  <a:gd name="T1" fmla="*/ 1 h 48"/>
                  <a:gd name="T2" fmla="*/ 0 w 82"/>
                  <a:gd name="T3" fmla="*/ 1 h 48"/>
                  <a:gd name="T4" fmla="*/ 0 w 82"/>
                  <a:gd name="T5" fmla="*/ 1 h 48"/>
                  <a:gd name="T6" fmla="*/ 0 w 82"/>
                  <a:gd name="T7" fmla="*/ 1 h 48"/>
                  <a:gd name="T8" fmla="*/ 0 w 82"/>
                  <a:gd name="T9" fmla="*/ 1 h 48"/>
                  <a:gd name="T10" fmla="*/ 1 w 82"/>
                  <a:gd name="T11" fmla="*/ 1 h 48"/>
                  <a:gd name="T12" fmla="*/ 1 w 82"/>
                  <a:gd name="T13" fmla="*/ 1 h 48"/>
                  <a:gd name="T14" fmla="*/ 2 w 82"/>
                  <a:gd name="T15" fmla="*/ 0 h 48"/>
                  <a:gd name="T16" fmla="*/ 2 w 82"/>
                  <a:gd name="T17" fmla="*/ 0 h 48"/>
                  <a:gd name="T18" fmla="*/ 1 w 82"/>
                  <a:gd name="T19" fmla="*/ 1 h 48"/>
                  <a:gd name="T20" fmla="*/ 1 w 82"/>
                  <a:gd name="T21" fmla="*/ 1 h 48"/>
                  <a:gd name="T22" fmla="*/ 0 w 82"/>
                  <a:gd name="T23" fmla="*/ 1 h 48"/>
                  <a:gd name="T24" fmla="*/ 0 w 82"/>
                  <a:gd name="T25" fmla="*/ 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48">
                    <a:moveTo>
                      <a:pt x="0" y="47"/>
                    </a:moveTo>
                    <a:lnTo>
                      <a:pt x="2" y="48"/>
                    </a:lnTo>
                    <a:lnTo>
                      <a:pt x="3" y="48"/>
                    </a:lnTo>
                    <a:lnTo>
                      <a:pt x="4" y="48"/>
                    </a:lnTo>
                    <a:lnTo>
                      <a:pt x="55" y="48"/>
                    </a:lnTo>
                    <a:lnTo>
                      <a:pt x="69" y="38"/>
                    </a:lnTo>
                    <a:lnTo>
                      <a:pt x="82" y="0"/>
                    </a:lnTo>
                    <a:lnTo>
                      <a:pt x="61" y="28"/>
                    </a:lnTo>
                    <a:lnTo>
                      <a:pt x="33" y="43"/>
                    </a:lnTo>
                    <a:lnTo>
                      <a:pt x="0"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3" name="Freeform 333">
                <a:extLst>
                  <a:ext uri="{FF2B5EF4-FFF2-40B4-BE49-F238E27FC236}">
                    <a16:creationId xmlns:a16="http://schemas.microsoft.com/office/drawing/2014/main" id="{460C9F1E-CC7A-7FDC-F4F5-4AA57273602F}"/>
                  </a:ext>
                </a:extLst>
              </p:cNvPr>
              <p:cNvSpPr>
                <a:spLocks/>
              </p:cNvSpPr>
              <p:nvPr/>
            </p:nvSpPr>
            <p:spPr bwMode="auto">
              <a:xfrm>
                <a:off x="4336" y="2234"/>
                <a:ext cx="10" cy="178"/>
              </a:xfrm>
              <a:custGeom>
                <a:avLst/>
                <a:gdLst>
                  <a:gd name="T0" fmla="*/ 1 w 70"/>
                  <a:gd name="T1" fmla="*/ 2 h 1246"/>
                  <a:gd name="T2" fmla="*/ 1 w 70"/>
                  <a:gd name="T3" fmla="*/ 1 h 1246"/>
                  <a:gd name="T4" fmla="*/ 1 w 70"/>
                  <a:gd name="T5" fmla="*/ 0 h 1246"/>
                  <a:gd name="T6" fmla="*/ 0 w 70"/>
                  <a:gd name="T7" fmla="*/ 0 h 1246"/>
                  <a:gd name="T8" fmla="*/ 0 w 70"/>
                  <a:gd name="T9" fmla="*/ 0 h 1246"/>
                  <a:gd name="T10" fmla="*/ 0 w 70"/>
                  <a:gd name="T11" fmla="*/ 0 h 1246"/>
                  <a:gd name="T12" fmla="*/ 0 w 70"/>
                  <a:gd name="T13" fmla="*/ 1 h 1246"/>
                  <a:gd name="T14" fmla="*/ 0 w 70"/>
                  <a:gd name="T15" fmla="*/ 4 h 1246"/>
                  <a:gd name="T16" fmla="*/ 0 w 70"/>
                  <a:gd name="T17" fmla="*/ 6 h 1246"/>
                  <a:gd name="T18" fmla="*/ 0 w 70"/>
                  <a:gd name="T19" fmla="*/ 8 h 1246"/>
                  <a:gd name="T20" fmla="*/ 0 w 70"/>
                  <a:gd name="T21" fmla="*/ 11 h 1246"/>
                  <a:gd name="T22" fmla="*/ 0 w 70"/>
                  <a:gd name="T23" fmla="*/ 13 h 1246"/>
                  <a:gd name="T24" fmla="*/ 0 w 70"/>
                  <a:gd name="T25" fmla="*/ 15 h 1246"/>
                  <a:gd name="T26" fmla="*/ 0 w 70"/>
                  <a:gd name="T27" fmla="*/ 17 h 1246"/>
                  <a:gd name="T28" fmla="*/ 0 w 70"/>
                  <a:gd name="T29" fmla="*/ 20 h 1246"/>
                  <a:gd name="T30" fmla="*/ 0 w 70"/>
                  <a:gd name="T31" fmla="*/ 22 h 1246"/>
                  <a:gd name="T32" fmla="*/ 0 w 70"/>
                  <a:gd name="T33" fmla="*/ 24 h 1246"/>
                  <a:gd name="T34" fmla="*/ 0 w 70"/>
                  <a:gd name="T35" fmla="*/ 24 h 1246"/>
                  <a:gd name="T36" fmla="*/ 0 w 70"/>
                  <a:gd name="T37" fmla="*/ 25 h 1246"/>
                  <a:gd name="T38" fmla="*/ 0 w 70"/>
                  <a:gd name="T39" fmla="*/ 25 h 1246"/>
                  <a:gd name="T40" fmla="*/ 0 w 70"/>
                  <a:gd name="T41" fmla="*/ 25 h 1246"/>
                  <a:gd name="T42" fmla="*/ 0 w 70"/>
                  <a:gd name="T43" fmla="*/ 25 h 1246"/>
                  <a:gd name="T44" fmla="*/ 0 w 70"/>
                  <a:gd name="T45" fmla="*/ 24 h 1246"/>
                  <a:gd name="T46" fmla="*/ 0 w 70"/>
                  <a:gd name="T47" fmla="*/ 24 h 1246"/>
                  <a:gd name="T48" fmla="*/ 0 w 70"/>
                  <a:gd name="T49" fmla="*/ 24 h 1246"/>
                  <a:gd name="T50" fmla="*/ 1 w 70"/>
                  <a:gd name="T51" fmla="*/ 21 h 1246"/>
                  <a:gd name="T52" fmla="*/ 1 w 70"/>
                  <a:gd name="T53" fmla="*/ 19 h 1246"/>
                  <a:gd name="T54" fmla="*/ 1 w 70"/>
                  <a:gd name="T55" fmla="*/ 16 h 1246"/>
                  <a:gd name="T56" fmla="*/ 1 w 70"/>
                  <a:gd name="T57" fmla="*/ 15 h 1246"/>
                  <a:gd name="T58" fmla="*/ 1 w 70"/>
                  <a:gd name="T59" fmla="*/ 12 h 1246"/>
                  <a:gd name="T60" fmla="*/ 1 w 70"/>
                  <a:gd name="T61" fmla="*/ 10 h 1246"/>
                  <a:gd name="T62" fmla="*/ 1 w 70"/>
                  <a:gd name="T63" fmla="*/ 8 h 1246"/>
                  <a:gd name="T64" fmla="*/ 1 w 70"/>
                  <a:gd name="T65" fmla="*/ 5 h 1246"/>
                  <a:gd name="T66" fmla="*/ 1 w 70"/>
                  <a:gd name="T67" fmla="*/ 3 h 1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0" h="1246">
                    <a:moveTo>
                      <a:pt x="36" y="143"/>
                    </a:moveTo>
                    <a:lnTo>
                      <a:pt x="64" y="110"/>
                    </a:lnTo>
                    <a:lnTo>
                      <a:pt x="70" y="68"/>
                    </a:lnTo>
                    <a:lnTo>
                      <a:pt x="50" y="31"/>
                    </a:lnTo>
                    <a:lnTo>
                      <a:pt x="34" y="19"/>
                    </a:lnTo>
                    <a:lnTo>
                      <a:pt x="17" y="9"/>
                    </a:lnTo>
                    <a:lnTo>
                      <a:pt x="0" y="0"/>
                    </a:lnTo>
                    <a:lnTo>
                      <a:pt x="1" y="3"/>
                    </a:lnTo>
                    <a:lnTo>
                      <a:pt x="2" y="6"/>
                    </a:lnTo>
                    <a:lnTo>
                      <a:pt x="2" y="11"/>
                    </a:lnTo>
                    <a:lnTo>
                      <a:pt x="3" y="68"/>
                    </a:lnTo>
                    <a:lnTo>
                      <a:pt x="5" y="125"/>
                    </a:lnTo>
                    <a:lnTo>
                      <a:pt x="6" y="183"/>
                    </a:lnTo>
                    <a:lnTo>
                      <a:pt x="7" y="239"/>
                    </a:lnTo>
                    <a:lnTo>
                      <a:pt x="9" y="297"/>
                    </a:lnTo>
                    <a:lnTo>
                      <a:pt x="10" y="355"/>
                    </a:lnTo>
                    <a:lnTo>
                      <a:pt x="11" y="413"/>
                    </a:lnTo>
                    <a:lnTo>
                      <a:pt x="11" y="470"/>
                    </a:lnTo>
                    <a:lnTo>
                      <a:pt x="11" y="527"/>
                    </a:lnTo>
                    <a:lnTo>
                      <a:pt x="12" y="584"/>
                    </a:lnTo>
                    <a:lnTo>
                      <a:pt x="12" y="642"/>
                    </a:lnTo>
                    <a:lnTo>
                      <a:pt x="12" y="700"/>
                    </a:lnTo>
                    <a:lnTo>
                      <a:pt x="12" y="758"/>
                    </a:lnTo>
                    <a:lnTo>
                      <a:pt x="12" y="825"/>
                    </a:lnTo>
                    <a:lnTo>
                      <a:pt x="11" y="891"/>
                    </a:lnTo>
                    <a:lnTo>
                      <a:pt x="11" y="959"/>
                    </a:lnTo>
                    <a:lnTo>
                      <a:pt x="11" y="1026"/>
                    </a:lnTo>
                    <a:lnTo>
                      <a:pt x="10" y="1093"/>
                    </a:lnTo>
                    <a:lnTo>
                      <a:pt x="10" y="1160"/>
                    </a:lnTo>
                    <a:lnTo>
                      <a:pt x="9" y="1179"/>
                    </a:lnTo>
                    <a:lnTo>
                      <a:pt x="9" y="1196"/>
                    </a:lnTo>
                    <a:lnTo>
                      <a:pt x="9" y="1214"/>
                    </a:lnTo>
                    <a:lnTo>
                      <a:pt x="9" y="1224"/>
                    </a:lnTo>
                    <a:lnTo>
                      <a:pt x="9" y="1236"/>
                    </a:lnTo>
                    <a:lnTo>
                      <a:pt x="9" y="1246"/>
                    </a:lnTo>
                    <a:lnTo>
                      <a:pt x="10" y="1230"/>
                    </a:lnTo>
                    <a:lnTo>
                      <a:pt x="11" y="1214"/>
                    </a:lnTo>
                    <a:lnTo>
                      <a:pt x="12" y="1198"/>
                    </a:lnTo>
                    <a:lnTo>
                      <a:pt x="13" y="1189"/>
                    </a:lnTo>
                    <a:lnTo>
                      <a:pt x="14" y="1180"/>
                    </a:lnTo>
                    <a:lnTo>
                      <a:pt x="15" y="1171"/>
                    </a:lnTo>
                    <a:lnTo>
                      <a:pt x="21" y="1106"/>
                    </a:lnTo>
                    <a:lnTo>
                      <a:pt x="27" y="1041"/>
                    </a:lnTo>
                    <a:lnTo>
                      <a:pt x="32" y="976"/>
                    </a:lnTo>
                    <a:lnTo>
                      <a:pt x="38" y="909"/>
                    </a:lnTo>
                    <a:lnTo>
                      <a:pt x="44" y="843"/>
                    </a:lnTo>
                    <a:lnTo>
                      <a:pt x="50" y="776"/>
                    </a:lnTo>
                    <a:lnTo>
                      <a:pt x="54" y="718"/>
                    </a:lnTo>
                    <a:lnTo>
                      <a:pt x="56" y="659"/>
                    </a:lnTo>
                    <a:lnTo>
                      <a:pt x="60" y="600"/>
                    </a:lnTo>
                    <a:lnTo>
                      <a:pt x="61" y="542"/>
                    </a:lnTo>
                    <a:lnTo>
                      <a:pt x="62" y="484"/>
                    </a:lnTo>
                    <a:lnTo>
                      <a:pt x="61" y="427"/>
                    </a:lnTo>
                    <a:lnTo>
                      <a:pt x="60" y="369"/>
                    </a:lnTo>
                    <a:lnTo>
                      <a:pt x="56" y="311"/>
                    </a:lnTo>
                    <a:lnTo>
                      <a:pt x="52" y="254"/>
                    </a:lnTo>
                    <a:lnTo>
                      <a:pt x="45" y="197"/>
                    </a:lnTo>
                    <a:lnTo>
                      <a:pt x="36" y="143"/>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4" name="Freeform 334">
                <a:extLst>
                  <a:ext uri="{FF2B5EF4-FFF2-40B4-BE49-F238E27FC236}">
                    <a16:creationId xmlns:a16="http://schemas.microsoft.com/office/drawing/2014/main" id="{90B26872-804C-199B-05C2-E6C622D8AC67}"/>
                  </a:ext>
                </a:extLst>
              </p:cNvPr>
              <p:cNvSpPr>
                <a:spLocks/>
              </p:cNvSpPr>
              <p:nvPr/>
            </p:nvSpPr>
            <p:spPr bwMode="auto">
              <a:xfrm>
                <a:off x="4336" y="2234"/>
                <a:ext cx="10" cy="178"/>
              </a:xfrm>
              <a:custGeom>
                <a:avLst/>
                <a:gdLst>
                  <a:gd name="T0" fmla="*/ 1 w 70"/>
                  <a:gd name="T1" fmla="*/ 2 h 1246"/>
                  <a:gd name="T2" fmla="*/ 1 w 70"/>
                  <a:gd name="T3" fmla="*/ 1 h 1246"/>
                  <a:gd name="T4" fmla="*/ 1 w 70"/>
                  <a:gd name="T5" fmla="*/ 0 h 1246"/>
                  <a:gd name="T6" fmla="*/ 0 w 70"/>
                  <a:gd name="T7" fmla="*/ 0 h 1246"/>
                  <a:gd name="T8" fmla="*/ 0 w 70"/>
                  <a:gd name="T9" fmla="*/ 0 h 1246"/>
                  <a:gd name="T10" fmla="*/ 0 w 70"/>
                  <a:gd name="T11" fmla="*/ 0 h 1246"/>
                  <a:gd name="T12" fmla="*/ 0 w 70"/>
                  <a:gd name="T13" fmla="*/ 1 h 1246"/>
                  <a:gd name="T14" fmla="*/ 0 w 70"/>
                  <a:gd name="T15" fmla="*/ 4 h 1246"/>
                  <a:gd name="T16" fmla="*/ 0 w 70"/>
                  <a:gd name="T17" fmla="*/ 6 h 1246"/>
                  <a:gd name="T18" fmla="*/ 0 w 70"/>
                  <a:gd name="T19" fmla="*/ 8 h 1246"/>
                  <a:gd name="T20" fmla="*/ 0 w 70"/>
                  <a:gd name="T21" fmla="*/ 11 h 1246"/>
                  <a:gd name="T22" fmla="*/ 0 w 70"/>
                  <a:gd name="T23" fmla="*/ 13 h 1246"/>
                  <a:gd name="T24" fmla="*/ 0 w 70"/>
                  <a:gd name="T25" fmla="*/ 15 h 1246"/>
                  <a:gd name="T26" fmla="*/ 0 w 70"/>
                  <a:gd name="T27" fmla="*/ 17 h 1246"/>
                  <a:gd name="T28" fmla="*/ 0 w 70"/>
                  <a:gd name="T29" fmla="*/ 20 h 1246"/>
                  <a:gd name="T30" fmla="*/ 0 w 70"/>
                  <a:gd name="T31" fmla="*/ 22 h 1246"/>
                  <a:gd name="T32" fmla="*/ 0 w 70"/>
                  <a:gd name="T33" fmla="*/ 24 h 1246"/>
                  <a:gd name="T34" fmla="*/ 0 w 70"/>
                  <a:gd name="T35" fmla="*/ 24 h 1246"/>
                  <a:gd name="T36" fmla="*/ 0 w 70"/>
                  <a:gd name="T37" fmla="*/ 25 h 1246"/>
                  <a:gd name="T38" fmla="*/ 0 w 70"/>
                  <a:gd name="T39" fmla="*/ 25 h 1246"/>
                  <a:gd name="T40" fmla="*/ 0 w 70"/>
                  <a:gd name="T41" fmla="*/ 25 h 1246"/>
                  <a:gd name="T42" fmla="*/ 0 w 70"/>
                  <a:gd name="T43" fmla="*/ 25 h 1246"/>
                  <a:gd name="T44" fmla="*/ 0 w 70"/>
                  <a:gd name="T45" fmla="*/ 24 h 1246"/>
                  <a:gd name="T46" fmla="*/ 0 w 70"/>
                  <a:gd name="T47" fmla="*/ 24 h 1246"/>
                  <a:gd name="T48" fmla="*/ 0 w 70"/>
                  <a:gd name="T49" fmla="*/ 24 h 1246"/>
                  <a:gd name="T50" fmla="*/ 1 w 70"/>
                  <a:gd name="T51" fmla="*/ 21 h 1246"/>
                  <a:gd name="T52" fmla="*/ 1 w 70"/>
                  <a:gd name="T53" fmla="*/ 19 h 1246"/>
                  <a:gd name="T54" fmla="*/ 1 w 70"/>
                  <a:gd name="T55" fmla="*/ 16 h 1246"/>
                  <a:gd name="T56" fmla="*/ 1 w 70"/>
                  <a:gd name="T57" fmla="*/ 15 h 1246"/>
                  <a:gd name="T58" fmla="*/ 1 w 70"/>
                  <a:gd name="T59" fmla="*/ 12 h 1246"/>
                  <a:gd name="T60" fmla="*/ 1 w 70"/>
                  <a:gd name="T61" fmla="*/ 10 h 1246"/>
                  <a:gd name="T62" fmla="*/ 1 w 70"/>
                  <a:gd name="T63" fmla="*/ 8 h 1246"/>
                  <a:gd name="T64" fmla="*/ 1 w 70"/>
                  <a:gd name="T65" fmla="*/ 5 h 1246"/>
                  <a:gd name="T66" fmla="*/ 1 w 70"/>
                  <a:gd name="T67" fmla="*/ 3 h 1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0" h="1246">
                    <a:moveTo>
                      <a:pt x="36" y="143"/>
                    </a:moveTo>
                    <a:lnTo>
                      <a:pt x="64" y="110"/>
                    </a:lnTo>
                    <a:lnTo>
                      <a:pt x="70" y="68"/>
                    </a:lnTo>
                    <a:lnTo>
                      <a:pt x="50" y="31"/>
                    </a:lnTo>
                    <a:lnTo>
                      <a:pt x="34" y="19"/>
                    </a:lnTo>
                    <a:lnTo>
                      <a:pt x="17" y="9"/>
                    </a:lnTo>
                    <a:lnTo>
                      <a:pt x="0" y="0"/>
                    </a:lnTo>
                    <a:lnTo>
                      <a:pt x="1" y="3"/>
                    </a:lnTo>
                    <a:lnTo>
                      <a:pt x="2" y="6"/>
                    </a:lnTo>
                    <a:lnTo>
                      <a:pt x="2" y="11"/>
                    </a:lnTo>
                    <a:lnTo>
                      <a:pt x="3" y="68"/>
                    </a:lnTo>
                    <a:lnTo>
                      <a:pt x="5" y="125"/>
                    </a:lnTo>
                    <a:lnTo>
                      <a:pt x="6" y="183"/>
                    </a:lnTo>
                    <a:lnTo>
                      <a:pt x="7" y="239"/>
                    </a:lnTo>
                    <a:lnTo>
                      <a:pt x="9" y="297"/>
                    </a:lnTo>
                    <a:lnTo>
                      <a:pt x="10" y="355"/>
                    </a:lnTo>
                    <a:lnTo>
                      <a:pt x="11" y="413"/>
                    </a:lnTo>
                    <a:lnTo>
                      <a:pt x="11" y="470"/>
                    </a:lnTo>
                    <a:lnTo>
                      <a:pt x="11" y="527"/>
                    </a:lnTo>
                    <a:lnTo>
                      <a:pt x="12" y="584"/>
                    </a:lnTo>
                    <a:lnTo>
                      <a:pt x="12" y="642"/>
                    </a:lnTo>
                    <a:lnTo>
                      <a:pt x="12" y="700"/>
                    </a:lnTo>
                    <a:lnTo>
                      <a:pt x="12" y="758"/>
                    </a:lnTo>
                    <a:lnTo>
                      <a:pt x="12" y="825"/>
                    </a:lnTo>
                    <a:lnTo>
                      <a:pt x="11" y="891"/>
                    </a:lnTo>
                    <a:lnTo>
                      <a:pt x="11" y="959"/>
                    </a:lnTo>
                    <a:lnTo>
                      <a:pt x="11" y="1026"/>
                    </a:lnTo>
                    <a:lnTo>
                      <a:pt x="10" y="1093"/>
                    </a:lnTo>
                    <a:lnTo>
                      <a:pt x="10" y="1160"/>
                    </a:lnTo>
                    <a:lnTo>
                      <a:pt x="9" y="1179"/>
                    </a:lnTo>
                    <a:lnTo>
                      <a:pt x="9" y="1196"/>
                    </a:lnTo>
                    <a:lnTo>
                      <a:pt x="9" y="1214"/>
                    </a:lnTo>
                    <a:lnTo>
                      <a:pt x="9" y="1224"/>
                    </a:lnTo>
                    <a:lnTo>
                      <a:pt x="9" y="1236"/>
                    </a:lnTo>
                    <a:lnTo>
                      <a:pt x="9" y="1246"/>
                    </a:lnTo>
                    <a:lnTo>
                      <a:pt x="10" y="1230"/>
                    </a:lnTo>
                    <a:lnTo>
                      <a:pt x="11" y="1214"/>
                    </a:lnTo>
                    <a:lnTo>
                      <a:pt x="12" y="1198"/>
                    </a:lnTo>
                    <a:lnTo>
                      <a:pt x="13" y="1189"/>
                    </a:lnTo>
                    <a:lnTo>
                      <a:pt x="14" y="1180"/>
                    </a:lnTo>
                    <a:lnTo>
                      <a:pt x="15" y="1171"/>
                    </a:lnTo>
                    <a:lnTo>
                      <a:pt x="21" y="1106"/>
                    </a:lnTo>
                    <a:lnTo>
                      <a:pt x="27" y="1041"/>
                    </a:lnTo>
                    <a:lnTo>
                      <a:pt x="32" y="976"/>
                    </a:lnTo>
                    <a:lnTo>
                      <a:pt x="38" y="909"/>
                    </a:lnTo>
                    <a:lnTo>
                      <a:pt x="44" y="843"/>
                    </a:lnTo>
                    <a:lnTo>
                      <a:pt x="50" y="776"/>
                    </a:lnTo>
                    <a:lnTo>
                      <a:pt x="54" y="718"/>
                    </a:lnTo>
                    <a:lnTo>
                      <a:pt x="56" y="659"/>
                    </a:lnTo>
                    <a:lnTo>
                      <a:pt x="60" y="600"/>
                    </a:lnTo>
                    <a:lnTo>
                      <a:pt x="61" y="542"/>
                    </a:lnTo>
                    <a:lnTo>
                      <a:pt x="62" y="484"/>
                    </a:lnTo>
                    <a:lnTo>
                      <a:pt x="61" y="427"/>
                    </a:lnTo>
                    <a:lnTo>
                      <a:pt x="60" y="369"/>
                    </a:lnTo>
                    <a:lnTo>
                      <a:pt x="56" y="311"/>
                    </a:lnTo>
                    <a:lnTo>
                      <a:pt x="52" y="254"/>
                    </a:lnTo>
                    <a:lnTo>
                      <a:pt x="45" y="197"/>
                    </a:lnTo>
                    <a:lnTo>
                      <a:pt x="36" y="1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5" name="Freeform 335">
                <a:extLst>
                  <a:ext uri="{FF2B5EF4-FFF2-40B4-BE49-F238E27FC236}">
                    <a16:creationId xmlns:a16="http://schemas.microsoft.com/office/drawing/2014/main" id="{7CBA312D-4982-1FA7-FB66-EDCB5734FE38}"/>
                  </a:ext>
                </a:extLst>
              </p:cNvPr>
              <p:cNvSpPr>
                <a:spLocks/>
              </p:cNvSpPr>
              <p:nvPr/>
            </p:nvSpPr>
            <p:spPr bwMode="auto">
              <a:xfrm>
                <a:off x="4258" y="2227"/>
                <a:ext cx="74" cy="352"/>
              </a:xfrm>
              <a:custGeom>
                <a:avLst/>
                <a:gdLst>
                  <a:gd name="T0" fmla="*/ 8 w 515"/>
                  <a:gd name="T1" fmla="*/ 36 h 2461"/>
                  <a:gd name="T2" fmla="*/ 8 w 515"/>
                  <a:gd name="T3" fmla="*/ 32 h 2461"/>
                  <a:gd name="T4" fmla="*/ 8 w 515"/>
                  <a:gd name="T5" fmla="*/ 28 h 2461"/>
                  <a:gd name="T6" fmla="*/ 9 w 515"/>
                  <a:gd name="T7" fmla="*/ 26 h 2461"/>
                  <a:gd name="T8" fmla="*/ 9 w 515"/>
                  <a:gd name="T9" fmla="*/ 23 h 2461"/>
                  <a:gd name="T10" fmla="*/ 9 w 515"/>
                  <a:gd name="T11" fmla="*/ 20 h 2461"/>
                  <a:gd name="T12" fmla="*/ 9 w 515"/>
                  <a:gd name="T13" fmla="*/ 16 h 2461"/>
                  <a:gd name="T14" fmla="*/ 9 w 515"/>
                  <a:gd name="T15" fmla="*/ 14 h 2461"/>
                  <a:gd name="T16" fmla="*/ 10 w 515"/>
                  <a:gd name="T17" fmla="*/ 10 h 2461"/>
                  <a:gd name="T18" fmla="*/ 10 w 515"/>
                  <a:gd name="T19" fmla="*/ 7 h 2461"/>
                  <a:gd name="T20" fmla="*/ 10 w 515"/>
                  <a:gd name="T21" fmla="*/ 3 h 2461"/>
                  <a:gd name="T22" fmla="*/ 10 w 515"/>
                  <a:gd name="T23" fmla="*/ 1 h 2461"/>
                  <a:gd name="T24" fmla="*/ 11 w 515"/>
                  <a:gd name="T25" fmla="*/ 1 h 2461"/>
                  <a:gd name="T26" fmla="*/ 9 w 515"/>
                  <a:gd name="T27" fmla="*/ 0 h 2461"/>
                  <a:gd name="T28" fmla="*/ 7 w 515"/>
                  <a:gd name="T29" fmla="*/ 0 h 2461"/>
                  <a:gd name="T30" fmla="*/ 4 w 515"/>
                  <a:gd name="T31" fmla="*/ 1 h 2461"/>
                  <a:gd name="T32" fmla="*/ 4 w 515"/>
                  <a:gd name="T33" fmla="*/ 1 h 2461"/>
                  <a:gd name="T34" fmla="*/ 4 w 515"/>
                  <a:gd name="T35" fmla="*/ 1 h 2461"/>
                  <a:gd name="T36" fmla="*/ 4 w 515"/>
                  <a:gd name="T37" fmla="*/ 2 h 2461"/>
                  <a:gd name="T38" fmla="*/ 3 w 515"/>
                  <a:gd name="T39" fmla="*/ 6 h 2461"/>
                  <a:gd name="T40" fmla="*/ 3 w 515"/>
                  <a:gd name="T41" fmla="*/ 9 h 2461"/>
                  <a:gd name="T42" fmla="*/ 3 w 515"/>
                  <a:gd name="T43" fmla="*/ 12 h 2461"/>
                  <a:gd name="T44" fmla="*/ 3 w 515"/>
                  <a:gd name="T45" fmla="*/ 15 h 2461"/>
                  <a:gd name="T46" fmla="*/ 2 w 515"/>
                  <a:gd name="T47" fmla="*/ 20 h 2461"/>
                  <a:gd name="T48" fmla="*/ 2 w 515"/>
                  <a:gd name="T49" fmla="*/ 23 h 2461"/>
                  <a:gd name="T50" fmla="*/ 2 w 515"/>
                  <a:gd name="T51" fmla="*/ 23 h 2461"/>
                  <a:gd name="T52" fmla="*/ 2 w 515"/>
                  <a:gd name="T53" fmla="*/ 26 h 2461"/>
                  <a:gd name="T54" fmla="*/ 1 w 515"/>
                  <a:gd name="T55" fmla="*/ 30 h 2461"/>
                  <a:gd name="T56" fmla="*/ 1 w 515"/>
                  <a:gd name="T57" fmla="*/ 32 h 2461"/>
                  <a:gd name="T58" fmla="*/ 1 w 515"/>
                  <a:gd name="T59" fmla="*/ 34 h 2461"/>
                  <a:gd name="T60" fmla="*/ 0 w 515"/>
                  <a:gd name="T61" fmla="*/ 38 h 2461"/>
                  <a:gd name="T62" fmla="*/ 0 w 515"/>
                  <a:gd name="T63" fmla="*/ 42 h 2461"/>
                  <a:gd name="T64" fmla="*/ 0 w 515"/>
                  <a:gd name="T65" fmla="*/ 45 h 2461"/>
                  <a:gd name="T66" fmla="*/ 0 w 515"/>
                  <a:gd name="T67" fmla="*/ 48 h 2461"/>
                  <a:gd name="T68" fmla="*/ 2 w 515"/>
                  <a:gd name="T69" fmla="*/ 49 h 2461"/>
                  <a:gd name="T70" fmla="*/ 2 w 515"/>
                  <a:gd name="T71" fmla="*/ 49 h 2461"/>
                  <a:gd name="T72" fmla="*/ 7 w 515"/>
                  <a:gd name="T73" fmla="*/ 50 h 2461"/>
                  <a:gd name="T74" fmla="*/ 7 w 515"/>
                  <a:gd name="T75" fmla="*/ 50 h 2461"/>
                  <a:gd name="T76" fmla="*/ 7 w 515"/>
                  <a:gd name="T77" fmla="*/ 50 h 2461"/>
                  <a:gd name="T78" fmla="*/ 7 w 515"/>
                  <a:gd name="T79" fmla="*/ 50 h 2461"/>
                  <a:gd name="T80" fmla="*/ 7 w 515"/>
                  <a:gd name="T81" fmla="*/ 46 h 2461"/>
                  <a:gd name="T82" fmla="*/ 7 w 515"/>
                  <a:gd name="T83" fmla="*/ 43 h 2461"/>
                  <a:gd name="T84" fmla="*/ 7 w 515"/>
                  <a:gd name="T85" fmla="*/ 39 h 2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15" h="2461">
                    <a:moveTo>
                      <a:pt x="359" y="1867"/>
                    </a:moveTo>
                    <a:lnTo>
                      <a:pt x="365" y="1806"/>
                    </a:lnTo>
                    <a:lnTo>
                      <a:pt x="370" y="1746"/>
                    </a:lnTo>
                    <a:lnTo>
                      <a:pt x="376" y="1686"/>
                    </a:lnTo>
                    <a:lnTo>
                      <a:pt x="382" y="1626"/>
                    </a:lnTo>
                    <a:lnTo>
                      <a:pt x="387" y="1565"/>
                    </a:lnTo>
                    <a:lnTo>
                      <a:pt x="393" y="1504"/>
                    </a:lnTo>
                    <a:lnTo>
                      <a:pt x="399" y="1444"/>
                    </a:lnTo>
                    <a:lnTo>
                      <a:pt x="403" y="1383"/>
                    </a:lnTo>
                    <a:lnTo>
                      <a:pt x="409" y="1323"/>
                    </a:lnTo>
                    <a:lnTo>
                      <a:pt x="415" y="1263"/>
                    </a:lnTo>
                    <a:lnTo>
                      <a:pt x="418" y="1220"/>
                    </a:lnTo>
                    <a:lnTo>
                      <a:pt x="421" y="1176"/>
                    </a:lnTo>
                    <a:lnTo>
                      <a:pt x="425" y="1132"/>
                    </a:lnTo>
                    <a:lnTo>
                      <a:pt x="431" y="1064"/>
                    </a:lnTo>
                    <a:lnTo>
                      <a:pt x="436" y="996"/>
                    </a:lnTo>
                    <a:lnTo>
                      <a:pt x="441" y="927"/>
                    </a:lnTo>
                    <a:lnTo>
                      <a:pt x="446" y="859"/>
                    </a:lnTo>
                    <a:lnTo>
                      <a:pt x="451" y="791"/>
                    </a:lnTo>
                    <a:lnTo>
                      <a:pt x="456" y="734"/>
                    </a:lnTo>
                    <a:lnTo>
                      <a:pt x="459" y="678"/>
                    </a:lnTo>
                    <a:lnTo>
                      <a:pt x="464" y="622"/>
                    </a:lnTo>
                    <a:lnTo>
                      <a:pt x="467" y="565"/>
                    </a:lnTo>
                    <a:lnTo>
                      <a:pt x="470" y="509"/>
                    </a:lnTo>
                    <a:lnTo>
                      <a:pt x="474" y="453"/>
                    </a:lnTo>
                    <a:lnTo>
                      <a:pt x="477" y="398"/>
                    </a:lnTo>
                    <a:lnTo>
                      <a:pt x="481" y="341"/>
                    </a:lnTo>
                    <a:lnTo>
                      <a:pt x="484" y="284"/>
                    </a:lnTo>
                    <a:lnTo>
                      <a:pt x="486" y="228"/>
                    </a:lnTo>
                    <a:lnTo>
                      <a:pt x="490" y="171"/>
                    </a:lnTo>
                    <a:lnTo>
                      <a:pt x="492" y="116"/>
                    </a:lnTo>
                    <a:lnTo>
                      <a:pt x="494" y="60"/>
                    </a:lnTo>
                    <a:lnTo>
                      <a:pt x="498" y="47"/>
                    </a:lnTo>
                    <a:lnTo>
                      <a:pt x="504" y="39"/>
                    </a:lnTo>
                    <a:lnTo>
                      <a:pt x="515" y="35"/>
                    </a:lnTo>
                    <a:lnTo>
                      <a:pt x="473" y="21"/>
                    </a:lnTo>
                    <a:lnTo>
                      <a:pt x="429" y="12"/>
                    </a:lnTo>
                    <a:lnTo>
                      <a:pt x="385" y="6"/>
                    </a:lnTo>
                    <a:lnTo>
                      <a:pt x="320" y="0"/>
                    </a:lnTo>
                    <a:lnTo>
                      <a:pt x="251" y="1"/>
                    </a:lnTo>
                    <a:lnTo>
                      <a:pt x="194" y="25"/>
                    </a:lnTo>
                    <a:lnTo>
                      <a:pt x="188" y="31"/>
                    </a:lnTo>
                    <a:lnTo>
                      <a:pt x="186" y="41"/>
                    </a:lnTo>
                    <a:lnTo>
                      <a:pt x="187" y="49"/>
                    </a:lnTo>
                    <a:lnTo>
                      <a:pt x="187" y="51"/>
                    </a:lnTo>
                    <a:lnTo>
                      <a:pt x="188" y="52"/>
                    </a:lnTo>
                    <a:lnTo>
                      <a:pt x="190" y="53"/>
                    </a:lnTo>
                    <a:lnTo>
                      <a:pt x="179" y="111"/>
                    </a:lnTo>
                    <a:lnTo>
                      <a:pt x="172" y="168"/>
                    </a:lnTo>
                    <a:lnTo>
                      <a:pt x="168" y="227"/>
                    </a:lnTo>
                    <a:lnTo>
                      <a:pt x="163" y="285"/>
                    </a:lnTo>
                    <a:lnTo>
                      <a:pt x="160" y="344"/>
                    </a:lnTo>
                    <a:lnTo>
                      <a:pt x="158" y="403"/>
                    </a:lnTo>
                    <a:lnTo>
                      <a:pt x="154" y="462"/>
                    </a:lnTo>
                    <a:lnTo>
                      <a:pt x="150" y="520"/>
                    </a:lnTo>
                    <a:lnTo>
                      <a:pt x="144" y="595"/>
                    </a:lnTo>
                    <a:lnTo>
                      <a:pt x="138" y="672"/>
                    </a:lnTo>
                    <a:lnTo>
                      <a:pt x="132" y="747"/>
                    </a:lnTo>
                    <a:lnTo>
                      <a:pt x="125" y="819"/>
                    </a:lnTo>
                    <a:lnTo>
                      <a:pt x="118" y="890"/>
                    </a:lnTo>
                    <a:lnTo>
                      <a:pt x="111" y="960"/>
                    </a:lnTo>
                    <a:lnTo>
                      <a:pt x="104" y="1032"/>
                    </a:lnTo>
                    <a:lnTo>
                      <a:pt x="96" y="1103"/>
                    </a:lnTo>
                    <a:lnTo>
                      <a:pt x="95" y="1113"/>
                    </a:lnTo>
                    <a:lnTo>
                      <a:pt x="94" y="1123"/>
                    </a:lnTo>
                    <a:lnTo>
                      <a:pt x="94" y="1132"/>
                    </a:lnTo>
                    <a:lnTo>
                      <a:pt x="87" y="1196"/>
                    </a:lnTo>
                    <a:lnTo>
                      <a:pt x="80" y="1258"/>
                    </a:lnTo>
                    <a:lnTo>
                      <a:pt x="74" y="1321"/>
                    </a:lnTo>
                    <a:lnTo>
                      <a:pt x="68" y="1385"/>
                    </a:lnTo>
                    <a:lnTo>
                      <a:pt x="61" y="1447"/>
                    </a:lnTo>
                    <a:lnTo>
                      <a:pt x="54" y="1510"/>
                    </a:lnTo>
                    <a:lnTo>
                      <a:pt x="49" y="1565"/>
                    </a:lnTo>
                    <a:lnTo>
                      <a:pt x="43" y="1619"/>
                    </a:lnTo>
                    <a:lnTo>
                      <a:pt x="37" y="1673"/>
                    </a:lnTo>
                    <a:lnTo>
                      <a:pt x="31" y="1734"/>
                    </a:lnTo>
                    <a:lnTo>
                      <a:pt x="25" y="1794"/>
                    </a:lnTo>
                    <a:lnTo>
                      <a:pt x="18" y="1855"/>
                    </a:lnTo>
                    <a:lnTo>
                      <a:pt x="12" y="1917"/>
                    </a:lnTo>
                    <a:lnTo>
                      <a:pt x="8" y="1978"/>
                    </a:lnTo>
                    <a:lnTo>
                      <a:pt x="5" y="2041"/>
                    </a:lnTo>
                    <a:lnTo>
                      <a:pt x="4" y="2101"/>
                    </a:lnTo>
                    <a:lnTo>
                      <a:pt x="8" y="2161"/>
                    </a:lnTo>
                    <a:lnTo>
                      <a:pt x="13" y="2221"/>
                    </a:lnTo>
                    <a:lnTo>
                      <a:pt x="0" y="2282"/>
                    </a:lnTo>
                    <a:lnTo>
                      <a:pt x="24" y="2335"/>
                    </a:lnTo>
                    <a:lnTo>
                      <a:pt x="72" y="2373"/>
                    </a:lnTo>
                    <a:lnTo>
                      <a:pt x="76" y="2381"/>
                    </a:lnTo>
                    <a:lnTo>
                      <a:pt x="83" y="2387"/>
                    </a:lnTo>
                    <a:lnTo>
                      <a:pt x="92" y="2391"/>
                    </a:lnTo>
                    <a:lnTo>
                      <a:pt x="168" y="2412"/>
                    </a:lnTo>
                    <a:lnTo>
                      <a:pt x="245" y="2432"/>
                    </a:lnTo>
                    <a:lnTo>
                      <a:pt x="325" y="2445"/>
                    </a:lnTo>
                    <a:lnTo>
                      <a:pt x="330" y="2452"/>
                    </a:lnTo>
                    <a:lnTo>
                      <a:pt x="338" y="2457"/>
                    </a:lnTo>
                    <a:lnTo>
                      <a:pt x="346" y="2461"/>
                    </a:lnTo>
                    <a:lnTo>
                      <a:pt x="341" y="2451"/>
                    </a:lnTo>
                    <a:lnTo>
                      <a:pt x="336" y="2440"/>
                    </a:lnTo>
                    <a:lnTo>
                      <a:pt x="334" y="2428"/>
                    </a:lnTo>
                    <a:lnTo>
                      <a:pt x="326" y="2374"/>
                    </a:lnTo>
                    <a:lnTo>
                      <a:pt x="321" y="2316"/>
                    </a:lnTo>
                    <a:lnTo>
                      <a:pt x="321" y="2260"/>
                    </a:lnTo>
                    <a:lnTo>
                      <a:pt x="323" y="2204"/>
                    </a:lnTo>
                    <a:lnTo>
                      <a:pt x="327" y="2148"/>
                    </a:lnTo>
                    <a:lnTo>
                      <a:pt x="333" y="2091"/>
                    </a:lnTo>
                    <a:lnTo>
                      <a:pt x="340" y="2035"/>
                    </a:lnTo>
                    <a:lnTo>
                      <a:pt x="346" y="1978"/>
                    </a:lnTo>
                    <a:lnTo>
                      <a:pt x="353" y="1921"/>
                    </a:lnTo>
                    <a:lnTo>
                      <a:pt x="359" y="1867"/>
                    </a:lnTo>
                    <a:close/>
                  </a:path>
                </a:pathLst>
              </a:custGeom>
              <a:solidFill>
                <a:srgbClr val="FFF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 name="Freeform 336">
                <a:extLst>
                  <a:ext uri="{FF2B5EF4-FFF2-40B4-BE49-F238E27FC236}">
                    <a16:creationId xmlns:a16="http://schemas.microsoft.com/office/drawing/2014/main" id="{AD3FC544-C29A-4BB7-D0DB-8F09D2D5F0AB}"/>
                  </a:ext>
                </a:extLst>
              </p:cNvPr>
              <p:cNvSpPr>
                <a:spLocks/>
              </p:cNvSpPr>
              <p:nvPr/>
            </p:nvSpPr>
            <p:spPr bwMode="auto">
              <a:xfrm>
                <a:off x="4258" y="2227"/>
                <a:ext cx="74" cy="352"/>
              </a:xfrm>
              <a:custGeom>
                <a:avLst/>
                <a:gdLst>
                  <a:gd name="T0" fmla="*/ 8 w 515"/>
                  <a:gd name="T1" fmla="*/ 36 h 2461"/>
                  <a:gd name="T2" fmla="*/ 8 w 515"/>
                  <a:gd name="T3" fmla="*/ 32 h 2461"/>
                  <a:gd name="T4" fmla="*/ 8 w 515"/>
                  <a:gd name="T5" fmla="*/ 28 h 2461"/>
                  <a:gd name="T6" fmla="*/ 9 w 515"/>
                  <a:gd name="T7" fmla="*/ 26 h 2461"/>
                  <a:gd name="T8" fmla="*/ 9 w 515"/>
                  <a:gd name="T9" fmla="*/ 23 h 2461"/>
                  <a:gd name="T10" fmla="*/ 9 w 515"/>
                  <a:gd name="T11" fmla="*/ 20 h 2461"/>
                  <a:gd name="T12" fmla="*/ 9 w 515"/>
                  <a:gd name="T13" fmla="*/ 16 h 2461"/>
                  <a:gd name="T14" fmla="*/ 9 w 515"/>
                  <a:gd name="T15" fmla="*/ 14 h 2461"/>
                  <a:gd name="T16" fmla="*/ 10 w 515"/>
                  <a:gd name="T17" fmla="*/ 10 h 2461"/>
                  <a:gd name="T18" fmla="*/ 10 w 515"/>
                  <a:gd name="T19" fmla="*/ 7 h 2461"/>
                  <a:gd name="T20" fmla="*/ 10 w 515"/>
                  <a:gd name="T21" fmla="*/ 3 h 2461"/>
                  <a:gd name="T22" fmla="*/ 10 w 515"/>
                  <a:gd name="T23" fmla="*/ 1 h 2461"/>
                  <a:gd name="T24" fmla="*/ 11 w 515"/>
                  <a:gd name="T25" fmla="*/ 1 h 2461"/>
                  <a:gd name="T26" fmla="*/ 9 w 515"/>
                  <a:gd name="T27" fmla="*/ 0 h 2461"/>
                  <a:gd name="T28" fmla="*/ 7 w 515"/>
                  <a:gd name="T29" fmla="*/ 0 h 2461"/>
                  <a:gd name="T30" fmla="*/ 4 w 515"/>
                  <a:gd name="T31" fmla="*/ 1 h 2461"/>
                  <a:gd name="T32" fmla="*/ 4 w 515"/>
                  <a:gd name="T33" fmla="*/ 1 h 2461"/>
                  <a:gd name="T34" fmla="*/ 4 w 515"/>
                  <a:gd name="T35" fmla="*/ 1 h 2461"/>
                  <a:gd name="T36" fmla="*/ 4 w 515"/>
                  <a:gd name="T37" fmla="*/ 2 h 2461"/>
                  <a:gd name="T38" fmla="*/ 3 w 515"/>
                  <a:gd name="T39" fmla="*/ 6 h 2461"/>
                  <a:gd name="T40" fmla="*/ 3 w 515"/>
                  <a:gd name="T41" fmla="*/ 9 h 2461"/>
                  <a:gd name="T42" fmla="*/ 3 w 515"/>
                  <a:gd name="T43" fmla="*/ 12 h 2461"/>
                  <a:gd name="T44" fmla="*/ 3 w 515"/>
                  <a:gd name="T45" fmla="*/ 15 h 2461"/>
                  <a:gd name="T46" fmla="*/ 2 w 515"/>
                  <a:gd name="T47" fmla="*/ 20 h 2461"/>
                  <a:gd name="T48" fmla="*/ 2 w 515"/>
                  <a:gd name="T49" fmla="*/ 23 h 2461"/>
                  <a:gd name="T50" fmla="*/ 2 w 515"/>
                  <a:gd name="T51" fmla="*/ 23 h 2461"/>
                  <a:gd name="T52" fmla="*/ 2 w 515"/>
                  <a:gd name="T53" fmla="*/ 26 h 2461"/>
                  <a:gd name="T54" fmla="*/ 1 w 515"/>
                  <a:gd name="T55" fmla="*/ 30 h 2461"/>
                  <a:gd name="T56" fmla="*/ 1 w 515"/>
                  <a:gd name="T57" fmla="*/ 32 h 2461"/>
                  <a:gd name="T58" fmla="*/ 1 w 515"/>
                  <a:gd name="T59" fmla="*/ 34 h 2461"/>
                  <a:gd name="T60" fmla="*/ 0 w 515"/>
                  <a:gd name="T61" fmla="*/ 38 h 2461"/>
                  <a:gd name="T62" fmla="*/ 0 w 515"/>
                  <a:gd name="T63" fmla="*/ 42 h 2461"/>
                  <a:gd name="T64" fmla="*/ 0 w 515"/>
                  <a:gd name="T65" fmla="*/ 45 h 2461"/>
                  <a:gd name="T66" fmla="*/ 0 w 515"/>
                  <a:gd name="T67" fmla="*/ 48 h 2461"/>
                  <a:gd name="T68" fmla="*/ 2 w 515"/>
                  <a:gd name="T69" fmla="*/ 49 h 2461"/>
                  <a:gd name="T70" fmla="*/ 2 w 515"/>
                  <a:gd name="T71" fmla="*/ 49 h 2461"/>
                  <a:gd name="T72" fmla="*/ 7 w 515"/>
                  <a:gd name="T73" fmla="*/ 50 h 2461"/>
                  <a:gd name="T74" fmla="*/ 7 w 515"/>
                  <a:gd name="T75" fmla="*/ 50 h 2461"/>
                  <a:gd name="T76" fmla="*/ 7 w 515"/>
                  <a:gd name="T77" fmla="*/ 50 h 2461"/>
                  <a:gd name="T78" fmla="*/ 7 w 515"/>
                  <a:gd name="T79" fmla="*/ 50 h 2461"/>
                  <a:gd name="T80" fmla="*/ 7 w 515"/>
                  <a:gd name="T81" fmla="*/ 46 h 2461"/>
                  <a:gd name="T82" fmla="*/ 7 w 515"/>
                  <a:gd name="T83" fmla="*/ 43 h 2461"/>
                  <a:gd name="T84" fmla="*/ 7 w 515"/>
                  <a:gd name="T85" fmla="*/ 39 h 2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15" h="2461">
                    <a:moveTo>
                      <a:pt x="359" y="1867"/>
                    </a:moveTo>
                    <a:lnTo>
                      <a:pt x="365" y="1806"/>
                    </a:lnTo>
                    <a:lnTo>
                      <a:pt x="370" y="1746"/>
                    </a:lnTo>
                    <a:lnTo>
                      <a:pt x="376" y="1686"/>
                    </a:lnTo>
                    <a:lnTo>
                      <a:pt x="382" y="1626"/>
                    </a:lnTo>
                    <a:lnTo>
                      <a:pt x="387" y="1565"/>
                    </a:lnTo>
                    <a:lnTo>
                      <a:pt x="393" y="1504"/>
                    </a:lnTo>
                    <a:lnTo>
                      <a:pt x="399" y="1444"/>
                    </a:lnTo>
                    <a:lnTo>
                      <a:pt x="403" y="1383"/>
                    </a:lnTo>
                    <a:lnTo>
                      <a:pt x="409" y="1323"/>
                    </a:lnTo>
                    <a:lnTo>
                      <a:pt x="415" y="1263"/>
                    </a:lnTo>
                    <a:lnTo>
                      <a:pt x="418" y="1220"/>
                    </a:lnTo>
                    <a:lnTo>
                      <a:pt x="421" y="1176"/>
                    </a:lnTo>
                    <a:lnTo>
                      <a:pt x="425" y="1132"/>
                    </a:lnTo>
                    <a:lnTo>
                      <a:pt x="431" y="1064"/>
                    </a:lnTo>
                    <a:lnTo>
                      <a:pt x="436" y="996"/>
                    </a:lnTo>
                    <a:lnTo>
                      <a:pt x="441" y="927"/>
                    </a:lnTo>
                    <a:lnTo>
                      <a:pt x="446" y="859"/>
                    </a:lnTo>
                    <a:lnTo>
                      <a:pt x="451" y="791"/>
                    </a:lnTo>
                    <a:lnTo>
                      <a:pt x="456" y="734"/>
                    </a:lnTo>
                    <a:lnTo>
                      <a:pt x="459" y="678"/>
                    </a:lnTo>
                    <a:lnTo>
                      <a:pt x="464" y="622"/>
                    </a:lnTo>
                    <a:lnTo>
                      <a:pt x="467" y="565"/>
                    </a:lnTo>
                    <a:lnTo>
                      <a:pt x="470" y="509"/>
                    </a:lnTo>
                    <a:lnTo>
                      <a:pt x="474" y="453"/>
                    </a:lnTo>
                    <a:lnTo>
                      <a:pt x="477" y="398"/>
                    </a:lnTo>
                    <a:lnTo>
                      <a:pt x="481" y="341"/>
                    </a:lnTo>
                    <a:lnTo>
                      <a:pt x="484" y="284"/>
                    </a:lnTo>
                    <a:lnTo>
                      <a:pt x="486" y="228"/>
                    </a:lnTo>
                    <a:lnTo>
                      <a:pt x="490" y="171"/>
                    </a:lnTo>
                    <a:lnTo>
                      <a:pt x="492" y="116"/>
                    </a:lnTo>
                    <a:lnTo>
                      <a:pt x="494" y="60"/>
                    </a:lnTo>
                    <a:lnTo>
                      <a:pt x="498" y="47"/>
                    </a:lnTo>
                    <a:lnTo>
                      <a:pt x="504" y="39"/>
                    </a:lnTo>
                    <a:lnTo>
                      <a:pt x="515" y="35"/>
                    </a:lnTo>
                    <a:lnTo>
                      <a:pt x="473" y="21"/>
                    </a:lnTo>
                    <a:lnTo>
                      <a:pt x="429" y="12"/>
                    </a:lnTo>
                    <a:lnTo>
                      <a:pt x="385" y="6"/>
                    </a:lnTo>
                    <a:lnTo>
                      <a:pt x="320" y="0"/>
                    </a:lnTo>
                    <a:lnTo>
                      <a:pt x="251" y="1"/>
                    </a:lnTo>
                    <a:lnTo>
                      <a:pt x="194" y="25"/>
                    </a:lnTo>
                    <a:lnTo>
                      <a:pt x="188" y="31"/>
                    </a:lnTo>
                    <a:lnTo>
                      <a:pt x="186" y="41"/>
                    </a:lnTo>
                    <a:lnTo>
                      <a:pt x="187" y="49"/>
                    </a:lnTo>
                    <a:lnTo>
                      <a:pt x="187" y="51"/>
                    </a:lnTo>
                    <a:lnTo>
                      <a:pt x="188" y="52"/>
                    </a:lnTo>
                    <a:lnTo>
                      <a:pt x="190" y="53"/>
                    </a:lnTo>
                    <a:lnTo>
                      <a:pt x="179" y="111"/>
                    </a:lnTo>
                    <a:lnTo>
                      <a:pt x="172" y="168"/>
                    </a:lnTo>
                    <a:lnTo>
                      <a:pt x="168" y="227"/>
                    </a:lnTo>
                    <a:lnTo>
                      <a:pt x="163" y="285"/>
                    </a:lnTo>
                    <a:lnTo>
                      <a:pt x="160" y="344"/>
                    </a:lnTo>
                    <a:lnTo>
                      <a:pt x="158" y="403"/>
                    </a:lnTo>
                    <a:lnTo>
                      <a:pt x="154" y="462"/>
                    </a:lnTo>
                    <a:lnTo>
                      <a:pt x="150" y="520"/>
                    </a:lnTo>
                    <a:lnTo>
                      <a:pt x="144" y="595"/>
                    </a:lnTo>
                    <a:lnTo>
                      <a:pt x="138" y="672"/>
                    </a:lnTo>
                    <a:lnTo>
                      <a:pt x="132" y="747"/>
                    </a:lnTo>
                    <a:lnTo>
                      <a:pt x="125" y="819"/>
                    </a:lnTo>
                    <a:lnTo>
                      <a:pt x="118" y="890"/>
                    </a:lnTo>
                    <a:lnTo>
                      <a:pt x="111" y="960"/>
                    </a:lnTo>
                    <a:lnTo>
                      <a:pt x="104" y="1032"/>
                    </a:lnTo>
                    <a:lnTo>
                      <a:pt x="96" y="1103"/>
                    </a:lnTo>
                    <a:lnTo>
                      <a:pt x="95" y="1113"/>
                    </a:lnTo>
                    <a:lnTo>
                      <a:pt x="94" y="1123"/>
                    </a:lnTo>
                    <a:lnTo>
                      <a:pt x="94" y="1132"/>
                    </a:lnTo>
                    <a:lnTo>
                      <a:pt x="87" y="1196"/>
                    </a:lnTo>
                    <a:lnTo>
                      <a:pt x="80" y="1258"/>
                    </a:lnTo>
                    <a:lnTo>
                      <a:pt x="74" y="1321"/>
                    </a:lnTo>
                    <a:lnTo>
                      <a:pt x="68" y="1385"/>
                    </a:lnTo>
                    <a:lnTo>
                      <a:pt x="61" y="1447"/>
                    </a:lnTo>
                    <a:lnTo>
                      <a:pt x="54" y="1510"/>
                    </a:lnTo>
                    <a:lnTo>
                      <a:pt x="49" y="1565"/>
                    </a:lnTo>
                    <a:lnTo>
                      <a:pt x="43" y="1619"/>
                    </a:lnTo>
                    <a:lnTo>
                      <a:pt x="37" y="1673"/>
                    </a:lnTo>
                    <a:lnTo>
                      <a:pt x="31" y="1734"/>
                    </a:lnTo>
                    <a:lnTo>
                      <a:pt x="25" y="1794"/>
                    </a:lnTo>
                    <a:lnTo>
                      <a:pt x="18" y="1855"/>
                    </a:lnTo>
                    <a:lnTo>
                      <a:pt x="12" y="1917"/>
                    </a:lnTo>
                    <a:lnTo>
                      <a:pt x="8" y="1978"/>
                    </a:lnTo>
                    <a:lnTo>
                      <a:pt x="5" y="2041"/>
                    </a:lnTo>
                    <a:lnTo>
                      <a:pt x="4" y="2101"/>
                    </a:lnTo>
                    <a:lnTo>
                      <a:pt x="8" y="2161"/>
                    </a:lnTo>
                    <a:lnTo>
                      <a:pt x="13" y="2221"/>
                    </a:lnTo>
                    <a:lnTo>
                      <a:pt x="0" y="2282"/>
                    </a:lnTo>
                    <a:lnTo>
                      <a:pt x="24" y="2335"/>
                    </a:lnTo>
                    <a:lnTo>
                      <a:pt x="72" y="2373"/>
                    </a:lnTo>
                    <a:lnTo>
                      <a:pt x="76" y="2381"/>
                    </a:lnTo>
                    <a:lnTo>
                      <a:pt x="83" y="2387"/>
                    </a:lnTo>
                    <a:lnTo>
                      <a:pt x="92" y="2391"/>
                    </a:lnTo>
                    <a:lnTo>
                      <a:pt x="168" y="2412"/>
                    </a:lnTo>
                    <a:lnTo>
                      <a:pt x="245" y="2432"/>
                    </a:lnTo>
                    <a:lnTo>
                      <a:pt x="325" y="2445"/>
                    </a:lnTo>
                    <a:lnTo>
                      <a:pt x="330" y="2452"/>
                    </a:lnTo>
                    <a:lnTo>
                      <a:pt x="338" y="2457"/>
                    </a:lnTo>
                    <a:lnTo>
                      <a:pt x="346" y="2461"/>
                    </a:lnTo>
                    <a:lnTo>
                      <a:pt x="341" y="2451"/>
                    </a:lnTo>
                    <a:lnTo>
                      <a:pt x="336" y="2440"/>
                    </a:lnTo>
                    <a:lnTo>
                      <a:pt x="334" y="2428"/>
                    </a:lnTo>
                    <a:lnTo>
                      <a:pt x="326" y="2374"/>
                    </a:lnTo>
                    <a:lnTo>
                      <a:pt x="321" y="2316"/>
                    </a:lnTo>
                    <a:lnTo>
                      <a:pt x="321" y="2260"/>
                    </a:lnTo>
                    <a:lnTo>
                      <a:pt x="323" y="2204"/>
                    </a:lnTo>
                    <a:lnTo>
                      <a:pt x="327" y="2148"/>
                    </a:lnTo>
                    <a:lnTo>
                      <a:pt x="333" y="2091"/>
                    </a:lnTo>
                    <a:lnTo>
                      <a:pt x="340" y="2035"/>
                    </a:lnTo>
                    <a:lnTo>
                      <a:pt x="346" y="1978"/>
                    </a:lnTo>
                    <a:lnTo>
                      <a:pt x="353" y="1921"/>
                    </a:lnTo>
                    <a:lnTo>
                      <a:pt x="359" y="18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 name="Freeform 337">
                <a:extLst>
                  <a:ext uri="{FF2B5EF4-FFF2-40B4-BE49-F238E27FC236}">
                    <a16:creationId xmlns:a16="http://schemas.microsoft.com/office/drawing/2014/main" id="{D3329B68-3FF0-6DF6-4583-8CA67677E9FC}"/>
                  </a:ext>
                </a:extLst>
              </p:cNvPr>
              <p:cNvSpPr>
                <a:spLocks/>
              </p:cNvSpPr>
              <p:nvPr/>
            </p:nvSpPr>
            <p:spPr bwMode="auto">
              <a:xfrm>
                <a:off x="4304" y="2232"/>
                <a:ext cx="34" cy="352"/>
              </a:xfrm>
              <a:custGeom>
                <a:avLst/>
                <a:gdLst>
                  <a:gd name="T0" fmla="*/ 5 w 241"/>
                  <a:gd name="T1" fmla="*/ 23 h 2468"/>
                  <a:gd name="T2" fmla="*/ 5 w 241"/>
                  <a:gd name="T3" fmla="*/ 20 h 2468"/>
                  <a:gd name="T4" fmla="*/ 5 w 241"/>
                  <a:gd name="T5" fmla="*/ 17 h 2468"/>
                  <a:gd name="T6" fmla="*/ 5 w 241"/>
                  <a:gd name="T7" fmla="*/ 16 h 2468"/>
                  <a:gd name="T8" fmla="*/ 5 w 241"/>
                  <a:gd name="T9" fmla="*/ 13 h 2468"/>
                  <a:gd name="T10" fmla="*/ 5 w 241"/>
                  <a:gd name="T11" fmla="*/ 11 h 2468"/>
                  <a:gd name="T12" fmla="*/ 5 w 241"/>
                  <a:gd name="T13" fmla="*/ 9 h 2468"/>
                  <a:gd name="T14" fmla="*/ 5 w 241"/>
                  <a:gd name="T15" fmla="*/ 6 h 2468"/>
                  <a:gd name="T16" fmla="*/ 5 w 241"/>
                  <a:gd name="T17" fmla="*/ 4 h 2468"/>
                  <a:gd name="T18" fmla="*/ 5 w 241"/>
                  <a:gd name="T19" fmla="*/ 2 h 2468"/>
                  <a:gd name="T20" fmla="*/ 5 w 241"/>
                  <a:gd name="T21" fmla="*/ 1 h 2468"/>
                  <a:gd name="T22" fmla="*/ 5 w 241"/>
                  <a:gd name="T23" fmla="*/ 0 h 2468"/>
                  <a:gd name="T24" fmla="*/ 5 w 241"/>
                  <a:gd name="T25" fmla="*/ 0 h 2468"/>
                  <a:gd name="T26" fmla="*/ 4 w 241"/>
                  <a:gd name="T27" fmla="*/ 0 h 2468"/>
                  <a:gd name="T28" fmla="*/ 4 w 241"/>
                  <a:gd name="T29" fmla="*/ 0 h 2468"/>
                  <a:gd name="T30" fmla="*/ 4 w 241"/>
                  <a:gd name="T31" fmla="*/ 0 h 2468"/>
                  <a:gd name="T32" fmla="*/ 3 w 241"/>
                  <a:gd name="T33" fmla="*/ 1 h 2468"/>
                  <a:gd name="T34" fmla="*/ 3 w 241"/>
                  <a:gd name="T35" fmla="*/ 3 h 2468"/>
                  <a:gd name="T36" fmla="*/ 3 w 241"/>
                  <a:gd name="T37" fmla="*/ 5 h 2468"/>
                  <a:gd name="T38" fmla="*/ 3 w 241"/>
                  <a:gd name="T39" fmla="*/ 7 h 2468"/>
                  <a:gd name="T40" fmla="*/ 3 w 241"/>
                  <a:gd name="T41" fmla="*/ 10 h 2468"/>
                  <a:gd name="T42" fmla="*/ 3 w 241"/>
                  <a:gd name="T43" fmla="*/ 12 h 2468"/>
                  <a:gd name="T44" fmla="*/ 3 w 241"/>
                  <a:gd name="T45" fmla="*/ 14 h 2468"/>
                  <a:gd name="T46" fmla="*/ 3 w 241"/>
                  <a:gd name="T47" fmla="*/ 15 h 2468"/>
                  <a:gd name="T48" fmla="*/ 2 w 241"/>
                  <a:gd name="T49" fmla="*/ 18 h 2468"/>
                  <a:gd name="T50" fmla="*/ 2 w 241"/>
                  <a:gd name="T51" fmla="*/ 21 h 2468"/>
                  <a:gd name="T52" fmla="*/ 2 w 241"/>
                  <a:gd name="T53" fmla="*/ 22 h 2468"/>
                  <a:gd name="T54" fmla="*/ 2 w 241"/>
                  <a:gd name="T55" fmla="*/ 24 h 2468"/>
                  <a:gd name="T56" fmla="*/ 2 w 241"/>
                  <a:gd name="T57" fmla="*/ 25 h 2468"/>
                  <a:gd name="T58" fmla="*/ 2 w 241"/>
                  <a:gd name="T59" fmla="*/ 27 h 2468"/>
                  <a:gd name="T60" fmla="*/ 1 w 241"/>
                  <a:gd name="T61" fmla="*/ 30 h 2468"/>
                  <a:gd name="T62" fmla="*/ 1 w 241"/>
                  <a:gd name="T63" fmla="*/ 32 h 2468"/>
                  <a:gd name="T64" fmla="*/ 1 w 241"/>
                  <a:gd name="T65" fmla="*/ 35 h 2468"/>
                  <a:gd name="T66" fmla="*/ 1 w 241"/>
                  <a:gd name="T67" fmla="*/ 37 h 2468"/>
                  <a:gd name="T68" fmla="*/ 1 w 241"/>
                  <a:gd name="T69" fmla="*/ 38 h 2468"/>
                  <a:gd name="T70" fmla="*/ 0 w 241"/>
                  <a:gd name="T71" fmla="*/ 41 h 2468"/>
                  <a:gd name="T72" fmla="*/ 0 w 241"/>
                  <a:gd name="T73" fmla="*/ 43 h 2468"/>
                  <a:gd name="T74" fmla="*/ 0 w 241"/>
                  <a:gd name="T75" fmla="*/ 45 h 2468"/>
                  <a:gd name="T76" fmla="*/ 0 w 241"/>
                  <a:gd name="T77" fmla="*/ 48 h 2468"/>
                  <a:gd name="T78" fmla="*/ 0 w 241"/>
                  <a:gd name="T79" fmla="*/ 49 h 2468"/>
                  <a:gd name="T80" fmla="*/ 0 w 241"/>
                  <a:gd name="T81" fmla="*/ 49 h 2468"/>
                  <a:gd name="T82" fmla="*/ 1 w 241"/>
                  <a:gd name="T83" fmla="*/ 49 h 2468"/>
                  <a:gd name="T84" fmla="*/ 3 w 241"/>
                  <a:gd name="T85" fmla="*/ 50 h 2468"/>
                  <a:gd name="T86" fmla="*/ 4 w 241"/>
                  <a:gd name="T87" fmla="*/ 49 h 2468"/>
                  <a:gd name="T88" fmla="*/ 5 w 241"/>
                  <a:gd name="T89" fmla="*/ 47 h 2468"/>
                  <a:gd name="T90" fmla="*/ 5 w 241"/>
                  <a:gd name="T91" fmla="*/ 45 h 2468"/>
                  <a:gd name="T92" fmla="*/ 5 w 241"/>
                  <a:gd name="T93" fmla="*/ 42 h 2468"/>
                  <a:gd name="T94" fmla="*/ 5 w 241"/>
                  <a:gd name="T95" fmla="*/ 40 h 2468"/>
                  <a:gd name="T96" fmla="*/ 5 w 241"/>
                  <a:gd name="T97" fmla="*/ 37 h 2468"/>
                  <a:gd name="T98" fmla="*/ 5 w 241"/>
                  <a:gd name="T99" fmla="*/ 36 h 2468"/>
                  <a:gd name="T100" fmla="*/ 5 w 241"/>
                  <a:gd name="T101" fmla="*/ 34 h 2468"/>
                  <a:gd name="T102" fmla="*/ 5 w 241"/>
                  <a:gd name="T103" fmla="*/ 32 h 2468"/>
                  <a:gd name="T104" fmla="*/ 5 w 241"/>
                  <a:gd name="T105" fmla="*/ 29 h 2468"/>
                  <a:gd name="T106" fmla="*/ 5 w 241"/>
                  <a:gd name="T107" fmla="*/ 27 h 2468"/>
                  <a:gd name="T108" fmla="*/ 5 w 241"/>
                  <a:gd name="T109" fmla="*/ 26 h 2468"/>
                  <a:gd name="T110" fmla="*/ 5 w 241"/>
                  <a:gd name="T111" fmla="*/ 25 h 2468"/>
                  <a:gd name="T112" fmla="*/ 5 w 241"/>
                  <a:gd name="T113" fmla="*/ 25 h 2468"/>
                  <a:gd name="T114" fmla="*/ 5 w 241"/>
                  <a:gd name="T115" fmla="*/ 24 h 2468"/>
                  <a:gd name="T116" fmla="*/ 5 w 241"/>
                  <a:gd name="T117" fmla="*/ 24 h 24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1" h="2468">
                    <a:moveTo>
                      <a:pt x="236" y="1175"/>
                    </a:moveTo>
                    <a:lnTo>
                      <a:pt x="236" y="1108"/>
                    </a:lnTo>
                    <a:lnTo>
                      <a:pt x="237" y="1041"/>
                    </a:lnTo>
                    <a:lnTo>
                      <a:pt x="237" y="974"/>
                    </a:lnTo>
                    <a:lnTo>
                      <a:pt x="237" y="906"/>
                    </a:lnTo>
                    <a:lnTo>
                      <a:pt x="238" y="840"/>
                    </a:lnTo>
                    <a:lnTo>
                      <a:pt x="238" y="773"/>
                    </a:lnTo>
                    <a:lnTo>
                      <a:pt x="238" y="715"/>
                    </a:lnTo>
                    <a:lnTo>
                      <a:pt x="238" y="657"/>
                    </a:lnTo>
                    <a:lnTo>
                      <a:pt x="238" y="599"/>
                    </a:lnTo>
                    <a:lnTo>
                      <a:pt x="237" y="542"/>
                    </a:lnTo>
                    <a:lnTo>
                      <a:pt x="237" y="485"/>
                    </a:lnTo>
                    <a:lnTo>
                      <a:pt x="237" y="428"/>
                    </a:lnTo>
                    <a:lnTo>
                      <a:pt x="236" y="370"/>
                    </a:lnTo>
                    <a:lnTo>
                      <a:pt x="235" y="312"/>
                    </a:lnTo>
                    <a:lnTo>
                      <a:pt x="233" y="254"/>
                    </a:lnTo>
                    <a:lnTo>
                      <a:pt x="232" y="198"/>
                    </a:lnTo>
                    <a:lnTo>
                      <a:pt x="231" y="140"/>
                    </a:lnTo>
                    <a:lnTo>
                      <a:pt x="229" y="83"/>
                    </a:lnTo>
                    <a:lnTo>
                      <a:pt x="228" y="26"/>
                    </a:lnTo>
                    <a:lnTo>
                      <a:pt x="228" y="21"/>
                    </a:lnTo>
                    <a:lnTo>
                      <a:pt x="227" y="18"/>
                    </a:lnTo>
                    <a:lnTo>
                      <a:pt x="226" y="15"/>
                    </a:lnTo>
                    <a:lnTo>
                      <a:pt x="216" y="4"/>
                    </a:lnTo>
                    <a:lnTo>
                      <a:pt x="205" y="0"/>
                    </a:lnTo>
                    <a:lnTo>
                      <a:pt x="194" y="1"/>
                    </a:lnTo>
                    <a:lnTo>
                      <a:pt x="183" y="5"/>
                    </a:lnTo>
                    <a:lnTo>
                      <a:pt x="177" y="13"/>
                    </a:lnTo>
                    <a:lnTo>
                      <a:pt x="173" y="26"/>
                    </a:lnTo>
                    <a:lnTo>
                      <a:pt x="171" y="82"/>
                    </a:lnTo>
                    <a:lnTo>
                      <a:pt x="169" y="137"/>
                    </a:lnTo>
                    <a:lnTo>
                      <a:pt x="165" y="194"/>
                    </a:lnTo>
                    <a:lnTo>
                      <a:pt x="163" y="250"/>
                    </a:lnTo>
                    <a:lnTo>
                      <a:pt x="160" y="307"/>
                    </a:lnTo>
                    <a:lnTo>
                      <a:pt x="156" y="364"/>
                    </a:lnTo>
                    <a:lnTo>
                      <a:pt x="153" y="419"/>
                    </a:lnTo>
                    <a:lnTo>
                      <a:pt x="149" y="475"/>
                    </a:lnTo>
                    <a:lnTo>
                      <a:pt x="146" y="531"/>
                    </a:lnTo>
                    <a:lnTo>
                      <a:pt x="143" y="588"/>
                    </a:lnTo>
                    <a:lnTo>
                      <a:pt x="138" y="644"/>
                    </a:lnTo>
                    <a:lnTo>
                      <a:pt x="135" y="700"/>
                    </a:lnTo>
                    <a:lnTo>
                      <a:pt x="130" y="757"/>
                    </a:lnTo>
                    <a:lnTo>
                      <a:pt x="125" y="825"/>
                    </a:lnTo>
                    <a:lnTo>
                      <a:pt x="120" y="893"/>
                    </a:lnTo>
                    <a:lnTo>
                      <a:pt x="115" y="962"/>
                    </a:lnTo>
                    <a:lnTo>
                      <a:pt x="110" y="1030"/>
                    </a:lnTo>
                    <a:lnTo>
                      <a:pt x="104" y="1098"/>
                    </a:lnTo>
                    <a:lnTo>
                      <a:pt x="100" y="1142"/>
                    </a:lnTo>
                    <a:lnTo>
                      <a:pt x="97" y="1186"/>
                    </a:lnTo>
                    <a:lnTo>
                      <a:pt x="94" y="1229"/>
                    </a:lnTo>
                    <a:lnTo>
                      <a:pt x="88" y="1289"/>
                    </a:lnTo>
                    <a:lnTo>
                      <a:pt x="82" y="1349"/>
                    </a:lnTo>
                    <a:lnTo>
                      <a:pt x="78" y="1410"/>
                    </a:lnTo>
                    <a:lnTo>
                      <a:pt x="72" y="1470"/>
                    </a:lnTo>
                    <a:lnTo>
                      <a:pt x="66" y="1531"/>
                    </a:lnTo>
                    <a:lnTo>
                      <a:pt x="61" y="1592"/>
                    </a:lnTo>
                    <a:lnTo>
                      <a:pt x="55" y="1652"/>
                    </a:lnTo>
                    <a:lnTo>
                      <a:pt x="49" y="1712"/>
                    </a:lnTo>
                    <a:lnTo>
                      <a:pt x="44" y="1772"/>
                    </a:lnTo>
                    <a:lnTo>
                      <a:pt x="38" y="1833"/>
                    </a:lnTo>
                    <a:lnTo>
                      <a:pt x="32" y="1887"/>
                    </a:lnTo>
                    <a:lnTo>
                      <a:pt x="25" y="1944"/>
                    </a:lnTo>
                    <a:lnTo>
                      <a:pt x="19" y="2001"/>
                    </a:lnTo>
                    <a:lnTo>
                      <a:pt x="12" y="2057"/>
                    </a:lnTo>
                    <a:lnTo>
                      <a:pt x="6" y="2114"/>
                    </a:lnTo>
                    <a:lnTo>
                      <a:pt x="2" y="2170"/>
                    </a:lnTo>
                    <a:lnTo>
                      <a:pt x="0" y="2226"/>
                    </a:lnTo>
                    <a:lnTo>
                      <a:pt x="0" y="2282"/>
                    </a:lnTo>
                    <a:lnTo>
                      <a:pt x="5" y="2340"/>
                    </a:lnTo>
                    <a:lnTo>
                      <a:pt x="13" y="2394"/>
                    </a:lnTo>
                    <a:lnTo>
                      <a:pt x="15" y="2406"/>
                    </a:lnTo>
                    <a:lnTo>
                      <a:pt x="20" y="2417"/>
                    </a:lnTo>
                    <a:lnTo>
                      <a:pt x="25" y="2427"/>
                    </a:lnTo>
                    <a:lnTo>
                      <a:pt x="71" y="2463"/>
                    </a:lnTo>
                    <a:lnTo>
                      <a:pt x="130" y="2468"/>
                    </a:lnTo>
                    <a:lnTo>
                      <a:pt x="185" y="2446"/>
                    </a:lnTo>
                    <a:lnTo>
                      <a:pt x="216" y="2394"/>
                    </a:lnTo>
                    <a:lnTo>
                      <a:pt x="229" y="2334"/>
                    </a:lnTo>
                    <a:lnTo>
                      <a:pt x="237" y="2272"/>
                    </a:lnTo>
                    <a:lnTo>
                      <a:pt x="240" y="2209"/>
                    </a:lnTo>
                    <a:lnTo>
                      <a:pt x="241" y="2147"/>
                    </a:lnTo>
                    <a:lnTo>
                      <a:pt x="240" y="2083"/>
                    </a:lnTo>
                    <a:lnTo>
                      <a:pt x="238" y="2020"/>
                    </a:lnTo>
                    <a:lnTo>
                      <a:pt x="236" y="1957"/>
                    </a:lnTo>
                    <a:lnTo>
                      <a:pt x="233" y="1893"/>
                    </a:lnTo>
                    <a:lnTo>
                      <a:pt x="232" y="1833"/>
                    </a:lnTo>
                    <a:lnTo>
                      <a:pt x="232" y="1776"/>
                    </a:lnTo>
                    <a:lnTo>
                      <a:pt x="232" y="1719"/>
                    </a:lnTo>
                    <a:lnTo>
                      <a:pt x="232" y="1662"/>
                    </a:lnTo>
                    <a:lnTo>
                      <a:pt x="232" y="1604"/>
                    </a:lnTo>
                    <a:lnTo>
                      <a:pt x="232" y="1547"/>
                    </a:lnTo>
                    <a:lnTo>
                      <a:pt x="232" y="1489"/>
                    </a:lnTo>
                    <a:lnTo>
                      <a:pt x="233" y="1432"/>
                    </a:lnTo>
                    <a:lnTo>
                      <a:pt x="233" y="1376"/>
                    </a:lnTo>
                    <a:lnTo>
                      <a:pt x="233" y="1319"/>
                    </a:lnTo>
                    <a:lnTo>
                      <a:pt x="235" y="1261"/>
                    </a:lnTo>
                    <a:lnTo>
                      <a:pt x="235" y="1251"/>
                    </a:lnTo>
                    <a:lnTo>
                      <a:pt x="235" y="1239"/>
                    </a:lnTo>
                    <a:lnTo>
                      <a:pt x="235" y="1229"/>
                    </a:lnTo>
                    <a:lnTo>
                      <a:pt x="235" y="1211"/>
                    </a:lnTo>
                    <a:lnTo>
                      <a:pt x="235" y="1194"/>
                    </a:lnTo>
                    <a:lnTo>
                      <a:pt x="236" y="1175"/>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8" name="Freeform 338">
                <a:extLst>
                  <a:ext uri="{FF2B5EF4-FFF2-40B4-BE49-F238E27FC236}">
                    <a16:creationId xmlns:a16="http://schemas.microsoft.com/office/drawing/2014/main" id="{F812ABE0-C97D-11ED-3163-499D8B58AFFA}"/>
                  </a:ext>
                </a:extLst>
              </p:cNvPr>
              <p:cNvSpPr>
                <a:spLocks/>
              </p:cNvSpPr>
              <p:nvPr/>
            </p:nvSpPr>
            <p:spPr bwMode="auto">
              <a:xfrm>
                <a:off x="4304" y="2232"/>
                <a:ext cx="34" cy="352"/>
              </a:xfrm>
              <a:custGeom>
                <a:avLst/>
                <a:gdLst>
                  <a:gd name="T0" fmla="*/ 5 w 241"/>
                  <a:gd name="T1" fmla="*/ 23 h 2468"/>
                  <a:gd name="T2" fmla="*/ 5 w 241"/>
                  <a:gd name="T3" fmla="*/ 20 h 2468"/>
                  <a:gd name="T4" fmla="*/ 5 w 241"/>
                  <a:gd name="T5" fmla="*/ 17 h 2468"/>
                  <a:gd name="T6" fmla="*/ 5 w 241"/>
                  <a:gd name="T7" fmla="*/ 16 h 2468"/>
                  <a:gd name="T8" fmla="*/ 5 w 241"/>
                  <a:gd name="T9" fmla="*/ 13 h 2468"/>
                  <a:gd name="T10" fmla="*/ 5 w 241"/>
                  <a:gd name="T11" fmla="*/ 11 h 2468"/>
                  <a:gd name="T12" fmla="*/ 5 w 241"/>
                  <a:gd name="T13" fmla="*/ 9 h 2468"/>
                  <a:gd name="T14" fmla="*/ 5 w 241"/>
                  <a:gd name="T15" fmla="*/ 6 h 2468"/>
                  <a:gd name="T16" fmla="*/ 5 w 241"/>
                  <a:gd name="T17" fmla="*/ 4 h 2468"/>
                  <a:gd name="T18" fmla="*/ 5 w 241"/>
                  <a:gd name="T19" fmla="*/ 2 h 2468"/>
                  <a:gd name="T20" fmla="*/ 5 w 241"/>
                  <a:gd name="T21" fmla="*/ 1 h 2468"/>
                  <a:gd name="T22" fmla="*/ 5 w 241"/>
                  <a:gd name="T23" fmla="*/ 0 h 2468"/>
                  <a:gd name="T24" fmla="*/ 5 w 241"/>
                  <a:gd name="T25" fmla="*/ 0 h 2468"/>
                  <a:gd name="T26" fmla="*/ 4 w 241"/>
                  <a:gd name="T27" fmla="*/ 0 h 2468"/>
                  <a:gd name="T28" fmla="*/ 4 w 241"/>
                  <a:gd name="T29" fmla="*/ 0 h 2468"/>
                  <a:gd name="T30" fmla="*/ 4 w 241"/>
                  <a:gd name="T31" fmla="*/ 0 h 2468"/>
                  <a:gd name="T32" fmla="*/ 3 w 241"/>
                  <a:gd name="T33" fmla="*/ 1 h 2468"/>
                  <a:gd name="T34" fmla="*/ 3 w 241"/>
                  <a:gd name="T35" fmla="*/ 3 h 2468"/>
                  <a:gd name="T36" fmla="*/ 3 w 241"/>
                  <a:gd name="T37" fmla="*/ 5 h 2468"/>
                  <a:gd name="T38" fmla="*/ 3 w 241"/>
                  <a:gd name="T39" fmla="*/ 7 h 2468"/>
                  <a:gd name="T40" fmla="*/ 3 w 241"/>
                  <a:gd name="T41" fmla="*/ 10 h 2468"/>
                  <a:gd name="T42" fmla="*/ 3 w 241"/>
                  <a:gd name="T43" fmla="*/ 12 h 2468"/>
                  <a:gd name="T44" fmla="*/ 3 w 241"/>
                  <a:gd name="T45" fmla="*/ 14 h 2468"/>
                  <a:gd name="T46" fmla="*/ 3 w 241"/>
                  <a:gd name="T47" fmla="*/ 15 h 2468"/>
                  <a:gd name="T48" fmla="*/ 2 w 241"/>
                  <a:gd name="T49" fmla="*/ 18 h 2468"/>
                  <a:gd name="T50" fmla="*/ 2 w 241"/>
                  <a:gd name="T51" fmla="*/ 21 h 2468"/>
                  <a:gd name="T52" fmla="*/ 2 w 241"/>
                  <a:gd name="T53" fmla="*/ 22 h 2468"/>
                  <a:gd name="T54" fmla="*/ 2 w 241"/>
                  <a:gd name="T55" fmla="*/ 24 h 2468"/>
                  <a:gd name="T56" fmla="*/ 2 w 241"/>
                  <a:gd name="T57" fmla="*/ 25 h 2468"/>
                  <a:gd name="T58" fmla="*/ 2 w 241"/>
                  <a:gd name="T59" fmla="*/ 27 h 2468"/>
                  <a:gd name="T60" fmla="*/ 1 w 241"/>
                  <a:gd name="T61" fmla="*/ 30 h 2468"/>
                  <a:gd name="T62" fmla="*/ 1 w 241"/>
                  <a:gd name="T63" fmla="*/ 32 h 2468"/>
                  <a:gd name="T64" fmla="*/ 1 w 241"/>
                  <a:gd name="T65" fmla="*/ 35 h 2468"/>
                  <a:gd name="T66" fmla="*/ 1 w 241"/>
                  <a:gd name="T67" fmla="*/ 37 h 2468"/>
                  <a:gd name="T68" fmla="*/ 1 w 241"/>
                  <a:gd name="T69" fmla="*/ 38 h 2468"/>
                  <a:gd name="T70" fmla="*/ 0 w 241"/>
                  <a:gd name="T71" fmla="*/ 41 h 2468"/>
                  <a:gd name="T72" fmla="*/ 0 w 241"/>
                  <a:gd name="T73" fmla="*/ 43 h 2468"/>
                  <a:gd name="T74" fmla="*/ 0 w 241"/>
                  <a:gd name="T75" fmla="*/ 45 h 2468"/>
                  <a:gd name="T76" fmla="*/ 0 w 241"/>
                  <a:gd name="T77" fmla="*/ 48 h 2468"/>
                  <a:gd name="T78" fmla="*/ 0 w 241"/>
                  <a:gd name="T79" fmla="*/ 49 h 2468"/>
                  <a:gd name="T80" fmla="*/ 0 w 241"/>
                  <a:gd name="T81" fmla="*/ 49 h 2468"/>
                  <a:gd name="T82" fmla="*/ 1 w 241"/>
                  <a:gd name="T83" fmla="*/ 49 h 2468"/>
                  <a:gd name="T84" fmla="*/ 3 w 241"/>
                  <a:gd name="T85" fmla="*/ 50 h 2468"/>
                  <a:gd name="T86" fmla="*/ 4 w 241"/>
                  <a:gd name="T87" fmla="*/ 49 h 2468"/>
                  <a:gd name="T88" fmla="*/ 5 w 241"/>
                  <a:gd name="T89" fmla="*/ 47 h 2468"/>
                  <a:gd name="T90" fmla="*/ 5 w 241"/>
                  <a:gd name="T91" fmla="*/ 45 h 2468"/>
                  <a:gd name="T92" fmla="*/ 5 w 241"/>
                  <a:gd name="T93" fmla="*/ 42 h 2468"/>
                  <a:gd name="T94" fmla="*/ 5 w 241"/>
                  <a:gd name="T95" fmla="*/ 40 h 2468"/>
                  <a:gd name="T96" fmla="*/ 5 w 241"/>
                  <a:gd name="T97" fmla="*/ 37 h 2468"/>
                  <a:gd name="T98" fmla="*/ 5 w 241"/>
                  <a:gd name="T99" fmla="*/ 36 h 2468"/>
                  <a:gd name="T100" fmla="*/ 5 w 241"/>
                  <a:gd name="T101" fmla="*/ 34 h 2468"/>
                  <a:gd name="T102" fmla="*/ 5 w 241"/>
                  <a:gd name="T103" fmla="*/ 32 h 2468"/>
                  <a:gd name="T104" fmla="*/ 5 w 241"/>
                  <a:gd name="T105" fmla="*/ 29 h 2468"/>
                  <a:gd name="T106" fmla="*/ 5 w 241"/>
                  <a:gd name="T107" fmla="*/ 27 h 2468"/>
                  <a:gd name="T108" fmla="*/ 5 w 241"/>
                  <a:gd name="T109" fmla="*/ 26 h 2468"/>
                  <a:gd name="T110" fmla="*/ 5 w 241"/>
                  <a:gd name="T111" fmla="*/ 25 h 2468"/>
                  <a:gd name="T112" fmla="*/ 5 w 241"/>
                  <a:gd name="T113" fmla="*/ 25 h 2468"/>
                  <a:gd name="T114" fmla="*/ 5 w 241"/>
                  <a:gd name="T115" fmla="*/ 24 h 2468"/>
                  <a:gd name="T116" fmla="*/ 5 w 241"/>
                  <a:gd name="T117" fmla="*/ 24 h 246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41" h="2468">
                    <a:moveTo>
                      <a:pt x="236" y="1175"/>
                    </a:moveTo>
                    <a:lnTo>
                      <a:pt x="236" y="1108"/>
                    </a:lnTo>
                    <a:lnTo>
                      <a:pt x="237" y="1041"/>
                    </a:lnTo>
                    <a:lnTo>
                      <a:pt x="237" y="974"/>
                    </a:lnTo>
                    <a:lnTo>
                      <a:pt x="237" y="906"/>
                    </a:lnTo>
                    <a:lnTo>
                      <a:pt x="238" y="840"/>
                    </a:lnTo>
                    <a:lnTo>
                      <a:pt x="238" y="773"/>
                    </a:lnTo>
                    <a:lnTo>
                      <a:pt x="238" y="715"/>
                    </a:lnTo>
                    <a:lnTo>
                      <a:pt x="238" y="657"/>
                    </a:lnTo>
                    <a:lnTo>
                      <a:pt x="238" y="599"/>
                    </a:lnTo>
                    <a:lnTo>
                      <a:pt x="237" y="542"/>
                    </a:lnTo>
                    <a:lnTo>
                      <a:pt x="237" y="485"/>
                    </a:lnTo>
                    <a:lnTo>
                      <a:pt x="237" y="428"/>
                    </a:lnTo>
                    <a:lnTo>
                      <a:pt x="236" y="370"/>
                    </a:lnTo>
                    <a:lnTo>
                      <a:pt x="235" y="312"/>
                    </a:lnTo>
                    <a:lnTo>
                      <a:pt x="233" y="254"/>
                    </a:lnTo>
                    <a:lnTo>
                      <a:pt x="232" y="198"/>
                    </a:lnTo>
                    <a:lnTo>
                      <a:pt x="231" y="140"/>
                    </a:lnTo>
                    <a:lnTo>
                      <a:pt x="229" y="83"/>
                    </a:lnTo>
                    <a:lnTo>
                      <a:pt x="228" y="26"/>
                    </a:lnTo>
                    <a:lnTo>
                      <a:pt x="228" y="21"/>
                    </a:lnTo>
                    <a:lnTo>
                      <a:pt x="227" y="18"/>
                    </a:lnTo>
                    <a:lnTo>
                      <a:pt x="226" y="15"/>
                    </a:lnTo>
                    <a:lnTo>
                      <a:pt x="216" y="4"/>
                    </a:lnTo>
                    <a:lnTo>
                      <a:pt x="205" y="0"/>
                    </a:lnTo>
                    <a:lnTo>
                      <a:pt x="194" y="1"/>
                    </a:lnTo>
                    <a:lnTo>
                      <a:pt x="183" y="5"/>
                    </a:lnTo>
                    <a:lnTo>
                      <a:pt x="177" y="13"/>
                    </a:lnTo>
                    <a:lnTo>
                      <a:pt x="173" y="26"/>
                    </a:lnTo>
                    <a:lnTo>
                      <a:pt x="171" y="82"/>
                    </a:lnTo>
                    <a:lnTo>
                      <a:pt x="169" y="137"/>
                    </a:lnTo>
                    <a:lnTo>
                      <a:pt x="165" y="194"/>
                    </a:lnTo>
                    <a:lnTo>
                      <a:pt x="163" y="250"/>
                    </a:lnTo>
                    <a:lnTo>
                      <a:pt x="160" y="307"/>
                    </a:lnTo>
                    <a:lnTo>
                      <a:pt x="156" y="364"/>
                    </a:lnTo>
                    <a:lnTo>
                      <a:pt x="153" y="419"/>
                    </a:lnTo>
                    <a:lnTo>
                      <a:pt x="149" y="475"/>
                    </a:lnTo>
                    <a:lnTo>
                      <a:pt x="146" y="531"/>
                    </a:lnTo>
                    <a:lnTo>
                      <a:pt x="143" y="588"/>
                    </a:lnTo>
                    <a:lnTo>
                      <a:pt x="138" y="644"/>
                    </a:lnTo>
                    <a:lnTo>
                      <a:pt x="135" y="700"/>
                    </a:lnTo>
                    <a:lnTo>
                      <a:pt x="130" y="757"/>
                    </a:lnTo>
                    <a:lnTo>
                      <a:pt x="125" y="825"/>
                    </a:lnTo>
                    <a:lnTo>
                      <a:pt x="120" y="893"/>
                    </a:lnTo>
                    <a:lnTo>
                      <a:pt x="115" y="962"/>
                    </a:lnTo>
                    <a:lnTo>
                      <a:pt x="110" y="1030"/>
                    </a:lnTo>
                    <a:lnTo>
                      <a:pt x="104" y="1098"/>
                    </a:lnTo>
                    <a:lnTo>
                      <a:pt x="100" y="1142"/>
                    </a:lnTo>
                    <a:lnTo>
                      <a:pt x="97" y="1186"/>
                    </a:lnTo>
                    <a:lnTo>
                      <a:pt x="94" y="1229"/>
                    </a:lnTo>
                    <a:lnTo>
                      <a:pt x="88" y="1289"/>
                    </a:lnTo>
                    <a:lnTo>
                      <a:pt x="82" y="1349"/>
                    </a:lnTo>
                    <a:lnTo>
                      <a:pt x="78" y="1410"/>
                    </a:lnTo>
                    <a:lnTo>
                      <a:pt x="72" y="1470"/>
                    </a:lnTo>
                    <a:lnTo>
                      <a:pt x="66" y="1531"/>
                    </a:lnTo>
                    <a:lnTo>
                      <a:pt x="61" y="1592"/>
                    </a:lnTo>
                    <a:lnTo>
                      <a:pt x="55" y="1652"/>
                    </a:lnTo>
                    <a:lnTo>
                      <a:pt x="49" y="1712"/>
                    </a:lnTo>
                    <a:lnTo>
                      <a:pt x="44" y="1772"/>
                    </a:lnTo>
                    <a:lnTo>
                      <a:pt x="38" y="1833"/>
                    </a:lnTo>
                    <a:lnTo>
                      <a:pt x="32" y="1887"/>
                    </a:lnTo>
                    <a:lnTo>
                      <a:pt x="25" y="1944"/>
                    </a:lnTo>
                    <a:lnTo>
                      <a:pt x="19" y="2001"/>
                    </a:lnTo>
                    <a:lnTo>
                      <a:pt x="12" y="2057"/>
                    </a:lnTo>
                    <a:lnTo>
                      <a:pt x="6" y="2114"/>
                    </a:lnTo>
                    <a:lnTo>
                      <a:pt x="2" y="2170"/>
                    </a:lnTo>
                    <a:lnTo>
                      <a:pt x="0" y="2226"/>
                    </a:lnTo>
                    <a:lnTo>
                      <a:pt x="0" y="2282"/>
                    </a:lnTo>
                    <a:lnTo>
                      <a:pt x="5" y="2340"/>
                    </a:lnTo>
                    <a:lnTo>
                      <a:pt x="13" y="2394"/>
                    </a:lnTo>
                    <a:lnTo>
                      <a:pt x="15" y="2406"/>
                    </a:lnTo>
                    <a:lnTo>
                      <a:pt x="20" y="2417"/>
                    </a:lnTo>
                    <a:lnTo>
                      <a:pt x="25" y="2427"/>
                    </a:lnTo>
                    <a:lnTo>
                      <a:pt x="71" y="2463"/>
                    </a:lnTo>
                    <a:lnTo>
                      <a:pt x="130" y="2468"/>
                    </a:lnTo>
                    <a:lnTo>
                      <a:pt x="185" y="2446"/>
                    </a:lnTo>
                    <a:lnTo>
                      <a:pt x="216" y="2394"/>
                    </a:lnTo>
                    <a:lnTo>
                      <a:pt x="229" y="2334"/>
                    </a:lnTo>
                    <a:lnTo>
                      <a:pt x="237" y="2272"/>
                    </a:lnTo>
                    <a:lnTo>
                      <a:pt x="240" y="2209"/>
                    </a:lnTo>
                    <a:lnTo>
                      <a:pt x="241" y="2147"/>
                    </a:lnTo>
                    <a:lnTo>
                      <a:pt x="240" y="2083"/>
                    </a:lnTo>
                    <a:lnTo>
                      <a:pt x="238" y="2020"/>
                    </a:lnTo>
                    <a:lnTo>
                      <a:pt x="236" y="1957"/>
                    </a:lnTo>
                    <a:lnTo>
                      <a:pt x="233" y="1893"/>
                    </a:lnTo>
                    <a:lnTo>
                      <a:pt x="232" y="1833"/>
                    </a:lnTo>
                    <a:lnTo>
                      <a:pt x="232" y="1776"/>
                    </a:lnTo>
                    <a:lnTo>
                      <a:pt x="232" y="1719"/>
                    </a:lnTo>
                    <a:lnTo>
                      <a:pt x="232" y="1662"/>
                    </a:lnTo>
                    <a:lnTo>
                      <a:pt x="232" y="1604"/>
                    </a:lnTo>
                    <a:lnTo>
                      <a:pt x="232" y="1547"/>
                    </a:lnTo>
                    <a:lnTo>
                      <a:pt x="232" y="1489"/>
                    </a:lnTo>
                    <a:lnTo>
                      <a:pt x="233" y="1432"/>
                    </a:lnTo>
                    <a:lnTo>
                      <a:pt x="233" y="1376"/>
                    </a:lnTo>
                    <a:lnTo>
                      <a:pt x="233" y="1319"/>
                    </a:lnTo>
                    <a:lnTo>
                      <a:pt x="235" y="1261"/>
                    </a:lnTo>
                    <a:lnTo>
                      <a:pt x="235" y="1251"/>
                    </a:lnTo>
                    <a:lnTo>
                      <a:pt x="235" y="1239"/>
                    </a:lnTo>
                    <a:lnTo>
                      <a:pt x="235" y="1229"/>
                    </a:lnTo>
                    <a:lnTo>
                      <a:pt x="235" y="1211"/>
                    </a:lnTo>
                    <a:lnTo>
                      <a:pt x="235" y="1194"/>
                    </a:lnTo>
                    <a:lnTo>
                      <a:pt x="236" y="1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9" name="Freeform 339">
                <a:extLst>
                  <a:ext uri="{FF2B5EF4-FFF2-40B4-BE49-F238E27FC236}">
                    <a16:creationId xmlns:a16="http://schemas.microsoft.com/office/drawing/2014/main" id="{C8E4BA86-7BB9-B04E-9F4A-9E9A67377BC9}"/>
                  </a:ext>
                </a:extLst>
              </p:cNvPr>
              <p:cNvSpPr>
                <a:spLocks/>
              </p:cNvSpPr>
              <p:nvPr/>
            </p:nvSpPr>
            <p:spPr bwMode="auto">
              <a:xfrm>
                <a:off x="4423" y="2338"/>
                <a:ext cx="52" cy="287"/>
              </a:xfrm>
              <a:custGeom>
                <a:avLst/>
                <a:gdLst>
                  <a:gd name="T0" fmla="*/ 7 w 363"/>
                  <a:gd name="T1" fmla="*/ 0 h 2007"/>
                  <a:gd name="T2" fmla="*/ 7 w 363"/>
                  <a:gd name="T3" fmla="*/ 0 h 2007"/>
                  <a:gd name="T4" fmla="*/ 6 w 363"/>
                  <a:gd name="T5" fmla="*/ 0 h 2007"/>
                  <a:gd name="T6" fmla="*/ 6 w 363"/>
                  <a:gd name="T7" fmla="*/ 1 h 2007"/>
                  <a:gd name="T8" fmla="*/ 5 w 363"/>
                  <a:gd name="T9" fmla="*/ 1 h 2007"/>
                  <a:gd name="T10" fmla="*/ 5 w 363"/>
                  <a:gd name="T11" fmla="*/ 1 h 2007"/>
                  <a:gd name="T12" fmla="*/ 5 w 363"/>
                  <a:gd name="T13" fmla="*/ 1 h 2007"/>
                  <a:gd name="T14" fmla="*/ 5 w 363"/>
                  <a:gd name="T15" fmla="*/ 1 h 2007"/>
                  <a:gd name="T16" fmla="*/ 5 w 363"/>
                  <a:gd name="T17" fmla="*/ 2 h 2007"/>
                  <a:gd name="T18" fmla="*/ 5 w 363"/>
                  <a:gd name="T19" fmla="*/ 4 h 2007"/>
                  <a:gd name="T20" fmla="*/ 5 w 363"/>
                  <a:gd name="T21" fmla="*/ 5 h 2007"/>
                  <a:gd name="T22" fmla="*/ 5 w 363"/>
                  <a:gd name="T23" fmla="*/ 8 h 2007"/>
                  <a:gd name="T24" fmla="*/ 4 w 363"/>
                  <a:gd name="T25" fmla="*/ 10 h 2007"/>
                  <a:gd name="T26" fmla="*/ 4 w 363"/>
                  <a:gd name="T27" fmla="*/ 13 h 2007"/>
                  <a:gd name="T28" fmla="*/ 4 w 363"/>
                  <a:gd name="T29" fmla="*/ 14 h 2007"/>
                  <a:gd name="T30" fmla="*/ 3 w 363"/>
                  <a:gd name="T31" fmla="*/ 16 h 2007"/>
                  <a:gd name="T32" fmla="*/ 3 w 363"/>
                  <a:gd name="T33" fmla="*/ 19 h 2007"/>
                  <a:gd name="T34" fmla="*/ 3 w 363"/>
                  <a:gd name="T35" fmla="*/ 20 h 2007"/>
                  <a:gd name="T36" fmla="*/ 2 w 363"/>
                  <a:gd name="T37" fmla="*/ 23 h 2007"/>
                  <a:gd name="T38" fmla="*/ 2 w 363"/>
                  <a:gd name="T39" fmla="*/ 25 h 2007"/>
                  <a:gd name="T40" fmla="*/ 2 w 363"/>
                  <a:gd name="T41" fmla="*/ 28 h 2007"/>
                  <a:gd name="T42" fmla="*/ 1 w 363"/>
                  <a:gd name="T43" fmla="*/ 30 h 2007"/>
                  <a:gd name="T44" fmla="*/ 1 w 363"/>
                  <a:gd name="T45" fmla="*/ 31 h 2007"/>
                  <a:gd name="T46" fmla="*/ 0 w 363"/>
                  <a:gd name="T47" fmla="*/ 34 h 2007"/>
                  <a:gd name="T48" fmla="*/ 0 w 363"/>
                  <a:gd name="T49" fmla="*/ 36 h 2007"/>
                  <a:gd name="T50" fmla="*/ 0 w 363"/>
                  <a:gd name="T51" fmla="*/ 39 h 2007"/>
                  <a:gd name="T52" fmla="*/ 1 w 363"/>
                  <a:gd name="T53" fmla="*/ 40 h 2007"/>
                  <a:gd name="T54" fmla="*/ 3 w 363"/>
                  <a:gd name="T55" fmla="*/ 41 h 2007"/>
                  <a:gd name="T56" fmla="*/ 3 w 363"/>
                  <a:gd name="T57" fmla="*/ 41 h 2007"/>
                  <a:gd name="T58" fmla="*/ 4 w 363"/>
                  <a:gd name="T59" fmla="*/ 40 h 2007"/>
                  <a:gd name="T60" fmla="*/ 5 w 363"/>
                  <a:gd name="T61" fmla="*/ 38 h 2007"/>
                  <a:gd name="T62" fmla="*/ 5 w 363"/>
                  <a:gd name="T63" fmla="*/ 36 h 2007"/>
                  <a:gd name="T64" fmla="*/ 5 w 363"/>
                  <a:gd name="T65" fmla="*/ 33 h 2007"/>
                  <a:gd name="T66" fmla="*/ 6 w 363"/>
                  <a:gd name="T67" fmla="*/ 31 h 2007"/>
                  <a:gd name="T68" fmla="*/ 6 w 363"/>
                  <a:gd name="T69" fmla="*/ 29 h 2007"/>
                  <a:gd name="T70" fmla="*/ 6 w 363"/>
                  <a:gd name="T71" fmla="*/ 27 h 2007"/>
                  <a:gd name="T72" fmla="*/ 6 w 363"/>
                  <a:gd name="T73" fmla="*/ 24 h 2007"/>
                  <a:gd name="T74" fmla="*/ 6 w 363"/>
                  <a:gd name="T75" fmla="*/ 22 h 2007"/>
                  <a:gd name="T76" fmla="*/ 6 w 363"/>
                  <a:gd name="T77" fmla="*/ 21 h 2007"/>
                  <a:gd name="T78" fmla="*/ 7 w 363"/>
                  <a:gd name="T79" fmla="*/ 18 h 2007"/>
                  <a:gd name="T80" fmla="*/ 7 w 363"/>
                  <a:gd name="T81" fmla="*/ 16 h 2007"/>
                  <a:gd name="T82" fmla="*/ 7 w 363"/>
                  <a:gd name="T83" fmla="*/ 13 h 2007"/>
                  <a:gd name="T84" fmla="*/ 7 w 363"/>
                  <a:gd name="T85" fmla="*/ 11 h 2007"/>
                  <a:gd name="T86" fmla="*/ 7 w 363"/>
                  <a:gd name="T87" fmla="*/ 9 h 2007"/>
                  <a:gd name="T88" fmla="*/ 7 w 363"/>
                  <a:gd name="T89" fmla="*/ 6 h 2007"/>
                  <a:gd name="T90" fmla="*/ 7 w 363"/>
                  <a:gd name="T91" fmla="*/ 4 h 2007"/>
                  <a:gd name="T92" fmla="*/ 7 w 363"/>
                  <a:gd name="T93" fmla="*/ 1 h 2007"/>
                  <a:gd name="T94" fmla="*/ 7 w 363"/>
                  <a:gd name="T95" fmla="*/ 1 h 2007"/>
                  <a:gd name="T96" fmla="*/ 7 w 363"/>
                  <a:gd name="T97" fmla="*/ 0 h 20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3" h="2007">
                    <a:moveTo>
                      <a:pt x="357" y="24"/>
                    </a:moveTo>
                    <a:lnTo>
                      <a:pt x="350" y="13"/>
                    </a:lnTo>
                    <a:lnTo>
                      <a:pt x="342" y="6"/>
                    </a:lnTo>
                    <a:lnTo>
                      <a:pt x="331" y="2"/>
                    </a:lnTo>
                    <a:lnTo>
                      <a:pt x="308" y="0"/>
                    </a:lnTo>
                    <a:lnTo>
                      <a:pt x="286" y="8"/>
                    </a:lnTo>
                    <a:lnTo>
                      <a:pt x="269" y="25"/>
                    </a:lnTo>
                    <a:lnTo>
                      <a:pt x="267" y="27"/>
                    </a:lnTo>
                    <a:lnTo>
                      <a:pt x="266" y="28"/>
                    </a:lnTo>
                    <a:lnTo>
                      <a:pt x="265" y="29"/>
                    </a:lnTo>
                    <a:lnTo>
                      <a:pt x="263" y="35"/>
                    </a:lnTo>
                    <a:lnTo>
                      <a:pt x="261" y="42"/>
                    </a:lnTo>
                    <a:lnTo>
                      <a:pt x="259" y="49"/>
                    </a:lnTo>
                    <a:lnTo>
                      <a:pt x="254" y="94"/>
                    </a:lnTo>
                    <a:lnTo>
                      <a:pt x="249" y="138"/>
                    </a:lnTo>
                    <a:lnTo>
                      <a:pt x="244" y="184"/>
                    </a:lnTo>
                    <a:lnTo>
                      <a:pt x="236" y="246"/>
                    </a:lnTo>
                    <a:lnTo>
                      <a:pt x="228" y="308"/>
                    </a:lnTo>
                    <a:lnTo>
                      <a:pt x="220" y="368"/>
                    </a:lnTo>
                    <a:lnTo>
                      <a:pt x="212" y="431"/>
                    </a:lnTo>
                    <a:lnTo>
                      <a:pt x="203" y="492"/>
                    </a:lnTo>
                    <a:lnTo>
                      <a:pt x="195" y="553"/>
                    </a:lnTo>
                    <a:lnTo>
                      <a:pt x="186" y="615"/>
                    </a:lnTo>
                    <a:lnTo>
                      <a:pt x="176" y="676"/>
                    </a:lnTo>
                    <a:lnTo>
                      <a:pt x="167" y="739"/>
                    </a:lnTo>
                    <a:lnTo>
                      <a:pt x="158" y="801"/>
                    </a:lnTo>
                    <a:lnTo>
                      <a:pt x="149" y="864"/>
                    </a:lnTo>
                    <a:lnTo>
                      <a:pt x="140" y="928"/>
                    </a:lnTo>
                    <a:lnTo>
                      <a:pt x="130" y="990"/>
                    </a:lnTo>
                    <a:lnTo>
                      <a:pt x="121" y="1049"/>
                    </a:lnTo>
                    <a:lnTo>
                      <a:pt x="112" y="1108"/>
                    </a:lnTo>
                    <a:lnTo>
                      <a:pt x="103" y="1167"/>
                    </a:lnTo>
                    <a:lnTo>
                      <a:pt x="93" y="1230"/>
                    </a:lnTo>
                    <a:lnTo>
                      <a:pt x="83" y="1289"/>
                    </a:lnTo>
                    <a:lnTo>
                      <a:pt x="74" y="1348"/>
                    </a:lnTo>
                    <a:lnTo>
                      <a:pt x="65" y="1407"/>
                    </a:lnTo>
                    <a:lnTo>
                      <a:pt x="55" y="1466"/>
                    </a:lnTo>
                    <a:lnTo>
                      <a:pt x="45" y="1529"/>
                    </a:lnTo>
                    <a:lnTo>
                      <a:pt x="32" y="1594"/>
                    </a:lnTo>
                    <a:lnTo>
                      <a:pt x="21" y="1656"/>
                    </a:lnTo>
                    <a:lnTo>
                      <a:pt x="10" y="1720"/>
                    </a:lnTo>
                    <a:lnTo>
                      <a:pt x="2" y="1784"/>
                    </a:lnTo>
                    <a:lnTo>
                      <a:pt x="0" y="1846"/>
                    </a:lnTo>
                    <a:lnTo>
                      <a:pt x="5" y="1910"/>
                    </a:lnTo>
                    <a:lnTo>
                      <a:pt x="31" y="1971"/>
                    </a:lnTo>
                    <a:lnTo>
                      <a:pt x="79" y="2005"/>
                    </a:lnTo>
                    <a:lnTo>
                      <a:pt x="134" y="2007"/>
                    </a:lnTo>
                    <a:lnTo>
                      <a:pt x="163" y="1994"/>
                    </a:lnTo>
                    <a:lnTo>
                      <a:pt x="188" y="1971"/>
                    </a:lnTo>
                    <a:lnTo>
                      <a:pt x="206" y="1937"/>
                    </a:lnTo>
                    <a:lnTo>
                      <a:pt x="225" y="1877"/>
                    </a:lnTo>
                    <a:lnTo>
                      <a:pt x="239" y="1814"/>
                    </a:lnTo>
                    <a:lnTo>
                      <a:pt x="248" y="1752"/>
                    </a:lnTo>
                    <a:lnTo>
                      <a:pt x="255" y="1688"/>
                    </a:lnTo>
                    <a:lnTo>
                      <a:pt x="259" y="1625"/>
                    </a:lnTo>
                    <a:lnTo>
                      <a:pt x="264" y="1559"/>
                    </a:lnTo>
                    <a:lnTo>
                      <a:pt x="269" y="1496"/>
                    </a:lnTo>
                    <a:lnTo>
                      <a:pt x="275" y="1436"/>
                    </a:lnTo>
                    <a:lnTo>
                      <a:pt x="281" y="1377"/>
                    </a:lnTo>
                    <a:lnTo>
                      <a:pt x="287" y="1316"/>
                    </a:lnTo>
                    <a:lnTo>
                      <a:pt x="292" y="1256"/>
                    </a:lnTo>
                    <a:lnTo>
                      <a:pt x="298" y="1196"/>
                    </a:lnTo>
                    <a:lnTo>
                      <a:pt x="305" y="1134"/>
                    </a:lnTo>
                    <a:lnTo>
                      <a:pt x="311" y="1074"/>
                    </a:lnTo>
                    <a:lnTo>
                      <a:pt x="316" y="1015"/>
                    </a:lnTo>
                    <a:lnTo>
                      <a:pt x="322" y="953"/>
                    </a:lnTo>
                    <a:lnTo>
                      <a:pt x="327" y="890"/>
                    </a:lnTo>
                    <a:lnTo>
                      <a:pt x="332" y="827"/>
                    </a:lnTo>
                    <a:lnTo>
                      <a:pt x="337" y="764"/>
                    </a:lnTo>
                    <a:lnTo>
                      <a:pt x="340" y="701"/>
                    </a:lnTo>
                    <a:lnTo>
                      <a:pt x="345" y="639"/>
                    </a:lnTo>
                    <a:lnTo>
                      <a:pt x="348" y="577"/>
                    </a:lnTo>
                    <a:lnTo>
                      <a:pt x="352" y="514"/>
                    </a:lnTo>
                    <a:lnTo>
                      <a:pt x="354" y="451"/>
                    </a:lnTo>
                    <a:lnTo>
                      <a:pt x="357" y="385"/>
                    </a:lnTo>
                    <a:lnTo>
                      <a:pt x="359" y="317"/>
                    </a:lnTo>
                    <a:lnTo>
                      <a:pt x="361" y="250"/>
                    </a:lnTo>
                    <a:lnTo>
                      <a:pt x="362" y="183"/>
                    </a:lnTo>
                    <a:lnTo>
                      <a:pt x="363" y="116"/>
                    </a:lnTo>
                    <a:lnTo>
                      <a:pt x="363" y="49"/>
                    </a:lnTo>
                    <a:lnTo>
                      <a:pt x="363" y="39"/>
                    </a:lnTo>
                    <a:lnTo>
                      <a:pt x="361" y="31"/>
                    </a:lnTo>
                    <a:lnTo>
                      <a:pt x="357" y="24"/>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0" name="Freeform 340">
                <a:extLst>
                  <a:ext uri="{FF2B5EF4-FFF2-40B4-BE49-F238E27FC236}">
                    <a16:creationId xmlns:a16="http://schemas.microsoft.com/office/drawing/2014/main" id="{B1F31523-45CC-1003-C3CB-C3EFDF37B91A}"/>
                  </a:ext>
                </a:extLst>
              </p:cNvPr>
              <p:cNvSpPr>
                <a:spLocks/>
              </p:cNvSpPr>
              <p:nvPr/>
            </p:nvSpPr>
            <p:spPr bwMode="auto">
              <a:xfrm>
                <a:off x="4423" y="2338"/>
                <a:ext cx="52" cy="287"/>
              </a:xfrm>
              <a:custGeom>
                <a:avLst/>
                <a:gdLst>
                  <a:gd name="T0" fmla="*/ 7 w 363"/>
                  <a:gd name="T1" fmla="*/ 0 h 2007"/>
                  <a:gd name="T2" fmla="*/ 7 w 363"/>
                  <a:gd name="T3" fmla="*/ 0 h 2007"/>
                  <a:gd name="T4" fmla="*/ 6 w 363"/>
                  <a:gd name="T5" fmla="*/ 0 h 2007"/>
                  <a:gd name="T6" fmla="*/ 6 w 363"/>
                  <a:gd name="T7" fmla="*/ 1 h 2007"/>
                  <a:gd name="T8" fmla="*/ 5 w 363"/>
                  <a:gd name="T9" fmla="*/ 1 h 2007"/>
                  <a:gd name="T10" fmla="*/ 5 w 363"/>
                  <a:gd name="T11" fmla="*/ 1 h 2007"/>
                  <a:gd name="T12" fmla="*/ 5 w 363"/>
                  <a:gd name="T13" fmla="*/ 1 h 2007"/>
                  <a:gd name="T14" fmla="*/ 5 w 363"/>
                  <a:gd name="T15" fmla="*/ 1 h 2007"/>
                  <a:gd name="T16" fmla="*/ 5 w 363"/>
                  <a:gd name="T17" fmla="*/ 2 h 2007"/>
                  <a:gd name="T18" fmla="*/ 5 w 363"/>
                  <a:gd name="T19" fmla="*/ 4 h 2007"/>
                  <a:gd name="T20" fmla="*/ 5 w 363"/>
                  <a:gd name="T21" fmla="*/ 5 h 2007"/>
                  <a:gd name="T22" fmla="*/ 5 w 363"/>
                  <a:gd name="T23" fmla="*/ 8 h 2007"/>
                  <a:gd name="T24" fmla="*/ 4 w 363"/>
                  <a:gd name="T25" fmla="*/ 10 h 2007"/>
                  <a:gd name="T26" fmla="*/ 4 w 363"/>
                  <a:gd name="T27" fmla="*/ 13 h 2007"/>
                  <a:gd name="T28" fmla="*/ 4 w 363"/>
                  <a:gd name="T29" fmla="*/ 14 h 2007"/>
                  <a:gd name="T30" fmla="*/ 3 w 363"/>
                  <a:gd name="T31" fmla="*/ 16 h 2007"/>
                  <a:gd name="T32" fmla="*/ 3 w 363"/>
                  <a:gd name="T33" fmla="*/ 19 h 2007"/>
                  <a:gd name="T34" fmla="*/ 3 w 363"/>
                  <a:gd name="T35" fmla="*/ 20 h 2007"/>
                  <a:gd name="T36" fmla="*/ 2 w 363"/>
                  <a:gd name="T37" fmla="*/ 23 h 2007"/>
                  <a:gd name="T38" fmla="*/ 2 w 363"/>
                  <a:gd name="T39" fmla="*/ 25 h 2007"/>
                  <a:gd name="T40" fmla="*/ 2 w 363"/>
                  <a:gd name="T41" fmla="*/ 28 h 2007"/>
                  <a:gd name="T42" fmla="*/ 1 w 363"/>
                  <a:gd name="T43" fmla="*/ 30 h 2007"/>
                  <a:gd name="T44" fmla="*/ 1 w 363"/>
                  <a:gd name="T45" fmla="*/ 31 h 2007"/>
                  <a:gd name="T46" fmla="*/ 0 w 363"/>
                  <a:gd name="T47" fmla="*/ 34 h 2007"/>
                  <a:gd name="T48" fmla="*/ 0 w 363"/>
                  <a:gd name="T49" fmla="*/ 36 h 2007"/>
                  <a:gd name="T50" fmla="*/ 0 w 363"/>
                  <a:gd name="T51" fmla="*/ 39 h 2007"/>
                  <a:gd name="T52" fmla="*/ 1 w 363"/>
                  <a:gd name="T53" fmla="*/ 40 h 2007"/>
                  <a:gd name="T54" fmla="*/ 3 w 363"/>
                  <a:gd name="T55" fmla="*/ 41 h 2007"/>
                  <a:gd name="T56" fmla="*/ 3 w 363"/>
                  <a:gd name="T57" fmla="*/ 41 h 2007"/>
                  <a:gd name="T58" fmla="*/ 4 w 363"/>
                  <a:gd name="T59" fmla="*/ 40 h 2007"/>
                  <a:gd name="T60" fmla="*/ 5 w 363"/>
                  <a:gd name="T61" fmla="*/ 38 h 2007"/>
                  <a:gd name="T62" fmla="*/ 5 w 363"/>
                  <a:gd name="T63" fmla="*/ 36 h 2007"/>
                  <a:gd name="T64" fmla="*/ 5 w 363"/>
                  <a:gd name="T65" fmla="*/ 33 h 2007"/>
                  <a:gd name="T66" fmla="*/ 6 w 363"/>
                  <a:gd name="T67" fmla="*/ 31 h 2007"/>
                  <a:gd name="T68" fmla="*/ 6 w 363"/>
                  <a:gd name="T69" fmla="*/ 29 h 2007"/>
                  <a:gd name="T70" fmla="*/ 6 w 363"/>
                  <a:gd name="T71" fmla="*/ 27 h 2007"/>
                  <a:gd name="T72" fmla="*/ 6 w 363"/>
                  <a:gd name="T73" fmla="*/ 24 h 2007"/>
                  <a:gd name="T74" fmla="*/ 6 w 363"/>
                  <a:gd name="T75" fmla="*/ 22 h 2007"/>
                  <a:gd name="T76" fmla="*/ 6 w 363"/>
                  <a:gd name="T77" fmla="*/ 21 h 2007"/>
                  <a:gd name="T78" fmla="*/ 7 w 363"/>
                  <a:gd name="T79" fmla="*/ 18 h 2007"/>
                  <a:gd name="T80" fmla="*/ 7 w 363"/>
                  <a:gd name="T81" fmla="*/ 16 h 2007"/>
                  <a:gd name="T82" fmla="*/ 7 w 363"/>
                  <a:gd name="T83" fmla="*/ 13 h 2007"/>
                  <a:gd name="T84" fmla="*/ 7 w 363"/>
                  <a:gd name="T85" fmla="*/ 11 h 2007"/>
                  <a:gd name="T86" fmla="*/ 7 w 363"/>
                  <a:gd name="T87" fmla="*/ 9 h 2007"/>
                  <a:gd name="T88" fmla="*/ 7 w 363"/>
                  <a:gd name="T89" fmla="*/ 6 h 2007"/>
                  <a:gd name="T90" fmla="*/ 7 w 363"/>
                  <a:gd name="T91" fmla="*/ 4 h 2007"/>
                  <a:gd name="T92" fmla="*/ 7 w 363"/>
                  <a:gd name="T93" fmla="*/ 1 h 2007"/>
                  <a:gd name="T94" fmla="*/ 7 w 363"/>
                  <a:gd name="T95" fmla="*/ 1 h 2007"/>
                  <a:gd name="T96" fmla="*/ 7 w 363"/>
                  <a:gd name="T97" fmla="*/ 0 h 20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63" h="2007">
                    <a:moveTo>
                      <a:pt x="357" y="24"/>
                    </a:moveTo>
                    <a:lnTo>
                      <a:pt x="350" y="13"/>
                    </a:lnTo>
                    <a:lnTo>
                      <a:pt x="342" y="6"/>
                    </a:lnTo>
                    <a:lnTo>
                      <a:pt x="331" y="2"/>
                    </a:lnTo>
                    <a:lnTo>
                      <a:pt x="308" y="0"/>
                    </a:lnTo>
                    <a:lnTo>
                      <a:pt x="286" y="8"/>
                    </a:lnTo>
                    <a:lnTo>
                      <a:pt x="269" y="25"/>
                    </a:lnTo>
                    <a:lnTo>
                      <a:pt x="267" y="27"/>
                    </a:lnTo>
                    <a:lnTo>
                      <a:pt x="266" y="28"/>
                    </a:lnTo>
                    <a:lnTo>
                      <a:pt x="265" y="29"/>
                    </a:lnTo>
                    <a:lnTo>
                      <a:pt x="263" y="35"/>
                    </a:lnTo>
                    <a:lnTo>
                      <a:pt x="261" y="42"/>
                    </a:lnTo>
                    <a:lnTo>
                      <a:pt x="259" y="49"/>
                    </a:lnTo>
                    <a:lnTo>
                      <a:pt x="254" y="94"/>
                    </a:lnTo>
                    <a:lnTo>
                      <a:pt x="249" y="138"/>
                    </a:lnTo>
                    <a:lnTo>
                      <a:pt x="244" y="184"/>
                    </a:lnTo>
                    <a:lnTo>
                      <a:pt x="236" y="246"/>
                    </a:lnTo>
                    <a:lnTo>
                      <a:pt x="228" y="308"/>
                    </a:lnTo>
                    <a:lnTo>
                      <a:pt x="220" y="368"/>
                    </a:lnTo>
                    <a:lnTo>
                      <a:pt x="212" y="431"/>
                    </a:lnTo>
                    <a:lnTo>
                      <a:pt x="203" y="492"/>
                    </a:lnTo>
                    <a:lnTo>
                      <a:pt x="195" y="553"/>
                    </a:lnTo>
                    <a:lnTo>
                      <a:pt x="186" y="615"/>
                    </a:lnTo>
                    <a:lnTo>
                      <a:pt x="176" y="676"/>
                    </a:lnTo>
                    <a:lnTo>
                      <a:pt x="167" y="739"/>
                    </a:lnTo>
                    <a:lnTo>
                      <a:pt x="158" y="801"/>
                    </a:lnTo>
                    <a:lnTo>
                      <a:pt x="149" y="864"/>
                    </a:lnTo>
                    <a:lnTo>
                      <a:pt x="140" y="928"/>
                    </a:lnTo>
                    <a:lnTo>
                      <a:pt x="130" y="990"/>
                    </a:lnTo>
                    <a:lnTo>
                      <a:pt x="121" y="1049"/>
                    </a:lnTo>
                    <a:lnTo>
                      <a:pt x="112" y="1108"/>
                    </a:lnTo>
                    <a:lnTo>
                      <a:pt x="103" y="1167"/>
                    </a:lnTo>
                    <a:lnTo>
                      <a:pt x="93" y="1230"/>
                    </a:lnTo>
                    <a:lnTo>
                      <a:pt x="83" y="1289"/>
                    </a:lnTo>
                    <a:lnTo>
                      <a:pt x="74" y="1348"/>
                    </a:lnTo>
                    <a:lnTo>
                      <a:pt x="65" y="1407"/>
                    </a:lnTo>
                    <a:lnTo>
                      <a:pt x="55" y="1466"/>
                    </a:lnTo>
                    <a:lnTo>
                      <a:pt x="45" y="1529"/>
                    </a:lnTo>
                    <a:lnTo>
                      <a:pt x="32" y="1594"/>
                    </a:lnTo>
                    <a:lnTo>
                      <a:pt x="21" y="1656"/>
                    </a:lnTo>
                    <a:lnTo>
                      <a:pt x="10" y="1720"/>
                    </a:lnTo>
                    <a:lnTo>
                      <a:pt x="2" y="1784"/>
                    </a:lnTo>
                    <a:lnTo>
                      <a:pt x="0" y="1846"/>
                    </a:lnTo>
                    <a:lnTo>
                      <a:pt x="5" y="1910"/>
                    </a:lnTo>
                    <a:lnTo>
                      <a:pt x="31" y="1971"/>
                    </a:lnTo>
                    <a:lnTo>
                      <a:pt x="79" y="2005"/>
                    </a:lnTo>
                    <a:lnTo>
                      <a:pt x="134" y="2007"/>
                    </a:lnTo>
                    <a:lnTo>
                      <a:pt x="163" y="1994"/>
                    </a:lnTo>
                    <a:lnTo>
                      <a:pt x="188" y="1971"/>
                    </a:lnTo>
                    <a:lnTo>
                      <a:pt x="206" y="1937"/>
                    </a:lnTo>
                    <a:lnTo>
                      <a:pt x="225" y="1877"/>
                    </a:lnTo>
                    <a:lnTo>
                      <a:pt x="239" y="1814"/>
                    </a:lnTo>
                    <a:lnTo>
                      <a:pt x="248" y="1752"/>
                    </a:lnTo>
                    <a:lnTo>
                      <a:pt x="255" y="1688"/>
                    </a:lnTo>
                    <a:lnTo>
                      <a:pt x="259" y="1625"/>
                    </a:lnTo>
                    <a:lnTo>
                      <a:pt x="264" y="1559"/>
                    </a:lnTo>
                    <a:lnTo>
                      <a:pt x="269" y="1496"/>
                    </a:lnTo>
                    <a:lnTo>
                      <a:pt x="275" y="1436"/>
                    </a:lnTo>
                    <a:lnTo>
                      <a:pt x="281" y="1377"/>
                    </a:lnTo>
                    <a:lnTo>
                      <a:pt x="287" y="1316"/>
                    </a:lnTo>
                    <a:lnTo>
                      <a:pt x="292" y="1256"/>
                    </a:lnTo>
                    <a:lnTo>
                      <a:pt x="298" y="1196"/>
                    </a:lnTo>
                    <a:lnTo>
                      <a:pt x="305" y="1134"/>
                    </a:lnTo>
                    <a:lnTo>
                      <a:pt x="311" y="1074"/>
                    </a:lnTo>
                    <a:lnTo>
                      <a:pt x="316" y="1015"/>
                    </a:lnTo>
                    <a:lnTo>
                      <a:pt x="322" y="953"/>
                    </a:lnTo>
                    <a:lnTo>
                      <a:pt x="327" y="890"/>
                    </a:lnTo>
                    <a:lnTo>
                      <a:pt x="332" y="827"/>
                    </a:lnTo>
                    <a:lnTo>
                      <a:pt x="337" y="764"/>
                    </a:lnTo>
                    <a:lnTo>
                      <a:pt x="340" y="701"/>
                    </a:lnTo>
                    <a:lnTo>
                      <a:pt x="345" y="639"/>
                    </a:lnTo>
                    <a:lnTo>
                      <a:pt x="348" y="577"/>
                    </a:lnTo>
                    <a:lnTo>
                      <a:pt x="352" y="514"/>
                    </a:lnTo>
                    <a:lnTo>
                      <a:pt x="354" y="451"/>
                    </a:lnTo>
                    <a:lnTo>
                      <a:pt x="357" y="385"/>
                    </a:lnTo>
                    <a:lnTo>
                      <a:pt x="359" y="317"/>
                    </a:lnTo>
                    <a:lnTo>
                      <a:pt x="361" y="250"/>
                    </a:lnTo>
                    <a:lnTo>
                      <a:pt x="362" y="183"/>
                    </a:lnTo>
                    <a:lnTo>
                      <a:pt x="363" y="116"/>
                    </a:lnTo>
                    <a:lnTo>
                      <a:pt x="363" y="49"/>
                    </a:lnTo>
                    <a:lnTo>
                      <a:pt x="363" y="39"/>
                    </a:lnTo>
                    <a:lnTo>
                      <a:pt x="361" y="31"/>
                    </a:lnTo>
                    <a:lnTo>
                      <a:pt x="357"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1" name="Freeform 341">
                <a:extLst>
                  <a:ext uri="{FF2B5EF4-FFF2-40B4-BE49-F238E27FC236}">
                    <a16:creationId xmlns:a16="http://schemas.microsoft.com/office/drawing/2014/main" id="{DDDBC625-9ACB-7E0C-63DF-51EF2BBC9957}"/>
                  </a:ext>
                </a:extLst>
              </p:cNvPr>
              <p:cNvSpPr>
                <a:spLocks/>
              </p:cNvSpPr>
              <p:nvPr/>
            </p:nvSpPr>
            <p:spPr bwMode="auto">
              <a:xfrm>
                <a:off x="4166" y="2363"/>
                <a:ext cx="39" cy="177"/>
              </a:xfrm>
              <a:custGeom>
                <a:avLst/>
                <a:gdLst>
                  <a:gd name="T0" fmla="*/ 6 w 271"/>
                  <a:gd name="T1" fmla="*/ 12 h 1235"/>
                  <a:gd name="T2" fmla="*/ 6 w 271"/>
                  <a:gd name="T3" fmla="*/ 12 h 1235"/>
                  <a:gd name="T4" fmla="*/ 6 w 271"/>
                  <a:gd name="T5" fmla="*/ 12 h 1235"/>
                  <a:gd name="T6" fmla="*/ 6 w 271"/>
                  <a:gd name="T7" fmla="*/ 11 h 1235"/>
                  <a:gd name="T8" fmla="*/ 6 w 271"/>
                  <a:gd name="T9" fmla="*/ 10 h 1235"/>
                  <a:gd name="T10" fmla="*/ 5 w 271"/>
                  <a:gd name="T11" fmla="*/ 8 h 1235"/>
                  <a:gd name="T12" fmla="*/ 5 w 271"/>
                  <a:gd name="T13" fmla="*/ 7 h 1235"/>
                  <a:gd name="T14" fmla="*/ 5 w 271"/>
                  <a:gd name="T15" fmla="*/ 4 h 1235"/>
                  <a:gd name="T16" fmla="*/ 4 w 271"/>
                  <a:gd name="T17" fmla="*/ 2 h 1235"/>
                  <a:gd name="T18" fmla="*/ 4 w 271"/>
                  <a:gd name="T19" fmla="*/ 0 h 1235"/>
                  <a:gd name="T20" fmla="*/ 3 w 271"/>
                  <a:gd name="T21" fmla="*/ 0 h 1235"/>
                  <a:gd name="T22" fmla="*/ 3 w 271"/>
                  <a:gd name="T23" fmla="*/ 1 h 1235"/>
                  <a:gd name="T24" fmla="*/ 2 w 271"/>
                  <a:gd name="T25" fmla="*/ 3 h 1235"/>
                  <a:gd name="T26" fmla="*/ 2 w 271"/>
                  <a:gd name="T27" fmla="*/ 6 h 1235"/>
                  <a:gd name="T28" fmla="*/ 2 w 271"/>
                  <a:gd name="T29" fmla="*/ 9 h 1235"/>
                  <a:gd name="T30" fmla="*/ 2 w 271"/>
                  <a:gd name="T31" fmla="*/ 10 h 1235"/>
                  <a:gd name="T32" fmla="*/ 2 w 271"/>
                  <a:gd name="T33" fmla="*/ 11 h 1235"/>
                  <a:gd name="T34" fmla="*/ 2 w 271"/>
                  <a:gd name="T35" fmla="*/ 11 h 1235"/>
                  <a:gd name="T36" fmla="*/ 2 w 271"/>
                  <a:gd name="T37" fmla="*/ 12 h 1235"/>
                  <a:gd name="T38" fmla="*/ 2 w 271"/>
                  <a:gd name="T39" fmla="*/ 12 h 1235"/>
                  <a:gd name="T40" fmla="*/ 2 w 271"/>
                  <a:gd name="T41" fmla="*/ 13 h 1235"/>
                  <a:gd name="T42" fmla="*/ 2 w 271"/>
                  <a:gd name="T43" fmla="*/ 13 h 1235"/>
                  <a:gd name="T44" fmla="*/ 1 w 271"/>
                  <a:gd name="T45" fmla="*/ 17 h 1235"/>
                  <a:gd name="T46" fmla="*/ 1 w 271"/>
                  <a:gd name="T47" fmla="*/ 18 h 1235"/>
                  <a:gd name="T48" fmla="*/ 0 w 271"/>
                  <a:gd name="T49" fmla="*/ 22 h 1235"/>
                  <a:gd name="T50" fmla="*/ 0 w 271"/>
                  <a:gd name="T51" fmla="*/ 23 h 1235"/>
                  <a:gd name="T52" fmla="*/ 0 w 271"/>
                  <a:gd name="T53" fmla="*/ 25 h 1235"/>
                  <a:gd name="T54" fmla="*/ 1 w 271"/>
                  <a:gd name="T55" fmla="*/ 25 h 1235"/>
                  <a:gd name="T56" fmla="*/ 2 w 271"/>
                  <a:gd name="T57" fmla="*/ 25 h 1235"/>
                  <a:gd name="T58" fmla="*/ 2 w 271"/>
                  <a:gd name="T59" fmla="*/ 25 h 1235"/>
                  <a:gd name="T60" fmla="*/ 3 w 271"/>
                  <a:gd name="T61" fmla="*/ 25 h 1235"/>
                  <a:gd name="T62" fmla="*/ 4 w 271"/>
                  <a:gd name="T63" fmla="*/ 24 h 1235"/>
                  <a:gd name="T64" fmla="*/ 4 w 271"/>
                  <a:gd name="T65" fmla="*/ 23 h 1235"/>
                  <a:gd name="T66" fmla="*/ 5 w 271"/>
                  <a:gd name="T67" fmla="*/ 22 h 1235"/>
                  <a:gd name="T68" fmla="*/ 5 w 271"/>
                  <a:gd name="T69" fmla="*/ 22 h 1235"/>
                  <a:gd name="T70" fmla="*/ 5 w 271"/>
                  <a:gd name="T71" fmla="*/ 22 h 1235"/>
                  <a:gd name="T72" fmla="*/ 5 w 271"/>
                  <a:gd name="T73" fmla="*/ 19 h 1235"/>
                  <a:gd name="T74" fmla="*/ 5 w 271"/>
                  <a:gd name="T75" fmla="*/ 18 h 1235"/>
                  <a:gd name="T76" fmla="*/ 5 w 271"/>
                  <a:gd name="T77" fmla="*/ 18 h 1235"/>
                  <a:gd name="T78" fmla="*/ 5 w 271"/>
                  <a:gd name="T79" fmla="*/ 18 h 1235"/>
                  <a:gd name="T80" fmla="*/ 5 w 271"/>
                  <a:gd name="T81" fmla="*/ 14 h 1235"/>
                  <a:gd name="T82" fmla="*/ 6 w 271"/>
                  <a:gd name="T83" fmla="*/ 13 h 12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1" h="1235">
                    <a:moveTo>
                      <a:pt x="268" y="626"/>
                    </a:moveTo>
                    <a:lnTo>
                      <a:pt x="269" y="610"/>
                    </a:lnTo>
                    <a:lnTo>
                      <a:pt x="269" y="593"/>
                    </a:lnTo>
                    <a:lnTo>
                      <a:pt x="269" y="577"/>
                    </a:lnTo>
                    <a:lnTo>
                      <a:pt x="271" y="567"/>
                    </a:lnTo>
                    <a:lnTo>
                      <a:pt x="271" y="557"/>
                    </a:lnTo>
                    <a:lnTo>
                      <a:pt x="271" y="547"/>
                    </a:lnTo>
                    <a:lnTo>
                      <a:pt x="269" y="496"/>
                    </a:lnTo>
                    <a:lnTo>
                      <a:pt x="268" y="444"/>
                    </a:lnTo>
                    <a:lnTo>
                      <a:pt x="265" y="393"/>
                    </a:lnTo>
                    <a:lnTo>
                      <a:pt x="259" y="330"/>
                    </a:lnTo>
                    <a:lnTo>
                      <a:pt x="250" y="267"/>
                    </a:lnTo>
                    <a:lnTo>
                      <a:pt x="239" y="204"/>
                    </a:lnTo>
                    <a:lnTo>
                      <a:pt x="225" y="143"/>
                    </a:lnTo>
                    <a:lnTo>
                      <a:pt x="208" y="82"/>
                    </a:lnTo>
                    <a:lnTo>
                      <a:pt x="188" y="20"/>
                    </a:lnTo>
                    <a:lnTo>
                      <a:pt x="167" y="0"/>
                    </a:lnTo>
                    <a:lnTo>
                      <a:pt x="141" y="3"/>
                    </a:lnTo>
                    <a:lnTo>
                      <a:pt x="126" y="28"/>
                    </a:lnTo>
                    <a:lnTo>
                      <a:pt x="123" y="93"/>
                    </a:lnTo>
                    <a:lnTo>
                      <a:pt x="120" y="158"/>
                    </a:lnTo>
                    <a:lnTo>
                      <a:pt x="118" y="223"/>
                    </a:lnTo>
                    <a:lnTo>
                      <a:pt x="116" y="286"/>
                    </a:lnTo>
                    <a:lnTo>
                      <a:pt x="114" y="350"/>
                    </a:lnTo>
                    <a:lnTo>
                      <a:pt x="110" y="416"/>
                    </a:lnTo>
                    <a:lnTo>
                      <a:pt x="107" y="480"/>
                    </a:lnTo>
                    <a:lnTo>
                      <a:pt x="106" y="506"/>
                    </a:lnTo>
                    <a:lnTo>
                      <a:pt x="103" y="533"/>
                    </a:lnTo>
                    <a:lnTo>
                      <a:pt x="101" y="559"/>
                    </a:lnTo>
                    <a:lnTo>
                      <a:pt x="101" y="567"/>
                    </a:lnTo>
                    <a:lnTo>
                      <a:pt x="100" y="575"/>
                    </a:lnTo>
                    <a:lnTo>
                      <a:pt x="99" y="583"/>
                    </a:lnTo>
                    <a:lnTo>
                      <a:pt x="97" y="606"/>
                    </a:lnTo>
                    <a:lnTo>
                      <a:pt x="93" y="627"/>
                    </a:lnTo>
                    <a:lnTo>
                      <a:pt x="90" y="649"/>
                    </a:lnTo>
                    <a:lnTo>
                      <a:pt x="74" y="732"/>
                    </a:lnTo>
                    <a:lnTo>
                      <a:pt x="56" y="814"/>
                    </a:lnTo>
                    <a:lnTo>
                      <a:pt x="36" y="895"/>
                    </a:lnTo>
                    <a:lnTo>
                      <a:pt x="20" y="975"/>
                    </a:lnTo>
                    <a:lnTo>
                      <a:pt x="7" y="1058"/>
                    </a:lnTo>
                    <a:lnTo>
                      <a:pt x="0" y="1139"/>
                    </a:lnTo>
                    <a:lnTo>
                      <a:pt x="6" y="1173"/>
                    </a:lnTo>
                    <a:lnTo>
                      <a:pt x="24" y="1202"/>
                    </a:lnTo>
                    <a:lnTo>
                      <a:pt x="50" y="1222"/>
                    </a:lnTo>
                    <a:lnTo>
                      <a:pt x="65" y="1228"/>
                    </a:lnTo>
                    <a:lnTo>
                      <a:pt x="81" y="1232"/>
                    </a:lnTo>
                    <a:lnTo>
                      <a:pt x="98" y="1235"/>
                    </a:lnTo>
                    <a:lnTo>
                      <a:pt x="131" y="1231"/>
                    </a:lnTo>
                    <a:lnTo>
                      <a:pt x="159" y="1216"/>
                    </a:lnTo>
                    <a:lnTo>
                      <a:pt x="180" y="1188"/>
                    </a:lnTo>
                    <a:lnTo>
                      <a:pt x="196" y="1150"/>
                    </a:lnTo>
                    <a:lnTo>
                      <a:pt x="209" y="1113"/>
                    </a:lnTo>
                    <a:lnTo>
                      <a:pt x="222" y="1073"/>
                    </a:lnTo>
                    <a:lnTo>
                      <a:pt x="238" y="1005"/>
                    </a:lnTo>
                    <a:lnTo>
                      <a:pt x="248" y="936"/>
                    </a:lnTo>
                    <a:lnTo>
                      <a:pt x="256" y="866"/>
                    </a:lnTo>
                    <a:lnTo>
                      <a:pt x="256" y="865"/>
                    </a:lnTo>
                    <a:lnTo>
                      <a:pt x="256" y="864"/>
                    </a:lnTo>
                    <a:lnTo>
                      <a:pt x="256" y="862"/>
                    </a:lnTo>
                    <a:lnTo>
                      <a:pt x="263" y="783"/>
                    </a:lnTo>
                    <a:lnTo>
                      <a:pt x="266" y="702"/>
                    </a:lnTo>
                    <a:lnTo>
                      <a:pt x="268" y="626"/>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2" name="Freeform 342">
                <a:extLst>
                  <a:ext uri="{FF2B5EF4-FFF2-40B4-BE49-F238E27FC236}">
                    <a16:creationId xmlns:a16="http://schemas.microsoft.com/office/drawing/2014/main" id="{7A725504-E5FB-80C4-8F47-76441C740B87}"/>
                  </a:ext>
                </a:extLst>
              </p:cNvPr>
              <p:cNvSpPr>
                <a:spLocks/>
              </p:cNvSpPr>
              <p:nvPr/>
            </p:nvSpPr>
            <p:spPr bwMode="auto">
              <a:xfrm>
                <a:off x="4166" y="2363"/>
                <a:ext cx="39" cy="177"/>
              </a:xfrm>
              <a:custGeom>
                <a:avLst/>
                <a:gdLst>
                  <a:gd name="T0" fmla="*/ 6 w 271"/>
                  <a:gd name="T1" fmla="*/ 12 h 1235"/>
                  <a:gd name="T2" fmla="*/ 6 w 271"/>
                  <a:gd name="T3" fmla="*/ 12 h 1235"/>
                  <a:gd name="T4" fmla="*/ 6 w 271"/>
                  <a:gd name="T5" fmla="*/ 12 h 1235"/>
                  <a:gd name="T6" fmla="*/ 6 w 271"/>
                  <a:gd name="T7" fmla="*/ 11 h 1235"/>
                  <a:gd name="T8" fmla="*/ 6 w 271"/>
                  <a:gd name="T9" fmla="*/ 10 h 1235"/>
                  <a:gd name="T10" fmla="*/ 5 w 271"/>
                  <a:gd name="T11" fmla="*/ 8 h 1235"/>
                  <a:gd name="T12" fmla="*/ 5 w 271"/>
                  <a:gd name="T13" fmla="*/ 7 h 1235"/>
                  <a:gd name="T14" fmla="*/ 5 w 271"/>
                  <a:gd name="T15" fmla="*/ 4 h 1235"/>
                  <a:gd name="T16" fmla="*/ 4 w 271"/>
                  <a:gd name="T17" fmla="*/ 2 h 1235"/>
                  <a:gd name="T18" fmla="*/ 4 w 271"/>
                  <a:gd name="T19" fmla="*/ 0 h 1235"/>
                  <a:gd name="T20" fmla="*/ 3 w 271"/>
                  <a:gd name="T21" fmla="*/ 0 h 1235"/>
                  <a:gd name="T22" fmla="*/ 3 w 271"/>
                  <a:gd name="T23" fmla="*/ 1 h 1235"/>
                  <a:gd name="T24" fmla="*/ 2 w 271"/>
                  <a:gd name="T25" fmla="*/ 3 h 1235"/>
                  <a:gd name="T26" fmla="*/ 2 w 271"/>
                  <a:gd name="T27" fmla="*/ 6 h 1235"/>
                  <a:gd name="T28" fmla="*/ 2 w 271"/>
                  <a:gd name="T29" fmla="*/ 9 h 1235"/>
                  <a:gd name="T30" fmla="*/ 2 w 271"/>
                  <a:gd name="T31" fmla="*/ 10 h 1235"/>
                  <a:gd name="T32" fmla="*/ 2 w 271"/>
                  <a:gd name="T33" fmla="*/ 11 h 1235"/>
                  <a:gd name="T34" fmla="*/ 2 w 271"/>
                  <a:gd name="T35" fmla="*/ 11 h 1235"/>
                  <a:gd name="T36" fmla="*/ 2 w 271"/>
                  <a:gd name="T37" fmla="*/ 12 h 1235"/>
                  <a:gd name="T38" fmla="*/ 2 w 271"/>
                  <a:gd name="T39" fmla="*/ 12 h 1235"/>
                  <a:gd name="T40" fmla="*/ 2 w 271"/>
                  <a:gd name="T41" fmla="*/ 13 h 1235"/>
                  <a:gd name="T42" fmla="*/ 2 w 271"/>
                  <a:gd name="T43" fmla="*/ 13 h 1235"/>
                  <a:gd name="T44" fmla="*/ 1 w 271"/>
                  <a:gd name="T45" fmla="*/ 17 h 1235"/>
                  <a:gd name="T46" fmla="*/ 1 w 271"/>
                  <a:gd name="T47" fmla="*/ 18 h 1235"/>
                  <a:gd name="T48" fmla="*/ 0 w 271"/>
                  <a:gd name="T49" fmla="*/ 22 h 1235"/>
                  <a:gd name="T50" fmla="*/ 0 w 271"/>
                  <a:gd name="T51" fmla="*/ 23 h 1235"/>
                  <a:gd name="T52" fmla="*/ 0 w 271"/>
                  <a:gd name="T53" fmla="*/ 25 h 1235"/>
                  <a:gd name="T54" fmla="*/ 1 w 271"/>
                  <a:gd name="T55" fmla="*/ 25 h 1235"/>
                  <a:gd name="T56" fmla="*/ 2 w 271"/>
                  <a:gd name="T57" fmla="*/ 25 h 1235"/>
                  <a:gd name="T58" fmla="*/ 2 w 271"/>
                  <a:gd name="T59" fmla="*/ 25 h 1235"/>
                  <a:gd name="T60" fmla="*/ 3 w 271"/>
                  <a:gd name="T61" fmla="*/ 25 h 1235"/>
                  <a:gd name="T62" fmla="*/ 4 w 271"/>
                  <a:gd name="T63" fmla="*/ 24 h 1235"/>
                  <a:gd name="T64" fmla="*/ 4 w 271"/>
                  <a:gd name="T65" fmla="*/ 23 h 1235"/>
                  <a:gd name="T66" fmla="*/ 5 w 271"/>
                  <a:gd name="T67" fmla="*/ 22 h 1235"/>
                  <a:gd name="T68" fmla="*/ 5 w 271"/>
                  <a:gd name="T69" fmla="*/ 22 h 1235"/>
                  <a:gd name="T70" fmla="*/ 5 w 271"/>
                  <a:gd name="T71" fmla="*/ 22 h 1235"/>
                  <a:gd name="T72" fmla="*/ 5 w 271"/>
                  <a:gd name="T73" fmla="*/ 19 h 1235"/>
                  <a:gd name="T74" fmla="*/ 5 w 271"/>
                  <a:gd name="T75" fmla="*/ 18 h 1235"/>
                  <a:gd name="T76" fmla="*/ 5 w 271"/>
                  <a:gd name="T77" fmla="*/ 18 h 1235"/>
                  <a:gd name="T78" fmla="*/ 5 w 271"/>
                  <a:gd name="T79" fmla="*/ 18 h 1235"/>
                  <a:gd name="T80" fmla="*/ 5 w 271"/>
                  <a:gd name="T81" fmla="*/ 14 h 1235"/>
                  <a:gd name="T82" fmla="*/ 6 w 271"/>
                  <a:gd name="T83" fmla="*/ 13 h 12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1" h="1235">
                    <a:moveTo>
                      <a:pt x="268" y="626"/>
                    </a:moveTo>
                    <a:lnTo>
                      <a:pt x="269" y="610"/>
                    </a:lnTo>
                    <a:lnTo>
                      <a:pt x="269" y="593"/>
                    </a:lnTo>
                    <a:lnTo>
                      <a:pt x="269" y="577"/>
                    </a:lnTo>
                    <a:lnTo>
                      <a:pt x="271" y="567"/>
                    </a:lnTo>
                    <a:lnTo>
                      <a:pt x="271" y="557"/>
                    </a:lnTo>
                    <a:lnTo>
                      <a:pt x="271" y="547"/>
                    </a:lnTo>
                    <a:lnTo>
                      <a:pt x="269" y="496"/>
                    </a:lnTo>
                    <a:lnTo>
                      <a:pt x="268" y="444"/>
                    </a:lnTo>
                    <a:lnTo>
                      <a:pt x="265" y="393"/>
                    </a:lnTo>
                    <a:lnTo>
                      <a:pt x="259" y="330"/>
                    </a:lnTo>
                    <a:lnTo>
                      <a:pt x="250" y="267"/>
                    </a:lnTo>
                    <a:lnTo>
                      <a:pt x="239" y="204"/>
                    </a:lnTo>
                    <a:lnTo>
                      <a:pt x="225" y="143"/>
                    </a:lnTo>
                    <a:lnTo>
                      <a:pt x="208" y="82"/>
                    </a:lnTo>
                    <a:lnTo>
                      <a:pt x="188" y="20"/>
                    </a:lnTo>
                    <a:lnTo>
                      <a:pt x="167" y="0"/>
                    </a:lnTo>
                    <a:lnTo>
                      <a:pt x="141" y="3"/>
                    </a:lnTo>
                    <a:lnTo>
                      <a:pt x="126" y="28"/>
                    </a:lnTo>
                    <a:lnTo>
                      <a:pt x="123" y="93"/>
                    </a:lnTo>
                    <a:lnTo>
                      <a:pt x="120" y="158"/>
                    </a:lnTo>
                    <a:lnTo>
                      <a:pt x="118" y="223"/>
                    </a:lnTo>
                    <a:lnTo>
                      <a:pt x="116" y="286"/>
                    </a:lnTo>
                    <a:lnTo>
                      <a:pt x="114" y="350"/>
                    </a:lnTo>
                    <a:lnTo>
                      <a:pt x="110" y="416"/>
                    </a:lnTo>
                    <a:lnTo>
                      <a:pt x="107" y="480"/>
                    </a:lnTo>
                    <a:lnTo>
                      <a:pt x="106" y="506"/>
                    </a:lnTo>
                    <a:lnTo>
                      <a:pt x="103" y="533"/>
                    </a:lnTo>
                    <a:lnTo>
                      <a:pt x="101" y="559"/>
                    </a:lnTo>
                    <a:lnTo>
                      <a:pt x="101" y="567"/>
                    </a:lnTo>
                    <a:lnTo>
                      <a:pt x="100" y="575"/>
                    </a:lnTo>
                    <a:lnTo>
                      <a:pt x="99" y="583"/>
                    </a:lnTo>
                    <a:lnTo>
                      <a:pt x="97" y="606"/>
                    </a:lnTo>
                    <a:lnTo>
                      <a:pt x="93" y="627"/>
                    </a:lnTo>
                    <a:lnTo>
                      <a:pt x="90" y="649"/>
                    </a:lnTo>
                    <a:lnTo>
                      <a:pt x="74" y="732"/>
                    </a:lnTo>
                    <a:lnTo>
                      <a:pt x="56" y="814"/>
                    </a:lnTo>
                    <a:lnTo>
                      <a:pt x="36" y="895"/>
                    </a:lnTo>
                    <a:lnTo>
                      <a:pt x="20" y="975"/>
                    </a:lnTo>
                    <a:lnTo>
                      <a:pt x="7" y="1058"/>
                    </a:lnTo>
                    <a:lnTo>
                      <a:pt x="0" y="1139"/>
                    </a:lnTo>
                    <a:lnTo>
                      <a:pt x="6" y="1173"/>
                    </a:lnTo>
                    <a:lnTo>
                      <a:pt x="24" y="1202"/>
                    </a:lnTo>
                    <a:lnTo>
                      <a:pt x="50" y="1222"/>
                    </a:lnTo>
                    <a:lnTo>
                      <a:pt x="65" y="1228"/>
                    </a:lnTo>
                    <a:lnTo>
                      <a:pt x="81" y="1232"/>
                    </a:lnTo>
                    <a:lnTo>
                      <a:pt x="98" y="1235"/>
                    </a:lnTo>
                    <a:lnTo>
                      <a:pt x="131" y="1231"/>
                    </a:lnTo>
                    <a:lnTo>
                      <a:pt x="159" y="1216"/>
                    </a:lnTo>
                    <a:lnTo>
                      <a:pt x="180" y="1188"/>
                    </a:lnTo>
                    <a:lnTo>
                      <a:pt x="196" y="1150"/>
                    </a:lnTo>
                    <a:lnTo>
                      <a:pt x="209" y="1113"/>
                    </a:lnTo>
                    <a:lnTo>
                      <a:pt x="222" y="1073"/>
                    </a:lnTo>
                    <a:lnTo>
                      <a:pt x="238" y="1005"/>
                    </a:lnTo>
                    <a:lnTo>
                      <a:pt x="248" y="936"/>
                    </a:lnTo>
                    <a:lnTo>
                      <a:pt x="256" y="866"/>
                    </a:lnTo>
                    <a:lnTo>
                      <a:pt x="256" y="865"/>
                    </a:lnTo>
                    <a:lnTo>
                      <a:pt x="256" y="864"/>
                    </a:lnTo>
                    <a:lnTo>
                      <a:pt x="256" y="862"/>
                    </a:lnTo>
                    <a:lnTo>
                      <a:pt x="263" y="783"/>
                    </a:lnTo>
                    <a:lnTo>
                      <a:pt x="266" y="702"/>
                    </a:lnTo>
                    <a:lnTo>
                      <a:pt x="268" y="6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3" name="Freeform 343">
                <a:extLst>
                  <a:ext uri="{FF2B5EF4-FFF2-40B4-BE49-F238E27FC236}">
                    <a16:creationId xmlns:a16="http://schemas.microsoft.com/office/drawing/2014/main" id="{03AE9605-DFEC-17EC-3E9E-94876C14019F}"/>
                  </a:ext>
                </a:extLst>
              </p:cNvPr>
              <p:cNvSpPr>
                <a:spLocks/>
              </p:cNvSpPr>
              <p:nvPr/>
            </p:nvSpPr>
            <p:spPr bwMode="auto">
              <a:xfrm>
                <a:off x="3314" y="2849"/>
                <a:ext cx="744" cy="458"/>
              </a:xfrm>
              <a:custGeom>
                <a:avLst/>
                <a:gdLst>
                  <a:gd name="T0" fmla="*/ 106 w 5204"/>
                  <a:gd name="T1" fmla="*/ 61 h 3206"/>
                  <a:gd name="T2" fmla="*/ 102 w 5204"/>
                  <a:gd name="T3" fmla="*/ 58 h 3206"/>
                  <a:gd name="T4" fmla="*/ 98 w 5204"/>
                  <a:gd name="T5" fmla="*/ 59 h 3206"/>
                  <a:gd name="T6" fmla="*/ 92 w 5204"/>
                  <a:gd name="T7" fmla="*/ 59 h 3206"/>
                  <a:gd name="T8" fmla="*/ 87 w 5204"/>
                  <a:gd name="T9" fmla="*/ 57 h 3206"/>
                  <a:gd name="T10" fmla="*/ 82 w 5204"/>
                  <a:gd name="T11" fmla="*/ 55 h 3206"/>
                  <a:gd name="T12" fmla="*/ 77 w 5204"/>
                  <a:gd name="T13" fmla="*/ 53 h 3206"/>
                  <a:gd name="T14" fmla="*/ 71 w 5204"/>
                  <a:gd name="T15" fmla="*/ 50 h 3206"/>
                  <a:gd name="T16" fmla="*/ 68 w 5204"/>
                  <a:gd name="T17" fmla="*/ 48 h 3206"/>
                  <a:gd name="T18" fmla="*/ 63 w 5204"/>
                  <a:gd name="T19" fmla="*/ 45 h 3206"/>
                  <a:gd name="T20" fmla="*/ 58 w 5204"/>
                  <a:gd name="T21" fmla="*/ 42 h 3206"/>
                  <a:gd name="T22" fmla="*/ 53 w 5204"/>
                  <a:gd name="T23" fmla="*/ 39 h 3206"/>
                  <a:gd name="T24" fmla="*/ 48 w 5204"/>
                  <a:gd name="T25" fmla="*/ 36 h 3206"/>
                  <a:gd name="T26" fmla="*/ 44 w 5204"/>
                  <a:gd name="T27" fmla="*/ 34 h 3206"/>
                  <a:gd name="T28" fmla="*/ 40 w 5204"/>
                  <a:gd name="T29" fmla="*/ 31 h 3206"/>
                  <a:gd name="T30" fmla="*/ 35 w 5204"/>
                  <a:gd name="T31" fmla="*/ 28 h 3206"/>
                  <a:gd name="T32" fmla="*/ 30 w 5204"/>
                  <a:gd name="T33" fmla="*/ 26 h 3206"/>
                  <a:gd name="T34" fmla="*/ 25 w 5204"/>
                  <a:gd name="T35" fmla="*/ 23 h 3206"/>
                  <a:gd name="T36" fmla="*/ 21 w 5204"/>
                  <a:gd name="T37" fmla="*/ 20 h 3206"/>
                  <a:gd name="T38" fmla="*/ 17 w 5204"/>
                  <a:gd name="T39" fmla="*/ 17 h 3206"/>
                  <a:gd name="T40" fmla="*/ 14 w 5204"/>
                  <a:gd name="T41" fmla="*/ 16 h 3206"/>
                  <a:gd name="T42" fmla="*/ 10 w 5204"/>
                  <a:gd name="T43" fmla="*/ 13 h 3206"/>
                  <a:gd name="T44" fmla="*/ 6 w 5204"/>
                  <a:gd name="T45" fmla="*/ 9 h 3206"/>
                  <a:gd name="T46" fmla="*/ 3 w 5204"/>
                  <a:gd name="T47" fmla="*/ 5 h 3206"/>
                  <a:gd name="T48" fmla="*/ 2 w 5204"/>
                  <a:gd name="T49" fmla="*/ 2 h 3206"/>
                  <a:gd name="T50" fmla="*/ 3 w 5204"/>
                  <a:gd name="T51" fmla="*/ 0 h 3206"/>
                  <a:gd name="T52" fmla="*/ 3 w 5204"/>
                  <a:gd name="T53" fmla="*/ 0 h 3206"/>
                  <a:gd name="T54" fmla="*/ 0 w 5204"/>
                  <a:gd name="T55" fmla="*/ 2 h 3206"/>
                  <a:gd name="T56" fmla="*/ 1 w 5204"/>
                  <a:gd name="T57" fmla="*/ 6 h 3206"/>
                  <a:gd name="T58" fmla="*/ 3 w 5204"/>
                  <a:gd name="T59" fmla="*/ 10 h 3206"/>
                  <a:gd name="T60" fmla="*/ 7 w 5204"/>
                  <a:gd name="T61" fmla="*/ 13 h 3206"/>
                  <a:gd name="T62" fmla="*/ 9 w 5204"/>
                  <a:gd name="T63" fmla="*/ 15 h 3206"/>
                  <a:gd name="T64" fmla="*/ 14 w 5204"/>
                  <a:gd name="T65" fmla="*/ 19 h 3206"/>
                  <a:gd name="T66" fmla="*/ 18 w 5204"/>
                  <a:gd name="T67" fmla="*/ 22 h 3206"/>
                  <a:gd name="T68" fmla="*/ 22 w 5204"/>
                  <a:gd name="T69" fmla="*/ 25 h 3206"/>
                  <a:gd name="T70" fmla="*/ 27 w 5204"/>
                  <a:gd name="T71" fmla="*/ 28 h 3206"/>
                  <a:gd name="T72" fmla="*/ 32 w 5204"/>
                  <a:gd name="T73" fmla="*/ 31 h 3206"/>
                  <a:gd name="T74" fmla="*/ 36 w 5204"/>
                  <a:gd name="T75" fmla="*/ 34 h 3206"/>
                  <a:gd name="T76" fmla="*/ 40 w 5204"/>
                  <a:gd name="T77" fmla="*/ 36 h 3206"/>
                  <a:gd name="T78" fmla="*/ 45 w 5204"/>
                  <a:gd name="T79" fmla="*/ 39 h 3206"/>
                  <a:gd name="T80" fmla="*/ 49 w 5204"/>
                  <a:gd name="T81" fmla="*/ 42 h 3206"/>
                  <a:gd name="T82" fmla="*/ 54 w 5204"/>
                  <a:gd name="T83" fmla="*/ 45 h 3206"/>
                  <a:gd name="T84" fmla="*/ 58 w 5204"/>
                  <a:gd name="T85" fmla="*/ 48 h 3206"/>
                  <a:gd name="T86" fmla="*/ 62 w 5204"/>
                  <a:gd name="T87" fmla="*/ 50 h 3206"/>
                  <a:gd name="T88" fmla="*/ 67 w 5204"/>
                  <a:gd name="T89" fmla="*/ 53 h 3206"/>
                  <a:gd name="T90" fmla="*/ 71 w 5204"/>
                  <a:gd name="T91" fmla="*/ 56 h 3206"/>
                  <a:gd name="T92" fmla="*/ 76 w 5204"/>
                  <a:gd name="T93" fmla="*/ 59 h 3206"/>
                  <a:gd name="T94" fmla="*/ 81 w 5204"/>
                  <a:gd name="T95" fmla="*/ 61 h 3206"/>
                  <a:gd name="T96" fmla="*/ 86 w 5204"/>
                  <a:gd name="T97" fmla="*/ 63 h 3206"/>
                  <a:gd name="T98" fmla="*/ 91 w 5204"/>
                  <a:gd name="T99" fmla="*/ 65 h 3206"/>
                  <a:gd name="T100" fmla="*/ 97 w 5204"/>
                  <a:gd name="T101" fmla="*/ 65 h 3206"/>
                  <a:gd name="T102" fmla="*/ 102 w 5204"/>
                  <a:gd name="T103" fmla="*/ 65 h 3206"/>
                  <a:gd name="T104" fmla="*/ 105 w 5204"/>
                  <a:gd name="T105" fmla="*/ 63 h 32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04" h="3206">
                    <a:moveTo>
                      <a:pt x="5181" y="3031"/>
                    </a:moveTo>
                    <a:lnTo>
                      <a:pt x="5192" y="3013"/>
                    </a:lnTo>
                    <a:lnTo>
                      <a:pt x="5199" y="2995"/>
                    </a:lnTo>
                    <a:lnTo>
                      <a:pt x="5204" y="2978"/>
                    </a:lnTo>
                    <a:lnTo>
                      <a:pt x="5196" y="2926"/>
                    </a:lnTo>
                    <a:lnTo>
                      <a:pt x="5165" y="2886"/>
                    </a:lnTo>
                    <a:lnTo>
                      <a:pt x="5118" y="2858"/>
                    </a:lnTo>
                    <a:lnTo>
                      <a:pt x="5064" y="2848"/>
                    </a:lnTo>
                    <a:lnTo>
                      <a:pt x="5009" y="2859"/>
                    </a:lnTo>
                    <a:lnTo>
                      <a:pt x="4954" y="2881"/>
                    </a:lnTo>
                    <a:lnTo>
                      <a:pt x="4897" y="2896"/>
                    </a:lnTo>
                    <a:lnTo>
                      <a:pt x="4841" y="2906"/>
                    </a:lnTo>
                    <a:lnTo>
                      <a:pt x="4783" y="2911"/>
                    </a:lnTo>
                    <a:lnTo>
                      <a:pt x="4726" y="2911"/>
                    </a:lnTo>
                    <a:lnTo>
                      <a:pt x="4671" y="2907"/>
                    </a:lnTo>
                    <a:lnTo>
                      <a:pt x="4614" y="2900"/>
                    </a:lnTo>
                    <a:lnTo>
                      <a:pt x="4558" y="2889"/>
                    </a:lnTo>
                    <a:lnTo>
                      <a:pt x="4501" y="2876"/>
                    </a:lnTo>
                    <a:lnTo>
                      <a:pt x="4444" y="2862"/>
                    </a:lnTo>
                    <a:lnTo>
                      <a:pt x="4386" y="2845"/>
                    </a:lnTo>
                    <a:lnTo>
                      <a:pt x="4333" y="2828"/>
                    </a:lnTo>
                    <a:lnTo>
                      <a:pt x="4276" y="2809"/>
                    </a:lnTo>
                    <a:lnTo>
                      <a:pt x="4223" y="2790"/>
                    </a:lnTo>
                    <a:lnTo>
                      <a:pt x="4169" y="2770"/>
                    </a:lnTo>
                    <a:lnTo>
                      <a:pt x="4117" y="2749"/>
                    </a:lnTo>
                    <a:lnTo>
                      <a:pt x="4063" y="2725"/>
                    </a:lnTo>
                    <a:lnTo>
                      <a:pt x="4011" y="2701"/>
                    </a:lnTo>
                    <a:lnTo>
                      <a:pt x="3960" y="2679"/>
                    </a:lnTo>
                    <a:lnTo>
                      <a:pt x="3908" y="2655"/>
                    </a:lnTo>
                    <a:lnTo>
                      <a:pt x="3855" y="2630"/>
                    </a:lnTo>
                    <a:lnTo>
                      <a:pt x="3803" y="2605"/>
                    </a:lnTo>
                    <a:lnTo>
                      <a:pt x="3752" y="2579"/>
                    </a:lnTo>
                    <a:lnTo>
                      <a:pt x="3701" y="2552"/>
                    </a:lnTo>
                    <a:lnTo>
                      <a:pt x="3651" y="2526"/>
                    </a:lnTo>
                    <a:lnTo>
                      <a:pt x="3599" y="2500"/>
                    </a:lnTo>
                    <a:lnTo>
                      <a:pt x="3549" y="2473"/>
                    </a:lnTo>
                    <a:lnTo>
                      <a:pt x="3499" y="2447"/>
                    </a:lnTo>
                    <a:lnTo>
                      <a:pt x="3451" y="2420"/>
                    </a:lnTo>
                    <a:lnTo>
                      <a:pt x="3403" y="2394"/>
                    </a:lnTo>
                    <a:lnTo>
                      <a:pt x="3355" y="2366"/>
                    </a:lnTo>
                    <a:lnTo>
                      <a:pt x="3306" y="2337"/>
                    </a:lnTo>
                    <a:lnTo>
                      <a:pt x="3258" y="2310"/>
                    </a:lnTo>
                    <a:lnTo>
                      <a:pt x="3211" y="2283"/>
                    </a:lnTo>
                    <a:lnTo>
                      <a:pt x="3164" y="2256"/>
                    </a:lnTo>
                    <a:lnTo>
                      <a:pt x="3117" y="2227"/>
                    </a:lnTo>
                    <a:lnTo>
                      <a:pt x="3070" y="2199"/>
                    </a:lnTo>
                    <a:lnTo>
                      <a:pt x="3022" y="2171"/>
                    </a:lnTo>
                    <a:lnTo>
                      <a:pt x="2975" y="2143"/>
                    </a:lnTo>
                    <a:lnTo>
                      <a:pt x="2929" y="2115"/>
                    </a:lnTo>
                    <a:lnTo>
                      <a:pt x="2881" y="2086"/>
                    </a:lnTo>
                    <a:lnTo>
                      <a:pt x="2833" y="2057"/>
                    </a:lnTo>
                    <a:lnTo>
                      <a:pt x="2787" y="2027"/>
                    </a:lnTo>
                    <a:lnTo>
                      <a:pt x="2740" y="1999"/>
                    </a:lnTo>
                    <a:lnTo>
                      <a:pt x="2693" y="1970"/>
                    </a:lnTo>
                    <a:lnTo>
                      <a:pt x="2647" y="1941"/>
                    </a:lnTo>
                    <a:lnTo>
                      <a:pt x="2599" y="1912"/>
                    </a:lnTo>
                    <a:lnTo>
                      <a:pt x="2552" y="1884"/>
                    </a:lnTo>
                    <a:lnTo>
                      <a:pt x="2506" y="1855"/>
                    </a:lnTo>
                    <a:lnTo>
                      <a:pt x="2458" y="1827"/>
                    </a:lnTo>
                    <a:lnTo>
                      <a:pt x="2411" y="1800"/>
                    </a:lnTo>
                    <a:lnTo>
                      <a:pt x="2364" y="1771"/>
                    </a:lnTo>
                    <a:lnTo>
                      <a:pt x="2316" y="1744"/>
                    </a:lnTo>
                    <a:lnTo>
                      <a:pt x="2268" y="1717"/>
                    </a:lnTo>
                    <a:lnTo>
                      <a:pt x="2221" y="1688"/>
                    </a:lnTo>
                    <a:lnTo>
                      <a:pt x="2175" y="1661"/>
                    </a:lnTo>
                    <a:lnTo>
                      <a:pt x="2126" y="1635"/>
                    </a:lnTo>
                    <a:lnTo>
                      <a:pt x="2079" y="1607"/>
                    </a:lnTo>
                    <a:lnTo>
                      <a:pt x="2033" y="1580"/>
                    </a:lnTo>
                    <a:lnTo>
                      <a:pt x="1986" y="1552"/>
                    </a:lnTo>
                    <a:lnTo>
                      <a:pt x="1938" y="1526"/>
                    </a:lnTo>
                    <a:lnTo>
                      <a:pt x="1892" y="1498"/>
                    </a:lnTo>
                    <a:lnTo>
                      <a:pt x="1844" y="1471"/>
                    </a:lnTo>
                    <a:lnTo>
                      <a:pt x="1797" y="1444"/>
                    </a:lnTo>
                    <a:lnTo>
                      <a:pt x="1750" y="1418"/>
                    </a:lnTo>
                    <a:lnTo>
                      <a:pt x="1702" y="1390"/>
                    </a:lnTo>
                    <a:lnTo>
                      <a:pt x="1655" y="1363"/>
                    </a:lnTo>
                    <a:lnTo>
                      <a:pt x="1609" y="1335"/>
                    </a:lnTo>
                    <a:lnTo>
                      <a:pt x="1562" y="1306"/>
                    </a:lnTo>
                    <a:lnTo>
                      <a:pt x="1515" y="1279"/>
                    </a:lnTo>
                    <a:lnTo>
                      <a:pt x="1469" y="1252"/>
                    </a:lnTo>
                    <a:lnTo>
                      <a:pt x="1422" y="1223"/>
                    </a:lnTo>
                    <a:lnTo>
                      <a:pt x="1376" y="1196"/>
                    </a:lnTo>
                    <a:lnTo>
                      <a:pt x="1329" y="1167"/>
                    </a:lnTo>
                    <a:lnTo>
                      <a:pt x="1281" y="1139"/>
                    </a:lnTo>
                    <a:lnTo>
                      <a:pt x="1235" y="1111"/>
                    </a:lnTo>
                    <a:lnTo>
                      <a:pt x="1189" y="1082"/>
                    </a:lnTo>
                    <a:lnTo>
                      <a:pt x="1144" y="1053"/>
                    </a:lnTo>
                    <a:lnTo>
                      <a:pt x="1097" y="1023"/>
                    </a:lnTo>
                    <a:lnTo>
                      <a:pt x="1052" y="995"/>
                    </a:lnTo>
                    <a:lnTo>
                      <a:pt x="1006" y="965"/>
                    </a:lnTo>
                    <a:lnTo>
                      <a:pt x="961" y="935"/>
                    </a:lnTo>
                    <a:lnTo>
                      <a:pt x="915" y="906"/>
                    </a:lnTo>
                    <a:lnTo>
                      <a:pt x="867" y="876"/>
                    </a:lnTo>
                    <a:lnTo>
                      <a:pt x="823" y="846"/>
                    </a:lnTo>
                    <a:lnTo>
                      <a:pt x="807" y="835"/>
                    </a:lnTo>
                    <a:lnTo>
                      <a:pt x="787" y="822"/>
                    </a:lnTo>
                    <a:lnTo>
                      <a:pt x="762" y="805"/>
                    </a:lnTo>
                    <a:lnTo>
                      <a:pt x="731" y="785"/>
                    </a:lnTo>
                    <a:lnTo>
                      <a:pt x="698" y="761"/>
                    </a:lnTo>
                    <a:lnTo>
                      <a:pt x="660" y="736"/>
                    </a:lnTo>
                    <a:lnTo>
                      <a:pt x="622" y="708"/>
                    </a:lnTo>
                    <a:lnTo>
                      <a:pt x="580" y="677"/>
                    </a:lnTo>
                    <a:lnTo>
                      <a:pt x="536" y="647"/>
                    </a:lnTo>
                    <a:lnTo>
                      <a:pt x="493" y="614"/>
                    </a:lnTo>
                    <a:lnTo>
                      <a:pt x="449" y="580"/>
                    </a:lnTo>
                    <a:lnTo>
                      <a:pt x="403" y="544"/>
                    </a:lnTo>
                    <a:lnTo>
                      <a:pt x="359" y="508"/>
                    </a:lnTo>
                    <a:lnTo>
                      <a:pt x="317" y="472"/>
                    </a:lnTo>
                    <a:lnTo>
                      <a:pt x="277" y="435"/>
                    </a:lnTo>
                    <a:lnTo>
                      <a:pt x="241" y="398"/>
                    </a:lnTo>
                    <a:lnTo>
                      <a:pt x="206" y="360"/>
                    </a:lnTo>
                    <a:lnTo>
                      <a:pt x="175" y="323"/>
                    </a:lnTo>
                    <a:lnTo>
                      <a:pt x="149" y="287"/>
                    </a:lnTo>
                    <a:lnTo>
                      <a:pt x="127" y="252"/>
                    </a:lnTo>
                    <a:lnTo>
                      <a:pt x="111" y="219"/>
                    </a:lnTo>
                    <a:lnTo>
                      <a:pt x="101" y="187"/>
                    </a:lnTo>
                    <a:lnTo>
                      <a:pt x="96" y="157"/>
                    </a:lnTo>
                    <a:lnTo>
                      <a:pt x="100" y="128"/>
                    </a:lnTo>
                    <a:lnTo>
                      <a:pt x="110" y="102"/>
                    </a:lnTo>
                    <a:lnTo>
                      <a:pt x="129" y="78"/>
                    </a:lnTo>
                    <a:lnTo>
                      <a:pt x="157" y="56"/>
                    </a:lnTo>
                    <a:lnTo>
                      <a:pt x="170" y="31"/>
                    </a:lnTo>
                    <a:lnTo>
                      <a:pt x="160" y="4"/>
                    </a:lnTo>
                    <a:lnTo>
                      <a:pt x="133" y="0"/>
                    </a:lnTo>
                    <a:lnTo>
                      <a:pt x="132" y="0"/>
                    </a:lnTo>
                    <a:lnTo>
                      <a:pt x="131" y="0"/>
                    </a:lnTo>
                    <a:lnTo>
                      <a:pt x="86" y="22"/>
                    </a:lnTo>
                    <a:lnTo>
                      <a:pt x="52" y="47"/>
                    </a:lnTo>
                    <a:lnTo>
                      <a:pt x="27" y="76"/>
                    </a:lnTo>
                    <a:lnTo>
                      <a:pt x="9" y="105"/>
                    </a:lnTo>
                    <a:lnTo>
                      <a:pt x="1" y="138"/>
                    </a:lnTo>
                    <a:lnTo>
                      <a:pt x="0" y="174"/>
                    </a:lnTo>
                    <a:lnTo>
                      <a:pt x="6" y="209"/>
                    </a:lnTo>
                    <a:lnTo>
                      <a:pt x="19" y="246"/>
                    </a:lnTo>
                    <a:lnTo>
                      <a:pt x="35" y="285"/>
                    </a:lnTo>
                    <a:lnTo>
                      <a:pt x="57" y="323"/>
                    </a:lnTo>
                    <a:lnTo>
                      <a:pt x="82" y="362"/>
                    </a:lnTo>
                    <a:lnTo>
                      <a:pt x="109" y="402"/>
                    </a:lnTo>
                    <a:lnTo>
                      <a:pt x="140" y="440"/>
                    </a:lnTo>
                    <a:lnTo>
                      <a:pt x="170" y="476"/>
                    </a:lnTo>
                    <a:lnTo>
                      <a:pt x="203" y="511"/>
                    </a:lnTo>
                    <a:lnTo>
                      <a:pt x="235" y="544"/>
                    </a:lnTo>
                    <a:lnTo>
                      <a:pt x="267" y="575"/>
                    </a:lnTo>
                    <a:lnTo>
                      <a:pt x="297" y="603"/>
                    </a:lnTo>
                    <a:lnTo>
                      <a:pt x="325" y="630"/>
                    </a:lnTo>
                    <a:lnTo>
                      <a:pt x="350" y="651"/>
                    </a:lnTo>
                    <a:lnTo>
                      <a:pt x="370" y="670"/>
                    </a:lnTo>
                    <a:lnTo>
                      <a:pt x="413" y="706"/>
                    </a:lnTo>
                    <a:lnTo>
                      <a:pt x="455" y="740"/>
                    </a:lnTo>
                    <a:lnTo>
                      <a:pt x="496" y="775"/>
                    </a:lnTo>
                    <a:lnTo>
                      <a:pt x="536" y="809"/>
                    </a:lnTo>
                    <a:lnTo>
                      <a:pt x="579" y="842"/>
                    </a:lnTo>
                    <a:lnTo>
                      <a:pt x="621" y="875"/>
                    </a:lnTo>
                    <a:lnTo>
                      <a:pt x="663" y="907"/>
                    </a:lnTo>
                    <a:lnTo>
                      <a:pt x="705" y="940"/>
                    </a:lnTo>
                    <a:lnTo>
                      <a:pt x="748" y="972"/>
                    </a:lnTo>
                    <a:lnTo>
                      <a:pt x="791" y="1004"/>
                    </a:lnTo>
                    <a:lnTo>
                      <a:pt x="834" y="1035"/>
                    </a:lnTo>
                    <a:lnTo>
                      <a:pt x="880" y="1066"/>
                    </a:lnTo>
                    <a:lnTo>
                      <a:pt x="923" y="1098"/>
                    </a:lnTo>
                    <a:lnTo>
                      <a:pt x="967" y="1128"/>
                    </a:lnTo>
                    <a:lnTo>
                      <a:pt x="1011" y="1158"/>
                    </a:lnTo>
                    <a:lnTo>
                      <a:pt x="1055" y="1190"/>
                    </a:lnTo>
                    <a:lnTo>
                      <a:pt x="1099" y="1220"/>
                    </a:lnTo>
                    <a:lnTo>
                      <a:pt x="1144" y="1249"/>
                    </a:lnTo>
                    <a:lnTo>
                      <a:pt x="1189" y="1279"/>
                    </a:lnTo>
                    <a:lnTo>
                      <a:pt x="1233" y="1308"/>
                    </a:lnTo>
                    <a:lnTo>
                      <a:pt x="1278" y="1337"/>
                    </a:lnTo>
                    <a:lnTo>
                      <a:pt x="1324" y="1368"/>
                    </a:lnTo>
                    <a:lnTo>
                      <a:pt x="1370" y="1396"/>
                    </a:lnTo>
                    <a:lnTo>
                      <a:pt x="1415" y="1426"/>
                    </a:lnTo>
                    <a:lnTo>
                      <a:pt x="1461" y="1454"/>
                    </a:lnTo>
                    <a:lnTo>
                      <a:pt x="1505" y="1482"/>
                    </a:lnTo>
                    <a:lnTo>
                      <a:pt x="1551" y="1511"/>
                    </a:lnTo>
                    <a:lnTo>
                      <a:pt x="1596" y="1539"/>
                    </a:lnTo>
                    <a:lnTo>
                      <a:pt x="1640" y="1569"/>
                    </a:lnTo>
                    <a:lnTo>
                      <a:pt x="1686" y="1596"/>
                    </a:lnTo>
                    <a:lnTo>
                      <a:pt x="1731" y="1625"/>
                    </a:lnTo>
                    <a:lnTo>
                      <a:pt x="1777" y="1653"/>
                    </a:lnTo>
                    <a:lnTo>
                      <a:pt x="1822" y="1681"/>
                    </a:lnTo>
                    <a:lnTo>
                      <a:pt x="1869" y="1711"/>
                    </a:lnTo>
                    <a:lnTo>
                      <a:pt x="1913" y="1739"/>
                    </a:lnTo>
                    <a:lnTo>
                      <a:pt x="1959" y="1768"/>
                    </a:lnTo>
                    <a:lnTo>
                      <a:pt x="2004" y="1796"/>
                    </a:lnTo>
                    <a:lnTo>
                      <a:pt x="2049" y="1825"/>
                    </a:lnTo>
                    <a:lnTo>
                      <a:pt x="2094" y="1853"/>
                    </a:lnTo>
                    <a:lnTo>
                      <a:pt x="2138" y="1881"/>
                    </a:lnTo>
                    <a:lnTo>
                      <a:pt x="2185" y="1910"/>
                    </a:lnTo>
                    <a:lnTo>
                      <a:pt x="2231" y="1939"/>
                    </a:lnTo>
                    <a:lnTo>
                      <a:pt x="2275" y="1969"/>
                    </a:lnTo>
                    <a:lnTo>
                      <a:pt x="2320" y="1997"/>
                    </a:lnTo>
                    <a:lnTo>
                      <a:pt x="2366" y="2027"/>
                    </a:lnTo>
                    <a:lnTo>
                      <a:pt x="2410" y="2057"/>
                    </a:lnTo>
                    <a:lnTo>
                      <a:pt x="2456" y="2085"/>
                    </a:lnTo>
                    <a:lnTo>
                      <a:pt x="2500" y="2113"/>
                    </a:lnTo>
                    <a:lnTo>
                      <a:pt x="2546" y="2143"/>
                    </a:lnTo>
                    <a:lnTo>
                      <a:pt x="2590" y="2171"/>
                    </a:lnTo>
                    <a:lnTo>
                      <a:pt x="2636" y="2200"/>
                    </a:lnTo>
                    <a:lnTo>
                      <a:pt x="2681" y="2229"/>
                    </a:lnTo>
                    <a:lnTo>
                      <a:pt x="2726" y="2258"/>
                    </a:lnTo>
                    <a:lnTo>
                      <a:pt x="2771" y="2286"/>
                    </a:lnTo>
                    <a:lnTo>
                      <a:pt x="2816" y="2316"/>
                    </a:lnTo>
                    <a:lnTo>
                      <a:pt x="2862" y="2344"/>
                    </a:lnTo>
                    <a:lnTo>
                      <a:pt x="2907" y="2375"/>
                    </a:lnTo>
                    <a:lnTo>
                      <a:pt x="2953" y="2403"/>
                    </a:lnTo>
                    <a:lnTo>
                      <a:pt x="2997" y="2432"/>
                    </a:lnTo>
                    <a:lnTo>
                      <a:pt x="3041" y="2459"/>
                    </a:lnTo>
                    <a:lnTo>
                      <a:pt x="3084" y="2486"/>
                    </a:lnTo>
                    <a:lnTo>
                      <a:pt x="3128" y="2515"/>
                    </a:lnTo>
                    <a:lnTo>
                      <a:pt x="3172" y="2542"/>
                    </a:lnTo>
                    <a:lnTo>
                      <a:pt x="3216" y="2569"/>
                    </a:lnTo>
                    <a:lnTo>
                      <a:pt x="3261" y="2598"/>
                    </a:lnTo>
                    <a:lnTo>
                      <a:pt x="3306" y="2625"/>
                    </a:lnTo>
                    <a:lnTo>
                      <a:pt x="3353" y="2654"/>
                    </a:lnTo>
                    <a:lnTo>
                      <a:pt x="3398" y="2681"/>
                    </a:lnTo>
                    <a:lnTo>
                      <a:pt x="3444" y="2708"/>
                    </a:lnTo>
                    <a:lnTo>
                      <a:pt x="3491" y="2737"/>
                    </a:lnTo>
                    <a:lnTo>
                      <a:pt x="3538" y="2765"/>
                    </a:lnTo>
                    <a:lnTo>
                      <a:pt x="3585" y="2791"/>
                    </a:lnTo>
                    <a:lnTo>
                      <a:pt x="3631" y="2817"/>
                    </a:lnTo>
                    <a:lnTo>
                      <a:pt x="3679" y="2843"/>
                    </a:lnTo>
                    <a:lnTo>
                      <a:pt x="3727" y="2870"/>
                    </a:lnTo>
                    <a:lnTo>
                      <a:pt x="3775" y="2893"/>
                    </a:lnTo>
                    <a:lnTo>
                      <a:pt x="3823" y="2918"/>
                    </a:lnTo>
                    <a:lnTo>
                      <a:pt x="3872" y="2942"/>
                    </a:lnTo>
                    <a:lnTo>
                      <a:pt x="3921" y="2965"/>
                    </a:lnTo>
                    <a:lnTo>
                      <a:pt x="3970" y="2987"/>
                    </a:lnTo>
                    <a:lnTo>
                      <a:pt x="4020" y="3008"/>
                    </a:lnTo>
                    <a:lnTo>
                      <a:pt x="4069" y="3030"/>
                    </a:lnTo>
                    <a:lnTo>
                      <a:pt x="4119" y="3050"/>
                    </a:lnTo>
                    <a:lnTo>
                      <a:pt x="4168" y="3070"/>
                    </a:lnTo>
                    <a:lnTo>
                      <a:pt x="4218" y="3087"/>
                    </a:lnTo>
                    <a:lnTo>
                      <a:pt x="4268" y="3104"/>
                    </a:lnTo>
                    <a:lnTo>
                      <a:pt x="4320" y="3120"/>
                    </a:lnTo>
                    <a:lnTo>
                      <a:pt x="4371" y="3135"/>
                    </a:lnTo>
                    <a:lnTo>
                      <a:pt x="4423" y="3149"/>
                    </a:lnTo>
                    <a:lnTo>
                      <a:pt x="4473" y="3162"/>
                    </a:lnTo>
                    <a:lnTo>
                      <a:pt x="4524" y="3172"/>
                    </a:lnTo>
                    <a:lnTo>
                      <a:pt x="4575" y="3182"/>
                    </a:lnTo>
                    <a:lnTo>
                      <a:pt x="4626" y="3190"/>
                    </a:lnTo>
                    <a:lnTo>
                      <a:pt x="4677" y="3197"/>
                    </a:lnTo>
                    <a:lnTo>
                      <a:pt x="4730" y="3203"/>
                    </a:lnTo>
                    <a:lnTo>
                      <a:pt x="4790" y="3206"/>
                    </a:lnTo>
                    <a:lnTo>
                      <a:pt x="4850" y="3204"/>
                    </a:lnTo>
                    <a:lnTo>
                      <a:pt x="4909" y="3197"/>
                    </a:lnTo>
                    <a:lnTo>
                      <a:pt x="4966" y="3183"/>
                    </a:lnTo>
                    <a:lnTo>
                      <a:pt x="5021" y="3164"/>
                    </a:lnTo>
                    <a:lnTo>
                      <a:pt x="5072" y="3137"/>
                    </a:lnTo>
                    <a:lnTo>
                      <a:pt x="5113" y="3107"/>
                    </a:lnTo>
                    <a:lnTo>
                      <a:pt x="5149" y="3073"/>
                    </a:lnTo>
                    <a:lnTo>
                      <a:pt x="5181" y="30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4" name="Freeform 344">
                <a:extLst>
                  <a:ext uri="{FF2B5EF4-FFF2-40B4-BE49-F238E27FC236}">
                    <a16:creationId xmlns:a16="http://schemas.microsoft.com/office/drawing/2014/main" id="{066AFC83-17AC-5773-EFC3-E0A5A73B9279}"/>
                  </a:ext>
                </a:extLst>
              </p:cNvPr>
              <p:cNvSpPr>
                <a:spLocks/>
              </p:cNvSpPr>
              <p:nvPr/>
            </p:nvSpPr>
            <p:spPr bwMode="auto">
              <a:xfrm>
                <a:off x="3314" y="2849"/>
                <a:ext cx="744" cy="458"/>
              </a:xfrm>
              <a:custGeom>
                <a:avLst/>
                <a:gdLst>
                  <a:gd name="T0" fmla="*/ 106 w 5204"/>
                  <a:gd name="T1" fmla="*/ 61 h 3206"/>
                  <a:gd name="T2" fmla="*/ 102 w 5204"/>
                  <a:gd name="T3" fmla="*/ 58 h 3206"/>
                  <a:gd name="T4" fmla="*/ 98 w 5204"/>
                  <a:gd name="T5" fmla="*/ 59 h 3206"/>
                  <a:gd name="T6" fmla="*/ 92 w 5204"/>
                  <a:gd name="T7" fmla="*/ 59 h 3206"/>
                  <a:gd name="T8" fmla="*/ 87 w 5204"/>
                  <a:gd name="T9" fmla="*/ 57 h 3206"/>
                  <a:gd name="T10" fmla="*/ 82 w 5204"/>
                  <a:gd name="T11" fmla="*/ 55 h 3206"/>
                  <a:gd name="T12" fmla="*/ 77 w 5204"/>
                  <a:gd name="T13" fmla="*/ 53 h 3206"/>
                  <a:gd name="T14" fmla="*/ 71 w 5204"/>
                  <a:gd name="T15" fmla="*/ 50 h 3206"/>
                  <a:gd name="T16" fmla="*/ 68 w 5204"/>
                  <a:gd name="T17" fmla="*/ 48 h 3206"/>
                  <a:gd name="T18" fmla="*/ 63 w 5204"/>
                  <a:gd name="T19" fmla="*/ 45 h 3206"/>
                  <a:gd name="T20" fmla="*/ 58 w 5204"/>
                  <a:gd name="T21" fmla="*/ 42 h 3206"/>
                  <a:gd name="T22" fmla="*/ 53 w 5204"/>
                  <a:gd name="T23" fmla="*/ 39 h 3206"/>
                  <a:gd name="T24" fmla="*/ 48 w 5204"/>
                  <a:gd name="T25" fmla="*/ 36 h 3206"/>
                  <a:gd name="T26" fmla="*/ 44 w 5204"/>
                  <a:gd name="T27" fmla="*/ 34 h 3206"/>
                  <a:gd name="T28" fmla="*/ 40 w 5204"/>
                  <a:gd name="T29" fmla="*/ 31 h 3206"/>
                  <a:gd name="T30" fmla="*/ 35 w 5204"/>
                  <a:gd name="T31" fmla="*/ 28 h 3206"/>
                  <a:gd name="T32" fmla="*/ 30 w 5204"/>
                  <a:gd name="T33" fmla="*/ 26 h 3206"/>
                  <a:gd name="T34" fmla="*/ 25 w 5204"/>
                  <a:gd name="T35" fmla="*/ 23 h 3206"/>
                  <a:gd name="T36" fmla="*/ 21 w 5204"/>
                  <a:gd name="T37" fmla="*/ 20 h 3206"/>
                  <a:gd name="T38" fmla="*/ 17 w 5204"/>
                  <a:gd name="T39" fmla="*/ 17 h 3206"/>
                  <a:gd name="T40" fmla="*/ 14 w 5204"/>
                  <a:gd name="T41" fmla="*/ 16 h 3206"/>
                  <a:gd name="T42" fmla="*/ 10 w 5204"/>
                  <a:gd name="T43" fmla="*/ 13 h 3206"/>
                  <a:gd name="T44" fmla="*/ 6 w 5204"/>
                  <a:gd name="T45" fmla="*/ 9 h 3206"/>
                  <a:gd name="T46" fmla="*/ 3 w 5204"/>
                  <a:gd name="T47" fmla="*/ 5 h 3206"/>
                  <a:gd name="T48" fmla="*/ 2 w 5204"/>
                  <a:gd name="T49" fmla="*/ 2 h 3206"/>
                  <a:gd name="T50" fmla="*/ 3 w 5204"/>
                  <a:gd name="T51" fmla="*/ 0 h 3206"/>
                  <a:gd name="T52" fmla="*/ 3 w 5204"/>
                  <a:gd name="T53" fmla="*/ 0 h 3206"/>
                  <a:gd name="T54" fmla="*/ 0 w 5204"/>
                  <a:gd name="T55" fmla="*/ 2 h 3206"/>
                  <a:gd name="T56" fmla="*/ 1 w 5204"/>
                  <a:gd name="T57" fmla="*/ 6 h 3206"/>
                  <a:gd name="T58" fmla="*/ 3 w 5204"/>
                  <a:gd name="T59" fmla="*/ 10 h 3206"/>
                  <a:gd name="T60" fmla="*/ 7 w 5204"/>
                  <a:gd name="T61" fmla="*/ 13 h 3206"/>
                  <a:gd name="T62" fmla="*/ 9 w 5204"/>
                  <a:gd name="T63" fmla="*/ 15 h 3206"/>
                  <a:gd name="T64" fmla="*/ 14 w 5204"/>
                  <a:gd name="T65" fmla="*/ 19 h 3206"/>
                  <a:gd name="T66" fmla="*/ 18 w 5204"/>
                  <a:gd name="T67" fmla="*/ 22 h 3206"/>
                  <a:gd name="T68" fmla="*/ 22 w 5204"/>
                  <a:gd name="T69" fmla="*/ 25 h 3206"/>
                  <a:gd name="T70" fmla="*/ 27 w 5204"/>
                  <a:gd name="T71" fmla="*/ 28 h 3206"/>
                  <a:gd name="T72" fmla="*/ 32 w 5204"/>
                  <a:gd name="T73" fmla="*/ 31 h 3206"/>
                  <a:gd name="T74" fmla="*/ 36 w 5204"/>
                  <a:gd name="T75" fmla="*/ 34 h 3206"/>
                  <a:gd name="T76" fmla="*/ 40 w 5204"/>
                  <a:gd name="T77" fmla="*/ 36 h 3206"/>
                  <a:gd name="T78" fmla="*/ 45 w 5204"/>
                  <a:gd name="T79" fmla="*/ 39 h 3206"/>
                  <a:gd name="T80" fmla="*/ 49 w 5204"/>
                  <a:gd name="T81" fmla="*/ 42 h 3206"/>
                  <a:gd name="T82" fmla="*/ 54 w 5204"/>
                  <a:gd name="T83" fmla="*/ 45 h 3206"/>
                  <a:gd name="T84" fmla="*/ 58 w 5204"/>
                  <a:gd name="T85" fmla="*/ 48 h 3206"/>
                  <a:gd name="T86" fmla="*/ 62 w 5204"/>
                  <a:gd name="T87" fmla="*/ 50 h 3206"/>
                  <a:gd name="T88" fmla="*/ 67 w 5204"/>
                  <a:gd name="T89" fmla="*/ 53 h 3206"/>
                  <a:gd name="T90" fmla="*/ 71 w 5204"/>
                  <a:gd name="T91" fmla="*/ 56 h 3206"/>
                  <a:gd name="T92" fmla="*/ 76 w 5204"/>
                  <a:gd name="T93" fmla="*/ 59 h 3206"/>
                  <a:gd name="T94" fmla="*/ 81 w 5204"/>
                  <a:gd name="T95" fmla="*/ 61 h 3206"/>
                  <a:gd name="T96" fmla="*/ 86 w 5204"/>
                  <a:gd name="T97" fmla="*/ 63 h 3206"/>
                  <a:gd name="T98" fmla="*/ 91 w 5204"/>
                  <a:gd name="T99" fmla="*/ 65 h 3206"/>
                  <a:gd name="T100" fmla="*/ 97 w 5204"/>
                  <a:gd name="T101" fmla="*/ 65 h 3206"/>
                  <a:gd name="T102" fmla="*/ 102 w 5204"/>
                  <a:gd name="T103" fmla="*/ 65 h 3206"/>
                  <a:gd name="T104" fmla="*/ 105 w 5204"/>
                  <a:gd name="T105" fmla="*/ 63 h 32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04" h="3206">
                    <a:moveTo>
                      <a:pt x="5181" y="3031"/>
                    </a:moveTo>
                    <a:lnTo>
                      <a:pt x="5192" y="3013"/>
                    </a:lnTo>
                    <a:lnTo>
                      <a:pt x="5199" y="2995"/>
                    </a:lnTo>
                    <a:lnTo>
                      <a:pt x="5204" y="2978"/>
                    </a:lnTo>
                    <a:lnTo>
                      <a:pt x="5196" y="2926"/>
                    </a:lnTo>
                    <a:lnTo>
                      <a:pt x="5165" y="2886"/>
                    </a:lnTo>
                    <a:lnTo>
                      <a:pt x="5118" y="2858"/>
                    </a:lnTo>
                    <a:lnTo>
                      <a:pt x="5064" y="2848"/>
                    </a:lnTo>
                    <a:lnTo>
                      <a:pt x="5009" y="2859"/>
                    </a:lnTo>
                    <a:lnTo>
                      <a:pt x="4954" y="2881"/>
                    </a:lnTo>
                    <a:lnTo>
                      <a:pt x="4897" y="2896"/>
                    </a:lnTo>
                    <a:lnTo>
                      <a:pt x="4841" y="2906"/>
                    </a:lnTo>
                    <a:lnTo>
                      <a:pt x="4783" y="2911"/>
                    </a:lnTo>
                    <a:lnTo>
                      <a:pt x="4726" y="2911"/>
                    </a:lnTo>
                    <a:lnTo>
                      <a:pt x="4671" y="2907"/>
                    </a:lnTo>
                    <a:lnTo>
                      <a:pt x="4614" y="2900"/>
                    </a:lnTo>
                    <a:lnTo>
                      <a:pt x="4558" y="2889"/>
                    </a:lnTo>
                    <a:lnTo>
                      <a:pt x="4501" y="2876"/>
                    </a:lnTo>
                    <a:lnTo>
                      <a:pt x="4444" y="2862"/>
                    </a:lnTo>
                    <a:lnTo>
                      <a:pt x="4386" y="2845"/>
                    </a:lnTo>
                    <a:lnTo>
                      <a:pt x="4333" y="2828"/>
                    </a:lnTo>
                    <a:lnTo>
                      <a:pt x="4276" y="2809"/>
                    </a:lnTo>
                    <a:lnTo>
                      <a:pt x="4223" y="2790"/>
                    </a:lnTo>
                    <a:lnTo>
                      <a:pt x="4169" y="2770"/>
                    </a:lnTo>
                    <a:lnTo>
                      <a:pt x="4117" y="2749"/>
                    </a:lnTo>
                    <a:lnTo>
                      <a:pt x="4063" y="2725"/>
                    </a:lnTo>
                    <a:lnTo>
                      <a:pt x="4011" y="2701"/>
                    </a:lnTo>
                    <a:lnTo>
                      <a:pt x="3960" y="2679"/>
                    </a:lnTo>
                    <a:lnTo>
                      <a:pt x="3908" y="2655"/>
                    </a:lnTo>
                    <a:lnTo>
                      <a:pt x="3855" y="2630"/>
                    </a:lnTo>
                    <a:lnTo>
                      <a:pt x="3803" y="2605"/>
                    </a:lnTo>
                    <a:lnTo>
                      <a:pt x="3752" y="2579"/>
                    </a:lnTo>
                    <a:lnTo>
                      <a:pt x="3701" y="2552"/>
                    </a:lnTo>
                    <a:lnTo>
                      <a:pt x="3651" y="2526"/>
                    </a:lnTo>
                    <a:lnTo>
                      <a:pt x="3599" y="2500"/>
                    </a:lnTo>
                    <a:lnTo>
                      <a:pt x="3549" y="2473"/>
                    </a:lnTo>
                    <a:lnTo>
                      <a:pt x="3499" y="2447"/>
                    </a:lnTo>
                    <a:lnTo>
                      <a:pt x="3451" y="2420"/>
                    </a:lnTo>
                    <a:lnTo>
                      <a:pt x="3403" y="2394"/>
                    </a:lnTo>
                    <a:lnTo>
                      <a:pt x="3355" y="2366"/>
                    </a:lnTo>
                    <a:lnTo>
                      <a:pt x="3306" y="2337"/>
                    </a:lnTo>
                    <a:lnTo>
                      <a:pt x="3258" y="2310"/>
                    </a:lnTo>
                    <a:lnTo>
                      <a:pt x="3211" y="2283"/>
                    </a:lnTo>
                    <a:lnTo>
                      <a:pt x="3164" y="2256"/>
                    </a:lnTo>
                    <a:lnTo>
                      <a:pt x="3117" y="2227"/>
                    </a:lnTo>
                    <a:lnTo>
                      <a:pt x="3070" y="2199"/>
                    </a:lnTo>
                    <a:lnTo>
                      <a:pt x="3022" y="2171"/>
                    </a:lnTo>
                    <a:lnTo>
                      <a:pt x="2975" y="2143"/>
                    </a:lnTo>
                    <a:lnTo>
                      <a:pt x="2929" y="2115"/>
                    </a:lnTo>
                    <a:lnTo>
                      <a:pt x="2881" y="2086"/>
                    </a:lnTo>
                    <a:lnTo>
                      <a:pt x="2833" y="2057"/>
                    </a:lnTo>
                    <a:lnTo>
                      <a:pt x="2787" y="2027"/>
                    </a:lnTo>
                    <a:lnTo>
                      <a:pt x="2740" y="1999"/>
                    </a:lnTo>
                    <a:lnTo>
                      <a:pt x="2693" y="1970"/>
                    </a:lnTo>
                    <a:lnTo>
                      <a:pt x="2647" y="1941"/>
                    </a:lnTo>
                    <a:lnTo>
                      <a:pt x="2599" y="1912"/>
                    </a:lnTo>
                    <a:lnTo>
                      <a:pt x="2552" y="1884"/>
                    </a:lnTo>
                    <a:lnTo>
                      <a:pt x="2506" y="1855"/>
                    </a:lnTo>
                    <a:lnTo>
                      <a:pt x="2458" y="1827"/>
                    </a:lnTo>
                    <a:lnTo>
                      <a:pt x="2411" y="1800"/>
                    </a:lnTo>
                    <a:lnTo>
                      <a:pt x="2364" y="1771"/>
                    </a:lnTo>
                    <a:lnTo>
                      <a:pt x="2316" y="1744"/>
                    </a:lnTo>
                    <a:lnTo>
                      <a:pt x="2268" y="1717"/>
                    </a:lnTo>
                    <a:lnTo>
                      <a:pt x="2221" y="1688"/>
                    </a:lnTo>
                    <a:lnTo>
                      <a:pt x="2175" y="1661"/>
                    </a:lnTo>
                    <a:lnTo>
                      <a:pt x="2126" y="1635"/>
                    </a:lnTo>
                    <a:lnTo>
                      <a:pt x="2079" y="1607"/>
                    </a:lnTo>
                    <a:lnTo>
                      <a:pt x="2033" y="1580"/>
                    </a:lnTo>
                    <a:lnTo>
                      <a:pt x="1986" y="1552"/>
                    </a:lnTo>
                    <a:lnTo>
                      <a:pt x="1938" y="1526"/>
                    </a:lnTo>
                    <a:lnTo>
                      <a:pt x="1892" y="1498"/>
                    </a:lnTo>
                    <a:lnTo>
                      <a:pt x="1844" y="1471"/>
                    </a:lnTo>
                    <a:lnTo>
                      <a:pt x="1797" y="1444"/>
                    </a:lnTo>
                    <a:lnTo>
                      <a:pt x="1750" y="1418"/>
                    </a:lnTo>
                    <a:lnTo>
                      <a:pt x="1702" y="1390"/>
                    </a:lnTo>
                    <a:lnTo>
                      <a:pt x="1655" y="1363"/>
                    </a:lnTo>
                    <a:lnTo>
                      <a:pt x="1609" y="1335"/>
                    </a:lnTo>
                    <a:lnTo>
                      <a:pt x="1562" y="1306"/>
                    </a:lnTo>
                    <a:lnTo>
                      <a:pt x="1515" y="1279"/>
                    </a:lnTo>
                    <a:lnTo>
                      <a:pt x="1469" y="1252"/>
                    </a:lnTo>
                    <a:lnTo>
                      <a:pt x="1422" y="1223"/>
                    </a:lnTo>
                    <a:lnTo>
                      <a:pt x="1376" y="1196"/>
                    </a:lnTo>
                    <a:lnTo>
                      <a:pt x="1329" y="1167"/>
                    </a:lnTo>
                    <a:lnTo>
                      <a:pt x="1281" y="1139"/>
                    </a:lnTo>
                    <a:lnTo>
                      <a:pt x="1235" y="1111"/>
                    </a:lnTo>
                    <a:lnTo>
                      <a:pt x="1189" y="1082"/>
                    </a:lnTo>
                    <a:lnTo>
                      <a:pt x="1144" y="1053"/>
                    </a:lnTo>
                    <a:lnTo>
                      <a:pt x="1097" y="1023"/>
                    </a:lnTo>
                    <a:lnTo>
                      <a:pt x="1052" y="995"/>
                    </a:lnTo>
                    <a:lnTo>
                      <a:pt x="1006" y="965"/>
                    </a:lnTo>
                    <a:lnTo>
                      <a:pt x="961" y="935"/>
                    </a:lnTo>
                    <a:lnTo>
                      <a:pt x="915" y="906"/>
                    </a:lnTo>
                    <a:lnTo>
                      <a:pt x="867" y="876"/>
                    </a:lnTo>
                    <a:lnTo>
                      <a:pt x="823" y="846"/>
                    </a:lnTo>
                    <a:lnTo>
                      <a:pt x="807" y="835"/>
                    </a:lnTo>
                    <a:lnTo>
                      <a:pt x="787" y="822"/>
                    </a:lnTo>
                    <a:lnTo>
                      <a:pt x="762" y="805"/>
                    </a:lnTo>
                    <a:lnTo>
                      <a:pt x="731" y="785"/>
                    </a:lnTo>
                    <a:lnTo>
                      <a:pt x="698" y="761"/>
                    </a:lnTo>
                    <a:lnTo>
                      <a:pt x="660" y="736"/>
                    </a:lnTo>
                    <a:lnTo>
                      <a:pt x="622" y="708"/>
                    </a:lnTo>
                    <a:lnTo>
                      <a:pt x="580" y="677"/>
                    </a:lnTo>
                    <a:lnTo>
                      <a:pt x="536" y="647"/>
                    </a:lnTo>
                    <a:lnTo>
                      <a:pt x="493" y="614"/>
                    </a:lnTo>
                    <a:lnTo>
                      <a:pt x="449" y="580"/>
                    </a:lnTo>
                    <a:lnTo>
                      <a:pt x="403" y="544"/>
                    </a:lnTo>
                    <a:lnTo>
                      <a:pt x="359" y="508"/>
                    </a:lnTo>
                    <a:lnTo>
                      <a:pt x="317" y="472"/>
                    </a:lnTo>
                    <a:lnTo>
                      <a:pt x="277" y="435"/>
                    </a:lnTo>
                    <a:lnTo>
                      <a:pt x="241" y="398"/>
                    </a:lnTo>
                    <a:lnTo>
                      <a:pt x="206" y="360"/>
                    </a:lnTo>
                    <a:lnTo>
                      <a:pt x="175" y="323"/>
                    </a:lnTo>
                    <a:lnTo>
                      <a:pt x="149" y="287"/>
                    </a:lnTo>
                    <a:lnTo>
                      <a:pt x="127" y="252"/>
                    </a:lnTo>
                    <a:lnTo>
                      <a:pt x="111" y="219"/>
                    </a:lnTo>
                    <a:lnTo>
                      <a:pt x="101" y="187"/>
                    </a:lnTo>
                    <a:lnTo>
                      <a:pt x="96" y="157"/>
                    </a:lnTo>
                    <a:lnTo>
                      <a:pt x="100" y="128"/>
                    </a:lnTo>
                    <a:lnTo>
                      <a:pt x="110" y="102"/>
                    </a:lnTo>
                    <a:lnTo>
                      <a:pt x="129" y="78"/>
                    </a:lnTo>
                    <a:lnTo>
                      <a:pt x="157" y="56"/>
                    </a:lnTo>
                    <a:lnTo>
                      <a:pt x="170" y="31"/>
                    </a:lnTo>
                    <a:lnTo>
                      <a:pt x="160" y="4"/>
                    </a:lnTo>
                    <a:lnTo>
                      <a:pt x="133" y="0"/>
                    </a:lnTo>
                    <a:lnTo>
                      <a:pt x="132" y="0"/>
                    </a:lnTo>
                    <a:lnTo>
                      <a:pt x="131" y="0"/>
                    </a:lnTo>
                    <a:lnTo>
                      <a:pt x="86" y="22"/>
                    </a:lnTo>
                    <a:lnTo>
                      <a:pt x="52" y="47"/>
                    </a:lnTo>
                    <a:lnTo>
                      <a:pt x="27" y="76"/>
                    </a:lnTo>
                    <a:lnTo>
                      <a:pt x="9" y="105"/>
                    </a:lnTo>
                    <a:lnTo>
                      <a:pt x="1" y="138"/>
                    </a:lnTo>
                    <a:lnTo>
                      <a:pt x="0" y="174"/>
                    </a:lnTo>
                    <a:lnTo>
                      <a:pt x="6" y="209"/>
                    </a:lnTo>
                    <a:lnTo>
                      <a:pt x="19" y="246"/>
                    </a:lnTo>
                    <a:lnTo>
                      <a:pt x="35" y="285"/>
                    </a:lnTo>
                    <a:lnTo>
                      <a:pt x="57" y="323"/>
                    </a:lnTo>
                    <a:lnTo>
                      <a:pt x="82" y="362"/>
                    </a:lnTo>
                    <a:lnTo>
                      <a:pt x="109" y="402"/>
                    </a:lnTo>
                    <a:lnTo>
                      <a:pt x="140" y="440"/>
                    </a:lnTo>
                    <a:lnTo>
                      <a:pt x="170" y="476"/>
                    </a:lnTo>
                    <a:lnTo>
                      <a:pt x="203" y="511"/>
                    </a:lnTo>
                    <a:lnTo>
                      <a:pt x="235" y="544"/>
                    </a:lnTo>
                    <a:lnTo>
                      <a:pt x="267" y="575"/>
                    </a:lnTo>
                    <a:lnTo>
                      <a:pt x="297" y="603"/>
                    </a:lnTo>
                    <a:lnTo>
                      <a:pt x="325" y="630"/>
                    </a:lnTo>
                    <a:lnTo>
                      <a:pt x="350" y="651"/>
                    </a:lnTo>
                    <a:lnTo>
                      <a:pt x="370" y="670"/>
                    </a:lnTo>
                    <a:lnTo>
                      <a:pt x="413" y="706"/>
                    </a:lnTo>
                    <a:lnTo>
                      <a:pt x="455" y="740"/>
                    </a:lnTo>
                    <a:lnTo>
                      <a:pt x="496" y="775"/>
                    </a:lnTo>
                    <a:lnTo>
                      <a:pt x="536" y="809"/>
                    </a:lnTo>
                    <a:lnTo>
                      <a:pt x="579" y="842"/>
                    </a:lnTo>
                    <a:lnTo>
                      <a:pt x="621" y="875"/>
                    </a:lnTo>
                    <a:lnTo>
                      <a:pt x="663" y="907"/>
                    </a:lnTo>
                    <a:lnTo>
                      <a:pt x="705" y="940"/>
                    </a:lnTo>
                    <a:lnTo>
                      <a:pt x="748" y="972"/>
                    </a:lnTo>
                    <a:lnTo>
                      <a:pt x="791" y="1004"/>
                    </a:lnTo>
                    <a:lnTo>
                      <a:pt x="834" y="1035"/>
                    </a:lnTo>
                    <a:lnTo>
                      <a:pt x="880" y="1066"/>
                    </a:lnTo>
                    <a:lnTo>
                      <a:pt x="923" y="1098"/>
                    </a:lnTo>
                    <a:lnTo>
                      <a:pt x="967" y="1128"/>
                    </a:lnTo>
                    <a:lnTo>
                      <a:pt x="1011" y="1158"/>
                    </a:lnTo>
                    <a:lnTo>
                      <a:pt x="1055" y="1190"/>
                    </a:lnTo>
                    <a:lnTo>
                      <a:pt x="1099" y="1220"/>
                    </a:lnTo>
                    <a:lnTo>
                      <a:pt x="1144" y="1249"/>
                    </a:lnTo>
                    <a:lnTo>
                      <a:pt x="1189" y="1279"/>
                    </a:lnTo>
                    <a:lnTo>
                      <a:pt x="1233" y="1308"/>
                    </a:lnTo>
                    <a:lnTo>
                      <a:pt x="1278" y="1337"/>
                    </a:lnTo>
                    <a:lnTo>
                      <a:pt x="1324" y="1368"/>
                    </a:lnTo>
                    <a:lnTo>
                      <a:pt x="1370" y="1396"/>
                    </a:lnTo>
                    <a:lnTo>
                      <a:pt x="1415" y="1426"/>
                    </a:lnTo>
                    <a:lnTo>
                      <a:pt x="1461" y="1454"/>
                    </a:lnTo>
                    <a:lnTo>
                      <a:pt x="1505" y="1482"/>
                    </a:lnTo>
                    <a:lnTo>
                      <a:pt x="1551" y="1511"/>
                    </a:lnTo>
                    <a:lnTo>
                      <a:pt x="1596" y="1539"/>
                    </a:lnTo>
                    <a:lnTo>
                      <a:pt x="1640" y="1569"/>
                    </a:lnTo>
                    <a:lnTo>
                      <a:pt x="1686" y="1596"/>
                    </a:lnTo>
                    <a:lnTo>
                      <a:pt x="1731" y="1625"/>
                    </a:lnTo>
                    <a:lnTo>
                      <a:pt x="1777" y="1653"/>
                    </a:lnTo>
                    <a:lnTo>
                      <a:pt x="1822" y="1681"/>
                    </a:lnTo>
                    <a:lnTo>
                      <a:pt x="1869" y="1711"/>
                    </a:lnTo>
                    <a:lnTo>
                      <a:pt x="1913" y="1739"/>
                    </a:lnTo>
                    <a:lnTo>
                      <a:pt x="1959" y="1768"/>
                    </a:lnTo>
                    <a:lnTo>
                      <a:pt x="2004" y="1796"/>
                    </a:lnTo>
                    <a:lnTo>
                      <a:pt x="2049" y="1825"/>
                    </a:lnTo>
                    <a:lnTo>
                      <a:pt x="2094" y="1853"/>
                    </a:lnTo>
                    <a:lnTo>
                      <a:pt x="2138" y="1881"/>
                    </a:lnTo>
                    <a:lnTo>
                      <a:pt x="2185" y="1910"/>
                    </a:lnTo>
                    <a:lnTo>
                      <a:pt x="2231" y="1939"/>
                    </a:lnTo>
                    <a:lnTo>
                      <a:pt x="2275" y="1969"/>
                    </a:lnTo>
                    <a:lnTo>
                      <a:pt x="2320" y="1997"/>
                    </a:lnTo>
                    <a:lnTo>
                      <a:pt x="2366" y="2027"/>
                    </a:lnTo>
                    <a:lnTo>
                      <a:pt x="2410" y="2057"/>
                    </a:lnTo>
                    <a:lnTo>
                      <a:pt x="2456" y="2085"/>
                    </a:lnTo>
                    <a:lnTo>
                      <a:pt x="2500" y="2113"/>
                    </a:lnTo>
                    <a:lnTo>
                      <a:pt x="2546" y="2143"/>
                    </a:lnTo>
                    <a:lnTo>
                      <a:pt x="2590" y="2171"/>
                    </a:lnTo>
                    <a:lnTo>
                      <a:pt x="2636" y="2200"/>
                    </a:lnTo>
                    <a:lnTo>
                      <a:pt x="2681" y="2229"/>
                    </a:lnTo>
                    <a:lnTo>
                      <a:pt x="2726" y="2258"/>
                    </a:lnTo>
                    <a:lnTo>
                      <a:pt x="2771" y="2286"/>
                    </a:lnTo>
                    <a:lnTo>
                      <a:pt x="2816" y="2316"/>
                    </a:lnTo>
                    <a:lnTo>
                      <a:pt x="2862" y="2344"/>
                    </a:lnTo>
                    <a:lnTo>
                      <a:pt x="2907" y="2375"/>
                    </a:lnTo>
                    <a:lnTo>
                      <a:pt x="2953" y="2403"/>
                    </a:lnTo>
                    <a:lnTo>
                      <a:pt x="2997" y="2432"/>
                    </a:lnTo>
                    <a:lnTo>
                      <a:pt x="3041" y="2459"/>
                    </a:lnTo>
                    <a:lnTo>
                      <a:pt x="3084" y="2486"/>
                    </a:lnTo>
                    <a:lnTo>
                      <a:pt x="3128" y="2515"/>
                    </a:lnTo>
                    <a:lnTo>
                      <a:pt x="3172" y="2542"/>
                    </a:lnTo>
                    <a:lnTo>
                      <a:pt x="3216" y="2569"/>
                    </a:lnTo>
                    <a:lnTo>
                      <a:pt x="3261" y="2598"/>
                    </a:lnTo>
                    <a:lnTo>
                      <a:pt x="3306" y="2625"/>
                    </a:lnTo>
                    <a:lnTo>
                      <a:pt x="3353" y="2654"/>
                    </a:lnTo>
                    <a:lnTo>
                      <a:pt x="3398" y="2681"/>
                    </a:lnTo>
                    <a:lnTo>
                      <a:pt x="3444" y="2708"/>
                    </a:lnTo>
                    <a:lnTo>
                      <a:pt x="3491" y="2737"/>
                    </a:lnTo>
                    <a:lnTo>
                      <a:pt x="3538" y="2765"/>
                    </a:lnTo>
                    <a:lnTo>
                      <a:pt x="3585" y="2791"/>
                    </a:lnTo>
                    <a:lnTo>
                      <a:pt x="3631" y="2817"/>
                    </a:lnTo>
                    <a:lnTo>
                      <a:pt x="3679" y="2843"/>
                    </a:lnTo>
                    <a:lnTo>
                      <a:pt x="3727" y="2870"/>
                    </a:lnTo>
                    <a:lnTo>
                      <a:pt x="3775" y="2893"/>
                    </a:lnTo>
                    <a:lnTo>
                      <a:pt x="3823" y="2918"/>
                    </a:lnTo>
                    <a:lnTo>
                      <a:pt x="3872" y="2942"/>
                    </a:lnTo>
                    <a:lnTo>
                      <a:pt x="3921" y="2965"/>
                    </a:lnTo>
                    <a:lnTo>
                      <a:pt x="3970" y="2987"/>
                    </a:lnTo>
                    <a:lnTo>
                      <a:pt x="4020" y="3008"/>
                    </a:lnTo>
                    <a:lnTo>
                      <a:pt x="4069" y="3030"/>
                    </a:lnTo>
                    <a:lnTo>
                      <a:pt x="4119" y="3050"/>
                    </a:lnTo>
                    <a:lnTo>
                      <a:pt x="4168" y="3070"/>
                    </a:lnTo>
                    <a:lnTo>
                      <a:pt x="4218" y="3087"/>
                    </a:lnTo>
                    <a:lnTo>
                      <a:pt x="4268" y="3104"/>
                    </a:lnTo>
                    <a:lnTo>
                      <a:pt x="4320" y="3120"/>
                    </a:lnTo>
                    <a:lnTo>
                      <a:pt x="4371" y="3135"/>
                    </a:lnTo>
                    <a:lnTo>
                      <a:pt x="4423" y="3149"/>
                    </a:lnTo>
                    <a:lnTo>
                      <a:pt x="4473" y="3162"/>
                    </a:lnTo>
                    <a:lnTo>
                      <a:pt x="4524" y="3172"/>
                    </a:lnTo>
                    <a:lnTo>
                      <a:pt x="4575" y="3182"/>
                    </a:lnTo>
                    <a:lnTo>
                      <a:pt x="4626" y="3190"/>
                    </a:lnTo>
                    <a:lnTo>
                      <a:pt x="4677" y="3197"/>
                    </a:lnTo>
                    <a:lnTo>
                      <a:pt x="4730" y="3203"/>
                    </a:lnTo>
                    <a:lnTo>
                      <a:pt x="4790" y="3206"/>
                    </a:lnTo>
                    <a:lnTo>
                      <a:pt x="4850" y="3204"/>
                    </a:lnTo>
                    <a:lnTo>
                      <a:pt x="4909" y="3197"/>
                    </a:lnTo>
                    <a:lnTo>
                      <a:pt x="4966" y="3183"/>
                    </a:lnTo>
                    <a:lnTo>
                      <a:pt x="5021" y="3164"/>
                    </a:lnTo>
                    <a:lnTo>
                      <a:pt x="5072" y="3137"/>
                    </a:lnTo>
                    <a:lnTo>
                      <a:pt x="5113" y="3107"/>
                    </a:lnTo>
                    <a:lnTo>
                      <a:pt x="5149" y="3073"/>
                    </a:lnTo>
                    <a:lnTo>
                      <a:pt x="5181" y="30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5" name="Freeform 345">
                <a:extLst>
                  <a:ext uri="{FF2B5EF4-FFF2-40B4-BE49-F238E27FC236}">
                    <a16:creationId xmlns:a16="http://schemas.microsoft.com/office/drawing/2014/main" id="{EBD2BC21-C80C-4DA6-2296-87373B9C15B8}"/>
                  </a:ext>
                </a:extLst>
              </p:cNvPr>
              <p:cNvSpPr>
                <a:spLocks/>
              </p:cNvSpPr>
              <p:nvPr/>
            </p:nvSpPr>
            <p:spPr bwMode="auto">
              <a:xfrm>
                <a:off x="4545" y="2092"/>
                <a:ext cx="159" cy="727"/>
              </a:xfrm>
              <a:custGeom>
                <a:avLst/>
                <a:gdLst>
                  <a:gd name="T0" fmla="*/ 21 w 1108"/>
                  <a:gd name="T1" fmla="*/ 4 h 5084"/>
                  <a:gd name="T2" fmla="*/ 21 w 1108"/>
                  <a:gd name="T3" fmla="*/ 8 h 5084"/>
                  <a:gd name="T4" fmla="*/ 20 w 1108"/>
                  <a:gd name="T5" fmla="*/ 13 h 5084"/>
                  <a:gd name="T6" fmla="*/ 20 w 1108"/>
                  <a:gd name="T7" fmla="*/ 17 h 5084"/>
                  <a:gd name="T8" fmla="*/ 19 w 1108"/>
                  <a:gd name="T9" fmla="*/ 21 h 5084"/>
                  <a:gd name="T10" fmla="*/ 18 w 1108"/>
                  <a:gd name="T11" fmla="*/ 25 h 5084"/>
                  <a:gd name="T12" fmla="*/ 18 w 1108"/>
                  <a:gd name="T13" fmla="*/ 30 h 5084"/>
                  <a:gd name="T14" fmla="*/ 17 w 1108"/>
                  <a:gd name="T15" fmla="*/ 34 h 5084"/>
                  <a:gd name="T16" fmla="*/ 16 w 1108"/>
                  <a:gd name="T17" fmla="*/ 38 h 5084"/>
                  <a:gd name="T18" fmla="*/ 15 w 1108"/>
                  <a:gd name="T19" fmla="*/ 42 h 5084"/>
                  <a:gd name="T20" fmla="*/ 14 w 1108"/>
                  <a:gd name="T21" fmla="*/ 47 h 5084"/>
                  <a:gd name="T22" fmla="*/ 14 w 1108"/>
                  <a:gd name="T23" fmla="*/ 51 h 5084"/>
                  <a:gd name="T24" fmla="*/ 13 w 1108"/>
                  <a:gd name="T25" fmla="*/ 54 h 5084"/>
                  <a:gd name="T26" fmla="*/ 12 w 1108"/>
                  <a:gd name="T27" fmla="*/ 58 h 5084"/>
                  <a:gd name="T28" fmla="*/ 11 w 1108"/>
                  <a:gd name="T29" fmla="*/ 63 h 5084"/>
                  <a:gd name="T30" fmla="*/ 10 w 1108"/>
                  <a:gd name="T31" fmla="*/ 67 h 5084"/>
                  <a:gd name="T32" fmla="*/ 9 w 1108"/>
                  <a:gd name="T33" fmla="*/ 71 h 5084"/>
                  <a:gd name="T34" fmla="*/ 7 w 1108"/>
                  <a:gd name="T35" fmla="*/ 76 h 5084"/>
                  <a:gd name="T36" fmla="*/ 7 w 1108"/>
                  <a:gd name="T37" fmla="*/ 79 h 5084"/>
                  <a:gd name="T38" fmla="*/ 5 w 1108"/>
                  <a:gd name="T39" fmla="*/ 84 h 5084"/>
                  <a:gd name="T40" fmla="*/ 4 w 1108"/>
                  <a:gd name="T41" fmla="*/ 88 h 5084"/>
                  <a:gd name="T42" fmla="*/ 3 w 1108"/>
                  <a:gd name="T43" fmla="*/ 92 h 5084"/>
                  <a:gd name="T44" fmla="*/ 1 w 1108"/>
                  <a:gd name="T45" fmla="*/ 96 h 5084"/>
                  <a:gd name="T46" fmla="*/ 0 w 1108"/>
                  <a:gd name="T47" fmla="*/ 101 h 5084"/>
                  <a:gd name="T48" fmla="*/ 1 w 1108"/>
                  <a:gd name="T49" fmla="*/ 104 h 5084"/>
                  <a:gd name="T50" fmla="*/ 3 w 1108"/>
                  <a:gd name="T51" fmla="*/ 104 h 5084"/>
                  <a:gd name="T52" fmla="*/ 4 w 1108"/>
                  <a:gd name="T53" fmla="*/ 103 h 5084"/>
                  <a:gd name="T54" fmla="*/ 5 w 1108"/>
                  <a:gd name="T55" fmla="*/ 102 h 5084"/>
                  <a:gd name="T56" fmla="*/ 6 w 1108"/>
                  <a:gd name="T57" fmla="*/ 101 h 5084"/>
                  <a:gd name="T58" fmla="*/ 6 w 1108"/>
                  <a:gd name="T59" fmla="*/ 98 h 5084"/>
                  <a:gd name="T60" fmla="*/ 8 w 1108"/>
                  <a:gd name="T61" fmla="*/ 93 h 5084"/>
                  <a:gd name="T62" fmla="*/ 9 w 1108"/>
                  <a:gd name="T63" fmla="*/ 89 h 5084"/>
                  <a:gd name="T64" fmla="*/ 10 w 1108"/>
                  <a:gd name="T65" fmla="*/ 85 h 5084"/>
                  <a:gd name="T66" fmla="*/ 11 w 1108"/>
                  <a:gd name="T67" fmla="*/ 80 h 5084"/>
                  <a:gd name="T68" fmla="*/ 12 w 1108"/>
                  <a:gd name="T69" fmla="*/ 77 h 5084"/>
                  <a:gd name="T70" fmla="*/ 13 w 1108"/>
                  <a:gd name="T71" fmla="*/ 72 h 5084"/>
                  <a:gd name="T72" fmla="*/ 14 w 1108"/>
                  <a:gd name="T73" fmla="*/ 68 h 5084"/>
                  <a:gd name="T74" fmla="*/ 15 w 1108"/>
                  <a:gd name="T75" fmla="*/ 64 h 5084"/>
                  <a:gd name="T76" fmla="*/ 16 w 1108"/>
                  <a:gd name="T77" fmla="*/ 59 h 5084"/>
                  <a:gd name="T78" fmla="*/ 17 w 1108"/>
                  <a:gd name="T79" fmla="*/ 55 h 5084"/>
                  <a:gd name="T80" fmla="*/ 17 w 1108"/>
                  <a:gd name="T81" fmla="*/ 52 h 5084"/>
                  <a:gd name="T82" fmla="*/ 18 w 1108"/>
                  <a:gd name="T83" fmla="*/ 47 h 5084"/>
                  <a:gd name="T84" fmla="*/ 19 w 1108"/>
                  <a:gd name="T85" fmla="*/ 43 h 5084"/>
                  <a:gd name="T86" fmla="*/ 19 w 1108"/>
                  <a:gd name="T87" fmla="*/ 39 h 5084"/>
                  <a:gd name="T88" fmla="*/ 20 w 1108"/>
                  <a:gd name="T89" fmla="*/ 34 h 5084"/>
                  <a:gd name="T90" fmla="*/ 20 w 1108"/>
                  <a:gd name="T91" fmla="*/ 30 h 5084"/>
                  <a:gd name="T92" fmla="*/ 21 w 1108"/>
                  <a:gd name="T93" fmla="*/ 26 h 5084"/>
                  <a:gd name="T94" fmla="*/ 21 w 1108"/>
                  <a:gd name="T95" fmla="*/ 21 h 5084"/>
                  <a:gd name="T96" fmla="*/ 22 w 1108"/>
                  <a:gd name="T97" fmla="*/ 17 h 5084"/>
                  <a:gd name="T98" fmla="*/ 22 w 1108"/>
                  <a:gd name="T99" fmla="*/ 13 h 5084"/>
                  <a:gd name="T100" fmla="*/ 22 w 1108"/>
                  <a:gd name="T101" fmla="*/ 8 h 5084"/>
                  <a:gd name="T102" fmla="*/ 23 w 1108"/>
                  <a:gd name="T103" fmla="*/ 4 h 5084"/>
                  <a:gd name="T104" fmla="*/ 23 w 1108"/>
                  <a:gd name="T105" fmla="*/ 1 h 5084"/>
                  <a:gd name="T106" fmla="*/ 22 w 1108"/>
                  <a:gd name="T107" fmla="*/ 0 h 5084"/>
                  <a:gd name="T108" fmla="*/ 21 w 1108"/>
                  <a:gd name="T109" fmla="*/ 1 h 50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08" h="5084">
                    <a:moveTo>
                      <a:pt x="1036" y="34"/>
                    </a:moveTo>
                    <a:lnTo>
                      <a:pt x="1031" y="86"/>
                    </a:lnTo>
                    <a:lnTo>
                      <a:pt x="1027" y="140"/>
                    </a:lnTo>
                    <a:lnTo>
                      <a:pt x="1022" y="192"/>
                    </a:lnTo>
                    <a:lnTo>
                      <a:pt x="1018" y="243"/>
                    </a:lnTo>
                    <a:lnTo>
                      <a:pt x="1012" y="297"/>
                    </a:lnTo>
                    <a:lnTo>
                      <a:pt x="1007" y="349"/>
                    </a:lnTo>
                    <a:lnTo>
                      <a:pt x="1002" y="401"/>
                    </a:lnTo>
                    <a:lnTo>
                      <a:pt x="996" y="454"/>
                    </a:lnTo>
                    <a:lnTo>
                      <a:pt x="990" y="506"/>
                    </a:lnTo>
                    <a:lnTo>
                      <a:pt x="985" y="559"/>
                    </a:lnTo>
                    <a:lnTo>
                      <a:pt x="979" y="613"/>
                    </a:lnTo>
                    <a:lnTo>
                      <a:pt x="972" y="664"/>
                    </a:lnTo>
                    <a:lnTo>
                      <a:pt x="966" y="716"/>
                    </a:lnTo>
                    <a:lnTo>
                      <a:pt x="960" y="769"/>
                    </a:lnTo>
                    <a:lnTo>
                      <a:pt x="953" y="821"/>
                    </a:lnTo>
                    <a:lnTo>
                      <a:pt x="946" y="872"/>
                    </a:lnTo>
                    <a:lnTo>
                      <a:pt x="939" y="927"/>
                    </a:lnTo>
                    <a:lnTo>
                      <a:pt x="931" y="979"/>
                    </a:lnTo>
                    <a:lnTo>
                      <a:pt x="924" y="1030"/>
                    </a:lnTo>
                    <a:lnTo>
                      <a:pt x="916" y="1082"/>
                    </a:lnTo>
                    <a:lnTo>
                      <a:pt x="910" y="1135"/>
                    </a:lnTo>
                    <a:lnTo>
                      <a:pt x="902" y="1186"/>
                    </a:lnTo>
                    <a:lnTo>
                      <a:pt x="894" y="1238"/>
                    </a:lnTo>
                    <a:lnTo>
                      <a:pt x="886" y="1292"/>
                    </a:lnTo>
                    <a:lnTo>
                      <a:pt x="875" y="1344"/>
                    </a:lnTo>
                    <a:lnTo>
                      <a:pt x="867" y="1396"/>
                    </a:lnTo>
                    <a:lnTo>
                      <a:pt x="858" y="1447"/>
                    </a:lnTo>
                    <a:lnTo>
                      <a:pt x="850" y="1500"/>
                    </a:lnTo>
                    <a:lnTo>
                      <a:pt x="841" y="1551"/>
                    </a:lnTo>
                    <a:lnTo>
                      <a:pt x="832" y="1604"/>
                    </a:lnTo>
                    <a:lnTo>
                      <a:pt x="823" y="1656"/>
                    </a:lnTo>
                    <a:lnTo>
                      <a:pt x="814" y="1707"/>
                    </a:lnTo>
                    <a:lnTo>
                      <a:pt x="805" y="1760"/>
                    </a:lnTo>
                    <a:lnTo>
                      <a:pt x="795" y="1811"/>
                    </a:lnTo>
                    <a:lnTo>
                      <a:pt x="786" y="1864"/>
                    </a:lnTo>
                    <a:lnTo>
                      <a:pt x="775" y="1915"/>
                    </a:lnTo>
                    <a:lnTo>
                      <a:pt x="766" y="1967"/>
                    </a:lnTo>
                    <a:lnTo>
                      <a:pt x="756" y="2018"/>
                    </a:lnTo>
                    <a:lnTo>
                      <a:pt x="746" y="2071"/>
                    </a:lnTo>
                    <a:lnTo>
                      <a:pt x="736" y="2123"/>
                    </a:lnTo>
                    <a:lnTo>
                      <a:pt x="725" y="2174"/>
                    </a:lnTo>
                    <a:lnTo>
                      <a:pt x="715" y="2225"/>
                    </a:lnTo>
                    <a:lnTo>
                      <a:pt x="704" y="2279"/>
                    </a:lnTo>
                    <a:lnTo>
                      <a:pt x="693" y="2330"/>
                    </a:lnTo>
                    <a:lnTo>
                      <a:pt x="683" y="2381"/>
                    </a:lnTo>
                    <a:lnTo>
                      <a:pt x="672" y="2432"/>
                    </a:lnTo>
                    <a:lnTo>
                      <a:pt x="661" y="2483"/>
                    </a:lnTo>
                    <a:lnTo>
                      <a:pt x="650" y="2536"/>
                    </a:lnTo>
                    <a:lnTo>
                      <a:pt x="638" y="2588"/>
                    </a:lnTo>
                    <a:lnTo>
                      <a:pt x="626" y="2643"/>
                    </a:lnTo>
                    <a:lnTo>
                      <a:pt x="615" y="2695"/>
                    </a:lnTo>
                    <a:lnTo>
                      <a:pt x="603" y="2747"/>
                    </a:lnTo>
                    <a:lnTo>
                      <a:pt x="590" y="2799"/>
                    </a:lnTo>
                    <a:lnTo>
                      <a:pt x="578" y="2853"/>
                    </a:lnTo>
                    <a:lnTo>
                      <a:pt x="565" y="2906"/>
                    </a:lnTo>
                    <a:lnTo>
                      <a:pt x="552" y="2960"/>
                    </a:lnTo>
                    <a:lnTo>
                      <a:pt x="540" y="3012"/>
                    </a:lnTo>
                    <a:lnTo>
                      <a:pt x="527" y="3064"/>
                    </a:lnTo>
                    <a:lnTo>
                      <a:pt x="514" y="3117"/>
                    </a:lnTo>
                    <a:lnTo>
                      <a:pt x="501" y="3169"/>
                    </a:lnTo>
                    <a:lnTo>
                      <a:pt x="488" y="3221"/>
                    </a:lnTo>
                    <a:lnTo>
                      <a:pt x="474" y="3274"/>
                    </a:lnTo>
                    <a:lnTo>
                      <a:pt x="462" y="3328"/>
                    </a:lnTo>
                    <a:lnTo>
                      <a:pt x="448" y="3381"/>
                    </a:lnTo>
                    <a:lnTo>
                      <a:pt x="433" y="3433"/>
                    </a:lnTo>
                    <a:lnTo>
                      <a:pt x="419" y="3485"/>
                    </a:lnTo>
                    <a:lnTo>
                      <a:pt x="406" y="3537"/>
                    </a:lnTo>
                    <a:lnTo>
                      <a:pt x="391" y="3589"/>
                    </a:lnTo>
                    <a:lnTo>
                      <a:pt x="377" y="3642"/>
                    </a:lnTo>
                    <a:lnTo>
                      <a:pt x="364" y="3694"/>
                    </a:lnTo>
                    <a:lnTo>
                      <a:pt x="349" y="3748"/>
                    </a:lnTo>
                    <a:lnTo>
                      <a:pt x="335" y="3799"/>
                    </a:lnTo>
                    <a:lnTo>
                      <a:pt x="318" y="3857"/>
                    </a:lnTo>
                    <a:lnTo>
                      <a:pt x="302" y="3916"/>
                    </a:lnTo>
                    <a:lnTo>
                      <a:pt x="286" y="3975"/>
                    </a:lnTo>
                    <a:lnTo>
                      <a:pt x="269" y="4033"/>
                    </a:lnTo>
                    <a:lnTo>
                      <a:pt x="253" y="4091"/>
                    </a:lnTo>
                    <a:lnTo>
                      <a:pt x="236" y="4149"/>
                    </a:lnTo>
                    <a:lnTo>
                      <a:pt x="219" y="4207"/>
                    </a:lnTo>
                    <a:lnTo>
                      <a:pt x="202" y="4265"/>
                    </a:lnTo>
                    <a:lnTo>
                      <a:pt x="185" y="4324"/>
                    </a:lnTo>
                    <a:lnTo>
                      <a:pt x="168" y="4382"/>
                    </a:lnTo>
                    <a:lnTo>
                      <a:pt x="151" y="4433"/>
                    </a:lnTo>
                    <a:lnTo>
                      <a:pt x="133" y="4487"/>
                    </a:lnTo>
                    <a:lnTo>
                      <a:pt x="114" y="4539"/>
                    </a:lnTo>
                    <a:lnTo>
                      <a:pt x="92" y="4594"/>
                    </a:lnTo>
                    <a:lnTo>
                      <a:pt x="73" y="4648"/>
                    </a:lnTo>
                    <a:lnTo>
                      <a:pt x="55" y="4703"/>
                    </a:lnTo>
                    <a:lnTo>
                      <a:pt x="37" y="4758"/>
                    </a:lnTo>
                    <a:lnTo>
                      <a:pt x="23" y="4812"/>
                    </a:lnTo>
                    <a:lnTo>
                      <a:pt x="10" y="4867"/>
                    </a:lnTo>
                    <a:lnTo>
                      <a:pt x="3" y="4922"/>
                    </a:lnTo>
                    <a:lnTo>
                      <a:pt x="0" y="4977"/>
                    </a:lnTo>
                    <a:lnTo>
                      <a:pt x="10" y="5027"/>
                    </a:lnTo>
                    <a:lnTo>
                      <a:pt x="40" y="5061"/>
                    </a:lnTo>
                    <a:lnTo>
                      <a:pt x="80" y="5080"/>
                    </a:lnTo>
                    <a:lnTo>
                      <a:pt x="106" y="5084"/>
                    </a:lnTo>
                    <a:lnTo>
                      <a:pt x="132" y="5082"/>
                    </a:lnTo>
                    <a:lnTo>
                      <a:pt x="158" y="5074"/>
                    </a:lnTo>
                    <a:lnTo>
                      <a:pt x="177" y="5063"/>
                    </a:lnTo>
                    <a:lnTo>
                      <a:pt x="194" y="5050"/>
                    </a:lnTo>
                    <a:lnTo>
                      <a:pt x="209" y="5033"/>
                    </a:lnTo>
                    <a:lnTo>
                      <a:pt x="226" y="5005"/>
                    </a:lnTo>
                    <a:lnTo>
                      <a:pt x="242" y="4978"/>
                    </a:lnTo>
                    <a:lnTo>
                      <a:pt x="257" y="4947"/>
                    </a:lnTo>
                    <a:lnTo>
                      <a:pt x="263" y="4934"/>
                    </a:lnTo>
                    <a:lnTo>
                      <a:pt x="269" y="4919"/>
                    </a:lnTo>
                    <a:lnTo>
                      <a:pt x="276" y="4904"/>
                    </a:lnTo>
                    <a:lnTo>
                      <a:pt x="296" y="4847"/>
                    </a:lnTo>
                    <a:lnTo>
                      <a:pt x="314" y="4790"/>
                    </a:lnTo>
                    <a:lnTo>
                      <a:pt x="330" y="4732"/>
                    </a:lnTo>
                    <a:lnTo>
                      <a:pt x="343" y="4673"/>
                    </a:lnTo>
                    <a:lnTo>
                      <a:pt x="358" y="4615"/>
                    </a:lnTo>
                    <a:lnTo>
                      <a:pt x="372" y="4559"/>
                    </a:lnTo>
                    <a:lnTo>
                      <a:pt x="385" y="4505"/>
                    </a:lnTo>
                    <a:lnTo>
                      <a:pt x="405" y="4435"/>
                    </a:lnTo>
                    <a:lnTo>
                      <a:pt x="423" y="4365"/>
                    </a:lnTo>
                    <a:lnTo>
                      <a:pt x="442" y="4296"/>
                    </a:lnTo>
                    <a:lnTo>
                      <a:pt x="459" y="4233"/>
                    </a:lnTo>
                    <a:lnTo>
                      <a:pt x="475" y="4172"/>
                    </a:lnTo>
                    <a:lnTo>
                      <a:pt x="492" y="4111"/>
                    </a:lnTo>
                    <a:lnTo>
                      <a:pt x="508" y="4047"/>
                    </a:lnTo>
                    <a:lnTo>
                      <a:pt x="524" y="3985"/>
                    </a:lnTo>
                    <a:lnTo>
                      <a:pt x="539" y="3922"/>
                    </a:lnTo>
                    <a:lnTo>
                      <a:pt x="555" y="3860"/>
                    </a:lnTo>
                    <a:lnTo>
                      <a:pt x="567" y="3807"/>
                    </a:lnTo>
                    <a:lnTo>
                      <a:pt x="581" y="3755"/>
                    </a:lnTo>
                    <a:lnTo>
                      <a:pt x="595" y="3701"/>
                    </a:lnTo>
                    <a:lnTo>
                      <a:pt x="607" y="3647"/>
                    </a:lnTo>
                    <a:lnTo>
                      <a:pt x="618" y="3593"/>
                    </a:lnTo>
                    <a:lnTo>
                      <a:pt x="631" y="3542"/>
                    </a:lnTo>
                    <a:lnTo>
                      <a:pt x="642" y="3487"/>
                    </a:lnTo>
                    <a:lnTo>
                      <a:pt x="655" y="3434"/>
                    </a:lnTo>
                    <a:lnTo>
                      <a:pt x="666" y="3382"/>
                    </a:lnTo>
                    <a:lnTo>
                      <a:pt x="678" y="3328"/>
                    </a:lnTo>
                    <a:lnTo>
                      <a:pt x="689" y="3272"/>
                    </a:lnTo>
                    <a:lnTo>
                      <a:pt x="699" y="3219"/>
                    </a:lnTo>
                    <a:lnTo>
                      <a:pt x="711" y="3166"/>
                    </a:lnTo>
                    <a:lnTo>
                      <a:pt x="721" y="3113"/>
                    </a:lnTo>
                    <a:lnTo>
                      <a:pt x="732" y="3060"/>
                    </a:lnTo>
                    <a:lnTo>
                      <a:pt x="742" y="3006"/>
                    </a:lnTo>
                    <a:lnTo>
                      <a:pt x="753" y="2953"/>
                    </a:lnTo>
                    <a:lnTo>
                      <a:pt x="763" y="2898"/>
                    </a:lnTo>
                    <a:lnTo>
                      <a:pt x="773" y="2844"/>
                    </a:lnTo>
                    <a:lnTo>
                      <a:pt x="783" y="2790"/>
                    </a:lnTo>
                    <a:lnTo>
                      <a:pt x="794" y="2737"/>
                    </a:lnTo>
                    <a:lnTo>
                      <a:pt x="803" y="2683"/>
                    </a:lnTo>
                    <a:lnTo>
                      <a:pt x="813" y="2630"/>
                    </a:lnTo>
                    <a:lnTo>
                      <a:pt x="822" y="2575"/>
                    </a:lnTo>
                    <a:lnTo>
                      <a:pt x="832" y="2522"/>
                    </a:lnTo>
                    <a:lnTo>
                      <a:pt x="841" y="2469"/>
                    </a:lnTo>
                    <a:lnTo>
                      <a:pt x="850" y="2416"/>
                    </a:lnTo>
                    <a:lnTo>
                      <a:pt x="859" y="2364"/>
                    </a:lnTo>
                    <a:lnTo>
                      <a:pt x="867" y="2312"/>
                    </a:lnTo>
                    <a:lnTo>
                      <a:pt x="877" y="2259"/>
                    </a:lnTo>
                    <a:lnTo>
                      <a:pt x="887" y="2207"/>
                    </a:lnTo>
                    <a:lnTo>
                      <a:pt x="895" y="2155"/>
                    </a:lnTo>
                    <a:lnTo>
                      <a:pt x="903" y="2101"/>
                    </a:lnTo>
                    <a:lnTo>
                      <a:pt x="912" y="2049"/>
                    </a:lnTo>
                    <a:lnTo>
                      <a:pt x="920" y="1996"/>
                    </a:lnTo>
                    <a:lnTo>
                      <a:pt x="928" y="1942"/>
                    </a:lnTo>
                    <a:lnTo>
                      <a:pt x="935" y="1890"/>
                    </a:lnTo>
                    <a:lnTo>
                      <a:pt x="942" y="1837"/>
                    </a:lnTo>
                    <a:lnTo>
                      <a:pt x="950" y="1785"/>
                    </a:lnTo>
                    <a:lnTo>
                      <a:pt x="957" y="1733"/>
                    </a:lnTo>
                    <a:lnTo>
                      <a:pt x="964" y="1679"/>
                    </a:lnTo>
                    <a:lnTo>
                      <a:pt x="972" y="1627"/>
                    </a:lnTo>
                    <a:lnTo>
                      <a:pt x="979" y="1573"/>
                    </a:lnTo>
                    <a:lnTo>
                      <a:pt x="986" y="1520"/>
                    </a:lnTo>
                    <a:lnTo>
                      <a:pt x="991" y="1468"/>
                    </a:lnTo>
                    <a:lnTo>
                      <a:pt x="998" y="1416"/>
                    </a:lnTo>
                    <a:lnTo>
                      <a:pt x="1005" y="1362"/>
                    </a:lnTo>
                    <a:lnTo>
                      <a:pt x="1011" y="1309"/>
                    </a:lnTo>
                    <a:lnTo>
                      <a:pt x="1016" y="1255"/>
                    </a:lnTo>
                    <a:lnTo>
                      <a:pt x="1022" y="1203"/>
                    </a:lnTo>
                    <a:lnTo>
                      <a:pt x="1028" y="1150"/>
                    </a:lnTo>
                    <a:lnTo>
                      <a:pt x="1033" y="1097"/>
                    </a:lnTo>
                    <a:lnTo>
                      <a:pt x="1039" y="1045"/>
                    </a:lnTo>
                    <a:lnTo>
                      <a:pt x="1044" y="992"/>
                    </a:lnTo>
                    <a:lnTo>
                      <a:pt x="1049" y="939"/>
                    </a:lnTo>
                    <a:lnTo>
                      <a:pt x="1054" y="883"/>
                    </a:lnTo>
                    <a:lnTo>
                      <a:pt x="1058" y="831"/>
                    </a:lnTo>
                    <a:lnTo>
                      <a:pt x="1063" y="779"/>
                    </a:lnTo>
                    <a:lnTo>
                      <a:pt x="1068" y="725"/>
                    </a:lnTo>
                    <a:lnTo>
                      <a:pt x="1071" y="673"/>
                    </a:lnTo>
                    <a:lnTo>
                      <a:pt x="1075" y="620"/>
                    </a:lnTo>
                    <a:lnTo>
                      <a:pt x="1079" y="566"/>
                    </a:lnTo>
                    <a:lnTo>
                      <a:pt x="1082" y="512"/>
                    </a:lnTo>
                    <a:lnTo>
                      <a:pt x="1086" y="459"/>
                    </a:lnTo>
                    <a:lnTo>
                      <a:pt x="1090" y="406"/>
                    </a:lnTo>
                    <a:lnTo>
                      <a:pt x="1094" y="354"/>
                    </a:lnTo>
                    <a:lnTo>
                      <a:pt x="1097" y="300"/>
                    </a:lnTo>
                    <a:lnTo>
                      <a:pt x="1099" y="247"/>
                    </a:lnTo>
                    <a:lnTo>
                      <a:pt x="1102" y="193"/>
                    </a:lnTo>
                    <a:lnTo>
                      <a:pt x="1104" y="141"/>
                    </a:lnTo>
                    <a:lnTo>
                      <a:pt x="1106" y="86"/>
                    </a:lnTo>
                    <a:lnTo>
                      <a:pt x="1108" y="34"/>
                    </a:lnTo>
                    <a:lnTo>
                      <a:pt x="1099" y="9"/>
                    </a:lnTo>
                    <a:lnTo>
                      <a:pt x="1078" y="0"/>
                    </a:lnTo>
                    <a:lnTo>
                      <a:pt x="1055" y="5"/>
                    </a:lnTo>
                    <a:lnTo>
                      <a:pt x="1046" y="11"/>
                    </a:lnTo>
                    <a:lnTo>
                      <a:pt x="1038" y="20"/>
                    </a:lnTo>
                    <a:lnTo>
                      <a:pt x="1036"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6" name="Freeform 346">
                <a:extLst>
                  <a:ext uri="{FF2B5EF4-FFF2-40B4-BE49-F238E27FC236}">
                    <a16:creationId xmlns:a16="http://schemas.microsoft.com/office/drawing/2014/main" id="{21EB5C77-F148-8DA4-C7EA-CBEFD75BBA51}"/>
                  </a:ext>
                </a:extLst>
              </p:cNvPr>
              <p:cNvSpPr>
                <a:spLocks/>
              </p:cNvSpPr>
              <p:nvPr/>
            </p:nvSpPr>
            <p:spPr bwMode="auto">
              <a:xfrm>
                <a:off x="4545" y="2092"/>
                <a:ext cx="159" cy="727"/>
              </a:xfrm>
              <a:custGeom>
                <a:avLst/>
                <a:gdLst>
                  <a:gd name="T0" fmla="*/ 21 w 1108"/>
                  <a:gd name="T1" fmla="*/ 4 h 5084"/>
                  <a:gd name="T2" fmla="*/ 21 w 1108"/>
                  <a:gd name="T3" fmla="*/ 8 h 5084"/>
                  <a:gd name="T4" fmla="*/ 20 w 1108"/>
                  <a:gd name="T5" fmla="*/ 13 h 5084"/>
                  <a:gd name="T6" fmla="*/ 20 w 1108"/>
                  <a:gd name="T7" fmla="*/ 17 h 5084"/>
                  <a:gd name="T8" fmla="*/ 19 w 1108"/>
                  <a:gd name="T9" fmla="*/ 21 h 5084"/>
                  <a:gd name="T10" fmla="*/ 18 w 1108"/>
                  <a:gd name="T11" fmla="*/ 25 h 5084"/>
                  <a:gd name="T12" fmla="*/ 18 w 1108"/>
                  <a:gd name="T13" fmla="*/ 30 h 5084"/>
                  <a:gd name="T14" fmla="*/ 17 w 1108"/>
                  <a:gd name="T15" fmla="*/ 34 h 5084"/>
                  <a:gd name="T16" fmla="*/ 16 w 1108"/>
                  <a:gd name="T17" fmla="*/ 38 h 5084"/>
                  <a:gd name="T18" fmla="*/ 15 w 1108"/>
                  <a:gd name="T19" fmla="*/ 42 h 5084"/>
                  <a:gd name="T20" fmla="*/ 14 w 1108"/>
                  <a:gd name="T21" fmla="*/ 47 h 5084"/>
                  <a:gd name="T22" fmla="*/ 14 w 1108"/>
                  <a:gd name="T23" fmla="*/ 51 h 5084"/>
                  <a:gd name="T24" fmla="*/ 13 w 1108"/>
                  <a:gd name="T25" fmla="*/ 54 h 5084"/>
                  <a:gd name="T26" fmla="*/ 12 w 1108"/>
                  <a:gd name="T27" fmla="*/ 58 h 5084"/>
                  <a:gd name="T28" fmla="*/ 11 w 1108"/>
                  <a:gd name="T29" fmla="*/ 63 h 5084"/>
                  <a:gd name="T30" fmla="*/ 10 w 1108"/>
                  <a:gd name="T31" fmla="*/ 67 h 5084"/>
                  <a:gd name="T32" fmla="*/ 9 w 1108"/>
                  <a:gd name="T33" fmla="*/ 71 h 5084"/>
                  <a:gd name="T34" fmla="*/ 7 w 1108"/>
                  <a:gd name="T35" fmla="*/ 76 h 5084"/>
                  <a:gd name="T36" fmla="*/ 7 w 1108"/>
                  <a:gd name="T37" fmla="*/ 79 h 5084"/>
                  <a:gd name="T38" fmla="*/ 5 w 1108"/>
                  <a:gd name="T39" fmla="*/ 84 h 5084"/>
                  <a:gd name="T40" fmla="*/ 4 w 1108"/>
                  <a:gd name="T41" fmla="*/ 88 h 5084"/>
                  <a:gd name="T42" fmla="*/ 3 w 1108"/>
                  <a:gd name="T43" fmla="*/ 92 h 5084"/>
                  <a:gd name="T44" fmla="*/ 1 w 1108"/>
                  <a:gd name="T45" fmla="*/ 96 h 5084"/>
                  <a:gd name="T46" fmla="*/ 0 w 1108"/>
                  <a:gd name="T47" fmla="*/ 101 h 5084"/>
                  <a:gd name="T48" fmla="*/ 1 w 1108"/>
                  <a:gd name="T49" fmla="*/ 104 h 5084"/>
                  <a:gd name="T50" fmla="*/ 3 w 1108"/>
                  <a:gd name="T51" fmla="*/ 104 h 5084"/>
                  <a:gd name="T52" fmla="*/ 4 w 1108"/>
                  <a:gd name="T53" fmla="*/ 103 h 5084"/>
                  <a:gd name="T54" fmla="*/ 5 w 1108"/>
                  <a:gd name="T55" fmla="*/ 102 h 5084"/>
                  <a:gd name="T56" fmla="*/ 6 w 1108"/>
                  <a:gd name="T57" fmla="*/ 101 h 5084"/>
                  <a:gd name="T58" fmla="*/ 6 w 1108"/>
                  <a:gd name="T59" fmla="*/ 98 h 5084"/>
                  <a:gd name="T60" fmla="*/ 8 w 1108"/>
                  <a:gd name="T61" fmla="*/ 93 h 5084"/>
                  <a:gd name="T62" fmla="*/ 9 w 1108"/>
                  <a:gd name="T63" fmla="*/ 89 h 5084"/>
                  <a:gd name="T64" fmla="*/ 10 w 1108"/>
                  <a:gd name="T65" fmla="*/ 85 h 5084"/>
                  <a:gd name="T66" fmla="*/ 11 w 1108"/>
                  <a:gd name="T67" fmla="*/ 80 h 5084"/>
                  <a:gd name="T68" fmla="*/ 12 w 1108"/>
                  <a:gd name="T69" fmla="*/ 77 h 5084"/>
                  <a:gd name="T70" fmla="*/ 13 w 1108"/>
                  <a:gd name="T71" fmla="*/ 72 h 5084"/>
                  <a:gd name="T72" fmla="*/ 14 w 1108"/>
                  <a:gd name="T73" fmla="*/ 68 h 5084"/>
                  <a:gd name="T74" fmla="*/ 15 w 1108"/>
                  <a:gd name="T75" fmla="*/ 64 h 5084"/>
                  <a:gd name="T76" fmla="*/ 16 w 1108"/>
                  <a:gd name="T77" fmla="*/ 59 h 5084"/>
                  <a:gd name="T78" fmla="*/ 17 w 1108"/>
                  <a:gd name="T79" fmla="*/ 55 h 5084"/>
                  <a:gd name="T80" fmla="*/ 17 w 1108"/>
                  <a:gd name="T81" fmla="*/ 52 h 5084"/>
                  <a:gd name="T82" fmla="*/ 18 w 1108"/>
                  <a:gd name="T83" fmla="*/ 47 h 5084"/>
                  <a:gd name="T84" fmla="*/ 19 w 1108"/>
                  <a:gd name="T85" fmla="*/ 43 h 5084"/>
                  <a:gd name="T86" fmla="*/ 19 w 1108"/>
                  <a:gd name="T87" fmla="*/ 39 h 5084"/>
                  <a:gd name="T88" fmla="*/ 20 w 1108"/>
                  <a:gd name="T89" fmla="*/ 34 h 5084"/>
                  <a:gd name="T90" fmla="*/ 20 w 1108"/>
                  <a:gd name="T91" fmla="*/ 30 h 5084"/>
                  <a:gd name="T92" fmla="*/ 21 w 1108"/>
                  <a:gd name="T93" fmla="*/ 26 h 5084"/>
                  <a:gd name="T94" fmla="*/ 21 w 1108"/>
                  <a:gd name="T95" fmla="*/ 21 h 5084"/>
                  <a:gd name="T96" fmla="*/ 22 w 1108"/>
                  <a:gd name="T97" fmla="*/ 17 h 5084"/>
                  <a:gd name="T98" fmla="*/ 22 w 1108"/>
                  <a:gd name="T99" fmla="*/ 13 h 5084"/>
                  <a:gd name="T100" fmla="*/ 22 w 1108"/>
                  <a:gd name="T101" fmla="*/ 8 h 5084"/>
                  <a:gd name="T102" fmla="*/ 23 w 1108"/>
                  <a:gd name="T103" fmla="*/ 4 h 5084"/>
                  <a:gd name="T104" fmla="*/ 23 w 1108"/>
                  <a:gd name="T105" fmla="*/ 1 h 5084"/>
                  <a:gd name="T106" fmla="*/ 22 w 1108"/>
                  <a:gd name="T107" fmla="*/ 0 h 5084"/>
                  <a:gd name="T108" fmla="*/ 21 w 1108"/>
                  <a:gd name="T109" fmla="*/ 1 h 50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08" h="5084">
                    <a:moveTo>
                      <a:pt x="1036" y="34"/>
                    </a:moveTo>
                    <a:lnTo>
                      <a:pt x="1031" y="86"/>
                    </a:lnTo>
                    <a:lnTo>
                      <a:pt x="1027" y="140"/>
                    </a:lnTo>
                    <a:lnTo>
                      <a:pt x="1022" y="192"/>
                    </a:lnTo>
                    <a:lnTo>
                      <a:pt x="1018" y="243"/>
                    </a:lnTo>
                    <a:lnTo>
                      <a:pt x="1012" y="297"/>
                    </a:lnTo>
                    <a:lnTo>
                      <a:pt x="1007" y="349"/>
                    </a:lnTo>
                    <a:lnTo>
                      <a:pt x="1002" y="401"/>
                    </a:lnTo>
                    <a:lnTo>
                      <a:pt x="996" y="454"/>
                    </a:lnTo>
                    <a:lnTo>
                      <a:pt x="990" y="506"/>
                    </a:lnTo>
                    <a:lnTo>
                      <a:pt x="985" y="559"/>
                    </a:lnTo>
                    <a:lnTo>
                      <a:pt x="979" y="613"/>
                    </a:lnTo>
                    <a:lnTo>
                      <a:pt x="972" y="664"/>
                    </a:lnTo>
                    <a:lnTo>
                      <a:pt x="966" y="716"/>
                    </a:lnTo>
                    <a:lnTo>
                      <a:pt x="960" y="769"/>
                    </a:lnTo>
                    <a:lnTo>
                      <a:pt x="953" y="821"/>
                    </a:lnTo>
                    <a:lnTo>
                      <a:pt x="946" y="872"/>
                    </a:lnTo>
                    <a:lnTo>
                      <a:pt x="939" y="927"/>
                    </a:lnTo>
                    <a:lnTo>
                      <a:pt x="931" y="979"/>
                    </a:lnTo>
                    <a:lnTo>
                      <a:pt x="924" y="1030"/>
                    </a:lnTo>
                    <a:lnTo>
                      <a:pt x="916" y="1082"/>
                    </a:lnTo>
                    <a:lnTo>
                      <a:pt x="910" y="1135"/>
                    </a:lnTo>
                    <a:lnTo>
                      <a:pt x="902" y="1186"/>
                    </a:lnTo>
                    <a:lnTo>
                      <a:pt x="894" y="1238"/>
                    </a:lnTo>
                    <a:lnTo>
                      <a:pt x="886" y="1292"/>
                    </a:lnTo>
                    <a:lnTo>
                      <a:pt x="875" y="1344"/>
                    </a:lnTo>
                    <a:lnTo>
                      <a:pt x="867" y="1396"/>
                    </a:lnTo>
                    <a:lnTo>
                      <a:pt x="858" y="1447"/>
                    </a:lnTo>
                    <a:lnTo>
                      <a:pt x="850" y="1500"/>
                    </a:lnTo>
                    <a:lnTo>
                      <a:pt x="841" y="1551"/>
                    </a:lnTo>
                    <a:lnTo>
                      <a:pt x="832" y="1604"/>
                    </a:lnTo>
                    <a:lnTo>
                      <a:pt x="823" y="1656"/>
                    </a:lnTo>
                    <a:lnTo>
                      <a:pt x="814" y="1707"/>
                    </a:lnTo>
                    <a:lnTo>
                      <a:pt x="805" y="1760"/>
                    </a:lnTo>
                    <a:lnTo>
                      <a:pt x="795" y="1811"/>
                    </a:lnTo>
                    <a:lnTo>
                      <a:pt x="786" y="1864"/>
                    </a:lnTo>
                    <a:lnTo>
                      <a:pt x="775" y="1915"/>
                    </a:lnTo>
                    <a:lnTo>
                      <a:pt x="766" y="1967"/>
                    </a:lnTo>
                    <a:lnTo>
                      <a:pt x="756" y="2018"/>
                    </a:lnTo>
                    <a:lnTo>
                      <a:pt x="746" y="2071"/>
                    </a:lnTo>
                    <a:lnTo>
                      <a:pt x="736" y="2123"/>
                    </a:lnTo>
                    <a:lnTo>
                      <a:pt x="725" y="2174"/>
                    </a:lnTo>
                    <a:lnTo>
                      <a:pt x="715" y="2225"/>
                    </a:lnTo>
                    <a:lnTo>
                      <a:pt x="704" y="2279"/>
                    </a:lnTo>
                    <a:lnTo>
                      <a:pt x="693" y="2330"/>
                    </a:lnTo>
                    <a:lnTo>
                      <a:pt x="683" y="2381"/>
                    </a:lnTo>
                    <a:lnTo>
                      <a:pt x="672" y="2432"/>
                    </a:lnTo>
                    <a:lnTo>
                      <a:pt x="661" y="2483"/>
                    </a:lnTo>
                    <a:lnTo>
                      <a:pt x="650" y="2536"/>
                    </a:lnTo>
                    <a:lnTo>
                      <a:pt x="638" y="2588"/>
                    </a:lnTo>
                    <a:lnTo>
                      <a:pt x="626" y="2643"/>
                    </a:lnTo>
                    <a:lnTo>
                      <a:pt x="615" y="2695"/>
                    </a:lnTo>
                    <a:lnTo>
                      <a:pt x="603" y="2747"/>
                    </a:lnTo>
                    <a:lnTo>
                      <a:pt x="590" y="2799"/>
                    </a:lnTo>
                    <a:lnTo>
                      <a:pt x="578" y="2853"/>
                    </a:lnTo>
                    <a:lnTo>
                      <a:pt x="565" y="2906"/>
                    </a:lnTo>
                    <a:lnTo>
                      <a:pt x="552" y="2960"/>
                    </a:lnTo>
                    <a:lnTo>
                      <a:pt x="540" y="3012"/>
                    </a:lnTo>
                    <a:lnTo>
                      <a:pt x="527" y="3064"/>
                    </a:lnTo>
                    <a:lnTo>
                      <a:pt x="514" y="3117"/>
                    </a:lnTo>
                    <a:lnTo>
                      <a:pt x="501" y="3169"/>
                    </a:lnTo>
                    <a:lnTo>
                      <a:pt x="488" y="3221"/>
                    </a:lnTo>
                    <a:lnTo>
                      <a:pt x="474" y="3274"/>
                    </a:lnTo>
                    <a:lnTo>
                      <a:pt x="462" y="3328"/>
                    </a:lnTo>
                    <a:lnTo>
                      <a:pt x="448" y="3381"/>
                    </a:lnTo>
                    <a:lnTo>
                      <a:pt x="433" y="3433"/>
                    </a:lnTo>
                    <a:lnTo>
                      <a:pt x="419" y="3485"/>
                    </a:lnTo>
                    <a:lnTo>
                      <a:pt x="406" y="3537"/>
                    </a:lnTo>
                    <a:lnTo>
                      <a:pt x="391" y="3589"/>
                    </a:lnTo>
                    <a:lnTo>
                      <a:pt x="377" y="3642"/>
                    </a:lnTo>
                    <a:lnTo>
                      <a:pt x="364" y="3694"/>
                    </a:lnTo>
                    <a:lnTo>
                      <a:pt x="349" y="3748"/>
                    </a:lnTo>
                    <a:lnTo>
                      <a:pt x="335" y="3799"/>
                    </a:lnTo>
                    <a:lnTo>
                      <a:pt x="318" y="3857"/>
                    </a:lnTo>
                    <a:lnTo>
                      <a:pt x="302" y="3916"/>
                    </a:lnTo>
                    <a:lnTo>
                      <a:pt x="286" y="3975"/>
                    </a:lnTo>
                    <a:lnTo>
                      <a:pt x="269" y="4033"/>
                    </a:lnTo>
                    <a:lnTo>
                      <a:pt x="253" y="4091"/>
                    </a:lnTo>
                    <a:lnTo>
                      <a:pt x="236" y="4149"/>
                    </a:lnTo>
                    <a:lnTo>
                      <a:pt x="219" y="4207"/>
                    </a:lnTo>
                    <a:lnTo>
                      <a:pt x="202" y="4265"/>
                    </a:lnTo>
                    <a:lnTo>
                      <a:pt x="185" y="4324"/>
                    </a:lnTo>
                    <a:lnTo>
                      <a:pt x="168" y="4382"/>
                    </a:lnTo>
                    <a:lnTo>
                      <a:pt x="151" y="4433"/>
                    </a:lnTo>
                    <a:lnTo>
                      <a:pt x="133" y="4487"/>
                    </a:lnTo>
                    <a:lnTo>
                      <a:pt x="114" y="4539"/>
                    </a:lnTo>
                    <a:lnTo>
                      <a:pt x="92" y="4594"/>
                    </a:lnTo>
                    <a:lnTo>
                      <a:pt x="73" y="4648"/>
                    </a:lnTo>
                    <a:lnTo>
                      <a:pt x="55" y="4703"/>
                    </a:lnTo>
                    <a:lnTo>
                      <a:pt x="37" y="4758"/>
                    </a:lnTo>
                    <a:lnTo>
                      <a:pt x="23" y="4812"/>
                    </a:lnTo>
                    <a:lnTo>
                      <a:pt x="10" y="4867"/>
                    </a:lnTo>
                    <a:lnTo>
                      <a:pt x="3" y="4922"/>
                    </a:lnTo>
                    <a:lnTo>
                      <a:pt x="0" y="4977"/>
                    </a:lnTo>
                    <a:lnTo>
                      <a:pt x="10" y="5027"/>
                    </a:lnTo>
                    <a:lnTo>
                      <a:pt x="40" y="5061"/>
                    </a:lnTo>
                    <a:lnTo>
                      <a:pt x="80" y="5080"/>
                    </a:lnTo>
                    <a:lnTo>
                      <a:pt x="106" y="5084"/>
                    </a:lnTo>
                    <a:lnTo>
                      <a:pt x="132" y="5082"/>
                    </a:lnTo>
                    <a:lnTo>
                      <a:pt x="158" y="5074"/>
                    </a:lnTo>
                    <a:lnTo>
                      <a:pt x="177" y="5063"/>
                    </a:lnTo>
                    <a:lnTo>
                      <a:pt x="194" y="5050"/>
                    </a:lnTo>
                    <a:lnTo>
                      <a:pt x="209" y="5033"/>
                    </a:lnTo>
                    <a:lnTo>
                      <a:pt x="226" y="5005"/>
                    </a:lnTo>
                    <a:lnTo>
                      <a:pt x="242" y="4978"/>
                    </a:lnTo>
                    <a:lnTo>
                      <a:pt x="257" y="4947"/>
                    </a:lnTo>
                    <a:lnTo>
                      <a:pt x="263" y="4934"/>
                    </a:lnTo>
                    <a:lnTo>
                      <a:pt x="269" y="4919"/>
                    </a:lnTo>
                    <a:lnTo>
                      <a:pt x="276" y="4904"/>
                    </a:lnTo>
                    <a:lnTo>
                      <a:pt x="296" y="4847"/>
                    </a:lnTo>
                    <a:lnTo>
                      <a:pt x="314" y="4790"/>
                    </a:lnTo>
                    <a:lnTo>
                      <a:pt x="330" y="4732"/>
                    </a:lnTo>
                    <a:lnTo>
                      <a:pt x="343" y="4673"/>
                    </a:lnTo>
                    <a:lnTo>
                      <a:pt x="358" y="4615"/>
                    </a:lnTo>
                    <a:lnTo>
                      <a:pt x="372" y="4559"/>
                    </a:lnTo>
                    <a:lnTo>
                      <a:pt x="385" y="4505"/>
                    </a:lnTo>
                    <a:lnTo>
                      <a:pt x="405" y="4435"/>
                    </a:lnTo>
                    <a:lnTo>
                      <a:pt x="423" y="4365"/>
                    </a:lnTo>
                    <a:lnTo>
                      <a:pt x="442" y="4296"/>
                    </a:lnTo>
                    <a:lnTo>
                      <a:pt x="459" y="4233"/>
                    </a:lnTo>
                    <a:lnTo>
                      <a:pt x="475" y="4172"/>
                    </a:lnTo>
                    <a:lnTo>
                      <a:pt x="492" y="4111"/>
                    </a:lnTo>
                    <a:lnTo>
                      <a:pt x="508" y="4047"/>
                    </a:lnTo>
                    <a:lnTo>
                      <a:pt x="524" y="3985"/>
                    </a:lnTo>
                    <a:lnTo>
                      <a:pt x="539" y="3922"/>
                    </a:lnTo>
                    <a:lnTo>
                      <a:pt x="555" y="3860"/>
                    </a:lnTo>
                    <a:lnTo>
                      <a:pt x="567" y="3807"/>
                    </a:lnTo>
                    <a:lnTo>
                      <a:pt x="581" y="3755"/>
                    </a:lnTo>
                    <a:lnTo>
                      <a:pt x="595" y="3701"/>
                    </a:lnTo>
                    <a:lnTo>
                      <a:pt x="607" y="3647"/>
                    </a:lnTo>
                    <a:lnTo>
                      <a:pt x="618" y="3593"/>
                    </a:lnTo>
                    <a:lnTo>
                      <a:pt x="631" y="3542"/>
                    </a:lnTo>
                    <a:lnTo>
                      <a:pt x="642" y="3487"/>
                    </a:lnTo>
                    <a:lnTo>
                      <a:pt x="655" y="3434"/>
                    </a:lnTo>
                    <a:lnTo>
                      <a:pt x="666" y="3382"/>
                    </a:lnTo>
                    <a:lnTo>
                      <a:pt x="678" y="3328"/>
                    </a:lnTo>
                    <a:lnTo>
                      <a:pt x="689" y="3272"/>
                    </a:lnTo>
                    <a:lnTo>
                      <a:pt x="699" y="3219"/>
                    </a:lnTo>
                    <a:lnTo>
                      <a:pt x="711" y="3166"/>
                    </a:lnTo>
                    <a:lnTo>
                      <a:pt x="721" y="3113"/>
                    </a:lnTo>
                    <a:lnTo>
                      <a:pt x="732" y="3060"/>
                    </a:lnTo>
                    <a:lnTo>
                      <a:pt x="742" y="3006"/>
                    </a:lnTo>
                    <a:lnTo>
                      <a:pt x="753" y="2953"/>
                    </a:lnTo>
                    <a:lnTo>
                      <a:pt x="763" y="2898"/>
                    </a:lnTo>
                    <a:lnTo>
                      <a:pt x="773" y="2844"/>
                    </a:lnTo>
                    <a:lnTo>
                      <a:pt x="783" y="2790"/>
                    </a:lnTo>
                    <a:lnTo>
                      <a:pt x="794" y="2737"/>
                    </a:lnTo>
                    <a:lnTo>
                      <a:pt x="803" y="2683"/>
                    </a:lnTo>
                    <a:lnTo>
                      <a:pt x="813" y="2630"/>
                    </a:lnTo>
                    <a:lnTo>
                      <a:pt x="822" y="2575"/>
                    </a:lnTo>
                    <a:lnTo>
                      <a:pt x="832" y="2522"/>
                    </a:lnTo>
                    <a:lnTo>
                      <a:pt x="841" y="2469"/>
                    </a:lnTo>
                    <a:lnTo>
                      <a:pt x="850" y="2416"/>
                    </a:lnTo>
                    <a:lnTo>
                      <a:pt x="859" y="2364"/>
                    </a:lnTo>
                    <a:lnTo>
                      <a:pt x="867" y="2312"/>
                    </a:lnTo>
                    <a:lnTo>
                      <a:pt x="877" y="2259"/>
                    </a:lnTo>
                    <a:lnTo>
                      <a:pt x="887" y="2207"/>
                    </a:lnTo>
                    <a:lnTo>
                      <a:pt x="895" y="2155"/>
                    </a:lnTo>
                    <a:lnTo>
                      <a:pt x="903" y="2101"/>
                    </a:lnTo>
                    <a:lnTo>
                      <a:pt x="912" y="2049"/>
                    </a:lnTo>
                    <a:lnTo>
                      <a:pt x="920" y="1996"/>
                    </a:lnTo>
                    <a:lnTo>
                      <a:pt x="928" y="1942"/>
                    </a:lnTo>
                    <a:lnTo>
                      <a:pt x="935" y="1890"/>
                    </a:lnTo>
                    <a:lnTo>
                      <a:pt x="942" y="1837"/>
                    </a:lnTo>
                    <a:lnTo>
                      <a:pt x="950" y="1785"/>
                    </a:lnTo>
                    <a:lnTo>
                      <a:pt x="957" y="1733"/>
                    </a:lnTo>
                    <a:lnTo>
                      <a:pt x="964" y="1679"/>
                    </a:lnTo>
                    <a:lnTo>
                      <a:pt x="972" y="1627"/>
                    </a:lnTo>
                    <a:lnTo>
                      <a:pt x="979" y="1573"/>
                    </a:lnTo>
                    <a:lnTo>
                      <a:pt x="986" y="1520"/>
                    </a:lnTo>
                    <a:lnTo>
                      <a:pt x="991" y="1468"/>
                    </a:lnTo>
                    <a:lnTo>
                      <a:pt x="998" y="1416"/>
                    </a:lnTo>
                    <a:lnTo>
                      <a:pt x="1005" y="1362"/>
                    </a:lnTo>
                    <a:lnTo>
                      <a:pt x="1011" y="1309"/>
                    </a:lnTo>
                    <a:lnTo>
                      <a:pt x="1016" y="1255"/>
                    </a:lnTo>
                    <a:lnTo>
                      <a:pt x="1022" y="1203"/>
                    </a:lnTo>
                    <a:lnTo>
                      <a:pt x="1028" y="1150"/>
                    </a:lnTo>
                    <a:lnTo>
                      <a:pt x="1033" y="1097"/>
                    </a:lnTo>
                    <a:lnTo>
                      <a:pt x="1039" y="1045"/>
                    </a:lnTo>
                    <a:lnTo>
                      <a:pt x="1044" y="992"/>
                    </a:lnTo>
                    <a:lnTo>
                      <a:pt x="1049" y="939"/>
                    </a:lnTo>
                    <a:lnTo>
                      <a:pt x="1054" y="883"/>
                    </a:lnTo>
                    <a:lnTo>
                      <a:pt x="1058" y="831"/>
                    </a:lnTo>
                    <a:lnTo>
                      <a:pt x="1063" y="779"/>
                    </a:lnTo>
                    <a:lnTo>
                      <a:pt x="1068" y="725"/>
                    </a:lnTo>
                    <a:lnTo>
                      <a:pt x="1071" y="673"/>
                    </a:lnTo>
                    <a:lnTo>
                      <a:pt x="1075" y="620"/>
                    </a:lnTo>
                    <a:lnTo>
                      <a:pt x="1079" y="566"/>
                    </a:lnTo>
                    <a:lnTo>
                      <a:pt x="1082" y="512"/>
                    </a:lnTo>
                    <a:lnTo>
                      <a:pt x="1086" y="459"/>
                    </a:lnTo>
                    <a:lnTo>
                      <a:pt x="1090" y="406"/>
                    </a:lnTo>
                    <a:lnTo>
                      <a:pt x="1094" y="354"/>
                    </a:lnTo>
                    <a:lnTo>
                      <a:pt x="1097" y="300"/>
                    </a:lnTo>
                    <a:lnTo>
                      <a:pt x="1099" y="247"/>
                    </a:lnTo>
                    <a:lnTo>
                      <a:pt x="1102" y="193"/>
                    </a:lnTo>
                    <a:lnTo>
                      <a:pt x="1104" y="141"/>
                    </a:lnTo>
                    <a:lnTo>
                      <a:pt x="1106" y="86"/>
                    </a:lnTo>
                    <a:lnTo>
                      <a:pt x="1108" y="34"/>
                    </a:lnTo>
                    <a:lnTo>
                      <a:pt x="1099" y="9"/>
                    </a:lnTo>
                    <a:lnTo>
                      <a:pt x="1078" y="0"/>
                    </a:lnTo>
                    <a:lnTo>
                      <a:pt x="1055" y="5"/>
                    </a:lnTo>
                    <a:lnTo>
                      <a:pt x="1046" y="11"/>
                    </a:lnTo>
                    <a:lnTo>
                      <a:pt x="1038" y="20"/>
                    </a:lnTo>
                    <a:lnTo>
                      <a:pt x="103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7" name="Freeform 347">
                <a:extLst>
                  <a:ext uri="{FF2B5EF4-FFF2-40B4-BE49-F238E27FC236}">
                    <a16:creationId xmlns:a16="http://schemas.microsoft.com/office/drawing/2014/main" id="{029DA8B0-19B6-8DFF-8CB3-2A0472F55E57}"/>
                  </a:ext>
                </a:extLst>
              </p:cNvPr>
              <p:cNvSpPr>
                <a:spLocks/>
              </p:cNvSpPr>
              <p:nvPr/>
            </p:nvSpPr>
            <p:spPr bwMode="auto">
              <a:xfrm>
                <a:off x="4072" y="2830"/>
                <a:ext cx="508" cy="437"/>
              </a:xfrm>
              <a:custGeom>
                <a:avLst/>
                <a:gdLst>
                  <a:gd name="T0" fmla="*/ 67 w 3557"/>
                  <a:gd name="T1" fmla="*/ 1 h 3063"/>
                  <a:gd name="T2" fmla="*/ 65 w 3557"/>
                  <a:gd name="T3" fmla="*/ 4 h 3063"/>
                  <a:gd name="T4" fmla="*/ 64 w 3557"/>
                  <a:gd name="T5" fmla="*/ 8 h 3063"/>
                  <a:gd name="T6" fmla="*/ 61 w 3557"/>
                  <a:gd name="T7" fmla="*/ 11 h 3063"/>
                  <a:gd name="T8" fmla="*/ 58 w 3557"/>
                  <a:gd name="T9" fmla="*/ 14 h 3063"/>
                  <a:gd name="T10" fmla="*/ 54 w 3557"/>
                  <a:gd name="T11" fmla="*/ 17 h 3063"/>
                  <a:gd name="T12" fmla="*/ 51 w 3557"/>
                  <a:gd name="T13" fmla="*/ 19 h 3063"/>
                  <a:gd name="T14" fmla="*/ 47 w 3557"/>
                  <a:gd name="T15" fmla="*/ 22 h 3063"/>
                  <a:gd name="T16" fmla="*/ 43 w 3557"/>
                  <a:gd name="T17" fmla="*/ 25 h 3063"/>
                  <a:gd name="T18" fmla="*/ 40 w 3557"/>
                  <a:gd name="T19" fmla="*/ 28 h 3063"/>
                  <a:gd name="T20" fmla="*/ 37 w 3557"/>
                  <a:gd name="T21" fmla="*/ 30 h 3063"/>
                  <a:gd name="T22" fmla="*/ 33 w 3557"/>
                  <a:gd name="T23" fmla="*/ 33 h 3063"/>
                  <a:gd name="T24" fmla="*/ 30 w 3557"/>
                  <a:gd name="T25" fmla="*/ 36 h 3063"/>
                  <a:gd name="T26" fmla="*/ 26 w 3557"/>
                  <a:gd name="T27" fmla="*/ 38 h 3063"/>
                  <a:gd name="T28" fmla="*/ 22 w 3557"/>
                  <a:gd name="T29" fmla="*/ 41 h 3063"/>
                  <a:gd name="T30" fmla="*/ 19 w 3557"/>
                  <a:gd name="T31" fmla="*/ 44 h 3063"/>
                  <a:gd name="T32" fmla="*/ 16 w 3557"/>
                  <a:gd name="T33" fmla="*/ 46 h 3063"/>
                  <a:gd name="T34" fmla="*/ 12 w 3557"/>
                  <a:gd name="T35" fmla="*/ 49 h 3063"/>
                  <a:gd name="T36" fmla="*/ 8 w 3557"/>
                  <a:gd name="T37" fmla="*/ 53 h 3063"/>
                  <a:gd name="T38" fmla="*/ 7 w 3557"/>
                  <a:gd name="T39" fmla="*/ 54 h 3063"/>
                  <a:gd name="T40" fmla="*/ 4 w 3557"/>
                  <a:gd name="T41" fmla="*/ 56 h 3063"/>
                  <a:gd name="T42" fmla="*/ 1 w 3557"/>
                  <a:gd name="T43" fmla="*/ 60 h 3063"/>
                  <a:gd name="T44" fmla="*/ 0 w 3557"/>
                  <a:gd name="T45" fmla="*/ 62 h 3063"/>
                  <a:gd name="T46" fmla="*/ 1 w 3557"/>
                  <a:gd name="T47" fmla="*/ 62 h 3063"/>
                  <a:gd name="T48" fmla="*/ 4 w 3557"/>
                  <a:gd name="T49" fmla="*/ 60 h 3063"/>
                  <a:gd name="T50" fmla="*/ 6 w 3557"/>
                  <a:gd name="T51" fmla="*/ 59 h 3063"/>
                  <a:gd name="T52" fmla="*/ 9 w 3557"/>
                  <a:gd name="T53" fmla="*/ 56 h 3063"/>
                  <a:gd name="T54" fmla="*/ 12 w 3557"/>
                  <a:gd name="T55" fmla="*/ 54 h 3063"/>
                  <a:gd name="T56" fmla="*/ 16 w 3557"/>
                  <a:gd name="T57" fmla="*/ 51 h 3063"/>
                  <a:gd name="T58" fmla="*/ 20 w 3557"/>
                  <a:gd name="T59" fmla="*/ 49 h 3063"/>
                  <a:gd name="T60" fmla="*/ 23 w 3557"/>
                  <a:gd name="T61" fmla="*/ 47 h 3063"/>
                  <a:gd name="T62" fmla="*/ 27 w 3557"/>
                  <a:gd name="T63" fmla="*/ 44 h 3063"/>
                  <a:gd name="T64" fmla="*/ 30 w 3557"/>
                  <a:gd name="T65" fmla="*/ 42 h 3063"/>
                  <a:gd name="T66" fmla="*/ 34 w 3557"/>
                  <a:gd name="T67" fmla="*/ 39 h 3063"/>
                  <a:gd name="T68" fmla="*/ 38 w 3557"/>
                  <a:gd name="T69" fmla="*/ 37 h 3063"/>
                  <a:gd name="T70" fmla="*/ 41 w 3557"/>
                  <a:gd name="T71" fmla="*/ 34 h 3063"/>
                  <a:gd name="T72" fmla="*/ 44 w 3557"/>
                  <a:gd name="T73" fmla="*/ 32 h 3063"/>
                  <a:gd name="T74" fmla="*/ 48 w 3557"/>
                  <a:gd name="T75" fmla="*/ 30 h 3063"/>
                  <a:gd name="T76" fmla="*/ 51 w 3557"/>
                  <a:gd name="T77" fmla="*/ 27 h 3063"/>
                  <a:gd name="T78" fmla="*/ 55 w 3557"/>
                  <a:gd name="T79" fmla="*/ 24 h 3063"/>
                  <a:gd name="T80" fmla="*/ 59 w 3557"/>
                  <a:gd name="T81" fmla="*/ 22 h 3063"/>
                  <a:gd name="T82" fmla="*/ 62 w 3557"/>
                  <a:gd name="T83" fmla="*/ 19 h 3063"/>
                  <a:gd name="T84" fmla="*/ 65 w 3557"/>
                  <a:gd name="T85" fmla="*/ 18 h 3063"/>
                  <a:gd name="T86" fmla="*/ 68 w 3557"/>
                  <a:gd name="T87" fmla="*/ 14 h 3063"/>
                  <a:gd name="T88" fmla="*/ 71 w 3557"/>
                  <a:gd name="T89" fmla="*/ 11 h 3063"/>
                  <a:gd name="T90" fmla="*/ 72 w 3557"/>
                  <a:gd name="T91" fmla="*/ 7 h 3063"/>
                  <a:gd name="T92" fmla="*/ 72 w 3557"/>
                  <a:gd name="T93" fmla="*/ 4 h 3063"/>
                  <a:gd name="T94" fmla="*/ 72 w 3557"/>
                  <a:gd name="T95" fmla="*/ 3 h 3063"/>
                  <a:gd name="T96" fmla="*/ 70 w 3557"/>
                  <a:gd name="T97" fmla="*/ 0 h 30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57" h="3063">
                    <a:moveTo>
                      <a:pt x="3417" y="22"/>
                    </a:moveTo>
                    <a:lnTo>
                      <a:pt x="3367" y="0"/>
                    </a:lnTo>
                    <a:lnTo>
                      <a:pt x="3314" y="2"/>
                    </a:lnTo>
                    <a:lnTo>
                      <a:pt x="3265" y="25"/>
                    </a:lnTo>
                    <a:lnTo>
                      <a:pt x="3225" y="63"/>
                    </a:lnTo>
                    <a:lnTo>
                      <a:pt x="3201" y="110"/>
                    </a:lnTo>
                    <a:lnTo>
                      <a:pt x="3190" y="179"/>
                    </a:lnTo>
                    <a:lnTo>
                      <a:pt x="3191" y="246"/>
                    </a:lnTo>
                    <a:lnTo>
                      <a:pt x="3187" y="314"/>
                    </a:lnTo>
                    <a:lnTo>
                      <a:pt x="3158" y="390"/>
                    </a:lnTo>
                    <a:lnTo>
                      <a:pt x="3112" y="457"/>
                    </a:lnTo>
                    <a:lnTo>
                      <a:pt x="3056" y="519"/>
                    </a:lnTo>
                    <a:lnTo>
                      <a:pt x="3014" y="560"/>
                    </a:lnTo>
                    <a:lnTo>
                      <a:pt x="2969" y="599"/>
                    </a:lnTo>
                    <a:lnTo>
                      <a:pt x="2923" y="636"/>
                    </a:lnTo>
                    <a:lnTo>
                      <a:pt x="2875" y="672"/>
                    </a:lnTo>
                    <a:lnTo>
                      <a:pt x="2827" y="707"/>
                    </a:lnTo>
                    <a:lnTo>
                      <a:pt x="2778" y="740"/>
                    </a:lnTo>
                    <a:lnTo>
                      <a:pt x="2730" y="773"/>
                    </a:lnTo>
                    <a:lnTo>
                      <a:pt x="2681" y="806"/>
                    </a:lnTo>
                    <a:lnTo>
                      <a:pt x="2632" y="840"/>
                    </a:lnTo>
                    <a:lnTo>
                      <a:pt x="2583" y="873"/>
                    </a:lnTo>
                    <a:lnTo>
                      <a:pt x="2536" y="908"/>
                    </a:lnTo>
                    <a:lnTo>
                      <a:pt x="2490" y="941"/>
                    </a:lnTo>
                    <a:lnTo>
                      <a:pt x="2442" y="975"/>
                    </a:lnTo>
                    <a:lnTo>
                      <a:pt x="2395" y="1009"/>
                    </a:lnTo>
                    <a:lnTo>
                      <a:pt x="2350" y="1043"/>
                    </a:lnTo>
                    <a:lnTo>
                      <a:pt x="2304" y="1078"/>
                    </a:lnTo>
                    <a:lnTo>
                      <a:pt x="2259" y="1113"/>
                    </a:lnTo>
                    <a:lnTo>
                      <a:pt x="2213" y="1149"/>
                    </a:lnTo>
                    <a:lnTo>
                      <a:pt x="2169" y="1185"/>
                    </a:lnTo>
                    <a:lnTo>
                      <a:pt x="2124" y="1220"/>
                    </a:lnTo>
                    <a:lnTo>
                      <a:pt x="2078" y="1257"/>
                    </a:lnTo>
                    <a:lnTo>
                      <a:pt x="2033" y="1292"/>
                    </a:lnTo>
                    <a:lnTo>
                      <a:pt x="1987" y="1328"/>
                    </a:lnTo>
                    <a:lnTo>
                      <a:pt x="1942" y="1365"/>
                    </a:lnTo>
                    <a:lnTo>
                      <a:pt x="1896" y="1400"/>
                    </a:lnTo>
                    <a:lnTo>
                      <a:pt x="1852" y="1435"/>
                    </a:lnTo>
                    <a:lnTo>
                      <a:pt x="1806" y="1469"/>
                    </a:lnTo>
                    <a:lnTo>
                      <a:pt x="1762" y="1505"/>
                    </a:lnTo>
                    <a:lnTo>
                      <a:pt x="1718" y="1539"/>
                    </a:lnTo>
                    <a:lnTo>
                      <a:pt x="1673" y="1573"/>
                    </a:lnTo>
                    <a:lnTo>
                      <a:pt x="1629" y="1607"/>
                    </a:lnTo>
                    <a:lnTo>
                      <a:pt x="1583" y="1640"/>
                    </a:lnTo>
                    <a:lnTo>
                      <a:pt x="1539" y="1674"/>
                    </a:lnTo>
                    <a:lnTo>
                      <a:pt x="1495" y="1709"/>
                    </a:lnTo>
                    <a:lnTo>
                      <a:pt x="1449" y="1743"/>
                    </a:lnTo>
                    <a:lnTo>
                      <a:pt x="1405" y="1776"/>
                    </a:lnTo>
                    <a:lnTo>
                      <a:pt x="1361" y="1810"/>
                    </a:lnTo>
                    <a:lnTo>
                      <a:pt x="1317" y="1846"/>
                    </a:lnTo>
                    <a:lnTo>
                      <a:pt x="1273" y="1880"/>
                    </a:lnTo>
                    <a:lnTo>
                      <a:pt x="1229" y="1914"/>
                    </a:lnTo>
                    <a:lnTo>
                      <a:pt x="1184" y="1948"/>
                    </a:lnTo>
                    <a:lnTo>
                      <a:pt x="1140" y="1982"/>
                    </a:lnTo>
                    <a:lnTo>
                      <a:pt x="1096" y="2017"/>
                    </a:lnTo>
                    <a:lnTo>
                      <a:pt x="1052" y="2051"/>
                    </a:lnTo>
                    <a:lnTo>
                      <a:pt x="1009" y="2087"/>
                    </a:lnTo>
                    <a:lnTo>
                      <a:pt x="964" y="2123"/>
                    </a:lnTo>
                    <a:lnTo>
                      <a:pt x="921" y="2157"/>
                    </a:lnTo>
                    <a:lnTo>
                      <a:pt x="877" y="2194"/>
                    </a:lnTo>
                    <a:lnTo>
                      <a:pt x="835" y="2230"/>
                    </a:lnTo>
                    <a:lnTo>
                      <a:pt x="788" y="2269"/>
                    </a:lnTo>
                    <a:lnTo>
                      <a:pt x="740" y="2308"/>
                    </a:lnTo>
                    <a:lnTo>
                      <a:pt x="692" y="2348"/>
                    </a:lnTo>
                    <a:lnTo>
                      <a:pt x="645" y="2387"/>
                    </a:lnTo>
                    <a:lnTo>
                      <a:pt x="599" y="2427"/>
                    </a:lnTo>
                    <a:lnTo>
                      <a:pt x="552" y="2468"/>
                    </a:lnTo>
                    <a:lnTo>
                      <a:pt x="507" y="2509"/>
                    </a:lnTo>
                    <a:lnTo>
                      <a:pt x="459" y="2549"/>
                    </a:lnTo>
                    <a:lnTo>
                      <a:pt x="412" y="2590"/>
                    </a:lnTo>
                    <a:lnTo>
                      <a:pt x="367" y="2631"/>
                    </a:lnTo>
                    <a:lnTo>
                      <a:pt x="352" y="2645"/>
                    </a:lnTo>
                    <a:lnTo>
                      <a:pt x="337" y="2659"/>
                    </a:lnTo>
                    <a:lnTo>
                      <a:pt x="324" y="2671"/>
                    </a:lnTo>
                    <a:lnTo>
                      <a:pt x="265" y="2726"/>
                    </a:lnTo>
                    <a:lnTo>
                      <a:pt x="207" y="2779"/>
                    </a:lnTo>
                    <a:lnTo>
                      <a:pt x="149" y="2835"/>
                    </a:lnTo>
                    <a:lnTo>
                      <a:pt x="99" y="2895"/>
                    </a:lnTo>
                    <a:lnTo>
                      <a:pt x="54" y="2957"/>
                    </a:lnTo>
                    <a:lnTo>
                      <a:pt x="8" y="3013"/>
                    </a:lnTo>
                    <a:lnTo>
                      <a:pt x="0" y="3037"/>
                    </a:lnTo>
                    <a:lnTo>
                      <a:pt x="12" y="3057"/>
                    </a:lnTo>
                    <a:lnTo>
                      <a:pt x="35" y="3063"/>
                    </a:lnTo>
                    <a:lnTo>
                      <a:pt x="39" y="3061"/>
                    </a:lnTo>
                    <a:lnTo>
                      <a:pt x="44" y="3059"/>
                    </a:lnTo>
                    <a:lnTo>
                      <a:pt x="50" y="3055"/>
                    </a:lnTo>
                    <a:lnTo>
                      <a:pt x="111" y="3012"/>
                    </a:lnTo>
                    <a:lnTo>
                      <a:pt x="178" y="2971"/>
                    </a:lnTo>
                    <a:lnTo>
                      <a:pt x="242" y="2929"/>
                    </a:lnTo>
                    <a:lnTo>
                      <a:pt x="274" y="2904"/>
                    </a:lnTo>
                    <a:lnTo>
                      <a:pt x="307" y="2880"/>
                    </a:lnTo>
                    <a:lnTo>
                      <a:pt x="340" y="2855"/>
                    </a:lnTo>
                    <a:lnTo>
                      <a:pt x="393" y="2813"/>
                    </a:lnTo>
                    <a:lnTo>
                      <a:pt x="448" y="2773"/>
                    </a:lnTo>
                    <a:lnTo>
                      <a:pt x="503" y="2734"/>
                    </a:lnTo>
                    <a:lnTo>
                      <a:pt x="552" y="2697"/>
                    </a:lnTo>
                    <a:lnTo>
                      <a:pt x="601" y="2662"/>
                    </a:lnTo>
                    <a:lnTo>
                      <a:pt x="650" y="2627"/>
                    </a:lnTo>
                    <a:lnTo>
                      <a:pt x="700" y="2592"/>
                    </a:lnTo>
                    <a:lnTo>
                      <a:pt x="750" y="2556"/>
                    </a:lnTo>
                    <a:lnTo>
                      <a:pt x="800" y="2521"/>
                    </a:lnTo>
                    <a:lnTo>
                      <a:pt x="849" y="2485"/>
                    </a:lnTo>
                    <a:lnTo>
                      <a:pt x="899" y="2449"/>
                    </a:lnTo>
                    <a:lnTo>
                      <a:pt x="949" y="2414"/>
                    </a:lnTo>
                    <a:lnTo>
                      <a:pt x="999" y="2380"/>
                    </a:lnTo>
                    <a:lnTo>
                      <a:pt x="1049" y="2346"/>
                    </a:lnTo>
                    <a:lnTo>
                      <a:pt x="1093" y="2315"/>
                    </a:lnTo>
                    <a:lnTo>
                      <a:pt x="1138" y="2285"/>
                    </a:lnTo>
                    <a:lnTo>
                      <a:pt x="1183" y="2255"/>
                    </a:lnTo>
                    <a:lnTo>
                      <a:pt x="1226" y="2224"/>
                    </a:lnTo>
                    <a:lnTo>
                      <a:pt x="1271" y="2194"/>
                    </a:lnTo>
                    <a:lnTo>
                      <a:pt x="1315" y="2162"/>
                    </a:lnTo>
                    <a:lnTo>
                      <a:pt x="1358" y="2132"/>
                    </a:lnTo>
                    <a:lnTo>
                      <a:pt x="1403" y="2101"/>
                    </a:lnTo>
                    <a:lnTo>
                      <a:pt x="1447" y="2070"/>
                    </a:lnTo>
                    <a:lnTo>
                      <a:pt x="1491" y="2039"/>
                    </a:lnTo>
                    <a:lnTo>
                      <a:pt x="1536" y="2008"/>
                    </a:lnTo>
                    <a:lnTo>
                      <a:pt x="1580" y="1978"/>
                    </a:lnTo>
                    <a:lnTo>
                      <a:pt x="1624" y="1947"/>
                    </a:lnTo>
                    <a:lnTo>
                      <a:pt x="1669" y="1916"/>
                    </a:lnTo>
                    <a:lnTo>
                      <a:pt x="1712" y="1885"/>
                    </a:lnTo>
                    <a:lnTo>
                      <a:pt x="1756" y="1855"/>
                    </a:lnTo>
                    <a:lnTo>
                      <a:pt x="1801" y="1823"/>
                    </a:lnTo>
                    <a:lnTo>
                      <a:pt x="1844" y="1792"/>
                    </a:lnTo>
                    <a:lnTo>
                      <a:pt x="1888" y="1763"/>
                    </a:lnTo>
                    <a:lnTo>
                      <a:pt x="1931" y="1732"/>
                    </a:lnTo>
                    <a:lnTo>
                      <a:pt x="1977" y="1701"/>
                    </a:lnTo>
                    <a:lnTo>
                      <a:pt x="2020" y="1669"/>
                    </a:lnTo>
                    <a:lnTo>
                      <a:pt x="2066" y="1639"/>
                    </a:lnTo>
                    <a:lnTo>
                      <a:pt x="2109" y="1608"/>
                    </a:lnTo>
                    <a:lnTo>
                      <a:pt x="2153" y="1576"/>
                    </a:lnTo>
                    <a:lnTo>
                      <a:pt x="2197" y="1545"/>
                    </a:lnTo>
                    <a:lnTo>
                      <a:pt x="2243" y="1514"/>
                    </a:lnTo>
                    <a:lnTo>
                      <a:pt x="2287" y="1482"/>
                    </a:lnTo>
                    <a:lnTo>
                      <a:pt x="2333" y="1450"/>
                    </a:lnTo>
                    <a:lnTo>
                      <a:pt x="2377" y="1419"/>
                    </a:lnTo>
                    <a:lnTo>
                      <a:pt x="2423" y="1387"/>
                    </a:lnTo>
                    <a:lnTo>
                      <a:pt x="2469" y="1357"/>
                    </a:lnTo>
                    <a:lnTo>
                      <a:pt x="2515" y="1325"/>
                    </a:lnTo>
                    <a:lnTo>
                      <a:pt x="2559" y="1293"/>
                    </a:lnTo>
                    <a:lnTo>
                      <a:pt x="2604" y="1262"/>
                    </a:lnTo>
                    <a:lnTo>
                      <a:pt x="2649" y="1230"/>
                    </a:lnTo>
                    <a:lnTo>
                      <a:pt x="2694" y="1200"/>
                    </a:lnTo>
                    <a:lnTo>
                      <a:pt x="2739" y="1169"/>
                    </a:lnTo>
                    <a:lnTo>
                      <a:pt x="2784" y="1137"/>
                    </a:lnTo>
                    <a:lnTo>
                      <a:pt x="2830" y="1105"/>
                    </a:lnTo>
                    <a:lnTo>
                      <a:pt x="2874" y="1075"/>
                    </a:lnTo>
                    <a:lnTo>
                      <a:pt x="2921" y="1044"/>
                    </a:lnTo>
                    <a:lnTo>
                      <a:pt x="2967" y="1013"/>
                    </a:lnTo>
                    <a:lnTo>
                      <a:pt x="3011" y="983"/>
                    </a:lnTo>
                    <a:lnTo>
                      <a:pt x="3057" y="952"/>
                    </a:lnTo>
                    <a:lnTo>
                      <a:pt x="3093" y="926"/>
                    </a:lnTo>
                    <a:lnTo>
                      <a:pt x="3132" y="895"/>
                    </a:lnTo>
                    <a:lnTo>
                      <a:pt x="3173" y="863"/>
                    </a:lnTo>
                    <a:lnTo>
                      <a:pt x="3215" y="828"/>
                    </a:lnTo>
                    <a:lnTo>
                      <a:pt x="3257" y="788"/>
                    </a:lnTo>
                    <a:lnTo>
                      <a:pt x="3299" y="747"/>
                    </a:lnTo>
                    <a:lnTo>
                      <a:pt x="3341" y="705"/>
                    </a:lnTo>
                    <a:lnTo>
                      <a:pt x="3381" y="660"/>
                    </a:lnTo>
                    <a:lnTo>
                      <a:pt x="3420" y="614"/>
                    </a:lnTo>
                    <a:lnTo>
                      <a:pt x="3454" y="566"/>
                    </a:lnTo>
                    <a:lnTo>
                      <a:pt x="3484" y="518"/>
                    </a:lnTo>
                    <a:lnTo>
                      <a:pt x="3511" y="466"/>
                    </a:lnTo>
                    <a:lnTo>
                      <a:pt x="3532" y="417"/>
                    </a:lnTo>
                    <a:lnTo>
                      <a:pt x="3547" y="367"/>
                    </a:lnTo>
                    <a:lnTo>
                      <a:pt x="3557" y="304"/>
                    </a:lnTo>
                    <a:lnTo>
                      <a:pt x="3556" y="242"/>
                    </a:lnTo>
                    <a:lnTo>
                      <a:pt x="3541" y="181"/>
                    </a:lnTo>
                    <a:lnTo>
                      <a:pt x="3536" y="166"/>
                    </a:lnTo>
                    <a:lnTo>
                      <a:pt x="3529" y="153"/>
                    </a:lnTo>
                    <a:lnTo>
                      <a:pt x="3521" y="137"/>
                    </a:lnTo>
                    <a:lnTo>
                      <a:pt x="3495" y="96"/>
                    </a:lnTo>
                    <a:lnTo>
                      <a:pt x="3461" y="58"/>
                    </a:lnTo>
                    <a:lnTo>
                      <a:pt x="341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8" name="Freeform 348">
                <a:extLst>
                  <a:ext uri="{FF2B5EF4-FFF2-40B4-BE49-F238E27FC236}">
                    <a16:creationId xmlns:a16="http://schemas.microsoft.com/office/drawing/2014/main" id="{6124F7CD-5A32-CD02-0736-6FDA65CB049E}"/>
                  </a:ext>
                </a:extLst>
              </p:cNvPr>
              <p:cNvSpPr>
                <a:spLocks/>
              </p:cNvSpPr>
              <p:nvPr/>
            </p:nvSpPr>
            <p:spPr bwMode="auto">
              <a:xfrm>
                <a:off x="4072" y="2830"/>
                <a:ext cx="508" cy="437"/>
              </a:xfrm>
              <a:custGeom>
                <a:avLst/>
                <a:gdLst>
                  <a:gd name="T0" fmla="*/ 67 w 3557"/>
                  <a:gd name="T1" fmla="*/ 1 h 3063"/>
                  <a:gd name="T2" fmla="*/ 65 w 3557"/>
                  <a:gd name="T3" fmla="*/ 4 h 3063"/>
                  <a:gd name="T4" fmla="*/ 64 w 3557"/>
                  <a:gd name="T5" fmla="*/ 8 h 3063"/>
                  <a:gd name="T6" fmla="*/ 61 w 3557"/>
                  <a:gd name="T7" fmla="*/ 11 h 3063"/>
                  <a:gd name="T8" fmla="*/ 58 w 3557"/>
                  <a:gd name="T9" fmla="*/ 14 h 3063"/>
                  <a:gd name="T10" fmla="*/ 54 w 3557"/>
                  <a:gd name="T11" fmla="*/ 17 h 3063"/>
                  <a:gd name="T12" fmla="*/ 51 w 3557"/>
                  <a:gd name="T13" fmla="*/ 19 h 3063"/>
                  <a:gd name="T14" fmla="*/ 47 w 3557"/>
                  <a:gd name="T15" fmla="*/ 22 h 3063"/>
                  <a:gd name="T16" fmla="*/ 43 w 3557"/>
                  <a:gd name="T17" fmla="*/ 25 h 3063"/>
                  <a:gd name="T18" fmla="*/ 40 w 3557"/>
                  <a:gd name="T19" fmla="*/ 28 h 3063"/>
                  <a:gd name="T20" fmla="*/ 37 w 3557"/>
                  <a:gd name="T21" fmla="*/ 30 h 3063"/>
                  <a:gd name="T22" fmla="*/ 33 w 3557"/>
                  <a:gd name="T23" fmla="*/ 33 h 3063"/>
                  <a:gd name="T24" fmla="*/ 30 w 3557"/>
                  <a:gd name="T25" fmla="*/ 36 h 3063"/>
                  <a:gd name="T26" fmla="*/ 26 w 3557"/>
                  <a:gd name="T27" fmla="*/ 38 h 3063"/>
                  <a:gd name="T28" fmla="*/ 22 w 3557"/>
                  <a:gd name="T29" fmla="*/ 41 h 3063"/>
                  <a:gd name="T30" fmla="*/ 19 w 3557"/>
                  <a:gd name="T31" fmla="*/ 44 h 3063"/>
                  <a:gd name="T32" fmla="*/ 16 w 3557"/>
                  <a:gd name="T33" fmla="*/ 46 h 3063"/>
                  <a:gd name="T34" fmla="*/ 12 w 3557"/>
                  <a:gd name="T35" fmla="*/ 49 h 3063"/>
                  <a:gd name="T36" fmla="*/ 8 w 3557"/>
                  <a:gd name="T37" fmla="*/ 53 h 3063"/>
                  <a:gd name="T38" fmla="*/ 7 w 3557"/>
                  <a:gd name="T39" fmla="*/ 54 h 3063"/>
                  <a:gd name="T40" fmla="*/ 4 w 3557"/>
                  <a:gd name="T41" fmla="*/ 56 h 3063"/>
                  <a:gd name="T42" fmla="*/ 1 w 3557"/>
                  <a:gd name="T43" fmla="*/ 60 h 3063"/>
                  <a:gd name="T44" fmla="*/ 0 w 3557"/>
                  <a:gd name="T45" fmla="*/ 62 h 3063"/>
                  <a:gd name="T46" fmla="*/ 1 w 3557"/>
                  <a:gd name="T47" fmla="*/ 62 h 3063"/>
                  <a:gd name="T48" fmla="*/ 4 w 3557"/>
                  <a:gd name="T49" fmla="*/ 60 h 3063"/>
                  <a:gd name="T50" fmla="*/ 6 w 3557"/>
                  <a:gd name="T51" fmla="*/ 59 h 3063"/>
                  <a:gd name="T52" fmla="*/ 9 w 3557"/>
                  <a:gd name="T53" fmla="*/ 56 h 3063"/>
                  <a:gd name="T54" fmla="*/ 12 w 3557"/>
                  <a:gd name="T55" fmla="*/ 54 h 3063"/>
                  <a:gd name="T56" fmla="*/ 16 w 3557"/>
                  <a:gd name="T57" fmla="*/ 51 h 3063"/>
                  <a:gd name="T58" fmla="*/ 20 w 3557"/>
                  <a:gd name="T59" fmla="*/ 49 h 3063"/>
                  <a:gd name="T60" fmla="*/ 23 w 3557"/>
                  <a:gd name="T61" fmla="*/ 47 h 3063"/>
                  <a:gd name="T62" fmla="*/ 27 w 3557"/>
                  <a:gd name="T63" fmla="*/ 44 h 3063"/>
                  <a:gd name="T64" fmla="*/ 30 w 3557"/>
                  <a:gd name="T65" fmla="*/ 42 h 3063"/>
                  <a:gd name="T66" fmla="*/ 34 w 3557"/>
                  <a:gd name="T67" fmla="*/ 39 h 3063"/>
                  <a:gd name="T68" fmla="*/ 38 w 3557"/>
                  <a:gd name="T69" fmla="*/ 37 h 3063"/>
                  <a:gd name="T70" fmla="*/ 41 w 3557"/>
                  <a:gd name="T71" fmla="*/ 34 h 3063"/>
                  <a:gd name="T72" fmla="*/ 44 w 3557"/>
                  <a:gd name="T73" fmla="*/ 32 h 3063"/>
                  <a:gd name="T74" fmla="*/ 48 w 3557"/>
                  <a:gd name="T75" fmla="*/ 30 h 3063"/>
                  <a:gd name="T76" fmla="*/ 51 w 3557"/>
                  <a:gd name="T77" fmla="*/ 27 h 3063"/>
                  <a:gd name="T78" fmla="*/ 55 w 3557"/>
                  <a:gd name="T79" fmla="*/ 24 h 3063"/>
                  <a:gd name="T80" fmla="*/ 59 w 3557"/>
                  <a:gd name="T81" fmla="*/ 22 h 3063"/>
                  <a:gd name="T82" fmla="*/ 62 w 3557"/>
                  <a:gd name="T83" fmla="*/ 19 h 3063"/>
                  <a:gd name="T84" fmla="*/ 65 w 3557"/>
                  <a:gd name="T85" fmla="*/ 18 h 3063"/>
                  <a:gd name="T86" fmla="*/ 68 w 3557"/>
                  <a:gd name="T87" fmla="*/ 14 h 3063"/>
                  <a:gd name="T88" fmla="*/ 71 w 3557"/>
                  <a:gd name="T89" fmla="*/ 11 h 3063"/>
                  <a:gd name="T90" fmla="*/ 72 w 3557"/>
                  <a:gd name="T91" fmla="*/ 7 h 3063"/>
                  <a:gd name="T92" fmla="*/ 72 w 3557"/>
                  <a:gd name="T93" fmla="*/ 4 h 3063"/>
                  <a:gd name="T94" fmla="*/ 72 w 3557"/>
                  <a:gd name="T95" fmla="*/ 3 h 3063"/>
                  <a:gd name="T96" fmla="*/ 70 w 3557"/>
                  <a:gd name="T97" fmla="*/ 0 h 30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57" h="3063">
                    <a:moveTo>
                      <a:pt x="3417" y="22"/>
                    </a:moveTo>
                    <a:lnTo>
                      <a:pt x="3367" y="0"/>
                    </a:lnTo>
                    <a:lnTo>
                      <a:pt x="3314" y="2"/>
                    </a:lnTo>
                    <a:lnTo>
                      <a:pt x="3265" y="25"/>
                    </a:lnTo>
                    <a:lnTo>
                      <a:pt x="3225" y="63"/>
                    </a:lnTo>
                    <a:lnTo>
                      <a:pt x="3201" y="110"/>
                    </a:lnTo>
                    <a:lnTo>
                      <a:pt x="3190" y="179"/>
                    </a:lnTo>
                    <a:lnTo>
                      <a:pt x="3191" y="246"/>
                    </a:lnTo>
                    <a:lnTo>
                      <a:pt x="3187" y="314"/>
                    </a:lnTo>
                    <a:lnTo>
                      <a:pt x="3158" y="390"/>
                    </a:lnTo>
                    <a:lnTo>
                      <a:pt x="3112" y="457"/>
                    </a:lnTo>
                    <a:lnTo>
                      <a:pt x="3056" y="519"/>
                    </a:lnTo>
                    <a:lnTo>
                      <a:pt x="3014" y="560"/>
                    </a:lnTo>
                    <a:lnTo>
                      <a:pt x="2969" y="599"/>
                    </a:lnTo>
                    <a:lnTo>
                      <a:pt x="2923" y="636"/>
                    </a:lnTo>
                    <a:lnTo>
                      <a:pt x="2875" y="672"/>
                    </a:lnTo>
                    <a:lnTo>
                      <a:pt x="2827" y="707"/>
                    </a:lnTo>
                    <a:lnTo>
                      <a:pt x="2778" y="740"/>
                    </a:lnTo>
                    <a:lnTo>
                      <a:pt x="2730" y="773"/>
                    </a:lnTo>
                    <a:lnTo>
                      <a:pt x="2681" y="806"/>
                    </a:lnTo>
                    <a:lnTo>
                      <a:pt x="2632" y="840"/>
                    </a:lnTo>
                    <a:lnTo>
                      <a:pt x="2583" y="873"/>
                    </a:lnTo>
                    <a:lnTo>
                      <a:pt x="2536" y="908"/>
                    </a:lnTo>
                    <a:lnTo>
                      <a:pt x="2490" y="941"/>
                    </a:lnTo>
                    <a:lnTo>
                      <a:pt x="2442" y="975"/>
                    </a:lnTo>
                    <a:lnTo>
                      <a:pt x="2395" y="1009"/>
                    </a:lnTo>
                    <a:lnTo>
                      <a:pt x="2350" y="1043"/>
                    </a:lnTo>
                    <a:lnTo>
                      <a:pt x="2304" y="1078"/>
                    </a:lnTo>
                    <a:lnTo>
                      <a:pt x="2259" y="1113"/>
                    </a:lnTo>
                    <a:lnTo>
                      <a:pt x="2213" y="1149"/>
                    </a:lnTo>
                    <a:lnTo>
                      <a:pt x="2169" y="1185"/>
                    </a:lnTo>
                    <a:lnTo>
                      <a:pt x="2124" y="1220"/>
                    </a:lnTo>
                    <a:lnTo>
                      <a:pt x="2078" y="1257"/>
                    </a:lnTo>
                    <a:lnTo>
                      <a:pt x="2033" y="1292"/>
                    </a:lnTo>
                    <a:lnTo>
                      <a:pt x="1987" y="1328"/>
                    </a:lnTo>
                    <a:lnTo>
                      <a:pt x="1942" y="1365"/>
                    </a:lnTo>
                    <a:lnTo>
                      <a:pt x="1896" y="1400"/>
                    </a:lnTo>
                    <a:lnTo>
                      <a:pt x="1852" y="1435"/>
                    </a:lnTo>
                    <a:lnTo>
                      <a:pt x="1806" y="1469"/>
                    </a:lnTo>
                    <a:lnTo>
                      <a:pt x="1762" y="1505"/>
                    </a:lnTo>
                    <a:lnTo>
                      <a:pt x="1718" y="1539"/>
                    </a:lnTo>
                    <a:lnTo>
                      <a:pt x="1673" y="1573"/>
                    </a:lnTo>
                    <a:lnTo>
                      <a:pt x="1629" y="1607"/>
                    </a:lnTo>
                    <a:lnTo>
                      <a:pt x="1583" y="1640"/>
                    </a:lnTo>
                    <a:lnTo>
                      <a:pt x="1539" y="1674"/>
                    </a:lnTo>
                    <a:lnTo>
                      <a:pt x="1495" y="1709"/>
                    </a:lnTo>
                    <a:lnTo>
                      <a:pt x="1449" y="1743"/>
                    </a:lnTo>
                    <a:lnTo>
                      <a:pt x="1405" y="1776"/>
                    </a:lnTo>
                    <a:lnTo>
                      <a:pt x="1361" y="1810"/>
                    </a:lnTo>
                    <a:lnTo>
                      <a:pt x="1317" y="1846"/>
                    </a:lnTo>
                    <a:lnTo>
                      <a:pt x="1273" y="1880"/>
                    </a:lnTo>
                    <a:lnTo>
                      <a:pt x="1229" y="1914"/>
                    </a:lnTo>
                    <a:lnTo>
                      <a:pt x="1184" y="1948"/>
                    </a:lnTo>
                    <a:lnTo>
                      <a:pt x="1140" y="1982"/>
                    </a:lnTo>
                    <a:lnTo>
                      <a:pt x="1096" y="2017"/>
                    </a:lnTo>
                    <a:lnTo>
                      <a:pt x="1052" y="2051"/>
                    </a:lnTo>
                    <a:lnTo>
                      <a:pt x="1009" y="2087"/>
                    </a:lnTo>
                    <a:lnTo>
                      <a:pt x="964" y="2123"/>
                    </a:lnTo>
                    <a:lnTo>
                      <a:pt x="921" y="2157"/>
                    </a:lnTo>
                    <a:lnTo>
                      <a:pt x="877" y="2194"/>
                    </a:lnTo>
                    <a:lnTo>
                      <a:pt x="835" y="2230"/>
                    </a:lnTo>
                    <a:lnTo>
                      <a:pt x="788" y="2269"/>
                    </a:lnTo>
                    <a:lnTo>
                      <a:pt x="740" y="2308"/>
                    </a:lnTo>
                    <a:lnTo>
                      <a:pt x="692" y="2348"/>
                    </a:lnTo>
                    <a:lnTo>
                      <a:pt x="645" y="2387"/>
                    </a:lnTo>
                    <a:lnTo>
                      <a:pt x="599" y="2427"/>
                    </a:lnTo>
                    <a:lnTo>
                      <a:pt x="552" y="2468"/>
                    </a:lnTo>
                    <a:lnTo>
                      <a:pt x="507" y="2509"/>
                    </a:lnTo>
                    <a:lnTo>
                      <a:pt x="459" y="2549"/>
                    </a:lnTo>
                    <a:lnTo>
                      <a:pt x="412" y="2590"/>
                    </a:lnTo>
                    <a:lnTo>
                      <a:pt x="367" y="2631"/>
                    </a:lnTo>
                    <a:lnTo>
                      <a:pt x="352" y="2645"/>
                    </a:lnTo>
                    <a:lnTo>
                      <a:pt x="337" y="2659"/>
                    </a:lnTo>
                    <a:lnTo>
                      <a:pt x="324" y="2671"/>
                    </a:lnTo>
                    <a:lnTo>
                      <a:pt x="265" y="2726"/>
                    </a:lnTo>
                    <a:lnTo>
                      <a:pt x="207" y="2779"/>
                    </a:lnTo>
                    <a:lnTo>
                      <a:pt x="149" y="2835"/>
                    </a:lnTo>
                    <a:lnTo>
                      <a:pt x="99" y="2895"/>
                    </a:lnTo>
                    <a:lnTo>
                      <a:pt x="54" y="2957"/>
                    </a:lnTo>
                    <a:lnTo>
                      <a:pt x="8" y="3013"/>
                    </a:lnTo>
                    <a:lnTo>
                      <a:pt x="0" y="3037"/>
                    </a:lnTo>
                    <a:lnTo>
                      <a:pt x="12" y="3057"/>
                    </a:lnTo>
                    <a:lnTo>
                      <a:pt x="35" y="3063"/>
                    </a:lnTo>
                    <a:lnTo>
                      <a:pt x="39" y="3061"/>
                    </a:lnTo>
                    <a:lnTo>
                      <a:pt x="44" y="3059"/>
                    </a:lnTo>
                    <a:lnTo>
                      <a:pt x="50" y="3055"/>
                    </a:lnTo>
                    <a:lnTo>
                      <a:pt x="111" y="3012"/>
                    </a:lnTo>
                    <a:lnTo>
                      <a:pt x="178" y="2971"/>
                    </a:lnTo>
                    <a:lnTo>
                      <a:pt x="242" y="2929"/>
                    </a:lnTo>
                    <a:lnTo>
                      <a:pt x="274" y="2904"/>
                    </a:lnTo>
                    <a:lnTo>
                      <a:pt x="307" y="2880"/>
                    </a:lnTo>
                    <a:lnTo>
                      <a:pt x="340" y="2855"/>
                    </a:lnTo>
                    <a:lnTo>
                      <a:pt x="393" y="2813"/>
                    </a:lnTo>
                    <a:lnTo>
                      <a:pt x="448" y="2773"/>
                    </a:lnTo>
                    <a:lnTo>
                      <a:pt x="503" y="2734"/>
                    </a:lnTo>
                    <a:lnTo>
                      <a:pt x="552" y="2697"/>
                    </a:lnTo>
                    <a:lnTo>
                      <a:pt x="601" y="2662"/>
                    </a:lnTo>
                    <a:lnTo>
                      <a:pt x="650" y="2627"/>
                    </a:lnTo>
                    <a:lnTo>
                      <a:pt x="700" y="2592"/>
                    </a:lnTo>
                    <a:lnTo>
                      <a:pt x="750" y="2556"/>
                    </a:lnTo>
                    <a:lnTo>
                      <a:pt x="800" y="2521"/>
                    </a:lnTo>
                    <a:lnTo>
                      <a:pt x="849" y="2485"/>
                    </a:lnTo>
                    <a:lnTo>
                      <a:pt x="899" y="2449"/>
                    </a:lnTo>
                    <a:lnTo>
                      <a:pt x="949" y="2414"/>
                    </a:lnTo>
                    <a:lnTo>
                      <a:pt x="999" y="2380"/>
                    </a:lnTo>
                    <a:lnTo>
                      <a:pt x="1049" y="2346"/>
                    </a:lnTo>
                    <a:lnTo>
                      <a:pt x="1093" y="2315"/>
                    </a:lnTo>
                    <a:lnTo>
                      <a:pt x="1138" y="2285"/>
                    </a:lnTo>
                    <a:lnTo>
                      <a:pt x="1183" y="2255"/>
                    </a:lnTo>
                    <a:lnTo>
                      <a:pt x="1226" y="2224"/>
                    </a:lnTo>
                    <a:lnTo>
                      <a:pt x="1271" y="2194"/>
                    </a:lnTo>
                    <a:lnTo>
                      <a:pt x="1315" y="2162"/>
                    </a:lnTo>
                    <a:lnTo>
                      <a:pt x="1358" y="2132"/>
                    </a:lnTo>
                    <a:lnTo>
                      <a:pt x="1403" y="2101"/>
                    </a:lnTo>
                    <a:lnTo>
                      <a:pt x="1447" y="2070"/>
                    </a:lnTo>
                    <a:lnTo>
                      <a:pt x="1491" y="2039"/>
                    </a:lnTo>
                    <a:lnTo>
                      <a:pt x="1536" y="2008"/>
                    </a:lnTo>
                    <a:lnTo>
                      <a:pt x="1580" y="1978"/>
                    </a:lnTo>
                    <a:lnTo>
                      <a:pt x="1624" y="1947"/>
                    </a:lnTo>
                    <a:lnTo>
                      <a:pt x="1669" y="1916"/>
                    </a:lnTo>
                    <a:lnTo>
                      <a:pt x="1712" y="1885"/>
                    </a:lnTo>
                    <a:lnTo>
                      <a:pt x="1756" y="1855"/>
                    </a:lnTo>
                    <a:lnTo>
                      <a:pt x="1801" y="1823"/>
                    </a:lnTo>
                    <a:lnTo>
                      <a:pt x="1844" y="1792"/>
                    </a:lnTo>
                    <a:lnTo>
                      <a:pt x="1888" y="1763"/>
                    </a:lnTo>
                    <a:lnTo>
                      <a:pt x="1931" y="1732"/>
                    </a:lnTo>
                    <a:lnTo>
                      <a:pt x="1977" y="1701"/>
                    </a:lnTo>
                    <a:lnTo>
                      <a:pt x="2020" y="1669"/>
                    </a:lnTo>
                    <a:lnTo>
                      <a:pt x="2066" y="1639"/>
                    </a:lnTo>
                    <a:lnTo>
                      <a:pt x="2109" y="1608"/>
                    </a:lnTo>
                    <a:lnTo>
                      <a:pt x="2153" y="1576"/>
                    </a:lnTo>
                    <a:lnTo>
                      <a:pt x="2197" y="1545"/>
                    </a:lnTo>
                    <a:lnTo>
                      <a:pt x="2243" y="1514"/>
                    </a:lnTo>
                    <a:lnTo>
                      <a:pt x="2287" y="1482"/>
                    </a:lnTo>
                    <a:lnTo>
                      <a:pt x="2333" y="1450"/>
                    </a:lnTo>
                    <a:lnTo>
                      <a:pt x="2377" y="1419"/>
                    </a:lnTo>
                    <a:lnTo>
                      <a:pt x="2423" y="1387"/>
                    </a:lnTo>
                    <a:lnTo>
                      <a:pt x="2469" y="1357"/>
                    </a:lnTo>
                    <a:lnTo>
                      <a:pt x="2515" y="1325"/>
                    </a:lnTo>
                    <a:lnTo>
                      <a:pt x="2559" y="1293"/>
                    </a:lnTo>
                    <a:lnTo>
                      <a:pt x="2604" y="1262"/>
                    </a:lnTo>
                    <a:lnTo>
                      <a:pt x="2649" y="1230"/>
                    </a:lnTo>
                    <a:lnTo>
                      <a:pt x="2694" y="1200"/>
                    </a:lnTo>
                    <a:lnTo>
                      <a:pt x="2739" y="1169"/>
                    </a:lnTo>
                    <a:lnTo>
                      <a:pt x="2784" y="1137"/>
                    </a:lnTo>
                    <a:lnTo>
                      <a:pt x="2830" y="1105"/>
                    </a:lnTo>
                    <a:lnTo>
                      <a:pt x="2874" y="1075"/>
                    </a:lnTo>
                    <a:lnTo>
                      <a:pt x="2921" y="1044"/>
                    </a:lnTo>
                    <a:lnTo>
                      <a:pt x="2967" y="1013"/>
                    </a:lnTo>
                    <a:lnTo>
                      <a:pt x="3011" y="983"/>
                    </a:lnTo>
                    <a:lnTo>
                      <a:pt x="3057" y="952"/>
                    </a:lnTo>
                    <a:lnTo>
                      <a:pt x="3093" y="926"/>
                    </a:lnTo>
                    <a:lnTo>
                      <a:pt x="3132" y="895"/>
                    </a:lnTo>
                    <a:lnTo>
                      <a:pt x="3173" y="863"/>
                    </a:lnTo>
                    <a:lnTo>
                      <a:pt x="3215" y="828"/>
                    </a:lnTo>
                    <a:lnTo>
                      <a:pt x="3257" y="788"/>
                    </a:lnTo>
                    <a:lnTo>
                      <a:pt x="3299" y="747"/>
                    </a:lnTo>
                    <a:lnTo>
                      <a:pt x="3341" y="705"/>
                    </a:lnTo>
                    <a:lnTo>
                      <a:pt x="3381" y="660"/>
                    </a:lnTo>
                    <a:lnTo>
                      <a:pt x="3420" y="614"/>
                    </a:lnTo>
                    <a:lnTo>
                      <a:pt x="3454" y="566"/>
                    </a:lnTo>
                    <a:lnTo>
                      <a:pt x="3484" y="518"/>
                    </a:lnTo>
                    <a:lnTo>
                      <a:pt x="3511" y="466"/>
                    </a:lnTo>
                    <a:lnTo>
                      <a:pt x="3532" y="417"/>
                    </a:lnTo>
                    <a:lnTo>
                      <a:pt x="3547" y="367"/>
                    </a:lnTo>
                    <a:lnTo>
                      <a:pt x="3557" y="304"/>
                    </a:lnTo>
                    <a:lnTo>
                      <a:pt x="3556" y="242"/>
                    </a:lnTo>
                    <a:lnTo>
                      <a:pt x="3541" y="181"/>
                    </a:lnTo>
                    <a:lnTo>
                      <a:pt x="3536" y="166"/>
                    </a:lnTo>
                    <a:lnTo>
                      <a:pt x="3529" y="153"/>
                    </a:lnTo>
                    <a:lnTo>
                      <a:pt x="3521" y="137"/>
                    </a:lnTo>
                    <a:lnTo>
                      <a:pt x="3495" y="96"/>
                    </a:lnTo>
                    <a:lnTo>
                      <a:pt x="3461" y="58"/>
                    </a:lnTo>
                    <a:lnTo>
                      <a:pt x="3417"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89" name="Freeform 349">
                <a:extLst>
                  <a:ext uri="{FF2B5EF4-FFF2-40B4-BE49-F238E27FC236}">
                    <a16:creationId xmlns:a16="http://schemas.microsoft.com/office/drawing/2014/main" id="{50B7F9CB-04E9-0A6C-1007-CA2C03D18B9A}"/>
                  </a:ext>
                </a:extLst>
              </p:cNvPr>
              <p:cNvSpPr>
                <a:spLocks/>
              </p:cNvSpPr>
              <p:nvPr/>
            </p:nvSpPr>
            <p:spPr bwMode="auto">
              <a:xfrm>
                <a:off x="3352" y="2597"/>
                <a:ext cx="530" cy="244"/>
              </a:xfrm>
              <a:custGeom>
                <a:avLst/>
                <a:gdLst>
                  <a:gd name="T0" fmla="*/ 2 w 3713"/>
                  <a:gd name="T1" fmla="*/ 34 h 1711"/>
                  <a:gd name="T2" fmla="*/ 6 w 3713"/>
                  <a:gd name="T3" fmla="*/ 33 h 1711"/>
                  <a:gd name="T4" fmla="*/ 9 w 3713"/>
                  <a:gd name="T5" fmla="*/ 31 h 1711"/>
                  <a:gd name="T6" fmla="*/ 12 w 3713"/>
                  <a:gd name="T7" fmla="*/ 30 h 1711"/>
                  <a:gd name="T8" fmla="*/ 15 w 3713"/>
                  <a:gd name="T9" fmla="*/ 29 h 1711"/>
                  <a:gd name="T10" fmla="*/ 18 w 3713"/>
                  <a:gd name="T11" fmla="*/ 27 h 1711"/>
                  <a:gd name="T12" fmla="*/ 21 w 3713"/>
                  <a:gd name="T13" fmla="*/ 26 h 1711"/>
                  <a:gd name="T14" fmla="*/ 23 w 3713"/>
                  <a:gd name="T15" fmla="*/ 24 h 1711"/>
                  <a:gd name="T16" fmla="*/ 26 w 3713"/>
                  <a:gd name="T17" fmla="*/ 23 h 1711"/>
                  <a:gd name="T18" fmla="*/ 29 w 3713"/>
                  <a:gd name="T19" fmla="*/ 21 h 1711"/>
                  <a:gd name="T20" fmla="*/ 32 w 3713"/>
                  <a:gd name="T21" fmla="*/ 19 h 1711"/>
                  <a:gd name="T22" fmla="*/ 35 w 3713"/>
                  <a:gd name="T23" fmla="*/ 18 h 1711"/>
                  <a:gd name="T24" fmla="*/ 37 w 3713"/>
                  <a:gd name="T25" fmla="*/ 17 h 1711"/>
                  <a:gd name="T26" fmla="*/ 40 w 3713"/>
                  <a:gd name="T27" fmla="*/ 15 h 1711"/>
                  <a:gd name="T28" fmla="*/ 43 w 3713"/>
                  <a:gd name="T29" fmla="*/ 14 h 1711"/>
                  <a:gd name="T30" fmla="*/ 46 w 3713"/>
                  <a:gd name="T31" fmla="*/ 13 h 1711"/>
                  <a:gd name="T32" fmla="*/ 49 w 3713"/>
                  <a:gd name="T33" fmla="*/ 11 h 1711"/>
                  <a:gd name="T34" fmla="*/ 52 w 3713"/>
                  <a:gd name="T35" fmla="*/ 10 h 1711"/>
                  <a:gd name="T36" fmla="*/ 54 w 3713"/>
                  <a:gd name="T37" fmla="*/ 9 h 1711"/>
                  <a:gd name="T38" fmla="*/ 58 w 3713"/>
                  <a:gd name="T39" fmla="*/ 8 h 1711"/>
                  <a:gd name="T40" fmla="*/ 61 w 3713"/>
                  <a:gd name="T41" fmla="*/ 7 h 1711"/>
                  <a:gd name="T42" fmla="*/ 64 w 3713"/>
                  <a:gd name="T43" fmla="*/ 6 h 1711"/>
                  <a:gd name="T44" fmla="*/ 67 w 3713"/>
                  <a:gd name="T45" fmla="*/ 5 h 1711"/>
                  <a:gd name="T46" fmla="*/ 70 w 3713"/>
                  <a:gd name="T47" fmla="*/ 4 h 1711"/>
                  <a:gd name="T48" fmla="*/ 74 w 3713"/>
                  <a:gd name="T49" fmla="*/ 3 h 1711"/>
                  <a:gd name="T50" fmla="*/ 76 w 3713"/>
                  <a:gd name="T51" fmla="*/ 2 h 1711"/>
                  <a:gd name="T52" fmla="*/ 75 w 3713"/>
                  <a:gd name="T53" fmla="*/ 0 h 1711"/>
                  <a:gd name="T54" fmla="*/ 75 w 3713"/>
                  <a:gd name="T55" fmla="*/ 0 h 1711"/>
                  <a:gd name="T56" fmla="*/ 72 w 3713"/>
                  <a:gd name="T57" fmla="*/ 0 h 1711"/>
                  <a:gd name="T58" fmla="*/ 69 w 3713"/>
                  <a:gd name="T59" fmla="*/ 1 h 1711"/>
                  <a:gd name="T60" fmla="*/ 65 w 3713"/>
                  <a:gd name="T61" fmla="*/ 1 h 1711"/>
                  <a:gd name="T62" fmla="*/ 62 w 3713"/>
                  <a:gd name="T63" fmla="*/ 3 h 1711"/>
                  <a:gd name="T64" fmla="*/ 59 w 3713"/>
                  <a:gd name="T65" fmla="*/ 4 h 1711"/>
                  <a:gd name="T66" fmla="*/ 56 w 3713"/>
                  <a:gd name="T67" fmla="*/ 5 h 1711"/>
                  <a:gd name="T68" fmla="*/ 54 w 3713"/>
                  <a:gd name="T69" fmla="*/ 6 h 1711"/>
                  <a:gd name="T70" fmla="*/ 50 w 3713"/>
                  <a:gd name="T71" fmla="*/ 7 h 1711"/>
                  <a:gd name="T72" fmla="*/ 47 w 3713"/>
                  <a:gd name="T73" fmla="*/ 9 h 1711"/>
                  <a:gd name="T74" fmla="*/ 44 w 3713"/>
                  <a:gd name="T75" fmla="*/ 10 h 1711"/>
                  <a:gd name="T76" fmla="*/ 41 w 3713"/>
                  <a:gd name="T77" fmla="*/ 12 h 1711"/>
                  <a:gd name="T78" fmla="*/ 38 w 3713"/>
                  <a:gd name="T79" fmla="*/ 13 h 1711"/>
                  <a:gd name="T80" fmla="*/ 36 w 3713"/>
                  <a:gd name="T81" fmla="*/ 15 h 1711"/>
                  <a:gd name="T82" fmla="*/ 32 w 3713"/>
                  <a:gd name="T83" fmla="*/ 17 h 1711"/>
                  <a:gd name="T84" fmla="*/ 29 w 3713"/>
                  <a:gd name="T85" fmla="*/ 18 h 1711"/>
                  <a:gd name="T86" fmla="*/ 27 w 3713"/>
                  <a:gd name="T87" fmla="*/ 20 h 1711"/>
                  <a:gd name="T88" fmla="*/ 24 w 3713"/>
                  <a:gd name="T89" fmla="*/ 21 h 1711"/>
                  <a:gd name="T90" fmla="*/ 21 w 3713"/>
                  <a:gd name="T91" fmla="*/ 23 h 1711"/>
                  <a:gd name="T92" fmla="*/ 18 w 3713"/>
                  <a:gd name="T93" fmla="*/ 24 h 1711"/>
                  <a:gd name="T94" fmla="*/ 15 w 3713"/>
                  <a:gd name="T95" fmla="*/ 26 h 1711"/>
                  <a:gd name="T96" fmla="*/ 13 w 3713"/>
                  <a:gd name="T97" fmla="*/ 28 h 1711"/>
                  <a:gd name="T98" fmla="*/ 10 w 3713"/>
                  <a:gd name="T99" fmla="*/ 29 h 1711"/>
                  <a:gd name="T100" fmla="*/ 8 w 3713"/>
                  <a:gd name="T101" fmla="*/ 30 h 1711"/>
                  <a:gd name="T102" fmla="*/ 5 w 3713"/>
                  <a:gd name="T103" fmla="*/ 32 h 1711"/>
                  <a:gd name="T104" fmla="*/ 1 w 3713"/>
                  <a:gd name="T105" fmla="*/ 34 h 1711"/>
                  <a:gd name="T106" fmla="*/ 0 w 3713"/>
                  <a:gd name="T107" fmla="*/ 34 h 1711"/>
                  <a:gd name="T108" fmla="*/ 0 w 3713"/>
                  <a:gd name="T109" fmla="*/ 34 h 1711"/>
                  <a:gd name="T110" fmla="*/ 0 w 3713"/>
                  <a:gd name="T111" fmla="*/ 35 h 17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3" h="1711">
                    <a:moveTo>
                      <a:pt x="21" y="1711"/>
                    </a:moveTo>
                    <a:lnTo>
                      <a:pt x="72" y="1692"/>
                    </a:lnTo>
                    <a:lnTo>
                      <a:pt x="122" y="1672"/>
                    </a:lnTo>
                    <a:lnTo>
                      <a:pt x="173" y="1652"/>
                    </a:lnTo>
                    <a:lnTo>
                      <a:pt x="224" y="1631"/>
                    </a:lnTo>
                    <a:lnTo>
                      <a:pt x="274" y="1611"/>
                    </a:lnTo>
                    <a:lnTo>
                      <a:pt x="323" y="1591"/>
                    </a:lnTo>
                    <a:lnTo>
                      <a:pt x="373" y="1569"/>
                    </a:lnTo>
                    <a:lnTo>
                      <a:pt x="422" y="1546"/>
                    </a:lnTo>
                    <a:lnTo>
                      <a:pt x="471" y="1525"/>
                    </a:lnTo>
                    <a:lnTo>
                      <a:pt x="520" y="1502"/>
                    </a:lnTo>
                    <a:lnTo>
                      <a:pt x="569" y="1479"/>
                    </a:lnTo>
                    <a:lnTo>
                      <a:pt x="620" y="1455"/>
                    </a:lnTo>
                    <a:lnTo>
                      <a:pt x="668" y="1431"/>
                    </a:lnTo>
                    <a:lnTo>
                      <a:pt x="717" y="1407"/>
                    </a:lnTo>
                    <a:lnTo>
                      <a:pt x="766" y="1384"/>
                    </a:lnTo>
                    <a:lnTo>
                      <a:pt x="813" y="1359"/>
                    </a:lnTo>
                    <a:lnTo>
                      <a:pt x="861" y="1334"/>
                    </a:lnTo>
                    <a:lnTo>
                      <a:pt x="909" y="1309"/>
                    </a:lnTo>
                    <a:lnTo>
                      <a:pt x="958" y="1285"/>
                    </a:lnTo>
                    <a:lnTo>
                      <a:pt x="1006" y="1260"/>
                    </a:lnTo>
                    <a:lnTo>
                      <a:pt x="1054" y="1235"/>
                    </a:lnTo>
                    <a:lnTo>
                      <a:pt x="1102" y="1210"/>
                    </a:lnTo>
                    <a:lnTo>
                      <a:pt x="1151" y="1185"/>
                    </a:lnTo>
                    <a:lnTo>
                      <a:pt x="1199" y="1160"/>
                    </a:lnTo>
                    <a:lnTo>
                      <a:pt x="1247" y="1133"/>
                    </a:lnTo>
                    <a:lnTo>
                      <a:pt x="1294" y="1107"/>
                    </a:lnTo>
                    <a:lnTo>
                      <a:pt x="1341" y="1082"/>
                    </a:lnTo>
                    <a:lnTo>
                      <a:pt x="1389" y="1057"/>
                    </a:lnTo>
                    <a:lnTo>
                      <a:pt x="1436" y="1031"/>
                    </a:lnTo>
                    <a:lnTo>
                      <a:pt x="1485" y="1006"/>
                    </a:lnTo>
                    <a:lnTo>
                      <a:pt x="1533" y="981"/>
                    </a:lnTo>
                    <a:lnTo>
                      <a:pt x="1581" y="956"/>
                    </a:lnTo>
                    <a:lnTo>
                      <a:pt x="1630" y="930"/>
                    </a:lnTo>
                    <a:lnTo>
                      <a:pt x="1678" y="905"/>
                    </a:lnTo>
                    <a:lnTo>
                      <a:pt x="1725" y="881"/>
                    </a:lnTo>
                    <a:lnTo>
                      <a:pt x="1774" y="856"/>
                    </a:lnTo>
                    <a:lnTo>
                      <a:pt x="1822" y="831"/>
                    </a:lnTo>
                    <a:lnTo>
                      <a:pt x="1871" y="807"/>
                    </a:lnTo>
                    <a:lnTo>
                      <a:pt x="1921" y="782"/>
                    </a:lnTo>
                    <a:lnTo>
                      <a:pt x="1969" y="757"/>
                    </a:lnTo>
                    <a:lnTo>
                      <a:pt x="2017" y="733"/>
                    </a:lnTo>
                    <a:lnTo>
                      <a:pt x="2066" y="709"/>
                    </a:lnTo>
                    <a:lnTo>
                      <a:pt x="2116" y="685"/>
                    </a:lnTo>
                    <a:lnTo>
                      <a:pt x="2165" y="663"/>
                    </a:lnTo>
                    <a:lnTo>
                      <a:pt x="2214" y="640"/>
                    </a:lnTo>
                    <a:lnTo>
                      <a:pt x="2264" y="616"/>
                    </a:lnTo>
                    <a:lnTo>
                      <a:pt x="2313" y="594"/>
                    </a:lnTo>
                    <a:lnTo>
                      <a:pt x="2364" y="572"/>
                    </a:lnTo>
                    <a:lnTo>
                      <a:pt x="2413" y="549"/>
                    </a:lnTo>
                    <a:lnTo>
                      <a:pt x="2463" y="526"/>
                    </a:lnTo>
                    <a:lnTo>
                      <a:pt x="2513" y="506"/>
                    </a:lnTo>
                    <a:lnTo>
                      <a:pt x="2563" y="484"/>
                    </a:lnTo>
                    <a:lnTo>
                      <a:pt x="2614" y="464"/>
                    </a:lnTo>
                    <a:lnTo>
                      <a:pt x="2664" y="443"/>
                    </a:lnTo>
                    <a:lnTo>
                      <a:pt x="2719" y="420"/>
                    </a:lnTo>
                    <a:lnTo>
                      <a:pt x="2775" y="400"/>
                    </a:lnTo>
                    <a:lnTo>
                      <a:pt x="2829" y="381"/>
                    </a:lnTo>
                    <a:lnTo>
                      <a:pt x="2884" y="361"/>
                    </a:lnTo>
                    <a:lnTo>
                      <a:pt x="2938" y="342"/>
                    </a:lnTo>
                    <a:lnTo>
                      <a:pt x="2994" y="324"/>
                    </a:lnTo>
                    <a:lnTo>
                      <a:pt x="3050" y="307"/>
                    </a:lnTo>
                    <a:lnTo>
                      <a:pt x="3106" y="290"/>
                    </a:lnTo>
                    <a:lnTo>
                      <a:pt x="3161" y="272"/>
                    </a:lnTo>
                    <a:lnTo>
                      <a:pt x="3219" y="257"/>
                    </a:lnTo>
                    <a:lnTo>
                      <a:pt x="3276" y="242"/>
                    </a:lnTo>
                    <a:lnTo>
                      <a:pt x="3333" y="229"/>
                    </a:lnTo>
                    <a:lnTo>
                      <a:pt x="3390" y="216"/>
                    </a:lnTo>
                    <a:lnTo>
                      <a:pt x="3447" y="202"/>
                    </a:lnTo>
                    <a:lnTo>
                      <a:pt x="3502" y="187"/>
                    </a:lnTo>
                    <a:lnTo>
                      <a:pt x="3560" y="171"/>
                    </a:lnTo>
                    <a:lnTo>
                      <a:pt x="3615" y="152"/>
                    </a:lnTo>
                    <a:lnTo>
                      <a:pt x="3671" y="131"/>
                    </a:lnTo>
                    <a:lnTo>
                      <a:pt x="3713" y="91"/>
                    </a:lnTo>
                    <a:lnTo>
                      <a:pt x="3713" y="36"/>
                    </a:lnTo>
                    <a:lnTo>
                      <a:pt x="3671" y="2"/>
                    </a:lnTo>
                    <a:lnTo>
                      <a:pt x="3665" y="1"/>
                    </a:lnTo>
                    <a:lnTo>
                      <a:pt x="3659" y="0"/>
                    </a:lnTo>
                    <a:lnTo>
                      <a:pt x="3654" y="0"/>
                    </a:lnTo>
                    <a:lnTo>
                      <a:pt x="3598" y="0"/>
                    </a:lnTo>
                    <a:lnTo>
                      <a:pt x="3542" y="2"/>
                    </a:lnTo>
                    <a:lnTo>
                      <a:pt x="3486" y="8"/>
                    </a:lnTo>
                    <a:lnTo>
                      <a:pt x="3431" y="17"/>
                    </a:lnTo>
                    <a:lnTo>
                      <a:pt x="3376" y="26"/>
                    </a:lnTo>
                    <a:lnTo>
                      <a:pt x="3320" y="38"/>
                    </a:lnTo>
                    <a:lnTo>
                      <a:pt x="3266" y="52"/>
                    </a:lnTo>
                    <a:lnTo>
                      <a:pt x="3210" y="68"/>
                    </a:lnTo>
                    <a:lnTo>
                      <a:pt x="3154" y="86"/>
                    </a:lnTo>
                    <a:lnTo>
                      <a:pt x="3100" y="103"/>
                    </a:lnTo>
                    <a:lnTo>
                      <a:pt x="3045" y="124"/>
                    </a:lnTo>
                    <a:lnTo>
                      <a:pt x="2991" y="143"/>
                    </a:lnTo>
                    <a:lnTo>
                      <a:pt x="2938" y="165"/>
                    </a:lnTo>
                    <a:lnTo>
                      <a:pt x="2885" y="185"/>
                    </a:lnTo>
                    <a:lnTo>
                      <a:pt x="2834" y="206"/>
                    </a:lnTo>
                    <a:lnTo>
                      <a:pt x="2783" y="225"/>
                    </a:lnTo>
                    <a:lnTo>
                      <a:pt x="2730" y="246"/>
                    </a:lnTo>
                    <a:lnTo>
                      <a:pt x="2678" y="267"/>
                    </a:lnTo>
                    <a:lnTo>
                      <a:pt x="2627" y="289"/>
                    </a:lnTo>
                    <a:lnTo>
                      <a:pt x="2573" y="310"/>
                    </a:lnTo>
                    <a:lnTo>
                      <a:pt x="2522" y="333"/>
                    </a:lnTo>
                    <a:lnTo>
                      <a:pt x="2471" y="356"/>
                    </a:lnTo>
                    <a:lnTo>
                      <a:pt x="2420" y="378"/>
                    </a:lnTo>
                    <a:lnTo>
                      <a:pt x="2369" y="402"/>
                    </a:lnTo>
                    <a:lnTo>
                      <a:pt x="2316" y="427"/>
                    </a:lnTo>
                    <a:lnTo>
                      <a:pt x="2265" y="451"/>
                    </a:lnTo>
                    <a:lnTo>
                      <a:pt x="2215" y="476"/>
                    </a:lnTo>
                    <a:lnTo>
                      <a:pt x="2165" y="501"/>
                    </a:lnTo>
                    <a:lnTo>
                      <a:pt x="2114" y="526"/>
                    </a:lnTo>
                    <a:lnTo>
                      <a:pt x="2063" y="552"/>
                    </a:lnTo>
                    <a:lnTo>
                      <a:pt x="2013" y="579"/>
                    </a:lnTo>
                    <a:lnTo>
                      <a:pt x="1964" y="605"/>
                    </a:lnTo>
                    <a:lnTo>
                      <a:pt x="1914" y="631"/>
                    </a:lnTo>
                    <a:lnTo>
                      <a:pt x="1863" y="657"/>
                    </a:lnTo>
                    <a:lnTo>
                      <a:pt x="1814" y="684"/>
                    </a:lnTo>
                    <a:lnTo>
                      <a:pt x="1757" y="715"/>
                    </a:lnTo>
                    <a:lnTo>
                      <a:pt x="1700" y="747"/>
                    </a:lnTo>
                    <a:lnTo>
                      <a:pt x="1645" y="780"/>
                    </a:lnTo>
                    <a:lnTo>
                      <a:pt x="1587" y="810"/>
                    </a:lnTo>
                    <a:lnTo>
                      <a:pt x="1531" y="842"/>
                    </a:lnTo>
                    <a:lnTo>
                      <a:pt x="1473" y="874"/>
                    </a:lnTo>
                    <a:lnTo>
                      <a:pt x="1417" y="906"/>
                    </a:lnTo>
                    <a:lnTo>
                      <a:pt x="1371" y="933"/>
                    </a:lnTo>
                    <a:lnTo>
                      <a:pt x="1324" y="961"/>
                    </a:lnTo>
                    <a:lnTo>
                      <a:pt x="1276" y="988"/>
                    </a:lnTo>
                    <a:lnTo>
                      <a:pt x="1230" y="1014"/>
                    </a:lnTo>
                    <a:lnTo>
                      <a:pt x="1183" y="1041"/>
                    </a:lnTo>
                    <a:lnTo>
                      <a:pt x="1136" y="1067"/>
                    </a:lnTo>
                    <a:lnTo>
                      <a:pt x="1089" y="1095"/>
                    </a:lnTo>
                    <a:lnTo>
                      <a:pt x="1041" y="1122"/>
                    </a:lnTo>
                    <a:lnTo>
                      <a:pt x="994" y="1149"/>
                    </a:lnTo>
                    <a:lnTo>
                      <a:pt x="948" y="1175"/>
                    </a:lnTo>
                    <a:lnTo>
                      <a:pt x="901" y="1202"/>
                    </a:lnTo>
                    <a:lnTo>
                      <a:pt x="854" y="1229"/>
                    </a:lnTo>
                    <a:lnTo>
                      <a:pt x="808" y="1255"/>
                    </a:lnTo>
                    <a:lnTo>
                      <a:pt x="760" y="1281"/>
                    </a:lnTo>
                    <a:lnTo>
                      <a:pt x="713" y="1307"/>
                    </a:lnTo>
                    <a:lnTo>
                      <a:pt x="667" y="1334"/>
                    </a:lnTo>
                    <a:lnTo>
                      <a:pt x="619" y="1361"/>
                    </a:lnTo>
                    <a:lnTo>
                      <a:pt x="570" y="1387"/>
                    </a:lnTo>
                    <a:lnTo>
                      <a:pt x="523" y="1412"/>
                    </a:lnTo>
                    <a:lnTo>
                      <a:pt x="476" y="1438"/>
                    </a:lnTo>
                    <a:lnTo>
                      <a:pt x="428" y="1464"/>
                    </a:lnTo>
                    <a:lnTo>
                      <a:pt x="381" y="1489"/>
                    </a:lnTo>
                    <a:lnTo>
                      <a:pt x="328" y="1518"/>
                    </a:lnTo>
                    <a:lnTo>
                      <a:pt x="276" y="1545"/>
                    </a:lnTo>
                    <a:lnTo>
                      <a:pt x="223" y="1572"/>
                    </a:lnTo>
                    <a:lnTo>
                      <a:pt x="169" y="1600"/>
                    </a:lnTo>
                    <a:lnTo>
                      <a:pt x="114" y="1626"/>
                    </a:lnTo>
                    <a:lnTo>
                      <a:pt x="62" y="1653"/>
                    </a:lnTo>
                    <a:lnTo>
                      <a:pt x="8" y="1679"/>
                    </a:lnTo>
                    <a:lnTo>
                      <a:pt x="5" y="1680"/>
                    </a:lnTo>
                    <a:lnTo>
                      <a:pt x="3" y="1684"/>
                    </a:lnTo>
                    <a:lnTo>
                      <a:pt x="2" y="1686"/>
                    </a:lnTo>
                    <a:lnTo>
                      <a:pt x="0" y="1699"/>
                    </a:lnTo>
                    <a:lnTo>
                      <a:pt x="8" y="1710"/>
                    </a:lnTo>
                    <a:lnTo>
                      <a:pt x="21" y="17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0" name="Freeform 350">
                <a:extLst>
                  <a:ext uri="{FF2B5EF4-FFF2-40B4-BE49-F238E27FC236}">
                    <a16:creationId xmlns:a16="http://schemas.microsoft.com/office/drawing/2014/main" id="{04B809E4-C601-6AA5-1449-72E310124FB3}"/>
                  </a:ext>
                </a:extLst>
              </p:cNvPr>
              <p:cNvSpPr>
                <a:spLocks/>
              </p:cNvSpPr>
              <p:nvPr/>
            </p:nvSpPr>
            <p:spPr bwMode="auto">
              <a:xfrm>
                <a:off x="3352" y="2597"/>
                <a:ext cx="530" cy="244"/>
              </a:xfrm>
              <a:custGeom>
                <a:avLst/>
                <a:gdLst>
                  <a:gd name="T0" fmla="*/ 2 w 3713"/>
                  <a:gd name="T1" fmla="*/ 34 h 1711"/>
                  <a:gd name="T2" fmla="*/ 6 w 3713"/>
                  <a:gd name="T3" fmla="*/ 33 h 1711"/>
                  <a:gd name="T4" fmla="*/ 9 w 3713"/>
                  <a:gd name="T5" fmla="*/ 31 h 1711"/>
                  <a:gd name="T6" fmla="*/ 12 w 3713"/>
                  <a:gd name="T7" fmla="*/ 30 h 1711"/>
                  <a:gd name="T8" fmla="*/ 15 w 3713"/>
                  <a:gd name="T9" fmla="*/ 29 h 1711"/>
                  <a:gd name="T10" fmla="*/ 18 w 3713"/>
                  <a:gd name="T11" fmla="*/ 27 h 1711"/>
                  <a:gd name="T12" fmla="*/ 21 w 3713"/>
                  <a:gd name="T13" fmla="*/ 26 h 1711"/>
                  <a:gd name="T14" fmla="*/ 23 w 3713"/>
                  <a:gd name="T15" fmla="*/ 24 h 1711"/>
                  <a:gd name="T16" fmla="*/ 26 w 3713"/>
                  <a:gd name="T17" fmla="*/ 23 h 1711"/>
                  <a:gd name="T18" fmla="*/ 29 w 3713"/>
                  <a:gd name="T19" fmla="*/ 21 h 1711"/>
                  <a:gd name="T20" fmla="*/ 32 w 3713"/>
                  <a:gd name="T21" fmla="*/ 19 h 1711"/>
                  <a:gd name="T22" fmla="*/ 35 w 3713"/>
                  <a:gd name="T23" fmla="*/ 18 h 1711"/>
                  <a:gd name="T24" fmla="*/ 37 w 3713"/>
                  <a:gd name="T25" fmla="*/ 17 h 1711"/>
                  <a:gd name="T26" fmla="*/ 40 w 3713"/>
                  <a:gd name="T27" fmla="*/ 15 h 1711"/>
                  <a:gd name="T28" fmla="*/ 43 w 3713"/>
                  <a:gd name="T29" fmla="*/ 14 h 1711"/>
                  <a:gd name="T30" fmla="*/ 46 w 3713"/>
                  <a:gd name="T31" fmla="*/ 13 h 1711"/>
                  <a:gd name="T32" fmla="*/ 49 w 3713"/>
                  <a:gd name="T33" fmla="*/ 11 h 1711"/>
                  <a:gd name="T34" fmla="*/ 52 w 3713"/>
                  <a:gd name="T35" fmla="*/ 10 h 1711"/>
                  <a:gd name="T36" fmla="*/ 54 w 3713"/>
                  <a:gd name="T37" fmla="*/ 9 h 1711"/>
                  <a:gd name="T38" fmla="*/ 58 w 3713"/>
                  <a:gd name="T39" fmla="*/ 8 h 1711"/>
                  <a:gd name="T40" fmla="*/ 61 w 3713"/>
                  <a:gd name="T41" fmla="*/ 7 h 1711"/>
                  <a:gd name="T42" fmla="*/ 64 w 3713"/>
                  <a:gd name="T43" fmla="*/ 6 h 1711"/>
                  <a:gd name="T44" fmla="*/ 67 w 3713"/>
                  <a:gd name="T45" fmla="*/ 5 h 1711"/>
                  <a:gd name="T46" fmla="*/ 70 w 3713"/>
                  <a:gd name="T47" fmla="*/ 4 h 1711"/>
                  <a:gd name="T48" fmla="*/ 74 w 3713"/>
                  <a:gd name="T49" fmla="*/ 3 h 1711"/>
                  <a:gd name="T50" fmla="*/ 76 w 3713"/>
                  <a:gd name="T51" fmla="*/ 2 h 1711"/>
                  <a:gd name="T52" fmla="*/ 75 w 3713"/>
                  <a:gd name="T53" fmla="*/ 0 h 1711"/>
                  <a:gd name="T54" fmla="*/ 75 w 3713"/>
                  <a:gd name="T55" fmla="*/ 0 h 1711"/>
                  <a:gd name="T56" fmla="*/ 72 w 3713"/>
                  <a:gd name="T57" fmla="*/ 0 h 1711"/>
                  <a:gd name="T58" fmla="*/ 69 w 3713"/>
                  <a:gd name="T59" fmla="*/ 1 h 1711"/>
                  <a:gd name="T60" fmla="*/ 65 w 3713"/>
                  <a:gd name="T61" fmla="*/ 1 h 1711"/>
                  <a:gd name="T62" fmla="*/ 62 w 3713"/>
                  <a:gd name="T63" fmla="*/ 3 h 1711"/>
                  <a:gd name="T64" fmla="*/ 59 w 3713"/>
                  <a:gd name="T65" fmla="*/ 4 h 1711"/>
                  <a:gd name="T66" fmla="*/ 56 w 3713"/>
                  <a:gd name="T67" fmla="*/ 5 h 1711"/>
                  <a:gd name="T68" fmla="*/ 54 w 3713"/>
                  <a:gd name="T69" fmla="*/ 6 h 1711"/>
                  <a:gd name="T70" fmla="*/ 50 w 3713"/>
                  <a:gd name="T71" fmla="*/ 7 h 1711"/>
                  <a:gd name="T72" fmla="*/ 47 w 3713"/>
                  <a:gd name="T73" fmla="*/ 9 h 1711"/>
                  <a:gd name="T74" fmla="*/ 44 w 3713"/>
                  <a:gd name="T75" fmla="*/ 10 h 1711"/>
                  <a:gd name="T76" fmla="*/ 41 w 3713"/>
                  <a:gd name="T77" fmla="*/ 12 h 1711"/>
                  <a:gd name="T78" fmla="*/ 38 w 3713"/>
                  <a:gd name="T79" fmla="*/ 13 h 1711"/>
                  <a:gd name="T80" fmla="*/ 36 w 3713"/>
                  <a:gd name="T81" fmla="*/ 15 h 1711"/>
                  <a:gd name="T82" fmla="*/ 32 w 3713"/>
                  <a:gd name="T83" fmla="*/ 17 h 1711"/>
                  <a:gd name="T84" fmla="*/ 29 w 3713"/>
                  <a:gd name="T85" fmla="*/ 18 h 1711"/>
                  <a:gd name="T86" fmla="*/ 27 w 3713"/>
                  <a:gd name="T87" fmla="*/ 20 h 1711"/>
                  <a:gd name="T88" fmla="*/ 24 w 3713"/>
                  <a:gd name="T89" fmla="*/ 21 h 1711"/>
                  <a:gd name="T90" fmla="*/ 21 w 3713"/>
                  <a:gd name="T91" fmla="*/ 23 h 1711"/>
                  <a:gd name="T92" fmla="*/ 18 w 3713"/>
                  <a:gd name="T93" fmla="*/ 24 h 1711"/>
                  <a:gd name="T94" fmla="*/ 15 w 3713"/>
                  <a:gd name="T95" fmla="*/ 26 h 1711"/>
                  <a:gd name="T96" fmla="*/ 13 w 3713"/>
                  <a:gd name="T97" fmla="*/ 28 h 1711"/>
                  <a:gd name="T98" fmla="*/ 10 w 3713"/>
                  <a:gd name="T99" fmla="*/ 29 h 1711"/>
                  <a:gd name="T100" fmla="*/ 8 w 3713"/>
                  <a:gd name="T101" fmla="*/ 30 h 1711"/>
                  <a:gd name="T102" fmla="*/ 5 w 3713"/>
                  <a:gd name="T103" fmla="*/ 32 h 1711"/>
                  <a:gd name="T104" fmla="*/ 1 w 3713"/>
                  <a:gd name="T105" fmla="*/ 34 h 1711"/>
                  <a:gd name="T106" fmla="*/ 0 w 3713"/>
                  <a:gd name="T107" fmla="*/ 34 h 1711"/>
                  <a:gd name="T108" fmla="*/ 0 w 3713"/>
                  <a:gd name="T109" fmla="*/ 34 h 1711"/>
                  <a:gd name="T110" fmla="*/ 0 w 3713"/>
                  <a:gd name="T111" fmla="*/ 35 h 17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713" h="1711">
                    <a:moveTo>
                      <a:pt x="21" y="1711"/>
                    </a:moveTo>
                    <a:lnTo>
                      <a:pt x="72" y="1692"/>
                    </a:lnTo>
                    <a:lnTo>
                      <a:pt x="122" y="1672"/>
                    </a:lnTo>
                    <a:lnTo>
                      <a:pt x="173" y="1652"/>
                    </a:lnTo>
                    <a:lnTo>
                      <a:pt x="224" y="1631"/>
                    </a:lnTo>
                    <a:lnTo>
                      <a:pt x="274" y="1611"/>
                    </a:lnTo>
                    <a:lnTo>
                      <a:pt x="323" y="1591"/>
                    </a:lnTo>
                    <a:lnTo>
                      <a:pt x="373" y="1569"/>
                    </a:lnTo>
                    <a:lnTo>
                      <a:pt x="422" y="1546"/>
                    </a:lnTo>
                    <a:lnTo>
                      <a:pt x="471" y="1525"/>
                    </a:lnTo>
                    <a:lnTo>
                      <a:pt x="520" y="1502"/>
                    </a:lnTo>
                    <a:lnTo>
                      <a:pt x="569" y="1479"/>
                    </a:lnTo>
                    <a:lnTo>
                      <a:pt x="620" y="1455"/>
                    </a:lnTo>
                    <a:lnTo>
                      <a:pt x="668" y="1431"/>
                    </a:lnTo>
                    <a:lnTo>
                      <a:pt x="717" y="1407"/>
                    </a:lnTo>
                    <a:lnTo>
                      <a:pt x="766" y="1384"/>
                    </a:lnTo>
                    <a:lnTo>
                      <a:pt x="813" y="1359"/>
                    </a:lnTo>
                    <a:lnTo>
                      <a:pt x="861" y="1334"/>
                    </a:lnTo>
                    <a:lnTo>
                      <a:pt x="909" y="1309"/>
                    </a:lnTo>
                    <a:lnTo>
                      <a:pt x="958" y="1285"/>
                    </a:lnTo>
                    <a:lnTo>
                      <a:pt x="1006" y="1260"/>
                    </a:lnTo>
                    <a:lnTo>
                      <a:pt x="1054" y="1235"/>
                    </a:lnTo>
                    <a:lnTo>
                      <a:pt x="1102" y="1210"/>
                    </a:lnTo>
                    <a:lnTo>
                      <a:pt x="1151" y="1185"/>
                    </a:lnTo>
                    <a:lnTo>
                      <a:pt x="1199" y="1160"/>
                    </a:lnTo>
                    <a:lnTo>
                      <a:pt x="1247" y="1133"/>
                    </a:lnTo>
                    <a:lnTo>
                      <a:pt x="1294" y="1107"/>
                    </a:lnTo>
                    <a:lnTo>
                      <a:pt x="1341" y="1082"/>
                    </a:lnTo>
                    <a:lnTo>
                      <a:pt x="1389" y="1057"/>
                    </a:lnTo>
                    <a:lnTo>
                      <a:pt x="1436" y="1031"/>
                    </a:lnTo>
                    <a:lnTo>
                      <a:pt x="1485" y="1006"/>
                    </a:lnTo>
                    <a:lnTo>
                      <a:pt x="1533" y="981"/>
                    </a:lnTo>
                    <a:lnTo>
                      <a:pt x="1581" y="956"/>
                    </a:lnTo>
                    <a:lnTo>
                      <a:pt x="1630" y="930"/>
                    </a:lnTo>
                    <a:lnTo>
                      <a:pt x="1678" y="905"/>
                    </a:lnTo>
                    <a:lnTo>
                      <a:pt x="1725" y="881"/>
                    </a:lnTo>
                    <a:lnTo>
                      <a:pt x="1774" y="856"/>
                    </a:lnTo>
                    <a:lnTo>
                      <a:pt x="1822" y="831"/>
                    </a:lnTo>
                    <a:lnTo>
                      <a:pt x="1871" y="807"/>
                    </a:lnTo>
                    <a:lnTo>
                      <a:pt x="1921" y="782"/>
                    </a:lnTo>
                    <a:lnTo>
                      <a:pt x="1969" y="757"/>
                    </a:lnTo>
                    <a:lnTo>
                      <a:pt x="2017" y="733"/>
                    </a:lnTo>
                    <a:lnTo>
                      <a:pt x="2066" y="709"/>
                    </a:lnTo>
                    <a:lnTo>
                      <a:pt x="2116" y="685"/>
                    </a:lnTo>
                    <a:lnTo>
                      <a:pt x="2165" y="663"/>
                    </a:lnTo>
                    <a:lnTo>
                      <a:pt x="2214" y="640"/>
                    </a:lnTo>
                    <a:lnTo>
                      <a:pt x="2264" y="616"/>
                    </a:lnTo>
                    <a:lnTo>
                      <a:pt x="2313" y="594"/>
                    </a:lnTo>
                    <a:lnTo>
                      <a:pt x="2364" y="572"/>
                    </a:lnTo>
                    <a:lnTo>
                      <a:pt x="2413" y="549"/>
                    </a:lnTo>
                    <a:lnTo>
                      <a:pt x="2463" y="526"/>
                    </a:lnTo>
                    <a:lnTo>
                      <a:pt x="2513" y="506"/>
                    </a:lnTo>
                    <a:lnTo>
                      <a:pt x="2563" y="484"/>
                    </a:lnTo>
                    <a:lnTo>
                      <a:pt x="2614" y="464"/>
                    </a:lnTo>
                    <a:lnTo>
                      <a:pt x="2664" y="443"/>
                    </a:lnTo>
                    <a:lnTo>
                      <a:pt x="2719" y="420"/>
                    </a:lnTo>
                    <a:lnTo>
                      <a:pt x="2775" y="400"/>
                    </a:lnTo>
                    <a:lnTo>
                      <a:pt x="2829" y="381"/>
                    </a:lnTo>
                    <a:lnTo>
                      <a:pt x="2884" y="361"/>
                    </a:lnTo>
                    <a:lnTo>
                      <a:pt x="2938" y="342"/>
                    </a:lnTo>
                    <a:lnTo>
                      <a:pt x="2994" y="324"/>
                    </a:lnTo>
                    <a:lnTo>
                      <a:pt x="3050" y="307"/>
                    </a:lnTo>
                    <a:lnTo>
                      <a:pt x="3106" y="290"/>
                    </a:lnTo>
                    <a:lnTo>
                      <a:pt x="3161" y="272"/>
                    </a:lnTo>
                    <a:lnTo>
                      <a:pt x="3219" y="257"/>
                    </a:lnTo>
                    <a:lnTo>
                      <a:pt x="3276" y="242"/>
                    </a:lnTo>
                    <a:lnTo>
                      <a:pt x="3333" y="229"/>
                    </a:lnTo>
                    <a:lnTo>
                      <a:pt x="3390" y="216"/>
                    </a:lnTo>
                    <a:lnTo>
                      <a:pt x="3447" y="202"/>
                    </a:lnTo>
                    <a:lnTo>
                      <a:pt x="3502" y="187"/>
                    </a:lnTo>
                    <a:lnTo>
                      <a:pt x="3560" y="171"/>
                    </a:lnTo>
                    <a:lnTo>
                      <a:pt x="3615" y="152"/>
                    </a:lnTo>
                    <a:lnTo>
                      <a:pt x="3671" y="131"/>
                    </a:lnTo>
                    <a:lnTo>
                      <a:pt x="3713" y="91"/>
                    </a:lnTo>
                    <a:lnTo>
                      <a:pt x="3713" y="36"/>
                    </a:lnTo>
                    <a:lnTo>
                      <a:pt x="3671" y="2"/>
                    </a:lnTo>
                    <a:lnTo>
                      <a:pt x="3665" y="1"/>
                    </a:lnTo>
                    <a:lnTo>
                      <a:pt x="3659" y="0"/>
                    </a:lnTo>
                    <a:lnTo>
                      <a:pt x="3654" y="0"/>
                    </a:lnTo>
                    <a:lnTo>
                      <a:pt x="3598" y="0"/>
                    </a:lnTo>
                    <a:lnTo>
                      <a:pt x="3542" y="2"/>
                    </a:lnTo>
                    <a:lnTo>
                      <a:pt x="3486" y="8"/>
                    </a:lnTo>
                    <a:lnTo>
                      <a:pt x="3431" y="17"/>
                    </a:lnTo>
                    <a:lnTo>
                      <a:pt x="3376" y="26"/>
                    </a:lnTo>
                    <a:lnTo>
                      <a:pt x="3320" y="38"/>
                    </a:lnTo>
                    <a:lnTo>
                      <a:pt x="3266" y="52"/>
                    </a:lnTo>
                    <a:lnTo>
                      <a:pt x="3210" y="68"/>
                    </a:lnTo>
                    <a:lnTo>
                      <a:pt x="3154" y="86"/>
                    </a:lnTo>
                    <a:lnTo>
                      <a:pt x="3100" y="103"/>
                    </a:lnTo>
                    <a:lnTo>
                      <a:pt x="3045" y="124"/>
                    </a:lnTo>
                    <a:lnTo>
                      <a:pt x="2991" y="143"/>
                    </a:lnTo>
                    <a:lnTo>
                      <a:pt x="2938" y="165"/>
                    </a:lnTo>
                    <a:lnTo>
                      <a:pt x="2885" y="185"/>
                    </a:lnTo>
                    <a:lnTo>
                      <a:pt x="2834" y="206"/>
                    </a:lnTo>
                    <a:lnTo>
                      <a:pt x="2783" y="225"/>
                    </a:lnTo>
                    <a:lnTo>
                      <a:pt x="2730" y="246"/>
                    </a:lnTo>
                    <a:lnTo>
                      <a:pt x="2678" y="267"/>
                    </a:lnTo>
                    <a:lnTo>
                      <a:pt x="2627" y="289"/>
                    </a:lnTo>
                    <a:lnTo>
                      <a:pt x="2573" y="310"/>
                    </a:lnTo>
                    <a:lnTo>
                      <a:pt x="2522" y="333"/>
                    </a:lnTo>
                    <a:lnTo>
                      <a:pt x="2471" y="356"/>
                    </a:lnTo>
                    <a:lnTo>
                      <a:pt x="2420" y="378"/>
                    </a:lnTo>
                    <a:lnTo>
                      <a:pt x="2369" y="402"/>
                    </a:lnTo>
                    <a:lnTo>
                      <a:pt x="2316" y="427"/>
                    </a:lnTo>
                    <a:lnTo>
                      <a:pt x="2265" y="451"/>
                    </a:lnTo>
                    <a:lnTo>
                      <a:pt x="2215" y="476"/>
                    </a:lnTo>
                    <a:lnTo>
                      <a:pt x="2165" y="501"/>
                    </a:lnTo>
                    <a:lnTo>
                      <a:pt x="2114" y="526"/>
                    </a:lnTo>
                    <a:lnTo>
                      <a:pt x="2063" y="552"/>
                    </a:lnTo>
                    <a:lnTo>
                      <a:pt x="2013" y="579"/>
                    </a:lnTo>
                    <a:lnTo>
                      <a:pt x="1964" y="605"/>
                    </a:lnTo>
                    <a:lnTo>
                      <a:pt x="1914" y="631"/>
                    </a:lnTo>
                    <a:lnTo>
                      <a:pt x="1863" y="657"/>
                    </a:lnTo>
                    <a:lnTo>
                      <a:pt x="1814" y="684"/>
                    </a:lnTo>
                    <a:lnTo>
                      <a:pt x="1757" y="715"/>
                    </a:lnTo>
                    <a:lnTo>
                      <a:pt x="1700" y="747"/>
                    </a:lnTo>
                    <a:lnTo>
                      <a:pt x="1645" y="780"/>
                    </a:lnTo>
                    <a:lnTo>
                      <a:pt x="1587" y="810"/>
                    </a:lnTo>
                    <a:lnTo>
                      <a:pt x="1531" y="842"/>
                    </a:lnTo>
                    <a:lnTo>
                      <a:pt x="1473" y="874"/>
                    </a:lnTo>
                    <a:lnTo>
                      <a:pt x="1417" y="906"/>
                    </a:lnTo>
                    <a:lnTo>
                      <a:pt x="1371" y="933"/>
                    </a:lnTo>
                    <a:lnTo>
                      <a:pt x="1324" y="961"/>
                    </a:lnTo>
                    <a:lnTo>
                      <a:pt x="1276" y="988"/>
                    </a:lnTo>
                    <a:lnTo>
                      <a:pt x="1230" y="1014"/>
                    </a:lnTo>
                    <a:lnTo>
                      <a:pt x="1183" y="1041"/>
                    </a:lnTo>
                    <a:lnTo>
                      <a:pt x="1136" y="1067"/>
                    </a:lnTo>
                    <a:lnTo>
                      <a:pt x="1089" y="1095"/>
                    </a:lnTo>
                    <a:lnTo>
                      <a:pt x="1041" y="1122"/>
                    </a:lnTo>
                    <a:lnTo>
                      <a:pt x="994" y="1149"/>
                    </a:lnTo>
                    <a:lnTo>
                      <a:pt x="948" y="1175"/>
                    </a:lnTo>
                    <a:lnTo>
                      <a:pt x="901" y="1202"/>
                    </a:lnTo>
                    <a:lnTo>
                      <a:pt x="854" y="1229"/>
                    </a:lnTo>
                    <a:lnTo>
                      <a:pt x="808" y="1255"/>
                    </a:lnTo>
                    <a:lnTo>
                      <a:pt x="760" y="1281"/>
                    </a:lnTo>
                    <a:lnTo>
                      <a:pt x="713" y="1307"/>
                    </a:lnTo>
                    <a:lnTo>
                      <a:pt x="667" y="1334"/>
                    </a:lnTo>
                    <a:lnTo>
                      <a:pt x="619" y="1361"/>
                    </a:lnTo>
                    <a:lnTo>
                      <a:pt x="570" y="1387"/>
                    </a:lnTo>
                    <a:lnTo>
                      <a:pt x="523" y="1412"/>
                    </a:lnTo>
                    <a:lnTo>
                      <a:pt x="476" y="1438"/>
                    </a:lnTo>
                    <a:lnTo>
                      <a:pt x="428" y="1464"/>
                    </a:lnTo>
                    <a:lnTo>
                      <a:pt x="381" y="1489"/>
                    </a:lnTo>
                    <a:lnTo>
                      <a:pt x="328" y="1518"/>
                    </a:lnTo>
                    <a:lnTo>
                      <a:pt x="276" y="1545"/>
                    </a:lnTo>
                    <a:lnTo>
                      <a:pt x="223" y="1572"/>
                    </a:lnTo>
                    <a:lnTo>
                      <a:pt x="169" y="1600"/>
                    </a:lnTo>
                    <a:lnTo>
                      <a:pt x="114" y="1626"/>
                    </a:lnTo>
                    <a:lnTo>
                      <a:pt x="62" y="1653"/>
                    </a:lnTo>
                    <a:lnTo>
                      <a:pt x="8" y="1679"/>
                    </a:lnTo>
                    <a:lnTo>
                      <a:pt x="5" y="1680"/>
                    </a:lnTo>
                    <a:lnTo>
                      <a:pt x="3" y="1684"/>
                    </a:lnTo>
                    <a:lnTo>
                      <a:pt x="2" y="1686"/>
                    </a:lnTo>
                    <a:lnTo>
                      <a:pt x="0" y="1699"/>
                    </a:lnTo>
                    <a:lnTo>
                      <a:pt x="8" y="1710"/>
                    </a:lnTo>
                    <a:lnTo>
                      <a:pt x="21" y="17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1" name="Freeform 351">
                <a:extLst>
                  <a:ext uri="{FF2B5EF4-FFF2-40B4-BE49-F238E27FC236}">
                    <a16:creationId xmlns:a16="http://schemas.microsoft.com/office/drawing/2014/main" id="{BA8BAD85-32DD-68D3-3F2C-69A8B26096E5}"/>
                  </a:ext>
                </a:extLst>
              </p:cNvPr>
              <p:cNvSpPr>
                <a:spLocks/>
              </p:cNvSpPr>
              <p:nvPr/>
            </p:nvSpPr>
            <p:spPr bwMode="auto">
              <a:xfrm>
                <a:off x="3884" y="1913"/>
                <a:ext cx="812" cy="915"/>
              </a:xfrm>
              <a:custGeom>
                <a:avLst/>
                <a:gdLst>
                  <a:gd name="T0" fmla="*/ 12 w 5684"/>
                  <a:gd name="T1" fmla="*/ 101 h 6405"/>
                  <a:gd name="T2" fmla="*/ 22 w 5684"/>
                  <a:gd name="T3" fmla="*/ 104 h 6405"/>
                  <a:gd name="T4" fmla="*/ 32 w 5684"/>
                  <a:gd name="T5" fmla="*/ 107 h 6405"/>
                  <a:gd name="T6" fmla="*/ 42 w 5684"/>
                  <a:gd name="T7" fmla="*/ 111 h 6405"/>
                  <a:gd name="T8" fmla="*/ 52 w 5684"/>
                  <a:gd name="T9" fmla="*/ 115 h 6405"/>
                  <a:gd name="T10" fmla="*/ 62 w 5684"/>
                  <a:gd name="T11" fmla="*/ 119 h 6405"/>
                  <a:gd name="T12" fmla="*/ 72 w 5684"/>
                  <a:gd name="T13" fmla="*/ 123 h 6405"/>
                  <a:gd name="T14" fmla="*/ 82 w 5684"/>
                  <a:gd name="T15" fmla="*/ 127 h 6405"/>
                  <a:gd name="T16" fmla="*/ 92 w 5684"/>
                  <a:gd name="T17" fmla="*/ 130 h 6405"/>
                  <a:gd name="T18" fmla="*/ 94 w 5684"/>
                  <a:gd name="T19" fmla="*/ 128 h 6405"/>
                  <a:gd name="T20" fmla="*/ 84 w 5684"/>
                  <a:gd name="T21" fmla="*/ 124 h 6405"/>
                  <a:gd name="T22" fmla="*/ 74 w 5684"/>
                  <a:gd name="T23" fmla="*/ 120 h 6405"/>
                  <a:gd name="T24" fmla="*/ 64 w 5684"/>
                  <a:gd name="T25" fmla="*/ 116 h 6405"/>
                  <a:gd name="T26" fmla="*/ 54 w 5684"/>
                  <a:gd name="T27" fmla="*/ 112 h 6405"/>
                  <a:gd name="T28" fmla="*/ 44 w 5684"/>
                  <a:gd name="T29" fmla="*/ 109 h 6405"/>
                  <a:gd name="T30" fmla="*/ 34 w 5684"/>
                  <a:gd name="T31" fmla="*/ 105 h 6405"/>
                  <a:gd name="T32" fmla="*/ 23 w 5684"/>
                  <a:gd name="T33" fmla="*/ 102 h 6405"/>
                  <a:gd name="T34" fmla="*/ 13 w 5684"/>
                  <a:gd name="T35" fmla="*/ 99 h 6405"/>
                  <a:gd name="T36" fmla="*/ 3 w 5684"/>
                  <a:gd name="T37" fmla="*/ 96 h 6405"/>
                  <a:gd name="T38" fmla="*/ 5 w 5684"/>
                  <a:gd name="T39" fmla="*/ 85 h 6405"/>
                  <a:gd name="T40" fmla="*/ 6 w 5684"/>
                  <a:gd name="T41" fmla="*/ 74 h 6405"/>
                  <a:gd name="T42" fmla="*/ 7 w 5684"/>
                  <a:gd name="T43" fmla="*/ 63 h 6405"/>
                  <a:gd name="T44" fmla="*/ 7 w 5684"/>
                  <a:gd name="T45" fmla="*/ 51 h 6405"/>
                  <a:gd name="T46" fmla="*/ 8 w 5684"/>
                  <a:gd name="T47" fmla="*/ 42 h 6405"/>
                  <a:gd name="T48" fmla="*/ 8 w 5684"/>
                  <a:gd name="T49" fmla="*/ 31 h 6405"/>
                  <a:gd name="T50" fmla="*/ 9 w 5684"/>
                  <a:gd name="T51" fmla="*/ 20 h 6405"/>
                  <a:gd name="T52" fmla="*/ 10 w 5684"/>
                  <a:gd name="T53" fmla="*/ 9 h 6405"/>
                  <a:gd name="T54" fmla="*/ 11 w 5684"/>
                  <a:gd name="T55" fmla="*/ 2 h 6405"/>
                  <a:gd name="T56" fmla="*/ 17 w 5684"/>
                  <a:gd name="T57" fmla="*/ 2 h 6405"/>
                  <a:gd name="T58" fmla="*/ 27 w 5684"/>
                  <a:gd name="T59" fmla="*/ 3 h 6405"/>
                  <a:gd name="T60" fmla="*/ 38 w 5684"/>
                  <a:gd name="T61" fmla="*/ 5 h 6405"/>
                  <a:gd name="T62" fmla="*/ 49 w 5684"/>
                  <a:gd name="T63" fmla="*/ 6 h 6405"/>
                  <a:gd name="T64" fmla="*/ 59 w 5684"/>
                  <a:gd name="T65" fmla="*/ 9 h 6405"/>
                  <a:gd name="T66" fmla="*/ 69 w 5684"/>
                  <a:gd name="T67" fmla="*/ 11 h 6405"/>
                  <a:gd name="T68" fmla="*/ 79 w 5684"/>
                  <a:gd name="T69" fmla="*/ 14 h 6405"/>
                  <a:gd name="T70" fmla="*/ 90 w 5684"/>
                  <a:gd name="T71" fmla="*/ 17 h 6405"/>
                  <a:gd name="T72" fmla="*/ 100 w 5684"/>
                  <a:gd name="T73" fmla="*/ 21 h 6405"/>
                  <a:gd name="T74" fmla="*/ 110 w 5684"/>
                  <a:gd name="T75" fmla="*/ 24 h 6405"/>
                  <a:gd name="T76" fmla="*/ 116 w 5684"/>
                  <a:gd name="T77" fmla="*/ 25 h 6405"/>
                  <a:gd name="T78" fmla="*/ 107 w 5684"/>
                  <a:gd name="T79" fmla="*/ 20 h 6405"/>
                  <a:gd name="T80" fmla="*/ 97 w 5684"/>
                  <a:gd name="T81" fmla="*/ 16 h 6405"/>
                  <a:gd name="T82" fmla="*/ 88 w 5684"/>
                  <a:gd name="T83" fmla="*/ 13 h 6405"/>
                  <a:gd name="T84" fmla="*/ 77 w 5684"/>
                  <a:gd name="T85" fmla="*/ 10 h 6405"/>
                  <a:gd name="T86" fmla="*/ 66 w 5684"/>
                  <a:gd name="T87" fmla="*/ 7 h 6405"/>
                  <a:gd name="T88" fmla="*/ 56 w 5684"/>
                  <a:gd name="T89" fmla="*/ 5 h 6405"/>
                  <a:gd name="T90" fmla="*/ 45 w 5684"/>
                  <a:gd name="T91" fmla="*/ 3 h 6405"/>
                  <a:gd name="T92" fmla="*/ 35 w 5684"/>
                  <a:gd name="T93" fmla="*/ 1 h 6405"/>
                  <a:gd name="T94" fmla="*/ 24 w 5684"/>
                  <a:gd name="T95" fmla="*/ 0 h 6405"/>
                  <a:gd name="T96" fmla="*/ 13 w 5684"/>
                  <a:gd name="T97" fmla="*/ 0 h 6405"/>
                  <a:gd name="T98" fmla="*/ 9 w 5684"/>
                  <a:gd name="T99" fmla="*/ 2 h 6405"/>
                  <a:gd name="T100" fmla="*/ 8 w 5684"/>
                  <a:gd name="T101" fmla="*/ 10 h 6405"/>
                  <a:gd name="T102" fmla="*/ 7 w 5684"/>
                  <a:gd name="T103" fmla="*/ 20 h 6405"/>
                  <a:gd name="T104" fmla="*/ 6 w 5684"/>
                  <a:gd name="T105" fmla="*/ 31 h 6405"/>
                  <a:gd name="T106" fmla="*/ 5 w 5684"/>
                  <a:gd name="T107" fmla="*/ 42 h 6405"/>
                  <a:gd name="T108" fmla="*/ 4 w 5684"/>
                  <a:gd name="T109" fmla="*/ 52 h 6405"/>
                  <a:gd name="T110" fmla="*/ 4 w 5684"/>
                  <a:gd name="T111" fmla="*/ 63 h 6405"/>
                  <a:gd name="T112" fmla="*/ 3 w 5684"/>
                  <a:gd name="T113" fmla="*/ 74 h 6405"/>
                  <a:gd name="T114" fmla="*/ 1 w 5684"/>
                  <a:gd name="T115" fmla="*/ 85 h 6405"/>
                  <a:gd name="T116" fmla="*/ 0 w 5684"/>
                  <a:gd name="T117" fmla="*/ 96 h 6405"/>
                  <a:gd name="T118" fmla="*/ 2 w 5684"/>
                  <a:gd name="T119" fmla="*/ 98 h 64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684" h="6405">
                    <a:moveTo>
                      <a:pt x="115" y="4784"/>
                    </a:moveTo>
                    <a:lnTo>
                      <a:pt x="166" y="4800"/>
                    </a:lnTo>
                    <a:lnTo>
                      <a:pt x="216" y="4816"/>
                    </a:lnTo>
                    <a:lnTo>
                      <a:pt x="266" y="4830"/>
                    </a:lnTo>
                    <a:lnTo>
                      <a:pt x="319" y="4847"/>
                    </a:lnTo>
                    <a:lnTo>
                      <a:pt x="370" y="4863"/>
                    </a:lnTo>
                    <a:lnTo>
                      <a:pt x="420" y="4879"/>
                    </a:lnTo>
                    <a:lnTo>
                      <a:pt x="471" y="4893"/>
                    </a:lnTo>
                    <a:lnTo>
                      <a:pt x="521" y="4909"/>
                    </a:lnTo>
                    <a:lnTo>
                      <a:pt x="571" y="4925"/>
                    </a:lnTo>
                    <a:lnTo>
                      <a:pt x="622" y="4940"/>
                    </a:lnTo>
                    <a:lnTo>
                      <a:pt x="672" y="4957"/>
                    </a:lnTo>
                    <a:lnTo>
                      <a:pt x="722" y="4975"/>
                    </a:lnTo>
                    <a:lnTo>
                      <a:pt x="773" y="4991"/>
                    </a:lnTo>
                    <a:lnTo>
                      <a:pt x="824" y="5006"/>
                    </a:lnTo>
                    <a:lnTo>
                      <a:pt x="875" y="5023"/>
                    </a:lnTo>
                    <a:lnTo>
                      <a:pt x="926" y="5040"/>
                    </a:lnTo>
                    <a:lnTo>
                      <a:pt x="976" y="5055"/>
                    </a:lnTo>
                    <a:lnTo>
                      <a:pt x="1026" y="5072"/>
                    </a:lnTo>
                    <a:lnTo>
                      <a:pt x="1076" y="5089"/>
                    </a:lnTo>
                    <a:lnTo>
                      <a:pt x="1126" y="5106"/>
                    </a:lnTo>
                    <a:lnTo>
                      <a:pt x="1176" y="5122"/>
                    </a:lnTo>
                    <a:lnTo>
                      <a:pt x="1227" y="5139"/>
                    </a:lnTo>
                    <a:lnTo>
                      <a:pt x="1277" y="5156"/>
                    </a:lnTo>
                    <a:lnTo>
                      <a:pt x="1328" y="5173"/>
                    </a:lnTo>
                    <a:lnTo>
                      <a:pt x="1378" y="5190"/>
                    </a:lnTo>
                    <a:lnTo>
                      <a:pt x="1427" y="5207"/>
                    </a:lnTo>
                    <a:lnTo>
                      <a:pt x="1477" y="5226"/>
                    </a:lnTo>
                    <a:lnTo>
                      <a:pt x="1526" y="5243"/>
                    </a:lnTo>
                    <a:lnTo>
                      <a:pt x="1577" y="5260"/>
                    </a:lnTo>
                    <a:lnTo>
                      <a:pt x="1627" y="5277"/>
                    </a:lnTo>
                    <a:lnTo>
                      <a:pt x="1678" y="5295"/>
                    </a:lnTo>
                    <a:lnTo>
                      <a:pt x="1727" y="5312"/>
                    </a:lnTo>
                    <a:lnTo>
                      <a:pt x="1777" y="5330"/>
                    </a:lnTo>
                    <a:lnTo>
                      <a:pt x="1828" y="5348"/>
                    </a:lnTo>
                    <a:lnTo>
                      <a:pt x="1877" y="5367"/>
                    </a:lnTo>
                    <a:lnTo>
                      <a:pt x="1927" y="5385"/>
                    </a:lnTo>
                    <a:lnTo>
                      <a:pt x="1977" y="5403"/>
                    </a:lnTo>
                    <a:lnTo>
                      <a:pt x="2026" y="5421"/>
                    </a:lnTo>
                    <a:lnTo>
                      <a:pt x="2077" y="5439"/>
                    </a:lnTo>
                    <a:lnTo>
                      <a:pt x="2126" y="5457"/>
                    </a:lnTo>
                    <a:lnTo>
                      <a:pt x="2176" y="5476"/>
                    </a:lnTo>
                    <a:lnTo>
                      <a:pt x="2225" y="5494"/>
                    </a:lnTo>
                    <a:lnTo>
                      <a:pt x="2275" y="5513"/>
                    </a:lnTo>
                    <a:lnTo>
                      <a:pt x="2325" y="5531"/>
                    </a:lnTo>
                    <a:lnTo>
                      <a:pt x="2378" y="5552"/>
                    </a:lnTo>
                    <a:lnTo>
                      <a:pt x="2430" y="5572"/>
                    </a:lnTo>
                    <a:lnTo>
                      <a:pt x="2482" y="5593"/>
                    </a:lnTo>
                    <a:lnTo>
                      <a:pt x="2534" y="5613"/>
                    </a:lnTo>
                    <a:lnTo>
                      <a:pt x="2587" y="5633"/>
                    </a:lnTo>
                    <a:lnTo>
                      <a:pt x="2639" y="5653"/>
                    </a:lnTo>
                    <a:lnTo>
                      <a:pt x="2690" y="5674"/>
                    </a:lnTo>
                    <a:lnTo>
                      <a:pt x="2743" y="5694"/>
                    </a:lnTo>
                    <a:lnTo>
                      <a:pt x="2796" y="5714"/>
                    </a:lnTo>
                    <a:lnTo>
                      <a:pt x="2847" y="5736"/>
                    </a:lnTo>
                    <a:lnTo>
                      <a:pt x="2899" y="5757"/>
                    </a:lnTo>
                    <a:lnTo>
                      <a:pt x="2952" y="5777"/>
                    </a:lnTo>
                    <a:lnTo>
                      <a:pt x="3004" y="5799"/>
                    </a:lnTo>
                    <a:lnTo>
                      <a:pt x="3056" y="5819"/>
                    </a:lnTo>
                    <a:lnTo>
                      <a:pt x="3108" y="5840"/>
                    </a:lnTo>
                    <a:lnTo>
                      <a:pt x="3160" y="5860"/>
                    </a:lnTo>
                    <a:lnTo>
                      <a:pt x="3211" y="5880"/>
                    </a:lnTo>
                    <a:lnTo>
                      <a:pt x="3264" y="5903"/>
                    </a:lnTo>
                    <a:lnTo>
                      <a:pt x="3316" y="5924"/>
                    </a:lnTo>
                    <a:lnTo>
                      <a:pt x="3369" y="5944"/>
                    </a:lnTo>
                    <a:lnTo>
                      <a:pt x="3422" y="5966"/>
                    </a:lnTo>
                    <a:lnTo>
                      <a:pt x="3477" y="5987"/>
                    </a:lnTo>
                    <a:lnTo>
                      <a:pt x="3530" y="6009"/>
                    </a:lnTo>
                    <a:lnTo>
                      <a:pt x="3585" y="6031"/>
                    </a:lnTo>
                    <a:lnTo>
                      <a:pt x="3638" y="6052"/>
                    </a:lnTo>
                    <a:lnTo>
                      <a:pt x="3693" y="6074"/>
                    </a:lnTo>
                    <a:lnTo>
                      <a:pt x="3747" y="6097"/>
                    </a:lnTo>
                    <a:lnTo>
                      <a:pt x="3802" y="6118"/>
                    </a:lnTo>
                    <a:lnTo>
                      <a:pt x="3857" y="6141"/>
                    </a:lnTo>
                    <a:lnTo>
                      <a:pt x="3910" y="6162"/>
                    </a:lnTo>
                    <a:lnTo>
                      <a:pt x="3965" y="6185"/>
                    </a:lnTo>
                    <a:lnTo>
                      <a:pt x="4021" y="6209"/>
                    </a:lnTo>
                    <a:lnTo>
                      <a:pt x="4075" y="6234"/>
                    </a:lnTo>
                    <a:lnTo>
                      <a:pt x="4131" y="6258"/>
                    </a:lnTo>
                    <a:lnTo>
                      <a:pt x="4187" y="6283"/>
                    </a:lnTo>
                    <a:lnTo>
                      <a:pt x="4244" y="6306"/>
                    </a:lnTo>
                    <a:lnTo>
                      <a:pt x="4302" y="6328"/>
                    </a:lnTo>
                    <a:lnTo>
                      <a:pt x="4358" y="6350"/>
                    </a:lnTo>
                    <a:lnTo>
                      <a:pt x="4415" y="6369"/>
                    </a:lnTo>
                    <a:lnTo>
                      <a:pt x="4473" y="6386"/>
                    </a:lnTo>
                    <a:lnTo>
                      <a:pt x="4497" y="6392"/>
                    </a:lnTo>
                    <a:lnTo>
                      <a:pt x="4521" y="6399"/>
                    </a:lnTo>
                    <a:lnTo>
                      <a:pt x="4545" y="6405"/>
                    </a:lnTo>
                    <a:lnTo>
                      <a:pt x="4580" y="6402"/>
                    </a:lnTo>
                    <a:lnTo>
                      <a:pt x="4608" y="6386"/>
                    </a:lnTo>
                    <a:lnTo>
                      <a:pt x="4627" y="6360"/>
                    </a:lnTo>
                    <a:lnTo>
                      <a:pt x="4631" y="6331"/>
                    </a:lnTo>
                    <a:lnTo>
                      <a:pt x="4623" y="6302"/>
                    </a:lnTo>
                    <a:lnTo>
                      <a:pt x="4598" y="6277"/>
                    </a:lnTo>
                    <a:lnTo>
                      <a:pt x="4549" y="6250"/>
                    </a:lnTo>
                    <a:lnTo>
                      <a:pt x="4499" y="6224"/>
                    </a:lnTo>
                    <a:lnTo>
                      <a:pt x="4448" y="6200"/>
                    </a:lnTo>
                    <a:lnTo>
                      <a:pt x="4396" y="6178"/>
                    </a:lnTo>
                    <a:lnTo>
                      <a:pt x="4343" y="6158"/>
                    </a:lnTo>
                    <a:lnTo>
                      <a:pt x="4290" y="6137"/>
                    </a:lnTo>
                    <a:lnTo>
                      <a:pt x="4235" y="6117"/>
                    </a:lnTo>
                    <a:lnTo>
                      <a:pt x="4181" y="6098"/>
                    </a:lnTo>
                    <a:lnTo>
                      <a:pt x="4127" y="6078"/>
                    </a:lnTo>
                    <a:lnTo>
                      <a:pt x="4075" y="6058"/>
                    </a:lnTo>
                    <a:lnTo>
                      <a:pt x="4021" y="6037"/>
                    </a:lnTo>
                    <a:lnTo>
                      <a:pt x="3966" y="6016"/>
                    </a:lnTo>
                    <a:lnTo>
                      <a:pt x="3911" y="5994"/>
                    </a:lnTo>
                    <a:lnTo>
                      <a:pt x="3857" y="5973"/>
                    </a:lnTo>
                    <a:lnTo>
                      <a:pt x="3802" y="5951"/>
                    </a:lnTo>
                    <a:lnTo>
                      <a:pt x="3745" y="5931"/>
                    </a:lnTo>
                    <a:lnTo>
                      <a:pt x="3691" y="5909"/>
                    </a:lnTo>
                    <a:lnTo>
                      <a:pt x="3636" y="5886"/>
                    </a:lnTo>
                    <a:lnTo>
                      <a:pt x="3582" y="5865"/>
                    </a:lnTo>
                    <a:lnTo>
                      <a:pt x="3527" y="5844"/>
                    </a:lnTo>
                    <a:lnTo>
                      <a:pt x="3475" y="5824"/>
                    </a:lnTo>
                    <a:lnTo>
                      <a:pt x="3422" y="5803"/>
                    </a:lnTo>
                    <a:lnTo>
                      <a:pt x="3370" y="5783"/>
                    </a:lnTo>
                    <a:lnTo>
                      <a:pt x="3317" y="5762"/>
                    </a:lnTo>
                    <a:lnTo>
                      <a:pt x="3264" y="5742"/>
                    </a:lnTo>
                    <a:lnTo>
                      <a:pt x="3211" y="5720"/>
                    </a:lnTo>
                    <a:lnTo>
                      <a:pt x="3159" y="5701"/>
                    </a:lnTo>
                    <a:lnTo>
                      <a:pt x="3106" y="5680"/>
                    </a:lnTo>
                    <a:lnTo>
                      <a:pt x="3053" y="5661"/>
                    </a:lnTo>
                    <a:lnTo>
                      <a:pt x="3001" y="5641"/>
                    </a:lnTo>
                    <a:lnTo>
                      <a:pt x="2948" y="5620"/>
                    </a:lnTo>
                    <a:lnTo>
                      <a:pt x="2895" y="5601"/>
                    </a:lnTo>
                    <a:lnTo>
                      <a:pt x="2843" y="5581"/>
                    </a:lnTo>
                    <a:lnTo>
                      <a:pt x="2789" y="5561"/>
                    </a:lnTo>
                    <a:lnTo>
                      <a:pt x="2736" y="5540"/>
                    </a:lnTo>
                    <a:lnTo>
                      <a:pt x="2683" y="5521"/>
                    </a:lnTo>
                    <a:lnTo>
                      <a:pt x="2630" y="5502"/>
                    </a:lnTo>
                    <a:lnTo>
                      <a:pt x="2578" y="5481"/>
                    </a:lnTo>
                    <a:lnTo>
                      <a:pt x="2525" y="5462"/>
                    </a:lnTo>
                    <a:lnTo>
                      <a:pt x="2471" y="5443"/>
                    </a:lnTo>
                    <a:lnTo>
                      <a:pt x="2419" y="5423"/>
                    </a:lnTo>
                    <a:lnTo>
                      <a:pt x="2368" y="5405"/>
                    </a:lnTo>
                    <a:lnTo>
                      <a:pt x="2317" y="5387"/>
                    </a:lnTo>
                    <a:lnTo>
                      <a:pt x="2266" y="5369"/>
                    </a:lnTo>
                    <a:lnTo>
                      <a:pt x="2216" y="5352"/>
                    </a:lnTo>
                    <a:lnTo>
                      <a:pt x="2166" y="5332"/>
                    </a:lnTo>
                    <a:lnTo>
                      <a:pt x="2115" y="5314"/>
                    </a:lnTo>
                    <a:lnTo>
                      <a:pt x="2065" y="5296"/>
                    </a:lnTo>
                    <a:lnTo>
                      <a:pt x="2013" y="5279"/>
                    </a:lnTo>
                    <a:lnTo>
                      <a:pt x="1963" y="5261"/>
                    </a:lnTo>
                    <a:lnTo>
                      <a:pt x="1913" y="5244"/>
                    </a:lnTo>
                    <a:lnTo>
                      <a:pt x="1861" y="5227"/>
                    </a:lnTo>
                    <a:lnTo>
                      <a:pt x="1811" y="5208"/>
                    </a:lnTo>
                    <a:lnTo>
                      <a:pt x="1759" y="5191"/>
                    </a:lnTo>
                    <a:lnTo>
                      <a:pt x="1709" y="5174"/>
                    </a:lnTo>
                    <a:lnTo>
                      <a:pt x="1658" y="5157"/>
                    </a:lnTo>
                    <a:lnTo>
                      <a:pt x="1606" y="5140"/>
                    </a:lnTo>
                    <a:lnTo>
                      <a:pt x="1556" y="5123"/>
                    </a:lnTo>
                    <a:lnTo>
                      <a:pt x="1504" y="5107"/>
                    </a:lnTo>
                    <a:lnTo>
                      <a:pt x="1452" y="5090"/>
                    </a:lnTo>
                    <a:lnTo>
                      <a:pt x="1402" y="5074"/>
                    </a:lnTo>
                    <a:lnTo>
                      <a:pt x="1353" y="5057"/>
                    </a:lnTo>
                    <a:lnTo>
                      <a:pt x="1301" y="5041"/>
                    </a:lnTo>
                    <a:lnTo>
                      <a:pt x="1249" y="5025"/>
                    </a:lnTo>
                    <a:lnTo>
                      <a:pt x="1196" y="5011"/>
                    </a:lnTo>
                    <a:lnTo>
                      <a:pt x="1145" y="4995"/>
                    </a:lnTo>
                    <a:lnTo>
                      <a:pt x="1094" y="4979"/>
                    </a:lnTo>
                    <a:lnTo>
                      <a:pt x="1043" y="4964"/>
                    </a:lnTo>
                    <a:lnTo>
                      <a:pt x="992" y="4948"/>
                    </a:lnTo>
                    <a:lnTo>
                      <a:pt x="940" y="4932"/>
                    </a:lnTo>
                    <a:lnTo>
                      <a:pt x="889" y="4916"/>
                    </a:lnTo>
                    <a:lnTo>
                      <a:pt x="838" y="4903"/>
                    </a:lnTo>
                    <a:lnTo>
                      <a:pt x="786" y="4889"/>
                    </a:lnTo>
                    <a:lnTo>
                      <a:pt x="732" y="4874"/>
                    </a:lnTo>
                    <a:lnTo>
                      <a:pt x="681" y="4858"/>
                    </a:lnTo>
                    <a:lnTo>
                      <a:pt x="630" y="4845"/>
                    </a:lnTo>
                    <a:lnTo>
                      <a:pt x="578" y="4831"/>
                    </a:lnTo>
                    <a:lnTo>
                      <a:pt x="527" y="4818"/>
                    </a:lnTo>
                    <a:lnTo>
                      <a:pt x="474" y="4805"/>
                    </a:lnTo>
                    <a:lnTo>
                      <a:pt x="423" y="4790"/>
                    </a:lnTo>
                    <a:lnTo>
                      <a:pt x="371" y="4776"/>
                    </a:lnTo>
                    <a:lnTo>
                      <a:pt x="319" y="4765"/>
                    </a:lnTo>
                    <a:lnTo>
                      <a:pt x="265" y="4751"/>
                    </a:lnTo>
                    <a:lnTo>
                      <a:pt x="213" y="4739"/>
                    </a:lnTo>
                    <a:lnTo>
                      <a:pt x="162" y="4726"/>
                    </a:lnTo>
                    <a:lnTo>
                      <a:pt x="183" y="4666"/>
                    </a:lnTo>
                    <a:lnTo>
                      <a:pt x="199" y="4606"/>
                    </a:lnTo>
                    <a:lnTo>
                      <a:pt x="211" y="4542"/>
                    </a:lnTo>
                    <a:lnTo>
                      <a:pt x="218" y="4477"/>
                    </a:lnTo>
                    <a:lnTo>
                      <a:pt x="224" y="4414"/>
                    </a:lnTo>
                    <a:lnTo>
                      <a:pt x="230" y="4350"/>
                    </a:lnTo>
                    <a:lnTo>
                      <a:pt x="236" y="4286"/>
                    </a:lnTo>
                    <a:lnTo>
                      <a:pt x="241" y="4227"/>
                    </a:lnTo>
                    <a:lnTo>
                      <a:pt x="248" y="4167"/>
                    </a:lnTo>
                    <a:lnTo>
                      <a:pt x="254" y="4108"/>
                    </a:lnTo>
                    <a:lnTo>
                      <a:pt x="259" y="4049"/>
                    </a:lnTo>
                    <a:lnTo>
                      <a:pt x="264" y="3990"/>
                    </a:lnTo>
                    <a:lnTo>
                      <a:pt x="270" y="3930"/>
                    </a:lnTo>
                    <a:lnTo>
                      <a:pt x="274" y="3872"/>
                    </a:lnTo>
                    <a:lnTo>
                      <a:pt x="280" y="3812"/>
                    </a:lnTo>
                    <a:lnTo>
                      <a:pt x="284" y="3752"/>
                    </a:lnTo>
                    <a:lnTo>
                      <a:pt x="289" y="3693"/>
                    </a:lnTo>
                    <a:lnTo>
                      <a:pt x="294" y="3638"/>
                    </a:lnTo>
                    <a:lnTo>
                      <a:pt x="298" y="3582"/>
                    </a:lnTo>
                    <a:lnTo>
                      <a:pt x="301" y="3527"/>
                    </a:lnTo>
                    <a:lnTo>
                      <a:pt x="306" y="3470"/>
                    </a:lnTo>
                    <a:lnTo>
                      <a:pt x="309" y="3414"/>
                    </a:lnTo>
                    <a:lnTo>
                      <a:pt x="313" y="3358"/>
                    </a:lnTo>
                    <a:lnTo>
                      <a:pt x="316" y="3303"/>
                    </a:lnTo>
                    <a:lnTo>
                      <a:pt x="321" y="3247"/>
                    </a:lnTo>
                    <a:lnTo>
                      <a:pt x="324" y="3190"/>
                    </a:lnTo>
                    <a:lnTo>
                      <a:pt x="326" y="3134"/>
                    </a:lnTo>
                    <a:lnTo>
                      <a:pt x="331" y="3080"/>
                    </a:lnTo>
                    <a:lnTo>
                      <a:pt x="334" y="3024"/>
                    </a:lnTo>
                    <a:lnTo>
                      <a:pt x="338" y="2968"/>
                    </a:lnTo>
                    <a:lnTo>
                      <a:pt x="341" y="2912"/>
                    </a:lnTo>
                    <a:lnTo>
                      <a:pt x="344" y="2856"/>
                    </a:lnTo>
                    <a:lnTo>
                      <a:pt x="347" y="2799"/>
                    </a:lnTo>
                    <a:lnTo>
                      <a:pt x="350" y="2743"/>
                    </a:lnTo>
                    <a:lnTo>
                      <a:pt x="353" y="2689"/>
                    </a:lnTo>
                    <a:lnTo>
                      <a:pt x="355" y="2633"/>
                    </a:lnTo>
                    <a:lnTo>
                      <a:pt x="358" y="2577"/>
                    </a:lnTo>
                    <a:lnTo>
                      <a:pt x="361" y="2520"/>
                    </a:lnTo>
                    <a:lnTo>
                      <a:pt x="364" y="2466"/>
                    </a:lnTo>
                    <a:lnTo>
                      <a:pt x="366" y="2412"/>
                    </a:lnTo>
                    <a:lnTo>
                      <a:pt x="369" y="2360"/>
                    </a:lnTo>
                    <a:lnTo>
                      <a:pt x="372" y="2307"/>
                    </a:lnTo>
                    <a:lnTo>
                      <a:pt x="374" y="2253"/>
                    </a:lnTo>
                    <a:lnTo>
                      <a:pt x="377" y="2201"/>
                    </a:lnTo>
                    <a:lnTo>
                      <a:pt x="380" y="2145"/>
                    </a:lnTo>
                    <a:lnTo>
                      <a:pt x="382" y="2092"/>
                    </a:lnTo>
                    <a:lnTo>
                      <a:pt x="384" y="2038"/>
                    </a:lnTo>
                    <a:lnTo>
                      <a:pt x="388" y="1986"/>
                    </a:lnTo>
                    <a:lnTo>
                      <a:pt x="390" y="1933"/>
                    </a:lnTo>
                    <a:lnTo>
                      <a:pt x="394" y="1879"/>
                    </a:lnTo>
                    <a:lnTo>
                      <a:pt x="396" y="1825"/>
                    </a:lnTo>
                    <a:lnTo>
                      <a:pt x="399" y="1771"/>
                    </a:lnTo>
                    <a:lnTo>
                      <a:pt x="402" y="1718"/>
                    </a:lnTo>
                    <a:lnTo>
                      <a:pt x="405" y="1664"/>
                    </a:lnTo>
                    <a:lnTo>
                      <a:pt x="408" y="1612"/>
                    </a:lnTo>
                    <a:lnTo>
                      <a:pt x="411" y="1558"/>
                    </a:lnTo>
                    <a:lnTo>
                      <a:pt x="414" y="1505"/>
                    </a:lnTo>
                    <a:lnTo>
                      <a:pt x="417" y="1450"/>
                    </a:lnTo>
                    <a:lnTo>
                      <a:pt x="421" y="1398"/>
                    </a:lnTo>
                    <a:lnTo>
                      <a:pt x="424" y="1344"/>
                    </a:lnTo>
                    <a:lnTo>
                      <a:pt x="428" y="1290"/>
                    </a:lnTo>
                    <a:lnTo>
                      <a:pt x="431" y="1238"/>
                    </a:lnTo>
                    <a:lnTo>
                      <a:pt x="435" y="1184"/>
                    </a:lnTo>
                    <a:lnTo>
                      <a:pt x="439" y="1130"/>
                    </a:lnTo>
                    <a:lnTo>
                      <a:pt x="442" y="1077"/>
                    </a:lnTo>
                    <a:lnTo>
                      <a:pt x="446" y="1024"/>
                    </a:lnTo>
                    <a:lnTo>
                      <a:pt x="450" y="969"/>
                    </a:lnTo>
                    <a:lnTo>
                      <a:pt x="454" y="917"/>
                    </a:lnTo>
                    <a:lnTo>
                      <a:pt x="458" y="864"/>
                    </a:lnTo>
                    <a:lnTo>
                      <a:pt x="463" y="809"/>
                    </a:lnTo>
                    <a:lnTo>
                      <a:pt x="467" y="757"/>
                    </a:lnTo>
                    <a:lnTo>
                      <a:pt x="472" y="703"/>
                    </a:lnTo>
                    <a:lnTo>
                      <a:pt x="477" y="651"/>
                    </a:lnTo>
                    <a:lnTo>
                      <a:pt x="481" y="598"/>
                    </a:lnTo>
                    <a:lnTo>
                      <a:pt x="486" y="543"/>
                    </a:lnTo>
                    <a:lnTo>
                      <a:pt x="491" y="491"/>
                    </a:lnTo>
                    <a:lnTo>
                      <a:pt x="496" y="436"/>
                    </a:lnTo>
                    <a:lnTo>
                      <a:pt x="502" y="384"/>
                    </a:lnTo>
                    <a:lnTo>
                      <a:pt x="507" y="330"/>
                    </a:lnTo>
                    <a:lnTo>
                      <a:pt x="513" y="278"/>
                    </a:lnTo>
                    <a:lnTo>
                      <a:pt x="519" y="225"/>
                    </a:lnTo>
                    <a:lnTo>
                      <a:pt x="524" y="170"/>
                    </a:lnTo>
                    <a:lnTo>
                      <a:pt x="530" y="117"/>
                    </a:lnTo>
                    <a:lnTo>
                      <a:pt x="530" y="113"/>
                    </a:lnTo>
                    <a:lnTo>
                      <a:pt x="530" y="109"/>
                    </a:lnTo>
                    <a:lnTo>
                      <a:pt x="529" y="105"/>
                    </a:lnTo>
                    <a:lnTo>
                      <a:pt x="533" y="108"/>
                    </a:lnTo>
                    <a:lnTo>
                      <a:pt x="538" y="108"/>
                    </a:lnTo>
                    <a:lnTo>
                      <a:pt x="543" y="109"/>
                    </a:lnTo>
                    <a:lnTo>
                      <a:pt x="596" y="110"/>
                    </a:lnTo>
                    <a:lnTo>
                      <a:pt x="648" y="111"/>
                    </a:lnTo>
                    <a:lnTo>
                      <a:pt x="702" y="112"/>
                    </a:lnTo>
                    <a:lnTo>
                      <a:pt x="754" y="114"/>
                    </a:lnTo>
                    <a:lnTo>
                      <a:pt x="809" y="115"/>
                    </a:lnTo>
                    <a:lnTo>
                      <a:pt x="862" y="119"/>
                    </a:lnTo>
                    <a:lnTo>
                      <a:pt x="915" y="121"/>
                    </a:lnTo>
                    <a:lnTo>
                      <a:pt x="968" y="125"/>
                    </a:lnTo>
                    <a:lnTo>
                      <a:pt x="1020" y="128"/>
                    </a:lnTo>
                    <a:lnTo>
                      <a:pt x="1073" y="131"/>
                    </a:lnTo>
                    <a:lnTo>
                      <a:pt x="1126" y="135"/>
                    </a:lnTo>
                    <a:lnTo>
                      <a:pt x="1178" y="139"/>
                    </a:lnTo>
                    <a:lnTo>
                      <a:pt x="1232" y="144"/>
                    </a:lnTo>
                    <a:lnTo>
                      <a:pt x="1284" y="148"/>
                    </a:lnTo>
                    <a:lnTo>
                      <a:pt x="1338" y="153"/>
                    </a:lnTo>
                    <a:lnTo>
                      <a:pt x="1390" y="160"/>
                    </a:lnTo>
                    <a:lnTo>
                      <a:pt x="1442" y="166"/>
                    </a:lnTo>
                    <a:lnTo>
                      <a:pt x="1494" y="171"/>
                    </a:lnTo>
                    <a:lnTo>
                      <a:pt x="1545" y="178"/>
                    </a:lnTo>
                    <a:lnTo>
                      <a:pt x="1598" y="184"/>
                    </a:lnTo>
                    <a:lnTo>
                      <a:pt x="1651" y="191"/>
                    </a:lnTo>
                    <a:lnTo>
                      <a:pt x="1703" y="199"/>
                    </a:lnTo>
                    <a:lnTo>
                      <a:pt x="1755" y="205"/>
                    </a:lnTo>
                    <a:lnTo>
                      <a:pt x="1808" y="213"/>
                    </a:lnTo>
                    <a:lnTo>
                      <a:pt x="1859" y="221"/>
                    </a:lnTo>
                    <a:lnTo>
                      <a:pt x="1911" y="229"/>
                    </a:lnTo>
                    <a:lnTo>
                      <a:pt x="1963" y="237"/>
                    </a:lnTo>
                    <a:lnTo>
                      <a:pt x="2015" y="245"/>
                    </a:lnTo>
                    <a:lnTo>
                      <a:pt x="2067" y="254"/>
                    </a:lnTo>
                    <a:lnTo>
                      <a:pt x="2119" y="263"/>
                    </a:lnTo>
                    <a:lnTo>
                      <a:pt x="2171" y="272"/>
                    </a:lnTo>
                    <a:lnTo>
                      <a:pt x="2223" y="282"/>
                    </a:lnTo>
                    <a:lnTo>
                      <a:pt x="2274" y="291"/>
                    </a:lnTo>
                    <a:lnTo>
                      <a:pt x="2326" y="301"/>
                    </a:lnTo>
                    <a:lnTo>
                      <a:pt x="2379" y="311"/>
                    </a:lnTo>
                    <a:lnTo>
                      <a:pt x="2430" y="321"/>
                    </a:lnTo>
                    <a:lnTo>
                      <a:pt x="2481" y="332"/>
                    </a:lnTo>
                    <a:lnTo>
                      <a:pt x="2534" y="343"/>
                    </a:lnTo>
                    <a:lnTo>
                      <a:pt x="2586" y="353"/>
                    </a:lnTo>
                    <a:lnTo>
                      <a:pt x="2637" y="365"/>
                    </a:lnTo>
                    <a:lnTo>
                      <a:pt x="2689" y="376"/>
                    </a:lnTo>
                    <a:lnTo>
                      <a:pt x="2740" y="387"/>
                    </a:lnTo>
                    <a:lnTo>
                      <a:pt x="2793" y="399"/>
                    </a:lnTo>
                    <a:lnTo>
                      <a:pt x="2845" y="411"/>
                    </a:lnTo>
                    <a:lnTo>
                      <a:pt x="2896" y="423"/>
                    </a:lnTo>
                    <a:lnTo>
                      <a:pt x="2948" y="435"/>
                    </a:lnTo>
                    <a:lnTo>
                      <a:pt x="3000" y="448"/>
                    </a:lnTo>
                    <a:lnTo>
                      <a:pt x="3052" y="460"/>
                    </a:lnTo>
                    <a:lnTo>
                      <a:pt x="3103" y="474"/>
                    </a:lnTo>
                    <a:lnTo>
                      <a:pt x="3154" y="486"/>
                    </a:lnTo>
                    <a:lnTo>
                      <a:pt x="3206" y="501"/>
                    </a:lnTo>
                    <a:lnTo>
                      <a:pt x="3259" y="515"/>
                    </a:lnTo>
                    <a:lnTo>
                      <a:pt x="3312" y="528"/>
                    </a:lnTo>
                    <a:lnTo>
                      <a:pt x="3364" y="542"/>
                    </a:lnTo>
                    <a:lnTo>
                      <a:pt x="3417" y="556"/>
                    </a:lnTo>
                    <a:lnTo>
                      <a:pt x="3469" y="570"/>
                    </a:lnTo>
                    <a:lnTo>
                      <a:pt x="3521" y="584"/>
                    </a:lnTo>
                    <a:lnTo>
                      <a:pt x="3574" y="600"/>
                    </a:lnTo>
                    <a:lnTo>
                      <a:pt x="3625" y="615"/>
                    </a:lnTo>
                    <a:lnTo>
                      <a:pt x="3677" y="629"/>
                    </a:lnTo>
                    <a:lnTo>
                      <a:pt x="3729" y="644"/>
                    </a:lnTo>
                    <a:lnTo>
                      <a:pt x="3782" y="659"/>
                    </a:lnTo>
                    <a:lnTo>
                      <a:pt x="3835" y="674"/>
                    </a:lnTo>
                    <a:lnTo>
                      <a:pt x="3886" y="690"/>
                    </a:lnTo>
                    <a:lnTo>
                      <a:pt x="3939" y="705"/>
                    </a:lnTo>
                    <a:lnTo>
                      <a:pt x="3990" y="720"/>
                    </a:lnTo>
                    <a:lnTo>
                      <a:pt x="4042" y="735"/>
                    </a:lnTo>
                    <a:lnTo>
                      <a:pt x="4093" y="751"/>
                    </a:lnTo>
                    <a:lnTo>
                      <a:pt x="4146" y="767"/>
                    </a:lnTo>
                    <a:lnTo>
                      <a:pt x="4197" y="783"/>
                    </a:lnTo>
                    <a:lnTo>
                      <a:pt x="4250" y="799"/>
                    </a:lnTo>
                    <a:lnTo>
                      <a:pt x="4302" y="816"/>
                    </a:lnTo>
                    <a:lnTo>
                      <a:pt x="4354" y="833"/>
                    </a:lnTo>
                    <a:lnTo>
                      <a:pt x="4405" y="849"/>
                    </a:lnTo>
                    <a:lnTo>
                      <a:pt x="4456" y="866"/>
                    </a:lnTo>
                    <a:lnTo>
                      <a:pt x="4507" y="883"/>
                    </a:lnTo>
                    <a:lnTo>
                      <a:pt x="4559" y="899"/>
                    </a:lnTo>
                    <a:lnTo>
                      <a:pt x="4614" y="917"/>
                    </a:lnTo>
                    <a:lnTo>
                      <a:pt x="4671" y="936"/>
                    </a:lnTo>
                    <a:lnTo>
                      <a:pt x="4727" y="955"/>
                    </a:lnTo>
                    <a:lnTo>
                      <a:pt x="4783" y="974"/>
                    </a:lnTo>
                    <a:lnTo>
                      <a:pt x="4838" y="993"/>
                    </a:lnTo>
                    <a:lnTo>
                      <a:pt x="4894" y="1013"/>
                    </a:lnTo>
                    <a:lnTo>
                      <a:pt x="4948" y="1032"/>
                    </a:lnTo>
                    <a:lnTo>
                      <a:pt x="5004" y="1051"/>
                    </a:lnTo>
                    <a:lnTo>
                      <a:pt x="5059" y="1072"/>
                    </a:lnTo>
                    <a:lnTo>
                      <a:pt x="5115" y="1091"/>
                    </a:lnTo>
                    <a:lnTo>
                      <a:pt x="5167" y="1110"/>
                    </a:lnTo>
                    <a:lnTo>
                      <a:pt x="5220" y="1132"/>
                    </a:lnTo>
                    <a:lnTo>
                      <a:pt x="5273" y="1155"/>
                    </a:lnTo>
                    <a:lnTo>
                      <a:pt x="5327" y="1179"/>
                    </a:lnTo>
                    <a:lnTo>
                      <a:pt x="5380" y="1200"/>
                    </a:lnTo>
                    <a:lnTo>
                      <a:pt x="5435" y="1220"/>
                    </a:lnTo>
                    <a:lnTo>
                      <a:pt x="5488" y="1238"/>
                    </a:lnTo>
                    <a:lnTo>
                      <a:pt x="5544" y="1254"/>
                    </a:lnTo>
                    <a:lnTo>
                      <a:pt x="5599" y="1265"/>
                    </a:lnTo>
                    <a:lnTo>
                      <a:pt x="5624" y="1265"/>
                    </a:lnTo>
                    <a:lnTo>
                      <a:pt x="5644" y="1259"/>
                    </a:lnTo>
                    <a:lnTo>
                      <a:pt x="5662" y="1248"/>
                    </a:lnTo>
                    <a:lnTo>
                      <a:pt x="5684" y="1213"/>
                    </a:lnTo>
                    <a:lnTo>
                      <a:pt x="5683" y="1173"/>
                    </a:lnTo>
                    <a:lnTo>
                      <a:pt x="5653" y="1135"/>
                    </a:lnTo>
                    <a:lnTo>
                      <a:pt x="5601" y="1104"/>
                    </a:lnTo>
                    <a:lnTo>
                      <a:pt x="5546" y="1076"/>
                    </a:lnTo>
                    <a:lnTo>
                      <a:pt x="5488" y="1051"/>
                    </a:lnTo>
                    <a:lnTo>
                      <a:pt x="5429" y="1030"/>
                    </a:lnTo>
                    <a:lnTo>
                      <a:pt x="5370" y="1009"/>
                    </a:lnTo>
                    <a:lnTo>
                      <a:pt x="5310" y="990"/>
                    </a:lnTo>
                    <a:lnTo>
                      <a:pt x="5251" y="969"/>
                    </a:lnTo>
                    <a:lnTo>
                      <a:pt x="5193" y="950"/>
                    </a:lnTo>
                    <a:lnTo>
                      <a:pt x="5139" y="931"/>
                    </a:lnTo>
                    <a:lnTo>
                      <a:pt x="5086" y="911"/>
                    </a:lnTo>
                    <a:lnTo>
                      <a:pt x="5031" y="893"/>
                    </a:lnTo>
                    <a:lnTo>
                      <a:pt x="4978" y="875"/>
                    </a:lnTo>
                    <a:lnTo>
                      <a:pt x="4924" y="857"/>
                    </a:lnTo>
                    <a:lnTo>
                      <a:pt x="4871" y="839"/>
                    </a:lnTo>
                    <a:lnTo>
                      <a:pt x="4818" y="819"/>
                    </a:lnTo>
                    <a:lnTo>
                      <a:pt x="4764" y="802"/>
                    </a:lnTo>
                    <a:lnTo>
                      <a:pt x="4708" y="784"/>
                    </a:lnTo>
                    <a:lnTo>
                      <a:pt x="4655" y="767"/>
                    </a:lnTo>
                    <a:lnTo>
                      <a:pt x="4600" y="750"/>
                    </a:lnTo>
                    <a:lnTo>
                      <a:pt x="4548" y="733"/>
                    </a:lnTo>
                    <a:lnTo>
                      <a:pt x="4497" y="717"/>
                    </a:lnTo>
                    <a:lnTo>
                      <a:pt x="4446" y="701"/>
                    </a:lnTo>
                    <a:lnTo>
                      <a:pt x="4395" y="685"/>
                    </a:lnTo>
                    <a:lnTo>
                      <a:pt x="4343" y="669"/>
                    </a:lnTo>
                    <a:lnTo>
                      <a:pt x="4291" y="653"/>
                    </a:lnTo>
                    <a:lnTo>
                      <a:pt x="4239" y="637"/>
                    </a:lnTo>
                    <a:lnTo>
                      <a:pt x="4187" y="623"/>
                    </a:lnTo>
                    <a:lnTo>
                      <a:pt x="4134" y="607"/>
                    </a:lnTo>
                    <a:lnTo>
                      <a:pt x="4083" y="592"/>
                    </a:lnTo>
                    <a:lnTo>
                      <a:pt x="4031" y="575"/>
                    </a:lnTo>
                    <a:lnTo>
                      <a:pt x="3980" y="560"/>
                    </a:lnTo>
                    <a:lnTo>
                      <a:pt x="3927" y="545"/>
                    </a:lnTo>
                    <a:lnTo>
                      <a:pt x="3876" y="531"/>
                    </a:lnTo>
                    <a:lnTo>
                      <a:pt x="3824" y="517"/>
                    </a:lnTo>
                    <a:lnTo>
                      <a:pt x="3772" y="502"/>
                    </a:lnTo>
                    <a:lnTo>
                      <a:pt x="3718" y="486"/>
                    </a:lnTo>
                    <a:lnTo>
                      <a:pt x="3666" y="473"/>
                    </a:lnTo>
                    <a:lnTo>
                      <a:pt x="3613" y="459"/>
                    </a:lnTo>
                    <a:lnTo>
                      <a:pt x="3562" y="445"/>
                    </a:lnTo>
                    <a:lnTo>
                      <a:pt x="3510" y="430"/>
                    </a:lnTo>
                    <a:lnTo>
                      <a:pt x="3458" y="417"/>
                    </a:lnTo>
                    <a:lnTo>
                      <a:pt x="3405" y="404"/>
                    </a:lnTo>
                    <a:lnTo>
                      <a:pt x="3352" y="391"/>
                    </a:lnTo>
                    <a:lnTo>
                      <a:pt x="3300" y="377"/>
                    </a:lnTo>
                    <a:lnTo>
                      <a:pt x="3246" y="365"/>
                    </a:lnTo>
                    <a:lnTo>
                      <a:pt x="3194" y="352"/>
                    </a:lnTo>
                    <a:lnTo>
                      <a:pt x="3140" y="338"/>
                    </a:lnTo>
                    <a:lnTo>
                      <a:pt x="3087" y="326"/>
                    </a:lnTo>
                    <a:lnTo>
                      <a:pt x="3034" y="313"/>
                    </a:lnTo>
                    <a:lnTo>
                      <a:pt x="2980" y="301"/>
                    </a:lnTo>
                    <a:lnTo>
                      <a:pt x="2927" y="288"/>
                    </a:lnTo>
                    <a:lnTo>
                      <a:pt x="2872" y="276"/>
                    </a:lnTo>
                    <a:lnTo>
                      <a:pt x="2819" y="263"/>
                    </a:lnTo>
                    <a:lnTo>
                      <a:pt x="2763" y="252"/>
                    </a:lnTo>
                    <a:lnTo>
                      <a:pt x="2710" y="241"/>
                    </a:lnTo>
                    <a:lnTo>
                      <a:pt x="2656" y="229"/>
                    </a:lnTo>
                    <a:lnTo>
                      <a:pt x="2602" y="218"/>
                    </a:lnTo>
                    <a:lnTo>
                      <a:pt x="2548" y="206"/>
                    </a:lnTo>
                    <a:lnTo>
                      <a:pt x="2494" y="196"/>
                    </a:lnTo>
                    <a:lnTo>
                      <a:pt x="2439" y="184"/>
                    </a:lnTo>
                    <a:lnTo>
                      <a:pt x="2384" y="173"/>
                    </a:lnTo>
                    <a:lnTo>
                      <a:pt x="2331" y="162"/>
                    </a:lnTo>
                    <a:lnTo>
                      <a:pt x="2275" y="152"/>
                    </a:lnTo>
                    <a:lnTo>
                      <a:pt x="2221" y="143"/>
                    </a:lnTo>
                    <a:lnTo>
                      <a:pt x="2167" y="134"/>
                    </a:lnTo>
                    <a:lnTo>
                      <a:pt x="2113" y="123"/>
                    </a:lnTo>
                    <a:lnTo>
                      <a:pt x="2057" y="114"/>
                    </a:lnTo>
                    <a:lnTo>
                      <a:pt x="2004" y="106"/>
                    </a:lnTo>
                    <a:lnTo>
                      <a:pt x="1949" y="97"/>
                    </a:lnTo>
                    <a:lnTo>
                      <a:pt x="1894" y="89"/>
                    </a:lnTo>
                    <a:lnTo>
                      <a:pt x="1840" y="81"/>
                    </a:lnTo>
                    <a:lnTo>
                      <a:pt x="1784" y="73"/>
                    </a:lnTo>
                    <a:lnTo>
                      <a:pt x="1730" y="67"/>
                    </a:lnTo>
                    <a:lnTo>
                      <a:pt x="1677" y="59"/>
                    </a:lnTo>
                    <a:lnTo>
                      <a:pt x="1623" y="52"/>
                    </a:lnTo>
                    <a:lnTo>
                      <a:pt x="1569" y="45"/>
                    </a:lnTo>
                    <a:lnTo>
                      <a:pt x="1516" y="39"/>
                    </a:lnTo>
                    <a:lnTo>
                      <a:pt x="1461" y="32"/>
                    </a:lnTo>
                    <a:lnTo>
                      <a:pt x="1408" y="27"/>
                    </a:lnTo>
                    <a:lnTo>
                      <a:pt x="1353" y="21"/>
                    </a:lnTo>
                    <a:lnTo>
                      <a:pt x="1296" y="17"/>
                    </a:lnTo>
                    <a:lnTo>
                      <a:pt x="1242" y="12"/>
                    </a:lnTo>
                    <a:lnTo>
                      <a:pt x="1186" y="7"/>
                    </a:lnTo>
                    <a:lnTo>
                      <a:pt x="1130" y="5"/>
                    </a:lnTo>
                    <a:lnTo>
                      <a:pt x="1076" y="2"/>
                    </a:lnTo>
                    <a:lnTo>
                      <a:pt x="1021" y="1"/>
                    </a:lnTo>
                    <a:lnTo>
                      <a:pt x="965" y="0"/>
                    </a:lnTo>
                    <a:lnTo>
                      <a:pt x="911" y="0"/>
                    </a:lnTo>
                    <a:lnTo>
                      <a:pt x="856" y="2"/>
                    </a:lnTo>
                    <a:lnTo>
                      <a:pt x="801" y="3"/>
                    </a:lnTo>
                    <a:lnTo>
                      <a:pt x="745" y="6"/>
                    </a:lnTo>
                    <a:lnTo>
                      <a:pt x="691" y="11"/>
                    </a:lnTo>
                    <a:lnTo>
                      <a:pt x="638" y="18"/>
                    </a:lnTo>
                    <a:lnTo>
                      <a:pt x="585" y="25"/>
                    </a:lnTo>
                    <a:lnTo>
                      <a:pt x="532" y="32"/>
                    </a:lnTo>
                    <a:lnTo>
                      <a:pt x="512" y="44"/>
                    </a:lnTo>
                    <a:lnTo>
                      <a:pt x="505" y="64"/>
                    </a:lnTo>
                    <a:lnTo>
                      <a:pt x="508" y="86"/>
                    </a:lnTo>
                    <a:lnTo>
                      <a:pt x="489" y="84"/>
                    </a:lnTo>
                    <a:lnTo>
                      <a:pt x="472" y="90"/>
                    </a:lnTo>
                    <a:lnTo>
                      <a:pt x="462" y="108"/>
                    </a:lnTo>
                    <a:lnTo>
                      <a:pt x="453" y="173"/>
                    </a:lnTo>
                    <a:lnTo>
                      <a:pt x="444" y="238"/>
                    </a:lnTo>
                    <a:lnTo>
                      <a:pt x="436" y="303"/>
                    </a:lnTo>
                    <a:lnTo>
                      <a:pt x="427" y="368"/>
                    </a:lnTo>
                    <a:lnTo>
                      <a:pt x="422" y="400"/>
                    </a:lnTo>
                    <a:lnTo>
                      <a:pt x="419" y="433"/>
                    </a:lnTo>
                    <a:lnTo>
                      <a:pt x="414" y="466"/>
                    </a:lnTo>
                    <a:lnTo>
                      <a:pt x="407" y="519"/>
                    </a:lnTo>
                    <a:lnTo>
                      <a:pt x="402" y="573"/>
                    </a:lnTo>
                    <a:lnTo>
                      <a:pt x="395" y="626"/>
                    </a:lnTo>
                    <a:lnTo>
                      <a:pt x="389" y="679"/>
                    </a:lnTo>
                    <a:lnTo>
                      <a:pt x="382" y="733"/>
                    </a:lnTo>
                    <a:lnTo>
                      <a:pt x="377" y="785"/>
                    </a:lnTo>
                    <a:lnTo>
                      <a:pt x="371" y="840"/>
                    </a:lnTo>
                    <a:lnTo>
                      <a:pt x="365" y="892"/>
                    </a:lnTo>
                    <a:lnTo>
                      <a:pt x="359" y="946"/>
                    </a:lnTo>
                    <a:lnTo>
                      <a:pt x="354" y="1000"/>
                    </a:lnTo>
                    <a:lnTo>
                      <a:pt x="348" y="1052"/>
                    </a:lnTo>
                    <a:lnTo>
                      <a:pt x="342" y="1106"/>
                    </a:lnTo>
                    <a:lnTo>
                      <a:pt x="338" y="1159"/>
                    </a:lnTo>
                    <a:lnTo>
                      <a:pt x="331" y="1213"/>
                    </a:lnTo>
                    <a:lnTo>
                      <a:pt x="324" y="1266"/>
                    </a:lnTo>
                    <a:lnTo>
                      <a:pt x="321" y="1320"/>
                    </a:lnTo>
                    <a:lnTo>
                      <a:pt x="315" y="1373"/>
                    </a:lnTo>
                    <a:lnTo>
                      <a:pt x="309" y="1427"/>
                    </a:lnTo>
                    <a:lnTo>
                      <a:pt x="305" y="1480"/>
                    </a:lnTo>
                    <a:lnTo>
                      <a:pt x="300" y="1535"/>
                    </a:lnTo>
                    <a:lnTo>
                      <a:pt x="296" y="1587"/>
                    </a:lnTo>
                    <a:lnTo>
                      <a:pt x="291" y="1640"/>
                    </a:lnTo>
                    <a:lnTo>
                      <a:pt x="287" y="1694"/>
                    </a:lnTo>
                    <a:lnTo>
                      <a:pt x="282" y="1747"/>
                    </a:lnTo>
                    <a:lnTo>
                      <a:pt x="278" y="1801"/>
                    </a:lnTo>
                    <a:lnTo>
                      <a:pt x="273" y="1855"/>
                    </a:lnTo>
                    <a:lnTo>
                      <a:pt x="269" y="1909"/>
                    </a:lnTo>
                    <a:lnTo>
                      <a:pt x="264" y="1962"/>
                    </a:lnTo>
                    <a:lnTo>
                      <a:pt x="259" y="2014"/>
                    </a:lnTo>
                    <a:lnTo>
                      <a:pt x="256" y="2068"/>
                    </a:lnTo>
                    <a:lnTo>
                      <a:pt x="251" y="2121"/>
                    </a:lnTo>
                    <a:lnTo>
                      <a:pt x="247" y="2176"/>
                    </a:lnTo>
                    <a:lnTo>
                      <a:pt x="243" y="2230"/>
                    </a:lnTo>
                    <a:lnTo>
                      <a:pt x="239" y="2283"/>
                    </a:lnTo>
                    <a:lnTo>
                      <a:pt x="234" y="2336"/>
                    </a:lnTo>
                    <a:lnTo>
                      <a:pt x="231" y="2390"/>
                    </a:lnTo>
                    <a:lnTo>
                      <a:pt x="226" y="2444"/>
                    </a:lnTo>
                    <a:lnTo>
                      <a:pt x="222" y="2500"/>
                    </a:lnTo>
                    <a:lnTo>
                      <a:pt x="217" y="2556"/>
                    </a:lnTo>
                    <a:lnTo>
                      <a:pt x="213" y="2613"/>
                    </a:lnTo>
                    <a:lnTo>
                      <a:pt x="209" y="2667"/>
                    </a:lnTo>
                    <a:lnTo>
                      <a:pt x="205" y="2723"/>
                    </a:lnTo>
                    <a:lnTo>
                      <a:pt x="200" y="2777"/>
                    </a:lnTo>
                    <a:lnTo>
                      <a:pt x="196" y="2832"/>
                    </a:lnTo>
                    <a:lnTo>
                      <a:pt x="191" y="2889"/>
                    </a:lnTo>
                    <a:lnTo>
                      <a:pt x="187" y="2943"/>
                    </a:lnTo>
                    <a:lnTo>
                      <a:pt x="182" y="3000"/>
                    </a:lnTo>
                    <a:lnTo>
                      <a:pt x="178" y="3055"/>
                    </a:lnTo>
                    <a:lnTo>
                      <a:pt x="173" y="3109"/>
                    </a:lnTo>
                    <a:lnTo>
                      <a:pt x="167" y="3165"/>
                    </a:lnTo>
                    <a:lnTo>
                      <a:pt x="163" y="3221"/>
                    </a:lnTo>
                    <a:lnTo>
                      <a:pt x="158" y="3277"/>
                    </a:lnTo>
                    <a:lnTo>
                      <a:pt x="153" y="3331"/>
                    </a:lnTo>
                    <a:lnTo>
                      <a:pt x="148" y="3387"/>
                    </a:lnTo>
                    <a:lnTo>
                      <a:pt x="142" y="3443"/>
                    </a:lnTo>
                    <a:lnTo>
                      <a:pt x="138" y="3497"/>
                    </a:lnTo>
                    <a:lnTo>
                      <a:pt x="131" y="3557"/>
                    </a:lnTo>
                    <a:lnTo>
                      <a:pt x="125" y="3615"/>
                    </a:lnTo>
                    <a:lnTo>
                      <a:pt x="120" y="3675"/>
                    </a:lnTo>
                    <a:lnTo>
                      <a:pt x="113" y="3733"/>
                    </a:lnTo>
                    <a:lnTo>
                      <a:pt x="107" y="3793"/>
                    </a:lnTo>
                    <a:lnTo>
                      <a:pt x="100" y="3852"/>
                    </a:lnTo>
                    <a:lnTo>
                      <a:pt x="93" y="3911"/>
                    </a:lnTo>
                    <a:lnTo>
                      <a:pt x="87" y="3970"/>
                    </a:lnTo>
                    <a:lnTo>
                      <a:pt x="80" y="4028"/>
                    </a:lnTo>
                    <a:lnTo>
                      <a:pt x="73" y="4087"/>
                    </a:lnTo>
                    <a:lnTo>
                      <a:pt x="64" y="4144"/>
                    </a:lnTo>
                    <a:lnTo>
                      <a:pt x="55" y="4204"/>
                    </a:lnTo>
                    <a:lnTo>
                      <a:pt x="43" y="4265"/>
                    </a:lnTo>
                    <a:lnTo>
                      <a:pt x="32" y="4325"/>
                    </a:lnTo>
                    <a:lnTo>
                      <a:pt x="21" y="4385"/>
                    </a:lnTo>
                    <a:lnTo>
                      <a:pt x="12" y="4445"/>
                    </a:lnTo>
                    <a:lnTo>
                      <a:pt x="5" y="4506"/>
                    </a:lnTo>
                    <a:lnTo>
                      <a:pt x="0" y="4568"/>
                    </a:lnTo>
                    <a:lnTo>
                      <a:pt x="0" y="4626"/>
                    </a:lnTo>
                    <a:lnTo>
                      <a:pt x="5" y="4684"/>
                    </a:lnTo>
                    <a:lnTo>
                      <a:pt x="9" y="4705"/>
                    </a:lnTo>
                    <a:lnTo>
                      <a:pt x="20" y="4721"/>
                    </a:lnTo>
                    <a:lnTo>
                      <a:pt x="32" y="4737"/>
                    </a:lnTo>
                    <a:lnTo>
                      <a:pt x="51" y="4754"/>
                    </a:lnTo>
                    <a:lnTo>
                      <a:pt x="73" y="4765"/>
                    </a:lnTo>
                    <a:lnTo>
                      <a:pt x="97" y="4770"/>
                    </a:lnTo>
                    <a:lnTo>
                      <a:pt x="101" y="4775"/>
                    </a:lnTo>
                    <a:lnTo>
                      <a:pt x="107" y="4781"/>
                    </a:lnTo>
                    <a:lnTo>
                      <a:pt x="115" y="47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2" name="Freeform 352">
                <a:extLst>
                  <a:ext uri="{FF2B5EF4-FFF2-40B4-BE49-F238E27FC236}">
                    <a16:creationId xmlns:a16="http://schemas.microsoft.com/office/drawing/2014/main" id="{23450522-B237-1832-BEF1-17008D554C32}"/>
                  </a:ext>
                </a:extLst>
              </p:cNvPr>
              <p:cNvSpPr>
                <a:spLocks/>
              </p:cNvSpPr>
              <p:nvPr/>
            </p:nvSpPr>
            <p:spPr bwMode="auto">
              <a:xfrm>
                <a:off x="3884" y="1913"/>
                <a:ext cx="812" cy="915"/>
              </a:xfrm>
              <a:custGeom>
                <a:avLst/>
                <a:gdLst>
                  <a:gd name="T0" fmla="*/ 12 w 5684"/>
                  <a:gd name="T1" fmla="*/ 101 h 6405"/>
                  <a:gd name="T2" fmla="*/ 22 w 5684"/>
                  <a:gd name="T3" fmla="*/ 104 h 6405"/>
                  <a:gd name="T4" fmla="*/ 32 w 5684"/>
                  <a:gd name="T5" fmla="*/ 107 h 6405"/>
                  <a:gd name="T6" fmla="*/ 42 w 5684"/>
                  <a:gd name="T7" fmla="*/ 111 h 6405"/>
                  <a:gd name="T8" fmla="*/ 52 w 5684"/>
                  <a:gd name="T9" fmla="*/ 115 h 6405"/>
                  <a:gd name="T10" fmla="*/ 62 w 5684"/>
                  <a:gd name="T11" fmla="*/ 119 h 6405"/>
                  <a:gd name="T12" fmla="*/ 72 w 5684"/>
                  <a:gd name="T13" fmla="*/ 123 h 6405"/>
                  <a:gd name="T14" fmla="*/ 82 w 5684"/>
                  <a:gd name="T15" fmla="*/ 127 h 6405"/>
                  <a:gd name="T16" fmla="*/ 92 w 5684"/>
                  <a:gd name="T17" fmla="*/ 130 h 6405"/>
                  <a:gd name="T18" fmla="*/ 94 w 5684"/>
                  <a:gd name="T19" fmla="*/ 128 h 6405"/>
                  <a:gd name="T20" fmla="*/ 84 w 5684"/>
                  <a:gd name="T21" fmla="*/ 124 h 6405"/>
                  <a:gd name="T22" fmla="*/ 74 w 5684"/>
                  <a:gd name="T23" fmla="*/ 120 h 6405"/>
                  <a:gd name="T24" fmla="*/ 64 w 5684"/>
                  <a:gd name="T25" fmla="*/ 116 h 6405"/>
                  <a:gd name="T26" fmla="*/ 54 w 5684"/>
                  <a:gd name="T27" fmla="*/ 112 h 6405"/>
                  <a:gd name="T28" fmla="*/ 44 w 5684"/>
                  <a:gd name="T29" fmla="*/ 109 h 6405"/>
                  <a:gd name="T30" fmla="*/ 34 w 5684"/>
                  <a:gd name="T31" fmla="*/ 105 h 6405"/>
                  <a:gd name="T32" fmla="*/ 23 w 5684"/>
                  <a:gd name="T33" fmla="*/ 102 h 6405"/>
                  <a:gd name="T34" fmla="*/ 13 w 5684"/>
                  <a:gd name="T35" fmla="*/ 99 h 6405"/>
                  <a:gd name="T36" fmla="*/ 3 w 5684"/>
                  <a:gd name="T37" fmla="*/ 96 h 6405"/>
                  <a:gd name="T38" fmla="*/ 5 w 5684"/>
                  <a:gd name="T39" fmla="*/ 85 h 6405"/>
                  <a:gd name="T40" fmla="*/ 6 w 5684"/>
                  <a:gd name="T41" fmla="*/ 74 h 6405"/>
                  <a:gd name="T42" fmla="*/ 7 w 5684"/>
                  <a:gd name="T43" fmla="*/ 63 h 6405"/>
                  <a:gd name="T44" fmla="*/ 7 w 5684"/>
                  <a:gd name="T45" fmla="*/ 51 h 6405"/>
                  <a:gd name="T46" fmla="*/ 8 w 5684"/>
                  <a:gd name="T47" fmla="*/ 42 h 6405"/>
                  <a:gd name="T48" fmla="*/ 8 w 5684"/>
                  <a:gd name="T49" fmla="*/ 31 h 6405"/>
                  <a:gd name="T50" fmla="*/ 9 w 5684"/>
                  <a:gd name="T51" fmla="*/ 20 h 6405"/>
                  <a:gd name="T52" fmla="*/ 10 w 5684"/>
                  <a:gd name="T53" fmla="*/ 9 h 6405"/>
                  <a:gd name="T54" fmla="*/ 11 w 5684"/>
                  <a:gd name="T55" fmla="*/ 2 h 6405"/>
                  <a:gd name="T56" fmla="*/ 17 w 5684"/>
                  <a:gd name="T57" fmla="*/ 2 h 6405"/>
                  <a:gd name="T58" fmla="*/ 27 w 5684"/>
                  <a:gd name="T59" fmla="*/ 3 h 6405"/>
                  <a:gd name="T60" fmla="*/ 38 w 5684"/>
                  <a:gd name="T61" fmla="*/ 5 h 6405"/>
                  <a:gd name="T62" fmla="*/ 49 w 5684"/>
                  <a:gd name="T63" fmla="*/ 6 h 6405"/>
                  <a:gd name="T64" fmla="*/ 59 w 5684"/>
                  <a:gd name="T65" fmla="*/ 9 h 6405"/>
                  <a:gd name="T66" fmla="*/ 69 w 5684"/>
                  <a:gd name="T67" fmla="*/ 11 h 6405"/>
                  <a:gd name="T68" fmla="*/ 79 w 5684"/>
                  <a:gd name="T69" fmla="*/ 14 h 6405"/>
                  <a:gd name="T70" fmla="*/ 90 w 5684"/>
                  <a:gd name="T71" fmla="*/ 17 h 6405"/>
                  <a:gd name="T72" fmla="*/ 100 w 5684"/>
                  <a:gd name="T73" fmla="*/ 21 h 6405"/>
                  <a:gd name="T74" fmla="*/ 110 w 5684"/>
                  <a:gd name="T75" fmla="*/ 24 h 6405"/>
                  <a:gd name="T76" fmla="*/ 116 w 5684"/>
                  <a:gd name="T77" fmla="*/ 25 h 6405"/>
                  <a:gd name="T78" fmla="*/ 107 w 5684"/>
                  <a:gd name="T79" fmla="*/ 20 h 6405"/>
                  <a:gd name="T80" fmla="*/ 97 w 5684"/>
                  <a:gd name="T81" fmla="*/ 16 h 6405"/>
                  <a:gd name="T82" fmla="*/ 88 w 5684"/>
                  <a:gd name="T83" fmla="*/ 13 h 6405"/>
                  <a:gd name="T84" fmla="*/ 77 w 5684"/>
                  <a:gd name="T85" fmla="*/ 10 h 6405"/>
                  <a:gd name="T86" fmla="*/ 66 w 5684"/>
                  <a:gd name="T87" fmla="*/ 7 h 6405"/>
                  <a:gd name="T88" fmla="*/ 56 w 5684"/>
                  <a:gd name="T89" fmla="*/ 5 h 6405"/>
                  <a:gd name="T90" fmla="*/ 45 w 5684"/>
                  <a:gd name="T91" fmla="*/ 3 h 6405"/>
                  <a:gd name="T92" fmla="*/ 35 w 5684"/>
                  <a:gd name="T93" fmla="*/ 1 h 6405"/>
                  <a:gd name="T94" fmla="*/ 24 w 5684"/>
                  <a:gd name="T95" fmla="*/ 0 h 6405"/>
                  <a:gd name="T96" fmla="*/ 13 w 5684"/>
                  <a:gd name="T97" fmla="*/ 0 h 6405"/>
                  <a:gd name="T98" fmla="*/ 9 w 5684"/>
                  <a:gd name="T99" fmla="*/ 2 h 6405"/>
                  <a:gd name="T100" fmla="*/ 8 w 5684"/>
                  <a:gd name="T101" fmla="*/ 10 h 6405"/>
                  <a:gd name="T102" fmla="*/ 7 w 5684"/>
                  <a:gd name="T103" fmla="*/ 20 h 6405"/>
                  <a:gd name="T104" fmla="*/ 6 w 5684"/>
                  <a:gd name="T105" fmla="*/ 31 h 6405"/>
                  <a:gd name="T106" fmla="*/ 5 w 5684"/>
                  <a:gd name="T107" fmla="*/ 42 h 6405"/>
                  <a:gd name="T108" fmla="*/ 4 w 5684"/>
                  <a:gd name="T109" fmla="*/ 52 h 6405"/>
                  <a:gd name="T110" fmla="*/ 4 w 5684"/>
                  <a:gd name="T111" fmla="*/ 63 h 6405"/>
                  <a:gd name="T112" fmla="*/ 3 w 5684"/>
                  <a:gd name="T113" fmla="*/ 74 h 6405"/>
                  <a:gd name="T114" fmla="*/ 1 w 5684"/>
                  <a:gd name="T115" fmla="*/ 85 h 6405"/>
                  <a:gd name="T116" fmla="*/ 0 w 5684"/>
                  <a:gd name="T117" fmla="*/ 96 h 6405"/>
                  <a:gd name="T118" fmla="*/ 2 w 5684"/>
                  <a:gd name="T119" fmla="*/ 98 h 64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684" h="6405">
                    <a:moveTo>
                      <a:pt x="115" y="4784"/>
                    </a:moveTo>
                    <a:lnTo>
                      <a:pt x="166" y="4800"/>
                    </a:lnTo>
                    <a:lnTo>
                      <a:pt x="216" y="4816"/>
                    </a:lnTo>
                    <a:lnTo>
                      <a:pt x="266" y="4830"/>
                    </a:lnTo>
                    <a:lnTo>
                      <a:pt x="319" y="4847"/>
                    </a:lnTo>
                    <a:lnTo>
                      <a:pt x="370" y="4863"/>
                    </a:lnTo>
                    <a:lnTo>
                      <a:pt x="420" y="4879"/>
                    </a:lnTo>
                    <a:lnTo>
                      <a:pt x="471" y="4893"/>
                    </a:lnTo>
                    <a:lnTo>
                      <a:pt x="521" y="4909"/>
                    </a:lnTo>
                    <a:lnTo>
                      <a:pt x="571" y="4925"/>
                    </a:lnTo>
                    <a:lnTo>
                      <a:pt x="622" y="4940"/>
                    </a:lnTo>
                    <a:lnTo>
                      <a:pt x="672" y="4957"/>
                    </a:lnTo>
                    <a:lnTo>
                      <a:pt x="722" y="4975"/>
                    </a:lnTo>
                    <a:lnTo>
                      <a:pt x="773" y="4991"/>
                    </a:lnTo>
                    <a:lnTo>
                      <a:pt x="824" y="5006"/>
                    </a:lnTo>
                    <a:lnTo>
                      <a:pt x="875" y="5023"/>
                    </a:lnTo>
                    <a:lnTo>
                      <a:pt x="926" y="5040"/>
                    </a:lnTo>
                    <a:lnTo>
                      <a:pt x="976" y="5055"/>
                    </a:lnTo>
                    <a:lnTo>
                      <a:pt x="1026" y="5072"/>
                    </a:lnTo>
                    <a:lnTo>
                      <a:pt x="1076" y="5089"/>
                    </a:lnTo>
                    <a:lnTo>
                      <a:pt x="1126" y="5106"/>
                    </a:lnTo>
                    <a:lnTo>
                      <a:pt x="1176" y="5122"/>
                    </a:lnTo>
                    <a:lnTo>
                      <a:pt x="1227" y="5139"/>
                    </a:lnTo>
                    <a:lnTo>
                      <a:pt x="1277" y="5156"/>
                    </a:lnTo>
                    <a:lnTo>
                      <a:pt x="1328" y="5173"/>
                    </a:lnTo>
                    <a:lnTo>
                      <a:pt x="1378" y="5190"/>
                    </a:lnTo>
                    <a:lnTo>
                      <a:pt x="1427" y="5207"/>
                    </a:lnTo>
                    <a:lnTo>
                      <a:pt x="1477" y="5226"/>
                    </a:lnTo>
                    <a:lnTo>
                      <a:pt x="1526" y="5243"/>
                    </a:lnTo>
                    <a:lnTo>
                      <a:pt x="1577" y="5260"/>
                    </a:lnTo>
                    <a:lnTo>
                      <a:pt x="1627" y="5277"/>
                    </a:lnTo>
                    <a:lnTo>
                      <a:pt x="1678" y="5295"/>
                    </a:lnTo>
                    <a:lnTo>
                      <a:pt x="1727" y="5312"/>
                    </a:lnTo>
                    <a:lnTo>
                      <a:pt x="1777" y="5330"/>
                    </a:lnTo>
                    <a:lnTo>
                      <a:pt x="1828" y="5348"/>
                    </a:lnTo>
                    <a:lnTo>
                      <a:pt x="1877" y="5367"/>
                    </a:lnTo>
                    <a:lnTo>
                      <a:pt x="1927" y="5385"/>
                    </a:lnTo>
                    <a:lnTo>
                      <a:pt x="1977" y="5403"/>
                    </a:lnTo>
                    <a:lnTo>
                      <a:pt x="2026" y="5421"/>
                    </a:lnTo>
                    <a:lnTo>
                      <a:pt x="2077" y="5439"/>
                    </a:lnTo>
                    <a:lnTo>
                      <a:pt x="2126" y="5457"/>
                    </a:lnTo>
                    <a:lnTo>
                      <a:pt x="2176" y="5476"/>
                    </a:lnTo>
                    <a:lnTo>
                      <a:pt x="2225" y="5494"/>
                    </a:lnTo>
                    <a:lnTo>
                      <a:pt x="2275" y="5513"/>
                    </a:lnTo>
                    <a:lnTo>
                      <a:pt x="2325" y="5531"/>
                    </a:lnTo>
                    <a:lnTo>
                      <a:pt x="2378" y="5552"/>
                    </a:lnTo>
                    <a:lnTo>
                      <a:pt x="2430" y="5572"/>
                    </a:lnTo>
                    <a:lnTo>
                      <a:pt x="2482" y="5593"/>
                    </a:lnTo>
                    <a:lnTo>
                      <a:pt x="2534" y="5613"/>
                    </a:lnTo>
                    <a:lnTo>
                      <a:pt x="2587" y="5633"/>
                    </a:lnTo>
                    <a:lnTo>
                      <a:pt x="2639" y="5653"/>
                    </a:lnTo>
                    <a:lnTo>
                      <a:pt x="2690" y="5674"/>
                    </a:lnTo>
                    <a:lnTo>
                      <a:pt x="2743" y="5694"/>
                    </a:lnTo>
                    <a:lnTo>
                      <a:pt x="2796" y="5714"/>
                    </a:lnTo>
                    <a:lnTo>
                      <a:pt x="2847" y="5736"/>
                    </a:lnTo>
                    <a:lnTo>
                      <a:pt x="2899" y="5757"/>
                    </a:lnTo>
                    <a:lnTo>
                      <a:pt x="2952" y="5777"/>
                    </a:lnTo>
                    <a:lnTo>
                      <a:pt x="3004" y="5799"/>
                    </a:lnTo>
                    <a:lnTo>
                      <a:pt x="3056" y="5819"/>
                    </a:lnTo>
                    <a:lnTo>
                      <a:pt x="3108" y="5840"/>
                    </a:lnTo>
                    <a:lnTo>
                      <a:pt x="3160" y="5860"/>
                    </a:lnTo>
                    <a:lnTo>
                      <a:pt x="3211" y="5880"/>
                    </a:lnTo>
                    <a:lnTo>
                      <a:pt x="3264" y="5903"/>
                    </a:lnTo>
                    <a:lnTo>
                      <a:pt x="3316" y="5924"/>
                    </a:lnTo>
                    <a:lnTo>
                      <a:pt x="3369" y="5944"/>
                    </a:lnTo>
                    <a:lnTo>
                      <a:pt x="3422" y="5966"/>
                    </a:lnTo>
                    <a:lnTo>
                      <a:pt x="3477" y="5987"/>
                    </a:lnTo>
                    <a:lnTo>
                      <a:pt x="3530" y="6009"/>
                    </a:lnTo>
                    <a:lnTo>
                      <a:pt x="3585" y="6031"/>
                    </a:lnTo>
                    <a:lnTo>
                      <a:pt x="3638" y="6052"/>
                    </a:lnTo>
                    <a:lnTo>
                      <a:pt x="3693" y="6074"/>
                    </a:lnTo>
                    <a:lnTo>
                      <a:pt x="3747" y="6097"/>
                    </a:lnTo>
                    <a:lnTo>
                      <a:pt x="3802" y="6118"/>
                    </a:lnTo>
                    <a:lnTo>
                      <a:pt x="3857" y="6141"/>
                    </a:lnTo>
                    <a:lnTo>
                      <a:pt x="3910" y="6162"/>
                    </a:lnTo>
                    <a:lnTo>
                      <a:pt x="3965" y="6185"/>
                    </a:lnTo>
                    <a:lnTo>
                      <a:pt x="4021" y="6209"/>
                    </a:lnTo>
                    <a:lnTo>
                      <a:pt x="4075" y="6234"/>
                    </a:lnTo>
                    <a:lnTo>
                      <a:pt x="4131" y="6258"/>
                    </a:lnTo>
                    <a:lnTo>
                      <a:pt x="4187" y="6283"/>
                    </a:lnTo>
                    <a:lnTo>
                      <a:pt x="4244" y="6306"/>
                    </a:lnTo>
                    <a:lnTo>
                      <a:pt x="4302" y="6328"/>
                    </a:lnTo>
                    <a:lnTo>
                      <a:pt x="4358" y="6350"/>
                    </a:lnTo>
                    <a:lnTo>
                      <a:pt x="4415" y="6369"/>
                    </a:lnTo>
                    <a:lnTo>
                      <a:pt x="4473" y="6386"/>
                    </a:lnTo>
                    <a:lnTo>
                      <a:pt x="4497" y="6392"/>
                    </a:lnTo>
                    <a:lnTo>
                      <a:pt x="4521" y="6399"/>
                    </a:lnTo>
                    <a:lnTo>
                      <a:pt x="4545" y="6405"/>
                    </a:lnTo>
                    <a:lnTo>
                      <a:pt x="4580" y="6402"/>
                    </a:lnTo>
                    <a:lnTo>
                      <a:pt x="4608" y="6386"/>
                    </a:lnTo>
                    <a:lnTo>
                      <a:pt x="4627" y="6360"/>
                    </a:lnTo>
                    <a:lnTo>
                      <a:pt x="4631" y="6331"/>
                    </a:lnTo>
                    <a:lnTo>
                      <a:pt x="4623" y="6302"/>
                    </a:lnTo>
                    <a:lnTo>
                      <a:pt x="4598" y="6277"/>
                    </a:lnTo>
                    <a:lnTo>
                      <a:pt x="4549" y="6250"/>
                    </a:lnTo>
                    <a:lnTo>
                      <a:pt x="4499" y="6224"/>
                    </a:lnTo>
                    <a:lnTo>
                      <a:pt x="4448" y="6200"/>
                    </a:lnTo>
                    <a:lnTo>
                      <a:pt x="4396" y="6178"/>
                    </a:lnTo>
                    <a:lnTo>
                      <a:pt x="4343" y="6158"/>
                    </a:lnTo>
                    <a:lnTo>
                      <a:pt x="4290" y="6137"/>
                    </a:lnTo>
                    <a:lnTo>
                      <a:pt x="4235" y="6117"/>
                    </a:lnTo>
                    <a:lnTo>
                      <a:pt x="4181" y="6098"/>
                    </a:lnTo>
                    <a:lnTo>
                      <a:pt x="4127" y="6078"/>
                    </a:lnTo>
                    <a:lnTo>
                      <a:pt x="4075" y="6058"/>
                    </a:lnTo>
                    <a:lnTo>
                      <a:pt x="4021" y="6037"/>
                    </a:lnTo>
                    <a:lnTo>
                      <a:pt x="3966" y="6016"/>
                    </a:lnTo>
                    <a:lnTo>
                      <a:pt x="3911" y="5994"/>
                    </a:lnTo>
                    <a:lnTo>
                      <a:pt x="3857" y="5973"/>
                    </a:lnTo>
                    <a:lnTo>
                      <a:pt x="3802" y="5951"/>
                    </a:lnTo>
                    <a:lnTo>
                      <a:pt x="3745" y="5931"/>
                    </a:lnTo>
                    <a:lnTo>
                      <a:pt x="3691" y="5909"/>
                    </a:lnTo>
                    <a:lnTo>
                      <a:pt x="3636" y="5886"/>
                    </a:lnTo>
                    <a:lnTo>
                      <a:pt x="3582" y="5865"/>
                    </a:lnTo>
                    <a:lnTo>
                      <a:pt x="3527" y="5844"/>
                    </a:lnTo>
                    <a:lnTo>
                      <a:pt x="3475" y="5824"/>
                    </a:lnTo>
                    <a:lnTo>
                      <a:pt x="3422" y="5803"/>
                    </a:lnTo>
                    <a:lnTo>
                      <a:pt x="3370" y="5783"/>
                    </a:lnTo>
                    <a:lnTo>
                      <a:pt x="3317" y="5762"/>
                    </a:lnTo>
                    <a:lnTo>
                      <a:pt x="3264" y="5742"/>
                    </a:lnTo>
                    <a:lnTo>
                      <a:pt x="3211" y="5720"/>
                    </a:lnTo>
                    <a:lnTo>
                      <a:pt x="3159" y="5701"/>
                    </a:lnTo>
                    <a:lnTo>
                      <a:pt x="3106" y="5680"/>
                    </a:lnTo>
                    <a:lnTo>
                      <a:pt x="3053" y="5661"/>
                    </a:lnTo>
                    <a:lnTo>
                      <a:pt x="3001" y="5641"/>
                    </a:lnTo>
                    <a:lnTo>
                      <a:pt x="2948" y="5620"/>
                    </a:lnTo>
                    <a:lnTo>
                      <a:pt x="2895" y="5601"/>
                    </a:lnTo>
                    <a:lnTo>
                      <a:pt x="2843" y="5581"/>
                    </a:lnTo>
                    <a:lnTo>
                      <a:pt x="2789" y="5561"/>
                    </a:lnTo>
                    <a:lnTo>
                      <a:pt x="2736" y="5540"/>
                    </a:lnTo>
                    <a:lnTo>
                      <a:pt x="2683" y="5521"/>
                    </a:lnTo>
                    <a:lnTo>
                      <a:pt x="2630" y="5502"/>
                    </a:lnTo>
                    <a:lnTo>
                      <a:pt x="2578" y="5481"/>
                    </a:lnTo>
                    <a:lnTo>
                      <a:pt x="2525" y="5462"/>
                    </a:lnTo>
                    <a:lnTo>
                      <a:pt x="2471" y="5443"/>
                    </a:lnTo>
                    <a:lnTo>
                      <a:pt x="2419" y="5423"/>
                    </a:lnTo>
                    <a:lnTo>
                      <a:pt x="2368" y="5405"/>
                    </a:lnTo>
                    <a:lnTo>
                      <a:pt x="2317" y="5387"/>
                    </a:lnTo>
                    <a:lnTo>
                      <a:pt x="2266" y="5369"/>
                    </a:lnTo>
                    <a:lnTo>
                      <a:pt x="2216" y="5352"/>
                    </a:lnTo>
                    <a:lnTo>
                      <a:pt x="2166" y="5332"/>
                    </a:lnTo>
                    <a:lnTo>
                      <a:pt x="2115" y="5314"/>
                    </a:lnTo>
                    <a:lnTo>
                      <a:pt x="2065" y="5296"/>
                    </a:lnTo>
                    <a:lnTo>
                      <a:pt x="2013" y="5279"/>
                    </a:lnTo>
                    <a:lnTo>
                      <a:pt x="1963" y="5261"/>
                    </a:lnTo>
                    <a:lnTo>
                      <a:pt x="1913" y="5244"/>
                    </a:lnTo>
                    <a:lnTo>
                      <a:pt x="1861" y="5227"/>
                    </a:lnTo>
                    <a:lnTo>
                      <a:pt x="1811" y="5208"/>
                    </a:lnTo>
                    <a:lnTo>
                      <a:pt x="1759" y="5191"/>
                    </a:lnTo>
                    <a:lnTo>
                      <a:pt x="1709" y="5174"/>
                    </a:lnTo>
                    <a:lnTo>
                      <a:pt x="1658" y="5157"/>
                    </a:lnTo>
                    <a:lnTo>
                      <a:pt x="1606" y="5140"/>
                    </a:lnTo>
                    <a:lnTo>
                      <a:pt x="1556" y="5123"/>
                    </a:lnTo>
                    <a:lnTo>
                      <a:pt x="1504" y="5107"/>
                    </a:lnTo>
                    <a:lnTo>
                      <a:pt x="1452" y="5090"/>
                    </a:lnTo>
                    <a:lnTo>
                      <a:pt x="1402" y="5074"/>
                    </a:lnTo>
                    <a:lnTo>
                      <a:pt x="1353" y="5057"/>
                    </a:lnTo>
                    <a:lnTo>
                      <a:pt x="1301" y="5041"/>
                    </a:lnTo>
                    <a:lnTo>
                      <a:pt x="1249" y="5025"/>
                    </a:lnTo>
                    <a:lnTo>
                      <a:pt x="1196" y="5011"/>
                    </a:lnTo>
                    <a:lnTo>
                      <a:pt x="1145" y="4995"/>
                    </a:lnTo>
                    <a:lnTo>
                      <a:pt x="1094" y="4979"/>
                    </a:lnTo>
                    <a:lnTo>
                      <a:pt x="1043" y="4964"/>
                    </a:lnTo>
                    <a:lnTo>
                      <a:pt x="992" y="4948"/>
                    </a:lnTo>
                    <a:lnTo>
                      <a:pt x="940" y="4932"/>
                    </a:lnTo>
                    <a:lnTo>
                      <a:pt x="889" y="4916"/>
                    </a:lnTo>
                    <a:lnTo>
                      <a:pt x="838" y="4903"/>
                    </a:lnTo>
                    <a:lnTo>
                      <a:pt x="786" y="4889"/>
                    </a:lnTo>
                    <a:lnTo>
                      <a:pt x="732" y="4874"/>
                    </a:lnTo>
                    <a:lnTo>
                      <a:pt x="681" y="4858"/>
                    </a:lnTo>
                    <a:lnTo>
                      <a:pt x="630" y="4845"/>
                    </a:lnTo>
                    <a:lnTo>
                      <a:pt x="578" y="4831"/>
                    </a:lnTo>
                    <a:lnTo>
                      <a:pt x="527" y="4818"/>
                    </a:lnTo>
                    <a:lnTo>
                      <a:pt x="474" y="4805"/>
                    </a:lnTo>
                    <a:lnTo>
                      <a:pt x="423" y="4790"/>
                    </a:lnTo>
                    <a:lnTo>
                      <a:pt x="371" y="4776"/>
                    </a:lnTo>
                    <a:lnTo>
                      <a:pt x="319" y="4765"/>
                    </a:lnTo>
                    <a:lnTo>
                      <a:pt x="265" y="4751"/>
                    </a:lnTo>
                    <a:lnTo>
                      <a:pt x="213" y="4739"/>
                    </a:lnTo>
                    <a:lnTo>
                      <a:pt x="162" y="4726"/>
                    </a:lnTo>
                    <a:lnTo>
                      <a:pt x="183" y="4666"/>
                    </a:lnTo>
                    <a:lnTo>
                      <a:pt x="199" y="4606"/>
                    </a:lnTo>
                    <a:lnTo>
                      <a:pt x="211" y="4542"/>
                    </a:lnTo>
                    <a:lnTo>
                      <a:pt x="218" y="4477"/>
                    </a:lnTo>
                    <a:lnTo>
                      <a:pt x="224" y="4414"/>
                    </a:lnTo>
                    <a:lnTo>
                      <a:pt x="230" y="4350"/>
                    </a:lnTo>
                    <a:lnTo>
                      <a:pt x="236" y="4286"/>
                    </a:lnTo>
                    <a:lnTo>
                      <a:pt x="241" y="4227"/>
                    </a:lnTo>
                    <a:lnTo>
                      <a:pt x="248" y="4167"/>
                    </a:lnTo>
                    <a:lnTo>
                      <a:pt x="254" y="4108"/>
                    </a:lnTo>
                    <a:lnTo>
                      <a:pt x="259" y="4049"/>
                    </a:lnTo>
                    <a:lnTo>
                      <a:pt x="264" y="3990"/>
                    </a:lnTo>
                    <a:lnTo>
                      <a:pt x="270" y="3930"/>
                    </a:lnTo>
                    <a:lnTo>
                      <a:pt x="274" y="3872"/>
                    </a:lnTo>
                    <a:lnTo>
                      <a:pt x="280" y="3812"/>
                    </a:lnTo>
                    <a:lnTo>
                      <a:pt x="284" y="3752"/>
                    </a:lnTo>
                    <a:lnTo>
                      <a:pt x="289" y="3693"/>
                    </a:lnTo>
                    <a:lnTo>
                      <a:pt x="294" y="3638"/>
                    </a:lnTo>
                    <a:lnTo>
                      <a:pt x="298" y="3582"/>
                    </a:lnTo>
                    <a:lnTo>
                      <a:pt x="301" y="3527"/>
                    </a:lnTo>
                    <a:lnTo>
                      <a:pt x="306" y="3470"/>
                    </a:lnTo>
                    <a:lnTo>
                      <a:pt x="309" y="3414"/>
                    </a:lnTo>
                    <a:lnTo>
                      <a:pt x="313" y="3358"/>
                    </a:lnTo>
                    <a:lnTo>
                      <a:pt x="316" y="3303"/>
                    </a:lnTo>
                    <a:lnTo>
                      <a:pt x="321" y="3247"/>
                    </a:lnTo>
                    <a:lnTo>
                      <a:pt x="324" y="3190"/>
                    </a:lnTo>
                    <a:lnTo>
                      <a:pt x="326" y="3134"/>
                    </a:lnTo>
                    <a:lnTo>
                      <a:pt x="331" y="3080"/>
                    </a:lnTo>
                    <a:lnTo>
                      <a:pt x="334" y="3024"/>
                    </a:lnTo>
                    <a:lnTo>
                      <a:pt x="338" y="2968"/>
                    </a:lnTo>
                    <a:lnTo>
                      <a:pt x="341" y="2912"/>
                    </a:lnTo>
                    <a:lnTo>
                      <a:pt x="344" y="2856"/>
                    </a:lnTo>
                    <a:lnTo>
                      <a:pt x="347" y="2799"/>
                    </a:lnTo>
                    <a:lnTo>
                      <a:pt x="350" y="2743"/>
                    </a:lnTo>
                    <a:lnTo>
                      <a:pt x="353" y="2689"/>
                    </a:lnTo>
                    <a:lnTo>
                      <a:pt x="355" y="2633"/>
                    </a:lnTo>
                    <a:lnTo>
                      <a:pt x="358" y="2577"/>
                    </a:lnTo>
                    <a:lnTo>
                      <a:pt x="361" y="2520"/>
                    </a:lnTo>
                    <a:lnTo>
                      <a:pt x="364" y="2466"/>
                    </a:lnTo>
                    <a:lnTo>
                      <a:pt x="366" y="2412"/>
                    </a:lnTo>
                    <a:lnTo>
                      <a:pt x="369" y="2360"/>
                    </a:lnTo>
                    <a:lnTo>
                      <a:pt x="372" y="2307"/>
                    </a:lnTo>
                    <a:lnTo>
                      <a:pt x="374" y="2253"/>
                    </a:lnTo>
                    <a:lnTo>
                      <a:pt x="377" y="2201"/>
                    </a:lnTo>
                    <a:lnTo>
                      <a:pt x="380" y="2145"/>
                    </a:lnTo>
                    <a:lnTo>
                      <a:pt x="382" y="2092"/>
                    </a:lnTo>
                    <a:lnTo>
                      <a:pt x="384" y="2038"/>
                    </a:lnTo>
                    <a:lnTo>
                      <a:pt x="388" y="1986"/>
                    </a:lnTo>
                    <a:lnTo>
                      <a:pt x="390" y="1933"/>
                    </a:lnTo>
                    <a:lnTo>
                      <a:pt x="394" y="1879"/>
                    </a:lnTo>
                    <a:lnTo>
                      <a:pt x="396" y="1825"/>
                    </a:lnTo>
                    <a:lnTo>
                      <a:pt x="399" y="1771"/>
                    </a:lnTo>
                    <a:lnTo>
                      <a:pt x="402" y="1718"/>
                    </a:lnTo>
                    <a:lnTo>
                      <a:pt x="405" y="1664"/>
                    </a:lnTo>
                    <a:lnTo>
                      <a:pt x="408" y="1612"/>
                    </a:lnTo>
                    <a:lnTo>
                      <a:pt x="411" y="1558"/>
                    </a:lnTo>
                    <a:lnTo>
                      <a:pt x="414" y="1505"/>
                    </a:lnTo>
                    <a:lnTo>
                      <a:pt x="417" y="1450"/>
                    </a:lnTo>
                    <a:lnTo>
                      <a:pt x="421" y="1398"/>
                    </a:lnTo>
                    <a:lnTo>
                      <a:pt x="424" y="1344"/>
                    </a:lnTo>
                    <a:lnTo>
                      <a:pt x="428" y="1290"/>
                    </a:lnTo>
                    <a:lnTo>
                      <a:pt x="431" y="1238"/>
                    </a:lnTo>
                    <a:lnTo>
                      <a:pt x="435" y="1184"/>
                    </a:lnTo>
                    <a:lnTo>
                      <a:pt x="439" y="1130"/>
                    </a:lnTo>
                    <a:lnTo>
                      <a:pt x="442" y="1077"/>
                    </a:lnTo>
                    <a:lnTo>
                      <a:pt x="446" y="1024"/>
                    </a:lnTo>
                    <a:lnTo>
                      <a:pt x="450" y="969"/>
                    </a:lnTo>
                    <a:lnTo>
                      <a:pt x="454" y="917"/>
                    </a:lnTo>
                    <a:lnTo>
                      <a:pt x="458" y="864"/>
                    </a:lnTo>
                    <a:lnTo>
                      <a:pt x="463" y="809"/>
                    </a:lnTo>
                    <a:lnTo>
                      <a:pt x="467" y="757"/>
                    </a:lnTo>
                    <a:lnTo>
                      <a:pt x="472" y="703"/>
                    </a:lnTo>
                    <a:lnTo>
                      <a:pt x="477" y="651"/>
                    </a:lnTo>
                    <a:lnTo>
                      <a:pt x="481" y="598"/>
                    </a:lnTo>
                    <a:lnTo>
                      <a:pt x="486" y="543"/>
                    </a:lnTo>
                    <a:lnTo>
                      <a:pt x="491" y="491"/>
                    </a:lnTo>
                    <a:lnTo>
                      <a:pt x="496" y="436"/>
                    </a:lnTo>
                    <a:lnTo>
                      <a:pt x="502" y="384"/>
                    </a:lnTo>
                    <a:lnTo>
                      <a:pt x="507" y="330"/>
                    </a:lnTo>
                    <a:lnTo>
                      <a:pt x="513" y="278"/>
                    </a:lnTo>
                    <a:lnTo>
                      <a:pt x="519" y="225"/>
                    </a:lnTo>
                    <a:lnTo>
                      <a:pt x="524" y="170"/>
                    </a:lnTo>
                    <a:lnTo>
                      <a:pt x="530" y="117"/>
                    </a:lnTo>
                    <a:lnTo>
                      <a:pt x="530" y="113"/>
                    </a:lnTo>
                    <a:lnTo>
                      <a:pt x="530" y="109"/>
                    </a:lnTo>
                    <a:lnTo>
                      <a:pt x="529" y="105"/>
                    </a:lnTo>
                    <a:lnTo>
                      <a:pt x="533" y="108"/>
                    </a:lnTo>
                    <a:lnTo>
                      <a:pt x="538" y="108"/>
                    </a:lnTo>
                    <a:lnTo>
                      <a:pt x="543" y="109"/>
                    </a:lnTo>
                    <a:lnTo>
                      <a:pt x="596" y="110"/>
                    </a:lnTo>
                    <a:lnTo>
                      <a:pt x="648" y="111"/>
                    </a:lnTo>
                    <a:lnTo>
                      <a:pt x="702" y="112"/>
                    </a:lnTo>
                    <a:lnTo>
                      <a:pt x="754" y="114"/>
                    </a:lnTo>
                    <a:lnTo>
                      <a:pt x="809" y="115"/>
                    </a:lnTo>
                    <a:lnTo>
                      <a:pt x="862" y="119"/>
                    </a:lnTo>
                    <a:lnTo>
                      <a:pt x="915" y="121"/>
                    </a:lnTo>
                    <a:lnTo>
                      <a:pt x="968" y="125"/>
                    </a:lnTo>
                    <a:lnTo>
                      <a:pt x="1020" y="128"/>
                    </a:lnTo>
                    <a:lnTo>
                      <a:pt x="1073" y="131"/>
                    </a:lnTo>
                    <a:lnTo>
                      <a:pt x="1126" y="135"/>
                    </a:lnTo>
                    <a:lnTo>
                      <a:pt x="1178" y="139"/>
                    </a:lnTo>
                    <a:lnTo>
                      <a:pt x="1232" y="144"/>
                    </a:lnTo>
                    <a:lnTo>
                      <a:pt x="1284" y="148"/>
                    </a:lnTo>
                    <a:lnTo>
                      <a:pt x="1338" y="153"/>
                    </a:lnTo>
                    <a:lnTo>
                      <a:pt x="1390" y="160"/>
                    </a:lnTo>
                    <a:lnTo>
                      <a:pt x="1442" y="166"/>
                    </a:lnTo>
                    <a:lnTo>
                      <a:pt x="1494" y="171"/>
                    </a:lnTo>
                    <a:lnTo>
                      <a:pt x="1545" y="178"/>
                    </a:lnTo>
                    <a:lnTo>
                      <a:pt x="1598" y="184"/>
                    </a:lnTo>
                    <a:lnTo>
                      <a:pt x="1651" y="191"/>
                    </a:lnTo>
                    <a:lnTo>
                      <a:pt x="1703" y="199"/>
                    </a:lnTo>
                    <a:lnTo>
                      <a:pt x="1755" y="205"/>
                    </a:lnTo>
                    <a:lnTo>
                      <a:pt x="1808" y="213"/>
                    </a:lnTo>
                    <a:lnTo>
                      <a:pt x="1859" y="221"/>
                    </a:lnTo>
                    <a:lnTo>
                      <a:pt x="1911" y="229"/>
                    </a:lnTo>
                    <a:lnTo>
                      <a:pt x="1963" y="237"/>
                    </a:lnTo>
                    <a:lnTo>
                      <a:pt x="2015" y="245"/>
                    </a:lnTo>
                    <a:lnTo>
                      <a:pt x="2067" y="254"/>
                    </a:lnTo>
                    <a:lnTo>
                      <a:pt x="2119" y="263"/>
                    </a:lnTo>
                    <a:lnTo>
                      <a:pt x="2171" y="272"/>
                    </a:lnTo>
                    <a:lnTo>
                      <a:pt x="2223" y="282"/>
                    </a:lnTo>
                    <a:lnTo>
                      <a:pt x="2274" y="291"/>
                    </a:lnTo>
                    <a:lnTo>
                      <a:pt x="2326" y="301"/>
                    </a:lnTo>
                    <a:lnTo>
                      <a:pt x="2379" y="311"/>
                    </a:lnTo>
                    <a:lnTo>
                      <a:pt x="2430" y="321"/>
                    </a:lnTo>
                    <a:lnTo>
                      <a:pt x="2481" y="332"/>
                    </a:lnTo>
                    <a:lnTo>
                      <a:pt x="2534" y="343"/>
                    </a:lnTo>
                    <a:lnTo>
                      <a:pt x="2586" y="353"/>
                    </a:lnTo>
                    <a:lnTo>
                      <a:pt x="2637" y="365"/>
                    </a:lnTo>
                    <a:lnTo>
                      <a:pt x="2689" y="376"/>
                    </a:lnTo>
                    <a:lnTo>
                      <a:pt x="2740" y="387"/>
                    </a:lnTo>
                    <a:lnTo>
                      <a:pt x="2793" y="399"/>
                    </a:lnTo>
                    <a:lnTo>
                      <a:pt x="2845" y="411"/>
                    </a:lnTo>
                    <a:lnTo>
                      <a:pt x="2896" y="423"/>
                    </a:lnTo>
                    <a:lnTo>
                      <a:pt x="2948" y="435"/>
                    </a:lnTo>
                    <a:lnTo>
                      <a:pt x="3000" y="448"/>
                    </a:lnTo>
                    <a:lnTo>
                      <a:pt x="3052" y="460"/>
                    </a:lnTo>
                    <a:lnTo>
                      <a:pt x="3103" y="474"/>
                    </a:lnTo>
                    <a:lnTo>
                      <a:pt x="3154" y="486"/>
                    </a:lnTo>
                    <a:lnTo>
                      <a:pt x="3206" y="501"/>
                    </a:lnTo>
                    <a:lnTo>
                      <a:pt x="3259" y="515"/>
                    </a:lnTo>
                    <a:lnTo>
                      <a:pt x="3312" y="528"/>
                    </a:lnTo>
                    <a:lnTo>
                      <a:pt x="3364" y="542"/>
                    </a:lnTo>
                    <a:lnTo>
                      <a:pt x="3417" y="556"/>
                    </a:lnTo>
                    <a:lnTo>
                      <a:pt x="3469" y="570"/>
                    </a:lnTo>
                    <a:lnTo>
                      <a:pt x="3521" y="584"/>
                    </a:lnTo>
                    <a:lnTo>
                      <a:pt x="3574" y="600"/>
                    </a:lnTo>
                    <a:lnTo>
                      <a:pt x="3625" y="615"/>
                    </a:lnTo>
                    <a:lnTo>
                      <a:pt x="3677" y="629"/>
                    </a:lnTo>
                    <a:lnTo>
                      <a:pt x="3729" y="644"/>
                    </a:lnTo>
                    <a:lnTo>
                      <a:pt x="3782" y="659"/>
                    </a:lnTo>
                    <a:lnTo>
                      <a:pt x="3835" y="674"/>
                    </a:lnTo>
                    <a:lnTo>
                      <a:pt x="3886" y="690"/>
                    </a:lnTo>
                    <a:lnTo>
                      <a:pt x="3939" y="705"/>
                    </a:lnTo>
                    <a:lnTo>
                      <a:pt x="3990" y="720"/>
                    </a:lnTo>
                    <a:lnTo>
                      <a:pt x="4042" y="735"/>
                    </a:lnTo>
                    <a:lnTo>
                      <a:pt x="4093" y="751"/>
                    </a:lnTo>
                    <a:lnTo>
                      <a:pt x="4146" y="767"/>
                    </a:lnTo>
                    <a:lnTo>
                      <a:pt x="4197" y="783"/>
                    </a:lnTo>
                    <a:lnTo>
                      <a:pt x="4250" y="799"/>
                    </a:lnTo>
                    <a:lnTo>
                      <a:pt x="4302" y="816"/>
                    </a:lnTo>
                    <a:lnTo>
                      <a:pt x="4354" y="833"/>
                    </a:lnTo>
                    <a:lnTo>
                      <a:pt x="4405" y="849"/>
                    </a:lnTo>
                    <a:lnTo>
                      <a:pt x="4456" y="866"/>
                    </a:lnTo>
                    <a:lnTo>
                      <a:pt x="4507" y="883"/>
                    </a:lnTo>
                    <a:lnTo>
                      <a:pt x="4559" y="899"/>
                    </a:lnTo>
                    <a:lnTo>
                      <a:pt x="4614" y="917"/>
                    </a:lnTo>
                    <a:lnTo>
                      <a:pt x="4671" y="936"/>
                    </a:lnTo>
                    <a:lnTo>
                      <a:pt x="4727" y="955"/>
                    </a:lnTo>
                    <a:lnTo>
                      <a:pt x="4783" y="974"/>
                    </a:lnTo>
                    <a:lnTo>
                      <a:pt x="4838" y="993"/>
                    </a:lnTo>
                    <a:lnTo>
                      <a:pt x="4894" y="1013"/>
                    </a:lnTo>
                    <a:lnTo>
                      <a:pt x="4948" y="1032"/>
                    </a:lnTo>
                    <a:lnTo>
                      <a:pt x="5004" y="1051"/>
                    </a:lnTo>
                    <a:lnTo>
                      <a:pt x="5059" y="1072"/>
                    </a:lnTo>
                    <a:lnTo>
                      <a:pt x="5115" y="1091"/>
                    </a:lnTo>
                    <a:lnTo>
                      <a:pt x="5167" y="1110"/>
                    </a:lnTo>
                    <a:lnTo>
                      <a:pt x="5220" y="1132"/>
                    </a:lnTo>
                    <a:lnTo>
                      <a:pt x="5273" y="1155"/>
                    </a:lnTo>
                    <a:lnTo>
                      <a:pt x="5327" y="1179"/>
                    </a:lnTo>
                    <a:lnTo>
                      <a:pt x="5380" y="1200"/>
                    </a:lnTo>
                    <a:lnTo>
                      <a:pt x="5435" y="1220"/>
                    </a:lnTo>
                    <a:lnTo>
                      <a:pt x="5488" y="1238"/>
                    </a:lnTo>
                    <a:lnTo>
                      <a:pt x="5544" y="1254"/>
                    </a:lnTo>
                    <a:lnTo>
                      <a:pt x="5599" y="1265"/>
                    </a:lnTo>
                    <a:lnTo>
                      <a:pt x="5624" y="1265"/>
                    </a:lnTo>
                    <a:lnTo>
                      <a:pt x="5644" y="1259"/>
                    </a:lnTo>
                    <a:lnTo>
                      <a:pt x="5662" y="1248"/>
                    </a:lnTo>
                    <a:lnTo>
                      <a:pt x="5684" y="1213"/>
                    </a:lnTo>
                    <a:lnTo>
                      <a:pt x="5683" y="1173"/>
                    </a:lnTo>
                    <a:lnTo>
                      <a:pt x="5653" y="1135"/>
                    </a:lnTo>
                    <a:lnTo>
                      <a:pt x="5601" y="1104"/>
                    </a:lnTo>
                    <a:lnTo>
                      <a:pt x="5546" y="1076"/>
                    </a:lnTo>
                    <a:lnTo>
                      <a:pt x="5488" y="1051"/>
                    </a:lnTo>
                    <a:lnTo>
                      <a:pt x="5429" y="1030"/>
                    </a:lnTo>
                    <a:lnTo>
                      <a:pt x="5370" y="1009"/>
                    </a:lnTo>
                    <a:lnTo>
                      <a:pt x="5310" y="990"/>
                    </a:lnTo>
                    <a:lnTo>
                      <a:pt x="5251" y="969"/>
                    </a:lnTo>
                    <a:lnTo>
                      <a:pt x="5193" y="950"/>
                    </a:lnTo>
                    <a:lnTo>
                      <a:pt x="5139" y="931"/>
                    </a:lnTo>
                    <a:lnTo>
                      <a:pt x="5086" y="911"/>
                    </a:lnTo>
                    <a:lnTo>
                      <a:pt x="5031" y="893"/>
                    </a:lnTo>
                    <a:lnTo>
                      <a:pt x="4978" y="875"/>
                    </a:lnTo>
                    <a:lnTo>
                      <a:pt x="4924" y="857"/>
                    </a:lnTo>
                    <a:lnTo>
                      <a:pt x="4871" y="839"/>
                    </a:lnTo>
                    <a:lnTo>
                      <a:pt x="4818" y="819"/>
                    </a:lnTo>
                    <a:lnTo>
                      <a:pt x="4764" y="802"/>
                    </a:lnTo>
                    <a:lnTo>
                      <a:pt x="4708" y="784"/>
                    </a:lnTo>
                    <a:lnTo>
                      <a:pt x="4655" y="767"/>
                    </a:lnTo>
                    <a:lnTo>
                      <a:pt x="4600" y="750"/>
                    </a:lnTo>
                    <a:lnTo>
                      <a:pt x="4548" y="733"/>
                    </a:lnTo>
                    <a:lnTo>
                      <a:pt x="4497" y="717"/>
                    </a:lnTo>
                    <a:lnTo>
                      <a:pt x="4446" y="701"/>
                    </a:lnTo>
                    <a:lnTo>
                      <a:pt x="4395" y="685"/>
                    </a:lnTo>
                    <a:lnTo>
                      <a:pt x="4343" y="669"/>
                    </a:lnTo>
                    <a:lnTo>
                      <a:pt x="4291" y="653"/>
                    </a:lnTo>
                    <a:lnTo>
                      <a:pt x="4239" y="637"/>
                    </a:lnTo>
                    <a:lnTo>
                      <a:pt x="4187" y="623"/>
                    </a:lnTo>
                    <a:lnTo>
                      <a:pt x="4134" y="607"/>
                    </a:lnTo>
                    <a:lnTo>
                      <a:pt x="4083" y="592"/>
                    </a:lnTo>
                    <a:lnTo>
                      <a:pt x="4031" y="575"/>
                    </a:lnTo>
                    <a:lnTo>
                      <a:pt x="3980" y="560"/>
                    </a:lnTo>
                    <a:lnTo>
                      <a:pt x="3927" y="545"/>
                    </a:lnTo>
                    <a:lnTo>
                      <a:pt x="3876" y="531"/>
                    </a:lnTo>
                    <a:lnTo>
                      <a:pt x="3824" y="517"/>
                    </a:lnTo>
                    <a:lnTo>
                      <a:pt x="3772" y="502"/>
                    </a:lnTo>
                    <a:lnTo>
                      <a:pt x="3718" y="486"/>
                    </a:lnTo>
                    <a:lnTo>
                      <a:pt x="3666" y="473"/>
                    </a:lnTo>
                    <a:lnTo>
                      <a:pt x="3613" y="459"/>
                    </a:lnTo>
                    <a:lnTo>
                      <a:pt x="3562" y="445"/>
                    </a:lnTo>
                    <a:lnTo>
                      <a:pt x="3510" y="430"/>
                    </a:lnTo>
                    <a:lnTo>
                      <a:pt x="3458" y="417"/>
                    </a:lnTo>
                    <a:lnTo>
                      <a:pt x="3405" y="404"/>
                    </a:lnTo>
                    <a:lnTo>
                      <a:pt x="3352" y="391"/>
                    </a:lnTo>
                    <a:lnTo>
                      <a:pt x="3300" y="377"/>
                    </a:lnTo>
                    <a:lnTo>
                      <a:pt x="3246" y="365"/>
                    </a:lnTo>
                    <a:lnTo>
                      <a:pt x="3194" y="352"/>
                    </a:lnTo>
                    <a:lnTo>
                      <a:pt x="3140" y="338"/>
                    </a:lnTo>
                    <a:lnTo>
                      <a:pt x="3087" y="326"/>
                    </a:lnTo>
                    <a:lnTo>
                      <a:pt x="3034" y="313"/>
                    </a:lnTo>
                    <a:lnTo>
                      <a:pt x="2980" y="301"/>
                    </a:lnTo>
                    <a:lnTo>
                      <a:pt x="2927" y="288"/>
                    </a:lnTo>
                    <a:lnTo>
                      <a:pt x="2872" y="276"/>
                    </a:lnTo>
                    <a:lnTo>
                      <a:pt x="2819" y="263"/>
                    </a:lnTo>
                    <a:lnTo>
                      <a:pt x="2763" y="252"/>
                    </a:lnTo>
                    <a:lnTo>
                      <a:pt x="2710" y="241"/>
                    </a:lnTo>
                    <a:lnTo>
                      <a:pt x="2656" y="229"/>
                    </a:lnTo>
                    <a:lnTo>
                      <a:pt x="2602" y="218"/>
                    </a:lnTo>
                    <a:lnTo>
                      <a:pt x="2548" y="206"/>
                    </a:lnTo>
                    <a:lnTo>
                      <a:pt x="2494" y="196"/>
                    </a:lnTo>
                    <a:lnTo>
                      <a:pt x="2439" y="184"/>
                    </a:lnTo>
                    <a:lnTo>
                      <a:pt x="2384" y="173"/>
                    </a:lnTo>
                    <a:lnTo>
                      <a:pt x="2331" y="162"/>
                    </a:lnTo>
                    <a:lnTo>
                      <a:pt x="2275" y="152"/>
                    </a:lnTo>
                    <a:lnTo>
                      <a:pt x="2221" y="143"/>
                    </a:lnTo>
                    <a:lnTo>
                      <a:pt x="2167" y="134"/>
                    </a:lnTo>
                    <a:lnTo>
                      <a:pt x="2113" y="123"/>
                    </a:lnTo>
                    <a:lnTo>
                      <a:pt x="2057" y="114"/>
                    </a:lnTo>
                    <a:lnTo>
                      <a:pt x="2004" y="106"/>
                    </a:lnTo>
                    <a:lnTo>
                      <a:pt x="1949" y="97"/>
                    </a:lnTo>
                    <a:lnTo>
                      <a:pt x="1894" y="89"/>
                    </a:lnTo>
                    <a:lnTo>
                      <a:pt x="1840" y="81"/>
                    </a:lnTo>
                    <a:lnTo>
                      <a:pt x="1784" y="73"/>
                    </a:lnTo>
                    <a:lnTo>
                      <a:pt x="1730" y="67"/>
                    </a:lnTo>
                    <a:lnTo>
                      <a:pt x="1677" y="59"/>
                    </a:lnTo>
                    <a:lnTo>
                      <a:pt x="1623" y="52"/>
                    </a:lnTo>
                    <a:lnTo>
                      <a:pt x="1569" y="45"/>
                    </a:lnTo>
                    <a:lnTo>
                      <a:pt x="1516" y="39"/>
                    </a:lnTo>
                    <a:lnTo>
                      <a:pt x="1461" y="32"/>
                    </a:lnTo>
                    <a:lnTo>
                      <a:pt x="1408" y="27"/>
                    </a:lnTo>
                    <a:lnTo>
                      <a:pt x="1353" y="21"/>
                    </a:lnTo>
                    <a:lnTo>
                      <a:pt x="1296" y="17"/>
                    </a:lnTo>
                    <a:lnTo>
                      <a:pt x="1242" y="12"/>
                    </a:lnTo>
                    <a:lnTo>
                      <a:pt x="1186" y="7"/>
                    </a:lnTo>
                    <a:lnTo>
                      <a:pt x="1130" y="5"/>
                    </a:lnTo>
                    <a:lnTo>
                      <a:pt x="1076" y="2"/>
                    </a:lnTo>
                    <a:lnTo>
                      <a:pt x="1021" y="1"/>
                    </a:lnTo>
                    <a:lnTo>
                      <a:pt x="965" y="0"/>
                    </a:lnTo>
                    <a:lnTo>
                      <a:pt x="911" y="0"/>
                    </a:lnTo>
                    <a:lnTo>
                      <a:pt x="856" y="2"/>
                    </a:lnTo>
                    <a:lnTo>
                      <a:pt x="801" y="3"/>
                    </a:lnTo>
                    <a:lnTo>
                      <a:pt x="745" y="6"/>
                    </a:lnTo>
                    <a:lnTo>
                      <a:pt x="691" y="11"/>
                    </a:lnTo>
                    <a:lnTo>
                      <a:pt x="638" y="18"/>
                    </a:lnTo>
                    <a:lnTo>
                      <a:pt x="585" y="25"/>
                    </a:lnTo>
                    <a:lnTo>
                      <a:pt x="532" y="32"/>
                    </a:lnTo>
                    <a:lnTo>
                      <a:pt x="512" y="44"/>
                    </a:lnTo>
                    <a:lnTo>
                      <a:pt x="505" y="64"/>
                    </a:lnTo>
                    <a:lnTo>
                      <a:pt x="508" y="86"/>
                    </a:lnTo>
                    <a:lnTo>
                      <a:pt x="489" y="84"/>
                    </a:lnTo>
                    <a:lnTo>
                      <a:pt x="472" y="90"/>
                    </a:lnTo>
                    <a:lnTo>
                      <a:pt x="462" y="108"/>
                    </a:lnTo>
                    <a:lnTo>
                      <a:pt x="453" y="173"/>
                    </a:lnTo>
                    <a:lnTo>
                      <a:pt x="444" y="238"/>
                    </a:lnTo>
                    <a:lnTo>
                      <a:pt x="436" y="303"/>
                    </a:lnTo>
                    <a:lnTo>
                      <a:pt x="427" y="368"/>
                    </a:lnTo>
                    <a:lnTo>
                      <a:pt x="422" y="400"/>
                    </a:lnTo>
                    <a:lnTo>
                      <a:pt x="419" y="433"/>
                    </a:lnTo>
                    <a:lnTo>
                      <a:pt x="414" y="466"/>
                    </a:lnTo>
                    <a:lnTo>
                      <a:pt x="407" y="519"/>
                    </a:lnTo>
                    <a:lnTo>
                      <a:pt x="402" y="573"/>
                    </a:lnTo>
                    <a:lnTo>
                      <a:pt x="395" y="626"/>
                    </a:lnTo>
                    <a:lnTo>
                      <a:pt x="389" y="679"/>
                    </a:lnTo>
                    <a:lnTo>
                      <a:pt x="382" y="733"/>
                    </a:lnTo>
                    <a:lnTo>
                      <a:pt x="377" y="785"/>
                    </a:lnTo>
                    <a:lnTo>
                      <a:pt x="371" y="840"/>
                    </a:lnTo>
                    <a:lnTo>
                      <a:pt x="365" y="892"/>
                    </a:lnTo>
                    <a:lnTo>
                      <a:pt x="359" y="946"/>
                    </a:lnTo>
                    <a:lnTo>
                      <a:pt x="354" y="1000"/>
                    </a:lnTo>
                    <a:lnTo>
                      <a:pt x="348" y="1052"/>
                    </a:lnTo>
                    <a:lnTo>
                      <a:pt x="342" y="1106"/>
                    </a:lnTo>
                    <a:lnTo>
                      <a:pt x="338" y="1159"/>
                    </a:lnTo>
                    <a:lnTo>
                      <a:pt x="331" y="1213"/>
                    </a:lnTo>
                    <a:lnTo>
                      <a:pt x="324" y="1266"/>
                    </a:lnTo>
                    <a:lnTo>
                      <a:pt x="321" y="1320"/>
                    </a:lnTo>
                    <a:lnTo>
                      <a:pt x="315" y="1373"/>
                    </a:lnTo>
                    <a:lnTo>
                      <a:pt x="309" y="1427"/>
                    </a:lnTo>
                    <a:lnTo>
                      <a:pt x="305" y="1480"/>
                    </a:lnTo>
                    <a:lnTo>
                      <a:pt x="300" y="1535"/>
                    </a:lnTo>
                    <a:lnTo>
                      <a:pt x="296" y="1587"/>
                    </a:lnTo>
                    <a:lnTo>
                      <a:pt x="291" y="1640"/>
                    </a:lnTo>
                    <a:lnTo>
                      <a:pt x="287" y="1694"/>
                    </a:lnTo>
                    <a:lnTo>
                      <a:pt x="282" y="1747"/>
                    </a:lnTo>
                    <a:lnTo>
                      <a:pt x="278" y="1801"/>
                    </a:lnTo>
                    <a:lnTo>
                      <a:pt x="273" y="1855"/>
                    </a:lnTo>
                    <a:lnTo>
                      <a:pt x="269" y="1909"/>
                    </a:lnTo>
                    <a:lnTo>
                      <a:pt x="264" y="1962"/>
                    </a:lnTo>
                    <a:lnTo>
                      <a:pt x="259" y="2014"/>
                    </a:lnTo>
                    <a:lnTo>
                      <a:pt x="256" y="2068"/>
                    </a:lnTo>
                    <a:lnTo>
                      <a:pt x="251" y="2121"/>
                    </a:lnTo>
                    <a:lnTo>
                      <a:pt x="247" y="2176"/>
                    </a:lnTo>
                    <a:lnTo>
                      <a:pt x="243" y="2230"/>
                    </a:lnTo>
                    <a:lnTo>
                      <a:pt x="239" y="2283"/>
                    </a:lnTo>
                    <a:lnTo>
                      <a:pt x="234" y="2336"/>
                    </a:lnTo>
                    <a:lnTo>
                      <a:pt x="231" y="2390"/>
                    </a:lnTo>
                    <a:lnTo>
                      <a:pt x="226" y="2444"/>
                    </a:lnTo>
                    <a:lnTo>
                      <a:pt x="222" y="2500"/>
                    </a:lnTo>
                    <a:lnTo>
                      <a:pt x="217" y="2556"/>
                    </a:lnTo>
                    <a:lnTo>
                      <a:pt x="213" y="2613"/>
                    </a:lnTo>
                    <a:lnTo>
                      <a:pt x="209" y="2667"/>
                    </a:lnTo>
                    <a:lnTo>
                      <a:pt x="205" y="2723"/>
                    </a:lnTo>
                    <a:lnTo>
                      <a:pt x="200" y="2777"/>
                    </a:lnTo>
                    <a:lnTo>
                      <a:pt x="196" y="2832"/>
                    </a:lnTo>
                    <a:lnTo>
                      <a:pt x="191" y="2889"/>
                    </a:lnTo>
                    <a:lnTo>
                      <a:pt x="187" y="2943"/>
                    </a:lnTo>
                    <a:lnTo>
                      <a:pt x="182" y="3000"/>
                    </a:lnTo>
                    <a:lnTo>
                      <a:pt x="178" y="3055"/>
                    </a:lnTo>
                    <a:lnTo>
                      <a:pt x="173" y="3109"/>
                    </a:lnTo>
                    <a:lnTo>
                      <a:pt x="167" y="3165"/>
                    </a:lnTo>
                    <a:lnTo>
                      <a:pt x="163" y="3221"/>
                    </a:lnTo>
                    <a:lnTo>
                      <a:pt x="158" y="3277"/>
                    </a:lnTo>
                    <a:lnTo>
                      <a:pt x="153" y="3331"/>
                    </a:lnTo>
                    <a:lnTo>
                      <a:pt x="148" y="3387"/>
                    </a:lnTo>
                    <a:lnTo>
                      <a:pt x="142" y="3443"/>
                    </a:lnTo>
                    <a:lnTo>
                      <a:pt x="138" y="3497"/>
                    </a:lnTo>
                    <a:lnTo>
                      <a:pt x="131" y="3557"/>
                    </a:lnTo>
                    <a:lnTo>
                      <a:pt x="125" y="3615"/>
                    </a:lnTo>
                    <a:lnTo>
                      <a:pt x="120" y="3675"/>
                    </a:lnTo>
                    <a:lnTo>
                      <a:pt x="113" y="3733"/>
                    </a:lnTo>
                    <a:lnTo>
                      <a:pt x="107" y="3793"/>
                    </a:lnTo>
                    <a:lnTo>
                      <a:pt x="100" y="3852"/>
                    </a:lnTo>
                    <a:lnTo>
                      <a:pt x="93" y="3911"/>
                    </a:lnTo>
                    <a:lnTo>
                      <a:pt x="87" y="3970"/>
                    </a:lnTo>
                    <a:lnTo>
                      <a:pt x="80" y="4028"/>
                    </a:lnTo>
                    <a:lnTo>
                      <a:pt x="73" y="4087"/>
                    </a:lnTo>
                    <a:lnTo>
                      <a:pt x="64" y="4144"/>
                    </a:lnTo>
                    <a:lnTo>
                      <a:pt x="55" y="4204"/>
                    </a:lnTo>
                    <a:lnTo>
                      <a:pt x="43" y="4265"/>
                    </a:lnTo>
                    <a:lnTo>
                      <a:pt x="32" y="4325"/>
                    </a:lnTo>
                    <a:lnTo>
                      <a:pt x="21" y="4385"/>
                    </a:lnTo>
                    <a:lnTo>
                      <a:pt x="12" y="4445"/>
                    </a:lnTo>
                    <a:lnTo>
                      <a:pt x="5" y="4506"/>
                    </a:lnTo>
                    <a:lnTo>
                      <a:pt x="0" y="4568"/>
                    </a:lnTo>
                    <a:lnTo>
                      <a:pt x="0" y="4626"/>
                    </a:lnTo>
                    <a:lnTo>
                      <a:pt x="5" y="4684"/>
                    </a:lnTo>
                    <a:lnTo>
                      <a:pt x="9" y="4705"/>
                    </a:lnTo>
                    <a:lnTo>
                      <a:pt x="20" y="4721"/>
                    </a:lnTo>
                    <a:lnTo>
                      <a:pt x="32" y="4737"/>
                    </a:lnTo>
                    <a:lnTo>
                      <a:pt x="51" y="4754"/>
                    </a:lnTo>
                    <a:lnTo>
                      <a:pt x="73" y="4765"/>
                    </a:lnTo>
                    <a:lnTo>
                      <a:pt x="97" y="4770"/>
                    </a:lnTo>
                    <a:lnTo>
                      <a:pt x="101" y="4775"/>
                    </a:lnTo>
                    <a:lnTo>
                      <a:pt x="107" y="4781"/>
                    </a:lnTo>
                    <a:lnTo>
                      <a:pt x="115" y="47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3" name="Freeform 353">
                <a:extLst>
                  <a:ext uri="{FF2B5EF4-FFF2-40B4-BE49-F238E27FC236}">
                    <a16:creationId xmlns:a16="http://schemas.microsoft.com/office/drawing/2014/main" id="{C5FA7082-C4F3-4E39-0D4F-74B6C3C65E5D}"/>
                  </a:ext>
                </a:extLst>
              </p:cNvPr>
              <p:cNvSpPr>
                <a:spLocks/>
              </p:cNvSpPr>
              <p:nvPr/>
            </p:nvSpPr>
            <p:spPr bwMode="auto">
              <a:xfrm>
                <a:off x="3389" y="2881"/>
                <a:ext cx="767" cy="315"/>
              </a:xfrm>
              <a:custGeom>
                <a:avLst/>
                <a:gdLst>
                  <a:gd name="T0" fmla="*/ 110 w 5363"/>
                  <a:gd name="T1" fmla="*/ 32 h 2207"/>
                  <a:gd name="T2" fmla="*/ 108 w 5363"/>
                  <a:gd name="T3" fmla="*/ 31 h 2207"/>
                  <a:gd name="T4" fmla="*/ 105 w 5363"/>
                  <a:gd name="T5" fmla="*/ 33 h 2207"/>
                  <a:gd name="T6" fmla="*/ 101 w 5363"/>
                  <a:gd name="T7" fmla="*/ 36 h 2207"/>
                  <a:gd name="T8" fmla="*/ 98 w 5363"/>
                  <a:gd name="T9" fmla="*/ 38 h 2207"/>
                  <a:gd name="T10" fmla="*/ 95 w 5363"/>
                  <a:gd name="T11" fmla="*/ 40 h 2207"/>
                  <a:gd name="T12" fmla="*/ 91 w 5363"/>
                  <a:gd name="T13" fmla="*/ 41 h 2207"/>
                  <a:gd name="T14" fmla="*/ 86 w 5363"/>
                  <a:gd name="T15" fmla="*/ 42 h 2207"/>
                  <a:gd name="T16" fmla="*/ 81 w 5363"/>
                  <a:gd name="T17" fmla="*/ 42 h 2207"/>
                  <a:gd name="T18" fmla="*/ 78 w 5363"/>
                  <a:gd name="T19" fmla="*/ 42 h 2207"/>
                  <a:gd name="T20" fmla="*/ 74 w 5363"/>
                  <a:gd name="T21" fmla="*/ 41 h 2207"/>
                  <a:gd name="T22" fmla="*/ 70 w 5363"/>
                  <a:gd name="T23" fmla="*/ 40 h 2207"/>
                  <a:gd name="T24" fmla="*/ 66 w 5363"/>
                  <a:gd name="T25" fmla="*/ 38 h 2207"/>
                  <a:gd name="T26" fmla="*/ 61 w 5363"/>
                  <a:gd name="T27" fmla="*/ 37 h 2207"/>
                  <a:gd name="T28" fmla="*/ 57 w 5363"/>
                  <a:gd name="T29" fmla="*/ 34 h 2207"/>
                  <a:gd name="T30" fmla="*/ 54 w 5363"/>
                  <a:gd name="T31" fmla="*/ 32 h 2207"/>
                  <a:gd name="T32" fmla="*/ 51 w 5363"/>
                  <a:gd name="T33" fmla="*/ 31 h 2207"/>
                  <a:gd name="T34" fmla="*/ 47 w 5363"/>
                  <a:gd name="T35" fmla="*/ 28 h 2207"/>
                  <a:gd name="T36" fmla="*/ 44 w 5363"/>
                  <a:gd name="T37" fmla="*/ 26 h 2207"/>
                  <a:gd name="T38" fmla="*/ 40 w 5363"/>
                  <a:gd name="T39" fmla="*/ 24 h 2207"/>
                  <a:gd name="T40" fmla="*/ 37 w 5363"/>
                  <a:gd name="T41" fmla="*/ 21 h 2207"/>
                  <a:gd name="T42" fmla="*/ 33 w 5363"/>
                  <a:gd name="T43" fmla="*/ 19 h 2207"/>
                  <a:gd name="T44" fmla="*/ 30 w 5363"/>
                  <a:gd name="T45" fmla="*/ 16 h 2207"/>
                  <a:gd name="T46" fmla="*/ 26 w 5363"/>
                  <a:gd name="T47" fmla="*/ 14 h 2207"/>
                  <a:gd name="T48" fmla="*/ 22 w 5363"/>
                  <a:gd name="T49" fmla="*/ 11 h 2207"/>
                  <a:gd name="T50" fmla="*/ 19 w 5363"/>
                  <a:gd name="T51" fmla="*/ 9 h 2207"/>
                  <a:gd name="T52" fmla="*/ 15 w 5363"/>
                  <a:gd name="T53" fmla="*/ 7 h 2207"/>
                  <a:gd name="T54" fmla="*/ 11 w 5363"/>
                  <a:gd name="T55" fmla="*/ 5 h 2207"/>
                  <a:gd name="T56" fmla="*/ 7 w 5363"/>
                  <a:gd name="T57" fmla="*/ 3 h 2207"/>
                  <a:gd name="T58" fmla="*/ 3 w 5363"/>
                  <a:gd name="T59" fmla="*/ 1 h 2207"/>
                  <a:gd name="T60" fmla="*/ 0 w 5363"/>
                  <a:gd name="T61" fmla="*/ 0 h 2207"/>
                  <a:gd name="T62" fmla="*/ 0 w 5363"/>
                  <a:gd name="T63" fmla="*/ 1 h 2207"/>
                  <a:gd name="T64" fmla="*/ 4 w 5363"/>
                  <a:gd name="T65" fmla="*/ 2 h 2207"/>
                  <a:gd name="T66" fmla="*/ 8 w 5363"/>
                  <a:gd name="T67" fmla="*/ 4 h 2207"/>
                  <a:gd name="T68" fmla="*/ 12 w 5363"/>
                  <a:gd name="T69" fmla="*/ 6 h 2207"/>
                  <a:gd name="T70" fmla="*/ 16 w 5363"/>
                  <a:gd name="T71" fmla="*/ 9 h 2207"/>
                  <a:gd name="T72" fmla="*/ 20 w 5363"/>
                  <a:gd name="T73" fmla="*/ 11 h 2207"/>
                  <a:gd name="T74" fmla="*/ 24 w 5363"/>
                  <a:gd name="T75" fmla="*/ 13 h 2207"/>
                  <a:gd name="T76" fmla="*/ 27 w 5363"/>
                  <a:gd name="T77" fmla="*/ 16 h 2207"/>
                  <a:gd name="T78" fmla="*/ 31 w 5363"/>
                  <a:gd name="T79" fmla="*/ 18 h 2207"/>
                  <a:gd name="T80" fmla="*/ 34 w 5363"/>
                  <a:gd name="T81" fmla="*/ 20 h 2207"/>
                  <a:gd name="T82" fmla="*/ 37 w 5363"/>
                  <a:gd name="T83" fmla="*/ 23 h 2207"/>
                  <a:gd name="T84" fmla="*/ 41 w 5363"/>
                  <a:gd name="T85" fmla="*/ 26 h 2207"/>
                  <a:gd name="T86" fmla="*/ 45 w 5363"/>
                  <a:gd name="T87" fmla="*/ 28 h 2207"/>
                  <a:gd name="T88" fmla="*/ 48 w 5363"/>
                  <a:gd name="T89" fmla="*/ 31 h 2207"/>
                  <a:gd name="T90" fmla="*/ 52 w 5363"/>
                  <a:gd name="T91" fmla="*/ 33 h 2207"/>
                  <a:gd name="T92" fmla="*/ 56 w 5363"/>
                  <a:gd name="T93" fmla="*/ 35 h 2207"/>
                  <a:gd name="T94" fmla="*/ 59 w 5363"/>
                  <a:gd name="T95" fmla="*/ 37 h 2207"/>
                  <a:gd name="T96" fmla="*/ 63 w 5363"/>
                  <a:gd name="T97" fmla="*/ 39 h 2207"/>
                  <a:gd name="T98" fmla="*/ 67 w 5363"/>
                  <a:gd name="T99" fmla="*/ 41 h 2207"/>
                  <a:gd name="T100" fmla="*/ 71 w 5363"/>
                  <a:gd name="T101" fmla="*/ 43 h 2207"/>
                  <a:gd name="T102" fmla="*/ 76 w 5363"/>
                  <a:gd name="T103" fmla="*/ 44 h 2207"/>
                  <a:gd name="T104" fmla="*/ 79 w 5363"/>
                  <a:gd name="T105" fmla="*/ 45 h 2207"/>
                  <a:gd name="T106" fmla="*/ 84 w 5363"/>
                  <a:gd name="T107" fmla="*/ 45 h 2207"/>
                  <a:gd name="T108" fmla="*/ 89 w 5363"/>
                  <a:gd name="T109" fmla="*/ 45 h 2207"/>
                  <a:gd name="T110" fmla="*/ 93 w 5363"/>
                  <a:gd name="T111" fmla="*/ 44 h 2207"/>
                  <a:gd name="T112" fmla="*/ 97 w 5363"/>
                  <a:gd name="T113" fmla="*/ 42 h 2207"/>
                  <a:gd name="T114" fmla="*/ 101 w 5363"/>
                  <a:gd name="T115" fmla="*/ 40 h 2207"/>
                  <a:gd name="T116" fmla="*/ 104 w 5363"/>
                  <a:gd name="T117" fmla="*/ 38 h 22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363" h="2207">
                    <a:moveTo>
                      <a:pt x="5192" y="1776"/>
                    </a:moveTo>
                    <a:lnTo>
                      <a:pt x="5252" y="1714"/>
                    </a:lnTo>
                    <a:lnTo>
                      <a:pt x="5308" y="1650"/>
                    </a:lnTo>
                    <a:lnTo>
                      <a:pt x="5359" y="1582"/>
                    </a:lnTo>
                    <a:lnTo>
                      <a:pt x="5363" y="1524"/>
                    </a:lnTo>
                    <a:lnTo>
                      <a:pt x="5317" y="1491"/>
                    </a:lnTo>
                    <a:lnTo>
                      <a:pt x="5258" y="1505"/>
                    </a:lnTo>
                    <a:lnTo>
                      <a:pt x="5213" y="1540"/>
                    </a:lnTo>
                    <a:lnTo>
                      <a:pt x="5171" y="1575"/>
                    </a:lnTo>
                    <a:lnTo>
                      <a:pt x="5129" y="1610"/>
                    </a:lnTo>
                    <a:lnTo>
                      <a:pt x="5086" y="1646"/>
                    </a:lnTo>
                    <a:lnTo>
                      <a:pt x="5044" y="1681"/>
                    </a:lnTo>
                    <a:lnTo>
                      <a:pt x="5002" y="1715"/>
                    </a:lnTo>
                    <a:lnTo>
                      <a:pt x="4957" y="1750"/>
                    </a:lnTo>
                    <a:lnTo>
                      <a:pt x="4915" y="1783"/>
                    </a:lnTo>
                    <a:lnTo>
                      <a:pt x="4871" y="1816"/>
                    </a:lnTo>
                    <a:lnTo>
                      <a:pt x="4827" y="1848"/>
                    </a:lnTo>
                    <a:lnTo>
                      <a:pt x="4781" y="1878"/>
                    </a:lnTo>
                    <a:lnTo>
                      <a:pt x="4735" y="1907"/>
                    </a:lnTo>
                    <a:lnTo>
                      <a:pt x="4685" y="1933"/>
                    </a:lnTo>
                    <a:lnTo>
                      <a:pt x="4633" y="1958"/>
                    </a:lnTo>
                    <a:lnTo>
                      <a:pt x="4582" y="1982"/>
                    </a:lnTo>
                    <a:lnTo>
                      <a:pt x="4530" y="2002"/>
                    </a:lnTo>
                    <a:lnTo>
                      <a:pt x="4476" y="2020"/>
                    </a:lnTo>
                    <a:lnTo>
                      <a:pt x="4423" y="2035"/>
                    </a:lnTo>
                    <a:lnTo>
                      <a:pt x="4368" y="2048"/>
                    </a:lnTo>
                    <a:lnTo>
                      <a:pt x="4314" y="2058"/>
                    </a:lnTo>
                    <a:lnTo>
                      <a:pt x="4258" y="2066"/>
                    </a:lnTo>
                    <a:lnTo>
                      <a:pt x="4201" y="2073"/>
                    </a:lnTo>
                    <a:lnTo>
                      <a:pt x="4146" y="2077"/>
                    </a:lnTo>
                    <a:lnTo>
                      <a:pt x="4090" y="2079"/>
                    </a:lnTo>
                    <a:lnTo>
                      <a:pt x="4034" y="2080"/>
                    </a:lnTo>
                    <a:lnTo>
                      <a:pt x="3979" y="2078"/>
                    </a:lnTo>
                    <a:lnTo>
                      <a:pt x="3925" y="2076"/>
                    </a:lnTo>
                    <a:lnTo>
                      <a:pt x="3872" y="2071"/>
                    </a:lnTo>
                    <a:lnTo>
                      <a:pt x="3818" y="2064"/>
                    </a:lnTo>
                    <a:lnTo>
                      <a:pt x="3764" y="2056"/>
                    </a:lnTo>
                    <a:lnTo>
                      <a:pt x="3711" y="2047"/>
                    </a:lnTo>
                    <a:lnTo>
                      <a:pt x="3659" y="2037"/>
                    </a:lnTo>
                    <a:lnTo>
                      <a:pt x="3607" y="2024"/>
                    </a:lnTo>
                    <a:lnTo>
                      <a:pt x="3556" y="2011"/>
                    </a:lnTo>
                    <a:lnTo>
                      <a:pt x="3503" y="1996"/>
                    </a:lnTo>
                    <a:lnTo>
                      <a:pt x="3452" y="1981"/>
                    </a:lnTo>
                    <a:lnTo>
                      <a:pt x="3402" y="1964"/>
                    </a:lnTo>
                    <a:lnTo>
                      <a:pt x="3350" y="1946"/>
                    </a:lnTo>
                    <a:lnTo>
                      <a:pt x="3300" y="1927"/>
                    </a:lnTo>
                    <a:lnTo>
                      <a:pt x="3249" y="1906"/>
                    </a:lnTo>
                    <a:lnTo>
                      <a:pt x="3199" y="1886"/>
                    </a:lnTo>
                    <a:lnTo>
                      <a:pt x="3150" y="1864"/>
                    </a:lnTo>
                    <a:lnTo>
                      <a:pt x="3101" y="1841"/>
                    </a:lnTo>
                    <a:lnTo>
                      <a:pt x="3052" y="1819"/>
                    </a:lnTo>
                    <a:lnTo>
                      <a:pt x="3003" y="1794"/>
                    </a:lnTo>
                    <a:lnTo>
                      <a:pt x="2955" y="1770"/>
                    </a:lnTo>
                    <a:lnTo>
                      <a:pt x="2906" y="1745"/>
                    </a:lnTo>
                    <a:lnTo>
                      <a:pt x="2860" y="1718"/>
                    </a:lnTo>
                    <a:lnTo>
                      <a:pt x="2812" y="1692"/>
                    </a:lnTo>
                    <a:lnTo>
                      <a:pt x="2764" y="1666"/>
                    </a:lnTo>
                    <a:lnTo>
                      <a:pt x="2719" y="1640"/>
                    </a:lnTo>
                    <a:lnTo>
                      <a:pt x="2673" y="1614"/>
                    </a:lnTo>
                    <a:lnTo>
                      <a:pt x="2628" y="1587"/>
                    </a:lnTo>
                    <a:lnTo>
                      <a:pt x="2582" y="1560"/>
                    </a:lnTo>
                    <a:lnTo>
                      <a:pt x="2538" y="1533"/>
                    </a:lnTo>
                    <a:lnTo>
                      <a:pt x="2492" y="1506"/>
                    </a:lnTo>
                    <a:lnTo>
                      <a:pt x="2448" y="1479"/>
                    </a:lnTo>
                    <a:lnTo>
                      <a:pt x="2404" y="1449"/>
                    </a:lnTo>
                    <a:lnTo>
                      <a:pt x="2361" y="1422"/>
                    </a:lnTo>
                    <a:lnTo>
                      <a:pt x="2316" y="1393"/>
                    </a:lnTo>
                    <a:lnTo>
                      <a:pt x="2272" y="1364"/>
                    </a:lnTo>
                    <a:lnTo>
                      <a:pt x="2228" y="1335"/>
                    </a:lnTo>
                    <a:lnTo>
                      <a:pt x="2184" y="1305"/>
                    </a:lnTo>
                    <a:lnTo>
                      <a:pt x="2141" y="1276"/>
                    </a:lnTo>
                    <a:lnTo>
                      <a:pt x="2097" y="1247"/>
                    </a:lnTo>
                    <a:lnTo>
                      <a:pt x="2052" y="1217"/>
                    </a:lnTo>
                    <a:lnTo>
                      <a:pt x="2009" y="1186"/>
                    </a:lnTo>
                    <a:lnTo>
                      <a:pt x="1966" y="1157"/>
                    </a:lnTo>
                    <a:lnTo>
                      <a:pt x="1923" y="1126"/>
                    </a:lnTo>
                    <a:lnTo>
                      <a:pt x="1880" y="1095"/>
                    </a:lnTo>
                    <a:lnTo>
                      <a:pt x="1836" y="1066"/>
                    </a:lnTo>
                    <a:lnTo>
                      <a:pt x="1792" y="1035"/>
                    </a:lnTo>
                    <a:lnTo>
                      <a:pt x="1749" y="1006"/>
                    </a:lnTo>
                    <a:lnTo>
                      <a:pt x="1706" y="975"/>
                    </a:lnTo>
                    <a:lnTo>
                      <a:pt x="1662" y="945"/>
                    </a:lnTo>
                    <a:lnTo>
                      <a:pt x="1618" y="913"/>
                    </a:lnTo>
                    <a:lnTo>
                      <a:pt x="1575" y="884"/>
                    </a:lnTo>
                    <a:lnTo>
                      <a:pt x="1532" y="853"/>
                    </a:lnTo>
                    <a:lnTo>
                      <a:pt x="1489" y="824"/>
                    </a:lnTo>
                    <a:lnTo>
                      <a:pt x="1445" y="792"/>
                    </a:lnTo>
                    <a:lnTo>
                      <a:pt x="1402" y="762"/>
                    </a:lnTo>
                    <a:lnTo>
                      <a:pt x="1359" y="733"/>
                    </a:lnTo>
                    <a:lnTo>
                      <a:pt x="1315" y="703"/>
                    </a:lnTo>
                    <a:lnTo>
                      <a:pt x="1270" y="673"/>
                    </a:lnTo>
                    <a:lnTo>
                      <a:pt x="1227" y="645"/>
                    </a:lnTo>
                    <a:lnTo>
                      <a:pt x="1182" y="616"/>
                    </a:lnTo>
                    <a:lnTo>
                      <a:pt x="1138" y="587"/>
                    </a:lnTo>
                    <a:lnTo>
                      <a:pt x="1094" y="559"/>
                    </a:lnTo>
                    <a:lnTo>
                      <a:pt x="1050" y="529"/>
                    </a:lnTo>
                    <a:lnTo>
                      <a:pt x="1005" y="501"/>
                    </a:lnTo>
                    <a:lnTo>
                      <a:pt x="961" y="473"/>
                    </a:lnTo>
                    <a:lnTo>
                      <a:pt x="917" y="444"/>
                    </a:lnTo>
                    <a:lnTo>
                      <a:pt x="871" y="418"/>
                    </a:lnTo>
                    <a:lnTo>
                      <a:pt x="826" y="390"/>
                    </a:lnTo>
                    <a:lnTo>
                      <a:pt x="779" y="364"/>
                    </a:lnTo>
                    <a:lnTo>
                      <a:pt x="734" y="338"/>
                    </a:lnTo>
                    <a:lnTo>
                      <a:pt x="688" y="312"/>
                    </a:lnTo>
                    <a:lnTo>
                      <a:pt x="643" y="287"/>
                    </a:lnTo>
                    <a:lnTo>
                      <a:pt x="596" y="262"/>
                    </a:lnTo>
                    <a:lnTo>
                      <a:pt x="551" y="238"/>
                    </a:lnTo>
                    <a:lnTo>
                      <a:pt x="504" y="213"/>
                    </a:lnTo>
                    <a:lnTo>
                      <a:pt x="457" y="190"/>
                    </a:lnTo>
                    <a:lnTo>
                      <a:pt x="410" y="168"/>
                    </a:lnTo>
                    <a:lnTo>
                      <a:pt x="363" y="144"/>
                    </a:lnTo>
                    <a:lnTo>
                      <a:pt x="313" y="120"/>
                    </a:lnTo>
                    <a:lnTo>
                      <a:pt x="265" y="99"/>
                    </a:lnTo>
                    <a:lnTo>
                      <a:pt x="217" y="78"/>
                    </a:lnTo>
                    <a:lnTo>
                      <a:pt x="169" y="57"/>
                    </a:lnTo>
                    <a:lnTo>
                      <a:pt x="121" y="38"/>
                    </a:lnTo>
                    <a:lnTo>
                      <a:pt x="72" y="19"/>
                    </a:lnTo>
                    <a:lnTo>
                      <a:pt x="22" y="0"/>
                    </a:lnTo>
                    <a:lnTo>
                      <a:pt x="5" y="5"/>
                    </a:lnTo>
                    <a:lnTo>
                      <a:pt x="0" y="22"/>
                    </a:lnTo>
                    <a:lnTo>
                      <a:pt x="13" y="37"/>
                    </a:lnTo>
                    <a:lnTo>
                      <a:pt x="63" y="56"/>
                    </a:lnTo>
                    <a:lnTo>
                      <a:pt x="114" y="77"/>
                    </a:lnTo>
                    <a:lnTo>
                      <a:pt x="164" y="97"/>
                    </a:lnTo>
                    <a:lnTo>
                      <a:pt x="213" y="119"/>
                    </a:lnTo>
                    <a:lnTo>
                      <a:pt x="263" y="141"/>
                    </a:lnTo>
                    <a:lnTo>
                      <a:pt x="312" y="165"/>
                    </a:lnTo>
                    <a:lnTo>
                      <a:pt x="363" y="189"/>
                    </a:lnTo>
                    <a:lnTo>
                      <a:pt x="412" y="213"/>
                    </a:lnTo>
                    <a:lnTo>
                      <a:pt x="460" y="237"/>
                    </a:lnTo>
                    <a:lnTo>
                      <a:pt x="507" y="262"/>
                    </a:lnTo>
                    <a:lnTo>
                      <a:pt x="555" y="287"/>
                    </a:lnTo>
                    <a:lnTo>
                      <a:pt x="603" y="313"/>
                    </a:lnTo>
                    <a:lnTo>
                      <a:pt x="651" y="339"/>
                    </a:lnTo>
                    <a:lnTo>
                      <a:pt x="697" y="366"/>
                    </a:lnTo>
                    <a:lnTo>
                      <a:pt x="744" y="393"/>
                    </a:lnTo>
                    <a:lnTo>
                      <a:pt x="792" y="421"/>
                    </a:lnTo>
                    <a:lnTo>
                      <a:pt x="838" y="448"/>
                    </a:lnTo>
                    <a:lnTo>
                      <a:pt x="885" y="478"/>
                    </a:lnTo>
                    <a:lnTo>
                      <a:pt x="931" y="506"/>
                    </a:lnTo>
                    <a:lnTo>
                      <a:pt x="977" y="536"/>
                    </a:lnTo>
                    <a:lnTo>
                      <a:pt x="1022" y="567"/>
                    </a:lnTo>
                    <a:lnTo>
                      <a:pt x="1068" y="596"/>
                    </a:lnTo>
                    <a:lnTo>
                      <a:pt x="1113" y="626"/>
                    </a:lnTo>
                    <a:lnTo>
                      <a:pt x="1159" y="655"/>
                    </a:lnTo>
                    <a:lnTo>
                      <a:pt x="1204" y="686"/>
                    </a:lnTo>
                    <a:lnTo>
                      <a:pt x="1250" y="717"/>
                    </a:lnTo>
                    <a:lnTo>
                      <a:pt x="1295" y="747"/>
                    </a:lnTo>
                    <a:lnTo>
                      <a:pt x="1341" y="778"/>
                    </a:lnTo>
                    <a:lnTo>
                      <a:pt x="1385" y="811"/>
                    </a:lnTo>
                    <a:lnTo>
                      <a:pt x="1431" y="842"/>
                    </a:lnTo>
                    <a:lnTo>
                      <a:pt x="1475" y="874"/>
                    </a:lnTo>
                    <a:lnTo>
                      <a:pt x="1519" y="905"/>
                    </a:lnTo>
                    <a:lnTo>
                      <a:pt x="1564" y="936"/>
                    </a:lnTo>
                    <a:lnTo>
                      <a:pt x="1607" y="969"/>
                    </a:lnTo>
                    <a:lnTo>
                      <a:pt x="1652" y="1001"/>
                    </a:lnTo>
                    <a:lnTo>
                      <a:pt x="1697" y="1032"/>
                    </a:lnTo>
                    <a:lnTo>
                      <a:pt x="1740" y="1064"/>
                    </a:lnTo>
                    <a:lnTo>
                      <a:pt x="1784" y="1095"/>
                    </a:lnTo>
                    <a:lnTo>
                      <a:pt x="1830" y="1127"/>
                    </a:lnTo>
                    <a:lnTo>
                      <a:pt x="1874" y="1159"/>
                    </a:lnTo>
                    <a:lnTo>
                      <a:pt x="1917" y="1191"/>
                    </a:lnTo>
                    <a:lnTo>
                      <a:pt x="1962" y="1222"/>
                    </a:lnTo>
                    <a:lnTo>
                      <a:pt x="2006" y="1253"/>
                    </a:lnTo>
                    <a:lnTo>
                      <a:pt x="2050" y="1284"/>
                    </a:lnTo>
                    <a:lnTo>
                      <a:pt x="2096" y="1316"/>
                    </a:lnTo>
                    <a:lnTo>
                      <a:pt x="2140" y="1348"/>
                    </a:lnTo>
                    <a:lnTo>
                      <a:pt x="2184" y="1378"/>
                    </a:lnTo>
                    <a:lnTo>
                      <a:pt x="2229" y="1409"/>
                    </a:lnTo>
                    <a:lnTo>
                      <a:pt x="2273" y="1440"/>
                    </a:lnTo>
                    <a:lnTo>
                      <a:pt x="2317" y="1469"/>
                    </a:lnTo>
                    <a:lnTo>
                      <a:pt x="2364" y="1500"/>
                    </a:lnTo>
                    <a:lnTo>
                      <a:pt x="2408" y="1530"/>
                    </a:lnTo>
                    <a:lnTo>
                      <a:pt x="2454" y="1559"/>
                    </a:lnTo>
                    <a:lnTo>
                      <a:pt x="2499" y="1589"/>
                    </a:lnTo>
                    <a:lnTo>
                      <a:pt x="2546" y="1617"/>
                    </a:lnTo>
                    <a:lnTo>
                      <a:pt x="2591" y="1646"/>
                    </a:lnTo>
                    <a:lnTo>
                      <a:pt x="2637" y="1674"/>
                    </a:lnTo>
                    <a:lnTo>
                      <a:pt x="2682" y="1701"/>
                    </a:lnTo>
                    <a:lnTo>
                      <a:pt x="2729" y="1729"/>
                    </a:lnTo>
                    <a:lnTo>
                      <a:pt x="2774" y="1757"/>
                    </a:lnTo>
                    <a:lnTo>
                      <a:pt x="2822" y="1783"/>
                    </a:lnTo>
                    <a:lnTo>
                      <a:pt x="2871" y="1811"/>
                    </a:lnTo>
                    <a:lnTo>
                      <a:pt x="2920" y="1838"/>
                    </a:lnTo>
                    <a:lnTo>
                      <a:pt x="2970" y="1864"/>
                    </a:lnTo>
                    <a:lnTo>
                      <a:pt x="3019" y="1890"/>
                    </a:lnTo>
                    <a:lnTo>
                      <a:pt x="3069" y="1915"/>
                    </a:lnTo>
                    <a:lnTo>
                      <a:pt x="3119" y="1940"/>
                    </a:lnTo>
                    <a:lnTo>
                      <a:pt x="3169" y="1963"/>
                    </a:lnTo>
                    <a:lnTo>
                      <a:pt x="3219" y="1987"/>
                    </a:lnTo>
                    <a:lnTo>
                      <a:pt x="3270" y="2008"/>
                    </a:lnTo>
                    <a:lnTo>
                      <a:pt x="3322" y="2030"/>
                    </a:lnTo>
                    <a:lnTo>
                      <a:pt x="3376" y="2050"/>
                    </a:lnTo>
                    <a:lnTo>
                      <a:pt x="3427" y="2070"/>
                    </a:lnTo>
                    <a:lnTo>
                      <a:pt x="3479" y="2088"/>
                    </a:lnTo>
                    <a:lnTo>
                      <a:pt x="3533" y="2105"/>
                    </a:lnTo>
                    <a:lnTo>
                      <a:pt x="3585" y="2121"/>
                    </a:lnTo>
                    <a:lnTo>
                      <a:pt x="3639" y="2138"/>
                    </a:lnTo>
                    <a:lnTo>
                      <a:pt x="3692" y="2151"/>
                    </a:lnTo>
                    <a:lnTo>
                      <a:pt x="3745" y="2164"/>
                    </a:lnTo>
                    <a:lnTo>
                      <a:pt x="3810" y="2177"/>
                    </a:lnTo>
                    <a:lnTo>
                      <a:pt x="3872" y="2187"/>
                    </a:lnTo>
                    <a:lnTo>
                      <a:pt x="3935" y="2196"/>
                    </a:lnTo>
                    <a:lnTo>
                      <a:pt x="3998" y="2202"/>
                    </a:lnTo>
                    <a:lnTo>
                      <a:pt x="4062" y="2206"/>
                    </a:lnTo>
                    <a:lnTo>
                      <a:pt x="4125" y="2207"/>
                    </a:lnTo>
                    <a:lnTo>
                      <a:pt x="4206" y="2206"/>
                    </a:lnTo>
                    <a:lnTo>
                      <a:pt x="4289" y="2199"/>
                    </a:lnTo>
                    <a:lnTo>
                      <a:pt x="4370" y="2188"/>
                    </a:lnTo>
                    <a:lnTo>
                      <a:pt x="4426" y="2178"/>
                    </a:lnTo>
                    <a:lnTo>
                      <a:pt x="4482" y="2165"/>
                    </a:lnTo>
                    <a:lnTo>
                      <a:pt x="4537" y="2151"/>
                    </a:lnTo>
                    <a:lnTo>
                      <a:pt x="4592" y="2132"/>
                    </a:lnTo>
                    <a:lnTo>
                      <a:pt x="4647" y="2113"/>
                    </a:lnTo>
                    <a:lnTo>
                      <a:pt x="4703" y="2091"/>
                    </a:lnTo>
                    <a:lnTo>
                      <a:pt x="4755" y="2069"/>
                    </a:lnTo>
                    <a:lnTo>
                      <a:pt x="4808" y="2045"/>
                    </a:lnTo>
                    <a:lnTo>
                      <a:pt x="4859" y="2019"/>
                    </a:lnTo>
                    <a:lnTo>
                      <a:pt x="4910" y="1990"/>
                    </a:lnTo>
                    <a:lnTo>
                      <a:pt x="4957" y="1960"/>
                    </a:lnTo>
                    <a:lnTo>
                      <a:pt x="5007" y="1928"/>
                    </a:lnTo>
                    <a:lnTo>
                      <a:pt x="5054" y="1895"/>
                    </a:lnTo>
                    <a:lnTo>
                      <a:pt x="5102" y="1857"/>
                    </a:lnTo>
                    <a:lnTo>
                      <a:pt x="5148" y="1819"/>
                    </a:lnTo>
                    <a:lnTo>
                      <a:pt x="5192" y="17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4" name="Freeform 354">
                <a:extLst>
                  <a:ext uri="{FF2B5EF4-FFF2-40B4-BE49-F238E27FC236}">
                    <a16:creationId xmlns:a16="http://schemas.microsoft.com/office/drawing/2014/main" id="{491C0D0E-AE0D-49C8-B9A3-492BB47EB937}"/>
                  </a:ext>
                </a:extLst>
              </p:cNvPr>
              <p:cNvSpPr>
                <a:spLocks/>
              </p:cNvSpPr>
              <p:nvPr/>
            </p:nvSpPr>
            <p:spPr bwMode="auto">
              <a:xfrm>
                <a:off x="3389" y="2881"/>
                <a:ext cx="767" cy="315"/>
              </a:xfrm>
              <a:custGeom>
                <a:avLst/>
                <a:gdLst>
                  <a:gd name="T0" fmla="*/ 110 w 5363"/>
                  <a:gd name="T1" fmla="*/ 32 h 2207"/>
                  <a:gd name="T2" fmla="*/ 108 w 5363"/>
                  <a:gd name="T3" fmla="*/ 31 h 2207"/>
                  <a:gd name="T4" fmla="*/ 105 w 5363"/>
                  <a:gd name="T5" fmla="*/ 33 h 2207"/>
                  <a:gd name="T6" fmla="*/ 101 w 5363"/>
                  <a:gd name="T7" fmla="*/ 36 h 2207"/>
                  <a:gd name="T8" fmla="*/ 98 w 5363"/>
                  <a:gd name="T9" fmla="*/ 38 h 2207"/>
                  <a:gd name="T10" fmla="*/ 95 w 5363"/>
                  <a:gd name="T11" fmla="*/ 40 h 2207"/>
                  <a:gd name="T12" fmla="*/ 91 w 5363"/>
                  <a:gd name="T13" fmla="*/ 41 h 2207"/>
                  <a:gd name="T14" fmla="*/ 86 w 5363"/>
                  <a:gd name="T15" fmla="*/ 42 h 2207"/>
                  <a:gd name="T16" fmla="*/ 81 w 5363"/>
                  <a:gd name="T17" fmla="*/ 42 h 2207"/>
                  <a:gd name="T18" fmla="*/ 78 w 5363"/>
                  <a:gd name="T19" fmla="*/ 42 h 2207"/>
                  <a:gd name="T20" fmla="*/ 74 w 5363"/>
                  <a:gd name="T21" fmla="*/ 41 h 2207"/>
                  <a:gd name="T22" fmla="*/ 70 w 5363"/>
                  <a:gd name="T23" fmla="*/ 40 h 2207"/>
                  <a:gd name="T24" fmla="*/ 66 w 5363"/>
                  <a:gd name="T25" fmla="*/ 38 h 2207"/>
                  <a:gd name="T26" fmla="*/ 61 w 5363"/>
                  <a:gd name="T27" fmla="*/ 37 h 2207"/>
                  <a:gd name="T28" fmla="*/ 57 w 5363"/>
                  <a:gd name="T29" fmla="*/ 34 h 2207"/>
                  <a:gd name="T30" fmla="*/ 54 w 5363"/>
                  <a:gd name="T31" fmla="*/ 32 h 2207"/>
                  <a:gd name="T32" fmla="*/ 51 w 5363"/>
                  <a:gd name="T33" fmla="*/ 31 h 2207"/>
                  <a:gd name="T34" fmla="*/ 47 w 5363"/>
                  <a:gd name="T35" fmla="*/ 28 h 2207"/>
                  <a:gd name="T36" fmla="*/ 44 w 5363"/>
                  <a:gd name="T37" fmla="*/ 26 h 2207"/>
                  <a:gd name="T38" fmla="*/ 40 w 5363"/>
                  <a:gd name="T39" fmla="*/ 24 h 2207"/>
                  <a:gd name="T40" fmla="*/ 37 w 5363"/>
                  <a:gd name="T41" fmla="*/ 21 h 2207"/>
                  <a:gd name="T42" fmla="*/ 33 w 5363"/>
                  <a:gd name="T43" fmla="*/ 19 h 2207"/>
                  <a:gd name="T44" fmla="*/ 30 w 5363"/>
                  <a:gd name="T45" fmla="*/ 16 h 2207"/>
                  <a:gd name="T46" fmla="*/ 26 w 5363"/>
                  <a:gd name="T47" fmla="*/ 14 h 2207"/>
                  <a:gd name="T48" fmla="*/ 22 w 5363"/>
                  <a:gd name="T49" fmla="*/ 11 h 2207"/>
                  <a:gd name="T50" fmla="*/ 19 w 5363"/>
                  <a:gd name="T51" fmla="*/ 9 h 2207"/>
                  <a:gd name="T52" fmla="*/ 15 w 5363"/>
                  <a:gd name="T53" fmla="*/ 7 h 2207"/>
                  <a:gd name="T54" fmla="*/ 11 w 5363"/>
                  <a:gd name="T55" fmla="*/ 5 h 2207"/>
                  <a:gd name="T56" fmla="*/ 7 w 5363"/>
                  <a:gd name="T57" fmla="*/ 3 h 2207"/>
                  <a:gd name="T58" fmla="*/ 3 w 5363"/>
                  <a:gd name="T59" fmla="*/ 1 h 2207"/>
                  <a:gd name="T60" fmla="*/ 0 w 5363"/>
                  <a:gd name="T61" fmla="*/ 0 h 2207"/>
                  <a:gd name="T62" fmla="*/ 0 w 5363"/>
                  <a:gd name="T63" fmla="*/ 1 h 2207"/>
                  <a:gd name="T64" fmla="*/ 4 w 5363"/>
                  <a:gd name="T65" fmla="*/ 2 h 2207"/>
                  <a:gd name="T66" fmla="*/ 8 w 5363"/>
                  <a:gd name="T67" fmla="*/ 4 h 2207"/>
                  <a:gd name="T68" fmla="*/ 12 w 5363"/>
                  <a:gd name="T69" fmla="*/ 6 h 2207"/>
                  <a:gd name="T70" fmla="*/ 16 w 5363"/>
                  <a:gd name="T71" fmla="*/ 9 h 2207"/>
                  <a:gd name="T72" fmla="*/ 20 w 5363"/>
                  <a:gd name="T73" fmla="*/ 11 h 2207"/>
                  <a:gd name="T74" fmla="*/ 24 w 5363"/>
                  <a:gd name="T75" fmla="*/ 13 h 2207"/>
                  <a:gd name="T76" fmla="*/ 27 w 5363"/>
                  <a:gd name="T77" fmla="*/ 16 h 2207"/>
                  <a:gd name="T78" fmla="*/ 31 w 5363"/>
                  <a:gd name="T79" fmla="*/ 18 h 2207"/>
                  <a:gd name="T80" fmla="*/ 34 w 5363"/>
                  <a:gd name="T81" fmla="*/ 20 h 2207"/>
                  <a:gd name="T82" fmla="*/ 37 w 5363"/>
                  <a:gd name="T83" fmla="*/ 23 h 2207"/>
                  <a:gd name="T84" fmla="*/ 41 w 5363"/>
                  <a:gd name="T85" fmla="*/ 26 h 2207"/>
                  <a:gd name="T86" fmla="*/ 45 w 5363"/>
                  <a:gd name="T87" fmla="*/ 28 h 2207"/>
                  <a:gd name="T88" fmla="*/ 48 w 5363"/>
                  <a:gd name="T89" fmla="*/ 31 h 2207"/>
                  <a:gd name="T90" fmla="*/ 52 w 5363"/>
                  <a:gd name="T91" fmla="*/ 33 h 2207"/>
                  <a:gd name="T92" fmla="*/ 56 w 5363"/>
                  <a:gd name="T93" fmla="*/ 35 h 2207"/>
                  <a:gd name="T94" fmla="*/ 59 w 5363"/>
                  <a:gd name="T95" fmla="*/ 37 h 2207"/>
                  <a:gd name="T96" fmla="*/ 63 w 5363"/>
                  <a:gd name="T97" fmla="*/ 39 h 2207"/>
                  <a:gd name="T98" fmla="*/ 67 w 5363"/>
                  <a:gd name="T99" fmla="*/ 41 h 2207"/>
                  <a:gd name="T100" fmla="*/ 71 w 5363"/>
                  <a:gd name="T101" fmla="*/ 43 h 2207"/>
                  <a:gd name="T102" fmla="*/ 76 w 5363"/>
                  <a:gd name="T103" fmla="*/ 44 h 2207"/>
                  <a:gd name="T104" fmla="*/ 79 w 5363"/>
                  <a:gd name="T105" fmla="*/ 45 h 2207"/>
                  <a:gd name="T106" fmla="*/ 84 w 5363"/>
                  <a:gd name="T107" fmla="*/ 45 h 2207"/>
                  <a:gd name="T108" fmla="*/ 89 w 5363"/>
                  <a:gd name="T109" fmla="*/ 45 h 2207"/>
                  <a:gd name="T110" fmla="*/ 93 w 5363"/>
                  <a:gd name="T111" fmla="*/ 44 h 2207"/>
                  <a:gd name="T112" fmla="*/ 97 w 5363"/>
                  <a:gd name="T113" fmla="*/ 42 h 2207"/>
                  <a:gd name="T114" fmla="*/ 101 w 5363"/>
                  <a:gd name="T115" fmla="*/ 40 h 2207"/>
                  <a:gd name="T116" fmla="*/ 104 w 5363"/>
                  <a:gd name="T117" fmla="*/ 38 h 22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363" h="2207">
                    <a:moveTo>
                      <a:pt x="5192" y="1776"/>
                    </a:moveTo>
                    <a:lnTo>
                      <a:pt x="5252" y="1714"/>
                    </a:lnTo>
                    <a:lnTo>
                      <a:pt x="5308" y="1650"/>
                    </a:lnTo>
                    <a:lnTo>
                      <a:pt x="5359" y="1582"/>
                    </a:lnTo>
                    <a:lnTo>
                      <a:pt x="5363" y="1524"/>
                    </a:lnTo>
                    <a:lnTo>
                      <a:pt x="5317" y="1491"/>
                    </a:lnTo>
                    <a:lnTo>
                      <a:pt x="5258" y="1505"/>
                    </a:lnTo>
                    <a:lnTo>
                      <a:pt x="5213" y="1540"/>
                    </a:lnTo>
                    <a:lnTo>
                      <a:pt x="5171" y="1575"/>
                    </a:lnTo>
                    <a:lnTo>
                      <a:pt x="5129" y="1610"/>
                    </a:lnTo>
                    <a:lnTo>
                      <a:pt x="5086" y="1646"/>
                    </a:lnTo>
                    <a:lnTo>
                      <a:pt x="5044" y="1681"/>
                    </a:lnTo>
                    <a:lnTo>
                      <a:pt x="5002" y="1715"/>
                    </a:lnTo>
                    <a:lnTo>
                      <a:pt x="4957" y="1750"/>
                    </a:lnTo>
                    <a:lnTo>
                      <a:pt x="4915" y="1783"/>
                    </a:lnTo>
                    <a:lnTo>
                      <a:pt x="4871" y="1816"/>
                    </a:lnTo>
                    <a:lnTo>
                      <a:pt x="4827" y="1848"/>
                    </a:lnTo>
                    <a:lnTo>
                      <a:pt x="4781" y="1878"/>
                    </a:lnTo>
                    <a:lnTo>
                      <a:pt x="4735" y="1907"/>
                    </a:lnTo>
                    <a:lnTo>
                      <a:pt x="4685" y="1933"/>
                    </a:lnTo>
                    <a:lnTo>
                      <a:pt x="4633" y="1958"/>
                    </a:lnTo>
                    <a:lnTo>
                      <a:pt x="4582" y="1982"/>
                    </a:lnTo>
                    <a:lnTo>
                      <a:pt x="4530" y="2002"/>
                    </a:lnTo>
                    <a:lnTo>
                      <a:pt x="4476" y="2020"/>
                    </a:lnTo>
                    <a:lnTo>
                      <a:pt x="4423" y="2035"/>
                    </a:lnTo>
                    <a:lnTo>
                      <a:pt x="4368" y="2048"/>
                    </a:lnTo>
                    <a:lnTo>
                      <a:pt x="4314" y="2058"/>
                    </a:lnTo>
                    <a:lnTo>
                      <a:pt x="4258" y="2066"/>
                    </a:lnTo>
                    <a:lnTo>
                      <a:pt x="4201" y="2073"/>
                    </a:lnTo>
                    <a:lnTo>
                      <a:pt x="4146" y="2077"/>
                    </a:lnTo>
                    <a:lnTo>
                      <a:pt x="4090" y="2079"/>
                    </a:lnTo>
                    <a:lnTo>
                      <a:pt x="4034" y="2080"/>
                    </a:lnTo>
                    <a:lnTo>
                      <a:pt x="3979" y="2078"/>
                    </a:lnTo>
                    <a:lnTo>
                      <a:pt x="3925" y="2076"/>
                    </a:lnTo>
                    <a:lnTo>
                      <a:pt x="3872" y="2071"/>
                    </a:lnTo>
                    <a:lnTo>
                      <a:pt x="3818" y="2064"/>
                    </a:lnTo>
                    <a:lnTo>
                      <a:pt x="3764" y="2056"/>
                    </a:lnTo>
                    <a:lnTo>
                      <a:pt x="3711" y="2047"/>
                    </a:lnTo>
                    <a:lnTo>
                      <a:pt x="3659" y="2037"/>
                    </a:lnTo>
                    <a:lnTo>
                      <a:pt x="3607" y="2024"/>
                    </a:lnTo>
                    <a:lnTo>
                      <a:pt x="3556" y="2011"/>
                    </a:lnTo>
                    <a:lnTo>
                      <a:pt x="3503" y="1996"/>
                    </a:lnTo>
                    <a:lnTo>
                      <a:pt x="3452" y="1981"/>
                    </a:lnTo>
                    <a:lnTo>
                      <a:pt x="3402" y="1964"/>
                    </a:lnTo>
                    <a:lnTo>
                      <a:pt x="3350" y="1946"/>
                    </a:lnTo>
                    <a:lnTo>
                      <a:pt x="3300" y="1927"/>
                    </a:lnTo>
                    <a:lnTo>
                      <a:pt x="3249" y="1906"/>
                    </a:lnTo>
                    <a:lnTo>
                      <a:pt x="3199" y="1886"/>
                    </a:lnTo>
                    <a:lnTo>
                      <a:pt x="3150" y="1864"/>
                    </a:lnTo>
                    <a:lnTo>
                      <a:pt x="3101" y="1841"/>
                    </a:lnTo>
                    <a:lnTo>
                      <a:pt x="3052" y="1819"/>
                    </a:lnTo>
                    <a:lnTo>
                      <a:pt x="3003" y="1794"/>
                    </a:lnTo>
                    <a:lnTo>
                      <a:pt x="2955" y="1770"/>
                    </a:lnTo>
                    <a:lnTo>
                      <a:pt x="2906" y="1745"/>
                    </a:lnTo>
                    <a:lnTo>
                      <a:pt x="2860" y="1718"/>
                    </a:lnTo>
                    <a:lnTo>
                      <a:pt x="2812" y="1692"/>
                    </a:lnTo>
                    <a:lnTo>
                      <a:pt x="2764" y="1666"/>
                    </a:lnTo>
                    <a:lnTo>
                      <a:pt x="2719" y="1640"/>
                    </a:lnTo>
                    <a:lnTo>
                      <a:pt x="2673" y="1614"/>
                    </a:lnTo>
                    <a:lnTo>
                      <a:pt x="2628" y="1587"/>
                    </a:lnTo>
                    <a:lnTo>
                      <a:pt x="2582" y="1560"/>
                    </a:lnTo>
                    <a:lnTo>
                      <a:pt x="2538" y="1533"/>
                    </a:lnTo>
                    <a:lnTo>
                      <a:pt x="2492" y="1506"/>
                    </a:lnTo>
                    <a:lnTo>
                      <a:pt x="2448" y="1479"/>
                    </a:lnTo>
                    <a:lnTo>
                      <a:pt x="2404" y="1449"/>
                    </a:lnTo>
                    <a:lnTo>
                      <a:pt x="2361" y="1422"/>
                    </a:lnTo>
                    <a:lnTo>
                      <a:pt x="2316" y="1393"/>
                    </a:lnTo>
                    <a:lnTo>
                      <a:pt x="2272" y="1364"/>
                    </a:lnTo>
                    <a:lnTo>
                      <a:pt x="2228" y="1335"/>
                    </a:lnTo>
                    <a:lnTo>
                      <a:pt x="2184" y="1305"/>
                    </a:lnTo>
                    <a:lnTo>
                      <a:pt x="2141" y="1276"/>
                    </a:lnTo>
                    <a:lnTo>
                      <a:pt x="2097" y="1247"/>
                    </a:lnTo>
                    <a:lnTo>
                      <a:pt x="2052" y="1217"/>
                    </a:lnTo>
                    <a:lnTo>
                      <a:pt x="2009" y="1186"/>
                    </a:lnTo>
                    <a:lnTo>
                      <a:pt x="1966" y="1157"/>
                    </a:lnTo>
                    <a:lnTo>
                      <a:pt x="1923" y="1126"/>
                    </a:lnTo>
                    <a:lnTo>
                      <a:pt x="1880" y="1095"/>
                    </a:lnTo>
                    <a:lnTo>
                      <a:pt x="1836" y="1066"/>
                    </a:lnTo>
                    <a:lnTo>
                      <a:pt x="1792" y="1035"/>
                    </a:lnTo>
                    <a:lnTo>
                      <a:pt x="1749" y="1006"/>
                    </a:lnTo>
                    <a:lnTo>
                      <a:pt x="1706" y="975"/>
                    </a:lnTo>
                    <a:lnTo>
                      <a:pt x="1662" y="945"/>
                    </a:lnTo>
                    <a:lnTo>
                      <a:pt x="1618" y="913"/>
                    </a:lnTo>
                    <a:lnTo>
                      <a:pt x="1575" y="884"/>
                    </a:lnTo>
                    <a:lnTo>
                      <a:pt x="1532" y="853"/>
                    </a:lnTo>
                    <a:lnTo>
                      <a:pt x="1489" y="824"/>
                    </a:lnTo>
                    <a:lnTo>
                      <a:pt x="1445" y="792"/>
                    </a:lnTo>
                    <a:lnTo>
                      <a:pt x="1402" y="762"/>
                    </a:lnTo>
                    <a:lnTo>
                      <a:pt x="1359" y="733"/>
                    </a:lnTo>
                    <a:lnTo>
                      <a:pt x="1315" y="703"/>
                    </a:lnTo>
                    <a:lnTo>
                      <a:pt x="1270" y="673"/>
                    </a:lnTo>
                    <a:lnTo>
                      <a:pt x="1227" y="645"/>
                    </a:lnTo>
                    <a:lnTo>
                      <a:pt x="1182" y="616"/>
                    </a:lnTo>
                    <a:lnTo>
                      <a:pt x="1138" y="587"/>
                    </a:lnTo>
                    <a:lnTo>
                      <a:pt x="1094" y="559"/>
                    </a:lnTo>
                    <a:lnTo>
                      <a:pt x="1050" y="529"/>
                    </a:lnTo>
                    <a:lnTo>
                      <a:pt x="1005" y="501"/>
                    </a:lnTo>
                    <a:lnTo>
                      <a:pt x="961" y="473"/>
                    </a:lnTo>
                    <a:lnTo>
                      <a:pt x="917" y="444"/>
                    </a:lnTo>
                    <a:lnTo>
                      <a:pt x="871" y="418"/>
                    </a:lnTo>
                    <a:lnTo>
                      <a:pt x="826" y="390"/>
                    </a:lnTo>
                    <a:lnTo>
                      <a:pt x="779" y="364"/>
                    </a:lnTo>
                    <a:lnTo>
                      <a:pt x="734" y="338"/>
                    </a:lnTo>
                    <a:lnTo>
                      <a:pt x="688" y="312"/>
                    </a:lnTo>
                    <a:lnTo>
                      <a:pt x="643" y="287"/>
                    </a:lnTo>
                    <a:lnTo>
                      <a:pt x="596" y="262"/>
                    </a:lnTo>
                    <a:lnTo>
                      <a:pt x="551" y="238"/>
                    </a:lnTo>
                    <a:lnTo>
                      <a:pt x="504" y="213"/>
                    </a:lnTo>
                    <a:lnTo>
                      <a:pt x="457" y="190"/>
                    </a:lnTo>
                    <a:lnTo>
                      <a:pt x="410" y="168"/>
                    </a:lnTo>
                    <a:lnTo>
                      <a:pt x="363" y="144"/>
                    </a:lnTo>
                    <a:lnTo>
                      <a:pt x="313" y="120"/>
                    </a:lnTo>
                    <a:lnTo>
                      <a:pt x="265" y="99"/>
                    </a:lnTo>
                    <a:lnTo>
                      <a:pt x="217" y="78"/>
                    </a:lnTo>
                    <a:lnTo>
                      <a:pt x="169" y="57"/>
                    </a:lnTo>
                    <a:lnTo>
                      <a:pt x="121" y="38"/>
                    </a:lnTo>
                    <a:lnTo>
                      <a:pt x="72" y="19"/>
                    </a:lnTo>
                    <a:lnTo>
                      <a:pt x="22" y="0"/>
                    </a:lnTo>
                    <a:lnTo>
                      <a:pt x="5" y="5"/>
                    </a:lnTo>
                    <a:lnTo>
                      <a:pt x="0" y="22"/>
                    </a:lnTo>
                    <a:lnTo>
                      <a:pt x="13" y="37"/>
                    </a:lnTo>
                    <a:lnTo>
                      <a:pt x="63" y="56"/>
                    </a:lnTo>
                    <a:lnTo>
                      <a:pt x="114" y="77"/>
                    </a:lnTo>
                    <a:lnTo>
                      <a:pt x="164" y="97"/>
                    </a:lnTo>
                    <a:lnTo>
                      <a:pt x="213" y="119"/>
                    </a:lnTo>
                    <a:lnTo>
                      <a:pt x="263" y="141"/>
                    </a:lnTo>
                    <a:lnTo>
                      <a:pt x="312" y="165"/>
                    </a:lnTo>
                    <a:lnTo>
                      <a:pt x="363" y="189"/>
                    </a:lnTo>
                    <a:lnTo>
                      <a:pt x="412" y="213"/>
                    </a:lnTo>
                    <a:lnTo>
                      <a:pt x="460" y="237"/>
                    </a:lnTo>
                    <a:lnTo>
                      <a:pt x="507" y="262"/>
                    </a:lnTo>
                    <a:lnTo>
                      <a:pt x="555" y="287"/>
                    </a:lnTo>
                    <a:lnTo>
                      <a:pt x="603" y="313"/>
                    </a:lnTo>
                    <a:lnTo>
                      <a:pt x="651" y="339"/>
                    </a:lnTo>
                    <a:lnTo>
                      <a:pt x="697" y="366"/>
                    </a:lnTo>
                    <a:lnTo>
                      <a:pt x="744" y="393"/>
                    </a:lnTo>
                    <a:lnTo>
                      <a:pt x="792" y="421"/>
                    </a:lnTo>
                    <a:lnTo>
                      <a:pt x="838" y="448"/>
                    </a:lnTo>
                    <a:lnTo>
                      <a:pt x="885" y="478"/>
                    </a:lnTo>
                    <a:lnTo>
                      <a:pt x="931" y="506"/>
                    </a:lnTo>
                    <a:lnTo>
                      <a:pt x="977" y="536"/>
                    </a:lnTo>
                    <a:lnTo>
                      <a:pt x="1022" y="567"/>
                    </a:lnTo>
                    <a:lnTo>
                      <a:pt x="1068" y="596"/>
                    </a:lnTo>
                    <a:lnTo>
                      <a:pt x="1113" y="626"/>
                    </a:lnTo>
                    <a:lnTo>
                      <a:pt x="1159" y="655"/>
                    </a:lnTo>
                    <a:lnTo>
                      <a:pt x="1204" y="686"/>
                    </a:lnTo>
                    <a:lnTo>
                      <a:pt x="1250" y="717"/>
                    </a:lnTo>
                    <a:lnTo>
                      <a:pt x="1295" y="747"/>
                    </a:lnTo>
                    <a:lnTo>
                      <a:pt x="1341" y="778"/>
                    </a:lnTo>
                    <a:lnTo>
                      <a:pt x="1385" y="811"/>
                    </a:lnTo>
                    <a:lnTo>
                      <a:pt x="1431" y="842"/>
                    </a:lnTo>
                    <a:lnTo>
                      <a:pt x="1475" y="874"/>
                    </a:lnTo>
                    <a:lnTo>
                      <a:pt x="1519" y="905"/>
                    </a:lnTo>
                    <a:lnTo>
                      <a:pt x="1564" y="936"/>
                    </a:lnTo>
                    <a:lnTo>
                      <a:pt x="1607" y="969"/>
                    </a:lnTo>
                    <a:lnTo>
                      <a:pt x="1652" y="1001"/>
                    </a:lnTo>
                    <a:lnTo>
                      <a:pt x="1697" y="1032"/>
                    </a:lnTo>
                    <a:lnTo>
                      <a:pt x="1740" y="1064"/>
                    </a:lnTo>
                    <a:lnTo>
                      <a:pt x="1784" y="1095"/>
                    </a:lnTo>
                    <a:lnTo>
                      <a:pt x="1830" y="1127"/>
                    </a:lnTo>
                    <a:lnTo>
                      <a:pt x="1874" y="1159"/>
                    </a:lnTo>
                    <a:lnTo>
                      <a:pt x="1917" y="1191"/>
                    </a:lnTo>
                    <a:lnTo>
                      <a:pt x="1962" y="1222"/>
                    </a:lnTo>
                    <a:lnTo>
                      <a:pt x="2006" y="1253"/>
                    </a:lnTo>
                    <a:lnTo>
                      <a:pt x="2050" y="1284"/>
                    </a:lnTo>
                    <a:lnTo>
                      <a:pt x="2096" y="1316"/>
                    </a:lnTo>
                    <a:lnTo>
                      <a:pt x="2140" y="1348"/>
                    </a:lnTo>
                    <a:lnTo>
                      <a:pt x="2184" y="1378"/>
                    </a:lnTo>
                    <a:lnTo>
                      <a:pt x="2229" y="1409"/>
                    </a:lnTo>
                    <a:lnTo>
                      <a:pt x="2273" y="1440"/>
                    </a:lnTo>
                    <a:lnTo>
                      <a:pt x="2317" y="1469"/>
                    </a:lnTo>
                    <a:lnTo>
                      <a:pt x="2364" y="1500"/>
                    </a:lnTo>
                    <a:lnTo>
                      <a:pt x="2408" y="1530"/>
                    </a:lnTo>
                    <a:lnTo>
                      <a:pt x="2454" y="1559"/>
                    </a:lnTo>
                    <a:lnTo>
                      <a:pt x="2499" y="1589"/>
                    </a:lnTo>
                    <a:lnTo>
                      <a:pt x="2546" y="1617"/>
                    </a:lnTo>
                    <a:lnTo>
                      <a:pt x="2591" y="1646"/>
                    </a:lnTo>
                    <a:lnTo>
                      <a:pt x="2637" y="1674"/>
                    </a:lnTo>
                    <a:lnTo>
                      <a:pt x="2682" y="1701"/>
                    </a:lnTo>
                    <a:lnTo>
                      <a:pt x="2729" y="1729"/>
                    </a:lnTo>
                    <a:lnTo>
                      <a:pt x="2774" y="1757"/>
                    </a:lnTo>
                    <a:lnTo>
                      <a:pt x="2822" y="1783"/>
                    </a:lnTo>
                    <a:lnTo>
                      <a:pt x="2871" y="1811"/>
                    </a:lnTo>
                    <a:lnTo>
                      <a:pt x="2920" y="1838"/>
                    </a:lnTo>
                    <a:lnTo>
                      <a:pt x="2970" y="1864"/>
                    </a:lnTo>
                    <a:lnTo>
                      <a:pt x="3019" y="1890"/>
                    </a:lnTo>
                    <a:lnTo>
                      <a:pt x="3069" y="1915"/>
                    </a:lnTo>
                    <a:lnTo>
                      <a:pt x="3119" y="1940"/>
                    </a:lnTo>
                    <a:lnTo>
                      <a:pt x="3169" y="1963"/>
                    </a:lnTo>
                    <a:lnTo>
                      <a:pt x="3219" y="1987"/>
                    </a:lnTo>
                    <a:lnTo>
                      <a:pt x="3270" y="2008"/>
                    </a:lnTo>
                    <a:lnTo>
                      <a:pt x="3322" y="2030"/>
                    </a:lnTo>
                    <a:lnTo>
                      <a:pt x="3376" y="2050"/>
                    </a:lnTo>
                    <a:lnTo>
                      <a:pt x="3427" y="2070"/>
                    </a:lnTo>
                    <a:lnTo>
                      <a:pt x="3479" y="2088"/>
                    </a:lnTo>
                    <a:lnTo>
                      <a:pt x="3533" y="2105"/>
                    </a:lnTo>
                    <a:lnTo>
                      <a:pt x="3585" y="2121"/>
                    </a:lnTo>
                    <a:lnTo>
                      <a:pt x="3639" y="2138"/>
                    </a:lnTo>
                    <a:lnTo>
                      <a:pt x="3692" y="2151"/>
                    </a:lnTo>
                    <a:lnTo>
                      <a:pt x="3745" y="2164"/>
                    </a:lnTo>
                    <a:lnTo>
                      <a:pt x="3810" y="2177"/>
                    </a:lnTo>
                    <a:lnTo>
                      <a:pt x="3872" y="2187"/>
                    </a:lnTo>
                    <a:lnTo>
                      <a:pt x="3935" y="2196"/>
                    </a:lnTo>
                    <a:lnTo>
                      <a:pt x="3998" y="2202"/>
                    </a:lnTo>
                    <a:lnTo>
                      <a:pt x="4062" y="2206"/>
                    </a:lnTo>
                    <a:lnTo>
                      <a:pt x="4125" y="2207"/>
                    </a:lnTo>
                    <a:lnTo>
                      <a:pt x="4206" y="2206"/>
                    </a:lnTo>
                    <a:lnTo>
                      <a:pt x="4289" y="2199"/>
                    </a:lnTo>
                    <a:lnTo>
                      <a:pt x="4370" y="2188"/>
                    </a:lnTo>
                    <a:lnTo>
                      <a:pt x="4426" y="2178"/>
                    </a:lnTo>
                    <a:lnTo>
                      <a:pt x="4482" y="2165"/>
                    </a:lnTo>
                    <a:lnTo>
                      <a:pt x="4537" y="2151"/>
                    </a:lnTo>
                    <a:lnTo>
                      <a:pt x="4592" y="2132"/>
                    </a:lnTo>
                    <a:lnTo>
                      <a:pt x="4647" y="2113"/>
                    </a:lnTo>
                    <a:lnTo>
                      <a:pt x="4703" y="2091"/>
                    </a:lnTo>
                    <a:lnTo>
                      <a:pt x="4755" y="2069"/>
                    </a:lnTo>
                    <a:lnTo>
                      <a:pt x="4808" y="2045"/>
                    </a:lnTo>
                    <a:lnTo>
                      <a:pt x="4859" y="2019"/>
                    </a:lnTo>
                    <a:lnTo>
                      <a:pt x="4910" y="1990"/>
                    </a:lnTo>
                    <a:lnTo>
                      <a:pt x="4957" y="1960"/>
                    </a:lnTo>
                    <a:lnTo>
                      <a:pt x="5007" y="1928"/>
                    </a:lnTo>
                    <a:lnTo>
                      <a:pt x="5054" y="1895"/>
                    </a:lnTo>
                    <a:lnTo>
                      <a:pt x="5102" y="1857"/>
                    </a:lnTo>
                    <a:lnTo>
                      <a:pt x="5148" y="1819"/>
                    </a:lnTo>
                    <a:lnTo>
                      <a:pt x="5192" y="17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5" name="Freeform 355">
                <a:extLst>
                  <a:ext uri="{FF2B5EF4-FFF2-40B4-BE49-F238E27FC236}">
                    <a16:creationId xmlns:a16="http://schemas.microsoft.com/office/drawing/2014/main" id="{A8C6E255-618C-55B5-4A4D-9B27CC6371FA}"/>
                  </a:ext>
                </a:extLst>
              </p:cNvPr>
              <p:cNvSpPr>
                <a:spLocks/>
              </p:cNvSpPr>
              <p:nvPr/>
            </p:nvSpPr>
            <p:spPr bwMode="auto">
              <a:xfrm>
                <a:off x="3644" y="2889"/>
                <a:ext cx="220" cy="64"/>
              </a:xfrm>
              <a:custGeom>
                <a:avLst/>
                <a:gdLst>
                  <a:gd name="T0" fmla="*/ 25 w 1542"/>
                  <a:gd name="T1" fmla="*/ 6 h 444"/>
                  <a:gd name="T2" fmla="*/ 28 w 1542"/>
                  <a:gd name="T3" fmla="*/ 7 h 444"/>
                  <a:gd name="T4" fmla="*/ 30 w 1542"/>
                  <a:gd name="T5" fmla="*/ 8 h 444"/>
                  <a:gd name="T6" fmla="*/ 31 w 1542"/>
                  <a:gd name="T7" fmla="*/ 8 h 444"/>
                  <a:gd name="T8" fmla="*/ 31 w 1542"/>
                  <a:gd name="T9" fmla="*/ 8 h 444"/>
                  <a:gd name="T10" fmla="*/ 31 w 1542"/>
                  <a:gd name="T11" fmla="*/ 8 h 444"/>
                  <a:gd name="T12" fmla="*/ 31 w 1542"/>
                  <a:gd name="T13" fmla="*/ 7 h 444"/>
                  <a:gd name="T14" fmla="*/ 30 w 1542"/>
                  <a:gd name="T15" fmla="*/ 6 h 444"/>
                  <a:gd name="T16" fmla="*/ 28 w 1542"/>
                  <a:gd name="T17" fmla="*/ 5 h 444"/>
                  <a:gd name="T18" fmla="*/ 26 w 1542"/>
                  <a:gd name="T19" fmla="*/ 4 h 444"/>
                  <a:gd name="T20" fmla="*/ 24 w 1542"/>
                  <a:gd name="T21" fmla="*/ 2 h 444"/>
                  <a:gd name="T22" fmla="*/ 22 w 1542"/>
                  <a:gd name="T23" fmla="*/ 1 h 444"/>
                  <a:gd name="T24" fmla="*/ 19 w 1542"/>
                  <a:gd name="T25" fmla="*/ 1 h 444"/>
                  <a:gd name="T26" fmla="*/ 17 w 1542"/>
                  <a:gd name="T27" fmla="*/ 0 h 444"/>
                  <a:gd name="T28" fmla="*/ 16 w 1542"/>
                  <a:gd name="T29" fmla="*/ 0 h 444"/>
                  <a:gd name="T30" fmla="*/ 14 w 1542"/>
                  <a:gd name="T31" fmla="*/ 0 h 444"/>
                  <a:gd name="T32" fmla="*/ 12 w 1542"/>
                  <a:gd name="T33" fmla="*/ 1 h 444"/>
                  <a:gd name="T34" fmla="*/ 10 w 1542"/>
                  <a:gd name="T35" fmla="*/ 2 h 444"/>
                  <a:gd name="T36" fmla="*/ 8 w 1542"/>
                  <a:gd name="T37" fmla="*/ 3 h 444"/>
                  <a:gd name="T38" fmla="*/ 7 w 1542"/>
                  <a:gd name="T39" fmla="*/ 4 h 444"/>
                  <a:gd name="T40" fmla="*/ 5 w 1542"/>
                  <a:gd name="T41" fmla="*/ 5 h 444"/>
                  <a:gd name="T42" fmla="*/ 3 w 1542"/>
                  <a:gd name="T43" fmla="*/ 7 h 444"/>
                  <a:gd name="T44" fmla="*/ 1 w 1542"/>
                  <a:gd name="T45" fmla="*/ 8 h 444"/>
                  <a:gd name="T46" fmla="*/ 0 w 1542"/>
                  <a:gd name="T47" fmla="*/ 8 h 444"/>
                  <a:gd name="T48" fmla="*/ 0 w 1542"/>
                  <a:gd name="T49" fmla="*/ 9 h 444"/>
                  <a:gd name="T50" fmla="*/ 1 w 1542"/>
                  <a:gd name="T51" fmla="*/ 9 h 444"/>
                  <a:gd name="T52" fmla="*/ 3 w 1542"/>
                  <a:gd name="T53" fmla="*/ 8 h 444"/>
                  <a:gd name="T54" fmla="*/ 4 w 1542"/>
                  <a:gd name="T55" fmla="*/ 7 h 444"/>
                  <a:gd name="T56" fmla="*/ 6 w 1542"/>
                  <a:gd name="T57" fmla="*/ 6 h 444"/>
                  <a:gd name="T58" fmla="*/ 8 w 1542"/>
                  <a:gd name="T59" fmla="*/ 5 h 444"/>
                  <a:gd name="T60" fmla="*/ 10 w 1542"/>
                  <a:gd name="T61" fmla="*/ 4 h 444"/>
                  <a:gd name="T62" fmla="*/ 12 w 1542"/>
                  <a:gd name="T63" fmla="*/ 3 h 444"/>
                  <a:gd name="T64" fmla="*/ 14 w 1542"/>
                  <a:gd name="T65" fmla="*/ 2 h 444"/>
                  <a:gd name="T66" fmla="*/ 16 w 1542"/>
                  <a:gd name="T67" fmla="*/ 2 h 444"/>
                  <a:gd name="T68" fmla="*/ 17 w 1542"/>
                  <a:gd name="T69" fmla="*/ 2 h 444"/>
                  <a:gd name="T70" fmla="*/ 20 w 1542"/>
                  <a:gd name="T71" fmla="*/ 2 h 444"/>
                  <a:gd name="T72" fmla="*/ 22 w 1542"/>
                  <a:gd name="T73" fmla="*/ 4 h 444"/>
                  <a:gd name="T74" fmla="*/ 24 w 1542"/>
                  <a:gd name="T75" fmla="*/ 5 h 44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42" h="444">
                    <a:moveTo>
                      <a:pt x="1191" y="238"/>
                    </a:moveTo>
                    <a:lnTo>
                      <a:pt x="1251" y="272"/>
                    </a:lnTo>
                    <a:lnTo>
                      <a:pt x="1309" y="306"/>
                    </a:lnTo>
                    <a:lnTo>
                      <a:pt x="1368" y="339"/>
                    </a:lnTo>
                    <a:lnTo>
                      <a:pt x="1428" y="370"/>
                    </a:lnTo>
                    <a:lnTo>
                      <a:pt x="1490" y="397"/>
                    </a:lnTo>
                    <a:lnTo>
                      <a:pt x="1501" y="400"/>
                    </a:lnTo>
                    <a:lnTo>
                      <a:pt x="1510" y="400"/>
                    </a:lnTo>
                    <a:lnTo>
                      <a:pt x="1520" y="396"/>
                    </a:lnTo>
                    <a:lnTo>
                      <a:pt x="1538" y="376"/>
                    </a:lnTo>
                    <a:lnTo>
                      <a:pt x="1542" y="345"/>
                    </a:lnTo>
                    <a:lnTo>
                      <a:pt x="1523" y="320"/>
                    </a:lnTo>
                    <a:lnTo>
                      <a:pt x="1478" y="292"/>
                    </a:lnTo>
                    <a:lnTo>
                      <a:pt x="1431" y="262"/>
                    </a:lnTo>
                    <a:lnTo>
                      <a:pt x="1382" y="231"/>
                    </a:lnTo>
                    <a:lnTo>
                      <a:pt x="1332" y="202"/>
                    </a:lnTo>
                    <a:lnTo>
                      <a:pt x="1281" y="171"/>
                    </a:lnTo>
                    <a:lnTo>
                      <a:pt x="1229" y="143"/>
                    </a:lnTo>
                    <a:lnTo>
                      <a:pt x="1176" y="115"/>
                    </a:lnTo>
                    <a:lnTo>
                      <a:pt x="1121" y="89"/>
                    </a:lnTo>
                    <a:lnTo>
                      <a:pt x="1066" y="63"/>
                    </a:lnTo>
                    <a:lnTo>
                      <a:pt x="1011" y="43"/>
                    </a:lnTo>
                    <a:lnTo>
                      <a:pt x="956" y="25"/>
                    </a:lnTo>
                    <a:lnTo>
                      <a:pt x="901" y="13"/>
                    </a:lnTo>
                    <a:lnTo>
                      <a:pt x="847" y="4"/>
                    </a:lnTo>
                    <a:lnTo>
                      <a:pt x="792" y="0"/>
                    </a:lnTo>
                    <a:lnTo>
                      <a:pt x="743" y="2"/>
                    </a:lnTo>
                    <a:lnTo>
                      <a:pt x="693" y="10"/>
                    </a:lnTo>
                    <a:lnTo>
                      <a:pt x="646" y="22"/>
                    </a:lnTo>
                    <a:lnTo>
                      <a:pt x="598" y="39"/>
                    </a:lnTo>
                    <a:lnTo>
                      <a:pt x="550" y="60"/>
                    </a:lnTo>
                    <a:lnTo>
                      <a:pt x="502" y="85"/>
                    </a:lnTo>
                    <a:lnTo>
                      <a:pt x="456" y="113"/>
                    </a:lnTo>
                    <a:lnTo>
                      <a:pt x="410" y="141"/>
                    </a:lnTo>
                    <a:lnTo>
                      <a:pt x="365" y="171"/>
                    </a:lnTo>
                    <a:lnTo>
                      <a:pt x="319" y="203"/>
                    </a:lnTo>
                    <a:lnTo>
                      <a:pt x="274" y="234"/>
                    </a:lnTo>
                    <a:lnTo>
                      <a:pt x="230" y="265"/>
                    </a:lnTo>
                    <a:lnTo>
                      <a:pt x="185" y="295"/>
                    </a:lnTo>
                    <a:lnTo>
                      <a:pt x="142" y="325"/>
                    </a:lnTo>
                    <a:lnTo>
                      <a:pt x="99" y="352"/>
                    </a:lnTo>
                    <a:lnTo>
                      <a:pt x="56" y="376"/>
                    </a:lnTo>
                    <a:lnTo>
                      <a:pt x="12" y="397"/>
                    </a:lnTo>
                    <a:lnTo>
                      <a:pt x="0" y="418"/>
                    </a:lnTo>
                    <a:lnTo>
                      <a:pt x="9" y="439"/>
                    </a:lnTo>
                    <a:lnTo>
                      <a:pt x="32" y="444"/>
                    </a:lnTo>
                    <a:lnTo>
                      <a:pt x="79" y="422"/>
                    </a:lnTo>
                    <a:lnTo>
                      <a:pt x="125" y="397"/>
                    </a:lnTo>
                    <a:lnTo>
                      <a:pt x="172" y="371"/>
                    </a:lnTo>
                    <a:lnTo>
                      <a:pt x="217" y="344"/>
                    </a:lnTo>
                    <a:lnTo>
                      <a:pt x="263" y="315"/>
                    </a:lnTo>
                    <a:lnTo>
                      <a:pt x="309" y="286"/>
                    </a:lnTo>
                    <a:lnTo>
                      <a:pt x="356" y="257"/>
                    </a:lnTo>
                    <a:lnTo>
                      <a:pt x="401" y="229"/>
                    </a:lnTo>
                    <a:lnTo>
                      <a:pt x="448" y="202"/>
                    </a:lnTo>
                    <a:lnTo>
                      <a:pt x="494" y="176"/>
                    </a:lnTo>
                    <a:lnTo>
                      <a:pt x="543" y="151"/>
                    </a:lnTo>
                    <a:lnTo>
                      <a:pt x="591" y="129"/>
                    </a:lnTo>
                    <a:lnTo>
                      <a:pt x="640" y="111"/>
                    </a:lnTo>
                    <a:lnTo>
                      <a:pt x="689" y="96"/>
                    </a:lnTo>
                    <a:lnTo>
                      <a:pt x="741" y="83"/>
                    </a:lnTo>
                    <a:lnTo>
                      <a:pt x="792" y="78"/>
                    </a:lnTo>
                    <a:lnTo>
                      <a:pt x="850" y="80"/>
                    </a:lnTo>
                    <a:lnTo>
                      <a:pt x="911" y="95"/>
                    </a:lnTo>
                    <a:lnTo>
                      <a:pt x="970" y="118"/>
                    </a:lnTo>
                    <a:lnTo>
                      <a:pt x="1030" y="146"/>
                    </a:lnTo>
                    <a:lnTo>
                      <a:pt x="1087" y="178"/>
                    </a:lnTo>
                    <a:lnTo>
                      <a:pt x="1140" y="210"/>
                    </a:lnTo>
                    <a:lnTo>
                      <a:pt x="1191"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6" name="Freeform 356">
                <a:extLst>
                  <a:ext uri="{FF2B5EF4-FFF2-40B4-BE49-F238E27FC236}">
                    <a16:creationId xmlns:a16="http://schemas.microsoft.com/office/drawing/2014/main" id="{0F86ABA8-3462-3B89-EF1B-733820B92DFC}"/>
                  </a:ext>
                </a:extLst>
              </p:cNvPr>
              <p:cNvSpPr>
                <a:spLocks/>
              </p:cNvSpPr>
              <p:nvPr/>
            </p:nvSpPr>
            <p:spPr bwMode="auto">
              <a:xfrm>
                <a:off x="3644" y="2889"/>
                <a:ext cx="220" cy="64"/>
              </a:xfrm>
              <a:custGeom>
                <a:avLst/>
                <a:gdLst>
                  <a:gd name="T0" fmla="*/ 25 w 1542"/>
                  <a:gd name="T1" fmla="*/ 6 h 444"/>
                  <a:gd name="T2" fmla="*/ 28 w 1542"/>
                  <a:gd name="T3" fmla="*/ 7 h 444"/>
                  <a:gd name="T4" fmla="*/ 30 w 1542"/>
                  <a:gd name="T5" fmla="*/ 8 h 444"/>
                  <a:gd name="T6" fmla="*/ 31 w 1542"/>
                  <a:gd name="T7" fmla="*/ 8 h 444"/>
                  <a:gd name="T8" fmla="*/ 31 w 1542"/>
                  <a:gd name="T9" fmla="*/ 8 h 444"/>
                  <a:gd name="T10" fmla="*/ 31 w 1542"/>
                  <a:gd name="T11" fmla="*/ 8 h 444"/>
                  <a:gd name="T12" fmla="*/ 31 w 1542"/>
                  <a:gd name="T13" fmla="*/ 7 h 444"/>
                  <a:gd name="T14" fmla="*/ 30 w 1542"/>
                  <a:gd name="T15" fmla="*/ 6 h 444"/>
                  <a:gd name="T16" fmla="*/ 28 w 1542"/>
                  <a:gd name="T17" fmla="*/ 5 h 444"/>
                  <a:gd name="T18" fmla="*/ 26 w 1542"/>
                  <a:gd name="T19" fmla="*/ 4 h 444"/>
                  <a:gd name="T20" fmla="*/ 24 w 1542"/>
                  <a:gd name="T21" fmla="*/ 2 h 444"/>
                  <a:gd name="T22" fmla="*/ 22 w 1542"/>
                  <a:gd name="T23" fmla="*/ 1 h 444"/>
                  <a:gd name="T24" fmla="*/ 19 w 1542"/>
                  <a:gd name="T25" fmla="*/ 1 h 444"/>
                  <a:gd name="T26" fmla="*/ 17 w 1542"/>
                  <a:gd name="T27" fmla="*/ 0 h 444"/>
                  <a:gd name="T28" fmla="*/ 16 w 1542"/>
                  <a:gd name="T29" fmla="*/ 0 h 444"/>
                  <a:gd name="T30" fmla="*/ 14 w 1542"/>
                  <a:gd name="T31" fmla="*/ 0 h 444"/>
                  <a:gd name="T32" fmla="*/ 12 w 1542"/>
                  <a:gd name="T33" fmla="*/ 1 h 444"/>
                  <a:gd name="T34" fmla="*/ 10 w 1542"/>
                  <a:gd name="T35" fmla="*/ 2 h 444"/>
                  <a:gd name="T36" fmla="*/ 8 w 1542"/>
                  <a:gd name="T37" fmla="*/ 3 h 444"/>
                  <a:gd name="T38" fmla="*/ 7 w 1542"/>
                  <a:gd name="T39" fmla="*/ 4 h 444"/>
                  <a:gd name="T40" fmla="*/ 5 w 1542"/>
                  <a:gd name="T41" fmla="*/ 5 h 444"/>
                  <a:gd name="T42" fmla="*/ 3 w 1542"/>
                  <a:gd name="T43" fmla="*/ 7 h 444"/>
                  <a:gd name="T44" fmla="*/ 1 w 1542"/>
                  <a:gd name="T45" fmla="*/ 8 h 444"/>
                  <a:gd name="T46" fmla="*/ 0 w 1542"/>
                  <a:gd name="T47" fmla="*/ 8 h 444"/>
                  <a:gd name="T48" fmla="*/ 0 w 1542"/>
                  <a:gd name="T49" fmla="*/ 9 h 444"/>
                  <a:gd name="T50" fmla="*/ 1 w 1542"/>
                  <a:gd name="T51" fmla="*/ 9 h 444"/>
                  <a:gd name="T52" fmla="*/ 3 w 1542"/>
                  <a:gd name="T53" fmla="*/ 8 h 444"/>
                  <a:gd name="T54" fmla="*/ 4 w 1542"/>
                  <a:gd name="T55" fmla="*/ 7 h 444"/>
                  <a:gd name="T56" fmla="*/ 6 w 1542"/>
                  <a:gd name="T57" fmla="*/ 6 h 444"/>
                  <a:gd name="T58" fmla="*/ 8 w 1542"/>
                  <a:gd name="T59" fmla="*/ 5 h 444"/>
                  <a:gd name="T60" fmla="*/ 10 w 1542"/>
                  <a:gd name="T61" fmla="*/ 4 h 444"/>
                  <a:gd name="T62" fmla="*/ 12 w 1542"/>
                  <a:gd name="T63" fmla="*/ 3 h 444"/>
                  <a:gd name="T64" fmla="*/ 14 w 1542"/>
                  <a:gd name="T65" fmla="*/ 2 h 444"/>
                  <a:gd name="T66" fmla="*/ 16 w 1542"/>
                  <a:gd name="T67" fmla="*/ 2 h 444"/>
                  <a:gd name="T68" fmla="*/ 17 w 1542"/>
                  <a:gd name="T69" fmla="*/ 2 h 444"/>
                  <a:gd name="T70" fmla="*/ 20 w 1542"/>
                  <a:gd name="T71" fmla="*/ 2 h 444"/>
                  <a:gd name="T72" fmla="*/ 22 w 1542"/>
                  <a:gd name="T73" fmla="*/ 4 h 444"/>
                  <a:gd name="T74" fmla="*/ 24 w 1542"/>
                  <a:gd name="T75" fmla="*/ 5 h 44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42" h="444">
                    <a:moveTo>
                      <a:pt x="1191" y="238"/>
                    </a:moveTo>
                    <a:lnTo>
                      <a:pt x="1251" y="272"/>
                    </a:lnTo>
                    <a:lnTo>
                      <a:pt x="1309" y="306"/>
                    </a:lnTo>
                    <a:lnTo>
                      <a:pt x="1368" y="339"/>
                    </a:lnTo>
                    <a:lnTo>
                      <a:pt x="1428" y="370"/>
                    </a:lnTo>
                    <a:lnTo>
                      <a:pt x="1490" y="397"/>
                    </a:lnTo>
                    <a:lnTo>
                      <a:pt x="1501" y="400"/>
                    </a:lnTo>
                    <a:lnTo>
                      <a:pt x="1510" y="400"/>
                    </a:lnTo>
                    <a:lnTo>
                      <a:pt x="1520" y="396"/>
                    </a:lnTo>
                    <a:lnTo>
                      <a:pt x="1538" y="376"/>
                    </a:lnTo>
                    <a:lnTo>
                      <a:pt x="1542" y="345"/>
                    </a:lnTo>
                    <a:lnTo>
                      <a:pt x="1523" y="320"/>
                    </a:lnTo>
                    <a:lnTo>
                      <a:pt x="1478" y="292"/>
                    </a:lnTo>
                    <a:lnTo>
                      <a:pt x="1431" y="262"/>
                    </a:lnTo>
                    <a:lnTo>
                      <a:pt x="1382" y="231"/>
                    </a:lnTo>
                    <a:lnTo>
                      <a:pt x="1332" y="202"/>
                    </a:lnTo>
                    <a:lnTo>
                      <a:pt x="1281" y="171"/>
                    </a:lnTo>
                    <a:lnTo>
                      <a:pt x="1229" y="143"/>
                    </a:lnTo>
                    <a:lnTo>
                      <a:pt x="1176" y="115"/>
                    </a:lnTo>
                    <a:lnTo>
                      <a:pt x="1121" y="89"/>
                    </a:lnTo>
                    <a:lnTo>
                      <a:pt x="1066" y="63"/>
                    </a:lnTo>
                    <a:lnTo>
                      <a:pt x="1011" y="43"/>
                    </a:lnTo>
                    <a:lnTo>
                      <a:pt x="956" y="25"/>
                    </a:lnTo>
                    <a:lnTo>
                      <a:pt x="901" y="13"/>
                    </a:lnTo>
                    <a:lnTo>
                      <a:pt x="847" y="4"/>
                    </a:lnTo>
                    <a:lnTo>
                      <a:pt x="792" y="0"/>
                    </a:lnTo>
                    <a:lnTo>
                      <a:pt x="743" y="2"/>
                    </a:lnTo>
                    <a:lnTo>
                      <a:pt x="693" y="10"/>
                    </a:lnTo>
                    <a:lnTo>
                      <a:pt x="646" y="22"/>
                    </a:lnTo>
                    <a:lnTo>
                      <a:pt x="598" y="39"/>
                    </a:lnTo>
                    <a:lnTo>
                      <a:pt x="550" y="60"/>
                    </a:lnTo>
                    <a:lnTo>
                      <a:pt x="502" y="85"/>
                    </a:lnTo>
                    <a:lnTo>
                      <a:pt x="456" y="113"/>
                    </a:lnTo>
                    <a:lnTo>
                      <a:pt x="410" y="141"/>
                    </a:lnTo>
                    <a:lnTo>
                      <a:pt x="365" y="171"/>
                    </a:lnTo>
                    <a:lnTo>
                      <a:pt x="319" y="203"/>
                    </a:lnTo>
                    <a:lnTo>
                      <a:pt x="274" y="234"/>
                    </a:lnTo>
                    <a:lnTo>
                      <a:pt x="230" y="265"/>
                    </a:lnTo>
                    <a:lnTo>
                      <a:pt x="185" y="295"/>
                    </a:lnTo>
                    <a:lnTo>
                      <a:pt x="142" y="325"/>
                    </a:lnTo>
                    <a:lnTo>
                      <a:pt x="99" y="352"/>
                    </a:lnTo>
                    <a:lnTo>
                      <a:pt x="56" y="376"/>
                    </a:lnTo>
                    <a:lnTo>
                      <a:pt x="12" y="397"/>
                    </a:lnTo>
                    <a:lnTo>
                      <a:pt x="0" y="418"/>
                    </a:lnTo>
                    <a:lnTo>
                      <a:pt x="9" y="439"/>
                    </a:lnTo>
                    <a:lnTo>
                      <a:pt x="32" y="444"/>
                    </a:lnTo>
                    <a:lnTo>
                      <a:pt x="79" y="422"/>
                    </a:lnTo>
                    <a:lnTo>
                      <a:pt x="125" y="397"/>
                    </a:lnTo>
                    <a:lnTo>
                      <a:pt x="172" y="371"/>
                    </a:lnTo>
                    <a:lnTo>
                      <a:pt x="217" y="344"/>
                    </a:lnTo>
                    <a:lnTo>
                      <a:pt x="263" y="315"/>
                    </a:lnTo>
                    <a:lnTo>
                      <a:pt x="309" y="286"/>
                    </a:lnTo>
                    <a:lnTo>
                      <a:pt x="356" y="257"/>
                    </a:lnTo>
                    <a:lnTo>
                      <a:pt x="401" y="229"/>
                    </a:lnTo>
                    <a:lnTo>
                      <a:pt x="448" y="202"/>
                    </a:lnTo>
                    <a:lnTo>
                      <a:pt x="494" y="176"/>
                    </a:lnTo>
                    <a:lnTo>
                      <a:pt x="543" y="151"/>
                    </a:lnTo>
                    <a:lnTo>
                      <a:pt x="591" y="129"/>
                    </a:lnTo>
                    <a:lnTo>
                      <a:pt x="640" y="111"/>
                    </a:lnTo>
                    <a:lnTo>
                      <a:pt x="689" y="96"/>
                    </a:lnTo>
                    <a:lnTo>
                      <a:pt x="741" y="83"/>
                    </a:lnTo>
                    <a:lnTo>
                      <a:pt x="792" y="78"/>
                    </a:lnTo>
                    <a:lnTo>
                      <a:pt x="850" y="80"/>
                    </a:lnTo>
                    <a:lnTo>
                      <a:pt x="911" y="95"/>
                    </a:lnTo>
                    <a:lnTo>
                      <a:pt x="970" y="118"/>
                    </a:lnTo>
                    <a:lnTo>
                      <a:pt x="1030" y="146"/>
                    </a:lnTo>
                    <a:lnTo>
                      <a:pt x="1087" y="178"/>
                    </a:lnTo>
                    <a:lnTo>
                      <a:pt x="1140" y="210"/>
                    </a:lnTo>
                    <a:lnTo>
                      <a:pt x="1191" y="2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7" name="Freeform 357">
                <a:extLst>
                  <a:ext uri="{FF2B5EF4-FFF2-40B4-BE49-F238E27FC236}">
                    <a16:creationId xmlns:a16="http://schemas.microsoft.com/office/drawing/2014/main" id="{0D87F9DD-63B3-7029-FB1F-EB9413AA6CC0}"/>
                  </a:ext>
                </a:extLst>
              </p:cNvPr>
              <p:cNvSpPr>
                <a:spLocks/>
              </p:cNvSpPr>
              <p:nvPr/>
            </p:nvSpPr>
            <p:spPr bwMode="auto">
              <a:xfrm>
                <a:off x="3765" y="2948"/>
                <a:ext cx="104" cy="65"/>
              </a:xfrm>
              <a:custGeom>
                <a:avLst/>
                <a:gdLst>
                  <a:gd name="T0" fmla="*/ 14 w 732"/>
                  <a:gd name="T1" fmla="*/ 0 h 456"/>
                  <a:gd name="T2" fmla="*/ 14 w 732"/>
                  <a:gd name="T3" fmla="*/ 0 h 456"/>
                  <a:gd name="T4" fmla="*/ 14 w 732"/>
                  <a:gd name="T5" fmla="*/ 0 h 456"/>
                  <a:gd name="T6" fmla="*/ 14 w 732"/>
                  <a:gd name="T7" fmla="*/ 0 h 456"/>
                  <a:gd name="T8" fmla="*/ 14 w 732"/>
                  <a:gd name="T9" fmla="*/ 0 h 456"/>
                  <a:gd name="T10" fmla="*/ 13 w 732"/>
                  <a:gd name="T11" fmla="*/ 0 h 456"/>
                  <a:gd name="T12" fmla="*/ 12 w 732"/>
                  <a:gd name="T13" fmla="*/ 1 h 456"/>
                  <a:gd name="T14" fmla="*/ 11 w 732"/>
                  <a:gd name="T15" fmla="*/ 2 h 456"/>
                  <a:gd name="T16" fmla="*/ 10 w 732"/>
                  <a:gd name="T17" fmla="*/ 2 h 456"/>
                  <a:gd name="T18" fmla="*/ 9 w 732"/>
                  <a:gd name="T19" fmla="*/ 3 h 456"/>
                  <a:gd name="T20" fmla="*/ 8 w 732"/>
                  <a:gd name="T21" fmla="*/ 3 h 456"/>
                  <a:gd name="T22" fmla="*/ 7 w 732"/>
                  <a:gd name="T23" fmla="*/ 4 h 456"/>
                  <a:gd name="T24" fmla="*/ 6 w 732"/>
                  <a:gd name="T25" fmla="*/ 5 h 456"/>
                  <a:gd name="T26" fmla="*/ 5 w 732"/>
                  <a:gd name="T27" fmla="*/ 5 h 456"/>
                  <a:gd name="T28" fmla="*/ 4 w 732"/>
                  <a:gd name="T29" fmla="*/ 6 h 456"/>
                  <a:gd name="T30" fmla="*/ 3 w 732"/>
                  <a:gd name="T31" fmla="*/ 6 h 456"/>
                  <a:gd name="T32" fmla="*/ 2 w 732"/>
                  <a:gd name="T33" fmla="*/ 7 h 456"/>
                  <a:gd name="T34" fmla="*/ 1 w 732"/>
                  <a:gd name="T35" fmla="*/ 8 h 456"/>
                  <a:gd name="T36" fmla="*/ 0 w 732"/>
                  <a:gd name="T37" fmla="*/ 8 h 456"/>
                  <a:gd name="T38" fmla="*/ 0 w 732"/>
                  <a:gd name="T39" fmla="*/ 8 h 456"/>
                  <a:gd name="T40" fmla="*/ 0 w 732"/>
                  <a:gd name="T41" fmla="*/ 9 h 456"/>
                  <a:gd name="T42" fmla="*/ 0 w 732"/>
                  <a:gd name="T43" fmla="*/ 9 h 456"/>
                  <a:gd name="T44" fmla="*/ 1 w 732"/>
                  <a:gd name="T45" fmla="*/ 9 h 456"/>
                  <a:gd name="T46" fmla="*/ 1 w 732"/>
                  <a:gd name="T47" fmla="*/ 9 h 456"/>
                  <a:gd name="T48" fmla="*/ 1 w 732"/>
                  <a:gd name="T49" fmla="*/ 9 h 456"/>
                  <a:gd name="T50" fmla="*/ 1 w 732"/>
                  <a:gd name="T51" fmla="*/ 9 h 456"/>
                  <a:gd name="T52" fmla="*/ 1 w 732"/>
                  <a:gd name="T53" fmla="*/ 9 h 456"/>
                  <a:gd name="T54" fmla="*/ 1 w 732"/>
                  <a:gd name="T55" fmla="*/ 9 h 456"/>
                  <a:gd name="T56" fmla="*/ 2 w 732"/>
                  <a:gd name="T57" fmla="*/ 9 h 456"/>
                  <a:gd name="T58" fmla="*/ 3 w 732"/>
                  <a:gd name="T59" fmla="*/ 8 h 456"/>
                  <a:gd name="T60" fmla="*/ 4 w 732"/>
                  <a:gd name="T61" fmla="*/ 8 h 456"/>
                  <a:gd name="T62" fmla="*/ 5 w 732"/>
                  <a:gd name="T63" fmla="*/ 7 h 456"/>
                  <a:gd name="T64" fmla="*/ 6 w 732"/>
                  <a:gd name="T65" fmla="*/ 6 h 456"/>
                  <a:gd name="T66" fmla="*/ 7 w 732"/>
                  <a:gd name="T67" fmla="*/ 6 h 456"/>
                  <a:gd name="T68" fmla="*/ 8 w 732"/>
                  <a:gd name="T69" fmla="*/ 5 h 456"/>
                  <a:gd name="T70" fmla="*/ 9 w 732"/>
                  <a:gd name="T71" fmla="*/ 5 h 456"/>
                  <a:gd name="T72" fmla="*/ 10 w 732"/>
                  <a:gd name="T73" fmla="*/ 4 h 456"/>
                  <a:gd name="T74" fmla="*/ 11 w 732"/>
                  <a:gd name="T75" fmla="*/ 4 h 456"/>
                  <a:gd name="T76" fmla="*/ 12 w 732"/>
                  <a:gd name="T77" fmla="*/ 3 h 456"/>
                  <a:gd name="T78" fmla="*/ 13 w 732"/>
                  <a:gd name="T79" fmla="*/ 3 h 456"/>
                  <a:gd name="T80" fmla="*/ 13 w 732"/>
                  <a:gd name="T81" fmla="*/ 2 h 456"/>
                  <a:gd name="T82" fmla="*/ 14 w 732"/>
                  <a:gd name="T83" fmla="*/ 2 h 456"/>
                  <a:gd name="T84" fmla="*/ 14 w 732"/>
                  <a:gd name="T85" fmla="*/ 2 h 456"/>
                  <a:gd name="T86" fmla="*/ 15 w 732"/>
                  <a:gd name="T87" fmla="*/ 1 h 456"/>
                  <a:gd name="T88" fmla="*/ 14 w 732"/>
                  <a:gd name="T89" fmla="*/ 0 h 456"/>
                  <a:gd name="T90" fmla="*/ 14 w 732"/>
                  <a:gd name="T91" fmla="*/ 0 h 456"/>
                  <a:gd name="T92" fmla="*/ 14 w 732"/>
                  <a:gd name="T93" fmla="*/ 0 h 4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2" h="456">
                    <a:moveTo>
                      <a:pt x="690" y="0"/>
                    </a:moveTo>
                    <a:lnTo>
                      <a:pt x="687" y="0"/>
                    </a:lnTo>
                    <a:lnTo>
                      <a:pt x="685" y="1"/>
                    </a:lnTo>
                    <a:lnTo>
                      <a:pt x="683" y="1"/>
                    </a:lnTo>
                    <a:lnTo>
                      <a:pt x="631" y="24"/>
                    </a:lnTo>
                    <a:lnTo>
                      <a:pt x="582" y="49"/>
                    </a:lnTo>
                    <a:lnTo>
                      <a:pt x="532" y="76"/>
                    </a:lnTo>
                    <a:lnTo>
                      <a:pt x="484" y="103"/>
                    </a:lnTo>
                    <a:lnTo>
                      <a:pt x="436" y="133"/>
                    </a:lnTo>
                    <a:lnTo>
                      <a:pt x="388" y="163"/>
                    </a:lnTo>
                    <a:lnTo>
                      <a:pt x="341" y="193"/>
                    </a:lnTo>
                    <a:lnTo>
                      <a:pt x="293" y="224"/>
                    </a:lnTo>
                    <a:lnTo>
                      <a:pt x="246" y="256"/>
                    </a:lnTo>
                    <a:lnTo>
                      <a:pt x="200" y="287"/>
                    </a:lnTo>
                    <a:lnTo>
                      <a:pt x="152" y="318"/>
                    </a:lnTo>
                    <a:lnTo>
                      <a:pt x="105" y="350"/>
                    </a:lnTo>
                    <a:lnTo>
                      <a:pt x="59" y="380"/>
                    </a:lnTo>
                    <a:lnTo>
                      <a:pt x="11" y="409"/>
                    </a:lnTo>
                    <a:lnTo>
                      <a:pt x="0" y="429"/>
                    </a:lnTo>
                    <a:lnTo>
                      <a:pt x="6" y="448"/>
                    </a:lnTo>
                    <a:lnTo>
                      <a:pt x="26" y="456"/>
                    </a:lnTo>
                    <a:lnTo>
                      <a:pt x="29" y="455"/>
                    </a:lnTo>
                    <a:lnTo>
                      <a:pt x="32" y="454"/>
                    </a:lnTo>
                    <a:lnTo>
                      <a:pt x="36" y="453"/>
                    </a:lnTo>
                    <a:lnTo>
                      <a:pt x="85" y="426"/>
                    </a:lnTo>
                    <a:lnTo>
                      <a:pt x="133" y="400"/>
                    </a:lnTo>
                    <a:lnTo>
                      <a:pt x="183" y="374"/>
                    </a:lnTo>
                    <a:lnTo>
                      <a:pt x="231" y="348"/>
                    </a:lnTo>
                    <a:lnTo>
                      <a:pt x="279" y="319"/>
                    </a:lnTo>
                    <a:lnTo>
                      <a:pt x="329" y="293"/>
                    </a:lnTo>
                    <a:lnTo>
                      <a:pt x="377" y="266"/>
                    </a:lnTo>
                    <a:lnTo>
                      <a:pt x="426" y="240"/>
                    </a:lnTo>
                    <a:lnTo>
                      <a:pt x="474" y="213"/>
                    </a:lnTo>
                    <a:lnTo>
                      <a:pt x="521" y="185"/>
                    </a:lnTo>
                    <a:lnTo>
                      <a:pt x="570" y="158"/>
                    </a:lnTo>
                    <a:lnTo>
                      <a:pt x="618" y="131"/>
                    </a:lnTo>
                    <a:lnTo>
                      <a:pt x="666" y="102"/>
                    </a:lnTo>
                    <a:lnTo>
                      <a:pt x="714" y="75"/>
                    </a:lnTo>
                    <a:lnTo>
                      <a:pt x="732" y="43"/>
                    </a:lnTo>
                    <a:lnTo>
                      <a:pt x="720" y="10"/>
                    </a:lnTo>
                    <a:lnTo>
                      <a:pt x="6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8" name="Freeform 358">
                <a:extLst>
                  <a:ext uri="{FF2B5EF4-FFF2-40B4-BE49-F238E27FC236}">
                    <a16:creationId xmlns:a16="http://schemas.microsoft.com/office/drawing/2014/main" id="{BF57E95E-A32D-3655-5162-07E74B695C90}"/>
                  </a:ext>
                </a:extLst>
              </p:cNvPr>
              <p:cNvSpPr>
                <a:spLocks/>
              </p:cNvSpPr>
              <p:nvPr/>
            </p:nvSpPr>
            <p:spPr bwMode="auto">
              <a:xfrm>
                <a:off x="3765" y="2948"/>
                <a:ext cx="104" cy="65"/>
              </a:xfrm>
              <a:custGeom>
                <a:avLst/>
                <a:gdLst>
                  <a:gd name="T0" fmla="*/ 14 w 732"/>
                  <a:gd name="T1" fmla="*/ 0 h 456"/>
                  <a:gd name="T2" fmla="*/ 14 w 732"/>
                  <a:gd name="T3" fmla="*/ 0 h 456"/>
                  <a:gd name="T4" fmla="*/ 14 w 732"/>
                  <a:gd name="T5" fmla="*/ 0 h 456"/>
                  <a:gd name="T6" fmla="*/ 14 w 732"/>
                  <a:gd name="T7" fmla="*/ 0 h 456"/>
                  <a:gd name="T8" fmla="*/ 14 w 732"/>
                  <a:gd name="T9" fmla="*/ 0 h 456"/>
                  <a:gd name="T10" fmla="*/ 13 w 732"/>
                  <a:gd name="T11" fmla="*/ 0 h 456"/>
                  <a:gd name="T12" fmla="*/ 12 w 732"/>
                  <a:gd name="T13" fmla="*/ 1 h 456"/>
                  <a:gd name="T14" fmla="*/ 11 w 732"/>
                  <a:gd name="T15" fmla="*/ 2 h 456"/>
                  <a:gd name="T16" fmla="*/ 10 w 732"/>
                  <a:gd name="T17" fmla="*/ 2 h 456"/>
                  <a:gd name="T18" fmla="*/ 9 w 732"/>
                  <a:gd name="T19" fmla="*/ 3 h 456"/>
                  <a:gd name="T20" fmla="*/ 8 w 732"/>
                  <a:gd name="T21" fmla="*/ 3 h 456"/>
                  <a:gd name="T22" fmla="*/ 7 w 732"/>
                  <a:gd name="T23" fmla="*/ 4 h 456"/>
                  <a:gd name="T24" fmla="*/ 6 w 732"/>
                  <a:gd name="T25" fmla="*/ 5 h 456"/>
                  <a:gd name="T26" fmla="*/ 5 w 732"/>
                  <a:gd name="T27" fmla="*/ 5 h 456"/>
                  <a:gd name="T28" fmla="*/ 4 w 732"/>
                  <a:gd name="T29" fmla="*/ 6 h 456"/>
                  <a:gd name="T30" fmla="*/ 3 w 732"/>
                  <a:gd name="T31" fmla="*/ 6 h 456"/>
                  <a:gd name="T32" fmla="*/ 2 w 732"/>
                  <a:gd name="T33" fmla="*/ 7 h 456"/>
                  <a:gd name="T34" fmla="*/ 1 w 732"/>
                  <a:gd name="T35" fmla="*/ 8 h 456"/>
                  <a:gd name="T36" fmla="*/ 0 w 732"/>
                  <a:gd name="T37" fmla="*/ 8 h 456"/>
                  <a:gd name="T38" fmla="*/ 0 w 732"/>
                  <a:gd name="T39" fmla="*/ 8 h 456"/>
                  <a:gd name="T40" fmla="*/ 0 w 732"/>
                  <a:gd name="T41" fmla="*/ 9 h 456"/>
                  <a:gd name="T42" fmla="*/ 0 w 732"/>
                  <a:gd name="T43" fmla="*/ 9 h 456"/>
                  <a:gd name="T44" fmla="*/ 1 w 732"/>
                  <a:gd name="T45" fmla="*/ 9 h 456"/>
                  <a:gd name="T46" fmla="*/ 1 w 732"/>
                  <a:gd name="T47" fmla="*/ 9 h 456"/>
                  <a:gd name="T48" fmla="*/ 1 w 732"/>
                  <a:gd name="T49" fmla="*/ 9 h 456"/>
                  <a:gd name="T50" fmla="*/ 1 w 732"/>
                  <a:gd name="T51" fmla="*/ 9 h 456"/>
                  <a:gd name="T52" fmla="*/ 1 w 732"/>
                  <a:gd name="T53" fmla="*/ 9 h 456"/>
                  <a:gd name="T54" fmla="*/ 1 w 732"/>
                  <a:gd name="T55" fmla="*/ 9 h 456"/>
                  <a:gd name="T56" fmla="*/ 2 w 732"/>
                  <a:gd name="T57" fmla="*/ 9 h 456"/>
                  <a:gd name="T58" fmla="*/ 3 w 732"/>
                  <a:gd name="T59" fmla="*/ 8 h 456"/>
                  <a:gd name="T60" fmla="*/ 4 w 732"/>
                  <a:gd name="T61" fmla="*/ 8 h 456"/>
                  <a:gd name="T62" fmla="*/ 5 w 732"/>
                  <a:gd name="T63" fmla="*/ 7 h 456"/>
                  <a:gd name="T64" fmla="*/ 6 w 732"/>
                  <a:gd name="T65" fmla="*/ 6 h 456"/>
                  <a:gd name="T66" fmla="*/ 7 w 732"/>
                  <a:gd name="T67" fmla="*/ 6 h 456"/>
                  <a:gd name="T68" fmla="*/ 8 w 732"/>
                  <a:gd name="T69" fmla="*/ 5 h 456"/>
                  <a:gd name="T70" fmla="*/ 9 w 732"/>
                  <a:gd name="T71" fmla="*/ 5 h 456"/>
                  <a:gd name="T72" fmla="*/ 10 w 732"/>
                  <a:gd name="T73" fmla="*/ 4 h 456"/>
                  <a:gd name="T74" fmla="*/ 11 w 732"/>
                  <a:gd name="T75" fmla="*/ 4 h 456"/>
                  <a:gd name="T76" fmla="*/ 12 w 732"/>
                  <a:gd name="T77" fmla="*/ 3 h 456"/>
                  <a:gd name="T78" fmla="*/ 13 w 732"/>
                  <a:gd name="T79" fmla="*/ 3 h 456"/>
                  <a:gd name="T80" fmla="*/ 13 w 732"/>
                  <a:gd name="T81" fmla="*/ 2 h 456"/>
                  <a:gd name="T82" fmla="*/ 14 w 732"/>
                  <a:gd name="T83" fmla="*/ 2 h 456"/>
                  <a:gd name="T84" fmla="*/ 14 w 732"/>
                  <a:gd name="T85" fmla="*/ 2 h 456"/>
                  <a:gd name="T86" fmla="*/ 15 w 732"/>
                  <a:gd name="T87" fmla="*/ 1 h 456"/>
                  <a:gd name="T88" fmla="*/ 14 w 732"/>
                  <a:gd name="T89" fmla="*/ 0 h 456"/>
                  <a:gd name="T90" fmla="*/ 14 w 732"/>
                  <a:gd name="T91" fmla="*/ 0 h 456"/>
                  <a:gd name="T92" fmla="*/ 14 w 732"/>
                  <a:gd name="T93" fmla="*/ 0 h 4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2" h="456">
                    <a:moveTo>
                      <a:pt x="690" y="0"/>
                    </a:moveTo>
                    <a:lnTo>
                      <a:pt x="687" y="0"/>
                    </a:lnTo>
                    <a:lnTo>
                      <a:pt x="685" y="1"/>
                    </a:lnTo>
                    <a:lnTo>
                      <a:pt x="683" y="1"/>
                    </a:lnTo>
                    <a:lnTo>
                      <a:pt x="631" y="24"/>
                    </a:lnTo>
                    <a:lnTo>
                      <a:pt x="582" y="49"/>
                    </a:lnTo>
                    <a:lnTo>
                      <a:pt x="532" y="76"/>
                    </a:lnTo>
                    <a:lnTo>
                      <a:pt x="484" y="103"/>
                    </a:lnTo>
                    <a:lnTo>
                      <a:pt x="436" y="133"/>
                    </a:lnTo>
                    <a:lnTo>
                      <a:pt x="388" y="163"/>
                    </a:lnTo>
                    <a:lnTo>
                      <a:pt x="341" y="193"/>
                    </a:lnTo>
                    <a:lnTo>
                      <a:pt x="293" y="224"/>
                    </a:lnTo>
                    <a:lnTo>
                      <a:pt x="246" y="256"/>
                    </a:lnTo>
                    <a:lnTo>
                      <a:pt x="200" y="287"/>
                    </a:lnTo>
                    <a:lnTo>
                      <a:pt x="152" y="318"/>
                    </a:lnTo>
                    <a:lnTo>
                      <a:pt x="105" y="350"/>
                    </a:lnTo>
                    <a:lnTo>
                      <a:pt x="59" y="380"/>
                    </a:lnTo>
                    <a:lnTo>
                      <a:pt x="11" y="409"/>
                    </a:lnTo>
                    <a:lnTo>
                      <a:pt x="0" y="429"/>
                    </a:lnTo>
                    <a:lnTo>
                      <a:pt x="6" y="448"/>
                    </a:lnTo>
                    <a:lnTo>
                      <a:pt x="26" y="456"/>
                    </a:lnTo>
                    <a:lnTo>
                      <a:pt x="29" y="455"/>
                    </a:lnTo>
                    <a:lnTo>
                      <a:pt x="32" y="454"/>
                    </a:lnTo>
                    <a:lnTo>
                      <a:pt x="36" y="453"/>
                    </a:lnTo>
                    <a:lnTo>
                      <a:pt x="85" y="426"/>
                    </a:lnTo>
                    <a:lnTo>
                      <a:pt x="133" y="400"/>
                    </a:lnTo>
                    <a:lnTo>
                      <a:pt x="183" y="374"/>
                    </a:lnTo>
                    <a:lnTo>
                      <a:pt x="231" y="348"/>
                    </a:lnTo>
                    <a:lnTo>
                      <a:pt x="279" y="319"/>
                    </a:lnTo>
                    <a:lnTo>
                      <a:pt x="329" y="293"/>
                    </a:lnTo>
                    <a:lnTo>
                      <a:pt x="377" y="266"/>
                    </a:lnTo>
                    <a:lnTo>
                      <a:pt x="426" y="240"/>
                    </a:lnTo>
                    <a:lnTo>
                      <a:pt x="474" y="213"/>
                    </a:lnTo>
                    <a:lnTo>
                      <a:pt x="521" y="185"/>
                    </a:lnTo>
                    <a:lnTo>
                      <a:pt x="570" y="158"/>
                    </a:lnTo>
                    <a:lnTo>
                      <a:pt x="618" y="131"/>
                    </a:lnTo>
                    <a:lnTo>
                      <a:pt x="666" y="102"/>
                    </a:lnTo>
                    <a:lnTo>
                      <a:pt x="714" y="75"/>
                    </a:lnTo>
                    <a:lnTo>
                      <a:pt x="732" y="43"/>
                    </a:lnTo>
                    <a:lnTo>
                      <a:pt x="720" y="10"/>
                    </a:lnTo>
                    <a:lnTo>
                      <a:pt x="6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99" name="Freeform 359">
                <a:extLst>
                  <a:ext uri="{FF2B5EF4-FFF2-40B4-BE49-F238E27FC236}">
                    <a16:creationId xmlns:a16="http://schemas.microsoft.com/office/drawing/2014/main" id="{90124E80-8A83-FB49-4105-39D97DD18B7E}"/>
                  </a:ext>
                </a:extLst>
              </p:cNvPr>
              <p:cNvSpPr>
                <a:spLocks/>
              </p:cNvSpPr>
              <p:nvPr/>
            </p:nvSpPr>
            <p:spPr bwMode="auto">
              <a:xfrm>
                <a:off x="3656" y="2954"/>
                <a:ext cx="105" cy="61"/>
              </a:xfrm>
              <a:custGeom>
                <a:avLst/>
                <a:gdLst>
                  <a:gd name="T0" fmla="*/ 15 w 736"/>
                  <a:gd name="T1" fmla="*/ 8 h 427"/>
                  <a:gd name="T2" fmla="*/ 14 w 736"/>
                  <a:gd name="T3" fmla="*/ 7 h 427"/>
                  <a:gd name="T4" fmla="*/ 13 w 736"/>
                  <a:gd name="T5" fmla="*/ 6 h 427"/>
                  <a:gd name="T6" fmla="*/ 12 w 736"/>
                  <a:gd name="T7" fmla="*/ 6 h 427"/>
                  <a:gd name="T8" fmla="*/ 11 w 736"/>
                  <a:gd name="T9" fmla="*/ 5 h 427"/>
                  <a:gd name="T10" fmla="*/ 10 w 736"/>
                  <a:gd name="T11" fmla="*/ 4 h 427"/>
                  <a:gd name="T12" fmla="*/ 9 w 736"/>
                  <a:gd name="T13" fmla="*/ 4 h 427"/>
                  <a:gd name="T14" fmla="*/ 8 w 736"/>
                  <a:gd name="T15" fmla="*/ 3 h 427"/>
                  <a:gd name="T16" fmla="*/ 7 w 736"/>
                  <a:gd name="T17" fmla="*/ 3 h 427"/>
                  <a:gd name="T18" fmla="*/ 6 w 736"/>
                  <a:gd name="T19" fmla="*/ 2 h 427"/>
                  <a:gd name="T20" fmla="*/ 5 w 736"/>
                  <a:gd name="T21" fmla="*/ 2 h 427"/>
                  <a:gd name="T22" fmla="*/ 4 w 736"/>
                  <a:gd name="T23" fmla="*/ 1 h 427"/>
                  <a:gd name="T24" fmla="*/ 3 w 736"/>
                  <a:gd name="T25" fmla="*/ 1 h 427"/>
                  <a:gd name="T26" fmla="*/ 2 w 736"/>
                  <a:gd name="T27" fmla="*/ 0 h 427"/>
                  <a:gd name="T28" fmla="*/ 1 w 736"/>
                  <a:gd name="T29" fmla="*/ 0 h 427"/>
                  <a:gd name="T30" fmla="*/ 1 w 736"/>
                  <a:gd name="T31" fmla="*/ 0 h 427"/>
                  <a:gd name="T32" fmla="*/ 0 w 736"/>
                  <a:gd name="T33" fmla="*/ 0 h 427"/>
                  <a:gd name="T34" fmla="*/ 0 w 736"/>
                  <a:gd name="T35" fmla="*/ 0 h 427"/>
                  <a:gd name="T36" fmla="*/ 0 w 736"/>
                  <a:gd name="T37" fmla="*/ 0 h 427"/>
                  <a:gd name="T38" fmla="*/ 0 w 736"/>
                  <a:gd name="T39" fmla="*/ 0 h 427"/>
                  <a:gd name="T40" fmla="*/ 0 w 736"/>
                  <a:gd name="T41" fmla="*/ 1 h 427"/>
                  <a:gd name="T42" fmla="*/ 0 w 736"/>
                  <a:gd name="T43" fmla="*/ 1 h 427"/>
                  <a:gd name="T44" fmla="*/ 0 w 736"/>
                  <a:gd name="T45" fmla="*/ 1 h 427"/>
                  <a:gd name="T46" fmla="*/ 0 w 736"/>
                  <a:gd name="T47" fmla="*/ 1 h 427"/>
                  <a:gd name="T48" fmla="*/ 1 w 736"/>
                  <a:gd name="T49" fmla="*/ 1 h 427"/>
                  <a:gd name="T50" fmla="*/ 3 w 736"/>
                  <a:gd name="T51" fmla="*/ 2 h 427"/>
                  <a:gd name="T52" fmla="*/ 4 w 736"/>
                  <a:gd name="T53" fmla="*/ 2 h 427"/>
                  <a:gd name="T54" fmla="*/ 5 w 736"/>
                  <a:gd name="T55" fmla="*/ 3 h 427"/>
                  <a:gd name="T56" fmla="*/ 6 w 736"/>
                  <a:gd name="T57" fmla="*/ 4 h 427"/>
                  <a:gd name="T58" fmla="*/ 7 w 736"/>
                  <a:gd name="T59" fmla="*/ 4 h 427"/>
                  <a:gd name="T60" fmla="*/ 8 w 736"/>
                  <a:gd name="T61" fmla="*/ 5 h 427"/>
                  <a:gd name="T62" fmla="*/ 9 w 736"/>
                  <a:gd name="T63" fmla="*/ 5 h 427"/>
                  <a:gd name="T64" fmla="*/ 10 w 736"/>
                  <a:gd name="T65" fmla="*/ 6 h 427"/>
                  <a:gd name="T66" fmla="*/ 11 w 736"/>
                  <a:gd name="T67" fmla="*/ 7 h 427"/>
                  <a:gd name="T68" fmla="*/ 12 w 736"/>
                  <a:gd name="T69" fmla="*/ 7 h 427"/>
                  <a:gd name="T70" fmla="*/ 12 w 736"/>
                  <a:gd name="T71" fmla="*/ 7 h 427"/>
                  <a:gd name="T72" fmla="*/ 13 w 736"/>
                  <a:gd name="T73" fmla="*/ 8 h 427"/>
                  <a:gd name="T74" fmla="*/ 13 w 736"/>
                  <a:gd name="T75" fmla="*/ 8 h 427"/>
                  <a:gd name="T76" fmla="*/ 14 w 736"/>
                  <a:gd name="T77" fmla="*/ 8 h 427"/>
                  <a:gd name="T78" fmla="*/ 14 w 736"/>
                  <a:gd name="T79" fmla="*/ 8 h 427"/>
                  <a:gd name="T80" fmla="*/ 14 w 736"/>
                  <a:gd name="T81" fmla="*/ 8 h 427"/>
                  <a:gd name="T82" fmla="*/ 14 w 736"/>
                  <a:gd name="T83" fmla="*/ 9 h 427"/>
                  <a:gd name="T84" fmla="*/ 14 w 736"/>
                  <a:gd name="T85" fmla="*/ 9 h 427"/>
                  <a:gd name="T86" fmla="*/ 14 w 736"/>
                  <a:gd name="T87" fmla="*/ 9 h 427"/>
                  <a:gd name="T88" fmla="*/ 14 w 736"/>
                  <a:gd name="T89" fmla="*/ 9 h 427"/>
                  <a:gd name="T90" fmla="*/ 14 w 736"/>
                  <a:gd name="T91" fmla="*/ 9 h 427"/>
                  <a:gd name="T92" fmla="*/ 15 w 736"/>
                  <a:gd name="T93" fmla="*/ 9 h 427"/>
                  <a:gd name="T94" fmla="*/ 15 w 736"/>
                  <a:gd name="T95" fmla="*/ 9 h 427"/>
                  <a:gd name="T96" fmla="*/ 15 w 736"/>
                  <a:gd name="T97" fmla="*/ 8 h 427"/>
                  <a:gd name="T98" fmla="*/ 15 w 736"/>
                  <a:gd name="T99" fmla="*/ 8 h 427"/>
                  <a:gd name="T100" fmla="*/ 15 w 736"/>
                  <a:gd name="T101" fmla="*/ 8 h 427"/>
                  <a:gd name="T102" fmla="*/ 15 w 736"/>
                  <a:gd name="T103" fmla="*/ 8 h 4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36" h="427">
                    <a:moveTo>
                      <a:pt x="727" y="379"/>
                    </a:moveTo>
                    <a:lnTo>
                      <a:pt x="682" y="345"/>
                    </a:lnTo>
                    <a:lnTo>
                      <a:pt x="634" y="311"/>
                    </a:lnTo>
                    <a:lnTo>
                      <a:pt x="588" y="278"/>
                    </a:lnTo>
                    <a:lnTo>
                      <a:pt x="540" y="248"/>
                    </a:lnTo>
                    <a:lnTo>
                      <a:pt x="491" y="218"/>
                    </a:lnTo>
                    <a:lnTo>
                      <a:pt x="440" y="190"/>
                    </a:lnTo>
                    <a:lnTo>
                      <a:pt x="390" y="163"/>
                    </a:lnTo>
                    <a:lnTo>
                      <a:pt x="339" y="138"/>
                    </a:lnTo>
                    <a:lnTo>
                      <a:pt x="288" y="113"/>
                    </a:lnTo>
                    <a:lnTo>
                      <a:pt x="237" y="89"/>
                    </a:lnTo>
                    <a:lnTo>
                      <a:pt x="183" y="65"/>
                    </a:lnTo>
                    <a:lnTo>
                      <a:pt x="131" y="43"/>
                    </a:lnTo>
                    <a:lnTo>
                      <a:pt x="77" y="21"/>
                    </a:lnTo>
                    <a:lnTo>
                      <a:pt x="25" y="0"/>
                    </a:lnTo>
                    <a:lnTo>
                      <a:pt x="11" y="0"/>
                    </a:lnTo>
                    <a:lnTo>
                      <a:pt x="3" y="8"/>
                    </a:lnTo>
                    <a:lnTo>
                      <a:pt x="0" y="20"/>
                    </a:lnTo>
                    <a:lnTo>
                      <a:pt x="1" y="29"/>
                    </a:lnTo>
                    <a:lnTo>
                      <a:pt x="6" y="37"/>
                    </a:lnTo>
                    <a:lnTo>
                      <a:pt x="14" y="42"/>
                    </a:lnTo>
                    <a:lnTo>
                      <a:pt x="69" y="66"/>
                    </a:lnTo>
                    <a:lnTo>
                      <a:pt x="125" y="91"/>
                    </a:lnTo>
                    <a:lnTo>
                      <a:pt x="180" y="117"/>
                    </a:lnTo>
                    <a:lnTo>
                      <a:pt x="234" y="145"/>
                    </a:lnTo>
                    <a:lnTo>
                      <a:pt x="288" y="173"/>
                    </a:lnTo>
                    <a:lnTo>
                      <a:pt x="341" y="201"/>
                    </a:lnTo>
                    <a:lnTo>
                      <a:pt x="392" y="232"/>
                    </a:lnTo>
                    <a:lnTo>
                      <a:pt x="446" y="263"/>
                    </a:lnTo>
                    <a:lnTo>
                      <a:pt x="497" y="295"/>
                    </a:lnTo>
                    <a:lnTo>
                      <a:pt x="548" y="328"/>
                    </a:lnTo>
                    <a:lnTo>
                      <a:pt x="599" y="359"/>
                    </a:lnTo>
                    <a:lnTo>
                      <a:pt x="626" y="378"/>
                    </a:lnTo>
                    <a:lnTo>
                      <a:pt x="655" y="396"/>
                    </a:lnTo>
                    <a:lnTo>
                      <a:pt x="682" y="414"/>
                    </a:lnTo>
                    <a:lnTo>
                      <a:pt x="686" y="416"/>
                    </a:lnTo>
                    <a:lnTo>
                      <a:pt x="690" y="420"/>
                    </a:lnTo>
                    <a:lnTo>
                      <a:pt x="694" y="422"/>
                    </a:lnTo>
                    <a:lnTo>
                      <a:pt x="703" y="427"/>
                    </a:lnTo>
                    <a:lnTo>
                      <a:pt x="711" y="427"/>
                    </a:lnTo>
                    <a:lnTo>
                      <a:pt x="719" y="422"/>
                    </a:lnTo>
                    <a:lnTo>
                      <a:pt x="731" y="410"/>
                    </a:lnTo>
                    <a:lnTo>
                      <a:pt x="736" y="394"/>
                    </a:lnTo>
                    <a:lnTo>
                      <a:pt x="727" y="3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0" name="Freeform 360">
                <a:extLst>
                  <a:ext uri="{FF2B5EF4-FFF2-40B4-BE49-F238E27FC236}">
                    <a16:creationId xmlns:a16="http://schemas.microsoft.com/office/drawing/2014/main" id="{CEC6A1CC-354F-70F5-C5B7-2D343D9B01B2}"/>
                  </a:ext>
                </a:extLst>
              </p:cNvPr>
              <p:cNvSpPr>
                <a:spLocks/>
              </p:cNvSpPr>
              <p:nvPr/>
            </p:nvSpPr>
            <p:spPr bwMode="auto">
              <a:xfrm>
                <a:off x="3656" y="2954"/>
                <a:ext cx="105" cy="61"/>
              </a:xfrm>
              <a:custGeom>
                <a:avLst/>
                <a:gdLst>
                  <a:gd name="T0" fmla="*/ 15 w 736"/>
                  <a:gd name="T1" fmla="*/ 8 h 427"/>
                  <a:gd name="T2" fmla="*/ 14 w 736"/>
                  <a:gd name="T3" fmla="*/ 7 h 427"/>
                  <a:gd name="T4" fmla="*/ 13 w 736"/>
                  <a:gd name="T5" fmla="*/ 6 h 427"/>
                  <a:gd name="T6" fmla="*/ 12 w 736"/>
                  <a:gd name="T7" fmla="*/ 6 h 427"/>
                  <a:gd name="T8" fmla="*/ 11 w 736"/>
                  <a:gd name="T9" fmla="*/ 5 h 427"/>
                  <a:gd name="T10" fmla="*/ 10 w 736"/>
                  <a:gd name="T11" fmla="*/ 4 h 427"/>
                  <a:gd name="T12" fmla="*/ 9 w 736"/>
                  <a:gd name="T13" fmla="*/ 4 h 427"/>
                  <a:gd name="T14" fmla="*/ 8 w 736"/>
                  <a:gd name="T15" fmla="*/ 3 h 427"/>
                  <a:gd name="T16" fmla="*/ 7 w 736"/>
                  <a:gd name="T17" fmla="*/ 3 h 427"/>
                  <a:gd name="T18" fmla="*/ 6 w 736"/>
                  <a:gd name="T19" fmla="*/ 2 h 427"/>
                  <a:gd name="T20" fmla="*/ 5 w 736"/>
                  <a:gd name="T21" fmla="*/ 2 h 427"/>
                  <a:gd name="T22" fmla="*/ 4 w 736"/>
                  <a:gd name="T23" fmla="*/ 1 h 427"/>
                  <a:gd name="T24" fmla="*/ 3 w 736"/>
                  <a:gd name="T25" fmla="*/ 1 h 427"/>
                  <a:gd name="T26" fmla="*/ 2 w 736"/>
                  <a:gd name="T27" fmla="*/ 0 h 427"/>
                  <a:gd name="T28" fmla="*/ 1 w 736"/>
                  <a:gd name="T29" fmla="*/ 0 h 427"/>
                  <a:gd name="T30" fmla="*/ 1 w 736"/>
                  <a:gd name="T31" fmla="*/ 0 h 427"/>
                  <a:gd name="T32" fmla="*/ 0 w 736"/>
                  <a:gd name="T33" fmla="*/ 0 h 427"/>
                  <a:gd name="T34" fmla="*/ 0 w 736"/>
                  <a:gd name="T35" fmla="*/ 0 h 427"/>
                  <a:gd name="T36" fmla="*/ 0 w 736"/>
                  <a:gd name="T37" fmla="*/ 0 h 427"/>
                  <a:gd name="T38" fmla="*/ 0 w 736"/>
                  <a:gd name="T39" fmla="*/ 0 h 427"/>
                  <a:gd name="T40" fmla="*/ 0 w 736"/>
                  <a:gd name="T41" fmla="*/ 1 h 427"/>
                  <a:gd name="T42" fmla="*/ 0 w 736"/>
                  <a:gd name="T43" fmla="*/ 1 h 427"/>
                  <a:gd name="T44" fmla="*/ 0 w 736"/>
                  <a:gd name="T45" fmla="*/ 1 h 427"/>
                  <a:gd name="T46" fmla="*/ 0 w 736"/>
                  <a:gd name="T47" fmla="*/ 1 h 427"/>
                  <a:gd name="T48" fmla="*/ 1 w 736"/>
                  <a:gd name="T49" fmla="*/ 1 h 427"/>
                  <a:gd name="T50" fmla="*/ 3 w 736"/>
                  <a:gd name="T51" fmla="*/ 2 h 427"/>
                  <a:gd name="T52" fmla="*/ 4 w 736"/>
                  <a:gd name="T53" fmla="*/ 2 h 427"/>
                  <a:gd name="T54" fmla="*/ 5 w 736"/>
                  <a:gd name="T55" fmla="*/ 3 h 427"/>
                  <a:gd name="T56" fmla="*/ 6 w 736"/>
                  <a:gd name="T57" fmla="*/ 4 h 427"/>
                  <a:gd name="T58" fmla="*/ 7 w 736"/>
                  <a:gd name="T59" fmla="*/ 4 h 427"/>
                  <a:gd name="T60" fmla="*/ 8 w 736"/>
                  <a:gd name="T61" fmla="*/ 5 h 427"/>
                  <a:gd name="T62" fmla="*/ 9 w 736"/>
                  <a:gd name="T63" fmla="*/ 5 h 427"/>
                  <a:gd name="T64" fmla="*/ 10 w 736"/>
                  <a:gd name="T65" fmla="*/ 6 h 427"/>
                  <a:gd name="T66" fmla="*/ 11 w 736"/>
                  <a:gd name="T67" fmla="*/ 7 h 427"/>
                  <a:gd name="T68" fmla="*/ 12 w 736"/>
                  <a:gd name="T69" fmla="*/ 7 h 427"/>
                  <a:gd name="T70" fmla="*/ 12 w 736"/>
                  <a:gd name="T71" fmla="*/ 7 h 427"/>
                  <a:gd name="T72" fmla="*/ 13 w 736"/>
                  <a:gd name="T73" fmla="*/ 8 h 427"/>
                  <a:gd name="T74" fmla="*/ 13 w 736"/>
                  <a:gd name="T75" fmla="*/ 8 h 427"/>
                  <a:gd name="T76" fmla="*/ 14 w 736"/>
                  <a:gd name="T77" fmla="*/ 8 h 427"/>
                  <a:gd name="T78" fmla="*/ 14 w 736"/>
                  <a:gd name="T79" fmla="*/ 8 h 427"/>
                  <a:gd name="T80" fmla="*/ 14 w 736"/>
                  <a:gd name="T81" fmla="*/ 8 h 427"/>
                  <a:gd name="T82" fmla="*/ 14 w 736"/>
                  <a:gd name="T83" fmla="*/ 9 h 427"/>
                  <a:gd name="T84" fmla="*/ 14 w 736"/>
                  <a:gd name="T85" fmla="*/ 9 h 427"/>
                  <a:gd name="T86" fmla="*/ 14 w 736"/>
                  <a:gd name="T87" fmla="*/ 9 h 427"/>
                  <a:gd name="T88" fmla="*/ 14 w 736"/>
                  <a:gd name="T89" fmla="*/ 9 h 427"/>
                  <a:gd name="T90" fmla="*/ 14 w 736"/>
                  <a:gd name="T91" fmla="*/ 9 h 427"/>
                  <a:gd name="T92" fmla="*/ 15 w 736"/>
                  <a:gd name="T93" fmla="*/ 9 h 427"/>
                  <a:gd name="T94" fmla="*/ 15 w 736"/>
                  <a:gd name="T95" fmla="*/ 9 h 427"/>
                  <a:gd name="T96" fmla="*/ 15 w 736"/>
                  <a:gd name="T97" fmla="*/ 8 h 427"/>
                  <a:gd name="T98" fmla="*/ 15 w 736"/>
                  <a:gd name="T99" fmla="*/ 8 h 427"/>
                  <a:gd name="T100" fmla="*/ 15 w 736"/>
                  <a:gd name="T101" fmla="*/ 8 h 427"/>
                  <a:gd name="T102" fmla="*/ 15 w 736"/>
                  <a:gd name="T103" fmla="*/ 8 h 4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36" h="427">
                    <a:moveTo>
                      <a:pt x="727" y="379"/>
                    </a:moveTo>
                    <a:lnTo>
                      <a:pt x="682" y="345"/>
                    </a:lnTo>
                    <a:lnTo>
                      <a:pt x="634" y="311"/>
                    </a:lnTo>
                    <a:lnTo>
                      <a:pt x="588" y="278"/>
                    </a:lnTo>
                    <a:lnTo>
                      <a:pt x="540" y="248"/>
                    </a:lnTo>
                    <a:lnTo>
                      <a:pt x="491" y="218"/>
                    </a:lnTo>
                    <a:lnTo>
                      <a:pt x="440" y="190"/>
                    </a:lnTo>
                    <a:lnTo>
                      <a:pt x="390" y="163"/>
                    </a:lnTo>
                    <a:lnTo>
                      <a:pt x="339" y="138"/>
                    </a:lnTo>
                    <a:lnTo>
                      <a:pt x="288" y="113"/>
                    </a:lnTo>
                    <a:lnTo>
                      <a:pt x="237" y="89"/>
                    </a:lnTo>
                    <a:lnTo>
                      <a:pt x="183" y="65"/>
                    </a:lnTo>
                    <a:lnTo>
                      <a:pt x="131" y="43"/>
                    </a:lnTo>
                    <a:lnTo>
                      <a:pt x="77" y="21"/>
                    </a:lnTo>
                    <a:lnTo>
                      <a:pt x="25" y="0"/>
                    </a:lnTo>
                    <a:lnTo>
                      <a:pt x="11" y="0"/>
                    </a:lnTo>
                    <a:lnTo>
                      <a:pt x="3" y="8"/>
                    </a:lnTo>
                    <a:lnTo>
                      <a:pt x="0" y="20"/>
                    </a:lnTo>
                    <a:lnTo>
                      <a:pt x="1" y="29"/>
                    </a:lnTo>
                    <a:lnTo>
                      <a:pt x="6" y="37"/>
                    </a:lnTo>
                    <a:lnTo>
                      <a:pt x="14" y="42"/>
                    </a:lnTo>
                    <a:lnTo>
                      <a:pt x="69" y="66"/>
                    </a:lnTo>
                    <a:lnTo>
                      <a:pt x="125" y="91"/>
                    </a:lnTo>
                    <a:lnTo>
                      <a:pt x="180" y="117"/>
                    </a:lnTo>
                    <a:lnTo>
                      <a:pt x="234" y="145"/>
                    </a:lnTo>
                    <a:lnTo>
                      <a:pt x="288" y="173"/>
                    </a:lnTo>
                    <a:lnTo>
                      <a:pt x="341" y="201"/>
                    </a:lnTo>
                    <a:lnTo>
                      <a:pt x="392" y="232"/>
                    </a:lnTo>
                    <a:lnTo>
                      <a:pt x="446" y="263"/>
                    </a:lnTo>
                    <a:lnTo>
                      <a:pt x="497" y="295"/>
                    </a:lnTo>
                    <a:lnTo>
                      <a:pt x="548" y="328"/>
                    </a:lnTo>
                    <a:lnTo>
                      <a:pt x="599" y="359"/>
                    </a:lnTo>
                    <a:lnTo>
                      <a:pt x="626" y="378"/>
                    </a:lnTo>
                    <a:lnTo>
                      <a:pt x="655" y="396"/>
                    </a:lnTo>
                    <a:lnTo>
                      <a:pt x="682" y="414"/>
                    </a:lnTo>
                    <a:lnTo>
                      <a:pt x="686" y="416"/>
                    </a:lnTo>
                    <a:lnTo>
                      <a:pt x="690" y="420"/>
                    </a:lnTo>
                    <a:lnTo>
                      <a:pt x="694" y="422"/>
                    </a:lnTo>
                    <a:lnTo>
                      <a:pt x="703" y="427"/>
                    </a:lnTo>
                    <a:lnTo>
                      <a:pt x="711" y="427"/>
                    </a:lnTo>
                    <a:lnTo>
                      <a:pt x="719" y="422"/>
                    </a:lnTo>
                    <a:lnTo>
                      <a:pt x="731" y="410"/>
                    </a:lnTo>
                    <a:lnTo>
                      <a:pt x="736" y="394"/>
                    </a:lnTo>
                    <a:lnTo>
                      <a:pt x="727" y="3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1" name="Freeform 361">
                <a:extLst>
                  <a:ext uri="{FF2B5EF4-FFF2-40B4-BE49-F238E27FC236}">
                    <a16:creationId xmlns:a16="http://schemas.microsoft.com/office/drawing/2014/main" id="{88FD537E-074D-3F8F-3E43-55B0C80ADB68}"/>
                  </a:ext>
                </a:extLst>
              </p:cNvPr>
              <p:cNvSpPr>
                <a:spLocks/>
              </p:cNvSpPr>
              <p:nvPr/>
            </p:nvSpPr>
            <p:spPr bwMode="auto">
              <a:xfrm>
                <a:off x="3972" y="2010"/>
                <a:ext cx="635" cy="714"/>
              </a:xfrm>
              <a:custGeom>
                <a:avLst/>
                <a:gdLst>
                  <a:gd name="T0" fmla="*/ 89 w 4449"/>
                  <a:gd name="T1" fmla="*/ 29 h 4992"/>
                  <a:gd name="T2" fmla="*/ 88 w 4449"/>
                  <a:gd name="T3" fmla="*/ 40 h 4992"/>
                  <a:gd name="T4" fmla="*/ 86 w 4449"/>
                  <a:gd name="T5" fmla="*/ 51 h 4992"/>
                  <a:gd name="T6" fmla="*/ 83 w 4449"/>
                  <a:gd name="T7" fmla="*/ 62 h 4992"/>
                  <a:gd name="T8" fmla="*/ 81 w 4449"/>
                  <a:gd name="T9" fmla="*/ 71 h 4992"/>
                  <a:gd name="T10" fmla="*/ 78 w 4449"/>
                  <a:gd name="T11" fmla="*/ 81 h 4992"/>
                  <a:gd name="T12" fmla="*/ 75 w 4449"/>
                  <a:gd name="T13" fmla="*/ 93 h 4992"/>
                  <a:gd name="T14" fmla="*/ 69 w 4449"/>
                  <a:gd name="T15" fmla="*/ 95 h 4992"/>
                  <a:gd name="T16" fmla="*/ 59 w 4449"/>
                  <a:gd name="T17" fmla="*/ 91 h 4992"/>
                  <a:gd name="T18" fmla="*/ 48 w 4449"/>
                  <a:gd name="T19" fmla="*/ 88 h 4992"/>
                  <a:gd name="T20" fmla="*/ 38 w 4449"/>
                  <a:gd name="T21" fmla="*/ 85 h 4992"/>
                  <a:gd name="T22" fmla="*/ 27 w 4449"/>
                  <a:gd name="T23" fmla="*/ 81 h 4992"/>
                  <a:gd name="T24" fmla="*/ 17 w 4449"/>
                  <a:gd name="T25" fmla="*/ 79 h 4992"/>
                  <a:gd name="T26" fmla="*/ 6 w 4449"/>
                  <a:gd name="T27" fmla="*/ 76 h 4992"/>
                  <a:gd name="T28" fmla="*/ 3 w 4449"/>
                  <a:gd name="T29" fmla="*/ 73 h 4992"/>
                  <a:gd name="T30" fmla="*/ 4 w 4449"/>
                  <a:gd name="T31" fmla="*/ 61 h 4992"/>
                  <a:gd name="T32" fmla="*/ 5 w 4449"/>
                  <a:gd name="T33" fmla="*/ 50 h 4992"/>
                  <a:gd name="T34" fmla="*/ 6 w 4449"/>
                  <a:gd name="T35" fmla="*/ 40 h 4992"/>
                  <a:gd name="T36" fmla="*/ 6 w 4449"/>
                  <a:gd name="T37" fmla="*/ 29 h 4992"/>
                  <a:gd name="T38" fmla="*/ 7 w 4449"/>
                  <a:gd name="T39" fmla="*/ 19 h 4992"/>
                  <a:gd name="T40" fmla="*/ 7 w 4449"/>
                  <a:gd name="T41" fmla="*/ 8 h 4992"/>
                  <a:gd name="T42" fmla="*/ 8 w 4449"/>
                  <a:gd name="T43" fmla="*/ 2 h 4992"/>
                  <a:gd name="T44" fmla="*/ 18 w 4449"/>
                  <a:gd name="T45" fmla="*/ 4 h 4992"/>
                  <a:gd name="T46" fmla="*/ 29 w 4449"/>
                  <a:gd name="T47" fmla="*/ 7 h 4992"/>
                  <a:gd name="T48" fmla="*/ 40 w 4449"/>
                  <a:gd name="T49" fmla="*/ 9 h 4992"/>
                  <a:gd name="T50" fmla="*/ 49 w 4449"/>
                  <a:gd name="T51" fmla="*/ 12 h 4992"/>
                  <a:gd name="T52" fmla="*/ 60 w 4449"/>
                  <a:gd name="T53" fmla="*/ 15 h 4992"/>
                  <a:gd name="T54" fmla="*/ 70 w 4449"/>
                  <a:gd name="T55" fmla="*/ 18 h 4992"/>
                  <a:gd name="T56" fmla="*/ 80 w 4449"/>
                  <a:gd name="T57" fmla="*/ 20 h 4992"/>
                  <a:gd name="T58" fmla="*/ 89 w 4449"/>
                  <a:gd name="T59" fmla="*/ 22 h 4992"/>
                  <a:gd name="T60" fmla="*/ 85 w 4449"/>
                  <a:gd name="T61" fmla="*/ 17 h 4992"/>
                  <a:gd name="T62" fmla="*/ 74 w 4449"/>
                  <a:gd name="T63" fmla="*/ 15 h 4992"/>
                  <a:gd name="T64" fmla="*/ 64 w 4449"/>
                  <a:gd name="T65" fmla="*/ 12 h 4992"/>
                  <a:gd name="T66" fmla="*/ 53 w 4449"/>
                  <a:gd name="T67" fmla="*/ 9 h 4992"/>
                  <a:gd name="T68" fmla="*/ 43 w 4449"/>
                  <a:gd name="T69" fmla="*/ 7 h 4992"/>
                  <a:gd name="T70" fmla="*/ 33 w 4449"/>
                  <a:gd name="T71" fmla="*/ 4 h 4992"/>
                  <a:gd name="T72" fmla="*/ 22 w 4449"/>
                  <a:gd name="T73" fmla="*/ 2 h 4992"/>
                  <a:gd name="T74" fmla="*/ 11 w 4449"/>
                  <a:gd name="T75" fmla="*/ 0 h 4992"/>
                  <a:gd name="T76" fmla="*/ 7 w 4449"/>
                  <a:gd name="T77" fmla="*/ 2 h 4992"/>
                  <a:gd name="T78" fmla="*/ 6 w 4449"/>
                  <a:gd name="T79" fmla="*/ 6 h 4992"/>
                  <a:gd name="T80" fmla="*/ 5 w 4449"/>
                  <a:gd name="T81" fmla="*/ 17 h 4992"/>
                  <a:gd name="T82" fmla="*/ 4 w 4449"/>
                  <a:gd name="T83" fmla="*/ 28 h 4992"/>
                  <a:gd name="T84" fmla="*/ 3 w 4449"/>
                  <a:gd name="T85" fmla="*/ 39 h 4992"/>
                  <a:gd name="T86" fmla="*/ 3 w 4449"/>
                  <a:gd name="T87" fmla="*/ 49 h 4992"/>
                  <a:gd name="T88" fmla="*/ 2 w 4449"/>
                  <a:gd name="T89" fmla="*/ 60 h 4992"/>
                  <a:gd name="T90" fmla="*/ 0 w 4449"/>
                  <a:gd name="T91" fmla="*/ 71 h 4992"/>
                  <a:gd name="T92" fmla="*/ 0 w 4449"/>
                  <a:gd name="T93" fmla="*/ 76 h 4992"/>
                  <a:gd name="T94" fmla="*/ 9 w 4449"/>
                  <a:gd name="T95" fmla="*/ 79 h 4992"/>
                  <a:gd name="T96" fmla="*/ 18 w 4449"/>
                  <a:gd name="T97" fmla="*/ 82 h 4992"/>
                  <a:gd name="T98" fmla="*/ 29 w 4449"/>
                  <a:gd name="T99" fmla="*/ 85 h 4992"/>
                  <a:gd name="T100" fmla="*/ 39 w 4449"/>
                  <a:gd name="T101" fmla="*/ 89 h 4992"/>
                  <a:gd name="T102" fmla="*/ 50 w 4449"/>
                  <a:gd name="T103" fmla="*/ 93 h 4992"/>
                  <a:gd name="T104" fmla="*/ 60 w 4449"/>
                  <a:gd name="T105" fmla="*/ 96 h 4992"/>
                  <a:gd name="T106" fmla="*/ 70 w 4449"/>
                  <a:gd name="T107" fmla="*/ 100 h 4992"/>
                  <a:gd name="T108" fmla="*/ 77 w 4449"/>
                  <a:gd name="T109" fmla="*/ 100 h 4992"/>
                  <a:gd name="T110" fmla="*/ 78 w 4449"/>
                  <a:gd name="T111" fmla="*/ 97 h 4992"/>
                  <a:gd name="T112" fmla="*/ 80 w 4449"/>
                  <a:gd name="T113" fmla="*/ 86 h 4992"/>
                  <a:gd name="T114" fmla="*/ 82 w 4449"/>
                  <a:gd name="T115" fmla="*/ 76 h 4992"/>
                  <a:gd name="T116" fmla="*/ 85 w 4449"/>
                  <a:gd name="T117" fmla="*/ 65 h 4992"/>
                  <a:gd name="T118" fmla="*/ 87 w 4449"/>
                  <a:gd name="T119" fmla="*/ 55 h 4992"/>
                  <a:gd name="T120" fmla="*/ 89 w 4449"/>
                  <a:gd name="T121" fmla="*/ 45 h 4992"/>
                  <a:gd name="T122" fmla="*/ 90 w 4449"/>
                  <a:gd name="T123" fmla="*/ 34 h 4992"/>
                  <a:gd name="T124" fmla="*/ 91 w 4449"/>
                  <a:gd name="T125" fmla="*/ 24 h 4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49" h="4992">
                    <a:moveTo>
                      <a:pt x="4396" y="1139"/>
                    </a:moveTo>
                    <a:lnTo>
                      <a:pt x="4387" y="1146"/>
                    </a:lnTo>
                    <a:lnTo>
                      <a:pt x="4380" y="1155"/>
                    </a:lnTo>
                    <a:lnTo>
                      <a:pt x="4376" y="1171"/>
                    </a:lnTo>
                    <a:lnTo>
                      <a:pt x="4375" y="1223"/>
                    </a:lnTo>
                    <a:lnTo>
                      <a:pt x="4374" y="1277"/>
                    </a:lnTo>
                    <a:lnTo>
                      <a:pt x="4372" y="1329"/>
                    </a:lnTo>
                    <a:lnTo>
                      <a:pt x="4369" y="1383"/>
                    </a:lnTo>
                    <a:lnTo>
                      <a:pt x="4365" y="1435"/>
                    </a:lnTo>
                    <a:lnTo>
                      <a:pt x="4362" y="1487"/>
                    </a:lnTo>
                    <a:lnTo>
                      <a:pt x="4357" y="1542"/>
                    </a:lnTo>
                    <a:lnTo>
                      <a:pt x="4353" y="1595"/>
                    </a:lnTo>
                    <a:lnTo>
                      <a:pt x="4348" y="1648"/>
                    </a:lnTo>
                    <a:lnTo>
                      <a:pt x="4342" y="1700"/>
                    </a:lnTo>
                    <a:lnTo>
                      <a:pt x="4337" y="1752"/>
                    </a:lnTo>
                    <a:lnTo>
                      <a:pt x="4330" y="1804"/>
                    </a:lnTo>
                    <a:lnTo>
                      <a:pt x="4323" y="1858"/>
                    </a:lnTo>
                    <a:lnTo>
                      <a:pt x="4316" y="1911"/>
                    </a:lnTo>
                    <a:lnTo>
                      <a:pt x="4309" y="1964"/>
                    </a:lnTo>
                    <a:lnTo>
                      <a:pt x="4301" y="2016"/>
                    </a:lnTo>
                    <a:lnTo>
                      <a:pt x="4293" y="2068"/>
                    </a:lnTo>
                    <a:lnTo>
                      <a:pt x="4284" y="2119"/>
                    </a:lnTo>
                    <a:lnTo>
                      <a:pt x="4275" y="2173"/>
                    </a:lnTo>
                    <a:lnTo>
                      <a:pt x="4266" y="2225"/>
                    </a:lnTo>
                    <a:lnTo>
                      <a:pt x="4257" y="2276"/>
                    </a:lnTo>
                    <a:lnTo>
                      <a:pt x="4248" y="2330"/>
                    </a:lnTo>
                    <a:lnTo>
                      <a:pt x="4238" y="2381"/>
                    </a:lnTo>
                    <a:lnTo>
                      <a:pt x="4228" y="2433"/>
                    </a:lnTo>
                    <a:lnTo>
                      <a:pt x="4216" y="2484"/>
                    </a:lnTo>
                    <a:lnTo>
                      <a:pt x="4206" y="2538"/>
                    </a:lnTo>
                    <a:lnTo>
                      <a:pt x="4195" y="2589"/>
                    </a:lnTo>
                    <a:lnTo>
                      <a:pt x="4183" y="2641"/>
                    </a:lnTo>
                    <a:lnTo>
                      <a:pt x="4172" y="2694"/>
                    </a:lnTo>
                    <a:lnTo>
                      <a:pt x="4160" y="2745"/>
                    </a:lnTo>
                    <a:lnTo>
                      <a:pt x="4148" y="2796"/>
                    </a:lnTo>
                    <a:lnTo>
                      <a:pt x="4135" y="2849"/>
                    </a:lnTo>
                    <a:lnTo>
                      <a:pt x="4122" y="2901"/>
                    </a:lnTo>
                    <a:lnTo>
                      <a:pt x="4109" y="2952"/>
                    </a:lnTo>
                    <a:lnTo>
                      <a:pt x="4097" y="3003"/>
                    </a:lnTo>
                    <a:lnTo>
                      <a:pt x="4083" y="3056"/>
                    </a:lnTo>
                    <a:lnTo>
                      <a:pt x="4070" y="3111"/>
                    </a:lnTo>
                    <a:lnTo>
                      <a:pt x="4056" y="3164"/>
                    </a:lnTo>
                    <a:lnTo>
                      <a:pt x="4042" y="3219"/>
                    </a:lnTo>
                    <a:lnTo>
                      <a:pt x="4027" y="3272"/>
                    </a:lnTo>
                    <a:lnTo>
                      <a:pt x="4013" y="3326"/>
                    </a:lnTo>
                    <a:lnTo>
                      <a:pt x="3998" y="3379"/>
                    </a:lnTo>
                    <a:lnTo>
                      <a:pt x="3984" y="3433"/>
                    </a:lnTo>
                    <a:lnTo>
                      <a:pt x="3969" y="3487"/>
                    </a:lnTo>
                    <a:lnTo>
                      <a:pt x="3955" y="3542"/>
                    </a:lnTo>
                    <a:lnTo>
                      <a:pt x="3940" y="3594"/>
                    </a:lnTo>
                    <a:lnTo>
                      <a:pt x="3925" y="3648"/>
                    </a:lnTo>
                    <a:lnTo>
                      <a:pt x="3910" y="3701"/>
                    </a:lnTo>
                    <a:lnTo>
                      <a:pt x="3896" y="3755"/>
                    </a:lnTo>
                    <a:lnTo>
                      <a:pt x="3881" y="3808"/>
                    </a:lnTo>
                    <a:lnTo>
                      <a:pt x="3866" y="3860"/>
                    </a:lnTo>
                    <a:lnTo>
                      <a:pt x="3851" y="3916"/>
                    </a:lnTo>
                    <a:lnTo>
                      <a:pt x="3836" y="3971"/>
                    </a:lnTo>
                    <a:lnTo>
                      <a:pt x="3819" y="4026"/>
                    </a:lnTo>
                    <a:lnTo>
                      <a:pt x="3803" y="4082"/>
                    </a:lnTo>
                    <a:lnTo>
                      <a:pt x="3786" y="4138"/>
                    </a:lnTo>
                    <a:lnTo>
                      <a:pt x="3769" y="4193"/>
                    </a:lnTo>
                    <a:lnTo>
                      <a:pt x="3752" y="4249"/>
                    </a:lnTo>
                    <a:lnTo>
                      <a:pt x="3735" y="4307"/>
                    </a:lnTo>
                    <a:lnTo>
                      <a:pt x="3719" y="4363"/>
                    </a:lnTo>
                    <a:lnTo>
                      <a:pt x="3705" y="4420"/>
                    </a:lnTo>
                    <a:lnTo>
                      <a:pt x="3690" y="4477"/>
                    </a:lnTo>
                    <a:lnTo>
                      <a:pt x="3676" y="4532"/>
                    </a:lnTo>
                    <a:lnTo>
                      <a:pt x="3665" y="4590"/>
                    </a:lnTo>
                    <a:lnTo>
                      <a:pt x="3655" y="4647"/>
                    </a:lnTo>
                    <a:lnTo>
                      <a:pt x="3647" y="4705"/>
                    </a:lnTo>
                    <a:lnTo>
                      <a:pt x="3640" y="4761"/>
                    </a:lnTo>
                    <a:lnTo>
                      <a:pt x="3586" y="4734"/>
                    </a:lnTo>
                    <a:lnTo>
                      <a:pt x="3533" y="4707"/>
                    </a:lnTo>
                    <a:lnTo>
                      <a:pt x="3479" y="4684"/>
                    </a:lnTo>
                    <a:lnTo>
                      <a:pt x="3424" y="4661"/>
                    </a:lnTo>
                    <a:lnTo>
                      <a:pt x="3368" y="4637"/>
                    </a:lnTo>
                    <a:lnTo>
                      <a:pt x="3311" y="4616"/>
                    </a:lnTo>
                    <a:lnTo>
                      <a:pt x="3255" y="4596"/>
                    </a:lnTo>
                    <a:lnTo>
                      <a:pt x="3199" y="4577"/>
                    </a:lnTo>
                    <a:lnTo>
                      <a:pt x="3141" y="4557"/>
                    </a:lnTo>
                    <a:lnTo>
                      <a:pt x="3086" y="4538"/>
                    </a:lnTo>
                    <a:lnTo>
                      <a:pt x="3031" y="4517"/>
                    </a:lnTo>
                    <a:lnTo>
                      <a:pt x="2978" y="4498"/>
                    </a:lnTo>
                    <a:lnTo>
                      <a:pt x="2927" y="4479"/>
                    </a:lnTo>
                    <a:lnTo>
                      <a:pt x="2876" y="4461"/>
                    </a:lnTo>
                    <a:lnTo>
                      <a:pt x="2825" y="4442"/>
                    </a:lnTo>
                    <a:lnTo>
                      <a:pt x="2773" y="4423"/>
                    </a:lnTo>
                    <a:lnTo>
                      <a:pt x="2721" y="4405"/>
                    </a:lnTo>
                    <a:lnTo>
                      <a:pt x="2669" y="4387"/>
                    </a:lnTo>
                    <a:lnTo>
                      <a:pt x="2616" y="4370"/>
                    </a:lnTo>
                    <a:lnTo>
                      <a:pt x="2565" y="4351"/>
                    </a:lnTo>
                    <a:lnTo>
                      <a:pt x="2513" y="4334"/>
                    </a:lnTo>
                    <a:lnTo>
                      <a:pt x="2462" y="4316"/>
                    </a:lnTo>
                    <a:lnTo>
                      <a:pt x="2410" y="4300"/>
                    </a:lnTo>
                    <a:lnTo>
                      <a:pt x="2357" y="4283"/>
                    </a:lnTo>
                    <a:lnTo>
                      <a:pt x="2305" y="4265"/>
                    </a:lnTo>
                    <a:lnTo>
                      <a:pt x="2253" y="4249"/>
                    </a:lnTo>
                    <a:lnTo>
                      <a:pt x="2200" y="4231"/>
                    </a:lnTo>
                    <a:lnTo>
                      <a:pt x="2147" y="4215"/>
                    </a:lnTo>
                    <a:lnTo>
                      <a:pt x="2095" y="4201"/>
                    </a:lnTo>
                    <a:lnTo>
                      <a:pt x="2042" y="4184"/>
                    </a:lnTo>
                    <a:lnTo>
                      <a:pt x="1990" y="4168"/>
                    </a:lnTo>
                    <a:lnTo>
                      <a:pt x="1937" y="4150"/>
                    </a:lnTo>
                    <a:lnTo>
                      <a:pt x="1882" y="4135"/>
                    </a:lnTo>
                    <a:lnTo>
                      <a:pt x="1826" y="4120"/>
                    </a:lnTo>
                    <a:lnTo>
                      <a:pt x="1772" y="4102"/>
                    </a:lnTo>
                    <a:lnTo>
                      <a:pt x="1717" y="4087"/>
                    </a:lnTo>
                    <a:lnTo>
                      <a:pt x="1661" y="4071"/>
                    </a:lnTo>
                    <a:lnTo>
                      <a:pt x="1607" y="4056"/>
                    </a:lnTo>
                    <a:lnTo>
                      <a:pt x="1552" y="4040"/>
                    </a:lnTo>
                    <a:lnTo>
                      <a:pt x="1498" y="4026"/>
                    </a:lnTo>
                    <a:lnTo>
                      <a:pt x="1442" y="4009"/>
                    </a:lnTo>
                    <a:lnTo>
                      <a:pt x="1387" y="3994"/>
                    </a:lnTo>
                    <a:lnTo>
                      <a:pt x="1333" y="3979"/>
                    </a:lnTo>
                    <a:lnTo>
                      <a:pt x="1278" y="3964"/>
                    </a:lnTo>
                    <a:lnTo>
                      <a:pt x="1224" y="3949"/>
                    </a:lnTo>
                    <a:lnTo>
                      <a:pt x="1168" y="3934"/>
                    </a:lnTo>
                    <a:lnTo>
                      <a:pt x="1113" y="3919"/>
                    </a:lnTo>
                    <a:lnTo>
                      <a:pt x="1059" y="3905"/>
                    </a:lnTo>
                    <a:lnTo>
                      <a:pt x="1002" y="3890"/>
                    </a:lnTo>
                    <a:lnTo>
                      <a:pt x="949" y="3875"/>
                    </a:lnTo>
                    <a:lnTo>
                      <a:pt x="894" y="3859"/>
                    </a:lnTo>
                    <a:lnTo>
                      <a:pt x="842" y="3843"/>
                    </a:lnTo>
                    <a:lnTo>
                      <a:pt x="787" y="3828"/>
                    </a:lnTo>
                    <a:lnTo>
                      <a:pt x="734" y="3814"/>
                    </a:lnTo>
                    <a:lnTo>
                      <a:pt x="678" y="3800"/>
                    </a:lnTo>
                    <a:lnTo>
                      <a:pt x="623" y="3785"/>
                    </a:lnTo>
                    <a:lnTo>
                      <a:pt x="568" y="3770"/>
                    </a:lnTo>
                    <a:lnTo>
                      <a:pt x="513" y="3757"/>
                    </a:lnTo>
                    <a:lnTo>
                      <a:pt x="458" y="3743"/>
                    </a:lnTo>
                    <a:lnTo>
                      <a:pt x="404" y="3731"/>
                    </a:lnTo>
                    <a:lnTo>
                      <a:pt x="348" y="3717"/>
                    </a:lnTo>
                    <a:lnTo>
                      <a:pt x="294" y="3706"/>
                    </a:lnTo>
                    <a:lnTo>
                      <a:pt x="239" y="3694"/>
                    </a:lnTo>
                    <a:lnTo>
                      <a:pt x="183" y="3683"/>
                    </a:lnTo>
                    <a:lnTo>
                      <a:pt x="126" y="3673"/>
                    </a:lnTo>
                    <a:lnTo>
                      <a:pt x="129" y="3670"/>
                    </a:lnTo>
                    <a:lnTo>
                      <a:pt x="130" y="3667"/>
                    </a:lnTo>
                    <a:lnTo>
                      <a:pt x="131" y="3662"/>
                    </a:lnTo>
                    <a:lnTo>
                      <a:pt x="145" y="3608"/>
                    </a:lnTo>
                    <a:lnTo>
                      <a:pt x="157" y="3552"/>
                    </a:lnTo>
                    <a:lnTo>
                      <a:pt x="167" y="3494"/>
                    </a:lnTo>
                    <a:lnTo>
                      <a:pt x="175" y="3436"/>
                    </a:lnTo>
                    <a:lnTo>
                      <a:pt x="183" y="3378"/>
                    </a:lnTo>
                    <a:lnTo>
                      <a:pt x="189" y="3320"/>
                    </a:lnTo>
                    <a:lnTo>
                      <a:pt x="196" y="3262"/>
                    </a:lnTo>
                    <a:lnTo>
                      <a:pt x="200" y="3204"/>
                    </a:lnTo>
                    <a:lnTo>
                      <a:pt x="204" y="3145"/>
                    </a:lnTo>
                    <a:lnTo>
                      <a:pt x="208" y="3087"/>
                    </a:lnTo>
                    <a:lnTo>
                      <a:pt x="212" y="3028"/>
                    </a:lnTo>
                    <a:lnTo>
                      <a:pt x="215" y="2970"/>
                    </a:lnTo>
                    <a:lnTo>
                      <a:pt x="219" y="2913"/>
                    </a:lnTo>
                    <a:lnTo>
                      <a:pt x="223" y="2856"/>
                    </a:lnTo>
                    <a:lnTo>
                      <a:pt x="228" y="2801"/>
                    </a:lnTo>
                    <a:lnTo>
                      <a:pt x="231" y="2746"/>
                    </a:lnTo>
                    <a:lnTo>
                      <a:pt x="236" y="2691"/>
                    </a:lnTo>
                    <a:lnTo>
                      <a:pt x="239" y="2636"/>
                    </a:lnTo>
                    <a:lnTo>
                      <a:pt x="242" y="2581"/>
                    </a:lnTo>
                    <a:lnTo>
                      <a:pt x="246" y="2525"/>
                    </a:lnTo>
                    <a:lnTo>
                      <a:pt x="249" y="2470"/>
                    </a:lnTo>
                    <a:lnTo>
                      <a:pt x="253" y="2415"/>
                    </a:lnTo>
                    <a:lnTo>
                      <a:pt x="256" y="2360"/>
                    </a:lnTo>
                    <a:lnTo>
                      <a:pt x="258" y="2306"/>
                    </a:lnTo>
                    <a:lnTo>
                      <a:pt x="262" y="2249"/>
                    </a:lnTo>
                    <a:lnTo>
                      <a:pt x="264" y="2194"/>
                    </a:lnTo>
                    <a:lnTo>
                      <a:pt x="267" y="2139"/>
                    </a:lnTo>
                    <a:lnTo>
                      <a:pt x="270" y="2084"/>
                    </a:lnTo>
                    <a:lnTo>
                      <a:pt x="272" y="2030"/>
                    </a:lnTo>
                    <a:lnTo>
                      <a:pt x="274" y="1974"/>
                    </a:lnTo>
                    <a:lnTo>
                      <a:pt x="278" y="1922"/>
                    </a:lnTo>
                    <a:lnTo>
                      <a:pt x="280" y="1867"/>
                    </a:lnTo>
                    <a:lnTo>
                      <a:pt x="282" y="1814"/>
                    </a:lnTo>
                    <a:lnTo>
                      <a:pt x="285" y="1760"/>
                    </a:lnTo>
                    <a:lnTo>
                      <a:pt x="287" y="1707"/>
                    </a:lnTo>
                    <a:lnTo>
                      <a:pt x="289" y="1654"/>
                    </a:lnTo>
                    <a:lnTo>
                      <a:pt x="291" y="1601"/>
                    </a:lnTo>
                    <a:lnTo>
                      <a:pt x="294" y="1549"/>
                    </a:lnTo>
                    <a:lnTo>
                      <a:pt x="297" y="1494"/>
                    </a:lnTo>
                    <a:lnTo>
                      <a:pt x="299" y="1439"/>
                    </a:lnTo>
                    <a:lnTo>
                      <a:pt x="302" y="1387"/>
                    </a:lnTo>
                    <a:lnTo>
                      <a:pt x="304" y="1334"/>
                    </a:lnTo>
                    <a:lnTo>
                      <a:pt x="307" y="1281"/>
                    </a:lnTo>
                    <a:lnTo>
                      <a:pt x="310" y="1228"/>
                    </a:lnTo>
                    <a:lnTo>
                      <a:pt x="312" y="1176"/>
                    </a:lnTo>
                    <a:lnTo>
                      <a:pt x="315" y="1121"/>
                    </a:lnTo>
                    <a:lnTo>
                      <a:pt x="318" y="1068"/>
                    </a:lnTo>
                    <a:lnTo>
                      <a:pt x="321" y="1014"/>
                    </a:lnTo>
                    <a:lnTo>
                      <a:pt x="323" y="961"/>
                    </a:lnTo>
                    <a:lnTo>
                      <a:pt x="327" y="908"/>
                    </a:lnTo>
                    <a:lnTo>
                      <a:pt x="330" y="855"/>
                    </a:lnTo>
                    <a:lnTo>
                      <a:pt x="332" y="802"/>
                    </a:lnTo>
                    <a:lnTo>
                      <a:pt x="336" y="748"/>
                    </a:lnTo>
                    <a:lnTo>
                      <a:pt x="339" y="695"/>
                    </a:lnTo>
                    <a:lnTo>
                      <a:pt x="343" y="641"/>
                    </a:lnTo>
                    <a:lnTo>
                      <a:pt x="347" y="589"/>
                    </a:lnTo>
                    <a:lnTo>
                      <a:pt x="350" y="535"/>
                    </a:lnTo>
                    <a:lnTo>
                      <a:pt x="354" y="482"/>
                    </a:lnTo>
                    <a:lnTo>
                      <a:pt x="358" y="429"/>
                    </a:lnTo>
                    <a:lnTo>
                      <a:pt x="362" y="376"/>
                    </a:lnTo>
                    <a:lnTo>
                      <a:pt x="366" y="323"/>
                    </a:lnTo>
                    <a:lnTo>
                      <a:pt x="371" y="269"/>
                    </a:lnTo>
                    <a:lnTo>
                      <a:pt x="375" y="216"/>
                    </a:lnTo>
                    <a:lnTo>
                      <a:pt x="380" y="164"/>
                    </a:lnTo>
                    <a:lnTo>
                      <a:pt x="385" y="109"/>
                    </a:lnTo>
                    <a:lnTo>
                      <a:pt x="385" y="106"/>
                    </a:lnTo>
                    <a:lnTo>
                      <a:pt x="385" y="101"/>
                    </a:lnTo>
                    <a:lnTo>
                      <a:pt x="383" y="98"/>
                    </a:lnTo>
                    <a:lnTo>
                      <a:pt x="436" y="108"/>
                    </a:lnTo>
                    <a:lnTo>
                      <a:pt x="488" y="118"/>
                    </a:lnTo>
                    <a:lnTo>
                      <a:pt x="540" y="128"/>
                    </a:lnTo>
                    <a:lnTo>
                      <a:pt x="593" y="139"/>
                    </a:lnTo>
                    <a:lnTo>
                      <a:pt x="646" y="150"/>
                    </a:lnTo>
                    <a:lnTo>
                      <a:pt x="698" y="161"/>
                    </a:lnTo>
                    <a:lnTo>
                      <a:pt x="748" y="172"/>
                    </a:lnTo>
                    <a:lnTo>
                      <a:pt x="802" y="183"/>
                    </a:lnTo>
                    <a:lnTo>
                      <a:pt x="852" y="193"/>
                    </a:lnTo>
                    <a:lnTo>
                      <a:pt x="905" y="205"/>
                    </a:lnTo>
                    <a:lnTo>
                      <a:pt x="956" y="216"/>
                    </a:lnTo>
                    <a:lnTo>
                      <a:pt x="1009" y="227"/>
                    </a:lnTo>
                    <a:lnTo>
                      <a:pt x="1061" y="239"/>
                    </a:lnTo>
                    <a:lnTo>
                      <a:pt x="1113" y="250"/>
                    </a:lnTo>
                    <a:lnTo>
                      <a:pt x="1165" y="261"/>
                    </a:lnTo>
                    <a:lnTo>
                      <a:pt x="1217" y="274"/>
                    </a:lnTo>
                    <a:lnTo>
                      <a:pt x="1268" y="285"/>
                    </a:lnTo>
                    <a:lnTo>
                      <a:pt x="1320" y="298"/>
                    </a:lnTo>
                    <a:lnTo>
                      <a:pt x="1371" y="311"/>
                    </a:lnTo>
                    <a:lnTo>
                      <a:pt x="1423" y="324"/>
                    </a:lnTo>
                    <a:lnTo>
                      <a:pt x="1475" y="336"/>
                    </a:lnTo>
                    <a:lnTo>
                      <a:pt x="1526" y="349"/>
                    </a:lnTo>
                    <a:lnTo>
                      <a:pt x="1578" y="361"/>
                    </a:lnTo>
                    <a:lnTo>
                      <a:pt x="1630" y="374"/>
                    </a:lnTo>
                    <a:lnTo>
                      <a:pt x="1682" y="387"/>
                    </a:lnTo>
                    <a:lnTo>
                      <a:pt x="1733" y="400"/>
                    </a:lnTo>
                    <a:lnTo>
                      <a:pt x="1784" y="413"/>
                    </a:lnTo>
                    <a:lnTo>
                      <a:pt x="1835" y="426"/>
                    </a:lnTo>
                    <a:lnTo>
                      <a:pt x="1888" y="440"/>
                    </a:lnTo>
                    <a:lnTo>
                      <a:pt x="1939" y="454"/>
                    </a:lnTo>
                    <a:lnTo>
                      <a:pt x="1990" y="467"/>
                    </a:lnTo>
                    <a:lnTo>
                      <a:pt x="2041" y="481"/>
                    </a:lnTo>
                    <a:lnTo>
                      <a:pt x="2092" y="496"/>
                    </a:lnTo>
                    <a:lnTo>
                      <a:pt x="2143" y="510"/>
                    </a:lnTo>
                    <a:lnTo>
                      <a:pt x="2196" y="524"/>
                    </a:lnTo>
                    <a:lnTo>
                      <a:pt x="2247" y="539"/>
                    </a:lnTo>
                    <a:lnTo>
                      <a:pt x="2298" y="554"/>
                    </a:lnTo>
                    <a:lnTo>
                      <a:pt x="2350" y="567"/>
                    </a:lnTo>
                    <a:lnTo>
                      <a:pt x="2404" y="583"/>
                    </a:lnTo>
                    <a:lnTo>
                      <a:pt x="2456" y="598"/>
                    </a:lnTo>
                    <a:lnTo>
                      <a:pt x="2510" y="614"/>
                    </a:lnTo>
                    <a:lnTo>
                      <a:pt x="2563" y="629"/>
                    </a:lnTo>
                    <a:lnTo>
                      <a:pt x="2616" y="645"/>
                    </a:lnTo>
                    <a:lnTo>
                      <a:pt x="2670" y="659"/>
                    </a:lnTo>
                    <a:lnTo>
                      <a:pt x="2723" y="674"/>
                    </a:lnTo>
                    <a:lnTo>
                      <a:pt x="2778" y="690"/>
                    </a:lnTo>
                    <a:lnTo>
                      <a:pt x="2831" y="706"/>
                    </a:lnTo>
                    <a:lnTo>
                      <a:pt x="2885" y="722"/>
                    </a:lnTo>
                    <a:lnTo>
                      <a:pt x="2937" y="737"/>
                    </a:lnTo>
                    <a:lnTo>
                      <a:pt x="2991" y="752"/>
                    </a:lnTo>
                    <a:lnTo>
                      <a:pt x="3044" y="766"/>
                    </a:lnTo>
                    <a:lnTo>
                      <a:pt x="3097" y="781"/>
                    </a:lnTo>
                    <a:lnTo>
                      <a:pt x="3152" y="796"/>
                    </a:lnTo>
                    <a:lnTo>
                      <a:pt x="3207" y="811"/>
                    </a:lnTo>
                    <a:lnTo>
                      <a:pt x="3260" y="825"/>
                    </a:lnTo>
                    <a:lnTo>
                      <a:pt x="3313" y="841"/>
                    </a:lnTo>
                    <a:lnTo>
                      <a:pt x="3367" y="856"/>
                    </a:lnTo>
                    <a:lnTo>
                      <a:pt x="3423" y="871"/>
                    </a:lnTo>
                    <a:lnTo>
                      <a:pt x="3479" y="886"/>
                    </a:lnTo>
                    <a:lnTo>
                      <a:pt x="3535" y="899"/>
                    </a:lnTo>
                    <a:lnTo>
                      <a:pt x="3592" y="914"/>
                    </a:lnTo>
                    <a:lnTo>
                      <a:pt x="3651" y="928"/>
                    </a:lnTo>
                    <a:lnTo>
                      <a:pt x="3707" y="941"/>
                    </a:lnTo>
                    <a:lnTo>
                      <a:pt x="3764" y="955"/>
                    </a:lnTo>
                    <a:lnTo>
                      <a:pt x="3821" y="969"/>
                    </a:lnTo>
                    <a:lnTo>
                      <a:pt x="3877" y="981"/>
                    </a:lnTo>
                    <a:lnTo>
                      <a:pt x="3935" y="995"/>
                    </a:lnTo>
                    <a:lnTo>
                      <a:pt x="3993" y="1010"/>
                    </a:lnTo>
                    <a:lnTo>
                      <a:pt x="4054" y="1023"/>
                    </a:lnTo>
                    <a:lnTo>
                      <a:pt x="4113" y="1037"/>
                    </a:lnTo>
                    <a:lnTo>
                      <a:pt x="4174" y="1048"/>
                    </a:lnTo>
                    <a:lnTo>
                      <a:pt x="4233" y="1056"/>
                    </a:lnTo>
                    <a:lnTo>
                      <a:pt x="4293" y="1062"/>
                    </a:lnTo>
                    <a:lnTo>
                      <a:pt x="4353" y="1062"/>
                    </a:lnTo>
                    <a:lnTo>
                      <a:pt x="4367" y="1061"/>
                    </a:lnTo>
                    <a:lnTo>
                      <a:pt x="4381" y="1056"/>
                    </a:lnTo>
                    <a:lnTo>
                      <a:pt x="4394" y="1051"/>
                    </a:lnTo>
                    <a:lnTo>
                      <a:pt x="4430" y="1004"/>
                    </a:lnTo>
                    <a:lnTo>
                      <a:pt x="4424" y="943"/>
                    </a:lnTo>
                    <a:lnTo>
                      <a:pt x="4374" y="897"/>
                    </a:lnTo>
                    <a:lnTo>
                      <a:pt x="4321" y="878"/>
                    </a:lnTo>
                    <a:lnTo>
                      <a:pt x="4266" y="862"/>
                    </a:lnTo>
                    <a:lnTo>
                      <a:pt x="4209" y="848"/>
                    </a:lnTo>
                    <a:lnTo>
                      <a:pt x="4152" y="836"/>
                    </a:lnTo>
                    <a:lnTo>
                      <a:pt x="4093" y="825"/>
                    </a:lnTo>
                    <a:lnTo>
                      <a:pt x="4035" y="814"/>
                    </a:lnTo>
                    <a:lnTo>
                      <a:pt x="3977" y="804"/>
                    </a:lnTo>
                    <a:lnTo>
                      <a:pt x="3919" y="794"/>
                    </a:lnTo>
                    <a:lnTo>
                      <a:pt x="3864" y="782"/>
                    </a:lnTo>
                    <a:lnTo>
                      <a:pt x="3807" y="770"/>
                    </a:lnTo>
                    <a:lnTo>
                      <a:pt x="3750" y="757"/>
                    </a:lnTo>
                    <a:lnTo>
                      <a:pt x="3694" y="744"/>
                    </a:lnTo>
                    <a:lnTo>
                      <a:pt x="3637" y="730"/>
                    </a:lnTo>
                    <a:lnTo>
                      <a:pt x="3578" y="716"/>
                    </a:lnTo>
                    <a:lnTo>
                      <a:pt x="3521" y="703"/>
                    </a:lnTo>
                    <a:lnTo>
                      <a:pt x="3466" y="687"/>
                    </a:lnTo>
                    <a:lnTo>
                      <a:pt x="3409" y="673"/>
                    </a:lnTo>
                    <a:lnTo>
                      <a:pt x="3352" y="658"/>
                    </a:lnTo>
                    <a:lnTo>
                      <a:pt x="3299" y="645"/>
                    </a:lnTo>
                    <a:lnTo>
                      <a:pt x="3245" y="630"/>
                    </a:lnTo>
                    <a:lnTo>
                      <a:pt x="3192" y="616"/>
                    </a:lnTo>
                    <a:lnTo>
                      <a:pt x="3136" y="601"/>
                    </a:lnTo>
                    <a:lnTo>
                      <a:pt x="3083" y="588"/>
                    </a:lnTo>
                    <a:lnTo>
                      <a:pt x="3029" y="573"/>
                    </a:lnTo>
                    <a:lnTo>
                      <a:pt x="2976" y="558"/>
                    </a:lnTo>
                    <a:lnTo>
                      <a:pt x="2922" y="543"/>
                    </a:lnTo>
                    <a:lnTo>
                      <a:pt x="2869" y="529"/>
                    </a:lnTo>
                    <a:lnTo>
                      <a:pt x="2815" y="514"/>
                    </a:lnTo>
                    <a:lnTo>
                      <a:pt x="2762" y="499"/>
                    </a:lnTo>
                    <a:lnTo>
                      <a:pt x="2707" y="483"/>
                    </a:lnTo>
                    <a:lnTo>
                      <a:pt x="2655" y="468"/>
                    </a:lnTo>
                    <a:lnTo>
                      <a:pt x="2601" y="454"/>
                    </a:lnTo>
                    <a:lnTo>
                      <a:pt x="2547" y="439"/>
                    </a:lnTo>
                    <a:lnTo>
                      <a:pt x="2494" y="424"/>
                    </a:lnTo>
                    <a:lnTo>
                      <a:pt x="2440" y="409"/>
                    </a:lnTo>
                    <a:lnTo>
                      <a:pt x="2387" y="394"/>
                    </a:lnTo>
                    <a:lnTo>
                      <a:pt x="2333" y="380"/>
                    </a:lnTo>
                    <a:lnTo>
                      <a:pt x="2281" y="366"/>
                    </a:lnTo>
                    <a:lnTo>
                      <a:pt x="2230" y="351"/>
                    </a:lnTo>
                    <a:lnTo>
                      <a:pt x="2179" y="338"/>
                    </a:lnTo>
                    <a:lnTo>
                      <a:pt x="2126" y="324"/>
                    </a:lnTo>
                    <a:lnTo>
                      <a:pt x="2074" y="309"/>
                    </a:lnTo>
                    <a:lnTo>
                      <a:pt x="2023" y="294"/>
                    </a:lnTo>
                    <a:lnTo>
                      <a:pt x="1972" y="281"/>
                    </a:lnTo>
                    <a:lnTo>
                      <a:pt x="1919" y="267"/>
                    </a:lnTo>
                    <a:lnTo>
                      <a:pt x="1866" y="253"/>
                    </a:lnTo>
                    <a:lnTo>
                      <a:pt x="1815" y="240"/>
                    </a:lnTo>
                    <a:lnTo>
                      <a:pt x="1763" y="226"/>
                    </a:lnTo>
                    <a:lnTo>
                      <a:pt x="1710" y="214"/>
                    </a:lnTo>
                    <a:lnTo>
                      <a:pt x="1657" y="200"/>
                    </a:lnTo>
                    <a:lnTo>
                      <a:pt x="1605" y="188"/>
                    </a:lnTo>
                    <a:lnTo>
                      <a:pt x="1552" y="175"/>
                    </a:lnTo>
                    <a:lnTo>
                      <a:pt x="1500" y="164"/>
                    </a:lnTo>
                    <a:lnTo>
                      <a:pt x="1448" y="151"/>
                    </a:lnTo>
                    <a:lnTo>
                      <a:pt x="1394" y="139"/>
                    </a:lnTo>
                    <a:lnTo>
                      <a:pt x="1342" y="127"/>
                    </a:lnTo>
                    <a:lnTo>
                      <a:pt x="1290" y="117"/>
                    </a:lnTo>
                    <a:lnTo>
                      <a:pt x="1236" y="106"/>
                    </a:lnTo>
                    <a:lnTo>
                      <a:pt x="1184" y="95"/>
                    </a:lnTo>
                    <a:lnTo>
                      <a:pt x="1130" y="86"/>
                    </a:lnTo>
                    <a:lnTo>
                      <a:pt x="1077" y="76"/>
                    </a:lnTo>
                    <a:lnTo>
                      <a:pt x="1025" y="68"/>
                    </a:lnTo>
                    <a:lnTo>
                      <a:pt x="970" y="59"/>
                    </a:lnTo>
                    <a:lnTo>
                      <a:pt x="918" y="51"/>
                    </a:lnTo>
                    <a:lnTo>
                      <a:pt x="864" y="44"/>
                    </a:lnTo>
                    <a:lnTo>
                      <a:pt x="810" y="36"/>
                    </a:lnTo>
                    <a:lnTo>
                      <a:pt x="758" y="31"/>
                    </a:lnTo>
                    <a:lnTo>
                      <a:pt x="705" y="25"/>
                    </a:lnTo>
                    <a:lnTo>
                      <a:pt x="651" y="19"/>
                    </a:lnTo>
                    <a:lnTo>
                      <a:pt x="599" y="15"/>
                    </a:lnTo>
                    <a:lnTo>
                      <a:pt x="544" y="10"/>
                    </a:lnTo>
                    <a:lnTo>
                      <a:pt x="490" y="7"/>
                    </a:lnTo>
                    <a:lnTo>
                      <a:pt x="437" y="4"/>
                    </a:lnTo>
                    <a:lnTo>
                      <a:pt x="383" y="2"/>
                    </a:lnTo>
                    <a:lnTo>
                      <a:pt x="330" y="0"/>
                    </a:lnTo>
                    <a:lnTo>
                      <a:pt x="295" y="20"/>
                    </a:lnTo>
                    <a:lnTo>
                      <a:pt x="289" y="59"/>
                    </a:lnTo>
                    <a:lnTo>
                      <a:pt x="319" y="85"/>
                    </a:lnTo>
                    <a:lnTo>
                      <a:pt x="320" y="85"/>
                    </a:lnTo>
                    <a:lnTo>
                      <a:pt x="314" y="92"/>
                    </a:lnTo>
                    <a:lnTo>
                      <a:pt x="311" y="100"/>
                    </a:lnTo>
                    <a:lnTo>
                      <a:pt x="308" y="109"/>
                    </a:lnTo>
                    <a:lnTo>
                      <a:pt x="303" y="165"/>
                    </a:lnTo>
                    <a:lnTo>
                      <a:pt x="297" y="219"/>
                    </a:lnTo>
                    <a:lnTo>
                      <a:pt x="291" y="273"/>
                    </a:lnTo>
                    <a:lnTo>
                      <a:pt x="286" y="329"/>
                    </a:lnTo>
                    <a:lnTo>
                      <a:pt x="280" y="382"/>
                    </a:lnTo>
                    <a:lnTo>
                      <a:pt x="275" y="437"/>
                    </a:lnTo>
                    <a:lnTo>
                      <a:pt x="271" y="491"/>
                    </a:lnTo>
                    <a:lnTo>
                      <a:pt x="265" y="546"/>
                    </a:lnTo>
                    <a:lnTo>
                      <a:pt x="261" y="600"/>
                    </a:lnTo>
                    <a:lnTo>
                      <a:pt x="256" y="654"/>
                    </a:lnTo>
                    <a:lnTo>
                      <a:pt x="252" y="709"/>
                    </a:lnTo>
                    <a:lnTo>
                      <a:pt x="247" y="764"/>
                    </a:lnTo>
                    <a:lnTo>
                      <a:pt x="244" y="817"/>
                    </a:lnTo>
                    <a:lnTo>
                      <a:pt x="239" y="873"/>
                    </a:lnTo>
                    <a:lnTo>
                      <a:pt x="235" y="928"/>
                    </a:lnTo>
                    <a:lnTo>
                      <a:pt x="231" y="981"/>
                    </a:lnTo>
                    <a:lnTo>
                      <a:pt x="228" y="1036"/>
                    </a:lnTo>
                    <a:lnTo>
                      <a:pt x="223" y="1090"/>
                    </a:lnTo>
                    <a:lnTo>
                      <a:pt x="220" y="1145"/>
                    </a:lnTo>
                    <a:lnTo>
                      <a:pt x="216" y="1201"/>
                    </a:lnTo>
                    <a:lnTo>
                      <a:pt x="212" y="1255"/>
                    </a:lnTo>
                    <a:lnTo>
                      <a:pt x="208" y="1309"/>
                    </a:lnTo>
                    <a:lnTo>
                      <a:pt x="204" y="1363"/>
                    </a:lnTo>
                    <a:lnTo>
                      <a:pt x="202" y="1418"/>
                    </a:lnTo>
                    <a:lnTo>
                      <a:pt x="198" y="1471"/>
                    </a:lnTo>
                    <a:lnTo>
                      <a:pt x="194" y="1528"/>
                    </a:lnTo>
                    <a:lnTo>
                      <a:pt x="190" y="1583"/>
                    </a:lnTo>
                    <a:lnTo>
                      <a:pt x="187" y="1637"/>
                    </a:lnTo>
                    <a:lnTo>
                      <a:pt x="183" y="1691"/>
                    </a:lnTo>
                    <a:lnTo>
                      <a:pt x="180" y="1745"/>
                    </a:lnTo>
                    <a:lnTo>
                      <a:pt x="177" y="1800"/>
                    </a:lnTo>
                    <a:lnTo>
                      <a:pt x="173" y="1854"/>
                    </a:lnTo>
                    <a:lnTo>
                      <a:pt x="171" y="1910"/>
                    </a:lnTo>
                    <a:lnTo>
                      <a:pt x="167" y="1965"/>
                    </a:lnTo>
                    <a:lnTo>
                      <a:pt x="164" y="2020"/>
                    </a:lnTo>
                    <a:lnTo>
                      <a:pt x="161" y="2075"/>
                    </a:lnTo>
                    <a:lnTo>
                      <a:pt x="156" y="2130"/>
                    </a:lnTo>
                    <a:lnTo>
                      <a:pt x="152" y="2186"/>
                    </a:lnTo>
                    <a:lnTo>
                      <a:pt x="148" y="2241"/>
                    </a:lnTo>
                    <a:lnTo>
                      <a:pt x="145" y="2298"/>
                    </a:lnTo>
                    <a:lnTo>
                      <a:pt x="141" y="2353"/>
                    </a:lnTo>
                    <a:lnTo>
                      <a:pt x="137" y="2407"/>
                    </a:lnTo>
                    <a:lnTo>
                      <a:pt x="133" y="2463"/>
                    </a:lnTo>
                    <a:lnTo>
                      <a:pt x="130" y="2519"/>
                    </a:lnTo>
                    <a:lnTo>
                      <a:pt x="125" y="2573"/>
                    </a:lnTo>
                    <a:lnTo>
                      <a:pt x="121" y="2628"/>
                    </a:lnTo>
                    <a:lnTo>
                      <a:pt x="116" y="2685"/>
                    </a:lnTo>
                    <a:lnTo>
                      <a:pt x="113" y="2739"/>
                    </a:lnTo>
                    <a:lnTo>
                      <a:pt x="108" y="2794"/>
                    </a:lnTo>
                    <a:lnTo>
                      <a:pt x="103" y="2852"/>
                    </a:lnTo>
                    <a:lnTo>
                      <a:pt x="97" y="2907"/>
                    </a:lnTo>
                    <a:lnTo>
                      <a:pt x="90" y="2964"/>
                    </a:lnTo>
                    <a:lnTo>
                      <a:pt x="82" y="3021"/>
                    </a:lnTo>
                    <a:lnTo>
                      <a:pt x="74" y="3078"/>
                    </a:lnTo>
                    <a:lnTo>
                      <a:pt x="67" y="3135"/>
                    </a:lnTo>
                    <a:lnTo>
                      <a:pt x="59" y="3193"/>
                    </a:lnTo>
                    <a:lnTo>
                      <a:pt x="51" y="3250"/>
                    </a:lnTo>
                    <a:lnTo>
                      <a:pt x="43" y="3307"/>
                    </a:lnTo>
                    <a:lnTo>
                      <a:pt x="37" y="3362"/>
                    </a:lnTo>
                    <a:lnTo>
                      <a:pt x="30" y="3419"/>
                    </a:lnTo>
                    <a:lnTo>
                      <a:pt x="24" y="3477"/>
                    </a:lnTo>
                    <a:lnTo>
                      <a:pt x="20" y="3534"/>
                    </a:lnTo>
                    <a:lnTo>
                      <a:pt x="16" y="3591"/>
                    </a:lnTo>
                    <a:lnTo>
                      <a:pt x="14" y="3646"/>
                    </a:lnTo>
                    <a:lnTo>
                      <a:pt x="15" y="3652"/>
                    </a:lnTo>
                    <a:lnTo>
                      <a:pt x="15" y="3657"/>
                    </a:lnTo>
                    <a:lnTo>
                      <a:pt x="16" y="3661"/>
                    </a:lnTo>
                    <a:lnTo>
                      <a:pt x="0" y="3677"/>
                    </a:lnTo>
                    <a:lnTo>
                      <a:pt x="1" y="3698"/>
                    </a:lnTo>
                    <a:lnTo>
                      <a:pt x="20" y="3715"/>
                    </a:lnTo>
                    <a:lnTo>
                      <a:pt x="70" y="3736"/>
                    </a:lnTo>
                    <a:lnTo>
                      <a:pt x="120" y="3756"/>
                    </a:lnTo>
                    <a:lnTo>
                      <a:pt x="172" y="3775"/>
                    </a:lnTo>
                    <a:lnTo>
                      <a:pt x="224" y="3793"/>
                    </a:lnTo>
                    <a:lnTo>
                      <a:pt x="277" y="3810"/>
                    </a:lnTo>
                    <a:lnTo>
                      <a:pt x="329" y="3827"/>
                    </a:lnTo>
                    <a:lnTo>
                      <a:pt x="380" y="3844"/>
                    </a:lnTo>
                    <a:lnTo>
                      <a:pt x="432" y="3860"/>
                    </a:lnTo>
                    <a:lnTo>
                      <a:pt x="485" y="3880"/>
                    </a:lnTo>
                    <a:lnTo>
                      <a:pt x="538" y="3894"/>
                    </a:lnTo>
                    <a:lnTo>
                      <a:pt x="592" y="3910"/>
                    </a:lnTo>
                    <a:lnTo>
                      <a:pt x="644" y="3926"/>
                    </a:lnTo>
                    <a:lnTo>
                      <a:pt x="698" y="3942"/>
                    </a:lnTo>
                    <a:lnTo>
                      <a:pt x="748" y="3958"/>
                    </a:lnTo>
                    <a:lnTo>
                      <a:pt x="802" y="3974"/>
                    </a:lnTo>
                    <a:lnTo>
                      <a:pt x="852" y="3990"/>
                    </a:lnTo>
                    <a:lnTo>
                      <a:pt x="905" y="4006"/>
                    </a:lnTo>
                    <a:lnTo>
                      <a:pt x="959" y="4024"/>
                    </a:lnTo>
                    <a:lnTo>
                      <a:pt x="1012" y="4041"/>
                    </a:lnTo>
                    <a:lnTo>
                      <a:pt x="1067" y="4058"/>
                    </a:lnTo>
                    <a:lnTo>
                      <a:pt x="1120" y="4075"/>
                    </a:lnTo>
                    <a:lnTo>
                      <a:pt x="1174" y="4091"/>
                    </a:lnTo>
                    <a:lnTo>
                      <a:pt x="1228" y="4108"/>
                    </a:lnTo>
                    <a:lnTo>
                      <a:pt x="1283" y="4126"/>
                    </a:lnTo>
                    <a:lnTo>
                      <a:pt x="1336" y="4142"/>
                    </a:lnTo>
                    <a:lnTo>
                      <a:pt x="1390" y="4159"/>
                    </a:lnTo>
                    <a:lnTo>
                      <a:pt x="1443" y="4175"/>
                    </a:lnTo>
                    <a:lnTo>
                      <a:pt x="1498" y="4193"/>
                    </a:lnTo>
                    <a:lnTo>
                      <a:pt x="1551" y="4210"/>
                    </a:lnTo>
                    <a:lnTo>
                      <a:pt x="1605" y="4226"/>
                    </a:lnTo>
                    <a:lnTo>
                      <a:pt x="1658" y="4246"/>
                    </a:lnTo>
                    <a:lnTo>
                      <a:pt x="1713" y="4263"/>
                    </a:lnTo>
                    <a:lnTo>
                      <a:pt x="1766" y="4281"/>
                    </a:lnTo>
                    <a:lnTo>
                      <a:pt x="1819" y="4299"/>
                    </a:lnTo>
                    <a:lnTo>
                      <a:pt x="1874" y="4316"/>
                    </a:lnTo>
                    <a:lnTo>
                      <a:pt x="1930" y="4336"/>
                    </a:lnTo>
                    <a:lnTo>
                      <a:pt x="1983" y="4354"/>
                    </a:lnTo>
                    <a:lnTo>
                      <a:pt x="2038" y="4372"/>
                    </a:lnTo>
                    <a:lnTo>
                      <a:pt x="2092" y="4391"/>
                    </a:lnTo>
                    <a:lnTo>
                      <a:pt x="2146" y="4409"/>
                    </a:lnTo>
                    <a:lnTo>
                      <a:pt x="2201" y="4429"/>
                    </a:lnTo>
                    <a:lnTo>
                      <a:pt x="2255" y="4447"/>
                    </a:lnTo>
                    <a:lnTo>
                      <a:pt x="2309" y="4466"/>
                    </a:lnTo>
                    <a:lnTo>
                      <a:pt x="2364" y="4486"/>
                    </a:lnTo>
                    <a:lnTo>
                      <a:pt x="2417" y="4505"/>
                    </a:lnTo>
                    <a:lnTo>
                      <a:pt x="2472" y="4524"/>
                    </a:lnTo>
                    <a:lnTo>
                      <a:pt x="2525" y="4545"/>
                    </a:lnTo>
                    <a:lnTo>
                      <a:pt x="2579" y="4564"/>
                    </a:lnTo>
                    <a:lnTo>
                      <a:pt x="2634" y="4583"/>
                    </a:lnTo>
                    <a:lnTo>
                      <a:pt x="2688" y="4603"/>
                    </a:lnTo>
                    <a:lnTo>
                      <a:pt x="2743" y="4623"/>
                    </a:lnTo>
                    <a:lnTo>
                      <a:pt x="2797" y="4643"/>
                    </a:lnTo>
                    <a:lnTo>
                      <a:pt x="2852" y="4664"/>
                    </a:lnTo>
                    <a:lnTo>
                      <a:pt x="2905" y="4685"/>
                    </a:lnTo>
                    <a:lnTo>
                      <a:pt x="2960" y="4706"/>
                    </a:lnTo>
                    <a:lnTo>
                      <a:pt x="3013" y="4727"/>
                    </a:lnTo>
                    <a:lnTo>
                      <a:pt x="3068" y="4748"/>
                    </a:lnTo>
                    <a:lnTo>
                      <a:pt x="3121" y="4769"/>
                    </a:lnTo>
                    <a:lnTo>
                      <a:pt x="3177" y="4790"/>
                    </a:lnTo>
                    <a:lnTo>
                      <a:pt x="3232" y="4812"/>
                    </a:lnTo>
                    <a:lnTo>
                      <a:pt x="3284" y="4835"/>
                    </a:lnTo>
                    <a:lnTo>
                      <a:pt x="3337" y="4857"/>
                    </a:lnTo>
                    <a:lnTo>
                      <a:pt x="3390" y="4883"/>
                    </a:lnTo>
                    <a:lnTo>
                      <a:pt x="3443" y="4906"/>
                    </a:lnTo>
                    <a:lnTo>
                      <a:pt x="3498" y="4928"/>
                    </a:lnTo>
                    <a:lnTo>
                      <a:pt x="3552" y="4948"/>
                    </a:lnTo>
                    <a:lnTo>
                      <a:pt x="3608" y="4967"/>
                    </a:lnTo>
                    <a:lnTo>
                      <a:pt x="3665" y="4981"/>
                    </a:lnTo>
                    <a:lnTo>
                      <a:pt x="3720" y="4992"/>
                    </a:lnTo>
                    <a:lnTo>
                      <a:pt x="3769" y="4984"/>
                    </a:lnTo>
                    <a:lnTo>
                      <a:pt x="3807" y="4953"/>
                    </a:lnTo>
                    <a:lnTo>
                      <a:pt x="3819" y="4910"/>
                    </a:lnTo>
                    <a:lnTo>
                      <a:pt x="3794" y="4865"/>
                    </a:lnTo>
                    <a:lnTo>
                      <a:pt x="3780" y="4854"/>
                    </a:lnTo>
                    <a:lnTo>
                      <a:pt x="3766" y="4843"/>
                    </a:lnTo>
                    <a:lnTo>
                      <a:pt x="3751" y="4832"/>
                    </a:lnTo>
                    <a:lnTo>
                      <a:pt x="3765" y="4822"/>
                    </a:lnTo>
                    <a:lnTo>
                      <a:pt x="3776" y="4810"/>
                    </a:lnTo>
                    <a:lnTo>
                      <a:pt x="3784" y="4794"/>
                    </a:lnTo>
                    <a:lnTo>
                      <a:pt x="3802" y="4744"/>
                    </a:lnTo>
                    <a:lnTo>
                      <a:pt x="3821" y="4694"/>
                    </a:lnTo>
                    <a:lnTo>
                      <a:pt x="3836" y="4640"/>
                    </a:lnTo>
                    <a:lnTo>
                      <a:pt x="3851" y="4588"/>
                    </a:lnTo>
                    <a:lnTo>
                      <a:pt x="3866" y="4536"/>
                    </a:lnTo>
                    <a:lnTo>
                      <a:pt x="3880" y="4481"/>
                    </a:lnTo>
                    <a:lnTo>
                      <a:pt x="3892" y="4428"/>
                    </a:lnTo>
                    <a:lnTo>
                      <a:pt x="3905" y="4374"/>
                    </a:lnTo>
                    <a:lnTo>
                      <a:pt x="3916" y="4319"/>
                    </a:lnTo>
                    <a:lnTo>
                      <a:pt x="3927" y="4265"/>
                    </a:lnTo>
                    <a:lnTo>
                      <a:pt x="3939" y="4210"/>
                    </a:lnTo>
                    <a:lnTo>
                      <a:pt x="3950" y="4157"/>
                    </a:lnTo>
                    <a:lnTo>
                      <a:pt x="3961" y="4101"/>
                    </a:lnTo>
                    <a:lnTo>
                      <a:pt x="3973" y="4048"/>
                    </a:lnTo>
                    <a:lnTo>
                      <a:pt x="3984" y="3996"/>
                    </a:lnTo>
                    <a:lnTo>
                      <a:pt x="3997" y="3942"/>
                    </a:lnTo>
                    <a:lnTo>
                      <a:pt x="4009" y="3890"/>
                    </a:lnTo>
                    <a:lnTo>
                      <a:pt x="4023" y="3834"/>
                    </a:lnTo>
                    <a:lnTo>
                      <a:pt x="4037" y="3781"/>
                    </a:lnTo>
                    <a:lnTo>
                      <a:pt x="4050" y="3727"/>
                    </a:lnTo>
                    <a:lnTo>
                      <a:pt x="4064" y="3674"/>
                    </a:lnTo>
                    <a:lnTo>
                      <a:pt x="4076" y="3620"/>
                    </a:lnTo>
                    <a:lnTo>
                      <a:pt x="4090" y="3566"/>
                    </a:lnTo>
                    <a:lnTo>
                      <a:pt x="4104" y="3511"/>
                    </a:lnTo>
                    <a:lnTo>
                      <a:pt x="4116" y="3457"/>
                    </a:lnTo>
                    <a:lnTo>
                      <a:pt x="4130" y="3403"/>
                    </a:lnTo>
                    <a:lnTo>
                      <a:pt x="4143" y="3349"/>
                    </a:lnTo>
                    <a:lnTo>
                      <a:pt x="4156" y="3295"/>
                    </a:lnTo>
                    <a:lnTo>
                      <a:pt x="4168" y="3242"/>
                    </a:lnTo>
                    <a:lnTo>
                      <a:pt x="4181" y="3188"/>
                    </a:lnTo>
                    <a:lnTo>
                      <a:pt x="4193" y="3133"/>
                    </a:lnTo>
                    <a:lnTo>
                      <a:pt x="4206" y="3079"/>
                    </a:lnTo>
                    <a:lnTo>
                      <a:pt x="4218" y="3023"/>
                    </a:lnTo>
                    <a:lnTo>
                      <a:pt x="4230" y="2970"/>
                    </a:lnTo>
                    <a:lnTo>
                      <a:pt x="4241" y="2918"/>
                    </a:lnTo>
                    <a:lnTo>
                      <a:pt x="4253" y="2866"/>
                    </a:lnTo>
                    <a:lnTo>
                      <a:pt x="4264" y="2813"/>
                    </a:lnTo>
                    <a:lnTo>
                      <a:pt x="4274" y="2761"/>
                    </a:lnTo>
                    <a:lnTo>
                      <a:pt x="4284" y="2708"/>
                    </a:lnTo>
                    <a:lnTo>
                      <a:pt x="4295" y="2655"/>
                    </a:lnTo>
                    <a:lnTo>
                      <a:pt x="4305" y="2604"/>
                    </a:lnTo>
                    <a:lnTo>
                      <a:pt x="4315" y="2551"/>
                    </a:lnTo>
                    <a:lnTo>
                      <a:pt x="4324" y="2498"/>
                    </a:lnTo>
                    <a:lnTo>
                      <a:pt x="4333" y="2446"/>
                    </a:lnTo>
                    <a:lnTo>
                      <a:pt x="4342" y="2393"/>
                    </a:lnTo>
                    <a:lnTo>
                      <a:pt x="4351" y="2340"/>
                    </a:lnTo>
                    <a:lnTo>
                      <a:pt x="4359" y="2288"/>
                    </a:lnTo>
                    <a:lnTo>
                      <a:pt x="4367" y="2234"/>
                    </a:lnTo>
                    <a:lnTo>
                      <a:pt x="4375" y="2182"/>
                    </a:lnTo>
                    <a:lnTo>
                      <a:pt x="4382" y="2129"/>
                    </a:lnTo>
                    <a:lnTo>
                      <a:pt x="4390" y="2075"/>
                    </a:lnTo>
                    <a:lnTo>
                      <a:pt x="4397" y="2023"/>
                    </a:lnTo>
                    <a:lnTo>
                      <a:pt x="4403" y="1970"/>
                    </a:lnTo>
                    <a:lnTo>
                      <a:pt x="4408" y="1917"/>
                    </a:lnTo>
                    <a:lnTo>
                      <a:pt x="4414" y="1864"/>
                    </a:lnTo>
                    <a:lnTo>
                      <a:pt x="4420" y="1809"/>
                    </a:lnTo>
                    <a:lnTo>
                      <a:pt x="4424" y="1757"/>
                    </a:lnTo>
                    <a:lnTo>
                      <a:pt x="4429" y="1703"/>
                    </a:lnTo>
                    <a:lnTo>
                      <a:pt x="4433" y="1651"/>
                    </a:lnTo>
                    <a:lnTo>
                      <a:pt x="4437" y="1597"/>
                    </a:lnTo>
                    <a:lnTo>
                      <a:pt x="4439" y="1545"/>
                    </a:lnTo>
                    <a:lnTo>
                      <a:pt x="4442" y="1489"/>
                    </a:lnTo>
                    <a:lnTo>
                      <a:pt x="4445" y="1436"/>
                    </a:lnTo>
                    <a:lnTo>
                      <a:pt x="4446" y="1384"/>
                    </a:lnTo>
                    <a:lnTo>
                      <a:pt x="4448" y="1330"/>
                    </a:lnTo>
                    <a:lnTo>
                      <a:pt x="4448" y="1277"/>
                    </a:lnTo>
                    <a:lnTo>
                      <a:pt x="4449" y="1223"/>
                    </a:lnTo>
                    <a:lnTo>
                      <a:pt x="4449" y="1171"/>
                    </a:lnTo>
                    <a:lnTo>
                      <a:pt x="4440" y="1146"/>
                    </a:lnTo>
                    <a:lnTo>
                      <a:pt x="4420" y="1136"/>
                    </a:lnTo>
                    <a:lnTo>
                      <a:pt x="4396" y="11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2" name="Freeform 362">
                <a:extLst>
                  <a:ext uri="{FF2B5EF4-FFF2-40B4-BE49-F238E27FC236}">
                    <a16:creationId xmlns:a16="http://schemas.microsoft.com/office/drawing/2014/main" id="{542A39DE-AF79-739E-424A-E717DFE43715}"/>
                  </a:ext>
                </a:extLst>
              </p:cNvPr>
              <p:cNvSpPr>
                <a:spLocks/>
              </p:cNvSpPr>
              <p:nvPr/>
            </p:nvSpPr>
            <p:spPr bwMode="auto">
              <a:xfrm>
                <a:off x="3972" y="2010"/>
                <a:ext cx="635" cy="714"/>
              </a:xfrm>
              <a:custGeom>
                <a:avLst/>
                <a:gdLst>
                  <a:gd name="T0" fmla="*/ 89 w 4449"/>
                  <a:gd name="T1" fmla="*/ 29 h 4992"/>
                  <a:gd name="T2" fmla="*/ 88 w 4449"/>
                  <a:gd name="T3" fmla="*/ 40 h 4992"/>
                  <a:gd name="T4" fmla="*/ 86 w 4449"/>
                  <a:gd name="T5" fmla="*/ 51 h 4992"/>
                  <a:gd name="T6" fmla="*/ 83 w 4449"/>
                  <a:gd name="T7" fmla="*/ 62 h 4992"/>
                  <a:gd name="T8" fmla="*/ 81 w 4449"/>
                  <a:gd name="T9" fmla="*/ 71 h 4992"/>
                  <a:gd name="T10" fmla="*/ 78 w 4449"/>
                  <a:gd name="T11" fmla="*/ 81 h 4992"/>
                  <a:gd name="T12" fmla="*/ 75 w 4449"/>
                  <a:gd name="T13" fmla="*/ 93 h 4992"/>
                  <a:gd name="T14" fmla="*/ 69 w 4449"/>
                  <a:gd name="T15" fmla="*/ 95 h 4992"/>
                  <a:gd name="T16" fmla="*/ 59 w 4449"/>
                  <a:gd name="T17" fmla="*/ 91 h 4992"/>
                  <a:gd name="T18" fmla="*/ 48 w 4449"/>
                  <a:gd name="T19" fmla="*/ 88 h 4992"/>
                  <a:gd name="T20" fmla="*/ 38 w 4449"/>
                  <a:gd name="T21" fmla="*/ 85 h 4992"/>
                  <a:gd name="T22" fmla="*/ 27 w 4449"/>
                  <a:gd name="T23" fmla="*/ 81 h 4992"/>
                  <a:gd name="T24" fmla="*/ 17 w 4449"/>
                  <a:gd name="T25" fmla="*/ 79 h 4992"/>
                  <a:gd name="T26" fmla="*/ 6 w 4449"/>
                  <a:gd name="T27" fmla="*/ 76 h 4992"/>
                  <a:gd name="T28" fmla="*/ 3 w 4449"/>
                  <a:gd name="T29" fmla="*/ 73 h 4992"/>
                  <a:gd name="T30" fmla="*/ 4 w 4449"/>
                  <a:gd name="T31" fmla="*/ 61 h 4992"/>
                  <a:gd name="T32" fmla="*/ 5 w 4449"/>
                  <a:gd name="T33" fmla="*/ 50 h 4992"/>
                  <a:gd name="T34" fmla="*/ 6 w 4449"/>
                  <a:gd name="T35" fmla="*/ 40 h 4992"/>
                  <a:gd name="T36" fmla="*/ 6 w 4449"/>
                  <a:gd name="T37" fmla="*/ 29 h 4992"/>
                  <a:gd name="T38" fmla="*/ 7 w 4449"/>
                  <a:gd name="T39" fmla="*/ 19 h 4992"/>
                  <a:gd name="T40" fmla="*/ 7 w 4449"/>
                  <a:gd name="T41" fmla="*/ 8 h 4992"/>
                  <a:gd name="T42" fmla="*/ 8 w 4449"/>
                  <a:gd name="T43" fmla="*/ 2 h 4992"/>
                  <a:gd name="T44" fmla="*/ 18 w 4449"/>
                  <a:gd name="T45" fmla="*/ 4 h 4992"/>
                  <a:gd name="T46" fmla="*/ 29 w 4449"/>
                  <a:gd name="T47" fmla="*/ 7 h 4992"/>
                  <a:gd name="T48" fmla="*/ 40 w 4449"/>
                  <a:gd name="T49" fmla="*/ 9 h 4992"/>
                  <a:gd name="T50" fmla="*/ 49 w 4449"/>
                  <a:gd name="T51" fmla="*/ 12 h 4992"/>
                  <a:gd name="T52" fmla="*/ 60 w 4449"/>
                  <a:gd name="T53" fmla="*/ 15 h 4992"/>
                  <a:gd name="T54" fmla="*/ 70 w 4449"/>
                  <a:gd name="T55" fmla="*/ 18 h 4992"/>
                  <a:gd name="T56" fmla="*/ 80 w 4449"/>
                  <a:gd name="T57" fmla="*/ 20 h 4992"/>
                  <a:gd name="T58" fmla="*/ 89 w 4449"/>
                  <a:gd name="T59" fmla="*/ 22 h 4992"/>
                  <a:gd name="T60" fmla="*/ 85 w 4449"/>
                  <a:gd name="T61" fmla="*/ 17 h 4992"/>
                  <a:gd name="T62" fmla="*/ 74 w 4449"/>
                  <a:gd name="T63" fmla="*/ 15 h 4992"/>
                  <a:gd name="T64" fmla="*/ 64 w 4449"/>
                  <a:gd name="T65" fmla="*/ 12 h 4992"/>
                  <a:gd name="T66" fmla="*/ 53 w 4449"/>
                  <a:gd name="T67" fmla="*/ 9 h 4992"/>
                  <a:gd name="T68" fmla="*/ 43 w 4449"/>
                  <a:gd name="T69" fmla="*/ 7 h 4992"/>
                  <a:gd name="T70" fmla="*/ 33 w 4449"/>
                  <a:gd name="T71" fmla="*/ 4 h 4992"/>
                  <a:gd name="T72" fmla="*/ 22 w 4449"/>
                  <a:gd name="T73" fmla="*/ 2 h 4992"/>
                  <a:gd name="T74" fmla="*/ 11 w 4449"/>
                  <a:gd name="T75" fmla="*/ 0 h 4992"/>
                  <a:gd name="T76" fmla="*/ 7 w 4449"/>
                  <a:gd name="T77" fmla="*/ 2 h 4992"/>
                  <a:gd name="T78" fmla="*/ 6 w 4449"/>
                  <a:gd name="T79" fmla="*/ 6 h 4992"/>
                  <a:gd name="T80" fmla="*/ 5 w 4449"/>
                  <a:gd name="T81" fmla="*/ 17 h 4992"/>
                  <a:gd name="T82" fmla="*/ 4 w 4449"/>
                  <a:gd name="T83" fmla="*/ 28 h 4992"/>
                  <a:gd name="T84" fmla="*/ 3 w 4449"/>
                  <a:gd name="T85" fmla="*/ 39 h 4992"/>
                  <a:gd name="T86" fmla="*/ 3 w 4449"/>
                  <a:gd name="T87" fmla="*/ 49 h 4992"/>
                  <a:gd name="T88" fmla="*/ 2 w 4449"/>
                  <a:gd name="T89" fmla="*/ 60 h 4992"/>
                  <a:gd name="T90" fmla="*/ 0 w 4449"/>
                  <a:gd name="T91" fmla="*/ 71 h 4992"/>
                  <a:gd name="T92" fmla="*/ 0 w 4449"/>
                  <a:gd name="T93" fmla="*/ 76 h 4992"/>
                  <a:gd name="T94" fmla="*/ 9 w 4449"/>
                  <a:gd name="T95" fmla="*/ 79 h 4992"/>
                  <a:gd name="T96" fmla="*/ 18 w 4449"/>
                  <a:gd name="T97" fmla="*/ 82 h 4992"/>
                  <a:gd name="T98" fmla="*/ 29 w 4449"/>
                  <a:gd name="T99" fmla="*/ 85 h 4992"/>
                  <a:gd name="T100" fmla="*/ 39 w 4449"/>
                  <a:gd name="T101" fmla="*/ 89 h 4992"/>
                  <a:gd name="T102" fmla="*/ 50 w 4449"/>
                  <a:gd name="T103" fmla="*/ 93 h 4992"/>
                  <a:gd name="T104" fmla="*/ 60 w 4449"/>
                  <a:gd name="T105" fmla="*/ 96 h 4992"/>
                  <a:gd name="T106" fmla="*/ 70 w 4449"/>
                  <a:gd name="T107" fmla="*/ 100 h 4992"/>
                  <a:gd name="T108" fmla="*/ 77 w 4449"/>
                  <a:gd name="T109" fmla="*/ 100 h 4992"/>
                  <a:gd name="T110" fmla="*/ 78 w 4449"/>
                  <a:gd name="T111" fmla="*/ 97 h 4992"/>
                  <a:gd name="T112" fmla="*/ 80 w 4449"/>
                  <a:gd name="T113" fmla="*/ 86 h 4992"/>
                  <a:gd name="T114" fmla="*/ 82 w 4449"/>
                  <a:gd name="T115" fmla="*/ 76 h 4992"/>
                  <a:gd name="T116" fmla="*/ 85 w 4449"/>
                  <a:gd name="T117" fmla="*/ 65 h 4992"/>
                  <a:gd name="T118" fmla="*/ 87 w 4449"/>
                  <a:gd name="T119" fmla="*/ 55 h 4992"/>
                  <a:gd name="T120" fmla="*/ 89 w 4449"/>
                  <a:gd name="T121" fmla="*/ 45 h 4992"/>
                  <a:gd name="T122" fmla="*/ 90 w 4449"/>
                  <a:gd name="T123" fmla="*/ 34 h 4992"/>
                  <a:gd name="T124" fmla="*/ 91 w 4449"/>
                  <a:gd name="T125" fmla="*/ 24 h 4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49" h="4992">
                    <a:moveTo>
                      <a:pt x="4396" y="1139"/>
                    </a:moveTo>
                    <a:lnTo>
                      <a:pt x="4387" y="1146"/>
                    </a:lnTo>
                    <a:lnTo>
                      <a:pt x="4380" y="1155"/>
                    </a:lnTo>
                    <a:lnTo>
                      <a:pt x="4376" y="1171"/>
                    </a:lnTo>
                    <a:lnTo>
                      <a:pt x="4375" y="1223"/>
                    </a:lnTo>
                    <a:lnTo>
                      <a:pt x="4374" y="1277"/>
                    </a:lnTo>
                    <a:lnTo>
                      <a:pt x="4372" y="1329"/>
                    </a:lnTo>
                    <a:lnTo>
                      <a:pt x="4369" y="1383"/>
                    </a:lnTo>
                    <a:lnTo>
                      <a:pt x="4365" y="1435"/>
                    </a:lnTo>
                    <a:lnTo>
                      <a:pt x="4362" y="1487"/>
                    </a:lnTo>
                    <a:lnTo>
                      <a:pt x="4357" y="1542"/>
                    </a:lnTo>
                    <a:lnTo>
                      <a:pt x="4353" y="1595"/>
                    </a:lnTo>
                    <a:lnTo>
                      <a:pt x="4348" y="1648"/>
                    </a:lnTo>
                    <a:lnTo>
                      <a:pt x="4342" y="1700"/>
                    </a:lnTo>
                    <a:lnTo>
                      <a:pt x="4337" y="1752"/>
                    </a:lnTo>
                    <a:lnTo>
                      <a:pt x="4330" y="1804"/>
                    </a:lnTo>
                    <a:lnTo>
                      <a:pt x="4323" y="1858"/>
                    </a:lnTo>
                    <a:lnTo>
                      <a:pt x="4316" y="1911"/>
                    </a:lnTo>
                    <a:lnTo>
                      <a:pt x="4309" y="1964"/>
                    </a:lnTo>
                    <a:lnTo>
                      <a:pt x="4301" y="2016"/>
                    </a:lnTo>
                    <a:lnTo>
                      <a:pt x="4293" y="2068"/>
                    </a:lnTo>
                    <a:lnTo>
                      <a:pt x="4284" y="2119"/>
                    </a:lnTo>
                    <a:lnTo>
                      <a:pt x="4275" y="2173"/>
                    </a:lnTo>
                    <a:lnTo>
                      <a:pt x="4266" y="2225"/>
                    </a:lnTo>
                    <a:lnTo>
                      <a:pt x="4257" y="2276"/>
                    </a:lnTo>
                    <a:lnTo>
                      <a:pt x="4248" y="2330"/>
                    </a:lnTo>
                    <a:lnTo>
                      <a:pt x="4238" y="2381"/>
                    </a:lnTo>
                    <a:lnTo>
                      <a:pt x="4228" y="2433"/>
                    </a:lnTo>
                    <a:lnTo>
                      <a:pt x="4216" y="2484"/>
                    </a:lnTo>
                    <a:lnTo>
                      <a:pt x="4206" y="2538"/>
                    </a:lnTo>
                    <a:lnTo>
                      <a:pt x="4195" y="2589"/>
                    </a:lnTo>
                    <a:lnTo>
                      <a:pt x="4183" y="2641"/>
                    </a:lnTo>
                    <a:lnTo>
                      <a:pt x="4172" y="2694"/>
                    </a:lnTo>
                    <a:lnTo>
                      <a:pt x="4160" y="2745"/>
                    </a:lnTo>
                    <a:lnTo>
                      <a:pt x="4148" y="2796"/>
                    </a:lnTo>
                    <a:lnTo>
                      <a:pt x="4135" y="2849"/>
                    </a:lnTo>
                    <a:lnTo>
                      <a:pt x="4122" y="2901"/>
                    </a:lnTo>
                    <a:lnTo>
                      <a:pt x="4109" y="2952"/>
                    </a:lnTo>
                    <a:lnTo>
                      <a:pt x="4097" y="3003"/>
                    </a:lnTo>
                    <a:lnTo>
                      <a:pt x="4083" y="3056"/>
                    </a:lnTo>
                    <a:lnTo>
                      <a:pt x="4070" y="3111"/>
                    </a:lnTo>
                    <a:lnTo>
                      <a:pt x="4056" y="3164"/>
                    </a:lnTo>
                    <a:lnTo>
                      <a:pt x="4042" y="3219"/>
                    </a:lnTo>
                    <a:lnTo>
                      <a:pt x="4027" y="3272"/>
                    </a:lnTo>
                    <a:lnTo>
                      <a:pt x="4013" y="3326"/>
                    </a:lnTo>
                    <a:lnTo>
                      <a:pt x="3998" y="3379"/>
                    </a:lnTo>
                    <a:lnTo>
                      <a:pt x="3984" y="3433"/>
                    </a:lnTo>
                    <a:lnTo>
                      <a:pt x="3969" y="3487"/>
                    </a:lnTo>
                    <a:lnTo>
                      <a:pt x="3955" y="3542"/>
                    </a:lnTo>
                    <a:lnTo>
                      <a:pt x="3940" y="3594"/>
                    </a:lnTo>
                    <a:lnTo>
                      <a:pt x="3925" y="3648"/>
                    </a:lnTo>
                    <a:lnTo>
                      <a:pt x="3910" y="3701"/>
                    </a:lnTo>
                    <a:lnTo>
                      <a:pt x="3896" y="3755"/>
                    </a:lnTo>
                    <a:lnTo>
                      <a:pt x="3881" y="3808"/>
                    </a:lnTo>
                    <a:lnTo>
                      <a:pt x="3866" y="3860"/>
                    </a:lnTo>
                    <a:lnTo>
                      <a:pt x="3851" y="3916"/>
                    </a:lnTo>
                    <a:lnTo>
                      <a:pt x="3836" y="3971"/>
                    </a:lnTo>
                    <a:lnTo>
                      <a:pt x="3819" y="4026"/>
                    </a:lnTo>
                    <a:lnTo>
                      <a:pt x="3803" y="4082"/>
                    </a:lnTo>
                    <a:lnTo>
                      <a:pt x="3786" y="4138"/>
                    </a:lnTo>
                    <a:lnTo>
                      <a:pt x="3769" y="4193"/>
                    </a:lnTo>
                    <a:lnTo>
                      <a:pt x="3752" y="4249"/>
                    </a:lnTo>
                    <a:lnTo>
                      <a:pt x="3735" y="4307"/>
                    </a:lnTo>
                    <a:lnTo>
                      <a:pt x="3719" y="4363"/>
                    </a:lnTo>
                    <a:lnTo>
                      <a:pt x="3705" y="4420"/>
                    </a:lnTo>
                    <a:lnTo>
                      <a:pt x="3690" y="4477"/>
                    </a:lnTo>
                    <a:lnTo>
                      <a:pt x="3676" y="4532"/>
                    </a:lnTo>
                    <a:lnTo>
                      <a:pt x="3665" y="4590"/>
                    </a:lnTo>
                    <a:lnTo>
                      <a:pt x="3655" y="4647"/>
                    </a:lnTo>
                    <a:lnTo>
                      <a:pt x="3647" y="4705"/>
                    </a:lnTo>
                    <a:lnTo>
                      <a:pt x="3640" y="4761"/>
                    </a:lnTo>
                    <a:lnTo>
                      <a:pt x="3586" y="4734"/>
                    </a:lnTo>
                    <a:lnTo>
                      <a:pt x="3533" y="4707"/>
                    </a:lnTo>
                    <a:lnTo>
                      <a:pt x="3479" y="4684"/>
                    </a:lnTo>
                    <a:lnTo>
                      <a:pt x="3424" y="4661"/>
                    </a:lnTo>
                    <a:lnTo>
                      <a:pt x="3368" y="4637"/>
                    </a:lnTo>
                    <a:lnTo>
                      <a:pt x="3311" y="4616"/>
                    </a:lnTo>
                    <a:lnTo>
                      <a:pt x="3255" y="4596"/>
                    </a:lnTo>
                    <a:lnTo>
                      <a:pt x="3199" y="4577"/>
                    </a:lnTo>
                    <a:lnTo>
                      <a:pt x="3141" y="4557"/>
                    </a:lnTo>
                    <a:lnTo>
                      <a:pt x="3086" y="4538"/>
                    </a:lnTo>
                    <a:lnTo>
                      <a:pt x="3031" y="4517"/>
                    </a:lnTo>
                    <a:lnTo>
                      <a:pt x="2978" y="4498"/>
                    </a:lnTo>
                    <a:lnTo>
                      <a:pt x="2927" y="4479"/>
                    </a:lnTo>
                    <a:lnTo>
                      <a:pt x="2876" y="4461"/>
                    </a:lnTo>
                    <a:lnTo>
                      <a:pt x="2825" y="4442"/>
                    </a:lnTo>
                    <a:lnTo>
                      <a:pt x="2773" y="4423"/>
                    </a:lnTo>
                    <a:lnTo>
                      <a:pt x="2721" y="4405"/>
                    </a:lnTo>
                    <a:lnTo>
                      <a:pt x="2669" y="4387"/>
                    </a:lnTo>
                    <a:lnTo>
                      <a:pt x="2616" y="4370"/>
                    </a:lnTo>
                    <a:lnTo>
                      <a:pt x="2565" y="4351"/>
                    </a:lnTo>
                    <a:lnTo>
                      <a:pt x="2513" y="4334"/>
                    </a:lnTo>
                    <a:lnTo>
                      <a:pt x="2462" y="4316"/>
                    </a:lnTo>
                    <a:lnTo>
                      <a:pt x="2410" y="4300"/>
                    </a:lnTo>
                    <a:lnTo>
                      <a:pt x="2357" y="4283"/>
                    </a:lnTo>
                    <a:lnTo>
                      <a:pt x="2305" y="4265"/>
                    </a:lnTo>
                    <a:lnTo>
                      <a:pt x="2253" y="4249"/>
                    </a:lnTo>
                    <a:lnTo>
                      <a:pt x="2200" y="4231"/>
                    </a:lnTo>
                    <a:lnTo>
                      <a:pt x="2147" y="4215"/>
                    </a:lnTo>
                    <a:lnTo>
                      <a:pt x="2095" y="4201"/>
                    </a:lnTo>
                    <a:lnTo>
                      <a:pt x="2042" y="4184"/>
                    </a:lnTo>
                    <a:lnTo>
                      <a:pt x="1990" y="4168"/>
                    </a:lnTo>
                    <a:lnTo>
                      <a:pt x="1937" y="4150"/>
                    </a:lnTo>
                    <a:lnTo>
                      <a:pt x="1882" y="4135"/>
                    </a:lnTo>
                    <a:lnTo>
                      <a:pt x="1826" y="4120"/>
                    </a:lnTo>
                    <a:lnTo>
                      <a:pt x="1772" y="4102"/>
                    </a:lnTo>
                    <a:lnTo>
                      <a:pt x="1717" y="4087"/>
                    </a:lnTo>
                    <a:lnTo>
                      <a:pt x="1661" y="4071"/>
                    </a:lnTo>
                    <a:lnTo>
                      <a:pt x="1607" y="4056"/>
                    </a:lnTo>
                    <a:lnTo>
                      <a:pt x="1552" y="4040"/>
                    </a:lnTo>
                    <a:lnTo>
                      <a:pt x="1498" y="4026"/>
                    </a:lnTo>
                    <a:lnTo>
                      <a:pt x="1442" y="4009"/>
                    </a:lnTo>
                    <a:lnTo>
                      <a:pt x="1387" y="3994"/>
                    </a:lnTo>
                    <a:lnTo>
                      <a:pt x="1333" y="3979"/>
                    </a:lnTo>
                    <a:lnTo>
                      <a:pt x="1278" y="3964"/>
                    </a:lnTo>
                    <a:lnTo>
                      <a:pt x="1224" y="3949"/>
                    </a:lnTo>
                    <a:lnTo>
                      <a:pt x="1168" y="3934"/>
                    </a:lnTo>
                    <a:lnTo>
                      <a:pt x="1113" y="3919"/>
                    </a:lnTo>
                    <a:lnTo>
                      <a:pt x="1059" y="3905"/>
                    </a:lnTo>
                    <a:lnTo>
                      <a:pt x="1002" y="3890"/>
                    </a:lnTo>
                    <a:lnTo>
                      <a:pt x="949" y="3875"/>
                    </a:lnTo>
                    <a:lnTo>
                      <a:pt x="894" y="3859"/>
                    </a:lnTo>
                    <a:lnTo>
                      <a:pt x="842" y="3843"/>
                    </a:lnTo>
                    <a:lnTo>
                      <a:pt x="787" y="3828"/>
                    </a:lnTo>
                    <a:lnTo>
                      <a:pt x="734" y="3814"/>
                    </a:lnTo>
                    <a:lnTo>
                      <a:pt x="678" y="3800"/>
                    </a:lnTo>
                    <a:lnTo>
                      <a:pt x="623" y="3785"/>
                    </a:lnTo>
                    <a:lnTo>
                      <a:pt x="568" y="3770"/>
                    </a:lnTo>
                    <a:lnTo>
                      <a:pt x="513" y="3757"/>
                    </a:lnTo>
                    <a:lnTo>
                      <a:pt x="458" y="3743"/>
                    </a:lnTo>
                    <a:lnTo>
                      <a:pt x="404" y="3731"/>
                    </a:lnTo>
                    <a:lnTo>
                      <a:pt x="348" y="3717"/>
                    </a:lnTo>
                    <a:lnTo>
                      <a:pt x="294" y="3706"/>
                    </a:lnTo>
                    <a:lnTo>
                      <a:pt x="239" y="3694"/>
                    </a:lnTo>
                    <a:lnTo>
                      <a:pt x="183" y="3683"/>
                    </a:lnTo>
                    <a:lnTo>
                      <a:pt x="126" y="3673"/>
                    </a:lnTo>
                    <a:lnTo>
                      <a:pt x="129" y="3670"/>
                    </a:lnTo>
                    <a:lnTo>
                      <a:pt x="130" y="3667"/>
                    </a:lnTo>
                    <a:lnTo>
                      <a:pt x="131" y="3662"/>
                    </a:lnTo>
                    <a:lnTo>
                      <a:pt x="145" y="3608"/>
                    </a:lnTo>
                    <a:lnTo>
                      <a:pt x="157" y="3552"/>
                    </a:lnTo>
                    <a:lnTo>
                      <a:pt x="167" y="3494"/>
                    </a:lnTo>
                    <a:lnTo>
                      <a:pt x="175" y="3436"/>
                    </a:lnTo>
                    <a:lnTo>
                      <a:pt x="183" y="3378"/>
                    </a:lnTo>
                    <a:lnTo>
                      <a:pt x="189" y="3320"/>
                    </a:lnTo>
                    <a:lnTo>
                      <a:pt x="196" y="3262"/>
                    </a:lnTo>
                    <a:lnTo>
                      <a:pt x="200" y="3204"/>
                    </a:lnTo>
                    <a:lnTo>
                      <a:pt x="204" y="3145"/>
                    </a:lnTo>
                    <a:lnTo>
                      <a:pt x="208" y="3087"/>
                    </a:lnTo>
                    <a:lnTo>
                      <a:pt x="212" y="3028"/>
                    </a:lnTo>
                    <a:lnTo>
                      <a:pt x="215" y="2970"/>
                    </a:lnTo>
                    <a:lnTo>
                      <a:pt x="219" y="2913"/>
                    </a:lnTo>
                    <a:lnTo>
                      <a:pt x="223" y="2856"/>
                    </a:lnTo>
                    <a:lnTo>
                      <a:pt x="228" y="2801"/>
                    </a:lnTo>
                    <a:lnTo>
                      <a:pt x="231" y="2746"/>
                    </a:lnTo>
                    <a:lnTo>
                      <a:pt x="236" y="2691"/>
                    </a:lnTo>
                    <a:lnTo>
                      <a:pt x="239" y="2636"/>
                    </a:lnTo>
                    <a:lnTo>
                      <a:pt x="242" y="2581"/>
                    </a:lnTo>
                    <a:lnTo>
                      <a:pt x="246" y="2525"/>
                    </a:lnTo>
                    <a:lnTo>
                      <a:pt x="249" y="2470"/>
                    </a:lnTo>
                    <a:lnTo>
                      <a:pt x="253" y="2415"/>
                    </a:lnTo>
                    <a:lnTo>
                      <a:pt x="256" y="2360"/>
                    </a:lnTo>
                    <a:lnTo>
                      <a:pt x="258" y="2306"/>
                    </a:lnTo>
                    <a:lnTo>
                      <a:pt x="262" y="2249"/>
                    </a:lnTo>
                    <a:lnTo>
                      <a:pt x="264" y="2194"/>
                    </a:lnTo>
                    <a:lnTo>
                      <a:pt x="267" y="2139"/>
                    </a:lnTo>
                    <a:lnTo>
                      <a:pt x="270" y="2084"/>
                    </a:lnTo>
                    <a:lnTo>
                      <a:pt x="272" y="2030"/>
                    </a:lnTo>
                    <a:lnTo>
                      <a:pt x="274" y="1974"/>
                    </a:lnTo>
                    <a:lnTo>
                      <a:pt x="278" y="1922"/>
                    </a:lnTo>
                    <a:lnTo>
                      <a:pt x="280" y="1867"/>
                    </a:lnTo>
                    <a:lnTo>
                      <a:pt x="282" y="1814"/>
                    </a:lnTo>
                    <a:lnTo>
                      <a:pt x="285" y="1760"/>
                    </a:lnTo>
                    <a:lnTo>
                      <a:pt x="287" y="1707"/>
                    </a:lnTo>
                    <a:lnTo>
                      <a:pt x="289" y="1654"/>
                    </a:lnTo>
                    <a:lnTo>
                      <a:pt x="291" y="1601"/>
                    </a:lnTo>
                    <a:lnTo>
                      <a:pt x="294" y="1549"/>
                    </a:lnTo>
                    <a:lnTo>
                      <a:pt x="297" y="1494"/>
                    </a:lnTo>
                    <a:lnTo>
                      <a:pt x="299" y="1439"/>
                    </a:lnTo>
                    <a:lnTo>
                      <a:pt x="302" y="1387"/>
                    </a:lnTo>
                    <a:lnTo>
                      <a:pt x="304" y="1334"/>
                    </a:lnTo>
                    <a:lnTo>
                      <a:pt x="307" y="1281"/>
                    </a:lnTo>
                    <a:lnTo>
                      <a:pt x="310" y="1228"/>
                    </a:lnTo>
                    <a:lnTo>
                      <a:pt x="312" y="1176"/>
                    </a:lnTo>
                    <a:lnTo>
                      <a:pt x="315" y="1121"/>
                    </a:lnTo>
                    <a:lnTo>
                      <a:pt x="318" y="1068"/>
                    </a:lnTo>
                    <a:lnTo>
                      <a:pt x="321" y="1014"/>
                    </a:lnTo>
                    <a:lnTo>
                      <a:pt x="323" y="961"/>
                    </a:lnTo>
                    <a:lnTo>
                      <a:pt x="327" y="908"/>
                    </a:lnTo>
                    <a:lnTo>
                      <a:pt x="330" y="855"/>
                    </a:lnTo>
                    <a:lnTo>
                      <a:pt x="332" y="802"/>
                    </a:lnTo>
                    <a:lnTo>
                      <a:pt x="336" y="748"/>
                    </a:lnTo>
                    <a:lnTo>
                      <a:pt x="339" y="695"/>
                    </a:lnTo>
                    <a:lnTo>
                      <a:pt x="343" y="641"/>
                    </a:lnTo>
                    <a:lnTo>
                      <a:pt x="347" y="589"/>
                    </a:lnTo>
                    <a:lnTo>
                      <a:pt x="350" y="535"/>
                    </a:lnTo>
                    <a:lnTo>
                      <a:pt x="354" y="482"/>
                    </a:lnTo>
                    <a:lnTo>
                      <a:pt x="358" y="429"/>
                    </a:lnTo>
                    <a:lnTo>
                      <a:pt x="362" y="376"/>
                    </a:lnTo>
                    <a:lnTo>
                      <a:pt x="366" y="323"/>
                    </a:lnTo>
                    <a:lnTo>
                      <a:pt x="371" y="269"/>
                    </a:lnTo>
                    <a:lnTo>
                      <a:pt x="375" y="216"/>
                    </a:lnTo>
                    <a:lnTo>
                      <a:pt x="380" y="164"/>
                    </a:lnTo>
                    <a:lnTo>
                      <a:pt x="385" y="109"/>
                    </a:lnTo>
                    <a:lnTo>
                      <a:pt x="385" y="106"/>
                    </a:lnTo>
                    <a:lnTo>
                      <a:pt x="385" y="101"/>
                    </a:lnTo>
                    <a:lnTo>
                      <a:pt x="383" y="98"/>
                    </a:lnTo>
                    <a:lnTo>
                      <a:pt x="436" y="108"/>
                    </a:lnTo>
                    <a:lnTo>
                      <a:pt x="488" y="118"/>
                    </a:lnTo>
                    <a:lnTo>
                      <a:pt x="540" y="128"/>
                    </a:lnTo>
                    <a:lnTo>
                      <a:pt x="593" y="139"/>
                    </a:lnTo>
                    <a:lnTo>
                      <a:pt x="646" y="150"/>
                    </a:lnTo>
                    <a:lnTo>
                      <a:pt x="698" y="161"/>
                    </a:lnTo>
                    <a:lnTo>
                      <a:pt x="748" y="172"/>
                    </a:lnTo>
                    <a:lnTo>
                      <a:pt x="802" y="183"/>
                    </a:lnTo>
                    <a:lnTo>
                      <a:pt x="852" y="193"/>
                    </a:lnTo>
                    <a:lnTo>
                      <a:pt x="905" y="205"/>
                    </a:lnTo>
                    <a:lnTo>
                      <a:pt x="956" y="216"/>
                    </a:lnTo>
                    <a:lnTo>
                      <a:pt x="1009" y="227"/>
                    </a:lnTo>
                    <a:lnTo>
                      <a:pt x="1061" y="239"/>
                    </a:lnTo>
                    <a:lnTo>
                      <a:pt x="1113" y="250"/>
                    </a:lnTo>
                    <a:lnTo>
                      <a:pt x="1165" y="261"/>
                    </a:lnTo>
                    <a:lnTo>
                      <a:pt x="1217" y="274"/>
                    </a:lnTo>
                    <a:lnTo>
                      <a:pt x="1268" y="285"/>
                    </a:lnTo>
                    <a:lnTo>
                      <a:pt x="1320" y="298"/>
                    </a:lnTo>
                    <a:lnTo>
                      <a:pt x="1371" y="311"/>
                    </a:lnTo>
                    <a:lnTo>
                      <a:pt x="1423" y="324"/>
                    </a:lnTo>
                    <a:lnTo>
                      <a:pt x="1475" y="336"/>
                    </a:lnTo>
                    <a:lnTo>
                      <a:pt x="1526" y="349"/>
                    </a:lnTo>
                    <a:lnTo>
                      <a:pt x="1578" y="361"/>
                    </a:lnTo>
                    <a:lnTo>
                      <a:pt x="1630" y="374"/>
                    </a:lnTo>
                    <a:lnTo>
                      <a:pt x="1682" y="387"/>
                    </a:lnTo>
                    <a:lnTo>
                      <a:pt x="1733" y="400"/>
                    </a:lnTo>
                    <a:lnTo>
                      <a:pt x="1784" y="413"/>
                    </a:lnTo>
                    <a:lnTo>
                      <a:pt x="1835" y="426"/>
                    </a:lnTo>
                    <a:lnTo>
                      <a:pt x="1888" y="440"/>
                    </a:lnTo>
                    <a:lnTo>
                      <a:pt x="1939" y="454"/>
                    </a:lnTo>
                    <a:lnTo>
                      <a:pt x="1990" y="467"/>
                    </a:lnTo>
                    <a:lnTo>
                      <a:pt x="2041" y="481"/>
                    </a:lnTo>
                    <a:lnTo>
                      <a:pt x="2092" y="496"/>
                    </a:lnTo>
                    <a:lnTo>
                      <a:pt x="2143" y="510"/>
                    </a:lnTo>
                    <a:lnTo>
                      <a:pt x="2196" y="524"/>
                    </a:lnTo>
                    <a:lnTo>
                      <a:pt x="2247" y="539"/>
                    </a:lnTo>
                    <a:lnTo>
                      <a:pt x="2298" y="554"/>
                    </a:lnTo>
                    <a:lnTo>
                      <a:pt x="2350" y="567"/>
                    </a:lnTo>
                    <a:lnTo>
                      <a:pt x="2404" y="583"/>
                    </a:lnTo>
                    <a:lnTo>
                      <a:pt x="2456" y="598"/>
                    </a:lnTo>
                    <a:lnTo>
                      <a:pt x="2510" y="614"/>
                    </a:lnTo>
                    <a:lnTo>
                      <a:pt x="2563" y="629"/>
                    </a:lnTo>
                    <a:lnTo>
                      <a:pt x="2616" y="645"/>
                    </a:lnTo>
                    <a:lnTo>
                      <a:pt x="2670" y="659"/>
                    </a:lnTo>
                    <a:lnTo>
                      <a:pt x="2723" y="674"/>
                    </a:lnTo>
                    <a:lnTo>
                      <a:pt x="2778" y="690"/>
                    </a:lnTo>
                    <a:lnTo>
                      <a:pt x="2831" y="706"/>
                    </a:lnTo>
                    <a:lnTo>
                      <a:pt x="2885" y="722"/>
                    </a:lnTo>
                    <a:lnTo>
                      <a:pt x="2937" y="737"/>
                    </a:lnTo>
                    <a:lnTo>
                      <a:pt x="2991" y="752"/>
                    </a:lnTo>
                    <a:lnTo>
                      <a:pt x="3044" y="766"/>
                    </a:lnTo>
                    <a:lnTo>
                      <a:pt x="3097" y="781"/>
                    </a:lnTo>
                    <a:lnTo>
                      <a:pt x="3152" y="796"/>
                    </a:lnTo>
                    <a:lnTo>
                      <a:pt x="3207" y="811"/>
                    </a:lnTo>
                    <a:lnTo>
                      <a:pt x="3260" y="825"/>
                    </a:lnTo>
                    <a:lnTo>
                      <a:pt x="3313" y="841"/>
                    </a:lnTo>
                    <a:lnTo>
                      <a:pt x="3367" y="856"/>
                    </a:lnTo>
                    <a:lnTo>
                      <a:pt x="3423" y="871"/>
                    </a:lnTo>
                    <a:lnTo>
                      <a:pt x="3479" y="886"/>
                    </a:lnTo>
                    <a:lnTo>
                      <a:pt x="3535" y="899"/>
                    </a:lnTo>
                    <a:lnTo>
                      <a:pt x="3592" y="914"/>
                    </a:lnTo>
                    <a:lnTo>
                      <a:pt x="3651" y="928"/>
                    </a:lnTo>
                    <a:lnTo>
                      <a:pt x="3707" y="941"/>
                    </a:lnTo>
                    <a:lnTo>
                      <a:pt x="3764" y="955"/>
                    </a:lnTo>
                    <a:lnTo>
                      <a:pt x="3821" y="969"/>
                    </a:lnTo>
                    <a:lnTo>
                      <a:pt x="3877" y="981"/>
                    </a:lnTo>
                    <a:lnTo>
                      <a:pt x="3935" y="995"/>
                    </a:lnTo>
                    <a:lnTo>
                      <a:pt x="3993" y="1010"/>
                    </a:lnTo>
                    <a:lnTo>
                      <a:pt x="4054" y="1023"/>
                    </a:lnTo>
                    <a:lnTo>
                      <a:pt x="4113" y="1037"/>
                    </a:lnTo>
                    <a:lnTo>
                      <a:pt x="4174" y="1048"/>
                    </a:lnTo>
                    <a:lnTo>
                      <a:pt x="4233" y="1056"/>
                    </a:lnTo>
                    <a:lnTo>
                      <a:pt x="4293" y="1062"/>
                    </a:lnTo>
                    <a:lnTo>
                      <a:pt x="4353" y="1062"/>
                    </a:lnTo>
                    <a:lnTo>
                      <a:pt x="4367" y="1061"/>
                    </a:lnTo>
                    <a:lnTo>
                      <a:pt x="4381" y="1056"/>
                    </a:lnTo>
                    <a:lnTo>
                      <a:pt x="4394" y="1051"/>
                    </a:lnTo>
                    <a:lnTo>
                      <a:pt x="4430" y="1004"/>
                    </a:lnTo>
                    <a:lnTo>
                      <a:pt x="4424" y="943"/>
                    </a:lnTo>
                    <a:lnTo>
                      <a:pt x="4374" y="897"/>
                    </a:lnTo>
                    <a:lnTo>
                      <a:pt x="4321" y="878"/>
                    </a:lnTo>
                    <a:lnTo>
                      <a:pt x="4266" y="862"/>
                    </a:lnTo>
                    <a:lnTo>
                      <a:pt x="4209" y="848"/>
                    </a:lnTo>
                    <a:lnTo>
                      <a:pt x="4152" y="836"/>
                    </a:lnTo>
                    <a:lnTo>
                      <a:pt x="4093" y="825"/>
                    </a:lnTo>
                    <a:lnTo>
                      <a:pt x="4035" y="814"/>
                    </a:lnTo>
                    <a:lnTo>
                      <a:pt x="3977" y="804"/>
                    </a:lnTo>
                    <a:lnTo>
                      <a:pt x="3919" y="794"/>
                    </a:lnTo>
                    <a:lnTo>
                      <a:pt x="3864" y="782"/>
                    </a:lnTo>
                    <a:lnTo>
                      <a:pt x="3807" y="770"/>
                    </a:lnTo>
                    <a:lnTo>
                      <a:pt x="3750" y="757"/>
                    </a:lnTo>
                    <a:lnTo>
                      <a:pt x="3694" y="744"/>
                    </a:lnTo>
                    <a:lnTo>
                      <a:pt x="3637" y="730"/>
                    </a:lnTo>
                    <a:lnTo>
                      <a:pt x="3578" y="716"/>
                    </a:lnTo>
                    <a:lnTo>
                      <a:pt x="3521" y="703"/>
                    </a:lnTo>
                    <a:lnTo>
                      <a:pt x="3466" y="687"/>
                    </a:lnTo>
                    <a:lnTo>
                      <a:pt x="3409" y="673"/>
                    </a:lnTo>
                    <a:lnTo>
                      <a:pt x="3352" y="658"/>
                    </a:lnTo>
                    <a:lnTo>
                      <a:pt x="3299" y="645"/>
                    </a:lnTo>
                    <a:lnTo>
                      <a:pt x="3245" y="630"/>
                    </a:lnTo>
                    <a:lnTo>
                      <a:pt x="3192" y="616"/>
                    </a:lnTo>
                    <a:lnTo>
                      <a:pt x="3136" y="601"/>
                    </a:lnTo>
                    <a:lnTo>
                      <a:pt x="3083" y="588"/>
                    </a:lnTo>
                    <a:lnTo>
                      <a:pt x="3029" y="573"/>
                    </a:lnTo>
                    <a:lnTo>
                      <a:pt x="2976" y="558"/>
                    </a:lnTo>
                    <a:lnTo>
                      <a:pt x="2922" y="543"/>
                    </a:lnTo>
                    <a:lnTo>
                      <a:pt x="2869" y="529"/>
                    </a:lnTo>
                    <a:lnTo>
                      <a:pt x="2815" y="514"/>
                    </a:lnTo>
                    <a:lnTo>
                      <a:pt x="2762" y="499"/>
                    </a:lnTo>
                    <a:lnTo>
                      <a:pt x="2707" y="483"/>
                    </a:lnTo>
                    <a:lnTo>
                      <a:pt x="2655" y="468"/>
                    </a:lnTo>
                    <a:lnTo>
                      <a:pt x="2601" y="454"/>
                    </a:lnTo>
                    <a:lnTo>
                      <a:pt x="2547" y="439"/>
                    </a:lnTo>
                    <a:lnTo>
                      <a:pt x="2494" y="424"/>
                    </a:lnTo>
                    <a:lnTo>
                      <a:pt x="2440" y="409"/>
                    </a:lnTo>
                    <a:lnTo>
                      <a:pt x="2387" y="394"/>
                    </a:lnTo>
                    <a:lnTo>
                      <a:pt x="2333" y="380"/>
                    </a:lnTo>
                    <a:lnTo>
                      <a:pt x="2281" y="366"/>
                    </a:lnTo>
                    <a:lnTo>
                      <a:pt x="2230" y="351"/>
                    </a:lnTo>
                    <a:lnTo>
                      <a:pt x="2179" y="338"/>
                    </a:lnTo>
                    <a:lnTo>
                      <a:pt x="2126" y="324"/>
                    </a:lnTo>
                    <a:lnTo>
                      <a:pt x="2074" y="309"/>
                    </a:lnTo>
                    <a:lnTo>
                      <a:pt x="2023" y="294"/>
                    </a:lnTo>
                    <a:lnTo>
                      <a:pt x="1972" y="281"/>
                    </a:lnTo>
                    <a:lnTo>
                      <a:pt x="1919" y="267"/>
                    </a:lnTo>
                    <a:lnTo>
                      <a:pt x="1866" y="253"/>
                    </a:lnTo>
                    <a:lnTo>
                      <a:pt x="1815" y="240"/>
                    </a:lnTo>
                    <a:lnTo>
                      <a:pt x="1763" y="226"/>
                    </a:lnTo>
                    <a:lnTo>
                      <a:pt x="1710" y="214"/>
                    </a:lnTo>
                    <a:lnTo>
                      <a:pt x="1657" y="200"/>
                    </a:lnTo>
                    <a:lnTo>
                      <a:pt x="1605" y="188"/>
                    </a:lnTo>
                    <a:lnTo>
                      <a:pt x="1552" y="175"/>
                    </a:lnTo>
                    <a:lnTo>
                      <a:pt x="1500" y="164"/>
                    </a:lnTo>
                    <a:lnTo>
                      <a:pt x="1448" y="151"/>
                    </a:lnTo>
                    <a:lnTo>
                      <a:pt x="1394" y="139"/>
                    </a:lnTo>
                    <a:lnTo>
                      <a:pt x="1342" y="127"/>
                    </a:lnTo>
                    <a:lnTo>
                      <a:pt x="1290" y="117"/>
                    </a:lnTo>
                    <a:lnTo>
                      <a:pt x="1236" y="106"/>
                    </a:lnTo>
                    <a:lnTo>
                      <a:pt x="1184" y="95"/>
                    </a:lnTo>
                    <a:lnTo>
                      <a:pt x="1130" y="86"/>
                    </a:lnTo>
                    <a:lnTo>
                      <a:pt x="1077" y="76"/>
                    </a:lnTo>
                    <a:lnTo>
                      <a:pt x="1025" y="68"/>
                    </a:lnTo>
                    <a:lnTo>
                      <a:pt x="970" y="59"/>
                    </a:lnTo>
                    <a:lnTo>
                      <a:pt x="918" y="51"/>
                    </a:lnTo>
                    <a:lnTo>
                      <a:pt x="864" y="44"/>
                    </a:lnTo>
                    <a:lnTo>
                      <a:pt x="810" y="36"/>
                    </a:lnTo>
                    <a:lnTo>
                      <a:pt x="758" y="31"/>
                    </a:lnTo>
                    <a:lnTo>
                      <a:pt x="705" y="25"/>
                    </a:lnTo>
                    <a:lnTo>
                      <a:pt x="651" y="19"/>
                    </a:lnTo>
                    <a:lnTo>
                      <a:pt x="599" y="15"/>
                    </a:lnTo>
                    <a:lnTo>
                      <a:pt x="544" y="10"/>
                    </a:lnTo>
                    <a:lnTo>
                      <a:pt x="490" y="7"/>
                    </a:lnTo>
                    <a:lnTo>
                      <a:pt x="437" y="4"/>
                    </a:lnTo>
                    <a:lnTo>
                      <a:pt x="383" y="2"/>
                    </a:lnTo>
                    <a:lnTo>
                      <a:pt x="330" y="0"/>
                    </a:lnTo>
                    <a:lnTo>
                      <a:pt x="295" y="20"/>
                    </a:lnTo>
                    <a:lnTo>
                      <a:pt x="289" y="59"/>
                    </a:lnTo>
                    <a:lnTo>
                      <a:pt x="319" y="85"/>
                    </a:lnTo>
                    <a:lnTo>
                      <a:pt x="320" y="85"/>
                    </a:lnTo>
                    <a:lnTo>
                      <a:pt x="314" y="92"/>
                    </a:lnTo>
                    <a:lnTo>
                      <a:pt x="311" y="100"/>
                    </a:lnTo>
                    <a:lnTo>
                      <a:pt x="308" y="109"/>
                    </a:lnTo>
                    <a:lnTo>
                      <a:pt x="303" y="165"/>
                    </a:lnTo>
                    <a:lnTo>
                      <a:pt x="297" y="219"/>
                    </a:lnTo>
                    <a:lnTo>
                      <a:pt x="291" y="273"/>
                    </a:lnTo>
                    <a:lnTo>
                      <a:pt x="286" y="329"/>
                    </a:lnTo>
                    <a:lnTo>
                      <a:pt x="280" y="382"/>
                    </a:lnTo>
                    <a:lnTo>
                      <a:pt x="275" y="437"/>
                    </a:lnTo>
                    <a:lnTo>
                      <a:pt x="271" y="491"/>
                    </a:lnTo>
                    <a:lnTo>
                      <a:pt x="265" y="546"/>
                    </a:lnTo>
                    <a:lnTo>
                      <a:pt x="261" y="600"/>
                    </a:lnTo>
                    <a:lnTo>
                      <a:pt x="256" y="654"/>
                    </a:lnTo>
                    <a:lnTo>
                      <a:pt x="252" y="709"/>
                    </a:lnTo>
                    <a:lnTo>
                      <a:pt x="247" y="764"/>
                    </a:lnTo>
                    <a:lnTo>
                      <a:pt x="244" y="817"/>
                    </a:lnTo>
                    <a:lnTo>
                      <a:pt x="239" y="873"/>
                    </a:lnTo>
                    <a:lnTo>
                      <a:pt x="235" y="928"/>
                    </a:lnTo>
                    <a:lnTo>
                      <a:pt x="231" y="981"/>
                    </a:lnTo>
                    <a:lnTo>
                      <a:pt x="228" y="1036"/>
                    </a:lnTo>
                    <a:lnTo>
                      <a:pt x="223" y="1090"/>
                    </a:lnTo>
                    <a:lnTo>
                      <a:pt x="220" y="1145"/>
                    </a:lnTo>
                    <a:lnTo>
                      <a:pt x="216" y="1201"/>
                    </a:lnTo>
                    <a:lnTo>
                      <a:pt x="212" y="1255"/>
                    </a:lnTo>
                    <a:lnTo>
                      <a:pt x="208" y="1309"/>
                    </a:lnTo>
                    <a:lnTo>
                      <a:pt x="204" y="1363"/>
                    </a:lnTo>
                    <a:lnTo>
                      <a:pt x="202" y="1418"/>
                    </a:lnTo>
                    <a:lnTo>
                      <a:pt x="198" y="1471"/>
                    </a:lnTo>
                    <a:lnTo>
                      <a:pt x="194" y="1528"/>
                    </a:lnTo>
                    <a:lnTo>
                      <a:pt x="190" y="1583"/>
                    </a:lnTo>
                    <a:lnTo>
                      <a:pt x="187" y="1637"/>
                    </a:lnTo>
                    <a:lnTo>
                      <a:pt x="183" y="1691"/>
                    </a:lnTo>
                    <a:lnTo>
                      <a:pt x="180" y="1745"/>
                    </a:lnTo>
                    <a:lnTo>
                      <a:pt x="177" y="1800"/>
                    </a:lnTo>
                    <a:lnTo>
                      <a:pt x="173" y="1854"/>
                    </a:lnTo>
                    <a:lnTo>
                      <a:pt x="171" y="1910"/>
                    </a:lnTo>
                    <a:lnTo>
                      <a:pt x="167" y="1965"/>
                    </a:lnTo>
                    <a:lnTo>
                      <a:pt x="164" y="2020"/>
                    </a:lnTo>
                    <a:lnTo>
                      <a:pt x="161" y="2075"/>
                    </a:lnTo>
                    <a:lnTo>
                      <a:pt x="156" y="2130"/>
                    </a:lnTo>
                    <a:lnTo>
                      <a:pt x="152" y="2186"/>
                    </a:lnTo>
                    <a:lnTo>
                      <a:pt x="148" y="2241"/>
                    </a:lnTo>
                    <a:lnTo>
                      <a:pt x="145" y="2298"/>
                    </a:lnTo>
                    <a:lnTo>
                      <a:pt x="141" y="2353"/>
                    </a:lnTo>
                    <a:lnTo>
                      <a:pt x="137" y="2407"/>
                    </a:lnTo>
                    <a:lnTo>
                      <a:pt x="133" y="2463"/>
                    </a:lnTo>
                    <a:lnTo>
                      <a:pt x="130" y="2519"/>
                    </a:lnTo>
                    <a:lnTo>
                      <a:pt x="125" y="2573"/>
                    </a:lnTo>
                    <a:lnTo>
                      <a:pt x="121" y="2628"/>
                    </a:lnTo>
                    <a:lnTo>
                      <a:pt x="116" y="2685"/>
                    </a:lnTo>
                    <a:lnTo>
                      <a:pt x="113" y="2739"/>
                    </a:lnTo>
                    <a:lnTo>
                      <a:pt x="108" y="2794"/>
                    </a:lnTo>
                    <a:lnTo>
                      <a:pt x="103" y="2852"/>
                    </a:lnTo>
                    <a:lnTo>
                      <a:pt x="97" y="2907"/>
                    </a:lnTo>
                    <a:lnTo>
                      <a:pt x="90" y="2964"/>
                    </a:lnTo>
                    <a:lnTo>
                      <a:pt x="82" y="3021"/>
                    </a:lnTo>
                    <a:lnTo>
                      <a:pt x="74" y="3078"/>
                    </a:lnTo>
                    <a:lnTo>
                      <a:pt x="67" y="3135"/>
                    </a:lnTo>
                    <a:lnTo>
                      <a:pt x="59" y="3193"/>
                    </a:lnTo>
                    <a:lnTo>
                      <a:pt x="51" y="3250"/>
                    </a:lnTo>
                    <a:lnTo>
                      <a:pt x="43" y="3307"/>
                    </a:lnTo>
                    <a:lnTo>
                      <a:pt x="37" y="3362"/>
                    </a:lnTo>
                    <a:lnTo>
                      <a:pt x="30" y="3419"/>
                    </a:lnTo>
                    <a:lnTo>
                      <a:pt x="24" y="3477"/>
                    </a:lnTo>
                    <a:lnTo>
                      <a:pt x="20" y="3534"/>
                    </a:lnTo>
                    <a:lnTo>
                      <a:pt x="16" y="3591"/>
                    </a:lnTo>
                    <a:lnTo>
                      <a:pt x="14" y="3646"/>
                    </a:lnTo>
                    <a:lnTo>
                      <a:pt x="15" y="3652"/>
                    </a:lnTo>
                    <a:lnTo>
                      <a:pt x="15" y="3657"/>
                    </a:lnTo>
                    <a:lnTo>
                      <a:pt x="16" y="3661"/>
                    </a:lnTo>
                    <a:lnTo>
                      <a:pt x="0" y="3677"/>
                    </a:lnTo>
                    <a:lnTo>
                      <a:pt x="1" y="3698"/>
                    </a:lnTo>
                    <a:lnTo>
                      <a:pt x="20" y="3715"/>
                    </a:lnTo>
                    <a:lnTo>
                      <a:pt x="70" y="3736"/>
                    </a:lnTo>
                    <a:lnTo>
                      <a:pt x="120" y="3756"/>
                    </a:lnTo>
                    <a:lnTo>
                      <a:pt x="172" y="3775"/>
                    </a:lnTo>
                    <a:lnTo>
                      <a:pt x="224" y="3793"/>
                    </a:lnTo>
                    <a:lnTo>
                      <a:pt x="277" y="3810"/>
                    </a:lnTo>
                    <a:lnTo>
                      <a:pt x="329" y="3827"/>
                    </a:lnTo>
                    <a:lnTo>
                      <a:pt x="380" y="3844"/>
                    </a:lnTo>
                    <a:lnTo>
                      <a:pt x="432" y="3860"/>
                    </a:lnTo>
                    <a:lnTo>
                      <a:pt x="485" y="3880"/>
                    </a:lnTo>
                    <a:lnTo>
                      <a:pt x="538" y="3894"/>
                    </a:lnTo>
                    <a:lnTo>
                      <a:pt x="592" y="3910"/>
                    </a:lnTo>
                    <a:lnTo>
                      <a:pt x="644" y="3926"/>
                    </a:lnTo>
                    <a:lnTo>
                      <a:pt x="698" y="3942"/>
                    </a:lnTo>
                    <a:lnTo>
                      <a:pt x="748" y="3958"/>
                    </a:lnTo>
                    <a:lnTo>
                      <a:pt x="802" y="3974"/>
                    </a:lnTo>
                    <a:lnTo>
                      <a:pt x="852" y="3990"/>
                    </a:lnTo>
                    <a:lnTo>
                      <a:pt x="905" y="4006"/>
                    </a:lnTo>
                    <a:lnTo>
                      <a:pt x="959" y="4024"/>
                    </a:lnTo>
                    <a:lnTo>
                      <a:pt x="1012" y="4041"/>
                    </a:lnTo>
                    <a:lnTo>
                      <a:pt x="1067" y="4058"/>
                    </a:lnTo>
                    <a:lnTo>
                      <a:pt x="1120" y="4075"/>
                    </a:lnTo>
                    <a:lnTo>
                      <a:pt x="1174" y="4091"/>
                    </a:lnTo>
                    <a:lnTo>
                      <a:pt x="1228" y="4108"/>
                    </a:lnTo>
                    <a:lnTo>
                      <a:pt x="1283" y="4126"/>
                    </a:lnTo>
                    <a:lnTo>
                      <a:pt x="1336" y="4142"/>
                    </a:lnTo>
                    <a:lnTo>
                      <a:pt x="1390" y="4159"/>
                    </a:lnTo>
                    <a:lnTo>
                      <a:pt x="1443" y="4175"/>
                    </a:lnTo>
                    <a:lnTo>
                      <a:pt x="1498" y="4193"/>
                    </a:lnTo>
                    <a:lnTo>
                      <a:pt x="1551" y="4210"/>
                    </a:lnTo>
                    <a:lnTo>
                      <a:pt x="1605" y="4226"/>
                    </a:lnTo>
                    <a:lnTo>
                      <a:pt x="1658" y="4246"/>
                    </a:lnTo>
                    <a:lnTo>
                      <a:pt x="1713" y="4263"/>
                    </a:lnTo>
                    <a:lnTo>
                      <a:pt x="1766" y="4281"/>
                    </a:lnTo>
                    <a:lnTo>
                      <a:pt x="1819" y="4299"/>
                    </a:lnTo>
                    <a:lnTo>
                      <a:pt x="1874" y="4316"/>
                    </a:lnTo>
                    <a:lnTo>
                      <a:pt x="1930" y="4336"/>
                    </a:lnTo>
                    <a:lnTo>
                      <a:pt x="1983" y="4354"/>
                    </a:lnTo>
                    <a:lnTo>
                      <a:pt x="2038" y="4372"/>
                    </a:lnTo>
                    <a:lnTo>
                      <a:pt x="2092" y="4391"/>
                    </a:lnTo>
                    <a:lnTo>
                      <a:pt x="2146" y="4409"/>
                    </a:lnTo>
                    <a:lnTo>
                      <a:pt x="2201" y="4429"/>
                    </a:lnTo>
                    <a:lnTo>
                      <a:pt x="2255" y="4447"/>
                    </a:lnTo>
                    <a:lnTo>
                      <a:pt x="2309" y="4466"/>
                    </a:lnTo>
                    <a:lnTo>
                      <a:pt x="2364" y="4486"/>
                    </a:lnTo>
                    <a:lnTo>
                      <a:pt x="2417" y="4505"/>
                    </a:lnTo>
                    <a:lnTo>
                      <a:pt x="2472" y="4524"/>
                    </a:lnTo>
                    <a:lnTo>
                      <a:pt x="2525" y="4545"/>
                    </a:lnTo>
                    <a:lnTo>
                      <a:pt x="2579" y="4564"/>
                    </a:lnTo>
                    <a:lnTo>
                      <a:pt x="2634" y="4583"/>
                    </a:lnTo>
                    <a:lnTo>
                      <a:pt x="2688" y="4603"/>
                    </a:lnTo>
                    <a:lnTo>
                      <a:pt x="2743" y="4623"/>
                    </a:lnTo>
                    <a:lnTo>
                      <a:pt x="2797" y="4643"/>
                    </a:lnTo>
                    <a:lnTo>
                      <a:pt x="2852" y="4664"/>
                    </a:lnTo>
                    <a:lnTo>
                      <a:pt x="2905" y="4685"/>
                    </a:lnTo>
                    <a:lnTo>
                      <a:pt x="2960" y="4706"/>
                    </a:lnTo>
                    <a:lnTo>
                      <a:pt x="3013" y="4727"/>
                    </a:lnTo>
                    <a:lnTo>
                      <a:pt x="3068" y="4748"/>
                    </a:lnTo>
                    <a:lnTo>
                      <a:pt x="3121" y="4769"/>
                    </a:lnTo>
                    <a:lnTo>
                      <a:pt x="3177" y="4790"/>
                    </a:lnTo>
                    <a:lnTo>
                      <a:pt x="3232" y="4812"/>
                    </a:lnTo>
                    <a:lnTo>
                      <a:pt x="3284" y="4835"/>
                    </a:lnTo>
                    <a:lnTo>
                      <a:pt x="3337" y="4857"/>
                    </a:lnTo>
                    <a:lnTo>
                      <a:pt x="3390" y="4883"/>
                    </a:lnTo>
                    <a:lnTo>
                      <a:pt x="3443" y="4906"/>
                    </a:lnTo>
                    <a:lnTo>
                      <a:pt x="3498" y="4928"/>
                    </a:lnTo>
                    <a:lnTo>
                      <a:pt x="3552" y="4948"/>
                    </a:lnTo>
                    <a:lnTo>
                      <a:pt x="3608" y="4967"/>
                    </a:lnTo>
                    <a:lnTo>
                      <a:pt x="3665" y="4981"/>
                    </a:lnTo>
                    <a:lnTo>
                      <a:pt x="3720" y="4992"/>
                    </a:lnTo>
                    <a:lnTo>
                      <a:pt x="3769" y="4984"/>
                    </a:lnTo>
                    <a:lnTo>
                      <a:pt x="3807" y="4953"/>
                    </a:lnTo>
                    <a:lnTo>
                      <a:pt x="3819" y="4910"/>
                    </a:lnTo>
                    <a:lnTo>
                      <a:pt x="3794" y="4865"/>
                    </a:lnTo>
                    <a:lnTo>
                      <a:pt x="3780" y="4854"/>
                    </a:lnTo>
                    <a:lnTo>
                      <a:pt x="3766" y="4843"/>
                    </a:lnTo>
                    <a:lnTo>
                      <a:pt x="3751" y="4832"/>
                    </a:lnTo>
                    <a:lnTo>
                      <a:pt x="3765" y="4822"/>
                    </a:lnTo>
                    <a:lnTo>
                      <a:pt x="3776" y="4810"/>
                    </a:lnTo>
                    <a:lnTo>
                      <a:pt x="3784" y="4794"/>
                    </a:lnTo>
                    <a:lnTo>
                      <a:pt x="3802" y="4744"/>
                    </a:lnTo>
                    <a:lnTo>
                      <a:pt x="3821" y="4694"/>
                    </a:lnTo>
                    <a:lnTo>
                      <a:pt x="3836" y="4640"/>
                    </a:lnTo>
                    <a:lnTo>
                      <a:pt x="3851" y="4588"/>
                    </a:lnTo>
                    <a:lnTo>
                      <a:pt x="3866" y="4536"/>
                    </a:lnTo>
                    <a:lnTo>
                      <a:pt x="3880" y="4481"/>
                    </a:lnTo>
                    <a:lnTo>
                      <a:pt x="3892" y="4428"/>
                    </a:lnTo>
                    <a:lnTo>
                      <a:pt x="3905" y="4374"/>
                    </a:lnTo>
                    <a:lnTo>
                      <a:pt x="3916" y="4319"/>
                    </a:lnTo>
                    <a:lnTo>
                      <a:pt x="3927" y="4265"/>
                    </a:lnTo>
                    <a:lnTo>
                      <a:pt x="3939" y="4210"/>
                    </a:lnTo>
                    <a:lnTo>
                      <a:pt x="3950" y="4157"/>
                    </a:lnTo>
                    <a:lnTo>
                      <a:pt x="3961" y="4101"/>
                    </a:lnTo>
                    <a:lnTo>
                      <a:pt x="3973" y="4048"/>
                    </a:lnTo>
                    <a:lnTo>
                      <a:pt x="3984" y="3996"/>
                    </a:lnTo>
                    <a:lnTo>
                      <a:pt x="3997" y="3942"/>
                    </a:lnTo>
                    <a:lnTo>
                      <a:pt x="4009" y="3890"/>
                    </a:lnTo>
                    <a:lnTo>
                      <a:pt x="4023" y="3834"/>
                    </a:lnTo>
                    <a:lnTo>
                      <a:pt x="4037" y="3781"/>
                    </a:lnTo>
                    <a:lnTo>
                      <a:pt x="4050" y="3727"/>
                    </a:lnTo>
                    <a:lnTo>
                      <a:pt x="4064" y="3674"/>
                    </a:lnTo>
                    <a:lnTo>
                      <a:pt x="4076" y="3620"/>
                    </a:lnTo>
                    <a:lnTo>
                      <a:pt x="4090" y="3566"/>
                    </a:lnTo>
                    <a:lnTo>
                      <a:pt x="4104" y="3511"/>
                    </a:lnTo>
                    <a:lnTo>
                      <a:pt x="4116" y="3457"/>
                    </a:lnTo>
                    <a:lnTo>
                      <a:pt x="4130" y="3403"/>
                    </a:lnTo>
                    <a:lnTo>
                      <a:pt x="4143" y="3349"/>
                    </a:lnTo>
                    <a:lnTo>
                      <a:pt x="4156" y="3295"/>
                    </a:lnTo>
                    <a:lnTo>
                      <a:pt x="4168" y="3242"/>
                    </a:lnTo>
                    <a:lnTo>
                      <a:pt x="4181" y="3188"/>
                    </a:lnTo>
                    <a:lnTo>
                      <a:pt x="4193" y="3133"/>
                    </a:lnTo>
                    <a:lnTo>
                      <a:pt x="4206" y="3079"/>
                    </a:lnTo>
                    <a:lnTo>
                      <a:pt x="4218" y="3023"/>
                    </a:lnTo>
                    <a:lnTo>
                      <a:pt x="4230" y="2970"/>
                    </a:lnTo>
                    <a:lnTo>
                      <a:pt x="4241" y="2918"/>
                    </a:lnTo>
                    <a:lnTo>
                      <a:pt x="4253" y="2866"/>
                    </a:lnTo>
                    <a:lnTo>
                      <a:pt x="4264" y="2813"/>
                    </a:lnTo>
                    <a:lnTo>
                      <a:pt x="4274" y="2761"/>
                    </a:lnTo>
                    <a:lnTo>
                      <a:pt x="4284" y="2708"/>
                    </a:lnTo>
                    <a:lnTo>
                      <a:pt x="4295" y="2655"/>
                    </a:lnTo>
                    <a:lnTo>
                      <a:pt x="4305" y="2604"/>
                    </a:lnTo>
                    <a:lnTo>
                      <a:pt x="4315" y="2551"/>
                    </a:lnTo>
                    <a:lnTo>
                      <a:pt x="4324" y="2498"/>
                    </a:lnTo>
                    <a:lnTo>
                      <a:pt x="4333" y="2446"/>
                    </a:lnTo>
                    <a:lnTo>
                      <a:pt x="4342" y="2393"/>
                    </a:lnTo>
                    <a:lnTo>
                      <a:pt x="4351" y="2340"/>
                    </a:lnTo>
                    <a:lnTo>
                      <a:pt x="4359" y="2288"/>
                    </a:lnTo>
                    <a:lnTo>
                      <a:pt x="4367" y="2234"/>
                    </a:lnTo>
                    <a:lnTo>
                      <a:pt x="4375" y="2182"/>
                    </a:lnTo>
                    <a:lnTo>
                      <a:pt x="4382" y="2129"/>
                    </a:lnTo>
                    <a:lnTo>
                      <a:pt x="4390" y="2075"/>
                    </a:lnTo>
                    <a:lnTo>
                      <a:pt x="4397" y="2023"/>
                    </a:lnTo>
                    <a:lnTo>
                      <a:pt x="4403" y="1970"/>
                    </a:lnTo>
                    <a:lnTo>
                      <a:pt x="4408" y="1917"/>
                    </a:lnTo>
                    <a:lnTo>
                      <a:pt x="4414" y="1864"/>
                    </a:lnTo>
                    <a:lnTo>
                      <a:pt x="4420" y="1809"/>
                    </a:lnTo>
                    <a:lnTo>
                      <a:pt x="4424" y="1757"/>
                    </a:lnTo>
                    <a:lnTo>
                      <a:pt x="4429" y="1703"/>
                    </a:lnTo>
                    <a:lnTo>
                      <a:pt x="4433" y="1651"/>
                    </a:lnTo>
                    <a:lnTo>
                      <a:pt x="4437" y="1597"/>
                    </a:lnTo>
                    <a:lnTo>
                      <a:pt x="4439" y="1545"/>
                    </a:lnTo>
                    <a:lnTo>
                      <a:pt x="4442" y="1489"/>
                    </a:lnTo>
                    <a:lnTo>
                      <a:pt x="4445" y="1436"/>
                    </a:lnTo>
                    <a:lnTo>
                      <a:pt x="4446" y="1384"/>
                    </a:lnTo>
                    <a:lnTo>
                      <a:pt x="4448" y="1330"/>
                    </a:lnTo>
                    <a:lnTo>
                      <a:pt x="4448" y="1277"/>
                    </a:lnTo>
                    <a:lnTo>
                      <a:pt x="4449" y="1223"/>
                    </a:lnTo>
                    <a:lnTo>
                      <a:pt x="4449" y="1171"/>
                    </a:lnTo>
                    <a:lnTo>
                      <a:pt x="4440" y="1146"/>
                    </a:lnTo>
                    <a:lnTo>
                      <a:pt x="4420" y="1136"/>
                    </a:lnTo>
                    <a:lnTo>
                      <a:pt x="4396" y="11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3" name="Freeform 363">
                <a:extLst>
                  <a:ext uri="{FF2B5EF4-FFF2-40B4-BE49-F238E27FC236}">
                    <a16:creationId xmlns:a16="http://schemas.microsoft.com/office/drawing/2014/main" id="{69306DCC-FC51-1F5C-B71C-E469F520F45E}"/>
                  </a:ext>
                </a:extLst>
              </p:cNvPr>
              <p:cNvSpPr>
                <a:spLocks/>
              </p:cNvSpPr>
              <p:nvPr/>
            </p:nvSpPr>
            <p:spPr bwMode="auto">
              <a:xfrm>
                <a:off x="3616" y="2764"/>
                <a:ext cx="575" cy="277"/>
              </a:xfrm>
              <a:custGeom>
                <a:avLst/>
                <a:gdLst>
                  <a:gd name="T0" fmla="*/ 78 w 4028"/>
                  <a:gd name="T1" fmla="*/ 36 h 1935"/>
                  <a:gd name="T2" fmla="*/ 74 w 4028"/>
                  <a:gd name="T3" fmla="*/ 34 h 1935"/>
                  <a:gd name="T4" fmla="*/ 71 w 4028"/>
                  <a:gd name="T5" fmla="*/ 33 h 1935"/>
                  <a:gd name="T6" fmla="*/ 68 w 4028"/>
                  <a:gd name="T7" fmla="*/ 31 h 1935"/>
                  <a:gd name="T8" fmla="*/ 62 w 4028"/>
                  <a:gd name="T9" fmla="*/ 29 h 1935"/>
                  <a:gd name="T10" fmla="*/ 58 w 4028"/>
                  <a:gd name="T11" fmla="*/ 27 h 1935"/>
                  <a:gd name="T12" fmla="*/ 54 w 4028"/>
                  <a:gd name="T13" fmla="*/ 25 h 1935"/>
                  <a:gd name="T14" fmla="*/ 50 w 4028"/>
                  <a:gd name="T15" fmla="*/ 23 h 1935"/>
                  <a:gd name="T16" fmla="*/ 46 w 4028"/>
                  <a:gd name="T17" fmla="*/ 21 h 1935"/>
                  <a:gd name="T18" fmla="*/ 45 w 4028"/>
                  <a:gd name="T19" fmla="*/ 21 h 1935"/>
                  <a:gd name="T20" fmla="*/ 41 w 4028"/>
                  <a:gd name="T21" fmla="*/ 19 h 1935"/>
                  <a:gd name="T22" fmla="*/ 37 w 4028"/>
                  <a:gd name="T23" fmla="*/ 17 h 1935"/>
                  <a:gd name="T24" fmla="*/ 33 w 4028"/>
                  <a:gd name="T25" fmla="*/ 15 h 1935"/>
                  <a:gd name="T26" fmla="*/ 29 w 4028"/>
                  <a:gd name="T27" fmla="*/ 12 h 1935"/>
                  <a:gd name="T28" fmla="*/ 24 w 4028"/>
                  <a:gd name="T29" fmla="*/ 10 h 1935"/>
                  <a:gd name="T30" fmla="*/ 20 w 4028"/>
                  <a:gd name="T31" fmla="*/ 7 h 1935"/>
                  <a:gd name="T32" fmla="*/ 18 w 4028"/>
                  <a:gd name="T33" fmla="*/ 6 h 1935"/>
                  <a:gd name="T34" fmla="*/ 13 w 4028"/>
                  <a:gd name="T35" fmla="*/ 4 h 1935"/>
                  <a:gd name="T36" fmla="*/ 9 w 4028"/>
                  <a:gd name="T37" fmla="*/ 3 h 1935"/>
                  <a:gd name="T38" fmla="*/ 7 w 4028"/>
                  <a:gd name="T39" fmla="*/ 2 h 1935"/>
                  <a:gd name="T40" fmla="*/ 2 w 4028"/>
                  <a:gd name="T41" fmla="*/ 0 h 1935"/>
                  <a:gd name="T42" fmla="*/ 0 w 4028"/>
                  <a:gd name="T43" fmla="*/ 0 h 1935"/>
                  <a:gd name="T44" fmla="*/ 0 w 4028"/>
                  <a:gd name="T45" fmla="*/ 0 h 1935"/>
                  <a:gd name="T46" fmla="*/ 0 w 4028"/>
                  <a:gd name="T47" fmla="*/ 0 h 1935"/>
                  <a:gd name="T48" fmla="*/ 0 w 4028"/>
                  <a:gd name="T49" fmla="*/ 1 h 1935"/>
                  <a:gd name="T50" fmla="*/ 2 w 4028"/>
                  <a:gd name="T51" fmla="*/ 2 h 1935"/>
                  <a:gd name="T52" fmla="*/ 6 w 4028"/>
                  <a:gd name="T53" fmla="*/ 3 h 1935"/>
                  <a:gd name="T54" fmla="*/ 10 w 4028"/>
                  <a:gd name="T55" fmla="*/ 5 h 1935"/>
                  <a:gd name="T56" fmla="*/ 14 w 4028"/>
                  <a:gd name="T57" fmla="*/ 7 h 1935"/>
                  <a:gd name="T58" fmla="*/ 18 w 4028"/>
                  <a:gd name="T59" fmla="*/ 9 h 1935"/>
                  <a:gd name="T60" fmla="*/ 22 w 4028"/>
                  <a:gd name="T61" fmla="*/ 11 h 1935"/>
                  <a:gd name="T62" fmla="*/ 26 w 4028"/>
                  <a:gd name="T63" fmla="*/ 13 h 1935"/>
                  <a:gd name="T64" fmla="*/ 30 w 4028"/>
                  <a:gd name="T65" fmla="*/ 15 h 1935"/>
                  <a:gd name="T66" fmla="*/ 33 w 4028"/>
                  <a:gd name="T67" fmla="*/ 17 h 1935"/>
                  <a:gd name="T68" fmla="*/ 37 w 4028"/>
                  <a:gd name="T69" fmla="*/ 19 h 1935"/>
                  <a:gd name="T70" fmla="*/ 41 w 4028"/>
                  <a:gd name="T71" fmla="*/ 21 h 1935"/>
                  <a:gd name="T72" fmla="*/ 45 w 4028"/>
                  <a:gd name="T73" fmla="*/ 23 h 1935"/>
                  <a:gd name="T74" fmla="*/ 48 w 4028"/>
                  <a:gd name="T75" fmla="*/ 25 h 1935"/>
                  <a:gd name="T76" fmla="*/ 52 w 4028"/>
                  <a:gd name="T77" fmla="*/ 27 h 1935"/>
                  <a:gd name="T78" fmla="*/ 56 w 4028"/>
                  <a:gd name="T79" fmla="*/ 28 h 1935"/>
                  <a:gd name="T80" fmla="*/ 60 w 4028"/>
                  <a:gd name="T81" fmla="*/ 30 h 1935"/>
                  <a:gd name="T82" fmla="*/ 65 w 4028"/>
                  <a:gd name="T83" fmla="*/ 32 h 1935"/>
                  <a:gd name="T84" fmla="*/ 68 w 4028"/>
                  <a:gd name="T85" fmla="*/ 34 h 1935"/>
                  <a:gd name="T86" fmla="*/ 72 w 4028"/>
                  <a:gd name="T87" fmla="*/ 36 h 1935"/>
                  <a:gd name="T88" fmla="*/ 76 w 4028"/>
                  <a:gd name="T89" fmla="*/ 38 h 1935"/>
                  <a:gd name="T90" fmla="*/ 80 w 4028"/>
                  <a:gd name="T91" fmla="*/ 40 h 1935"/>
                  <a:gd name="T92" fmla="*/ 82 w 4028"/>
                  <a:gd name="T93" fmla="*/ 40 h 1935"/>
                  <a:gd name="T94" fmla="*/ 82 w 4028"/>
                  <a:gd name="T95" fmla="*/ 38 h 19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028" h="1935">
                    <a:moveTo>
                      <a:pt x="4003" y="1839"/>
                    </a:moveTo>
                    <a:lnTo>
                      <a:pt x="3950" y="1814"/>
                    </a:lnTo>
                    <a:lnTo>
                      <a:pt x="3896" y="1789"/>
                    </a:lnTo>
                    <a:lnTo>
                      <a:pt x="3844" y="1764"/>
                    </a:lnTo>
                    <a:lnTo>
                      <a:pt x="3779" y="1733"/>
                    </a:lnTo>
                    <a:lnTo>
                      <a:pt x="3716" y="1702"/>
                    </a:lnTo>
                    <a:lnTo>
                      <a:pt x="3651" y="1673"/>
                    </a:lnTo>
                    <a:lnTo>
                      <a:pt x="3594" y="1647"/>
                    </a:lnTo>
                    <a:lnTo>
                      <a:pt x="3537" y="1622"/>
                    </a:lnTo>
                    <a:lnTo>
                      <a:pt x="3480" y="1594"/>
                    </a:lnTo>
                    <a:lnTo>
                      <a:pt x="3423" y="1568"/>
                    </a:lnTo>
                    <a:lnTo>
                      <a:pt x="3367" y="1543"/>
                    </a:lnTo>
                    <a:lnTo>
                      <a:pt x="3311" y="1517"/>
                    </a:lnTo>
                    <a:lnTo>
                      <a:pt x="3250" y="1490"/>
                    </a:lnTo>
                    <a:lnTo>
                      <a:pt x="3188" y="1462"/>
                    </a:lnTo>
                    <a:lnTo>
                      <a:pt x="3124" y="1435"/>
                    </a:lnTo>
                    <a:lnTo>
                      <a:pt x="3063" y="1408"/>
                    </a:lnTo>
                    <a:lnTo>
                      <a:pt x="2995" y="1377"/>
                    </a:lnTo>
                    <a:lnTo>
                      <a:pt x="2927" y="1345"/>
                    </a:lnTo>
                    <a:lnTo>
                      <a:pt x="2860" y="1316"/>
                    </a:lnTo>
                    <a:lnTo>
                      <a:pt x="2792" y="1285"/>
                    </a:lnTo>
                    <a:lnTo>
                      <a:pt x="2724" y="1254"/>
                    </a:lnTo>
                    <a:lnTo>
                      <a:pt x="2656" y="1224"/>
                    </a:lnTo>
                    <a:lnTo>
                      <a:pt x="2588" y="1193"/>
                    </a:lnTo>
                    <a:lnTo>
                      <a:pt x="2521" y="1163"/>
                    </a:lnTo>
                    <a:lnTo>
                      <a:pt x="2451" y="1131"/>
                    </a:lnTo>
                    <a:lnTo>
                      <a:pt x="2382" y="1100"/>
                    </a:lnTo>
                    <a:lnTo>
                      <a:pt x="2314" y="1068"/>
                    </a:lnTo>
                    <a:lnTo>
                      <a:pt x="2244" y="1036"/>
                    </a:lnTo>
                    <a:lnTo>
                      <a:pt x="2234" y="1031"/>
                    </a:lnTo>
                    <a:lnTo>
                      <a:pt x="2224" y="1026"/>
                    </a:lnTo>
                    <a:lnTo>
                      <a:pt x="2211" y="1021"/>
                    </a:lnTo>
                    <a:lnTo>
                      <a:pt x="2141" y="988"/>
                    </a:lnTo>
                    <a:lnTo>
                      <a:pt x="2070" y="952"/>
                    </a:lnTo>
                    <a:lnTo>
                      <a:pt x="2001" y="915"/>
                    </a:lnTo>
                    <a:lnTo>
                      <a:pt x="1933" y="881"/>
                    </a:lnTo>
                    <a:lnTo>
                      <a:pt x="1866" y="846"/>
                    </a:lnTo>
                    <a:lnTo>
                      <a:pt x="1798" y="810"/>
                    </a:lnTo>
                    <a:lnTo>
                      <a:pt x="1737" y="778"/>
                    </a:lnTo>
                    <a:lnTo>
                      <a:pt x="1676" y="745"/>
                    </a:lnTo>
                    <a:lnTo>
                      <a:pt x="1617" y="713"/>
                    </a:lnTo>
                    <a:lnTo>
                      <a:pt x="1553" y="678"/>
                    </a:lnTo>
                    <a:lnTo>
                      <a:pt x="1489" y="643"/>
                    </a:lnTo>
                    <a:lnTo>
                      <a:pt x="1426" y="607"/>
                    </a:lnTo>
                    <a:lnTo>
                      <a:pt x="1350" y="565"/>
                    </a:lnTo>
                    <a:lnTo>
                      <a:pt x="1275" y="524"/>
                    </a:lnTo>
                    <a:lnTo>
                      <a:pt x="1198" y="483"/>
                    </a:lnTo>
                    <a:lnTo>
                      <a:pt x="1123" y="444"/>
                    </a:lnTo>
                    <a:lnTo>
                      <a:pt x="1048" y="405"/>
                    </a:lnTo>
                    <a:lnTo>
                      <a:pt x="972" y="366"/>
                    </a:lnTo>
                    <a:lnTo>
                      <a:pt x="936" y="348"/>
                    </a:lnTo>
                    <a:lnTo>
                      <a:pt x="897" y="330"/>
                    </a:lnTo>
                    <a:lnTo>
                      <a:pt x="861" y="312"/>
                    </a:lnTo>
                    <a:lnTo>
                      <a:pt x="799" y="282"/>
                    </a:lnTo>
                    <a:lnTo>
                      <a:pt x="739" y="252"/>
                    </a:lnTo>
                    <a:lnTo>
                      <a:pt x="677" y="225"/>
                    </a:lnTo>
                    <a:lnTo>
                      <a:pt x="615" y="199"/>
                    </a:lnTo>
                    <a:lnTo>
                      <a:pt x="553" y="173"/>
                    </a:lnTo>
                    <a:lnTo>
                      <a:pt x="489" y="148"/>
                    </a:lnTo>
                    <a:lnTo>
                      <a:pt x="459" y="135"/>
                    </a:lnTo>
                    <a:lnTo>
                      <a:pt x="430" y="125"/>
                    </a:lnTo>
                    <a:lnTo>
                      <a:pt x="399" y="114"/>
                    </a:lnTo>
                    <a:lnTo>
                      <a:pt x="339" y="92"/>
                    </a:lnTo>
                    <a:lnTo>
                      <a:pt x="277" y="72"/>
                    </a:lnTo>
                    <a:lnTo>
                      <a:pt x="215" y="51"/>
                    </a:lnTo>
                    <a:lnTo>
                      <a:pt x="152" y="33"/>
                    </a:lnTo>
                    <a:lnTo>
                      <a:pt x="90" y="16"/>
                    </a:lnTo>
                    <a:lnTo>
                      <a:pt x="26" y="0"/>
                    </a:lnTo>
                    <a:lnTo>
                      <a:pt x="22" y="0"/>
                    </a:lnTo>
                    <a:lnTo>
                      <a:pt x="17" y="0"/>
                    </a:lnTo>
                    <a:lnTo>
                      <a:pt x="14" y="1"/>
                    </a:lnTo>
                    <a:lnTo>
                      <a:pt x="13" y="1"/>
                    </a:lnTo>
                    <a:lnTo>
                      <a:pt x="5" y="8"/>
                    </a:lnTo>
                    <a:lnTo>
                      <a:pt x="0" y="18"/>
                    </a:lnTo>
                    <a:lnTo>
                      <a:pt x="2" y="30"/>
                    </a:lnTo>
                    <a:lnTo>
                      <a:pt x="5" y="34"/>
                    </a:lnTo>
                    <a:lnTo>
                      <a:pt x="9" y="39"/>
                    </a:lnTo>
                    <a:lnTo>
                      <a:pt x="15" y="41"/>
                    </a:lnTo>
                    <a:lnTo>
                      <a:pt x="66" y="59"/>
                    </a:lnTo>
                    <a:lnTo>
                      <a:pt x="116" y="79"/>
                    </a:lnTo>
                    <a:lnTo>
                      <a:pt x="165" y="98"/>
                    </a:lnTo>
                    <a:lnTo>
                      <a:pt x="215" y="118"/>
                    </a:lnTo>
                    <a:lnTo>
                      <a:pt x="265" y="138"/>
                    </a:lnTo>
                    <a:lnTo>
                      <a:pt x="314" y="159"/>
                    </a:lnTo>
                    <a:lnTo>
                      <a:pt x="363" y="181"/>
                    </a:lnTo>
                    <a:lnTo>
                      <a:pt x="410" y="202"/>
                    </a:lnTo>
                    <a:lnTo>
                      <a:pt x="459" y="224"/>
                    </a:lnTo>
                    <a:lnTo>
                      <a:pt x="508" y="247"/>
                    </a:lnTo>
                    <a:lnTo>
                      <a:pt x="556" y="270"/>
                    </a:lnTo>
                    <a:lnTo>
                      <a:pt x="604" y="293"/>
                    </a:lnTo>
                    <a:lnTo>
                      <a:pt x="652" y="316"/>
                    </a:lnTo>
                    <a:lnTo>
                      <a:pt x="699" y="340"/>
                    </a:lnTo>
                    <a:lnTo>
                      <a:pt x="748" y="363"/>
                    </a:lnTo>
                    <a:lnTo>
                      <a:pt x="795" y="388"/>
                    </a:lnTo>
                    <a:lnTo>
                      <a:pt x="843" y="412"/>
                    </a:lnTo>
                    <a:lnTo>
                      <a:pt x="889" y="436"/>
                    </a:lnTo>
                    <a:lnTo>
                      <a:pt x="937" y="461"/>
                    </a:lnTo>
                    <a:lnTo>
                      <a:pt x="985" y="486"/>
                    </a:lnTo>
                    <a:lnTo>
                      <a:pt x="1031" y="509"/>
                    </a:lnTo>
                    <a:lnTo>
                      <a:pt x="1078" y="534"/>
                    </a:lnTo>
                    <a:lnTo>
                      <a:pt x="1125" y="561"/>
                    </a:lnTo>
                    <a:lnTo>
                      <a:pt x="1171" y="587"/>
                    </a:lnTo>
                    <a:lnTo>
                      <a:pt x="1219" y="613"/>
                    </a:lnTo>
                    <a:lnTo>
                      <a:pt x="1265" y="638"/>
                    </a:lnTo>
                    <a:lnTo>
                      <a:pt x="1312" y="664"/>
                    </a:lnTo>
                    <a:lnTo>
                      <a:pt x="1360" y="689"/>
                    </a:lnTo>
                    <a:lnTo>
                      <a:pt x="1406" y="715"/>
                    </a:lnTo>
                    <a:lnTo>
                      <a:pt x="1453" y="740"/>
                    </a:lnTo>
                    <a:lnTo>
                      <a:pt x="1500" y="766"/>
                    </a:lnTo>
                    <a:lnTo>
                      <a:pt x="1546" y="791"/>
                    </a:lnTo>
                    <a:lnTo>
                      <a:pt x="1593" y="816"/>
                    </a:lnTo>
                    <a:lnTo>
                      <a:pt x="1640" y="843"/>
                    </a:lnTo>
                    <a:lnTo>
                      <a:pt x="1686" y="868"/>
                    </a:lnTo>
                    <a:lnTo>
                      <a:pt x="1734" y="893"/>
                    </a:lnTo>
                    <a:lnTo>
                      <a:pt x="1781" y="918"/>
                    </a:lnTo>
                    <a:lnTo>
                      <a:pt x="1828" y="943"/>
                    </a:lnTo>
                    <a:lnTo>
                      <a:pt x="1876" y="969"/>
                    </a:lnTo>
                    <a:lnTo>
                      <a:pt x="1923" y="994"/>
                    </a:lnTo>
                    <a:lnTo>
                      <a:pt x="1969" y="1018"/>
                    </a:lnTo>
                    <a:lnTo>
                      <a:pt x="2017" y="1043"/>
                    </a:lnTo>
                    <a:lnTo>
                      <a:pt x="2065" y="1067"/>
                    </a:lnTo>
                    <a:lnTo>
                      <a:pt x="2111" y="1089"/>
                    </a:lnTo>
                    <a:lnTo>
                      <a:pt x="2159" y="1113"/>
                    </a:lnTo>
                    <a:lnTo>
                      <a:pt x="2208" y="1136"/>
                    </a:lnTo>
                    <a:lnTo>
                      <a:pt x="2259" y="1160"/>
                    </a:lnTo>
                    <a:lnTo>
                      <a:pt x="2309" y="1184"/>
                    </a:lnTo>
                    <a:lnTo>
                      <a:pt x="2359" y="1208"/>
                    </a:lnTo>
                    <a:lnTo>
                      <a:pt x="2409" y="1230"/>
                    </a:lnTo>
                    <a:lnTo>
                      <a:pt x="2459" y="1253"/>
                    </a:lnTo>
                    <a:lnTo>
                      <a:pt x="2510" y="1277"/>
                    </a:lnTo>
                    <a:lnTo>
                      <a:pt x="2561" y="1301"/>
                    </a:lnTo>
                    <a:lnTo>
                      <a:pt x="2611" y="1324"/>
                    </a:lnTo>
                    <a:lnTo>
                      <a:pt x="2662" y="1346"/>
                    </a:lnTo>
                    <a:lnTo>
                      <a:pt x="2714" y="1370"/>
                    </a:lnTo>
                    <a:lnTo>
                      <a:pt x="2764" y="1393"/>
                    </a:lnTo>
                    <a:lnTo>
                      <a:pt x="2814" y="1417"/>
                    </a:lnTo>
                    <a:lnTo>
                      <a:pt x="2864" y="1440"/>
                    </a:lnTo>
                    <a:lnTo>
                      <a:pt x="2914" y="1462"/>
                    </a:lnTo>
                    <a:lnTo>
                      <a:pt x="2965" y="1485"/>
                    </a:lnTo>
                    <a:lnTo>
                      <a:pt x="3015" y="1509"/>
                    </a:lnTo>
                    <a:lnTo>
                      <a:pt x="3065" y="1532"/>
                    </a:lnTo>
                    <a:lnTo>
                      <a:pt x="3116" y="1556"/>
                    </a:lnTo>
                    <a:lnTo>
                      <a:pt x="3167" y="1579"/>
                    </a:lnTo>
                    <a:lnTo>
                      <a:pt x="3218" y="1603"/>
                    </a:lnTo>
                    <a:lnTo>
                      <a:pt x="3267" y="1628"/>
                    </a:lnTo>
                    <a:lnTo>
                      <a:pt x="3313" y="1652"/>
                    </a:lnTo>
                    <a:lnTo>
                      <a:pt x="3361" y="1677"/>
                    </a:lnTo>
                    <a:lnTo>
                      <a:pt x="3409" y="1703"/>
                    </a:lnTo>
                    <a:lnTo>
                      <a:pt x="3458" y="1731"/>
                    </a:lnTo>
                    <a:lnTo>
                      <a:pt x="3509" y="1759"/>
                    </a:lnTo>
                    <a:lnTo>
                      <a:pt x="3560" y="1785"/>
                    </a:lnTo>
                    <a:lnTo>
                      <a:pt x="3611" y="1811"/>
                    </a:lnTo>
                    <a:lnTo>
                      <a:pt x="3662" y="1836"/>
                    </a:lnTo>
                    <a:lnTo>
                      <a:pt x="3716" y="1860"/>
                    </a:lnTo>
                    <a:lnTo>
                      <a:pt x="3768" y="1882"/>
                    </a:lnTo>
                    <a:lnTo>
                      <a:pt x="3820" y="1900"/>
                    </a:lnTo>
                    <a:lnTo>
                      <a:pt x="3873" y="1916"/>
                    </a:lnTo>
                    <a:lnTo>
                      <a:pt x="3924" y="1927"/>
                    </a:lnTo>
                    <a:lnTo>
                      <a:pt x="3977" y="1935"/>
                    </a:lnTo>
                    <a:lnTo>
                      <a:pt x="3995" y="1934"/>
                    </a:lnTo>
                    <a:lnTo>
                      <a:pt x="4009" y="1925"/>
                    </a:lnTo>
                    <a:lnTo>
                      <a:pt x="4020" y="1911"/>
                    </a:lnTo>
                    <a:lnTo>
                      <a:pt x="4028" y="1885"/>
                    </a:lnTo>
                    <a:lnTo>
                      <a:pt x="4023" y="1858"/>
                    </a:lnTo>
                    <a:lnTo>
                      <a:pt x="4003" y="18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4" name="Freeform 364">
                <a:extLst>
                  <a:ext uri="{FF2B5EF4-FFF2-40B4-BE49-F238E27FC236}">
                    <a16:creationId xmlns:a16="http://schemas.microsoft.com/office/drawing/2014/main" id="{995B1424-E924-F157-224B-A0D5463C373A}"/>
                  </a:ext>
                </a:extLst>
              </p:cNvPr>
              <p:cNvSpPr>
                <a:spLocks/>
              </p:cNvSpPr>
              <p:nvPr/>
            </p:nvSpPr>
            <p:spPr bwMode="auto">
              <a:xfrm>
                <a:off x="3616" y="2764"/>
                <a:ext cx="575" cy="277"/>
              </a:xfrm>
              <a:custGeom>
                <a:avLst/>
                <a:gdLst>
                  <a:gd name="T0" fmla="*/ 78 w 4028"/>
                  <a:gd name="T1" fmla="*/ 36 h 1935"/>
                  <a:gd name="T2" fmla="*/ 74 w 4028"/>
                  <a:gd name="T3" fmla="*/ 34 h 1935"/>
                  <a:gd name="T4" fmla="*/ 71 w 4028"/>
                  <a:gd name="T5" fmla="*/ 33 h 1935"/>
                  <a:gd name="T6" fmla="*/ 68 w 4028"/>
                  <a:gd name="T7" fmla="*/ 31 h 1935"/>
                  <a:gd name="T8" fmla="*/ 62 w 4028"/>
                  <a:gd name="T9" fmla="*/ 29 h 1935"/>
                  <a:gd name="T10" fmla="*/ 58 w 4028"/>
                  <a:gd name="T11" fmla="*/ 27 h 1935"/>
                  <a:gd name="T12" fmla="*/ 54 w 4028"/>
                  <a:gd name="T13" fmla="*/ 25 h 1935"/>
                  <a:gd name="T14" fmla="*/ 50 w 4028"/>
                  <a:gd name="T15" fmla="*/ 23 h 1935"/>
                  <a:gd name="T16" fmla="*/ 46 w 4028"/>
                  <a:gd name="T17" fmla="*/ 21 h 1935"/>
                  <a:gd name="T18" fmla="*/ 45 w 4028"/>
                  <a:gd name="T19" fmla="*/ 21 h 1935"/>
                  <a:gd name="T20" fmla="*/ 41 w 4028"/>
                  <a:gd name="T21" fmla="*/ 19 h 1935"/>
                  <a:gd name="T22" fmla="*/ 37 w 4028"/>
                  <a:gd name="T23" fmla="*/ 17 h 1935"/>
                  <a:gd name="T24" fmla="*/ 33 w 4028"/>
                  <a:gd name="T25" fmla="*/ 15 h 1935"/>
                  <a:gd name="T26" fmla="*/ 29 w 4028"/>
                  <a:gd name="T27" fmla="*/ 12 h 1935"/>
                  <a:gd name="T28" fmla="*/ 24 w 4028"/>
                  <a:gd name="T29" fmla="*/ 10 h 1935"/>
                  <a:gd name="T30" fmla="*/ 20 w 4028"/>
                  <a:gd name="T31" fmla="*/ 7 h 1935"/>
                  <a:gd name="T32" fmla="*/ 18 w 4028"/>
                  <a:gd name="T33" fmla="*/ 6 h 1935"/>
                  <a:gd name="T34" fmla="*/ 13 w 4028"/>
                  <a:gd name="T35" fmla="*/ 4 h 1935"/>
                  <a:gd name="T36" fmla="*/ 9 w 4028"/>
                  <a:gd name="T37" fmla="*/ 3 h 1935"/>
                  <a:gd name="T38" fmla="*/ 7 w 4028"/>
                  <a:gd name="T39" fmla="*/ 2 h 1935"/>
                  <a:gd name="T40" fmla="*/ 2 w 4028"/>
                  <a:gd name="T41" fmla="*/ 0 h 1935"/>
                  <a:gd name="T42" fmla="*/ 0 w 4028"/>
                  <a:gd name="T43" fmla="*/ 0 h 1935"/>
                  <a:gd name="T44" fmla="*/ 0 w 4028"/>
                  <a:gd name="T45" fmla="*/ 0 h 1935"/>
                  <a:gd name="T46" fmla="*/ 0 w 4028"/>
                  <a:gd name="T47" fmla="*/ 0 h 1935"/>
                  <a:gd name="T48" fmla="*/ 0 w 4028"/>
                  <a:gd name="T49" fmla="*/ 1 h 1935"/>
                  <a:gd name="T50" fmla="*/ 2 w 4028"/>
                  <a:gd name="T51" fmla="*/ 2 h 1935"/>
                  <a:gd name="T52" fmla="*/ 6 w 4028"/>
                  <a:gd name="T53" fmla="*/ 3 h 1935"/>
                  <a:gd name="T54" fmla="*/ 10 w 4028"/>
                  <a:gd name="T55" fmla="*/ 5 h 1935"/>
                  <a:gd name="T56" fmla="*/ 14 w 4028"/>
                  <a:gd name="T57" fmla="*/ 7 h 1935"/>
                  <a:gd name="T58" fmla="*/ 18 w 4028"/>
                  <a:gd name="T59" fmla="*/ 9 h 1935"/>
                  <a:gd name="T60" fmla="*/ 22 w 4028"/>
                  <a:gd name="T61" fmla="*/ 11 h 1935"/>
                  <a:gd name="T62" fmla="*/ 26 w 4028"/>
                  <a:gd name="T63" fmla="*/ 13 h 1935"/>
                  <a:gd name="T64" fmla="*/ 30 w 4028"/>
                  <a:gd name="T65" fmla="*/ 15 h 1935"/>
                  <a:gd name="T66" fmla="*/ 33 w 4028"/>
                  <a:gd name="T67" fmla="*/ 17 h 1935"/>
                  <a:gd name="T68" fmla="*/ 37 w 4028"/>
                  <a:gd name="T69" fmla="*/ 19 h 1935"/>
                  <a:gd name="T70" fmla="*/ 41 w 4028"/>
                  <a:gd name="T71" fmla="*/ 21 h 1935"/>
                  <a:gd name="T72" fmla="*/ 45 w 4028"/>
                  <a:gd name="T73" fmla="*/ 23 h 1935"/>
                  <a:gd name="T74" fmla="*/ 48 w 4028"/>
                  <a:gd name="T75" fmla="*/ 25 h 1935"/>
                  <a:gd name="T76" fmla="*/ 52 w 4028"/>
                  <a:gd name="T77" fmla="*/ 27 h 1935"/>
                  <a:gd name="T78" fmla="*/ 56 w 4028"/>
                  <a:gd name="T79" fmla="*/ 28 h 1935"/>
                  <a:gd name="T80" fmla="*/ 60 w 4028"/>
                  <a:gd name="T81" fmla="*/ 30 h 1935"/>
                  <a:gd name="T82" fmla="*/ 65 w 4028"/>
                  <a:gd name="T83" fmla="*/ 32 h 1935"/>
                  <a:gd name="T84" fmla="*/ 68 w 4028"/>
                  <a:gd name="T85" fmla="*/ 34 h 1935"/>
                  <a:gd name="T86" fmla="*/ 72 w 4028"/>
                  <a:gd name="T87" fmla="*/ 36 h 1935"/>
                  <a:gd name="T88" fmla="*/ 76 w 4028"/>
                  <a:gd name="T89" fmla="*/ 38 h 1935"/>
                  <a:gd name="T90" fmla="*/ 80 w 4028"/>
                  <a:gd name="T91" fmla="*/ 40 h 1935"/>
                  <a:gd name="T92" fmla="*/ 82 w 4028"/>
                  <a:gd name="T93" fmla="*/ 40 h 1935"/>
                  <a:gd name="T94" fmla="*/ 82 w 4028"/>
                  <a:gd name="T95" fmla="*/ 38 h 19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028" h="1935">
                    <a:moveTo>
                      <a:pt x="4003" y="1839"/>
                    </a:moveTo>
                    <a:lnTo>
                      <a:pt x="3950" y="1814"/>
                    </a:lnTo>
                    <a:lnTo>
                      <a:pt x="3896" y="1789"/>
                    </a:lnTo>
                    <a:lnTo>
                      <a:pt x="3844" y="1764"/>
                    </a:lnTo>
                    <a:lnTo>
                      <a:pt x="3779" y="1733"/>
                    </a:lnTo>
                    <a:lnTo>
                      <a:pt x="3716" y="1702"/>
                    </a:lnTo>
                    <a:lnTo>
                      <a:pt x="3651" y="1673"/>
                    </a:lnTo>
                    <a:lnTo>
                      <a:pt x="3594" y="1647"/>
                    </a:lnTo>
                    <a:lnTo>
                      <a:pt x="3537" y="1622"/>
                    </a:lnTo>
                    <a:lnTo>
                      <a:pt x="3480" y="1594"/>
                    </a:lnTo>
                    <a:lnTo>
                      <a:pt x="3423" y="1568"/>
                    </a:lnTo>
                    <a:lnTo>
                      <a:pt x="3367" y="1543"/>
                    </a:lnTo>
                    <a:lnTo>
                      <a:pt x="3311" y="1517"/>
                    </a:lnTo>
                    <a:lnTo>
                      <a:pt x="3250" y="1490"/>
                    </a:lnTo>
                    <a:lnTo>
                      <a:pt x="3188" y="1462"/>
                    </a:lnTo>
                    <a:lnTo>
                      <a:pt x="3124" y="1435"/>
                    </a:lnTo>
                    <a:lnTo>
                      <a:pt x="3063" y="1408"/>
                    </a:lnTo>
                    <a:lnTo>
                      <a:pt x="2995" y="1377"/>
                    </a:lnTo>
                    <a:lnTo>
                      <a:pt x="2927" y="1345"/>
                    </a:lnTo>
                    <a:lnTo>
                      <a:pt x="2860" y="1316"/>
                    </a:lnTo>
                    <a:lnTo>
                      <a:pt x="2792" y="1285"/>
                    </a:lnTo>
                    <a:lnTo>
                      <a:pt x="2724" y="1254"/>
                    </a:lnTo>
                    <a:lnTo>
                      <a:pt x="2656" y="1224"/>
                    </a:lnTo>
                    <a:lnTo>
                      <a:pt x="2588" y="1193"/>
                    </a:lnTo>
                    <a:lnTo>
                      <a:pt x="2521" y="1163"/>
                    </a:lnTo>
                    <a:lnTo>
                      <a:pt x="2451" y="1131"/>
                    </a:lnTo>
                    <a:lnTo>
                      <a:pt x="2382" y="1100"/>
                    </a:lnTo>
                    <a:lnTo>
                      <a:pt x="2314" y="1068"/>
                    </a:lnTo>
                    <a:lnTo>
                      <a:pt x="2244" y="1036"/>
                    </a:lnTo>
                    <a:lnTo>
                      <a:pt x="2234" y="1031"/>
                    </a:lnTo>
                    <a:lnTo>
                      <a:pt x="2224" y="1026"/>
                    </a:lnTo>
                    <a:lnTo>
                      <a:pt x="2211" y="1021"/>
                    </a:lnTo>
                    <a:lnTo>
                      <a:pt x="2141" y="988"/>
                    </a:lnTo>
                    <a:lnTo>
                      <a:pt x="2070" y="952"/>
                    </a:lnTo>
                    <a:lnTo>
                      <a:pt x="2001" y="915"/>
                    </a:lnTo>
                    <a:lnTo>
                      <a:pt x="1933" y="881"/>
                    </a:lnTo>
                    <a:lnTo>
                      <a:pt x="1866" y="846"/>
                    </a:lnTo>
                    <a:lnTo>
                      <a:pt x="1798" y="810"/>
                    </a:lnTo>
                    <a:lnTo>
                      <a:pt x="1737" y="778"/>
                    </a:lnTo>
                    <a:lnTo>
                      <a:pt x="1676" y="745"/>
                    </a:lnTo>
                    <a:lnTo>
                      <a:pt x="1617" y="713"/>
                    </a:lnTo>
                    <a:lnTo>
                      <a:pt x="1553" y="678"/>
                    </a:lnTo>
                    <a:lnTo>
                      <a:pt x="1489" y="643"/>
                    </a:lnTo>
                    <a:lnTo>
                      <a:pt x="1426" y="607"/>
                    </a:lnTo>
                    <a:lnTo>
                      <a:pt x="1350" y="565"/>
                    </a:lnTo>
                    <a:lnTo>
                      <a:pt x="1275" y="524"/>
                    </a:lnTo>
                    <a:lnTo>
                      <a:pt x="1198" y="483"/>
                    </a:lnTo>
                    <a:lnTo>
                      <a:pt x="1123" y="444"/>
                    </a:lnTo>
                    <a:lnTo>
                      <a:pt x="1048" y="405"/>
                    </a:lnTo>
                    <a:lnTo>
                      <a:pt x="972" y="366"/>
                    </a:lnTo>
                    <a:lnTo>
                      <a:pt x="936" y="348"/>
                    </a:lnTo>
                    <a:lnTo>
                      <a:pt x="897" y="330"/>
                    </a:lnTo>
                    <a:lnTo>
                      <a:pt x="861" y="312"/>
                    </a:lnTo>
                    <a:lnTo>
                      <a:pt x="799" y="282"/>
                    </a:lnTo>
                    <a:lnTo>
                      <a:pt x="739" y="252"/>
                    </a:lnTo>
                    <a:lnTo>
                      <a:pt x="677" y="225"/>
                    </a:lnTo>
                    <a:lnTo>
                      <a:pt x="615" y="199"/>
                    </a:lnTo>
                    <a:lnTo>
                      <a:pt x="553" y="173"/>
                    </a:lnTo>
                    <a:lnTo>
                      <a:pt x="489" y="148"/>
                    </a:lnTo>
                    <a:lnTo>
                      <a:pt x="459" y="135"/>
                    </a:lnTo>
                    <a:lnTo>
                      <a:pt x="430" y="125"/>
                    </a:lnTo>
                    <a:lnTo>
                      <a:pt x="399" y="114"/>
                    </a:lnTo>
                    <a:lnTo>
                      <a:pt x="339" y="92"/>
                    </a:lnTo>
                    <a:lnTo>
                      <a:pt x="277" y="72"/>
                    </a:lnTo>
                    <a:lnTo>
                      <a:pt x="215" y="51"/>
                    </a:lnTo>
                    <a:lnTo>
                      <a:pt x="152" y="33"/>
                    </a:lnTo>
                    <a:lnTo>
                      <a:pt x="90" y="16"/>
                    </a:lnTo>
                    <a:lnTo>
                      <a:pt x="26" y="0"/>
                    </a:lnTo>
                    <a:lnTo>
                      <a:pt x="22" y="0"/>
                    </a:lnTo>
                    <a:lnTo>
                      <a:pt x="17" y="0"/>
                    </a:lnTo>
                    <a:lnTo>
                      <a:pt x="14" y="1"/>
                    </a:lnTo>
                    <a:lnTo>
                      <a:pt x="13" y="1"/>
                    </a:lnTo>
                    <a:lnTo>
                      <a:pt x="5" y="8"/>
                    </a:lnTo>
                    <a:lnTo>
                      <a:pt x="0" y="18"/>
                    </a:lnTo>
                    <a:lnTo>
                      <a:pt x="2" y="30"/>
                    </a:lnTo>
                    <a:lnTo>
                      <a:pt x="5" y="34"/>
                    </a:lnTo>
                    <a:lnTo>
                      <a:pt x="9" y="39"/>
                    </a:lnTo>
                    <a:lnTo>
                      <a:pt x="15" y="41"/>
                    </a:lnTo>
                    <a:lnTo>
                      <a:pt x="66" y="59"/>
                    </a:lnTo>
                    <a:lnTo>
                      <a:pt x="116" y="79"/>
                    </a:lnTo>
                    <a:lnTo>
                      <a:pt x="165" y="98"/>
                    </a:lnTo>
                    <a:lnTo>
                      <a:pt x="215" y="118"/>
                    </a:lnTo>
                    <a:lnTo>
                      <a:pt x="265" y="138"/>
                    </a:lnTo>
                    <a:lnTo>
                      <a:pt x="314" y="159"/>
                    </a:lnTo>
                    <a:lnTo>
                      <a:pt x="363" y="181"/>
                    </a:lnTo>
                    <a:lnTo>
                      <a:pt x="410" y="202"/>
                    </a:lnTo>
                    <a:lnTo>
                      <a:pt x="459" y="224"/>
                    </a:lnTo>
                    <a:lnTo>
                      <a:pt x="508" y="247"/>
                    </a:lnTo>
                    <a:lnTo>
                      <a:pt x="556" y="270"/>
                    </a:lnTo>
                    <a:lnTo>
                      <a:pt x="604" y="293"/>
                    </a:lnTo>
                    <a:lnTo>
                      <a:pt x="652" y="316"/>
                    </a:lnTo>
                    <a:lnTo>
                      <a:pt x="699" y="340"/>
                    </a:lnTo>
                    <a:lnTo>
                      <a:pt x="748" y="363"/>
                    </a:lnTo>
                    <a:lnTo>
                      <a:pt x="795" y="388"/>
                    </a:lnTo>
                    <a:lnTo>
                      <a:pt x="843" y="412"/>
                    </a:lnTo>
                    <a:lnTo>
                      <a:pt x="889" y="436"/>
                    </a:lnTo>
                    <a:lnTo>
                      <a:pt x="937" y="461"/>
                    </a:lnTo>
                    <a:lnTo>
                      <a:pt x="985" y="486"/>
                    </a:lnTo>
                    <a:lnTo>
                      <a:pt x="1031" y="509"/>
                    </a:lnTo>
                    <a:lnTo>
                      <a:pt x="1078" y="534"/>
                    </a:lnTo>
                    <a:lnTo>
                      <a:pt x="1125" y="561"/>
                    </a:lnTo>
                    <a:lnTo>
                      <a:pt x="1171" y="587"/>
                    </a:lnTo>
                    <a:lnTo>
                      <a:pt x="1219" y="613"/>
                    </a:lnTo>
                    <a:lnTo>
                      <a:pt x="1265" y="638"/>
                    </a:lnTo>
                    <a:lnTo>
                      <a:pt x="1312" y="664"/>
                    </a:lnTo>
                    <a:lnTo>
                      <a:pt x="1360" y="689"/>
                    </a:lnTo>
                    <a:lnTo>
                      <a:pt x="1406" y="715"/>
                    </a:lnTo>
                    <a:lnTo>
                      <a:pt x="1453" y="740"/>
                    </a:lnTo>
                    <a:lnTo>
                      <a:pt x="1500" y="766"/>
                    </a:lnTo>
                    <a:lnTo>
                      <a:pt x="1546" y="791"/>
                    </a:lnTo>
                    <a:lnTo>
                      <a:pt x="1593" y="816"/>
                    </a:lnTo>
                    <a:lnTo>
                      <a:pt x="1640" y="843"/>
                    </a:lnTo>
                    <a:lnTo>
                      <a:pt x="1686" y="868"/>
                    </a:lnTo>
                    <a:lnTo>
                      <a:pt x="1734" y="893"/>
                    </a:lnTo>
                    <a:lnTo>
                      <a:pt x="1781" y="918"/>
                    </a:lnTo>
                    <a:lnTo>
                      <a:pt x="1828" y="943"/>
                    </a:lnTo>
                    <a:lnTo>
                      <a:pt x="1876" y="969"/>
                    </a:lnTo>
                    <a:lnTo>
                      <a:pt x="1923" y="994"/>
                    </a:lnTo>
                    <a:lnTo>
                      <a:pt x="1969" y="1018"/>
                    </a:lnTo>
                    <a:lnTo>
                      <a:pt x="2017" y="1043"/>
                    </a:lnTo>
                    <a:lnTo>
                      <a:pt x="2065" y="1067"/>
                    </a:lnTo>
                    <a:lnTo>
                      <a:pt x="2111" y="1089"/>
                    </a:lnTo>
                    <a:lnTo>
                      <a:pt x="2159" y="1113"/>
                    </a:lnTo>
                    <a:lnTo>
                      <a:pt x="2208" y="1136"/>
                    </a:lnTo>
                    <a:lnTo>
                      <a:pt x="2259" y="1160"/>
                    </a:lnTo>
                    <a:lnTo>
                      <a:pt x="2309" y="1184"/>
                    </a:lnTo>
                    <a:lnTo>
                      <a:pt x="2359" y="1208"/>
                    </a:lnTo>
                    <a:lnTo>
                      <a:pt x="2409" y="1230"/>
                    </a:lnTo>
                    <a:lnTo>
                      <a:pt x="2459" y="1253"/>
                    </a:lnTo>
                    <a:lnTo>
                      <a:pt x="2510" y="1277"/>
                    </a:lnTo>
                    <a:lnTo>
                      <a:pt x="2561" y="1301"/>
                    </a:lnTo>
                    <a:lnTo>
                      <a:pt x="2611" y="1324"/>
                    </a:lnTo>
                    <a:lnTo>
                      <a:pt x="2662" y="1346"/>
                    </a:lnTo>
                    <a:lnTo>
                      <a:pt x="2714" y="1370"/>
                    </a:lnTo>
                    <a:lnTo>
                      <a:pt x="2764" y="1393"/>
                    </a:lnTo>
                    <a:lnTo>
                      <a:pt x="2814" y="1417"/>
                    </a:lnTo>
                    <a:lnTo>
                      <a:pt x="2864" y="1440"/>
                    </a:lnTo>
                    <a:lnTo>
                      <a:pt x="2914" y="1462"/>
                    </a:lnTo>
                    <a:lnTo>
                      <a:pt x="2965" y="1485"/>
                    </a:lnTo>
                    <a:lnTo>
                      <a:pt x="3015" y="1509"/>
                    </a:lnTo>
                    <a:lnTo>
                      <a:pt x="3065" y="1532"/>
                    </a:lnTo>
                    <a:lnTo>
                      <a:pt x="3116" y="1556"/>
                    </a:lnTo>
                    <a:lnTo>
                      <a:pt x="3167" y="1579"/>
                    </a:lnTo>
                    <a:lnTo>
                      <a:pt x="3218" y="1603"/>
                    </a:lnTo>
                    <a:lnTo>
                      <a:pt x="3267" y="1628"/>
                    </a:lnTo>
                    <a:lnTo>
                      <a:pt x="3313" y="1652"/>
                    </a:lnTo>
                    <a:lnTo>
                      <a:pt x="3361" y="1677"/>
                    </a:lnTo>
                    <a:lnTo>
                      <a:pt x="3409" y="1703"/>
                    </a:lnTo>
                    <a:lnTo>
                      <a:pt x="3458" y="1731"/>
                    </a:lnTo>
                    <a:lnTo>
                      <a:pt x="3509" y="1759"/>
                    </a:lnTo>
                    <a:lnTo>
                      <a:pt x="3560" y="1785"/>
                    </a:lnTo>
                    <a:lnTo>
                      <a:pt x="3611" y="1811"/>
                    </a:lnTo>
                    <a:lnTo>
                      <a:pt x="3662" y="1836"/>
                    </a:lnTo>
                    <a:lnTo>
                      <a:pt x="3716" y="1860"/>
                    </a:lnTo>
                    <a:lnTo>
                      <a:pt x="3768" y="1882"/>
                    </a:lnTo>
                    <a:lnTo>
                      <a:pt x="3820" y="1900"/>
                    </a:lnTo>
                    <a:lnTo>
                      <a:pt x="3873" y="1916"/>
                    </a:lnTo>
                    <a:lnTo>
                      <a:pt x="3924" y="1927"/>
                    </a:lnTo>
                    <a:lnTo>
                      <a:pt x="3977" y="1935"/>
                    </a:lnTo>
                    <a:lnTo>
                      <a:pt x="3995" y="1934"/>
                    </a:lnTo>
                    <a:lnTo>
                      <a:pt x="4009" y="1925"/>
                    </a:lnTo>
                    <a:lnTo>
                      <a:pt x="4020" y="1911"/>
                    </a:lnTo>
                    <a:lnTo>
                      <a:pt x="4028" y="1885"/>
                    </a:lnTo>
                    <a:lnTo>
                      <a:pt x="4023" y="1858"/>
                    </a:lnTo>
                    <a:lnTo>
                      <a:pt x="4003" y="18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5" name="Freeform 365">
                <a:extLst>
                  <a:ext uri="{FF2B5EF4-FFF2-40B4-BE49-F238E27FC236}">
                    <a16:creationId xmlns:a16="http://schemas.microsoft.com/office/drawing/2014/main" id="{4CC3F73F-B97D-3BE8-96D8-EF82A0A2B531}"/>
                  </a:ext>
                </a:extLst>
              </p:cNvPr>
              <p:cNvSpPr>
                <a:spLocks/>
              </p:cNvSpPr>
              <p:nvPr/>
            </p:nvSpPr>
            <p:spPr bwMode="auto">
              <a:xfrm>
                <a:off x="3602" y="2643"/>
                <a:ext cx="828" cy="408"/>
              </a:xfrm>
              <a:custGeom>
                <a:avLst/>
                <a:gdLst>
                  <a:gd name="T0" fmla="*/ 1 w 5795"/>
                  <a:gd name="T1" fmla="*/ 18 h 2851"/>
                  <a:gd name="T2" fmla="*/ 11 w 5795"/>
                  <a:gd name="T3" fmla="*/ 13 h 2851"/>
                  <a:gd name="T4" fmla="*/ 20 w 5795"/>
                  <a:gd name="T5" fmla="*/ 9 h 2851"/>
                  <a:gd name="T6" fmla="*/ 29 w 5795"/>
                  <a:gd name="T7" fmla="*/ 5 h 2851"/>
                  <a:gd name="T8" fmla="*/ 37 w 5795"/>
                  <a:gd name="T9" fmla="*/ 1 h 2851"/>
                  <a:gd name="T10" fmla="*/ 39 w 5795"/>
                  <a:gd name="T11" fmla="*/ 1 h 2851"/>
                  <a:gd name="T12" fmla="*/ 48 w 5795"/>
                  <a:gd name="T13" fmla="*/ 4 h 2851"/>
                  <a:gd name="T14" fmla="*/ 57 w 5795"/>
                  <a:gd name="T15" fmla="*/ 7 h 2851"/>
                  <a:gd name="T16" fmla="*/ 66 w 5795"/>
                  <a:gd name="T17" fmla="*/ 11 h 2851"/>
                  <a:gd name="T18" fmla="*/ 75 w 5795"/>
                  <a:gd name="T19" fmla="*/ 15 h 2851"/>
                  <a:gd name="T20" fmla="*/ 84 w 5795"/>
                  <a:gd name="T21" fmla="*/ 18 h 2851"/>
                  <a:gd name="T22" fmla="*/ 93 w 5795"/>
                  <a:gd name="T23" fmla="*/ 23 h 2851"/>
                  <a:gd name="T24" fmla="*/ 101 w 5795"/>
                  <a:gd name="T25" fmla="*/ 26 h 2851"/>
                  <a:gd name="T26" fmla="*/ 111 w 5795"/>
                  <a:gd name="T27" fmla="*/ 31 h 2851"/>
                  <a:gd name="T28" fmla="*/ 111 w 5795"/>
                  <a:gd name="T29" fmla="*/ 34 h 2851"/>
                  <a:gd name="T30" fmla="*/ 103 w 5795"/>
                  <a:gd name="T31" fmla="*/ 41 h 2851"/>
                  <a:gd name="T32" fmla="*/ 97 w 5795"/>
                  <a:gd name="T33" fmla="*/ 46 h 2851"/>
                  <a:gd name="T34" fmla="*/ 89 w 5795"/>
                  <a:gd name="T35" fmla="*/ 42 h 2851"/>
                  <a:gd name="T36" fmla="*/ 81 w 5795"/>
                  <a:gd name="T37" fmla="*/ 38 h 2851"/>
                  <a:gd name="T38" fmla="*/ 73 w 5795"/>
                  <a:gd name="T39" fmla="*/ 34 h 2851"/>
                  <a:gd name="T40" fmla="*/ 65 w 5795"/>
                  <a:gd name="T41" fmla="*/ 30 h 2851"/>
                  <a:gd name="T42" fmla="*/ 59 w 5795"/>
                  <a:gd name="T43" fmla="*/ 27 h 2851"/>
                  <a:gd name="T44" fmla="*/ 53 w 5795"/>
                  <a:gd name="T45" fmla="*/ 25 h 2851"/>
                  <a:gd name="T46" fmla="*/ 47 w 5795"/>
                  <a:gd name="T47" fmla="*/ 22 h 2851"/>
                  <a:gd name="T48" fmla="*/ 39 w 5795"/>
                  <a:gd name="T49" fmla="*/ 18 h 2851"/>
                  <a:gd name="T50" fmla="*/ 33 w 5795"/>
                  <a:gd name="T51" fmla="*/ 15 h 2851"/>
                  <a:gd name="T52" fmla="*/ 27 w 5795"/>
                  <a:gd name="T53" fmla="*/ 13 h 2851"/>
                  <a:gd name="T54" fmla="*/ 20 w 5795"/>
                  <a:gd name="T55" fmla="*/ 12 h 2851"/>
                  <a:gd name="T56" fmla="*/ 24 w 5795"/>
                  <a:gd name="T57" fmla="*/ 13 h 2851"/>
                  <a:gd name="T58" fmla="*/ 30 w 5795"/>
                  <a:gd name="T59" fmla="*/ 15 h 2851"/>
                  <a:gd name="T60" fmla="*/ 39 w 5795"/>
                  <a:gd name="T61" fmla="*/ 19 h 2851"/>
                  <a:gd name="T62" fmla="*/ 48 w 5795"/>
                  <a:gd name="T63" fmla="*/ 24 h 2851"/>
                  <a:gd name="T64" fmla="*/ 57 w 5795"/>
                  <a:gd name="T65" fmla="*/ 28 h 2851"/>
                  <a:gd name="T66" fmla="*/ 65 w 5795"/>
                  <a:gd name="T67" fmla="*/ 32 h 2851"/>
                  <a:gd name="T68" fmla="*/ 74 w 5795"/>
                  <a:gd name="T69" fmla="*/ 36 h 2851"/>
                  <a:gd name="T70" fmla="*/ 83 w 5795"/>
                  <a:gd name="T71" fmla="*/ 41 h 2851"/>
                  <a:gd name="T72" fmla="*/ 90 w 5795"/>
                  <a:gd name="T73" fmla="*/ 44 h 2851"/>
                  <a:gd name="T74" fmla="*/ 96 w 5795"/>
                  <a:gd name="T75" fmla="*/ 47 h 2851"/>
                  <a:gd name="T76" fmla="*/ 90 w 5795"/>
                  <a:gd name="T77" fmla="*/ 52 h 2851"/>
                  <a:gd name="T78" fmla="*/ 84 w 5795"/>
                  <a:gd name="T79" fmla="*/ 57 h 2851"/>
                  <a:gd name="T80" fmla="*/ 87 w 5795"/>
                  <a:gd name="T81" fmla="*/ 56 h 2851"/>
                  <a:gd name="T82" fmla="*/ 95 w 5795"/>
                  <a:gd name="T83" fmla="*/ 50 h 2851"/>
                  <a:gd name="T84" fmla="*/ 102 w 5795"/>
                  <a:gd name="T85" fmla="*/ 44 h 2851"/>
                  <a:gd name="T86" fmla="*/ 110 w 5795"/>
                  <a:gd name="T87" fmla="*/ 38 h 2851"/>
                  <a:gd name="T88" fmla="*/ 118 w 5795"/>
                  <a:gd name="T89" fmla="*/ 33 h 2851"/>
                  <a:gd name="T90" fmla="*/ 117 w 5795"/>
                  <a:gd name="T91" fmla="*/ 31 h 2851"/>
                  <a:gd name="T92" fmla="*/ 110 w 5795"/>
                  <a:gd name="T93" fmla="*/ 27 h 2851"/>
                  <a:gd name="T94" fmla="*/ 100 w 5795"/>
                  <a:gd name="T95" fmla="*/ 24 h 2851"/>
                  <a:gd name="T96" fmla="*/ 92 w 5795"/>
                  <a:gd name="T97" fmla="*/ 20 h 2851"/>
                  <a:gd name="T98" fmla="*/ 82 w 5795"/>
                  <a:gd name="T99" fmla="*/ 16 h 2851"/>
                  <a:gd name="T100" fmla="*/ 73 w 5795"/>
                  <a:gd name="T101" fmla="*/ 12 h 2851"/>
                  <a:gd name="T102" fmla="*/ 64 w 5795"/>
                  <a:gd name="T103" fmla="*/ 8 h 2851"/>
                  <a:gd name="T104" fmla="*/ 55 w 5795"/>
                  <a:gd name="T105" fmla="*/ 5 h 2851"/>
                  <a:gd name="T106" fmla="*/ 46 w 5795"/>
                  <a:gd name="T107" fmla="*/ 2 h 2851"/>
                  <a:gd name="T108" fmla="*/ 38 w 5795"/>
                  <a:gd name="T109" fmla="*/ 0 h 2851"/>
                  <a:gd name="T110" fmla="*/ 35 w 5795"/>
                  <a:gd name="T111" fmla="*/ 1 h 2851"/>
                  <a:gd name="T112" fmla="*/ 26 w 5795"/>
                  <a:gd name="T113" fmla="*/ 5 h 2851"/>
                  <a:gd name="T114" fmla="*/ 17 w 5795"/>
                  <a:gd name="T115" fmla="*/ 9 h 2851"/>
                  <a:gd name="T116" fmla="*/ 8 w 5795"/>
                  <a:gd name="T117" fmla="*/ 13 h 2851"/>
                  <a:gd name="T118" fmla="*/ 0 w 5795"/>
                  <a:gd name="T119" fmla="*/ 17 h 28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95" h="2851">
                    <a:moveTo>
                      <a:pt x="30" y="881"/>
                    </a:moveTo>
                    <a:lnTo>
                      <a:pt x="41" y="876"/>
                    </a:lnTo>
                    <a:lnTo>
                      <a:pt x="52" y="870"/>
                    </a:lnTo>
                    <a:lnTo>
                      <a:pt x="63" y="863"/>
                    </a:lnTo>
                    <a:lnTo>
                      <a:pt x="66" y="862"/>
                    </a:lnTo>
                    <a:lnTo>
                      <a:pt x="69" y="861"/>
                    </a:lnTo>
                    <a:lnTo>
                      <a:pt x="71" y="859"/>
                    </a:lnTo>
                    <a:lnTo>
                      <a:pt x="144" y="821"/>
                    </a:lnTo>
                    <a:lnTo>
                      <a:pt x="218" y="785"/>
                    </a:lnTo>
                    <a:lnTo>
                      <a:pt x="292" y="747"/>
                    </a:lnTo>
                    <a:lnTo>
                      <a:pt x="341" y="724"/>
                    </a:lnTo>
                    <a:lnTo>
                      <a:pt x="390" y="702"/>
                    </a:lnTo>
                    <a:lnTo>
                      <a:pt x="440" y="679"/>
                    </a:lnTo>
                    <a:lnTo>
                      <a:pt x="489" y="657"/>
                    </a:lnTo>
                    <a:lnTo>
                      <a:pt x="537" y="635"/>
                    </a:lnTo>
                    <a:lnTo>
                      <a:pt x="589" y="612"/>
                    </a:lnTo>
                    <a:lnTo>
                      <a:pt x="638" y="590"/>
                    </a:lnTo>
                    <a:lnTo>
                      <a:pt x="688" y="569"/>
                    </a:lnTo>
                    <a:lnTo>
                      <a:pt x="736" y="548"/>
                    </a:lnTo>
                    <a:lnTo>
                      <a:pt x="786" y="527"/>
                    </a:lnTo>
                    <a:lnTo>
                      <a:pt x="838" y="506"/>
                    </a:lnTo>
                    <a:lnTo>
                      <a:pt x="887" y="484"/>
                    </a:lnTo>
                    <a:lnTo>
                      <a:pt x="937" y="464"/>
                    </a:lnTo>
                    <a:lnTo>
                      <a:pt x="987" y="444"/>
                    </a:lnTo>
                    <a:lnTo>
                      <a:pt x="1038" y="421"/>
                    </a:lnTo>
                    <a:lnTo>
                      <a:pt x="1087" y="400"/>
                    </a:lnTo>
                    <a:lnTo>
                      <a:pt x="1137" y="379"/>
                    </a:lnTo>
                    <a:lnTo>
                      <a:pt x="1187" y="358"/>
                    </a:lnTo>
                    <a:lnTo>
                      <a:pt x="1236" y="337"/>
                    </a:lnTo>
                    <a:lnTo>
                      <a:pt x="1286" y="315"/>
                    </a:lnTo>
                    <a:lnTo>
                      <a:pt x="1336" y="293"/>
                    </a:lnTo>
                    <a:lnTo>
                      <a:pt x="1386" y="272"/>
                    </a:lnTo>
                    <a:lnTo>
                      <a:pt x="1435" y="250"/>
                    </a:lnTo>
                    <a:lnTo>
                      <a:pt x="1485" y="227"/>
                    </a:lnTo>
                    <a:lnTo>
                      <a:pt x="1533" y="204"/>
                    </a:lnTo>
                    <a:lnTo>
                      <a:pt x="1582" y="181"/>
                    </a:lnTo>
                    <a:lnTo>
                      <a:pt x="1631" y="157"/>
                    </a:lnTo>
                    <a:lnTo>
                      <a:pt x="1679" y="133"/>
                    </a:lnTo>
                    <a:lnTo>
                      <a:pt x="1728" y="109"/>
                    </a:lnTo>
                    <a:lnTo>
                      <a:pt x="1776" y="84"/>
                    </a:lnTo>
                    <a:lnTo>
                      <a:pt x="1825" y="59"/>
                    </a:lnTo>
                    <a:lnTo>
                      <a:pt x="1827" y="57"/>
                    </a:lnTo>
                    <a:lnTo>
                      <a:pt x="1828" y="56"/>
                    </a:lnTo>
                    <a:lnTo>
                      <a:pt x="1830" y="55"/>
                    </a:lnTo>
                    <a:lnTo>
                      <a:pt x="1832" y="56"/>
                    </a:lnTo>
                    <a:lnTo>
                      <a:pt x="1835" y="57"/>
                    </a:lnTo>
                    <a:lnTo>
                      <a:pt x="1838" y="58"/>
                    </a:lnTo>
                    <a:lnTo>
                      <a:pt x="1890" y="71"/>
                    </a:lnTo>
                    <a:lnTo>
                      <a:pt x="1942" y="84"/>
                    </a:lnTo>
                    <a:lnTo>
                      <a:pt x="1993" y="98"/>
                    </a:lnTo>
                    <a:lnTo>
                      <a:pt x="2044" y="113"/>
                    </a:lnTo>
                    <a:lnTo>
                      <a:pt x="2095" y="127"/>
                    </a:lnTo>
                    <a:lnTo>
                      <a:pt x="2145" y="142"/>
                    </a:lnTo>
                    <a:lnTo>
                      <a:pt x="2196" y="157"/>
                    </a:lnTo>
                    <a:lnTo>
                      <a:pt x="2247" y="172"/>
                    </a:lnTo>
                    <a:lnTo>
                      <a:pt x="2297" y="188"/>
                    </a:lnTo>
                    <a:lnTo>
                      <a:pt x="2350" y="204"/>
                    </a:lnTo>
                    <a:lnTo>
                      <a:pt x="2401" y="220"/>
                    </a:lnTo>
                    <a:lnTo>
                      <a:pt x="2451" y="238"/>
                    </a:lnTo>
                    <a:lnTo>
                      <a:pt x="2501" y="254"/>
                    </a:lnTo>
                    <a:lnTo>
                      <a:pt x="2551" y="271"/>
                    </a:lnTo>
                    <a:lnTo>
                      <a:pt x="2601" y="289"/>
                    </a:lnTo>
                    <a:lnTo>
                      <a:pt x="2651" y="306"/>
                    </a:lnTo>
                    <a:lnTo>
                      <a:pt x="2701" y="324"/>
                    </a:lnTo>
                    <a:lnTo>
                      <a:pt x="2751" y="341"/>
                    </a:lnTo>
                    <a:lnTo>
                      <a:pt x="2802" y="359"/>
                    </a:lnTo>
                    <a:lnTo>
                      <a:pt x="2851" y="379"/>
                    </a:lnTo>
                    <a:lnTo>
                      <a:pt x="2901" y="397"/>
                    </a:lnTo>
                    <a:lnTo>
                      <a:pt x="2950" y="416"/>
                    </a:lnTo>
                    <a:lnTo>
                      <a:pt x="3000" y="434"/>
                    </a:lnTo>
                    <a:lnTo>
                      <a:pt x="3049" y="455"/>
                    </a:lnTo>
                    <a:lnTo>
                      <a:pt x="3098" y="475"/>
                    </a:lnTo>
                    <a:lnTo>
                      <a:pt x="3147" y="495"/>
                    </a:lnTo>
                    <a:lnTo>
                      <a:pt x="3198" y="514"/>
                    </a:lnTo>
                    <a:lnTo>
                      <a:pt x="3247" y="535"/>
                    </a:lnTo>
                    <a:lnTo>
                      <a:pt x="3297" y="555"/>
                    </a:lnTo>
                    <a:lnTo>
                      <a:pt x="3346" y="575"/>
                    </a:lnTo>
                    <a:lnTo>
                      <a:pt x="3394" y="596"/>
                    </a:lnTo>
                    <a:lnTo>
                      <a:pt x="3442" y="616"/>
                    </a:lnTo>
                    <a:lnTo>
                      <a:pt x="3491" y="638"/>
                    </a:lnTo>
                    <a:lnTo>
                      <a:pt x="3540" y="658"/>
                    </a:lnTo>
                    <a:lnTo>
                      <a:pt x="3589" y="680"/>
                    </a:lnTo>
                    <a:lnTo>
                      <a:pt x="3638" y="702"/>
                    </a:lnTo>
                    <a:lnTo>
                      <a:pt x="3687" y="722"/>
                    </a:lnTo>
                    <a:lnTo>
                      <a:pt x="3735" y="744"/>
                    </a:lnTo>
                    <a:lnTo>
                      <a:pt x="3785" y="765"/>
                    </a:lnTo>
                    <a:lnTo>
                      <a:pt x="3836" y="789"/>
                    </a:lnTo>
                    <a:lnTo>
                      <a:pt x="3887" y="812"/>
                    </a:lnTo>
                    <a:lnTo>
                      <a:pt x="3938" y="836"/>
                    </a:lnTo>
                    <a:lnTo>
                      <a:pt x="3989" y="859"/>
                    </a:lnTo>
                    <a:lnTo>
                      <a:pt x="4042" y="881"/>
                    </a:lnTo>
                    <a:lnTo>
                      <a:pt x="4093" y="904"/>
                    </a:lnTo>
                    <a:lnTo>
                      <a:pt x="4144" y="927"/>
                    </a:lnTo>
                    <a:lnTo>
                      <a:pt x="4195" y="951"/>
                    </a:lnTo>
                    <a:lnTo>
                      <a:pt x="4246" y="973"/>
                    </a:lnTo>
                    <a:lnTo>
                      <a:pt x="4299" y="996"/>
                    </a:lnTo>
                    <a:lnTo>
                      <a:pt x="4351" y="1020"/>
                    </a:lnTo>
                    <a:lnTo>
                      <a:pt x="4402" y="1043"/>
                    </a:lnTo>
                    <a:lnTo>
                      <a:pt x="4453" y="1067"/>
                    </a:lnTo>
                    <a:lnTo>
                      <a:pt x="4505" y="1089"/>
                    </a:lnTo>
                    <a:lnTo>
                      <a:pt x="4557" y="1112"/>
                    </a:lnTo>
                    <a:lnTo>
                      <a:pt x="4608" y="1136"/>
                    </a:lnTo>
                    <a:lnTo>
                      <a:pt x="4659" y="1159"/>
                    </a:lnTo>
                    <a:lnTo>
                      <a:pt x="4710" y="1182"/>
                    </a:lnTo>
                    <a:lnTo>
                      <a:pt x="4761" y="1203"/>
                    </a:lnTo>
                    <a:lnTo>
                      <a:pt x="4811" y="1226"/>
                    </a:lnTo>
                    <a:lnTo>
                      <a:pt x="4861" y="1249"/>
                    </a:lnTo>
                    <a:lnTo>
                      <a:pt x="4913" y="1272"/>
                    </a:lnTo>
                    <a:lnTo>
                      <a:pt x="4964" y="1295"/>
                    </a:lnTo>
                    <a:lnTo>
                      <a:pt x="5014" y="1318"/>
                    </a:lnTo>
                    <a:lnTo>
                      <a:pt x="5065" y="1341"/>
                    </a:lnTo>
                    <a:lnTo>
                      <a:pt x="5116" y="1363"/>
                    </a:lnTo>
                    <a:lnTo>
                      <a:pt x="5167" y="1386"/>
                    </a:lnTo>
                    <a:lnTo>
                      <a:pt x="5218" y="1408"/>
                    </a:lnTo>
                    <a:lnTo>
                      <a:pt x="5271" y="1431"/>
                    </a:lnTo>
                    <a:lnTo>
                      <a:pt x="5323" y="1453"/>
                    </a:lnTo>
                    <a:lnTo>
                      <a:pt x="5375" y="1473"/>
                    </a:lnTo>
                    <a:lnTo>
                      <a:pt x="5428" y="1492"/>
                    </a:lnTo>
                    <a:lnTo>
                      <a:pt x="5480" y="1510"/>
                    </a:lnTo>
                    <a:lnTo>
                      <a:pt x="5532" y="1528"/>
                    </a:lnTo>
                    <a:lnTo>
                      <a:pt x="5584" y="1544"/>
                    </a:lnTo>
                    <a:lnTo>
                      <a:pt x="5637" y="1559"/>
                    </a:lnTo>
                    <a:lnTo>
                      <a:pt x="5586" y="1582"/>
                    </a:lnTo>
                    <a:lnTo>
                      <a:pt x="5534" y="1607"/>
                    </a:lnTo>
                    <a:lnTo>
                      <a:pt x="5486" y="1634"/>
                    </a:lnTo>
                    <a:lnTo>
                      <a:pt x="5437" y="1664"/>
                    </a:lnTo>
                    <a:lnTo>
                      <a:pt x="5388" y="1695"/>
                    </a:lnTo>
                    <a:lnTo>
                      <a:pt x="5340" y="1727"/>
                    </a:lnTo>
                    <a:lnTo>
                      <a:pt x="5292" y="1761"/>
                    </a:lnTo>
                    <a:lnTo>
                      <a:pt x="5247" y="1799"/>
                    </a:lnTo>
                    <a:lnTo>
                      <a:pt x="5200" y="1835"/>
                    </a:lnTo>
                    <a:lnTo>
                      <a:pt x="5155" y="1873"/>
                    </a:lnTo>
                    <a:lnTo>
                      <a:pt x="5111" y="1909"/>
                    </a:lnTo>
                    <a:lnTo>
                      <a:pt x="5068" y="1947"/>
                    </a:lnTo>
                    <a:lnTo>
                      <a:pt x="5025" y="1983"/>
                    </a:lnTo>
                    <a:lnTo>
                      <a:pt x="4984" y="2021"/>
                    </a:lnTo>
                    <a:lnTo>
                      <a:pt x="4943" y="2056"/>
                    </a:lnTo>
                    <a:lnTo>
                      <a:pt x="4890" y="2103"/>
                    </a:lnTo>
                    <a:lnTo>
                      <a:pt x="4837" y="2151"/>
                    </a:lnTo>
                    <a:lnTo>
                      <a:pt x="4785" y="2199"/>
                    </a:lnTo>
                    <a:lnTo>
                      <a:pt x="4733" y="2248"/>
                    </a:lnTo>
                    <a:lnTo>
                      <a:pt x="4732" y="2236"/>
                    </a:lnTo>
                    <a:lnTo>
                      <a:pt x="4726" y="2225"/>
                    </a:lnTo>
                    <a:lnTo>
                      <a:pt x="4716" y="2216"/>
                    </a:lnTo>
                    <a:lnTo>
                      <a:pt x="4641" y="2175"/>
                    </a:lnTo>
                    <a:lnTo>
                      <a:pt x="4565" y="2137"/>
                    </a:lnTo>
                    <a:lnTo>
                      <a:pt x="4490" y="2097"/>
                    </a:lnTo>
                    <a:lnTo>
                      <a:pt x="4428" y="2066"/>
                    </a:lnTo>
                    <a:lnTo>
                      <a:pt x="4369" y="2037"/>
                    </a:lnTo>
                    <a:lnTo>
                      <a:pt x="4309" y="2006"/>
                    </a:lnTo>
                    <a:lnTo>
                      <a:pt x="4249" y="1976"/>
                    </a:lnTo>
                    <a:lnTo>
                      <a:pt x="4191" y="1948"/>
                    </a:lnTo>
                    <a:lnTo>
                      <a:pt x="4131" y="1919"/>
                    </a:lnTo>
                    <a:lnTo>
                      <a:pt x="4073" y="1891"/>
                    </a:lnTo>
                    <a:lnTo>
                      <a:pt x="4014" y="1864"/>
                    </a:lnTo>
                    <a:lnTo>
                      <a:pt x="3962" y="1839"/>
                    </a:lnTo>
                    <a:lnTo>
                      <a:pt x="3911" y="1814"/>
                    </a:lnTo>
                    <a:lnTo>
                      <a:pt x="3859" y="1789"/>
                    </a:lnTo>
                    <a:lnTo>
                      <a:pt x="3799" y="1759"/>
                    </a:lnTo>
                    <a:lnTo>
                      <a:pt x="3738" y="1731"/>
                    </a:lnTo>
                    <a:lnTo>
                      <a:pt x="3678" y="1702"/>
                    </a:lnTo>
                    <a:lnTo>
                      <a:pt x="3629" y="1680"/>
                    </a:lnTo>
                    <a:lnTo>
                      <a:pt x="3578" y="1657"/>
                    </a:lnTo>
                    <a:lnTo>
                      <a:pt x="3529" y="1634"/>
                    </a:lnTo>
                    <a:lnTo>
                      <a:pt x="3473" y="1608"/>
                    </a:lnTo>
                    <a:lnTo>
                      <a:pt x="3419" y="1583"/>
                    </a:lnTo>
                    <a:lnTo>
                      <a:pt x="3363" y="1557"/>
                    </a:lnTo>
                    <a:lnTo>
                      <a:pt x="3309" y="1532"/>
                    </a:lnTo>
                    <a:lnTo>
                      <a:pt x="3253" y="1507"/>
                    </a:lnTo>
                    <a:lnTo>
                      <a:pt x="3198" y="1481"/>
                    </a:lnTo>
                    <a:lnTo>
                      <a:pt x="3146" y="1458"/>
                    </a:lnTo>
                    <a:lnTo>
                      <a:pt x="3097" y="1434"/>
                    </a:lnTo>
                    <a:lnTo>
                      <a:pt x="3047" y="1410"/>
                    </a:lnTo>
                    <a:lnTo>
                      <a:pt x="2998" y="1387"/>
                    </a:lnTo>
                    <a:lnTo>
                      <a:pt x="2949" y="1365"/>
                    </a:lnTo>
                    <a:lnTo>
                      <a:pt x="2899" y="1342"/>
                    </a:lnTo>
                    <a:lnTo>
                      <a:pt x="2872" y="1329"/>
                    </a:lnTo>
                    <a:lnTo>
                      <a:pt x="2844" y="1317"/>
                    </a:lnTo>
                    <a:lnTo>
                      <a:pt x="2816" y="1304"/>
                    </a:lnTo>
                    <a:lnTo>
                      <a:pt x="2784" y="1288"/>
                    </a:lnTo>
                    <a:lnTo>
                      <a:pt x="2750" y="1274"/>
                    </a:lnTo>
                    <a:lnTo>
                      <a:pt x="2716" y="1259"/>
                    </a:lnTo>
                    <a:lnTo>
                      <a:pt x="2655" y="1230"/>
                    </a:lnTo>
                    <a:lnTo>
                      <a:pt x="2593" y="1202"/>
                    </a:lnTo>
                    <a:lnTo>
                      <a:pt x="2532" y="1172"/>
                    </a:lnTo>
                    <a:lnTo>
                      <a:pt x="2470" y="1144"/>
                    </a:lnTo>
                    <a:lnTo>
                      <a:pt x="2456" y="1137"/>
                    </a:lnTo>
                    <a:lnTo>
                      <a:pt x="2442" y="1131"/>
                    </a:lnTo>
                    <a:lnTo>
                      <a:pt x="2427" y="1125"/>
                    </a:lnTo>
                    <a:lnTo>
                      <a:pt x="2363" y="1094"/>
                    </a:lnTo>
                    <a:lnTo>
                      <a:pt x="2297" y="1064"/>
                    </a:lnTo>
                    <a:lnTo>
                      <a:pt x="2235" y="1034"/>
                    </a:lnTo>
                    <a:lnTo>
                      <a:pt x="2171" y="1003"/>
                    </a:lnTo>
                    <a:lnTo>
                      <a:pt x="2118" y="978"/>
                    </a:lnTo>
                    <a:lnTo>
                      <a:pt x="2064" y="952"/>
                    </a:lnTo>
                    <a:lnTo>
                      <a:pt x="2011" y="926"/>
                    </a:lnTo>
                    <a:lnTo>
                      <a:pt x="1970" y="906"/>
                    </a:lnTo>
                    <a:lnTo>
                      <a:pt x="1928" y="886"/>
                    </a:lnTo>
                    <a:lnTo>
                      <a:pt x="1886" y="865"/>
                    </a:lnTo>
                    <a:lnTo>
                      <a:pt x="1829" y="838"/>
                    </a:lnTo>
                    <a:lnTo>
                      <a:pt x="1771" y="811"/>
                    </a:lnTo>
                    <a:lnTo>
                      <a:pt x="1715" y="785"/>
                    </a:lnTo>
                    <a:lnTo>
                      <a:pt x="1677" y="765"/>
                    </a:lnTo>
                    <a:lnTo>
                      <a:pt x="1638" y="748"/>
                    </a:lnTo>
                    <a:lnTo>
                      <a:pt x="1601" y="730"/>
                    </a:lnTo>
                    <a:lnTo>
                      <a:pt x="1549" y="708"/>
                    </a:lnTo>
                    <a:lnTo>
                      <a:pt x="1498" y="686"/>
                    </a:lnTo>
                    <a:lnTo>
                      <a:pt x="1445" y="665"/>
                    </a:lnTo>
                    <a:lnTo>
                      <a:pt x="1399" y="647"/>
                    </a:lnTo>
                    <a:lnTo>
                      <a:pt x="1354" y="630"/>
                    </a:lnTo>
                    <a:lnTo>
                      <a:pt x="1306" y="612"/>
                    </a:lnTo>
                    <a:lnTo>
                      <a:pt x="1234" y="588"/>
                    </a:lnTo>
                    <a:lnTo>
                      <a:pt x="1162" y="565"/>
                    </a:lnTo>
                    <a:lnTo>
                      <a:pt x="1089" y="545"/>
                    </a:lnTo>
                    <a:lnTo>
                      <a:pt x="1014" y="527"/>
                    </a:lnTo>
                    <a:lnTo>
                      <a:pt x="992" y="533"/>
                    </a:lnTo>
                    <a:lnTo>
                      <a:pt x="987" y="554"/>
                    </a:lnTo>
                    <a:lnTo>
                      <a:pt x="1002" y="570"/>
                    </a:lnTo>
                    <a:lnTo>
                      <a:pt x="1022" y="575"/>
                    </a:lnTo>
                    <a:lnTo>
                      <a:pt x="1040" y="581"/>
                    </a:lnTo>
                    <a:lnTo>
                      <a:pt x="1059" y="588"/>
                    </a:lnTo>
                    <a:lnTo>
                      <a:pt x="1079" y="594"/>
                    </a:lnTo>
                    <a:lnTo>
                      <a:pt x="1098" y="600"/>
                    </a:lnTo>
                    <a:lnTo>
                      <a:pt x="1117" y="606"/>
                    </a:lnTo>
                    <a:lnTo>
                      <a:pt x="1182" y="630"/>
                    </a:lnTo>
                    <a:lnTo>
                      <a:pt x="1247" y="653"/>
                    </a:lnTo>
                    <a:lnTo>
                      <a:pt x="1311" y="677"/>
                    </a:lnTo>
                    <a:lnTo>
                      <a:pt x="1332" y="685"/>
                    </a:lnTo>
                    <a:lnTo>
                      <a:pt x="1352" y="691"/>
                    </a:lnTo>
                    <a:lnTo>
                      <a:pt x="1371" y="699"/>
                    </a:lnTo>
                    <a:lnTo>
                      <a:pt x="1421" y="719"/>
                    </a:lnTo>
                    <a:lnTo>
                      <a:pt x="1472" y="739"/>
                    </a:lnTo>
                    <a:lnTo>
                      <a:pt x="1522" y="761"/>
                    </a:lnTo>
                    <a:lnTo>
                      <a:pt x="1571" y="781"/>
                    </a:lnTo>
                    <a:lnTo>
                      <a:pt x="1621" y="804"/>
                    </a:lnTo>
                    <a:lnTo>
                      <a:pt x="1670" y="826"/>
                    </a:lnTo>
                    <a:lnTo>
                      <a:pt x="1719" y="848"/>
                    </a:lnTo>
                    <a:lnTo>
                      <a:pt x="1769" y="871"/>
                    </a:lnTo>
                    <a:lnTo>
                      <a:pt x="1819" y="894"/>
                    </a:lnTo>
                    <a:lnTo>
                      <a:pt x="1868" y="917"/>
                    </a:lnTo>
                    <a:lnTo>
                      <a:pt x="1918" y="939"/>
                    </a:lnTo>
                    <a:lnTo>
                      <a:pt x="1967" y="963"/>
                    </a:lnTo>
                    <a:lnTo>
                      <a:pt x="2016" y="987"/>
                    </a:lnTo>
                    <a:lnTo>
                      <a:pt x="2063" y="1011"/>
                    </a:lnTo>
                    <a:lnTo>
                      <a:pt x="2112" y="1036"/>
                    </a:lnTo>
                    <a:lnTo>
                      <a:pt x="2161" y="1060"/>
                    </a:lnTo>
                    <a:lnTo>
                      <a:pt x="2209" y="1084"/>
                    </a:lnTo>
                    <a:lnTo>
                      <a:pt x="2258" y="1108"/>
                    </a:lnTo>
                    <a:lnTo>
                      <a:pt x="2309" y="1133"/>
                    </a:lnTo>
                    <a:lnTo>
                      <a:pt x="2357" y="1158"/>
                    </a:lnTo>
                    <a:lnTo>
                      <a:pt x="2406" y="1182"/>
                    </a:lnTo>
                    <a:lnTo>
                      <a:pt x="2453" y="1205"/>
                    </a:lnTo>
                    <a:lnTo>
                      <a:pt x="2501" y="1229"/>
                    </a:lnTo>
                    <a:lnTo>
                      <a:pt x="2550" y="1253"/>
                    </a:lnTo>
                    <a:lnTo>
                      <a:pt x="2598" y="1277"/>
                    </a:lnTo>
                    <a:lnTo>
                      <a:pt x="2647" y="1301"/>
                    </a:lnTo>
                    <a:lnTo>
                      <a:pt x="2694" y="1325"/>
                    </a:lnTo>
                    <a:lnTo>
                      <a:pt x="2744" y="1349"/>
                    </a:lnTo>
                    <a:lnTo>
                      <a:pt x="2793" y="1371"/>
                    </a:lnTo>
                    <a:lnTo>
                      <a:pt x="2841" y="1394"/>
                    </a:lnTo>
                    <a:lnTo>
                      <a:pt x="2890" y="1418"/>
                    </a:lnTo>
                    <a:lnTo>
                      <a:pt x="2939" y="1442"/>
                    </a:lnTo>
                    <a:lnTo>
                      <a:pt x="2988" y="1467"/>
                    </a:lnTo>
                    <a:lnTo>
                      <a:pt x="3037" y="1490"/>
                    </a:lnTo>
                    <a:lnTo>
                      <a:pt x="3085" y="1514"/>
                    </a:lnTo>
                    <a:lnTo>
                      <a:pt x="3133" y="1537"/>
                    </a:lnTo>
                    <a:lnTo>
                      <a:pt x="3183" y="1561"/>
                    </a:lnTo>
                    <a:lnTo>
                      <a:pt x="3232" y="1585"/>
                    </a:lnTo>
                    <a:lnTo>
                      <a:pt x="3282" y="1609"/>
                    </a:lnTo>
                    <a:lnTo>
                      <a:pt x="3331" y="1634"/>
                    </a:lnTo>
                    <a:lnTo>
                      <a:pt x="3379" y="1658"/>
                    </a:lnTo>
                    <a:lnTo>
                      <a:pt x="3425" y="1682"/>
                    </a:lnTo>
                    <a:lnTo>
                      <a:pt x="3475" y="1706"/>
                    </a:lnTo>
                    <a:lnTo>
                      <a:pt x="3524" y="1731"/>
                    </a:lnTo>
                    <a:lnTo>
                      <a:pt x="3572" y="1755"/>
                    </a:lnTo>
                    <a:lnTo>
                      <a:pt x="3622" y="1778"/>
                    </a:lnTo>
                    <a:lnTo>
                      <a:pt x="3670" y="1803"/>
                    </a:lnTo>
                    <a:lnTo>
                      <a:pt x="3719" y="1830"/>
                    </a:lnTo>
                    <a:lnTo>
                      <a:pt x="3768" y="1854"/>
                    </a:lnTo>
                    <a:lnTo>
                      <a:pt x="3818" y="1877"/>
                    </a:lnTo>
                    <a:lnTo>
                      <a:pt x="3865" y="1901"/>
                    </a:lnTo>
                    <a:lnTo>
                      <a:pt x="3914" y="1925"/>
                    </a:lnTo>
                    <a:lnTo>
                      <a:pt x="3963" y="1949"/>
                    </a:lnTo>
                    <a:lnTo>
                      <a:pt x="4012" y="1973"/>
                    </a:lnTo>
                    <a:lnTo>
                      <a:pt x="4062" y="1996"/>
                    </a:lnTo>
                    <a:lnTo>
                      <a:pt x="4111" y="2020"/>
                    </a:lnTo>
                    <a:lnTo>
                      <a:pt x="4159" y="2042"/>
                    </a:lnTo>
                    <a:lnTo>
                      <a:pt x="4209" y="2066"/>
                    </a:lnTo>
                    <a:lnTo>
                      <a:pt x="4259" y="2089"/>
                    </a:lnTo>
                    <a:lnTo>
                      <a:pt x="4308" y="2112"/>
                    </a:lnTo>
                    <a:lnTo>
                      <a:pt x="4357" y="2136"/>
                    </a:lnTo>
                    <a:lnTo>
                      <a:pt x="4380" y="2147"/>
                    </a:lnTo>
                    <a:lnTo>
                      <a:pt x="4405" y="2157"/>
                    </a:lnTo>
                    <a:lnTo>
                      <a:pt x="4429" y="2168"/>
                    </a:lnTo>
                    <a:lnTo>
                      <a:pt x="4495" y="2197"/>
                    </a:lnTo>
                    <a:lnTo>
                      <a:pt x="4559" y="2226"/>
                    </a:lnTo>
                    <a:lnTo>
                      <a:pt x="4624" y="2255"/>
                    </a:lnTo>
                    <a:lnTo>
                      <a:pt x="4689" y="2282"/>
                    </a:lnTo>
                    <a:lnTo>
                      <a:pt x="4691" y="2283"/>
                    </a:lnTo>
                    <a:lnTo>
                      <a:pt x="4693" y="2283"/>
                    </a:lnTo>
                    <a:lnTo>
                      <a:pt x="4695" y="2283"/>
                    </a:lnTo>
                    <a:lnTo>
                      <a:pt x="4653" y="2322"/>
                    </a:lnTo>
                    <a:lnTo>
                      <a:pt x="4612" y="2361"/>
                    </a:lnTo>
                    <a:lnTo>
                      <a:pt x="4570" y="2399"/>
                    </a:lnTo>
                    <a:lnTo>
                      <a:pt x="4529" y="2438"/>
                    </a:lnTo>
                    <a:lnTo>
                      <a:pt x="4487" y="2478"/>
                    </a:lnTo>
                    <a:lnTo>
                      <a:pt x="4444" y="2516"/>
                    </a:lnTo>
                    <a:lnTo>
                      <a:pt x="4402" y="2554"/>
                    </a:lnTo>
                    <a:lnTo>
                      <a:pt x="4360" y="2591"/>
                    </a:lnTo>
                    <a:lnTo>
                      <a:pt x="4317" y="2630"/>
                    </a:lnTo>
                    <a:lnTo>
                      <a:pt x="4274" y="2667"/>
                    </a:lnTo>
                    <a:lnTo>
                      <a:pt x="4229" y="2703"/>
                    </a:lnTo>
                    <a:lnTo>
                      <a:pt x="4185" y="2739"/>
                    </a:lnTo>
                    <a:lnTo>
                      <a:pt x="4141" y="2775"/>
                    </a:lnTo>
                    <a:lnTo>
                      <a:pt x="4131" y="2781"/>
                    </a:lnTo>
                    <a:lnTo>
                      <a:pt x="4122" y="2789"/>
                    </a:lnTo>
                    <a:lnTo>
                      <a:pt x="4112" y="2797"/>
                    </a:lnTo>
                    <a:lnTo>
                      <a:pt x="4100" y="2826"/>
                    </a:lnTo>
                    <a:lnTo>
                      <a:pt x="4113" y="2851"/>
                    </a:lnTo>
                    <a:lnTo>
                      <a:pt x="4143" y="2848"/>
                    </a:lnTo>
                    <a:lnTo>
                      <a:pt x="4189" y="2818"/>
                    </a:lnTo>
                    <a:lnTo>
                      <a:pt x="4235" y="2784"/>
                    </a:lnTo>
                    <a:lnTo>
                      <a:pt x="4282" y="2751"/>
                    </a:lnTo>
                    <a:lnTo>
                      <a:pt x="4327" y="2718"/>
                    </a:lnTo>
                    <a:lnTo>
                      <a:pt x="4371" y="2684"/>
                    </a:lnTo>
                    <a:lnTo>
                      <a:pt x="4416" y="2648"/>
                    </a:lnTo>
                    <a:lnTo>
                      <a:pt x="4459" y="2613"/>
                    </a:lnTo>
                    <a:lnTo>
                      <a:pt x="4503" y="2577"/>
                    </a:lnTo>
                    <a:lnTo>
                      <a:pt x="4546" y="2540"/>
                    </a:lnTo>
                    <a:lnTo>
                      <a:pt x="4590" y="2505"/>
                    </a:lnTo>
                    <a:lnTo>
                      <a:pt x="4632" y="2468"/>
                    </a:lnTo>
                    <a:lnTo>
                      <a:pt x="4674" y="2430"/>
                    </a:lnTo>
                    <a:lnTo>
                      <a:pt x="4716" y="2392"/>
                    </a:lnTo>
                    <a:lnTo>
                      <a:pt x="4759" y="2356"/>
                    </a:lnTo>
                    <a:lnTo>
                      <a:pt x="4801" y="2319"/>
                    </a:lnTo>
                    <a:lnTo>
                      <a:pt x="4843" y="2281"/>
                    </a:lnTo>
                    <a:lnTo>
                      <a:pt x="4885" y="2244"/>
                    </a:lnTo>
                    <a:lnTo>
                      <a:pt x="4928" y="2207"/>
                    </a:lnTo>
                    <a:lnTo>
                      <a:pt x="4969" y="2170"/>
                    </a:lnTo>
                    <a:lnTo>
                      <a:pt x="5011" y="2134"/>
                    </a:lnTo>
                    <a:lnTo>
                      <a:pt x="5054" y="2099"/>
                    </a:lnTo>
                    <a:lnTo>
                      <a:pt x="5096" y="2066"/>
                    </a:lnTo>
                    <a:lnTo>
                      <a:pt x="5138" y="2033"/>
                    </a:lnTo>
                    <a:lnTo>
                      <a:pt x="5181" y="2000"/>
                    </a:lnTo>
                    <a:lnTo>
                      <a:pt x="5224" y="1968"/>
                    </a:lnTo>
                    <a:lnTo>
                      <a:pt x="5267" y="1938"/>
                    </a:lnTo>
                    <a:lnTo>
                      <a:pt x="5312" y="1907"/>
                    </a:lnTo>
                    <a:lnTo>
                      <a:pt x="5356" y="1877"/>
                    </a:lnTo>
                    <a:lnTo>
                      <a:pt x="5400" y="1848"/>
                    </a:lnTo>
                    <a:lnTo>
                      <a:pt x="5445" y="1818"/>
                    </a:lnTo>
                    <a:lnTo>
                      <a:pt x="5490" y="1786"/>
                    </a:lnTo>
                    <a:lnTo>
                      <a:pt x="5534" y="1758"/>
                    </a:lnTo>
                    <a:lnTo>
                      <a:pt x="5581" y="1730"/>
                    </a:lnTo>
                    <a:lnTo>
                      <a:pt x="5627" y="1702"/>
                    </a:lnTo>
                    <a:lnTo>
                      <a:pt x="5673" y="1674"/>
                    </a:lnTo>
                    <a:lnTo>
                      <a:pt x="5721" y="1647"/>
                    </a:lnTo>
                    <a:lnTo>
                      <a:pt x="5771" y="1618"/>
                    </a:lnTo>
                    <a:lnTo>
                      <a:pt x="5795" y="1578"/>
                    </a:lnTo>
                    <a:lnTo>
                      <a:pt x="5778" y="1536"/>
                    </a:lnTo>
                    <a:lnTo>
                      <a:pt x="5729" y="1526"/>
                    </a:lnTo>
                    <a:lnTo>
                      <a:pt x="5723" y="1528"/>
                    </a:lnTo>
                    <a:lnTo>
                      <a:pt x="5718" y="1531"/>
                    </a:lnTo>
                    <a:lnTo>
                      <a:pt x="5711" y="1532"/>
                    </a:lnTo>
                    <a:lnTo>
                      <a:pt x="5714" y="1512"/>
                    </a:lnTo>
                    <a:lnTo>
                      <a:pt x="5707" y="1493"/>
                    </a:lnTo>
                    <a:lnTo>
                      <a:pt x="5690" y="1478"/>
                    </a:lnTo>
                    <a:lnTo>
                      <a:pt x="5641" y="1453"/>
                    </a:lnTo>
                    <a:lnTo>
                      <a:pt x="5590" y="1431"/>
                    </a:lnTo>
                    <a:lnTo>
                      <a:pt x="5540" y="1407"/>
                    </a:lnTo>
                    <a:lnTo>
                      <a:pt x="5489" y="1384"/>
                    </a:lnTo>
                    <a:lnTo>
                      <a:pt x="5438" y="1362"/>
                    </a:lnTo>
                    <a:lnTo>
                      <a:pt x="5387" y="1341"/>
                    </a:lnTo>
                    <a:lnTo>
                      <a:pt x="5335" y="1320"/>
                    </a:lnTo>
                    <a:lnTo>
                      <a:pt x="5282" y="1300"/>
                    </a:lnTo>
                    <a:lnTo>
                      <a:pt x="5230" y="1279"/>
                    </a:lnTo>
                    <a:lnTo>
                      <a:pt x="5177" y="1259"/>
                    </a:lnTo>
                    <a:lnTo>
                      <a:pt x="5126" y="1238"/>
                    </a:lnTo>
                    <a:lnTo>
                      <a:pt x="5074" y="1218"/>
                    </a:lnTo>
                    <a:lnTo>
                      <a:pt x="5022" y="1197"/>
                    </a:lnTo>
                    <a:lnTo>
                      <a:pt x="4971" y="1177"/>
                    </a:lnTo>
                    <a:lnTo>
                      <a:pt x="4919" y="1155"/>
                    </a:lnTo>
                    <a:lnTo>
                      <a:pt x="4866" y="1135"/>
                    </a:lnTo>
                    <a:lnTo>
                      <a:pt x="4816" y="1112"/>
                    </a:lnTo>
                    <a:lnTo>
                      <a:pt x="4765" y="1089"/>
                    </a:lnTo>
                    <a:lnTo>
                      <a:pt x="4711" y="1067"/>
                    </a:lnTo>
                    <a:lnTo>
                      <a:pt x="4660" y="1044"/>
                    </a:lnTo>
                    <a:lnTo>
                      <a:pt x="4608" y="1021"/>
                    </a:lnTo>
                    <a:lnTo>
                      <a:pt x="4557" y="997"/>
                    </a:lnTo>
                    <a:lnTo>
                      <a:pt x="4505" y="975"/>
                    </a:lnTo>
                    <a:lnTo>
                      <a:pt x="4452" y="951"/>
                    </a:lnTo>
                    <a:lnTo>
                      <a:pt x="4401" y="928"/>
                    </a:lnTo>
                    <a:lnTo>
                      <a:pt x="4349" y="905"/>
                    </a:lnTo>
                    <a:lnTo>
                      <a:pt x="4297" y="881"/>
                    </a:lnTo>
                    <a:lnTo>
                      <a:pt x="4245" y="859"/>
                    </a:lnTo>
                    <a:lnTo>
                      <a:pt x="4193" y="836"/>
                    </a:lnTo>
                    <a:lnTo>
                      <a:pt x="4142" y="812"/>
                    </a:lnTo>
                    <a:lnTo>
                      <a:pt x="4089" y="789"/>
                    </a:lnTo>
                    <a:lnTo>
                      <a:pt x="4038" y="765"/>
                    </a:lnTo>
                    <a:lnTo>
                      <a:pt x="3985" y="743"/>
                    </a:lnTo>
                    <a:lnTo>
                      <a:pt x="3934" y="720"/>
                    </a:lnTo>
                    <a:lnTo>
                      <a:pt x="3881" y="697"/>
                    </a:lnTo>
                    <a:lnTo>
                      <a:pt x="3830" y="674"/>
                    </a:lnTo>
                    <a:lnTo>
                      <a:pt x="3778" y="653"/>
                    </a:lnTo>
                    <a:lnTo>
                      <a:pt x="3711" y="624"/>
                    </a:lnTo>
                    <a:lnTo>
                      <a:pt x="3645" y="595"/>
                    </a:lnTo>
                    <a:lnTo>
                      <a:pt x="3577" y="567"/>
                    </a:lnTo>
                    <a:lnTo>
                      <a:pt x="3523" y="545"/>
                    </a:lnTo>
                    <a:lnTo>
                      <a:pt x="3467" y="522"/>
                    </a:lnTo>
                    <a:lnTo>
                      <a:pt x="3415" y="500"/>
                    </a:lnTo>
                    <a:lnTo>
                      <a:pt x="3361" y="479"/>
                    </a:lnTo>
                    <a:lnTo>
                      <a:pt x="3307" y="457"/>
                    </a:lnTo>
                    <a:lnTo>
                      <a:pt x="3253" y="434"/>
                    </a:lnTo>
                    <a:lnTo>
                      <a:pt x="3198" y="413"/>
                    </a:lnTo>
                    <a:lnTo>
                      <a:pt x="3142" y="391"/>
                    </a:lnTo>
                    <a:lnTo>
                      <a:pt x="3087" y="371"/>
                    </a:lnTo>
                    <a:lnTo>
                      <a:pt x="3031" y="350"/>
                    </a:lnTo>
                    <a:lnTo>
                      <a:pt x="2980" y="331"/>
                    </a:lnTo>
                    <a:lnTo>
                      <a:pt x="2927" y="312"/>
                    </a:lnTo>
                    <a:lnTo>
                      <a:pt x="2875" y="293"/>
                    </a:lnTo>
                    <a:lnTo>
                      <a:pt x="2822" y="275"/>
                    </a:lnTo>
                    <a:lnTo>
                      <a:pt x="2768" y="257"/>
                    </a:lnTo>
                    <a:lnTo>
                      <a:pt x="2715" y="239"/>
                    </a:lnTo>
                    <a:lnTo>
                      <a:pt x="2662" y="220"/>
                    </a:lnTo>
                    <a:lnTo>
                      <a:pt x="2609" y="202"/>
                    </a:lnTo>
                    <a:lnTo>
                      <a:pt x="2557" y="185"/>
                    </a:lnTo>
                    <a:lnTo>
                      <a:pt x="2503" y="170"/>
                    </a:lnTo>
                    <a:lnTo>
                      <a:pt x="2450" y="154"/>
                    </a:lnTo>
                    <a:lnTo>
                      <a:pt x="2396" y="138"/>
                    </a:lnTo>
                    <a:lnTo>
                      <a:pt x="2343" y="122"/>
                    </a:lnTo>
                    <a:lnTo>
                      <a:pt x="2287" y="107"/>
                    </a:lnTo>
                    <a:lnTo>
                      <a:pt x="2234" y="91"/>
                    </a:lnTo>
                    <a:lnTo>
                      <a:pt x="2180" y="76"/>
                    </a:lnTo>
                    <a:lnTo>
                      <a:pt x="2126" y="63"/>
                    </a:lnTo>
                    <a:lnTo>
                      <a:pt x="2072" y="49"/>
                    </a:lnTo>
                    <a:lnTo>
                      <a:pt x="2018" y="36"/>
                    </a:lnTo>
                    <a:lnTo>
                      <a:pt x="1963" y="24"/>
                    </a:lnTo>
                    <a:lnTo>
                      <a:pt x="1910" y="11"/>
                    </a:lnTo>
                    <a:lnTo>
                      <a:pt x="1854" y="0"/>
                    </a:lnTo>
                    <a:lnTo>
                      <a:pt x="1844" y="0"/>
                    </a:lnTo>
                    <a:lnTo>
                      <a:pt x="1835" y="2"/>
                    </a:lnTo>
                    <a:lnTo>
                      <a:pt x="1827" y="8"/>
                    </a:lnTo>
                    <a:lnTo>
                      <a:pt x="1817" y="2"/>
                    </a:lnTo>
                    <a:lnTo>
                      <a:pt x="1804" y="0"/>
                    </a:lnTo>
                    <a:lnTo>
                      <a:pt x="1790" y="3"/>
                    </a:lnTo>
                    <a:lnTo>
                      <a:pt x="1743" y="24"/>
                    </a:lnTo>
                    <a:lnTo>
                      <a:pt x="1694" y="46"/>
                    </a:lnTo>
                    <a:lnTo>
                      <a:pt x="1645" y="66"/>
                    </a:lnTo>
                    <a:lnTo>
                      <a:pt x="1597" y="88"/>
                    </a:lnTo>
                    <a:lnTo>
                      <a:pt x="1548" y="110"/>
                    </a:lnTo>
                    <a:lnTo>
                      <a:pt x="1499" y="131"/>
                    </a:lnTo>
                    <a:lnTo>
                      <a:pt x="1452" y="152"/>
                    </a:lnTo>
                    <a:lnTo>
                      <a:pt x="1402" y="173"/>
                    </a:lnTo>
                    <a:lnTo>
                      <a:pt x="1353" y="195"/>
                    </a:lnTo>
                    <a:lnTo>
                      <a:pt x="1303" y="216"/>
                    </a:lnTo>
                    <a:lnTo>
                      <a:pt x="1255" y="239"/>
                    </a:lnTo>
                    <a:lnTo>
                      <a:pt x="1206" y="260"/>
                    </a:lnTo>
                    <a:lnTo>
                      <a:pt x="1157" y="281"/>
                    </a:lnTo>
                    <a:lnTo>
                      <a:pt x="1108" y="303"/>
                    </a:lnTo>
                    <a:lnTo>
                      <a:pt x="1060" y="325"/>
                    </a:lnTo>
                    <a:lnTo>
                      <a:pt x="1010" y="347"/>
                    </a:lnTo>
                    <a:lnTo>
                      <a:pt x="963" y="368"/>
                    </a:lnTo>
                    <a:lnTo>
                      <a:pt x="914" y="390"/>
                    </a:lnTo>
                    <a:lnTo>
                      <a:pt x="866" y="413"/>
                    </a:lnTo>
                    <a:lnTo>
                      <a:pt x="816" y="436"/>
                    </a:lnTo>
                    <a:lnTo>
                      <a:pt x="768" y="458"/>
                    </a:lnTo>
                    <a:lnTo>
                      <a:pt x="719" y="481"/>
                    </a:lnTo>
                    <a:lnTo>
                      <a:pt x="672" y="504"/>
                    </a:lnTo>
                    <a:lnTo>
                      <a:pt x="624" y="527"/>
                    </a:lnTo>
                    <a:lnTo>
                      <a:pt x="575" y="550"/>
                    </a:lnTo>
                    <a:lnTo>
                      <a:pt x="527" y="573"/>
                    </a:lnTo>
                    <a:lnTo>
                      <a:pt x="479" y="597"/>
                    </a:lnTo>
                    <a:lnTo>
                      <a:pt x="433" y="622"/>
                    </a:lnTo>
                    <a:lnTo>
                      <a:pt x="385" y="646"/>
                    </a:lnTo>
                    <a:lnTo>
                      <a:pt x="336" y="670"/>
                    </a:lnTo>
                    <a:lnTo>
                      <a:pt x="290" y="694"/>
                    </a:lnTo>
                    <a:lnTo>
                      <a:pt x="243" y="719"/>
                    </a:lnTo>
                    <a:lnTo>
                      <a:pt x="196" y="744"/>
                    </a:lnTo>
                    <a:lnTo>
                      <a:pt x="149" y="769"/>
                    </a:lnTo>
                    <a:lnTo>
                      <a:pt x="102" y="795"/>
                    </a:lnTo>
                    <a:lnTo>
                      <a:pt x="55" y="821"/>
                    </a:lnTo>
                    <a:lnTo>
                      <a:pt x="10" y="847"/>
                    </a:lnTo>
                    <a:lnTo>
                      <a:pt x="0" y="864"/>
                    </a:lnTo>
                    <a:lnTo>
                      <a:pt x="10" y="880"/>
                    </a:lnTo>
                    <a:lnTo>
                      <a:pt x="30" y="8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6" name="Freeform 366">
                <a:extLst>
                  <a:ext uri="{FF2B5EF4-FFF2-40B4-BE49-F238E27FC236}">
                    <a16:creationId xmlns:a16="http://schemas.microsoft.com/office/drawing/2014/main" id="{1A8F646A-0B40-AB71-0872-9D2CA586A48F}"/>
                  </a:ext>
                </a:extLst>
              </p:cNvPr>
              <p:cNvSpPr>
                <a:spLocks/>
              </p:cNvSpPr>
              <p:nvPr/>
            </p:nvSpPr>
            <p:spPr bwMode="auto">
              <a:xfrm>
                <a:off x="3602" y="2643"/>
                <a:ext cx="828" cy="408"/>
              </a:xfrm>
              <a:custGeom>
                <a:avLst/>
                <a:gdLst>
                  <a:gd name="T0" fmla="*/ 1 w 5795"/>
                  <a:gd name="T1" fmla="*/ 18 h 2851"/>
                  <a:gd name="T2" fmla="*/ 11 w 5795"/>
                  <a:gd name="T3" fmla="*/ 13 h 2851"/>
                  <a:gd name="T4" fmla="*/ 20 w 5795"/>
                  <a:gd name="T5" fmla="*/ 9 h 2851"/>
                  <a:gd name="T6" fmla="*/ 29 w 5795"/>
                  <a:gd name="T7" fmla="*/ 5 h 2851"/>
                  <a:gd name="T8" fmla="*/ 37 w 5795"/>
                  <a:gd name="T9" fmla="*/ 1 h 2851"/>
                  <a:gd name="T10" fmla="*/ 39 w 5795"/>
                  <a:gd name="T11" fmla="*/ 1 h 2851"/>
                  <a:gd name="T12" fmla="*/ 48 w 5795"/>
                  <a:gd name="T13" fmla="*/ 4 h 2851"/>
                  <a:gd name="T14" fmla="*/ 57 w 5795"/>
                  <a:gd name="T15" fmla="*/ 7 h 2851"/>
                  <a:gd name="T16" fmla="*/ 66 w 5795"/>
                  <a:gd name="T17" fmla="*/ 11 h 2851"/>
                  <a:gd name="T18" fmla="*/ 75 w 5795"/>
                  <a:gd name="T19" fmla="*/ 15 h 2851"/>
                  <a:gd name="T20" fmla="*/ 84 w 5795"/>
                  <a:gd name="T21" fmla="*/ 18 h 2851"/>
                  <a:gd name="T22" fmla="*/ 93 w 5795"/>
                  <a:gd name="T23" fmla="*/ 23 h 2851"/>
                  <a:gd name="T24" fmla="*/ 101 w 5795"/>
                  <a:gd name="T25" fmla="*/ 26 h 2851"/>
                  <a:gd name="T26" fmla="*/ 111 w 5795"/>
                  <a:gd name="T27" fmla="*/ 31 h 2851"/>
                  <a:gd name="T28" fmla="*/ 111 w 5795"/>
                  <a:gd name="T29" fmla="*/ 34 h 2851"/>
                  <a:gd name="T30" fmla="*/ 103 w 5795"/>
                  <a:gd name="T31" fmla="*/ 41 h 2851"/>
                  <a:gd name="T32" fmla="*/ 97 w 5795"/>
                  <a:gd name="T33" fmla="*/ 46 h 2851"/>
                  <a:gd name="T34" fmla="*/ 89 w 5795"/>
                  <a:gd name="T35" fmla="*/ 42 h 2851"/>
                  <a:gd name="T36" fmla="*/ 81 w 5795"/>
                  <a:gd name="T37" fmla="*/ 38 h 2851"/>
                  <a:gd name="T38" fmla="*/ 73 w 5795"/>
                  <a:gd name="T39" fmla="*/ 34 h 2851"/>
                  <a:gd name="T40" fmla="*/ 65 w 5795"/>
                  <a:gd name="T41" fmla="*/ 30 h 2851"/>
                  <a:gd name="T42" fmla="*/ 59 w 5795"/>
                  <a:gd name="T43" fmla="*/ 27 h 2851"/>
                  <a:gd name="T44" fmla="*/ 53 w 5795"/>
                  <a:gd name="T45" fmla="*/ 25 h 2851"/>
                  <a:gd name="T46" fmla="*/ 47 w 5795"/>
                  <a:gd name="T47" fmla="*/ 22 h 2851"/>
                  <a:gd name="T48" fmla="*/ 39 w 5795"/>
                  <a:gd name="T49" fmla="*/ 18 h 2851"/>
                  <a:gd name="T50" fmla="*/ 33 w 5795"/>
                  <a:gd name="T51" fmla="*/ 15 h 2851"/>
                  <a:gd name="T52" fmla="*/ 27 w 5795"/>
                  <a:gd name="T53" fmla="*/ 13 h 2851"/>
                  <a:gd name="T54" fmla="*/ 20 w 5795"/>
                  <a:gd name="T55" fmla="*/ 12 h 2851"/>
                  <a:gd name="T56" fmla="*/ 24 w 5795"/>
                  <a:gd name="T57" fmla="*/ 13 h 2851"/>
                  <a:gd name="T58" fmla="*/ 30 w 5795"/>
                  <a:gd name="T59" fmla="*/ 15 h 2851"/>
                  <a:gd name="T60" fmla="*/ 39 w 5795"/>
                  <a:gd name="T61" fmla="*/ 19 h 2851"/>
                  <a:gd name="T62" fmla="*/ 48 w 5795"/>
                  <a:gd name="T63" fmla="*/ 24 h 2851"/>
                  <a:gd name="T64" fmla="*/ 57 w 5795"/>
                  <a:gd name="T65" fmla="*/ 28 h 2851"/>
                  <a:gd name="T66" fmla="*/ 65 w 5795"/>
                  <a:gd name="T67" fmla="*/ 32 h 2851"/>
                  <a:gd name="T68" fmla="*/ 74 w 5795"/>
                  <a:gd name="T69" fmla="*/ 36 h 2851"/>
                  <a:gd name="T70" fmla="*/ 83 w 5795"/>
                  <a:gd name="T71" fmla="*/ 41 h 2851"/>
                  <a:gd name="T72" fmla="*/ 90 w 5795"/>
                  <a:gd name="T73" fmla="*/ 44 h 2851"/>
                  <a:gd name="T74" fmla="*/ 96 w 5795"/>
                  <a:gd name="T75" fmla="*/ 47 h 2851"/>
                  <a:gd name="T76" fmla="*/ 90 w 5795"/>
                  <a:gd name="T77" fmla="*/ 52 h 2851"/>
                  <a:gd name="T78" fmla="*/ 84 w 5795"/>
                  <a:gd name="T79" fmla="*/ 57 h 2851"/>
                  <a:gd name="T80" fmla="*/ 87 w 5795"/>
                  <a:gd name="T81" fmla="*/ 56 h 2851"/>
                  <a:gd name="T82" fmla="*/ 95 w 5795"/>
                  <a:gd name="T83" fmla="*/ 50 h 2851"/>
                  <a:gd name="T84" fmla="*/ 102 w 5795"/>
                  <a:gd name="T85" fmla="*/ 44 h 2851"/>
                  <a:gd name="T86" fmla="*/ 110 w 5795"/>
                  <a:gd name="T87" fmla="*/ 38 h 2851"/>
                  <a:gd name="T88" fmla="*/ 118 w 5795"/>
                  <a:gd name="T89" fmla="*/ 33 h 2851"/>
                  <a:gd name="T90" fmla="*/ 117 w 5795"/>
                  <a:gd name="T91" fmla="*/ 31 h 2851"/>
                  <a:gd name="T92" fmla="*/ 110 w 5795"/>
                  <a:gd name="T93" fmla="*/ 27 h 2851"/>
                  <a:gd name="T94" fmla="*/ 100 w 5795"/>
                  <a:gd name="T95" fmla="*/ 24 h 2851"/>
                  <a:gd name="T96" fmla="*/ 92 w 5795"/>
                  <a:gd name="T97" fmla="*/ 20 h 2851"/>
                  <a:gd name="T98" fmla="*/ 82 w 5795"/>
                  <a:gd name="T99" fmla="*/ 16 h 2851"/>
                  <a:gd name="T100" fmla="*/ 73 w 5795"/>
                  <a:gd name="T101" fmla="*/ 12 h 2851"/>
                  <a:gd name="T102" fmla="*/ 64 w 5795"/>
                  <a:gd name="T103" fmla="*/ 8 h 2851"/>
                  <a:gd name="T104" fmla="*/ 55 w 5795"/>
                  <a:gd name="T105" fmla="*/ 5 h 2851"/>
                  <a:gd name="T106" fmla="*/ 46 w 5795"/>
                  <a:gd name="T107" fmla="*/ 2 h 2851"/>
                  <a:gd name="T108" fmla="*/ 38 w 5795"/>
                  <a:gd name="T109" fmla="*/ 0 h 2851"/>
                  <a:gd name="T110" fmla="*/ 35 w 5795"/>
                  <a:gd name="T111" fmla="*/ 1 h 2851"/>
                  <a:gd name="T112" fmla="*/ 26 w 5795"/>
                  <a:gd name="T113" fmla="*/ 5 h 2851"/>
                  <a:gd name="T114" fmla="*/ 17 w 5795"/>
                  <a:gd name="T115" fmla="*/ 9 h 2851"/>
                  <a:gd name="T116" fmla="*/ 8 w 5795"/>
                  <a:gd name="T117" fmla="*/ 13 h 2851"/>
                  <a:gd name="T118" fmla="*/ 0 w 5795"/>
                  <a:gd name="T119" fmla="*/ 17 h 28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95" h="2851">
                    <a:moveTo>
                      <a:pt x="30" y="881"/>
                    </a:moveTo>
                    <a:lnTo>
                      <a:pt x="41" y="876"/>
                    </a:lnTo>
                    <a:lnTo>
                      <a:pt x="52" y="870"/>
                    </a:lnTo>
                    <a:lnTo>
                      <a:pt x="63" y="863"/>
                    </a:lnTo>
                    <a:lnTo>
                      <a:pt x="66" y="862"/>
                    </a:lnTo>
                    <a:lnTo>
                      <a:pt x="69" y="861"/>
                    </a:lnTo>
                    <a:lnTo>
                      <a:pt x="71" y="859"/>
                    </a:lnTo>
                    <a:lnTo>
                      <a:pt x="144" y="821"/>
                    </a:lnTo>
                    <a:lnTo>
                      <a:pt x="218" y="785"/>
                    </a:lnTo>
                    <a:lnTo>
                      <a:pt x="292" y="747"/>
                    </a:lnTo>
                    <a:lnTo>
                      <a:pt x="341" y="724"/>
                    </a:lnTo>
                    <a:lnTo>
                      <a:pt x="390" y="702"/>
                    </a:lnTo>
                    <a:lnTo>
                      <a:pt x="440" y="679"/>
                    </a:lnTo>
                    <a:lnTo>
                      <a:pt x="489" y="657"/>
                    </a:lnTo>
                    <a:lnTo>
                      <a:pt x="537" y="635"/>
                    </a:lnTo>
                    <a:lnTo>
                      <a:pt x="589" y="612"/>
                    </a:lnTo>
                    <a:lnTo>
                      <a:pt x="638" y="590"/>
                    </a:lnTo>
                    <a:lnTo>
                      <a:pt x="688" y="569"/>
                    </a:lnTo>
                    <a:lnTo>
                      <a:pt x="736" y="548"/>
                    </a:lnTo>
                    <a:lnTo>
                      <a:pt x="786" y="527"/>
                    </a:lnTo>
                    <a:lnTo>
                      <a:pt x="838" y="506"/>
                    </a:lnTo>
                    <a:lnTo>
                      <a:pt x="887" y="484"/>
                    </a:lnTo>
                    <a:lnTo>
                      <a:pt x="937" y="464"/>
                    </a:lnTo>
                    <a:lnTo>
                      <a:pt x="987" y="444"/>
                    </a:lnTo>
                    <a:lnTo>
                      <a:pt x="1038" y="421"/>
                    </a:lnTo>
                    <a:lnTo>
                      <a:pt x="1087" y="400"/>
                    </a:lnTo>
                    <a:lnTo>
                      <a:pt x="1137" y="379"/>
                    </a:lnTo>
                    <a:lnTo>
                      <a:pt x="1187" y="358"/>
                    </a:lnTo>
                    <a:lnTo>
                      <a:pt x="1236" y="337"/>
                    </a:lnTo>
                    <a:lnTo>
                      <a:pt x="1286" y="315"/>
                    </a:lnTo>
                    <a:lnTo>
                      <a:pt x="1336" y="293"/>
                    </a:lnTo>
                    <a:lnTo>
                      <a:pt x="1386" y="272"/>
                    </a:lnTo>
                    <a:lnTo>
                      <a:pt x="1435" y="250"/>
                    </a:lnTo>
                    <a:lnTo>
                      <a:pt x="1485" y="227"/>
                    </a:lnTo>
                    <a:lnTo>
                      <a:pt x="1533" y="204"/>
                    </a:lnTo>
                    <a:lnTo>
                      <a:pt x="1582" y="181"/>
                    </a:lnTo>
                    <a:lnTo>
                      <a:pt x="1631" y="157"/>
                    </a:lnTo>
                    <a:lnTo>
                      <a:pt x="1679" y="133"/>
                    </a:lnTo>
                    <a:lnTo>
                      <a:pt x="1728" y="109"/>
                    </a:lnTo>
                    <a:lnTo>
                      <a:pt x="1776" y="84"/>
                    </a:lnTo>
                    <a:lnTo>
                      <a:pt x="1825" y="59"/>
                    </a:lnTo>
                    <a:lnTo>
                      <a:pt x="1827" y="57"/>
                    </a:lnTo>
                    <a:lnTo>
                      <a:pt x="1828" y="56"/>
                    </a:lnTo>
                    <a:lnTo>
                      <a:pt x="1830" y="55"/>
                    </a:lnTo>
                    <a:lnTo>
                      <a:pt x="1832" y="56"/>
                    </a:lnTo>
                    <a:lnTo>
                      <a:pt x="1835" y="57"/>
                    </a:lnTo>
                    <a:lnTo>
                      <a:pt x="1838" y="58"/>
                    </a:lnTo>
                    <a:lnTo>
                      <a:pt x="1890" y="71"/>
                    </a:lnTo>
                    <a:lnTo>
                      <a:pt x="1942" y="84"/>
                    </a:lnTo>
                    <a:lnTo>
                      <a:pt x="1993" y="98"/>
                    </a:lnTo>
                    <a:lnTo>
                      <a:pt x="2044" y="113"/>
                    </a:lnTo>
                    <a:lnTo>
                      <a:pt x="2095" y="127"/>
                    </a:lnTo>
                    <a:lnTo>
                      <a:pt x="2145" y="142"/>
                    </a:lnTo>
                    <a:lnTo>
                      <a:pt x="2196" y="157"/>
                    </a:lnTo>
                    <a:lnTo>
                      <a:pt x="2247" y="172"/>
                    </a:lnTo>
                    <a:lnTo>
                      <a:pt x="2297" y="188"/>
                    </a:lnTo>
                    <a:lnTo>
                      <a:pt x="2350" y="204"/>
                    </a:lnTo>
                    <a:lnTo>
                      <a:pt x="2401" y="220"/>
                    </a:lnTo>
                    <a:lnTo>
                      <a:pt x="2451" y="238"/>
                    </a:lnTo>
                    <a:lnTo>
                      <a:pt x="2501" y="254"/>
                    </a:lnTo>
                    <a:lnTo>
                      <a:pt x="2551" y="271"/>
                    </a:lnTo>
                    <a:lnTo>
                      <a:pt x="2601" y="289"/>
                    </a:lnTo>
                    <a:lnTo>
                      <a:pt x="2651" y="306"/>
                    </a:lnTo>
                    <a:lnTo>
                      <a:pt x="2701" y="324"/>
                    </a:lnTo>
                    <a:lnTo>
                      <a:pt x="2751" y="341"/>
                    </a:lnTo>
                    <a:lnTo>
                      <a:pt x="2802" y="359"/>
                    </a:lnTo>
                    <a:lnTo>
                      <a:pt x="2851" y="379"/>
                    </a:lnTo>
                    <a:lnTo>
                      <a:pt x="2901" y="397"/>
                    </a:lnTo>
                    <a:lnTo>
                      <a:pt x="2950" y="416"/>
                    </a:lnTo>
                    <a:lnTo>
                      <a:pt x="3000" y="434"/>
                    </a:lnTo>
                    <a:lnTo>
                      <a:pt x="3049" y="455"/>
                    </a:lnTo>
                    <a:lnTo>
                      <a:pt x="3098" y="475"/>
                    </a:lnTo>
                    <a:lnTo>
                      <a:pt x="3147" y="495"/>
                    </a:lnTo>
                    <a:lnTo>
                      <a:pt x="3198" y="514"/>
                    </a:lnTo>
                    <a:lnTo>
                      <a:pt x="3247" y="535"/>
                    </a:lnTo>
                    <a:lnTo>
                      <a:pt x="3297" y="555"/>
                    </a:lnTo>
                    <a:lnTo>
                      <a:pt x="3346" y="575"/>
                    </a:lnTo>
                    <a:lnTo>
                      <a:pt x="3394" y="596"/>
                    </a:lnTo>
                    <a:lnTo>
                      <a:pt x="3442" y="616"/>
                    </a:lnTo>
                    <a:lnTo>
                      <a:pt x="3491" y="638"/>
                    </a:lnTo>
                    <a:lnTo>
                      <a:pt x="3540" y="658"/>
                    </a:lnTo>
                    <a:lnTo>
                      <a:pt x="3589" y="680"/>
                    </a:lnTo>
                    <a:lnTo>
                      <a:pt x="3638" y="702"/>
                    </a:lnTo>
                    <a:lnTo>
                      <a:pt x="3687" y="722"/>
                    </a:lnTo>
                    <a:lnTo>
                      <a:pt x="3735" y="744"/>
                    </a:lnTo>
                    <a:lnTo>
                      <a:pt x="3785" y="765"/>
                    </a:lnTo>
                    <a:lnTo>
                      <a:pt x="3836" y="789"/>
                    </a:lnTo>
                    <a:lnTo>
                      <a:pt x="3887" y="812"/>
                    </a:lnTo>
                    <a:lnTo>
                      <a:pt x="3938" y="836"/>
                    </a:lnTo>
                    <a:lnTo>
                      <a:pt x="3989" y="859"/>
                    </a:lnTo>
                    <a:lnTo>
                      <a:pt x="4042" y="881"/>
                    </a:lnTo>
                    <a:lnTo>
                      <a:pt x="4093" y="904"/>
                    </a:lnTo>
                    <a:lnTo>
                      <a:pt x="4144" y="927"/>
                    </a:lnTo>
                    <a:lnTo>
                      <a:pt x="4195" y="951"/>
                    </a:lnTo>
                    <a:lnTo>
                      <a:pt x="4246" y="973"/>
                    </a:lnTo>
                    <a:lnTo>
                      <a:pt x="4299" y="996"/>
                    </a:lnTo>
                    <a:lnTo>
                      <a:pt x="4351" y="1020"/>
                    </a:lnTo>
                    <a:lnTo>
                      <a:pt x="4402" y="1043"/>
                    </a:lnTo>
                    <a:lnTo>
                      <a:pt x="4453" y="1067"/>
                    </a:lnTo>
                    <a:lnTo>
                      <a:pt x="4505" y="1089"/>
                    </a:lnTo>
                    <a:lnTo>
                      <a:pt x="4557" y="1112"/>
                    </a:lnTo>
                    <a:lnTo>
                      <a:pt x="4608" y="1136"/>
                    </a:lnTo>
                    <a:lnTo>
                      <a:pt x="4659" y="1159"/>
                    </a:lnTo>
                    <a:lnTo>
                      <a:pt x="4710" y="1182"/>
                    </a:lnTo>
                    <a:lnTo>
                      <a:pt x="4761" y="1203"/>
                    </a:lnTo>
                    <a:lnTo>
                      <a:pt x="4811" y="1226"/>
                    </a:lnTo>
                    <a:lnTo>
                      <a:pt x="4861" y="1249"/>
                    </a:lnTo>
                    <a:lnTo>
                      <a:pt x="4913" y="1272"/>
                    </a:lnTo>
                    <a:lnTo>
                      <a:pt x="4964" y="1295"/>
                    </a:lnTo>
                    <a:lnTo>
                      <a:pt x="5014" y="1318"/>
                    </a:lnTo>
                    <a:lnTo>
                      <a:pt x="5065" y="1341"/>
                    </a:lnTo>
                    <a:lnTo>
                      <a:pt x="5116" y="1363"/>
                    </a:lnTo>
                    <a:lnTo>
                      <a:pt x="5167" y="1386"/>
                    </a:lnTo>
                    <a:lnTo>
                      <a:pt x="5218" y="1408"/>
                    </a:lnTo>
                    <a:lnTo>
                      <a:pt x="5271" y="1431"/>
                    </a:lnTo>
                    <a:lnTo>
                      <a:pt x="5323" y="1453"/>
                    </a:lnTo>
                    <a:lnTo>
                      <a:pt x="5375" y="1473"/>
                    </a:lnTo>
                    <a:lnTo>
                      <a:pt x="5428" y="1492"/>
                    </a:lnTo>
                    <a:lnTo>
                      <a:pt x="5480" y="1510"/>
                    </a:lnTo>
                    <a:lnTo>
                      <a:pt x="5532" y="1528"/>
                    </a:lnTo>
                    <a:lnTo>
                      <a:pt x="5584" y="1544"/>
                    </a:lnTo>
                    <a:lnTo>
                      <a:pt x="5637" y="1559"/>
                    </a:lnTo>
                    <a:lnTo>
                      <a:pt x="5586" y="1582"/>
                    </a:lnTo>
                    <a:lnTo>
                      <a:pt x="5534" y="1607"/>
                    </a:lnTo>
                    <a:lnTo>
                      <a:pt x="5486" y="1634"/>
                    </a:lnTo>
                    <a:lnTo>
                      <a:pt x="5437" y="1664"/>
                    </a:lnTo>
                    <a:lnTo>
                      <a:pt x="5388" y="1695"/>
                    </a:lnTo>
                    <a:lnTo>
                      <a:pt x="5340" y="1727"/>
                    </a:lnTo>
                    <a:lnTo>
                      <a:pt x="5292" y="1761"/>
                    </a:lnTo>
                    <a:lnTo>
                      <a:pt x="5247" y="1799"/>
                    </a:lnTo>
                    <a:lnTo>
                      <a:pt x="5200" y="1835"/>
                    </a:lnTo>
                    <a:lnTo>
                      <a:pt x="5155" y="1873"/>
                    </a:lnTo>
                    <a:lnTo>
                      <a:pt x="5111" y="1909"/>
                    </a:lnTo>
                    <a:lnTo>
                      <a:pt x="5068" y="1947"/>
                    </a:lnTo>
                    <a:lnTo>
                      <a:pt x="5025" y="1983"/>
                    </a:lnTo>
                    <a:lnTo>
                      <a:pt x="4984" y="2021"/>
                    </a:lnTo>
                    <a:lnTo>
                      <a:pt x="4943" y="2056"/>
                    </a:lnTo>
                    <a:lnTo>
                      <a:pt x="4890" y="2103"/>
                    </a:lnTo>
                    <a:lnTo>
                      <a:pt x="4837" y="2151"/>
                    </a:lnTo>
                    <a:lnTo>
                      <a:pt x="4785" y="2199"/>
                    </a:lnTo>
                    <a:lnTo>
                      <a:pt x="4733" y="2248"/>
                    </a:lnTo>
                    <a:lnTo>
                      <a:pt x="4732" y="2236"/>
                    </a:lnTo>
                    <a:lnTo>
                      <a:pt x="4726" y="2225"/>
                    </a:lnTo>
                    <a:lnTo>
                      <a:pt x="4716" y="2216"/>
                    </a:lnTo>
                    <a:lnTo>
                      <a:pt x="4641" y="2175"/>
                    </a:lnTo>
                    <a:lnTo>
                      <a:pt x="4565" y="2137"/>
                    </a:lnTo>
                    <a:lnTo>
                      <a:pt x="4490" y="2097"/>
                    </a:lnTo>
                    <a:lnTo>
                      <a:pt x="4428" y="2066"/>
                    </a:lnTo>
                    <a:lnTo>
                      <a:pt x="4369" y="2037"/>
                    </a:lnTo>
                    <a:lnTo>
                      <a:pt x="4309" y="2006"/>
                    </a:lnTo>
                    <a:lnTo>
                      <a:pt x="4249" y="1976"/>
                    </a:lnTo>
                    <a:lnTo>
                      <a:pt x="4191" y="1948"/>
                    </a:lnTo>
                    <a:lnTo>
                      <a:pt x="4131" y="1919"/>
                    </a:lnTo>
                    <a:lnTo>
                      <a:pt x="4073" y="1891"/>
                    </a:lnTo>
                    <a:lnTo>
                      <a:pt x="4014" y="1864"/>
                    </a:lnTo>
                    <a:lnTo>
                      <a:pt x="3962" y="1839"/>
                    </a:lnTo>
                    <a:lnTo>
                      <a:pt x="3911" y="1814"/>
                    </a:lnTo>
                    <a:lnTo>
                      <a:pt x="3859" y="1789"/>
                    </a:lnTo>
                    <a:lnTo>
                      <a:pt x="3799" y="1759"/>
                    </a:lnTo>
                    <a:lnTo>
                      <a:pt x="3738" y="1731"/>
                    </a:lnTo>
                    <a:lnTo>
                      <a:pt x="3678" y="1702"/>
                    </a:lnTo>
                    <a:lnTo>
                      <a:pt x="3629" y="1680"/>
                    </a:lnTo>
                    <a:lnTo>
                      <a:pt x="3578" y="1657"/>
                    </a:lnTo>
                    <a:lnTo>
                      <a:pt x="3529" y="1634"/>
                    </a:lnTo>
                    <a:lnTo>
                      <a:pt x="3473" y="1608"/>
                    </a:lnTo>
                    <a:lnTo>
                      <a:pt x="3419" y="1583"/>
                    </a:lnTo>
                    <a:lnTo>
                      <a:pt x="3363" y="1557"/>
                    </a:lnTo>
                    <a:lnTo>
                      <a:pt x="3309" y="1532"/>
                    </a:lnTo>
                    <a:lnTo>
                      <a:pt x="3253" y="1507"/>
                    </a:lnTo>
                    <a:lnTo>
                      <a:pt x="3198" y="1481"/>
                    </a:lnTo>
                    <a:lnTo>
                      <a:pt x="3146" y="1458"/>
                    </a:lnTo>
                    <a:lnTo>
                      <a:pt x="3097" y="1434"/>
                    </a:lnTo>
                    <a:lnTo>
                      <a:pt x="3047" y="1410"/>
                    </a:lnTo>
                    <a:lnTo>
                      <a:pt x="2998" y="1387"/>
                    </a:lnTo>
                    <a:lnTo>
                      <a:pt x="2949" y="1365"/>
                    </a:lnTo>
                    <a:lnTo>
                      <a:pt x="2899" y="1342"/>
                    </a:lnTo>
                    <a:lnTo>
                      <a:pt x="2872" y="1329"/>
                    </a:lnTo>
                    <a:lnTo>
                      <a:pt x="2844" y="1317"/>
                    </a:lnTo>
                    <a:lnTo>
                      <a:pt x="2816" y="1304"/>
                    </a:lnTo>
                    <a:lnTo>
                      <a:pt x="2784" y="1288"/>
                    </a:lnTo>
                    <a:lnTo>
                      <a:pt x="2750" y="1274"/>
                    </a:lnTo>
                    <a:lnTo>
                      <a:pt x="2716" y="1259"/>
                    </a:lnTo>
                    <a:lnTo>
                      <a:pt x="2655" y="1230"/>
                    </a:lnTo>
                    <a:lnTo>
                      <a:pt x="2593" y="1202"/>
                    </a:lnTo>
                    <a:lnTo>
                      <a:pt x="2532" y="1172"/>
                    </a:lnTo>
                    <a:lnTo>
                      <a:pt x="2470" y="1144"/>
                    </a:lnTo>
                    <a:lnTo>
                      <a:pt x="2456" y="1137"/>
                    </a:lnTo>
                    <a:lnTo>
                      <a:pt x="2442" y="1131"/>
                    </a:lnTo>
                    <a:lnTo>
                      <a:pt x="2427" y="1125"/>
                    </a:lnTo>
                    <a:lnTo>
                      <a:pt x="2363" y="1094"/>
                    </a:lnTo>
                    <a:lnTo>
                      <a:pt x="2297" y="1064"/>
                    </a:lnTo>
                    <a:lnTo>
                      <a:pt x="2235" y="1034"/>
                    </a:lnTo>
                    <a:lnTo>
                      <a:pt x="2171" y="1003"/>
                    </a:lnTo>
                    <a:lnTo>
                      <a:pt x="2118" y="978"/>
                    </a:lnTo>
                    <a:lnTo>
                      <a:pt x="2064" y="952"/>
                    </a:lnTo>
                    <a:lnTo>
                      <a:pt x="2011" y="926"/>
                    </a:lnTo>
                    <a:lnTo>
                      <a:pt x="1970" y="906"/>
                    </a:lnTo>
                    <a:lnTo>
                      <a:pt x="1928" y="886"/>
                    </a:lnTo>
                    <a:lnTo>
                      <a:pt x="1886" y="865"/>
                    </a:lnTo>
                    <a:lnTo>
                      <a:pt x="1829" y="838"/>
                    </a:lnTo>
                    <a:lnTo>
                      <a:pt x="1771" y="811"/>
                    </a:lnTo>
                    <a:lnTo>
                      <a:pt x="1715" y="785"/>
                    </a:lnTo>
                    <a:lnTo>
                      <a:pt x="1677" y="765"/>
                    </a:lnTo>
                    <a:lnTo>
                      <a:pt x="1638" y="748"/>
                    </a:lnTo>
                    <a:lnTo>
                      <a:pt x="1601" y="730"/>
                    </a:lnTo>
                    <a:lnTo>
                      <a:pt x="1549" y="708"/>
                    </a:lnTo>
                    <a:lnTo>
                      <a:pt x="1498" y="686"/>
                    </a:lnTo>
                    <a:lnTo>
                      <a:pt x="1445" y="665"/>
                    </a:lnTo>
                    <a:lnTo>
                      <a:pt x="1399" y="647"/>
                    </a:lnTo>
                    <a:lnTo>
                      <a:pt x="1354" y="630"/>
                    </a:lnTo>
                    <a:lnTo>
                      <a:pt x="1306" y="612"/>
                    </a:lnTo>
                    <a:lnTo>
                      <a:pt x="1234" y="588"/>
                    </a:lnTo>
                    <a:lnTo>
                      <a:pt x="1162" y="565"/>
                    </a:lnTo>
                    <a:lnTo>
                      <a:pt x="1089" y="545"/>
                    </a:lnTo>
                    <a:lnTo>
                      <a:pt x="1014" y="527"/>
                    </a:lnTo>
                    <a:lnTo>
                      <a:pt x="992" y="533"/>
                    </a:lnTo>
                    <a:lnTo>
                      <a:pt x="987" y="554"/>
                    </a:lnTo>
                    <a:lnTo>
                      <a:pt x="1002" y="570"/>
                    </a:lnTo>
                    <a:lnTo>
                      <a:pt x="1022" y="575"/>
                    </a:lnTo>
                    <a:lnTo>
                      <a:pt x="1040" y="581"/>
                    </a:lnTo>
                    <a:lnTo>
                      <a:pt x="1059" y="588"/>
                    </a:lnTo>
                    <a:lnTo>
                      <a:pt x="1079" y="594"/>
                    </a:lnTo>
                    <a:lnTo>
                      <a:pt x="1098" y="600"/>
                    </a:lnTo>
                    <a:lnTo>
                      <a:pt x="1117" y="606"/>
                    </a:lnTo>
                    <a:lnTo>
                      <a:pt x="1182" y="630"/>
                    </a:lnTo>
                    <a:lnTo>
                      <a:pt x="1247" y="653"/>
                    </a:lnTo>
                    <a:lnTo>
                      <a:pt x="1311" y="677"/>
                    </a:lnTo>
                    <a:lnTo>
                      <a:pt x="1332" y="685"/>
                    </a:lnTo>
                    <a:lnTo>
                      <a:pt x="1352" y="691"/>
                    </a:lnTo>
                    <a:lnTo>
                      <a:pt x="1371" y="699"/>
                    </a:lnTo>
                    <a:lnTo>
                      <a:pt x="1421" y="719"/>
                    </a:lnTo>
                    <a:lnTo>
                      <a:pt x="1472" y="739"/>
                    </a:lnTo>
                    <a:lnTo>
                      <a:pt x="1522" y="761"/>
                    </a:lnTo>
                    <a:lnTo>
                      <a:pt x="1571" y="781"/>
                    </a:lnTo>
                    <a:lnTo>
                      <a:pt x="1621" y="804"/>
                    </a:lnTo>
                    <a:lnTo>
                      <a:pt x="1670" y="826"/>
                    </a:lnTo>
                    <a:lnTo>
                      <a:pt x="1719" y="848"/>
                    </a:lnTo>
                    <a:lnTo>
                      <a:pt x="1769" y="871"/>
                    </a:lnTo>
                    <a:lnTo>
                      <a:pt x="1819" y="894"/>
                    </a:lnTo>
                    <a:lnTo>
                      <a:pt x="1868" y="917"/>
                    </a:lnTo>
                    <a:lnTo>
                      <a:pt x="1918" y="939"/>
                    </a:lnTo>
                    <a:lnTo>
                      <a:pt x="1967" y="963"/>
                    </a:lnTo>
                    <a:lnTo>
                      <a:pt x="2016" y="987"/>
                    </a:lnTo>
                    <a:lnTo>
                      <a:pt x="2063" y="1011"/>
                    </a:lnTo>
                    <a:lnTo>
                      <a:pt x="2112" y="1036"/>
                    </a:lnTo>
                    <a:lnTo>
                      <a:pt x="2161" y="1060"/>
                    </a:lnTo>
                    <a:lnTo>
                      <a:pt x="2209" y="1084"/>
                    </a:lnTo>
                    <a:lnTo>
                      <a:pt x="2258" y="1108"/>
                    </a:lnTo>
                    <a:lnTo>
                      <a:pt x="2309" y="1133"/>
                    </a:lnTo>
                    <a:lnTo>
                      <a:pt x="2357" y="1158"/>
                    </a:lnTo>
                    <a:lnTo>
                      <a:pt x="2406" y="1182"/>
                    </a:lnTo>
                    <a:lnTo>
                      <a:pt x="2453" y="1205"/>
                    </a:lnTo>
                    <a:lnTo>
                      <a:pt x="2501" y="1229"/>
                    </a:lnTo>
                    <a:lnTo>
                      <a:pt x="2550" y="1253"/>
                    </a:lnTo>
                    <a:lnTo>
                      <a:pt x="2598" y="1277"/>
                    </a:lnTo>
                    <a:lnTo>
                      <a:pt x="2647" y="1301"/>
                    </a:lnTo>
                    <a:lnTo>
                      <a:pt x="2694" y="1325"/>
                    </a:lnTo>
                    <a:lnTo>
                      <a:pt x="2744" y="1349"/>
                    </a:lnTo>
                    <a:lnTo>
                      <a:pt x="2793" y="1371"/>
                    </a:lnTo>
                    <a:lnTo>
                      <a:pt x="2841" y="1394"/>
                    </a:lnTo>
                    <a:lnTo>
                      <a:pt x="2890" y="1418"/>
                    </a:lnTo>
                    <a:lnTo>
                      <a:pt x="2939" y="1442"/>
                    </a:lnTo>
                    <a:lnTo>
                      <a:pt x="2988" y="1467"/>
                    </a:lnTo>
                    <a:lnTo>
                      <a:pt x="3037" y="1490"/>
                    </a:lnTo>
                    <a:lnTo>
                      <a:pt x="3085" y="1514"/>
                    </a:lnTo>
                    <a:lnTo>
                      <a:pt x="3133" y="1537"/>
                    </a:lnTo>
                    <a:lnTo>
                      <a:pt x="3183" y="1561"/>
                    </a:lnTo>
                    <a:lnTo>
                      <a:pt x="3232" y="1585"/>
                    </a:lnTo>
                    <a:lnTo>
                      <a:pt x="3282" y="1609"/>
                    </a:lnTo>
                    <a:lnTo>
                      <a:pt x="3331" y="1634"/>
                    </a:lnTo>
                    <a:lnTo>
                      <a:pt x="3379" y="1658"/>
                    </a:lnTo>
                    <a:lnTo>
                      <a:pt x="3425" y="1682"/>
                    </a:lnTo>
                    <a:lnTo>
                      <a:pt x="3475" y="1706"/>
                    </a:lnTo>
                    <a:lnTo>
                      <a:pt x="3524" y="1731"/>
                    </a:lnTo>
                    <a:lnTo>
                      <a:pt x="3572" y="1755"/>
                    </a:lnTo>
                    <a:lnTo>
                      <a:pt x="3622" y="1778"/>
                    </a:lnTo>
                    <a:lnTo>
                      <a:pt x="3670" y="1803"/>
                    </a:lnTo>
                    <a:lnTo>
                      <a:pt x="3719" y="1830"/>
                    </a:lnTo>
                    <a:lnTo>
                      <a:pt x="3768" y="1854"/>
                    </a:lnTo>
                    <a:lnTo>
                      <a:pt x="3818" y="1877"/>
                    </a:lnTo>
                    <a:lnTo>
                      <a:pt x="3865" y="1901"/>
                    </a:lnTo>
                    <a:lnTo>
                      <a:pt x="3914" y="1925"/>
                    </a:lnTo>
                    <a:lnTo>
                      <a:pt x="3963" y="1949"/>
                    </a:lnTo>
                    <a:lnTo>
                      <a:pt x="4012" y="1973"/>
                    </a:lnTo>
                    <a:lnTo>
                      <a:pt x="4062" y="1996"/>
                    </a:lnTo>
                    <a:lnTo>
                      <a:pt x="4111" y="2020"/>
                    </a:lnTo>
                    <a:lnTo>
                      <a:pt x="4159" y="2042"/>
                    </a:lnTo>
                    <a:lnTo>
                      <a:pt x="4209" y="2066"/>
                    </a:lnTo>
                    <a:lnTo>
                      <a:pt x="4259" y="2089"/>
                    </a:lnTo>
                    <a:lnTo>
                      <a:pt x="4308" y="2112"/>
                    </a:lnTo>
                    <a:lnTo>
                      <a:pt x="4357" y="2136"/>
                    </a:lnTo>
                    <a:lnTo>
                      <a:pt x="4380" y="2147"/>
                    </a:lnTo>
                    <a:lnTo>
                      <a:pt x="4405" y="2157"/>
                    </a:lnTo>
                    <a:lnTo>
                      <a:pt x="4429" y="2168"/>
                    </a:lnTo>
                    <a:lnTo>
                      <a:pt x="4495" y="2197"/>
                    </a:lnTo>
                    <a:lnTo>
                      <a:pt x="4559" y="2226"/>
                    </a:lnTo>
                    <a:lnTo>
                      <a:pt x="4624" y="2255"/>
                    </a:lnTo>
                    <a:lnTo>
                      <a:pt x="4689" y="2282"/>
                    </a:lnTo>
                    <a:lnTo>
                      <a:pt x="4691" y="2283"/>
                    </a:lnTo>
                    <a:lnTo>
                      <a:pt x="4693" y="2283"/>
                    </a:lnTo>
                    <a:lnTo>
                      <a:pt x="4695" y="2283"/>
                    </a:lnTo>
                    <a:lnTo>
                      <a:pt x="4653" y="2322"/>
                    </a:lnTo>
                    <a:lnTo>
                      <a:pt x="4612" y="2361"/>
                    </a:lnTo>
                    <a:lnTo>
                      <a:pt x="4570" y="2399"/>
                    </a:lnTo>
                    <a:lnTo>
                      <a:pt x="4529" y="2438"/>
                    </a:lnTo>
                    <a:lnTo>
                      <a:pt x="4487" y="2478"/>
                    </a:lnTo>
                    <a:lnTo>
                      <a:pt x="4444" y="2516"/>
                    </a:lnTo>
                    <a:lnTo>
                      <a:pt x="4402" y="2554"/>
                    </a:lnTo>
                    <a:lnTo>
                      <a:pt x="4360" y="2591"/>
                    </a:lnTo>
                    <a:lnTo>
                      <a:pt x="4317" y="2630"/>
                    </a:lnTo>
                    <a:lnTo>
                      <a:pt x="4274" y="2667"/>
                    </a:lnTo>
                    <a:lnTo>
                      <a:pt x="4229" y="2703"/>
                    </a:lnTo>
                    <a:lnTo>
                      <a:pt x="4185" y="2739"/>
                    </a:lnTo>
                    <a:lnTo>
                      <a:pt x="4141" y="2775"/>
                    </a:lnTo>
                    <a:lnTo>
                      <a:pt x="4131" y="2781"/>
                    </a:lnTo>
                    <a:lnTo>
                      <a:pt x="4122" y="2789"/>
                    </a:lnTo>
                    <a:lnTo>
                      <a:pt x="4112" y="2797"/>
                    </a:lnTo>
                    <a:lnTo>
                      <a:pt x="4100" y="2826"/>
                    </a:lnTo>
                    <a:lnTo>
                      <a:pt x="4113" y="2851"/>
                    </a:lnTo>
                    <a:lnTo>
                      <a:pt x="4143" y="2848"/>
                    </a:lnTo>
                    <a:lnTo>
                      <a:pt x="4189" y="2818"/>
                    </a:lnTo>
                    <a:lnTo>
                      <a:pt x="4235" y="2784"/>
                    </a:lnTo>
                    <a:lnTo>
                      <a:pt x="4282" y="2751"/>
                    </a:lnTo>
                    <a:lnTo>
                      <a:pt x="4327" y="2718"/>
                    </a:lnTo>
                    <a:lnTo>
                      <a:pt x="4371" y="2684"/>
                    </a:lnTo>
                    <a:lnTo>
                      <a:pt x="4416" y="2648"/>
                    </a:lnTo>
                    <a:lnTo>
                      <a:pt x="4459" y="2613"/>
                    </a:lnTo>
                    <a:lnTo>
                      <a:pt x="4503" y="2577"/>
                    </a:lnTo>
                    <a:lnTo>
                      <a:pt x="4546" y="2540"/>
                    </a:lnTo>
                    <a:lnTo>
                      <a:pt x="4590" y="2505"/>
                    </a:lnTo>
                    <a:lnTo>
                      <a:pt x="4632" y="2468"/>
                    </a:lnTo>
                    <a:lnTo>
                      <a:pt x="4674" y="2430"/>
                    </a:lnTo>
                    <a:lnTo>
                      <a:pt x="4716" y="2392"/>
                    </a:lnTo>
                    <a:lnTo>
                      <a:pt x="4759" y="2356"/>
                    </a:lnTo>
                    <a:lnTo>
                      <a:pt x="4801" y="2319"/>
                    </a:lnTo>
                    <a:lnTo>
                      <a:pt x="4843" y="2281"/>
                    </a:lnTo>
                    <a:lnTo>
                      <a:pt x="4885" y="2244"/>
                    </a:lnTo>
                    <a:lnTo>
                      <a:pt x="4928" y="2207"/>
                    </a:lnTo>
                    <a:lnTo>
                      <a:pt x="4969" y="2170"/>
                    </a:lnTo>
                    <a:lnTo>
                      <a:pt x="5011" y="2134"/>
                    </a:lnTo>
                    <a:lnTo>
                      <a:pt x="5054" y="2099"/>
                    </a:lnTo>
                    <a:lnTo>
                      <a:pt x="5096" y="2066"/>
                    </a:lnTo>
                    <a:lnTo>
                      <a:pt x="5138" y="2033"/>
                    </a:lnTo>
                    <a:lnTo>
                      <a:pt x="5181" y="2000"/>
                    </a:lnTo>
                    <a:lnTo>
                      <a:pt x="5224" y="1968"/>
                    </a:lnTo>
                    <a:lnTo>
                      <a:pt x="5267" y="1938"/>
                    </a:lnTo>
                    <a:lnTo>
                      <a:pt x="5312" y="1907"/>
                    </a:lnTo>
                    <a:lnTo>
                      <a:pt x="5356" y="1877"/>
                    </a:lnTo>
                    <a:lnTo>
                      <a:pt x="5400" y="1848"/>
                    </a:lnTo>
                    <a:lnTo>
                      <a:pt x="5445" y="1818"/>
                    </a:lnTo>
                    <a:lnTo>
                      <a:pt x="5490" y="1786"/>
                    </a:lnTo>
                    <a:lnTo>
                      <a:pt x="5534" y="1758"/>
                    </a:lnTo>
                    <a:lnTo>
                      <a:pt x="5581" y="1730"/>
                    </a:lnTo>
                    <a:lnTo>
                      <a:pt x="5627" y="1702"/>
                    </a:lnTo>
                    <a:lnTo>
                      <a:pt x="5673" y="1674"/>
                    </a:lnTo>
                    <a:lnTo>
                      <a:pt x="5721" y="1647"/>
                    </a:lnTo>
                    <a:lnTo>
                      <a:pt x="5771" y="1618"/>
                    </a:lnTo>
                    <a:lnTo>
                      <a:pt x="5795" y="1578"/>
                    </a:lnTo>
                    <a:lnTo>
                      <a:pt x="5778" y="1536"/>
                    </a:lnTo>
                    <a:lnTo>
                      <a:pt x="5729" y="1526"/>
                    </a:lnTo>
                    <a:lnTo>
                      <a:pt x="5723" y="1528"/>
                    </a:lnTo>
                    <a:lnTo>
                      <a:pt x="5718" y="1531"/>
                    </a:lnTo>
                    <a:lnTo>
                      <a:pt x="5711" y="1532"/>
                    </a:lnTo>
                    <a:lnTo>
                      <a:pt x="5714" y="1512"/>
                    </a:lnTo>
                    <a:lnTo>
                      <a:pt x="5707" y="1493"/>
                    </a:lnTo>
                    <a:lnTo>
                      <a:pt x="5690" y="1478"/>
                    </a:lnTo>
                    <a:lnTo>
                      <a:pt x="5641" y="1453"/>
                    </a:lnTo>
                    <a:lnTo>
                      <a:pt x="5590" y="1431"/>
                    </a:lnTo>
                    <a:lnTo>
                      <a:pt x="5540" y="1407"/>
                    </a:lnTo>
                    <a:lnTo>
                      <a:pt x="5489" y="1384"/>
                    </a:lnTo>
                    <a:lnTo>
                      <a:pt x="5438" y="1362"/>
                    </a:lnTo>
                    <a:lnTo>
                      <a:pt x="5387" y="1341"/>
                    </a:lnTo>
                    <a:lnTo>
                      <a:pt x="5335" y="1320"/>
                    </a:lnTo>
                    <a:lnTo>
                      <a:pt x="5282" y="1300"/>
                    </a:lnTo>
                    <a:lnTo>
                      <a:pt x="5230" y="1279"/>
                    </a:lnTo>
                    <a:lnTo>
                      <a:pt x="5177" y="1259"/>
                    </a:lnTo>
                    <a:lnTo>
                      <a:pt x="5126" y="1238"/>
                    </a:lnTo>
                    <a:lnTo>
                      <a:pt x="5074" y="1218"/>
                    </a:lnTo>
                    <a:lnTo>
                      <a:pt x="5022" y="1197"/>
                    </a:lnTo>
                    <a:lnTo>
                      <a:pt x="4971" y="1177"/>
                    </a:lnTo>
                    <a:lnTo>
                      <a:pt x="4919" y="1155"/>
                    </a:lnTo>
                    <a:lnTo>
                      <a:pt x="4866" y="1135"/>
                    </a:lnTo>
                    <a:lnTo>
                      <a:pt x="4816" y="1112"/>
                    </a:lnTo>
                    <a:lnTo>
                      <a:pt x="4765" y="1089"/>
                    </a:lnTo>
                    <a:lnTo>
                      <a:pt x="4711" y="1067"/>
                    </a:lnTo>
                    <a:lnTo>
                      <a:pt x="4660" y="1044"/>
                    </a:lnTo>
                    <a:lnTo>
                      <a:pt x="4608" y="1021"/>
                    </a:lnTo>
                    <a:lnTo>
                      <a:pt x="4557" y="997"/>
                    </a:lnTo>
                    <a:lnTo>
                      <a:pt x="4505" y="975"/>
                    </a:lnTo>
                    <a:lnTo>
                      <a:pt x="4452" y="951"/>
                    </a:lnTo>
                    <a:lnTo>
                      <a:pt x="4401" y="928"/>
                    </a:lnTo>
                    <a:lnTo>
                      <a:pt x="4349" y="905"/>
                    </a:lnTo>
                    <a:lnTo>
                      <a:pt x="4297" y="881"/>
                    </a:lnTo>
                    <a:lnTo>
                      <a:pt x="4245" y="859"/>
                    </a:lnTo>
                    <a:lnTo>
                      <a:pt x="4193" y="836"/>
                    </a:lnTo>
                    <a:lnTo>
                      <a:pt x="4142" y="812"/>
                    </a:lnTo>
                    <a:lnTo>
                      <a:pt x="4089" y="789"/>
                    </a:lnTo>
                    <a:lnTo>
                      <a:pt x="4038" y="765"/>
                    </a:lnTo>
                    <a:lnTo>
                      <a:pt x="3985" y="743"/>
                    </a:lnTo>
                    <a:lnTo>
                      <a:pt x="3934" y="720"/>
                    </a:lnTo>
                    <a:lnTo>
                      <a:pt x="3881" y="697"/>
                    </a:lnTo>
                    <a:lnTo>
                      <a:pt x="3830" y="674"/>
                    </a:lnTo>
                    <a:lnTo>
                      <a:pt x="3778" y="653"/>
                    </a:lnTo>
                    <a:lnTo>
                      <a:pt x="3711" y="624"/>
                    </a:lnTo>
                    <a:lnTo>
                      <a:pt x="3645" y="595"/>
                    </a:lnTo>
                    <a:lnTo>
                      <a:pt x="3577" y="567"/>
                    </a:lnTo>
                    <a:lnTo>
                      <a:pt x="3523" y="545"/>
                    </a:lnTo>
                    <a:lnTo>
                      <a:pt x="3467" y="522"/>
                    </a:lnTo>
                    <a:lnTo>
                      <a:pt x="3415" y="500"/>
                    </a:lnTo>
                    <a:lnTo>
                      <a:pt x="3361" y="479"/>
                    </a:lnTo>
                    <a:lnTo>
                      <a:pt x="3307" y="457"/>
                    </a:lnTo>
                    <a:lnTo>
                      <a:pt x="3253" y="434"/>
                    </a:lnTo>
                    <a:lnTo>
                      <a:pt x="3198" y="413"/>
                    </a:lnTo>
                    <a:lnTo>
                      <a:pt x="3142" y="391"/>
                    </a:lnTo>
                    <a:lnTo>
                      <a:pt x="3087" y="371"/>
                    </a:lnTo>
                    <a:lnTo>
                      <a:pt x="3031" y="350"/>
                    </a:lnTo>
                    <a:lnTo>
                      <a:pt x="2980" y="331"/>
                    </a:lnTo>
                    <a:lnTo>
                      <a:pt x="2927" y="312"/>
                    </a:lnTo>
                    <a:lnTo>
                      <a:pt x="2875" y="293"/>
                    </a:lnTo>
                    <a:lnTo>
                      <a:pt x="2822" y="275"/>
                    </a:lnTo>
                    <a:lnTo>
                      <a:pt x="2768" y="257"/>
                    </a:lnTo>
                    <a:lnTo>
                      <a:pt x="2715" y="239"/>
                    </a:lnTo>
                    <a:lnTo>
                      <a:pt x="2662" y="220"/>
                    </a:lnTo>
                    <a:lnTo>
                      <a:pt x="2609" y="202"/>
                    </a:lnTo>
                    <a:lnTo>
                      <a:pt x="2557" y="185"/>
                    </a:lnTo>
                    <a:lnTo>
                      <a:pt x="2503" y="170"/>
                    </a:lnTo>
                    <a:lnTo>
                      <a:pt x="2450" y="154"/>
                    </a:lnTo>
                    <a:lnTo>
                      <a:pt x="2396" y="138"/>
                    </a:lnTo>
                    <a:lnTo>
                      <a:pt x="2343" y="122"/>
                    </a:lnTo>
                    <a:lnTo>
                      <a:pt x="2287" y="107"/>
                    </a:lnTo>
                    <a:lnTo>
                      <a:pt x="2234" y="91"/>
                    </a:lnTo>
                    <a:lnTo>
                      <a:pt x="2180" y="76"/>
                    </a:lnTo>
                    <a:lnTo>
                      <a:pt x="2126" y="63"/>
                    </a:lnTo>
                    <a:lnTo>
                      <a:pt x="2072" y="49"/>
                    </a:lnTo>
                    <a:lnTo>
                      <a:pt x="2018" y="36"/>
                    </a:lnTo>
                    <a:lnTo>
                      <a:pt x="1963" y="24"/>
                    </a:lnTo>
                    <a:lnTo>
                      <a:pt x="1910" y="11"/>
                    </a:lnTo>
                    <a:lnTo>
                      <a:pt x="1854" y="0"/>
                    </a:lnTo>
                    <a:lnTo>
                      <a:pt x="1844" y="0"/>
                    </a:lnTo>
                    <a:lnTo>
                      <a:pt x="1835" y="2"/>
                    </a:lnTo>
                    <a:lnTo>
                      <a:pt x="1827" y="8"/>
                    </a:lnTo>
                    <a:lnTo>
                      <a:pt x="1817" y="2"/>
                    </a:lnTo>
                    <a:lnTo>
                      <a:pt x="1804" y="0"/>
                    </a:lnTo>
                    <a:lnTo>
                      <a:pt x="1790" y="3"/>
                    </a:lnTo>
                    <a:lnTo>
                      <a:pt x="1743" y="24"/>
                    </a:lnTo>
                    <a:lnTo>
                      <a:pt x="1694" y="46"/>
                    </a:lnTo>
                    <a:lnTo>
                      <a:pt x="1645" y="66"/>
                    </a:lnTo>
                    <a:lnTo>
                      <a:pt x="1597" y="88"/>
                    </a:lnTo>
                    <a:lnTo>
                      <a:pt x="1548" y="110"/>
                    </a:lnTo>
                    <a:lnTo>
                      <a:pt x="1499" y="131"/>
                    </a:lnTo>
                    <a:lnTo>
                      <a:pt x="1452" y="152"/>
                    </a:lnTo>
                    <a:lnTo>
                      <a:pt x="1402" y="173"/>
                    </a:lnTo>
                    <a:lnTo>
                      <a:pt x="1353" y="195"/>
                    </a:lnTo>
                    <a:lnTo>
                      <a:pt x="1303" y="216"/>
                    </a:lnTo>
                    <a:lnTo>
                      <a:pt x="1255" y="239"/>
                    </a:lnTo>
                    <a:lnTo>
                      <a:pt x="1206" y="260"/>
                    </a:lnTo>
                    <a:lnTo>
                      <a:pt x="1157" y="281"/>
                    </a:lnTo>
                    <a:lnTo>
                      <a:pt x="1108" y="303"/>
                    </a:lnTo>
                    <a:lnTo>
                      <a:pt x="1060" y="325"/>
                    </a:lnTo>
                    <a:lnTo>
                      <a:pt x="1010" y="347"/>
                    </a:lnTo>
                    <a:lnTo>
                      <a:pt x="963" y="368"/>
                    </a:lnTo>
                    <a:lnTo>
                      <a:pt x="914" y="390"/>
                    </a:lnTo>
                    <a:lnTo>
                      <a:pt x="866" y="413"/>
                    </a:lnTo>
                    <a:lnTo>
                      <a:pt x="816" y="436"/>
                    </a:lnTo>
                    <a:lnTo>
                      <a:pt x="768" y="458"/>
                    </a:lnTo>
                    <a:lnTo>
                      <a:pt x="719" y="481"/>
                    </a:lnTo>
                    <a:lnTo>
                      <a:pt x="672" y="504"/>
                    </a:lnTo>
                    <a:lnTo>
                      <a:pt x="624" y="527"/>
                    </a:lnTo>
                    <a:lnTo>
                      <a:pt x="575" y="550"/>
                    </a:lnTo>
                    <a:lnTo>
                      <a:pt x="527" y="573"/>
                    </a:lnTo>
                    <a:lnTo>
                      <a:pt x="479" y="597"/>
                    </a:lnTo>
                    <a:lnTo>
                      <a:pt x="433" y="622"/>
                    </a:lnTo>
                    <a:lnTo>
                      <a:pt x="385" y="646"/>
                    </a:lnTo>
                    <a:lnTo>
                      <a:pt x="336" y="670"/>
                    </a:lnTo>
                    <a:lnTo>
                      <a:pt x="290" y="694"/>
                    </a:lnTo>
                    <a:lnTo>
                      <a:pt x="243" y="719"/>
                    </a:lnTo>
                    <a:lnTo>
                      <a:pt x="196" y="744"/>
                    </a:lnTo>
                    <a:lnTo>
                      <a:pt x="149" y="769"/>
                    </a:lnTo>
                    <a:lnTo>
                      <a:pt x="102" y="795"/>
                    </a:lnTo>
                    <a:lnTo>
                      <a:pt x="55" y="821"/>
                    </a:lnTo>
                    <a:lnTo>
                      <a:pt x="10" y="847"/>
                    </a:lnTo>
                    <a:lnTo>
                      <a:pt x="0" y="864"/>
                    </a:lnTo>
                    <a:lnTo>
                      <a:pt x="10" y="880"/>
                    </a:lnTo>
                    <a:lnTo>
                      <a:pt x="30" y="8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7" name="Freeform 367">
                <a:extLst>
                  <a:ext uri="{FF2B5EF4-FFF2-40B4-BE49-F238E27FC236}">
                    <a16:creationId xmlns:a16="http://schemas.microsoft.com/office/drawing/2014/main" id="{37FA9D9F-2EF5-FDA0-20FB-5C756908C87B}"/>
                  </a:ext>
                </a:extLst>
              </p:cNvPr>
              <p:cNvSpPr>
                <a:spLocks/>
              </p:cNvSpPr>
              <p:nvPr/>
            </p:nvSpPr>
            <p:spPr bwMode="auto">
              <a:xfrm>
                <a:off x="3847" y="2674"/>
                <a:ext cx="496" cy="219"/>
              </a:xfrm>
              <a:custGeom>
                <a:avLst/>
                <a:gdLst>
                  <a:gd name="T0" fmla="*/ 35 w 3469"/>
                  <a:gd name="T1" fmla="*/ 15 h 1528"/>
                  <a:gd name="T2" fmla="*/ 38 w 3469"/>
                  <a:gd name="T3" fmla="*/ 16 h 1528"/>
                  <a:gd name="T4" fmla="*/ 41 w 3469"/>
                  <a:gd name="T5" fmla="*/ 18 h 1528"/>
                  <a:gd name="T6" fmla="*/ 44 w 3469"/>
                  <a:gd name="T7" fmla="*/ 19 h 1528"/>
                  <a:gd name="T8" fmla="*/ 47 w 3469"/>
                  <a:gd name="T9" fmla="*/ 20 h 1528"/>
                  <a:gd name="T10" fmla="*/ 50 w 3469"/>
                  <a:gd name="T11" fmla="*/ 22 h 1528"/>
                  <a:gd name="T12" fmla="*/ 53 w 3469"/>
                  <a:gd name="T13" fmla="*/ 23 h 1528"/>
                  <a:gd name="T14" fmla="*/ 56 w 3469"/>
                  <a:gd name="T15" fmla="*/ 25 h 1528"/>
                  <a:gd name="T16" fmla="*/ 58 w 3469"/>
                  <a:gd name="T17" fmla="*/ 26 h 1528"/>
                  <a:gd name="T18" fmla="*/ 61 w 3469"/>
                  <a:gd name="T19" fmla="*/ 27 h 1528"/>
                  <a:gd name="T20" fmla="*/ 64 w 3469"/>
                  <a:gd name="T21" fmla="*/ 29 h 1528"/>
                  <a:gd name="T22" fmla="*/ 68 w 3469"/>
                  <a:gd name="T23" fmla="*/ 30 h 1528"/>
                  <a:gd name="T24" fmla="*/ 70 w 3469"/>
                  <a:gd name="T25" fmla="*/ 31 h 1528"/>
                  <a:gd name="T26" fmla="*/ 71 w 3469"/>
                  <a:gd name="T27" fmla="*/ 30 h 1528"/>
                  <a:gd name="T28" fmla="*/ 69 w 3469"/>
                  <a:gd name="T29" fmla="*/ 30 h 1528"/>
                  <a:gd name="T30" fmla="*/ 67 w 3469"/>
                  <a:gd name="T31" fmla="*/ 29 h 1528"/>
                  <a:gd name="T32" fmla="*/ 65 w 3469"/>
                  <a:gd name="T33" fmla="*/ 28 h 1528"/>
                  <a:gd name="T34" fmla="*/ 61 w 3469"/>
                  <a:gd name="T35" fmla="*/ 26 h 1528"/>
                  <a:gd name="T36" fmla="*/ 58 w 3469"/>
                  <a:gd name="T37" fmla="*/ 24 h 1528"/>
                  <a:gd name="T38" fmla="*/ 55 w 3469"/>
                  <a:gd name="T39" fmla="*/ 23 h 1528"/>
                  <a:gd name="T40" fmla="*/ 53 w 3469"/>
                  <a:gd name="T41" fmla="*/ 22 h 1528"/>
                  <a:gd name="T42" fmla="*/ 49 w 3469"/>
                  <a:gd name="T43" fmla="*/ 20 h 1528"/>
                  <a:gd name="T44" fmla="*/ 47 w 3469"/>
                  <a:gd name="T45" fmla="*/ 19 h 1528"/>
                  <a:gd name="T46" fmla="*/ 45 w 3469"/>
                  <a:gd name="T47" fmla="*/ 19 h 1528"/>
                  <a:gd name="T48" fmla="*/ 42 w 3469"/>
                  <a:gd name="T49" fmla="*/ 17 h 1528"/>
                  <a:gd name="T50" fmla="*/ 39 w 3469"/>
                  <a:gd name="T51" fmla="*/ 15 h 1528"/>
                  <a:gd name="T52" fmla="*/ 35 w 3469"/>
                  <a:gd name="T53" fmla="*/ 14 h 1528"/>
                  <a:gd name="T54" fmla="*/ 33 w 3469"/>
                  <a:gd name="T55" fmla="*/ 13 h 1528"/>
                  <a:gd name="T56" fmla="*/ 33 w 3469"/>
                  <a:gd name="T57" fmla="*/ 13 h 1528"/>
                  <a:gd name="T58" fmla="*/ 31 w 3469"/>
                  <a:gd name="T59" fmla="*/ 12 h 1528"/>
                  <a:gd name="T60" fmla="*/ 29 w 3469"/>
                  <a:gd name="T61" fmla="*/ 11 h 1528"/>
                  <a:gd name="T62" fmla="*/ 25 w 3469"/>
                  <a:gd name="T63" fmla="*/ 9 h 1528"/>
                  <a:gd name="T64" fmla="*/ 23 w 3469"/>
                  <a:gd name="T65" fmla="*/ 8 h 1528"/>
                  <a:gd name="T66" fmla="*/ 20 w 3469"/>
                  <a:gd name="T67" fmla="*/ 7 h 1528"/>
                  <a:gd name="T68" fmla="*/ 16 w 3469"/>
                  <a:gd name="T69" fmla="*/ 6 h 1528"/>
                  <a:gd name="T70" fmla="*/ 14 w 3469"/>
                  <a:gd name="T71" fmla="*/ 5 h 1528"/>
                  <a:gd name="T72" fmla="*/ 11 w 3469"/>
                  <a:gd name="T73" fmla="*/ 4 h 1528"/>
                  <a:gd name="T74" fmla="*/ 7 w 3469"/>
                  <a:gd name="T75" fmla="*/ 3 h 1528"/>
                  <a:gd name="T76" fmla="*/ 5 w 3469"/>
                  <a:gd name="T77" fmla="*/ 2 h 1528"/>
                  <a:gd name="T78" fmla="*/ 2 w 3469"/>
                  <a:gd name="T79" fmla="*/ 1 h 1528"/>
                  <a:gd name="T80" fmla="*/ 0 w 3469"/>
                  <a:gd name="T81" fmla="*/ 0 h 1528"/>
                  <a:gd name="T82" fmla="*/ 0 w 3469"/>
                  <a:gd name="T83" fmla="*/ 1 h 1528"/>
                  <a:gd name="T84" fmla="*/ 5 w 3469"/>
                  <a:gd name="T85" fmla="*/ 3 h 1528"/>
                  <a:gd name="T86" fmla="*/ 5 w 3469"/>
                  <a:gd name="T87" fmla="*/ 3 h 1528"/>
                  <a:gd name="T88" fmla="*/ 7 w 3469"/>
                  <a:gd name="T89" fmla="*/ 4 h 1528"/>
                  <a:gd name="T90" fmla="*/ 10 w 3469"/>
                  <a:gd name="T91" fmla="*/ 5 h 1528"/>
                  <a:gd name="T92" fmla="*/ 13 w 3469"/>
                  <a:gd name="T93" fmla="*/ 6 h 1528"/>
                  <a:gd name="T94" fmla="*/ 16 w 3469"/>
                  <a:gd name="T95" fmla="*/ 7 h 1528"/>
                  <a:gd name="T96" fmla="*/ 19 w 3469"/>
                  <a:gd name="T97" fmla="*/ 8 h 1528"/>
                  <a:gd name="T98" fmla="*/ 22 w 3469"/>
                  <a:gd name="T99" fmla="*/ 10 h 1528"/>
                  <a:gd name="T100" fmla="*/ 26 w 3469"/>
                  <a:gd name="T101" fmla="*/ 11 h 1528"/>
                  <a:gd name="T102" fmla="*/ 29 w 3469"/>
                  <a:gd name="T103" fmla="*/ 12 h 1528"/>
                  <a:gd name="T104" fmla="*/ 29 w 3469"/>
                  <a:gd name="T105" fmla="*/ 12 h 1528"/>
                  <a:gd name="T106" fmla="*/ 31 w 3469"/>
                  <a:gd name="T107" fmla="*/ 13 h 1528"/>
                  <a:gd name="T108" fmla="*/ 33 w 3469"/>
                  <a:gd name="T109" fmla="*/ 14 h 15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469" h="1528">
                    <a:moveTo>
                      <a:pt x="1603" y="676"/>
                    </a:moveTo>
                    <a:lnTo>
                      <a:pt x="1651" y="698"/>
                    </a:lnTo>
                    <a:lnTo>
                      <a:pt x="1700" y="721"/>
                    </a:lnTo>
                    <a:lnTo>
                      <a:pt x="1749" y="744"/>
                    </a:lnTo>
                    <a:lnTo>
                      <a:pt x="1797" y="767"/>
                    </a:lnTo>
                    <a:lnTo>
                      <a:pt x="1847" y="789"/>
                    </a:lnTo>
                    <a:lnTo>
                      <a:pt x="1897" y="814"/>
                    </a:lnTo>
                    <a:lnTo>
                      <a:pt x="1945" y="837"/>
                    </a:lnTo>
                    <a:lnTo>
                      <a:pt x="1994" y="860"/>
                    </a:lnTo>
                    <a:lnTo>
                      <a:pt x="2042" y="882"/>
                    </a:lnTo>
                    <a:lnTo>
                      <a:pt x="2092" y="908"/>
                    </a:lnTo>
                    <a:lnTo>
                      <a:pt x="2141" y="930"/>
                    </a:lnTo>
                    <a:lnTo>
                      <a:pt x="2190" y="954"/>
                    </a:lnTo>
                    <a:lnTo>
                      <a:pt x="2239" y="977"/>
                    </a:lnTo>
                    <a:lnTo>
                      <a:pt x="2288" y="1001"/>
                    </a:lnTo>
                    <a:lnTo>
                      <a:pt x="2337" y="1023"/>
                    </a:lnTo>
                    <a:lnTo>
                      <a:pt x="2385" y="1046"/>
                    </a:lnTo>
                    <a:lnTo>
                      <a:pt x="2434" y="1070"/>
                    </a:lnTo>
                    <a:lnTo>
                      <a:pt x="2483" y="1093"/>
                    </a:lnTo>
                    <a:lnTo>
                      <a:pt x="2532" y="1117"/>
                    </a:lnTo>
                    <a:lnTo>
                      <a:pt x="2581" y="1139"/>
                    </a:lnTo>
                    <a:lnTo>
                      <a:pt x="2630" y="1163"/>
                    </a:lnTo>
                    <a:lnTo>
                      <a:pt x="2679" y="1186"/>
                    </a:lnTo>
                    <a:lnTo>
                      <a:pt x="2728" y="1210"/>
                    </a:lnTo>
                    <a:lnTo>
                      <a:pt x="2794" y="1242"/>
                    </a:lnTo>
                    <a:lnTo>
                      <a:pt x="2860" y="1273"/>
                    </a:lnTo>
                    <a:lnTo>
                      <a:pt x="2924" y="1303"/>
                    </a:lnTo>
                    <a:lnTo>
                      <a:pt x="2980" y="1328"/>
                    </a:lnTo>
                    <a:lnTo>
                      <a:pt x="3035" y="1354"/>
                    </a:lnTo>
                    <a:lnTo>
                      <a:pt x="3092" y="1379"/>
                    </a:lnTo>
                    <a:lnTo>
                      <a:pt x="3146" y="1404"/>
                    </a:lnTo>
                    <a:lnTo>
                      <a:pt x="3203" y="1429"/>
                    </a:lnTo>
                    <a:lnTo>
                      <a:pt x="3259" y="1454"/>
                    </a:lnTo>
                    <a:lnTo>
                      <a:pt x="3314" y="1479"/>
                    </a:lnTo>
                    <a:lnTo>
                      <a:pt x="3370" y="1504"/>
                    </a:lnTo>
                    <a:lnTo>
                      <a:pt x="3426" y="1528"/>
                    </a:lnTo>
                    <a:lnTo>
                      <a:pt x="3455" y="1526"/>
                    </a:lnTo>
                    <a:lnTo>
                      <a:pt x="3469" y="1502"/>
                    </a:lnTo>
                    <a:lnTo>
                      <a:pt x="3454" y="1479"/>
                    </a:lnTo>
                    <a:lnTo>
                      <a:pt x="3411" y="1459"/>
                    </a:lnTo>
                    <a:lnTo>
                      <a:pt x="3368" y="1439"/>
                    </a:lnTo>
                    <a:lnTo>
                      <a:pt x="3325" y="1418"/>
                    </a:lnTo>
                    <a:lnTo>
                      <a:pt x="3270" y="1392"/>
                    </a:lnTo>
                    <a:lnTo>
                      <a:pt x="3215" y="1367"/>
                    </a:lnTo>
                    <a:lnTo>
                      <a:pt x="3161" y="1341"/>
                    </a:lnTo>
                    <a:lnTo>
                      <a:pt x="3105" y="1316"/>
                    </a:lnTo>
                    <a:lnTo>
                      <a:pt x="3049" y="1290"/>
                    </a:lnTo>
                    <a:lnTo>
                      <a:pt x="2993" y="1265"/>
                    </a:lnTo>
                    <a:lnTo>
                      <a:pt x="2938" y="1237"/>
                    </a:lnTo>
                    <a:lnTo>
                      <a:pt x="2882" y="1212"/>
                    </a:lnTo>
                    <a:lnTo>
                      <a:pt x="2827" y="1186"/>
                    </a:lnTo>
                    <a:lnTo>
                      <a:pt x="2763" y="1157"/>
                    </a:lnTo>
                    <a:lnTo>
                      <a:pt x="2698" y="1128"/>
                    </a:lnTo>
                    <a:lnTo>
                      <a:pt x="2634" y="1099"/>
                    </a:lnTo>
                    <a:lnTo>
                      <a:pt x="2575" y="1072"/>
                    </a:lnTo>
                    <a:lnTo>
                      <a:pt x="2516" y="1046"/>
                    </a:lnTo>
                    <a:lnTo>
                      <a:pt x="2457" y="1019"/>
                    </a:lnTo>
                    <a:lnTo>
                      <a:pt x="2399" y="993"/>
                    </a:lnTo>
                    <a:lnTo>
                      <a:pt x="2340" y="966"/>
                    </a:lnTo>
                    <a:lnTo>
                      <a:pt x="2300" y="947"/>
                    </a:lnTo>
                    <a:lnTo>
                      <a:pt x="2262" y="929"/>
                    </a:lnTo>
                    <a:lnTo>
                      <a:pt x="2223" y="912"/>
                    </a:lnTo>
                    <a:lnTo>
                      <a:pt x="2168" y="886"/>
                    </a:lnTo>
                    <a:lnTo>
                      <a:pt x="2115" y="860"/>
                    </a:lnTo>
                    <a:lnTo>
                      <a:pt x="2060" y="835"/>
                    </a:lnTo>
                    <a:lnTo>
                      <a:pt x="2006" y="810"/>
                    </a:lnTo>
                    <a:lnTo>
                      <a:pt x="1952" y="782"/>
                    </a:lnTo>
                    <a:lnTo>
                      <a:pt x="1899" y="757"/>
                    </a:lnTo>
                    <a:lnTo>
                      <a:pt x="1844" y="731"/>
                    </a:lnTo>
                    <a:lnTo>
                      <a:pt x="1791" y="705"/>
                    </a:lnTo>
                    <a:lnTo>
                      <a:pt x="1737" y="679"/>
                    </a:lnTo>
                    <a:lnTo>
                      <a:pt x="1683" y="653"/>
                    </a:lnTo>
                    <a:lnTo>
                      <a:pt x="1631" y="626"/>
                    </a:lnTo>
                    <a:lnTo>
                      <a:pt x="1626" y="623"/>
                    </a:lnTo>
                    <a:lnTo>
                      <a:pt x="1621" y="620"/>
                    </a:lnTo>
                    <a:lnTo>
                      <a:pt x="1616" y="618"/>
                    </a:lnTo>
                    <a:lnTo>
                      <a:pt x="1577" y="599"/>
                    </a:lnTo>
                    <a:lnTo>
                      <a:pt x="1537" y="581"/>
                    </a:lnTo>
                    <a:lnTo>
                      <a:pt x="1500" y="563"/>
                    </a:lnTo>
                    <a:lnTo>
                      <a:pt x="1432" y="531"/>
                    </a:lnTo>
                    <a:lnTo>
                      <a:pt x="1364" y="503"/>
                    </a:lnTo>
                    <a:lnTo>
                      <a:pt x="1297" y="474"/>
                    </a:lnTo>
                    <a:lnTo>
                      <a:pt x="1229" y="446"/>
                    </a:lnTo>
                    <a:lnTo>
                      <a:pt x="1169" y="422"/>
                    </a:lnTo>
                    <a:lnTo>
                      <a:pt x="1108" y="397"/>
                    </a:lnTo>
                    <a:lnTo>
                      <a:pt x="1045" y="374"/>
                    </a:lnTo>
                    <a:lnTo>
                      <a:pt x="977" y="349"/>
                    </a:lnTo>
                    <a:lnTo>
                      <a:pt x="910" y="325"/>
                    </a:lnTo>
                    <a:lnTo>
                      <a:pt x="843" y="301"/>
                    </a:lnTo>
                    <a:lnTo>
                      <a:pt x="774" y="278"/>
                    </a:lnTo>
                    <a:lnTo>
                      <a:pt x="719" y="258"/>
                    </a:lnTo>
                    <a:lnTo>
                      <a:pt x="663" y="239"/>
                    </a:lnTo>
                    <a:lnTo>
                      <a:pt x="607" y="217"/>
                    </a:lnTo>
                    <a:lnTo>
                      <a:pt x="524" y="189"/>
                    </a:lnTo>
                    <a:lnTo>
                      <a:pt x="445" y="160"/>
                    </a:lnTo>
                    <a:lnTo>
                      <a:pt x="364" y="132"/>
                    </a:lnTo>
                    <a:lnTo>
                      <a:pt x="320" y="115"/>
                    </a:lnTo>
                    <a:lnTo>
                      <a:pt x="274" y="99"/>
                    </a:lnTo>
                    <a:lnTo>
                      <a:pt x="230" y="82"/>
                    </a:lnTo>
                    <a:lnTo>
                      <a:pt x="160" y="56"/>
                    </a:lnTo>
                    <a:lnTo>
                      <a:pt x="91" y="29"/>
                    </a:lnTo>
                    <a:lnTo>
                      <a:pt x="23" y="0"/>
                    </a:lnTo>
                    <a:lnTo>
                      <a:pt x="7" y="4"/>
                    </a:lnTo>
                    <a:lnTo>
                      <a:pt x="0" y="19"/>
                    </a:lnTo>
                    <a:lnTo>
                      <a:pt x="9" y="33"/>
                    </a:lnTo>
                    <a:lnTo>
                      <a:pt x="85" y="66"/>
                    </a:lnTo>
                    <a:lnTo>
                      <a:pt x="160" y="99"/>
                    </a:lnTo>
                    <a:lnTo>
                      <a:pt x="237" y="131"/>
                    </a:lnTo>
                    <a:lnTo>
                      <a:pt x="253" y="138"/>
                    </a:lnTo>
                    <a:lnTo>
                      <a:pt x="268" y="143"/>
                    </a:lnTo>
                    <a:lnTo>
                      <a:pt x="284" y="150"/>
                    </a:lnTo>
                    <a:lnTo>
                      <a:pt x="334" y="171"/>
                    </a:lnTo>
                    <a:lnTo>
                      <a:pt x="386" y="191"/>
                    </a:lnTo>
                    <a:lnTo>
                      <a:pt x="436" y="212"/>
                    </a:lnTo>
                    <a:lnTo>
                      <a:pt x="487" y="232"/>
                    </a:lnTo>
                    <a:lnTo>
                      <a:pt x="537" y="251"/>
                    </a:lnTo>
                    <a:lnTo>
                      <a:pt x="589" y="271"/>
                    </a:lnTo>
                    <a:lnTo>
                      <a:pt x="641" y="291"/>
                    </a:lnTo>
                    <a:lnTo>
                      <a:pt x="691" y="311"/>
                    </a:lnTo>
                    <a:lnTo>
                      <a:pt x="743" y="330"/>
                    </a:lnTo>
                    <a:lnTo>
                      <a:pt x="794" y="348"/>
                    </a:lnTo>
                    <a:lnTo>
                      <a:pt x="845" y="367"/>
                    </a:lnTo>
                    <a:lnTo>
                      <a:pt x="895" y="387"/>
                    </a:lnTo>
                    <a:lnTo>
                      <a:pt x="946" y="407"/>
                    </a:lnTo>
                    <a:lnTo>
                      <a:pt x="997" y="427"/>
                    </a:lnTo>
                    <a:lnTo>
                      <a:pt x="1048" y="447"/>
                    </a:lnTo>
                    <a:lnTo>
                      <a:pt x="1101" y="466"/>
                    </a:lnTo>
                    <a:lnTo>
                      <a:pt x="1152" y="486"/>
                    </a:lnTo>
                    <a:lnTo>
                      <a:pt x="1202" y="506"/>
                    </a:lnTo>
                    <a:lnTo>
                      <a:pt x="1252" y="527"/>
                    </a:lnTo>
                    <a:lnTo>
                      <a:pt x="1303" y="547"/>
                    </a:lnTo>
                    <a:lnTo>
                      <a:pt x="1353" y="569"/>
                    </a:lnTo>
                    <a:lnTo>
                      <a:pt x="1403" y="589"/>
                    </a:lnTo>
                    <a:lnTo>
                      <a:pt x="1416" y="595"/>
                    </a:lnTo>
                    <a:lnTo>
                      <a:pt x="1427" y="601"/>
                    </a:lnTo>
                    <a:lnTo>
                      <a:pt x="1439" y="605"/>
                    </a:lnTo>
                    <a:lnTo>
                      <a:pt x="1494" y="629"/>
                    </a:lnTo>
                    <a:lnTo>
                      <a:pt x="1548" y="652"/>
                    </a:lnTo>
                    <a:lnTo>
                      <a:pt x="1603" y="6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8" name="Freeform 368">
                <a:extLst>
                  <a:ext uri="{FF2B5EF4-FFF2-40B4-BE49-F238E27FC236}">
                    <a16:creationId xmlns:a16="http://schemas.microsoft.com/office/drawing/2014/main" id="{5D52CBB3-E635-ABE5-C2F3-BD9C1F0591FD}"/>
                  </a:ext>
                </a:extLst>
              </p:cNvPr>
              <p:cNvSpPr>
                <a:spLocks/>
              </p:cNvSpPr>
              <p:nvPr/>
            </p:nvSpPr>
            <p:spPr bwMode="auto">
              <a:xfrm>
                <a:off x="3847" y="2674"/>
                <a:ext cx="496" cy="219"/>
              </a:xfrm>
              <a:custGeom>
                <a:avLst/>
                <a:gdLst>
                  <a:gd name="T0" fmla="*/ 35 w 3469"/>
                  <a:gd name="T1" fmla="*/ 15 h 1528"/>
                  <a:gd name="T2" fmla="*/ 38 w 3469"/>
                  <a:gd name="T3" fmla="*/ 16 h 1528"/>
                  <a:gd name="T4" fmla="*/ 41 w 3469"/>
                  <a:gd name="T5" fmla="*/ 18 h 1528"/>
                  <a:gd name="T6" fmla="*/ 44 w 3469"/>
                  <a:gd name="T7" fmla="*/ 19 h 1528"/>
                  <a:gd name="T8" fmla="*/ 47 w 3469"/>
                  <a:gd name="T9" fmla="*/ 20 h 1528"/>
                  <a:gd name="T10" fmla="*/ 50 w 3469"/>
                  <a:gd name="T11" fmla="*/ 22 h 1528"/>
                  <a:gd name="T12" fmla="*/ 53 w 3469"/>
                  <a:gd name="T13" fmla="*/ 23 h 1528"/>
                  <a:gd name="T14" fmla="*/ 56 w 3469"/>
                  <a:gd name="T15" fmla="*/ 25 h 1528"/>
                  <a:gd name="T16" fmla="*/ 58 w 3469"/>
                  <a:gd name="T17" fmla="*/ 26 h 1528"/>
                  <a:gd name="T18" fmla="*/ 61 w 3469"/>
                  <a:gd name="T19" fmla="*/ 27 h 1528"/>
                  <a:gd name="T20" fmla="*/ 64 w 3469"/>
                  <a:gd name="T21" fmla="*/ 29 h 1528"/>
                  <a:gd name="T22" fmla="*/ 68 w 3469"/>
                  <a:gd name="T23" fmla="*/ 30 h 1528"/>
                  <a:gd name="T24" fmla="*/ 70 w 3469"/>
                  <a:gd name="T25" fmla="*/ 31 h 1528"/>
                  <a:gd name="T26" fmla="*/ 71 w 3469"/>
                  <a:gd name="T27" fmla="*/ 30 h 1528"/>
                  <a:gd name="T28" fmla="*/ 69 w 3469"/>
                  <a:gd name="T29" fmla="*/ 30 h 1528"/>
                  <a:gd name="T30" fmla="*/ 67 w 3469"/>
                  <a:gd name="T31" fmla="*/ 29 h 1528"/>
                  <a:gd name="T32" fmla="*/ 65 w 3469"/>
                  <a:gd name="T33" fmla="*/ 28 h 1528"/>
                  <a:gd name="T34" fmla="*/ 61 w 3469"/>
                  <a:gd name="T35" fmla="*/ 26 h 1528"/>
                  <a:gd name="T36" fmla="*/ 58 w 3469"/>
                  <a:gd name="T37" fmla="*/ 24 h 1528"/>
                  <a:gd name="T38" fmla="*/ 55 w 3469"/>
                  <a:gd name="T39" fmla="*/ 23 h 1528"/>
                  <a:gd name="T40" fmla="*/ 53 w 3469"/>
                  <a:gd name="T41" fmla="*/ 22 h 1528"/>
                  <a:gd name="T42" fmla="*/ 49 w 3469"/>
                  <a:gd name="T43" fmla="*/ 20 h 1528"/>
                  <a:gd name="T44" fmla="*/ 47 w 3469"/>
                  <a:gd name="T45" fmla="*/ 19 h 1528"/>
                  <a:gd name="T46" fmla="*/ 45 w 3469"/>
                  <a:gd name="T47" fmla="*/ 19 h 1528"/>
                  <a:gd name="T48" fmla="*/ 42 w 3469"/>
                  <a:gd name="T49" fmla="*/ 17 h 1528"/>
                  <a:gd name="T50" fmla="*/ 39 w 3469"/>
                  <a:gd name="T51" fmla="*/ 15 h 1528"/>
                  <a:gd name="T52" fmla="*/ 35 w 3469"/>
                  <a:gd name="T53" fmla="*/ 14 h 1528"/>
                  <a:gd name="T54" fmla="*/ 33 w 3469"/>
                  <a:gd name="T55" fmla="*/ 13 h 1528"/>
                  <a:gd name="T56" fmla="*/ 33 w 3469"/>
                  <a:gd name="T57" fmla="*/ 13 h 1528"/>
                  <a:gd name="T58" fmla="*/ 31 w 3469"/>
                  <a:gd name="T59" fmla="*/ 12 h 1528"/>
                  <a:gd name="T60" fmla="*/ 29 w 3469"/>
                  <a:gd name="T61" fmla="*/ 11 h 1528"/>
                  <a:gd name="T62" fmla="*/ 25 w 3469"/>
                  <a:gd name="T63" fmla="*/ 9 h 1528"/>
                  <a:gd name="T64" fmla="*/ 23 w 3469"/>
                  <a:gd name="T65" fmla="*/ 8 h 1528"/>
                  <a:gd name="T66" fmla="*/ 20 w 3469"/>
                  <a:gd name="T67" fmla="*/ 7 h 1528"/>
                  <a:gd name="T68" fmla="*/ 16 w 3469"/>
                  <a:gd name="T69" fmla="*/ 6 h 1528"/>
                  <a:gd name="T70" fmla="*/ 14 w 3469"/>
                  <a:gd name="T71" fmla="*/ 5 h 1528"/>
                  <a:gd name="T72" fmla="*/ 11 w 3469"/>
                  <a:gd name="T73" fmla="*/ 4 h 1528"/>
                  <a:gd name="T74" fmla="*/ 7 w 3469"/>
                  <a:gd name="T75" fmla="*/ 3 h 1528"/>
                  <a:gd name="T76" fmla="*/ 5 w 3469"/>
                  <a:gd name="T77" fmla="*/ 2 h 1528"/>
                  <a:gd name="T78" fmla="*/ 2 w 3469"/>
                  <a:gd name="T79" fmla="*/ 1 h 1528"/>
                  <a:gd name="T80" fmla="*/ 0 w 3469"/>
                  <a:gd name="T81" fmla="*/ 0 h 1528"/>
                  <a:gd name="T82" fmla="*/ 0 w 3469"/>
                  <a:gd name="T83" fmla="*/ 1 h 1528"/>
                  <a:gd name="T84" fmla="*/ 5 w 3469"/>
                  <a:gd name="T85" fmla="*/ 3 h 1528"/>
                  <a:gd name="T86" fmla="*/ 5 w 3469"/>
                  <a:gd name="T87" fmla="*/ 3 h 1528"/>
                  <a:gd name="T88" fmla="*/ 7 w 3469"/>
                  <a:gd name="T89" fmla="*/ 4 h 1528"/>
                  <a:gd name="T90" fmla="*/ 10 w 3469"/>
                  <a:gd name="T91" fmla="*/ 5 h 1528"/>
                  <a:gd name="T92" fmla="*/ 13 w 3469"/>
                  <a:gd name="T93" fmla="*/ 6 h 1528"/>
                  <a:gd name="T94" fmla="*/ 16 w 3469"/>
                  <a:gd name="T95" fmla="*/ 7 h 1528"/>
                  <a:gd name="T96" fmla="*/ 19 w 3469"/>
                  <a:gd name="T97" fmla="*/ 8 h 1528"/>
                  <a:gd name="T98" fmla="*/ 22 w 3469"/>
                  <a:gd name="T99" fmla="*/ 10 h 1528"/>
                  <a:gd name="T100" fmla="*/ 26 w 3469"/>
                  <a:gd name="T101" fmla="*/ 11 h 1528"/>
                  <a:gd name="T102" fmla="*/ 29 w 3469"/>
                  <a:gd name="T103" fmla="*/ 12 h 1528"/>
                  <a:gd name="T104" fmla="*/ 29 w 3469"/>
                  <a:gd name="T105" fmla="*/ 12 h 1528"/>
                  <a:gd name="T106" fmla="*/ 31 w 3469"/>
                  <a:gd name="T107" fmla="*/ 13 h 1528"/>
                  <a:gd name="T108" fmla="*/ 33 w 3469"/>
                  <a:gd name="T109" fmla="*/ 14 h 15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469" h="1528">
                    <a:moveTo>
                      <a:pt x="1603" y="676"/>
                    </a:moveTo>
                    <a:lnTo>
                      <a:pt x="1651" y="698"/>
                    </a:lnTo>
                    <a:lnTo>
                      <a:pt x="1700" y="721"/>
                    </a:lnTo>
                    <a:lnTo>
                      <a:pt x="1749" y="744"/>
                    </a:lnTo>
                    <a:lnTo>
                      <a:pt x="1797" y="767"/>
                    </a:lnTo>
                    <a:lnTo>
                      <a:pt x="1847" y="789"/>
                    </a:lnTo>
                    <a:lnTo>
                      <a:pt x="1897" y="814"/>
                    </a:lnTo>
                    <a:lnTo>
                      <a:pt x="1945" y="837"/>
                    </a:lnTo>
                    <a:lnTo>
                      <a:pt x="1994" y="860"/>
                    </a:lnTo>
                    <a:lnTo>
                      <a:pt x="2042" y="882"/>
                    </a:lnTo>
                    <a:lnTo>
                      <a:pt x="2092" y="908"/>
                    </a:lnTo>
                    <a:lnTo>
                      <a:pt x="2141" y="930"/>
                    </a:lnTo>
                    <a:lnTo>
                      <a:pt x="2190" y="954"/>
                    </a:lnTo>
                    <a:lnTo>
                      <a:pt x="2239" y="977"/>
                    </a:lnTo>
                    <a:lnTo>
                      <a:pt x="2288" y="1001"/>
                    </a:lnTo>
                    <a:lnTo>
                      <a:pt x="2337" y="1023"/>
                    </a:lnTo>
                    <a:lnTo>
                      <a:pt x="2385" y="1046"/>
                    </a:lnTo>
                    <a:lnTo>
                      <a:pt x="2434" y="1070"/>
                    </a:lnTo>
                    <a:lnTo>
                      <a:pt x="2483" y="1093"/>
                    </a:lnTo>
                    <a:lnTo>
                      <a:pt x="2532" y="1117"/>
                    </a:lnTo>
                    <a:lnTo>
                      <a:pt x="2581" y="1139"/>
                    </a:lnTo>
                    <a:lnTo>
                      <a:pt x="2630" y="1163"/>
                    </a:lnTo>
                    <a:lnTo>
                      <a:pt x="2679" y="1186"/>
                    </a:lnTo>
                    <a:lnTo>
                      <a:pt x="2728" y="1210"/>
                    </a:lnTo>
                    <a:lnTo>
                      <a:pt x="2794" y="1242"/>
                    </a:lnTo>
                    <a:lnTo>
                      <a:pt x="2860" y="1273"/>
                    </a:lnTo>
                    <a:lnTo>
                      <a:pt x="2924" y="1303"/>
                    </a:lnTo>
                    <a:lnTo>
                      <a:pt x="2980" y="1328"/>
                    </a:lnTo>
                    <a:lnTo>
                      <a:pt x="3035" y="1354"/>
                    </a:lnTo>
                    <a:lnTo>
                      <a:pt x="3092" y="1379"/>
                    </a:lnTo>
                    <a:lnTo>
                      <a:pt x="3146" y="1404"/>
                    </a:lnTo>
                    <a:lnTo>
                      <a:pt x="3203" y="1429"/>
                    </a:lnTo>
                    <a:lnTo>
                      <a:pt x="3259" y="1454"/>
                    </a:lnTo>
                    <a:lnTo>
                      <a:pt x="3314" y="1479"/>
                    </a:lnTo>
                    <a:lnTo>
                      <a:pt x="3370" y="1504"/>
                    </a:lnTo>
                    <a:lnTo>
                      <a:pt x="3426" y="1528"/>
                    </a:lnTo>
                    <a:lnTo>
                      <a:pt x="3455" y="1526"/>
                    </a:lnTo>
                    <a:lnTo>
                      <a:pt x="3469" y="1502"/>
                    </a:lnTo>
                    <a:lnTo>
                      <a:pt x="3454" y="1479"/>
                    </a:lnTo>
                    <a:lnTo>
                      <a:pt x="3411" y="1459"/>
                    </a:lnTo>
                    <a:lnTo>
                      <a:pt x="3368" y="1439"/>
                    </a:lnTo>
                    <a:lnTo>
                      <a:pt x="3325" y="1418"/>
                    </a:lnTo>
                    <a:lnTo>
                      <a:pt x="3270" y="1392"/>
                    </a:lnTo>
                    <a:lnTo>
                      <a:pt x="3215" y="1367"/>
                    </a:lnTo>
                    <a:lnTo>
                      <a:pt x="3161" y="1341"/>
                    </a:lnTo>
                    <a:lnTo>
                      <a:pt x="3105" y="1316"/>
                    </a:lnTo>
                    <a:lnTo>
                      <a:pt x="3049" y="1290"/>
                    </a:lnTo>
                    <a:lnTo>
                      <a:pt x="2993" y="1265"/>
                    </a:lnTo>
                    <a:lnTo>
                      <a:pt x="2938" y="1237"/>
                    </a:lnTo>
                    <a:lnTo>
                      <a:pt x="2882" y="1212"/>
                    </a:lnTo>
                    <a:lnTo>
                      <a:pt x="2827" y="1186"/>
                    </a:lnTo>
                    <a:lnTo>
                      <a:pt x="2763" y="1157"/>
                    </a:lnTo>
                    <a:lnTo>
                      <a:pt x="2698" y="1128"/>
                    </a:lnTo>
                    <a:lnTo>
                      <a:pt x="2634" y="1099"/>
                    </a:lnTo>
                    <a:lnTo>
                      <a:pt x="2575" y="1072"/>
                    </a:lnTo>
                    <a:lnTo>
                      <a:pt x="2516" y="1046"/>
                    </a:lnTo>
                    <a:lnTo>
                      <a:pt x="2457" y="1019"/>
                    </a:lnTo>
                    <a:lnTo>
                      <a:pt x="2399" y="993"/>
                    </a:lnTo>
                    <a:lnTo>
                      <a:pt x="2340" y="966"/>
                    </a:lnTo>
                    <a:lnTo>
                      <a:pt x="2300" y="947"/>
                    </a:lnTo>
                    <a:lnTo>
                      <a:pt x="2262" y="929"/>
                    </a:lnTo>
                    <a:lnTo>
                      <a:pt x="2223" y="912"/>
                    </a:lnTo>
                    <a:lnTo>
                      <a:pt x="2168" y="886"/>
                    </a:lnTo>
                    <a:lnTo>
                      <a:pt x="2115" y="860"/>
                    </a:lnTo>
                    <a:lnTo>
                      <a:pt x="2060" y="835"/>
                    </a:lnTo>
                    <a:lnTo>
                      <a:pt x="2006" y="810"/>
                    </a:lnTo>
                    <a:lnTo>
                      <a:pt x="1952" y="782"/>
                    </a:lnTo>
                    <a:lnTo>
                      <a:pt x="1899" y="757"/>
                    </a:lnTo>
                    <a:lnTo>
                      <a:pt x="1844" y="731"/>
                    </a:lnTo>
                    <a:lnTo>
                      <a:pt x="1791" y="705"/>
                    </a:lnTo>
                    <a:lnTo>
                      <a:pt x="1737" y="679"/>
                    </a:lnTo>
                    <a:lnTo>
                      <a:pt x="1683" y="653"/>
                    </a:lnTo>
                    <a:lnTo>
                      <a:pt x="1631" y="626"/>
                    </a:lnTo>
                    <a:lnTo>
                      <a:pt x="1626" y="623"/>
                    </a:lnTo>
                    <a:lnTo>
                      <a:pt x="1621" y="620"/>
                    </a:lnTo>
                    <a:lnTo>
                      <a:pt x="1616" y="618"/>
                    </a:lnTo>
                    <a:lnTo>
                      <a:pt x="1577" y="599"/>
                    </a:lnTo>
                    <a:lnTo>
                      <a:pt x="1537" y="581"/>
                    </a:lnTo>
                    <a:lnTo>
                      <a:pt x="1500" y="563"/>
                    </a:lnTo>
                    <a:lnTo>
                      <a:pt x="1432" y="531"/>
                    </a:lnTo>
                    <a:lnTo>
                      <a:pt x="1364" y="503"/>
                    </a:lnTo>
                    <a:lnTo>
                      <a:pt x="1297" y="474"/>
                    </a:lnTo>
                    <a:lnTo>
                      <a:pt x="1229" y="446"/>
                    </a:lnTo>
                    <a:lnTo>
                      <a:pt x="1169" y="422"/>
                    </a:lnTo>
                    <a:lnTo>
                      <a:pt x="1108" y="397"/>
                    </a:lnTo>
                    <a:lnTo>
                      <a:pt x="1045" y="374"/>
                    </a:lnTo>
                    <a:lnTo>
                      <a:pt x="977" y="349"/>
                    </a:lnTo>
                    <a:lnTo>
                      <a:pt x="910" y="325"/>
                    </a:lnTo>
                    <a:lnTo>
                      <a:pt x="843" y="301"/>
                    </a:lnTo>
                    <a:lnTo>
                      <a:pt x="774" y="278"/>
                    </a:lnTo>
                    <a:lnTo>
                      <a:pt x="719" y="258"/>
                    </a:lnTo>
                    <a:lnTo>
                      <a:pt x="663" y="239"/>
                    </a:lnTo>
                    <a:lnTo>
                      <a:pt x="607" y="217"/>
                    </a:lnTo>
                    <a:lnTo>
                      <a:pt x="524" y="189"/>
                    </a:lnTo>
                    <a:lnTo>
                      <a:pt x="445" y="160"/>
                    </a:lnTo>
                    <a:lnTo>
                      <a:pt x="364" y="132"/>
                    </a:lnTo>
                    <a:lnTo>
                      <a:pt x="320" y="115"/>
                    </a:lnTo>
                    <a:lnTo>
                      <a:pt x="274" y="99"/>
                    </a:lnTo>
                    <a:lnTo>
                      <a:pt x="230" y="82"/>
                    </a:lnTo>
                    <a:lnTo>
                      <a:pt x="160" y="56"/>
                    </a:lnTo>
                    <a:lnTo>
                      <a:pt x="91" y="29"/>
                    </a:lnTo>
                    <a:lnTo>
                      <a:pt x="23" y="0"/>
                    </a:lnTo>
                    <a:lnTo>
                      <a:pt x="7" y="4"/>
                    </a:lnTo>
                    <a:lnTo>
                      <a:pt x="0" y="19"/>
                    </a:lnTo>
                    <a:lnTo>
                      <a:pt x="9" y="33"/>
                    </a:lnTo>
                    <a:lnTo>
                      <a:pt x="85" y="66"/>
                    </a:lnTo>
                    <a:lnTo>
                      <a:pt x="160" y="99"/>
                    </a:lnTo>
                    <a:lnTo>
                      <a:pt x="237" y="131"/>
                    </a:lnTo>
                    <a:lnTo>
                      <a:pt x="253" y="138"/>
                    </a:lnTo>
                    <a:lnTo>
                      <a:pt x="268" y="143"/>
                    </a:lnTo>
                    <a:lnTo>
                      <a:pt x="284" y="150"/>
                    </a:lnTo>
                    <a:lnTo>
                      <a:pt x="334" y="171"/>
                    </a:lnTo>
                    <a:lnTo>
                      <a:pt x="386" y="191"/>
                    </a:lnTo>
                    <a:lnTo>
                      <a:pt x="436" y="212"/>
                    </a:lnTo>
                    <a:lnTo>
                      <a:pt x="487" y="232"/>
                    </a:lnTo>
                    <a:lnTo>
                      <a:pt x="537" y="251"/>
                    </a:lnTo>
                    <a:lnTo>
                      <a:pt x="589" y="271"/>
                    </a:lnTo>
                    <a:lnTo>
                      <a:pt x="641" y="291"/>
                    </a:lnTo>
                    <a:lnTo>
                      <a:pt x="691" y="311"/>
                    </a:lnTo>
                    <a:lnTo>
                      <a:pt x="743" y="330"/>
                    </a:lnTo>
                    <a:lnTo>
                      <a:pt x="794" y="348"/>
                    </a:lnTo>
                    <a:lnTo>
                      <a:pt x="845" y="367"/>
                    </a:lnTo>
                    <a:lnTo>
                      <a:pt x="895" y="387"/>
                    </a:lnTo>
                    <a:lnTo>
                      <a:pt x="946" y="407"/>
                    </a:lnTo>
                    <a:lnTo>
                      <a:pt x="997" y="427"/>
                    </a:lnTo>
                    <a:lnTo>
                      <a:pt x="1048" y="447"/>
                    </a:lnTo>
                    <a:lnTo>
                      <a:pt x="1101" y="466"/>
                    </a:lnTo>
                    <a:lnTo>
                      <a:pt x="1152" y="486"/>
                    </a:lnTo>
                    <a:lnTo>
                      <a:pt x="1202" y="506"/>
                    </a:lnTo>
                    <a:lnTo>
                      <a:pt x="1252" y="527"/>
                    </a:lnTo>
                    <a:lnTo>
                      <a:pt x="1303" y="547"/>
                    </a:lnTo>
                    <a:lnTo>
                      <a:pt x="1353" y="569"/>
                    </a:lnTo>
                    <a:lnTo>
                      <a:pt x="1403" y="589"/>
                    </a:lnTo>
                    <a:lnTo>
                      <a:pt x="1416" y="595"/>
                    </a:lnTo>
                    <a:lnTo>
                      <a:pt x="1427" y="601"/>
                    </a:lnTo>
                    <a:lnTo>
                      <a:pt x="1439" y="605"/>
                    </a:lnTo>
                    <a:lnTo>
                      <a:pt x="1494" y="629"/>
                    </a:lnTo>
                    <a:lnTo>
                      <a:pt x="1548" y="652"/>
                    </a:lnTo>
                    <a:lnTo>
                      <a:pt x="1603" y="6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09" name="Freeform 369">
                <a:extLst>
                  <a:ext uri="{FF2B5EF4-FFF2-40B4-BE49-F238E27FC236}">
                    <a16:creationId xmlns:a16="http://schemas.microsoft.com/office/drawing/2014/main" id="{380F3098-9618-7FC9-9AA9-46E86F2ACC09}"/>
                  </a:ext>
                </a:extLst>
              </p:cNvPr>
              <p:cNvSpPr>
                <a:spLocks/>
              </p:cNvSpPr>
              <p:nvPr/>
            </p:nvSpPr>
            <p:spPr bwMode="auto">
              <a:xfrm>
                <a:off x="3804" y="2699"/>
                <a:ext cx="503" cy="229"/>
              </a:xfrm>
              <a:custGeom>
                <a:avLst/>
                <a:gdLst>
                  <a:gd name="T0" fmla="*/ 64 w 3526"/>
                  <a:gd name="T1" fmla="*/ 30 h 1604"/>
                  <a:gd name="T2" fmla="*/ 66 w 3526"/>
                  <a:gd name="T3" fmla="*/ 30 h 1604"/>
                  <a:gd name="T4" fmla="*/ 70 w 3526"/>
                  <a:gd name="T5" fmla="*/ 32 h 1604"/>
                  <a:gd name="T6" fmla="*/ 71 w 3526"/>
                  <a:gd name="T7" fmla="*/ 33 h 1604"/>
                  <a:gd name="T8" fmla="*/ 71 w 3526"/>
                  <a:gd name="T9" fmla="*/ 32 h 1604"/>
                  <a:gd name="T10" fmla="*/ 70 w 3526"/>
                  <a:gd name="T11" fmla="*/ 31 h 1604"/>
                  <a:gd name="T12" fmla="*/ 68 w 3526"/>
                  <a:gd name="T13" fmla="*/ 30 h 1604"/>
                  <a:gd name="T14" fmla="*/ 66 w 3526"/>
                  <a:gd name="T15" fmla="*/ 29 h 1604"/>
                  <a:gd name="T16" fmla="*/ 62 w 3526"/>
                  <a:gd name="T17" fmla="*/ 27 h 1604"/>
                  <a:gd name="T18" fmla="*/ 60 w 3526"/>
                  <a:gd name="T19" fmla="*/ 26 h 1604"/>
                  <a:gd name="T20" fmla="*/ 58 w 3526"/>
                  <a:gd name="T21" fmla="*/ 25 h 1604"/>
                  <a:gd name="T22" fmla="*/ 55 w 3526"/>
                  <a:gd name="T23" fmla="*/ 24 h 1604"/>
                  <a:gd name="T24" fmla="*/ 52 w 3526"/>
                  <a:gd name="T25" fmla="*/ 23 h 1604"/>
                  <a:gd name="T26" fmla="*/ 48 w 3526"/>
                  <a:gd name="T27" fmla="*/ 21 h 1604"/>
                  <a:gd name="T28" fmla="*/ 46 w 3526"/>
                  <a:gd name="T29" fmla="*/ 20 h 1604"/>
                  <a:gd name="T30" fmla="*/ 43 w 3526"/>
                  <a:gd name="T31" fmla="*/ 18 h 1604"/>
                  <a:gd name="T32" fmla="*/ 41 w 3526"/>
                  <a:gd name="T33" fmla="*/ 17 h 1604"/>
                  <a:gd name="T34" fmla="*/ 38 w 3526"/>
                  <a:gd name="T35" fmla="*/ 16 h 1604"/>
                  <a:gd name="T36" fmla="*/ 36 w 3526"/>
                  <a:gd name="T37" fmla="*/ 15 h 1604"/>
                  <a:gd name="T38" fmla="*/ 34 w 3526"/>
                  <a:gd name="T39" fmla="*/ 14 h 1604"/>
                  <a:gd name="T40" fmla="*/ 32 w 3526"/>
                  <a:gd name="T41" fmla="*/ 13 h 1604"/>
                  <a:gd name="T42" fmla="*/ 31 w 3526"/>
                  <a:gd name="T43" fmla="*/ 12 h 1604"/>
                  <a:gd name="T44" fmla="*/ 31 w 3526"/>
                  <a:gd name="T45" fmla="*/ 12 h 1604"/>
                  <a:gd name="T46" fmla="*/ 31 w 3526"/>
                  <a:gd name="T47" fmla="*/ 12 h 1604"/>
                  <a:gd name="T48" fmla="*/ 28 w 3526"/>
                  <a:gd name="T49" fmla="*/ 11 h 1604"/>
                  <a:gd name="T50" fmla="*/ 25 w 3526"/>
                  <a:gd name="T51" fmla="*/ 10 h 1604"/>
                  <a:gd name="T52" fmla="*/ 24 w 3526"/>
                  <a:gd name="T53" fmla="*/ 9 h 1604"/>
                  <a:gd name="T54" fmla="*/ 22 w 3526"/>
                  <a:gd name="T55" fmla="*/ 9 h 1604"/>
                  <a:gd name="T56" fmla="*/ 18 w 3526"/>
                  <a:gd name="T57" fmla="*/ 7 h 1604"/>
                  <a:gd name="T58" fmla="*/ 16 w 3526"/>
                  <a:gd name="T59" fmla="*/ 6 h 1604"/>
                  <a:gd name="T60" fmla="*/ 14 w 3526"/>
                  <a:gd name="T61" fmla="*/ 6 h 1604"/>
                  <a:gd name="T62" fmla="*/ 11 w 3526"/>
                  <a:gd name="T63" fmla="*/ 4 h 1604"/>
                  <a:gd name="T64" fmla="*/ 7 w 3526"/>
                  <a:gd name="T65" fmla="*/ 3 h 1604"/>
                  <a:gd name="T66" fmla="*/ 5 w 3526"/>
                  <a:gd name="T67" fmla="*/ 2 h 1604"/>
                  <a:gd name="T68" fmla="*/ 3 w 3526"/>
                  <a:gd name="T69" fmla="*/ 1 h 1604"/>
                  <a:gd name="T70" fmla="*/ 1 w 3526"/>
                  <a:gd name="T71" fmla="*/ 0 h 1604"/>
                  <a:gd name="T72" fmla="*/ 0 w 3526"/>
                  <a:gd name="T73" fmla="*/ 0 h 1604"/>
                  <a:gd name="T74" fmla="*/ 0 w 3526"/>
                  <a:gd name="T75" fmla="*/ 1 h 1604"/>
                  <a:gd name="T76" fmla="*/ 3 w 3526"/>
                  <a:gd name="T77" fmla="*/ 2 h 1604"/>
                  <a:gd name="T78" fmla="*/ 6 w 3526"/>
                  <a:gd name="T79" fmla="*/ 3 h 1604"/>
                  <a:gd name="T80" fmla="*/ 9 w 3526"/>
                  <a:gd name="T81" fmla="*/ 5 h 1604"/>
                  <a:gd name="T82" fmla="*/ 12 w 3526"/>
                  <a:gd name="T83" fmla="*/ 6 h 1604"/>
                  <a:gd name="T84" fmla="*/ 15 w 3526"/>
                  <a:gd name="T85" fmla="*/ 7 h 1604"/>
                  <a:gd name="T86" fmla="*/ 18 w 3526"/>
                  <a:gd name="T87" fmla="*/ 8 h 1604"/>
                  <a:gd name="T88" fmla="*/ 21 w 3526"/>
                  <a:gd name="T89" fmla="*/ 10 h 1604"/>
                  <a:gd name="T90" fmla="*/ 24 w 3526"/>
                  <a:gd name="T91" fmla="*/ 11 h 1604"/>
                  <a:gd name="T92" fmla="*/ 27 w 3526"/>
                  <a:gd name="T93" fmla="*/ 12 h 1604"/>
                  <a:gd name="T94" fmla="*/ 30 w 3526"/>
                  <a:gd name="T95" fmla="*/ 13 h 1604"/>
                  <a:gd name="T96" fmla="*/ 33 w 3526"/>
                  <a:gd name="T97" fmla="*/ 15 h 1604"/>
                  <a:gd name="T98" fmla="*/ 35 w 3526"/>
                  <a:gd name="T99" fmla="*/ 16 h 1604"/>
                  <a:gd name="T100" fmla="*/ 38 w 3526"/>
                  <a:gd name="T101" fmla="*/ 17 h 1604"/>
                  <a:gd name="T102" fmla="*/ 41 w 3526"/>
                  <a:gd name="T103" fmla="*/ 19 h 1604"/>
                  <a:gd name="T104" fmla="*/ 45 w 3526"/>
                  <a:gd name="T105" fmla="*/ 21 h 1604"/>
                  <a:gd name="T106" fmla="*/ 48 w 3526"/>
                  <a:gd name="T107" fmla="*/ 22 h 1604"/>
                  <a:gd name="T108" fmla="*/ 49 w 3526"/>
                  <a:gd name="T109" fmla="*/ 23 h 1604"/>
                  <a:gd name="T110" fmla="*/ 50 w 3526"/>
                  <a:gd name="T111" fmla="*/ 23 h 1604"/>
                  <a:gd name="T112" fmla="*/ 54 w 3526"/>
                  <a:gd name="T113" fmla="*/ 25 h 1604"/>
                  <a:gd name="T114" fmla="*/ 55 w 3526"/>
                  <a:gd name="T115" fmla="*/ 25 h 1604"/>
                  <a:gd name="T116" fmla="*/ 56 w 3526"/>
                  <a:gd name="T117" fmla="*/ 26 h 1604"/>
                  <a:gd name="T118" fmla="*/ 60 w 3526"/>
                  <a:gd name="T119" fmla="*/ 28 h 1604"/>
                  <a:gd name="T120" fmla="*/ 63 w 3526"/>
                  <a:gd name="T121" fmla="*/ 29 h 16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26" h="1604">
                    <a:moveTo>
                      <a:pt x="3077" y="1423"/>
                    </a:moveTo>
                    <a:lnTo>
                      <a:pt x="3107" y="1437"/>
                    </a:lnTo>
                    <a:lnTo>
                      <a:pt x="3138" y="1450"/>
                    </a:lnTo>
                    <a:lnTo>
                      <a:pt x="3168" y="1464"/>
                    </a:lnTo>
                    <a:lnTo>
                      <a:pt x="3231" y="1491"/>
                    </a:lnTo>
                    <a:lnTo>
                      <a:pt x="3293" y="1520"/>
                    </a:lnTo>
                    <a:lnTo>
                      <a:pt x="3357" y="1547"/>
                    </a:lnTo>
                    <a:lnTo>
                      <a:pt x="3420" y="1576"/>
                    </a:lnTo>
                    <a:lnTo>
                      <a:pt x="3481" y="1604"/>
                    </a:lnTo>
                    <a:lnTo>
                      <a:pt x="3512" y="1601"/>
                    </a:lnTo>
                    <a:lnTo>
                      <a:pt x="3526" y="1578"/>
                    </a:lnTo>
                    <a:lnTo>
                      <a:pt x="3512" y="1554"/>
                    </a:lnTo>
                    <a:lnTo>
                      <a:pt x="3495" y="1546"/>
                    </a:lnTo>
                    <a:lnTo>
                      <a:pt x="3478" y="1538"/>
                    </a:lnTo>
                    <a:lnTo>
                      <a:pt x="3462" y="1530"/>
                    </a:lnTo>
                    <a:lnTo>
                      <a:pt x="3409" y="1505"/>
                    </a:lnTo>
                    <a:lnTo>
                      <a:pt x="3358" y="1480"/>
                    </a:lnTo>
                    <a:lnTo>
                      <a:pt x="3305" y="1455"/>
                    </a:lnTo>
                    <a:lnTo>
                      <a:pt x="3239" y="1423"/>
                    </a:lnTo>
                    <a:lnTo>
                      <a:pt x="3172" y="1390"/>
                    </a:lnTo>
                    <a:lnTo>
                      <a:pt x="3106" y="1358"/>
                    </a:lnTo>
                    <a:lnTo>
                      <a:pt x="3038" y="1328"/>
                    </a:lnTo>
                    <a:lnTo>
                      <a:pt x="2997" y="1308"/>
                    </a:lnTo>
                    <a:lnTo>
                      <a:pt x="2956" y="1290"/>
                    </a:lnTo>
                    <a:lnTo>
                      <a:pt x="2915" y="1271"/>
                    </a:lnTo>
                    <a:lnTo>
                      <a:pt x="2857" y="1245"/>
                    </a:lnTo>
                    <a:lnTo>
                      <a:pt x="2798" y="1218"/>
                    </a:lnTo>
                    <a:lnTo>
                      <a:pt x="2740" y="1191"/>
                    </a:lnTo>
                    <a:lnTo>
                      <a:pt x="2682" y="1165"/>
                    </a:lnTo>
                    <a:lnTo>
                      <a:pt x="2624" y="1139"/>
                    </a:lnTo>
                    <a:lnTo>
                      <a:pt x="2565" y="1112"/>
                    </a:lnTo>
                    <a:lnTo>
                      <a:pt x="2503" y="1083"/>
                    </a:lnTo>
                    <a:lnTo>
                      <a:pt x="2441" y="1054"/>
                    </a:lnTo>
                    <a:lnTo>
                      <a:pt x="2379" y="1024"/>
                    </a:lnTo>
                    <a:lnTo>
                      <a:pt x="2312" y="993"/>
                    </a:lnTo>
                    <a:lnTo>
                      <a:pt x="2247" y="964"/>
                    </a:lnTo>
                    <a:lnTo>
                      <a:pt x="2181" y="933"/>
                    </a:lnTo>
                    <a:lnTo>
                      <a:pt x="2117" y="902"/>
                    </a:lnTo>
                    <a:lnTo>
                      <a:pt x="2085" y="888"/>
                    </a:lnTo>
                    <a:lnTo>
                      <a:pt x="2053" y="872"/>
                    </a:lnTo>
                    <a:lnTo>
                      <a:pt x="2021" y="857"/>
                    </a:lnTo>
                    <a:lnTo>
                      <a:pt x="1953" y="824"/>
                    </a:lnTo>
                    <a:lnTo>
                      <a:pt x="1885" y="790"/>
                    </a:lnTo>
                    <a:lnTo>
                      <a:pt x="1815" y="756"/>
                    </a:lnTo>
                    <a:lnTo>
                      <a:pt x="1747" y="720"/>
                    </a:lnTo>
                    <a:lnTo>
                      <a:pt x="1725" y="710"/>
                    </a:lnTo>
                    <a:lnTo>
                      <a:pt x="1705" y="701"/>
                    </a:lnTo>
                    <a:lnTo>
                      <a:pt x="1685" y="691"/>
                    </a:lnTo>
                    <a:lnTo>
                      <a:pt x="1625" y="662"/>
                    </a:lnTo>
                    <a:lnTo>
                      <a:pt x="1565" y="634"/>
                    </a:lnTo>
                    <a:lnTo>
                      <a:pt x="1506" y="606"/>
                    </a:lnTo>
                    <a:lnTo>
                      <a:pt x="1505" y="604"/>
                    </a:lnTo>
                    <a:lnTo>
                      <a:pt x="1446" y="578"/>
                    </a:lnTo>
                    <a:lnTo>
                      <a:pt x="1388" y="553"/>
                    </a:lnTo>
                    <a:lnTo>
                      <a:pt x="1326" y="528"/>
                    </a:lnTo>
                    <a:lnTo>
                      <a:pt x="1267" y="503"/>
                    </a:lnTo>
                    <a:lnTo>
                      <a:pt x="1208" y="478"/>
                    </a:lnTo>
                    <a:lnTo>
                      <a:pt x="1191" y="471"/>
                    </a:lnTo>
                    <a:lnTo>
                      <a:pt x="1173" y="465"/>
                    </a:lnTo>
                    <a:lnTo>
                      <a:pt x="1156" y="458"/>
                    </a:lnTo>
                    <a:lnTo>
                      <a:pt x="1085" y="429"/>
                    </a:lnTo>
                    <a:lnTo>
                      <a:pt x="1014" y="401"/>
                    </a:lnTo>
                    <a:lnTo>
                      <a:pt x="943" y="373"/>
                    </a:lnTo>
                    <a:lnTo>
                      <a:pt x="869" y="345"/>
                    </a:lnTo>
                    <a:lnTo>
                      <a:pt x="831" y="329"/>
                    </a:lnTo>
                    <a:lnTo>
                      <a:pt x="792" y="315"/>
                    </a:lnTo>
                    <a:lnTo>
                      <a:pt x="753" y="300"/>
                    </a:lnTo>
                    <a:lnTo>
                      <a:pt x="695" y="277"/>
                    </a:lnTo>
                    <a:lnTo>
                      <a:pt x="637" y="255"/>
                    </a:lnTo>
                    <a:lnTo>
                      <a:pt x="579" y="232"/>
                    </a:lnTo>
                    <a:lnTo>
                      <a:pt x="523" y="209"/>
                    </a:lnTo>
                    <a:lnTo>
                      <a:pt x="463" y="186"/>
                    </a:lnTo>
                    <a:lnTo>
                      <a:pt x="405" y="163"/>
                    </a:lnTo>
                    <a:lnTo>
                      <a:pt x="347" y="139"/>
                    </a:lnTo>
                    <a:lnTo>
                      <a:pt x="291" y="116"/>
                    </a:lnTo>
                    <a:lnTo>
                      <a:pt x="233" y="92"/>
                    </a:lnTo>
                    <a:lnTo>
                      <a:pt x="209" y="81"/>
                    </a:lnTo>
                    <a:lnTo>
                      <a:pt x="185" y="71"/>
                    </a:lnTo>
                    <a:lnTo>
                      <a:pt x="161" y="61"/>
                    </a:lnTo>
                    <a:lnTo>
                      <a:pt x="117" y="39"/>
                    </a:lnTo>
                    <a:lnTo>
                      <a:pt x="71" y="20"/>
                    </a:lnTo>
                    <a:lnTo>
                      <a:pt x="26" y="0"/>
                    </a:lnTo>
                    <a:lnTo>
                      <a:pt x="7" y="1"/>
                    </a:lnTo>
                    <a:lnTo>
                      <a:pt x="0" y="15"/>
                    </a:lnTo>
                    <a:lnTo>
                      <a:pt x="9" y="29"/>
                    </a:lnTo>
                    <a:lnTo>
                      <a:pt x="56" y="53"/>
                    </a:lnTo>
                    <a:lnTo>
                      <a:pt x="104" y="78"/>
                    </a:lnTo>
                    <a:lnTo>
                      <a:pt x="153" y="101"/>
                    </a:lnTo>
                    <a:lnTo>
                      <a:pt x="201" y="122"/>
                    </a:lnTo>
                    <a:lnTo>
                      <a:pt x="249" y="144"/>
                    </a:lnTo>
                    <a:lnTo>
                      <a:pt x="297" y="166"/>
                    </a:lnTo>
                    <a:lnTo>
                      <a:pt x="345" y="187"/>
                    </a:lnTo>
                    <a:lnTo>
                      <a:pt x="394" y="208"/>
                    </a:lnTo>
                    <a:lnTo>
                      <a:pt x="444" y="228"/>
                    </a:lnTo>
                    <a:lnTo>
                      <a:pt x="494" y="250"/>
                    </a:lnTo>
                    <a:lnTo>
                      <a:pt x="543" y="270"/>
                    </a:lnTo>
                    <a:lnTo>
                      <a:pt x="593" y="291"/>
                    </a:lnTo>
                    <a:lnTo>
                      <a:pt x="642" y="310"/>
                    </a:lnTo>
                    <a:lnTo>
                      <a:pt x="691" y="329"/>
                    </a:lnTo>
                    <a:lnTo>
                      <a:pt x="740" y="349"/>
                    </a:lnTo>
                    <a:lnTo>
                      <a:pt x="790" y="369"/>
                    </a:lnTo>
                    <a:lnTo>
                      <a:pt x="839" y="390"/>
                    </a:lnTo>
                    <a:lnTo>
                      <a:pt x="887" y="409"/>
                    </a:lnTo>
                    <a:lnTo>
                      <a:pt x="940" y="428"/>
                    </a:lnTo>
                    <a:lnTo>
                      <a:pt x="989" y="448"/>
                    </a:lnTo>
                    <a:lnTo>
                      <a:pt x="1038" y="468"/>
                    </a:lnTo>
                    <a:lnTo>
                      <a:pt x="1086" y="487"/>
                    </a:lnTo>
                    <a:lnTo>
                      <a:pt x="1135" y="508"/>
                    </a:lnTo>
                    <a:lnTo>
                      <a:pt x="1184" y="527"/>
                    </a:lnTo>
                    <a:lnTo>
                      <a:pt x="1233" y="548"/>
                    </a:lnTo>
                    <a:lnTo>
                      <a:pt x="1282" y="568"/>
                    </a:lnTo>
                    <a:lnTo>
                      <a:pt x="1332" y="590"/>
                    </a:lnTo>
                    <a:lnTo>
                      <a:pt x="1382" y="610"/>
                    </a:lnTo>
                    <a:lnTo>
                      <a:pt x="1430" y="633"/>
                    </a:lnTo>
                    <a:lnTo>
                      <a:pt x="1479" y="656"/>
                    </a:lnTo>
                    <a:lnTo>
                      <a:pt x="1526" y="677"/>
                    </a:lnTo>
                    <a:lnTo>
                      <a:pt x="1574" y="700"/>
                    </a:lnTo>
                    <a:lnTo>
                      <a:pt x="1622" y="724"/>
                    </a:lnTo>
                    <a:lnTo>
                      <a:pt x="1669" y="749"/>
                    </a:lnTo>
                    <a:lnTo>
                      <a:pt x="1716" y="773"/>
                    </a:lnTo>
                    <a:lnTo>
                      <a:pt x="1769" y="800"/>
                    </a:lnTo>
                    <a:lnTo>
                      <a:pt x="1822" y="826"/>
                    </a:lnTo>
                    <a:lnTo>
                      <a:pt x="1874" y="852"/>
                    </a:lnTo>
                    <a:lnTo>
                      <a:pt x="1924" y="880"/>
                    </a:lnTo>
                    <a:lnTo>
                      <a:pt x="1978" y="906"/>
                    </a:lnTo>
                    <a:lnTo>
                      <a:pt x="2030" y="931"/>
                    </a:lnTo>
                    <a:lnTo>
                      <a:pt x="2082" y="957"/>
                    </a:lnTo>
                    <a:lnTo>
                      <a:pt x="2135" y="983"/>
                    </a:lnTo>
                    <a:lnTo>
                      <a:pt x="2188" y="1008"/>
                    </a:lnTo>
                    <a:lnTo>
                      <a:pt x="2242" y="1034"/>
                    </a:lnTo>
                    <a:lnTo>
                      <a:pt x="2294" y="1060"/>
                    </a:lnTo>
                    <a:lnTo>
                      <a:pt x="2347" y="1087"/>
                    </a:lnTo>
                    <a:lnTo>
                      <a:pt x="2401" y="1112"/>
                    </a:lnTo>
                    <a:lnTo>
                      <a:pt x="2413" y="1117"/>
                    </a:lnTo>
                    <a:lnTo>
                      <a:pt x="2427" y="1124"/>
                    </a:lnTo>
                    <a:lnTo>
                      <a:pt x="2439" y="1130"/>
                    </a:lnTo>
                    <a:lnTo>
                      <a:pt x="2514" y="1165"/>
                    </a:lnTo>
                    <a:lnTo>
                      <a:pt x="2588" y="1199"/>
                    </a:lnTo>
                    <a:lnTo>
                      <a:pt x="2665" y="1233"/>
                    </a:lnTo>
                    <a:lnTo>
                      <a:pt x="2678" y="1240"/>
                    </a:lnTo>
                    <a:lnTo>
                      <a:pt x="2693" y="1247"/>
                    </a:lnTo>
                    <a:lnTo>
                      <a:pt x="2707" y="1254"/>
                    </a:lnTo>
                    <a:lnTo>
                      <a:pt x="2768" y="1281"/>
                    </a:lnTo>
                    <a:lnTo>
                      <a:pt x="2829" y="1309"/>
                    </a:lnTo>
                    <a:lnTo>
                      <a:pt x="2892" y="1337"/>
                    </a:lnTo>
                    <a:lnTo>
                      <a:pt x="2953" y="1365"/>
                    </a:lnTo>
                    <a:lnTo>
                      <a:pt x="3015" y="1392"/>
                    </a:lnTo>
                    <a:lnTo>
                      <a:pt x="3077" y="14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0" name="Freeform 370">
                <a:extLst>
                  <a:ext uri="{FF2B5EF4-FFF2-40B4-BE49-F238E27FC236}">
                    <a16:creationId xmlns:a16="http://schemas.microsoft.com/office/drawing/2014/main" id="{653F79BE-BA35-D431-15F5-C7F07C76E8EA}"/>
                  </a:ext>
                </a:extLst>
              </p:cNvPr>
              <p:cNvSpPr>
                <a:spLocks/>
              </p:cNvSpPr>
              <p:nvPr/>
            </p:nvSpPr>
            <p:spPr bwMode="auto">
              <a:xfrm>
                <a:off x="3804" y="2699"/>
                <a:ext cx="503" cy="229"/>
              </a:xfrm>
              <a:custGeom>
                <a:avLst/>
                <a:gdLst>
                  <a:gd name="T0" fmla="*/ 64 w 3526"/>
                  <a:gd name="T1" fmla="*/ 30 h 1604"/>
                  <a:gd name="T2" fmla="*/ 66 w 3526"/>
                  <a:gd name="T3" fmla="*/ 30 h 1604"/>
                  <a:gd name="T4" fmla="*/ 70 w 3526"/>
                  <a:gd name="T5" fmla="*/ 32 h 1604"/>
                  <a:gd name="T6" fmla="*/ 71 w 3526"/>
                  <a:gd name="T7" fmla="*/ 33 h 1604"/>
                  <a:gd name="T8" fmla="*/ 71 w 3526"/>
                  <a:gd name="T9" fmla="*/ 32 h 1604"/>
                  <a:gd name="T10" fmla="*/ 70 w 3526"/>
                  <a:gd name="T11" fmla="*/ 31 h 1604"/>
                  <a:gd name="T12" fmla="*/ 68 w 3526"/>
                  <a:gd name="T13" fmla="*/ 30 h 1604"/>
                  <a:gd name="T14" fmla="*/ 66 w 3526"/>
                  <a:gd name="T15" fmla="*/ 29 h 1604"/>
                  <a:gd name="T16" fmla="*/ 62 w 3526"/>
                  <a:gd name="T17" fmla="*/ 27 h 1604"/>
                  <a:gd name="T18" fmla="*/ 60 w 3526"/>
                  <a:gd name="T19" fmla="*/ 26 h 1604"/>
                  <a:gd name="T20" fmla="*/ 58 w 3526"/>
                  <a:gd name="T21" fmla="*/ 25 h 1604"/>
                  <a:gd name="T22" fmla="*/ 55 w 3526"/>
                  <a:gd name="T23" fmla="*/ 24 h 1604"/>
                  <a:gd name="T24" fmla="*/ 52 w 3526"/>
                  <a:gd name="T25" fmla="*/ 23 h 1604"/>
                  <a:gd name="T26" fmla="*/ 48 w 3526"/>
                  <a:gd name="T27" fmla="*/ 21 h 1604"/>
                  <a:gd name="T28" fmla="*/ 46 w 3526"/>
                  <a:gd name="T29" fmla="*/ 20 h 1604"/>
                  <a:gd name="T30" fmla="*/ 43 w 3526"/>
                  <a:gd name="T31" fmla="*/ 18 h 1604"/>
                  <a:gd name="T32" fmla="*/ 41 w 3526"/>
                  <a:gd name="T33" fmla="*/ 17 h 1604"/>
                  <a:gd name="T34" fmla="*/ 38 w 3526"/>
                  <a:gd name="T35" fmla="*/ 16 h 1604"/>
                  <a:gd name="T36" fmla="*/ 36 w 3526"/>
                  <a:gd name="T37" fmla="*/ 15 h 1604"/>
                  <a:gd name="T38" fmla="*/ 34 w 3526"/>
                  <a:gd name="T39" fmla="*/ 14 h 1604"/>
                  <a:gd name="T40" fmla="*/ 32 w 3526"/>
                  <a:gd name="T41" fmla="*/ 13 h 1604"/>
                  <a:gd name="T42" fmla="*/ 31 w 3526"/>
                  <a:gd name="T43" fmla="*/ 12 h 1604"/>
                  <a:gd name="T44" fmla="*/ 31 w 3526"/>
                  <a:gd name="T45" fmla="*/ 12 h 1604"/>
                  <a:gd name="T46" fmla="*/ 31 w 3526"/>
                  <a:gd name="T47" fmla="*/ 12 h 1604"/>
                  <a:gd name="T48" fmla="*/ 28 w 3526"/>
                  <a:gd name="T49" fmla="*/ 11 h 1604"/>
                  <a:gd name="T50" fmla="*/ 25 w 3526"/>
                  <a:gd name="T51" fmla="*/ 10 h 1604"/>
                  <a:gd name="T52" fmla="*/ 24 w 3526"/>
                  <a:gd name="T53" fmla="*/ 9 h 1604"/>
                  <a:gd name="T54" fmla="*/ 22 w 3526"/>
                  <a:gd name="T55" fmla="*/ 9 h 1604"/>
                  <a:gd name="T56" fmla="*/ 18 w 3526"/>
                  <a:gd name="T57" fmla="*/ 7 h 1604"/>
                  <a:gd name="T58" fmla="*/ 16 w 3526"/>
                  <a:gd name="T59" fmla="*/ 6 h 1604"/>
                  <a:gd name="T60" fmla="*/ 14 w 3526"/>
                  <a:gd name="T61" fmla="*/ 6 h 1604"/>
                  <a:gd name="T62" fmla="*/ 11 w 3526"/>
                  <a:gd name="T63" fmla="*/ 4 h 1604"/>
                  <a:gd name="T64" fmla="*/ 7 w 3526"/>
                  <a:gd name="T65" fmla="*/ 3 h 1604"/>
                  <a:gd name="T66" fmla="*/ 5 w 3526"/>
                  <a:gd name="T67" fmla="*/ 2 h 1604"/>
                  <a:gd name="T68" fmla="*/ 3 w 3526"/>
                  <a:gd name="T69" fmla="*/ 1 h 1604"/>
                  <a:gd name="T70" fmla="*/ 1 w 3526"/>
                  <a:gd name="T71" fmla="*/ 0 h 1604"/>
                  <a:gd name="T72" fmla="*/ 0 w 3526"/>
                  <a:gd name="T73" fmla="*/ 0 h 1604"/>
                  <a:gd name="T74" fmla="*/ 0 w 3526"/>
                  <a:gd name="T75" fmla="*/ 1 h 1604"/>
                  <a:gd name="T76" fmla="*/ 3 w 3526"/>
                  <a:gd name="T77" fmla="*/ 2 h 1604"/>
                  <a:gd name="T78" fmla="*/ 6 w 3526"/>
                  <a:gd name="T79" fmla="*/ 3 h 1604"/>
                  <a:gd name="T80" fmla="*/ 9 w 3526"/>
                  <a:gd name="T81" fmla="*/ 5 h 1604"/>
                  <a:gd name="T82" fmla="*/ 12 w 3526"/>
                  <a:gd name="T83" fmla="*/ 6 h 1604"/>
                  <a:gd name="T84" fmla="*/ 15 w 3526"/>
                  <a:gd name="T85" fmla="*/ 7 h 1604"/>
                  <a:gd name="T86" fmla="*/ 18 w 3526"/>
                  <a:gd name="T87" fmla="*/ 8 h 1604"/>
                  <a:gd name="T88" fmla="*/ 21 w 3526"/>
                  <a:gd name="T89" fmla="*/ 10 h 1604"/>
                  <a:gd name="T90" fmla="*/ 24 w 3526"/>
                  <a:gd name="T91" fmla="*/ 11 h 1604"/>
                  <a:gd name="T92" fmla="*/ 27 w 3526"/>
                  <a:gd name="T93" fmla="*/ 12 h 1604"/>
                  <a:gd name="T94" fmla="*/ 30 w 3526"/>
                  <a:gd name="T95" fmla="*/ 13 h 1604"/>
                  <a:gd name="T96" fmla="*/ 33 w 3526"/>
                  <a:gd name="T97" fmla="*/ 15 h 1604"/>
                  <a:gd name="T98" fmla="*/ 35 w 3526"/>
                  <a:gd name="T99" fmla="*/ 16 h 1604"/>
                  <a:gd name="T100" fmla="*/ 38 w 3526"/>
                  <a:gd name="T101" fmla="*/ 17 h 1604"/>
                  <a:gd name="T102" fmla="*/ 41 w 3526"/>
                  <a:gd name="T103" fmla="*/ 19 h 1604"/>
                  <a:gd name="T104" fmla="*/ 45 w 3526"/>
                  <a:gd name="T105" fmla="*/ 21 h 1604"/>
                  <a:gd name="T106" fmla="*/ 48 w 3526"/>
                  <a:gd name="T107" fmla="*/ 22 h 1604"/>
                  <a:gd name="T108" fmla="*/ 49 w 3526"/>
                  <a:gd name="T109" fmla="*/ 23 h 1604"/>
                  <a:gd name="T110" fmla="*/ 50 w 3526"/>
                  <a:gd name="T111" fmla="*/ 23 h 1604"/>
                  <a:gd name="T112" fmla="*/ 54 w 3526"/>
                  <a:gd name="T113" fmla="*/ 25 h 1604"/>
                  <a:gd name="T114" fmla="*/ 55 w 3526"/>
                  <a:gd name="T115" fmla="*/ 25 h 1604"/>
                  <a:gd name="T116" fmla="*/ 56 w 3526"/>
                  <a:gd name="T117" fmla="*/ 26 h 1604"/>
                  <a:gd name="T118" fmla="*/ 60 w 3526"/>
                  <a:gd name="T119" fmla="*/ 28 h 1604"/>
                  <a:gd name="T120" fmla="*/ 63 w 3526"/>
                  <a:gd name="T121" fmla="*/ 29 h 16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26" h="1604">
                    <a:moveTo>
                      <a:pt x="3077" y="1423"/>
                    </a:moveTo>
                    <a:lnTo>
                      <a:pt x="3107" y="1437"/>
                    </a:lnTo>
                    <a:lnTo>
                      <a:pt x="3138" y="1450"/>
                    </a:lnTo>
                    <a:lnTo>
                      <a:pt x="3168" y="1464"/>
                    </a:lnTo>
                    <a:lnTo>
                      <a:pt x="3231" y="1491"/>
                    </a:lnTo>
                    <a:lnTo>
                      <a:pt x="3293" y="1520"/>
                    </a:lnTo>
                    <a:lnTo>
                      <a:pt x="3357" y="1547"/>
                    </a:lnTo>
                    <a:lnTo>
                      <a:pt x="3420" y="1576"/>
                    </a:lnTo>
                    <a:lnTo>
                      <a:pt x="3481" y="1604"/>
                    </a:lnTo>
                    <a:lnTo>
                      <a:pt x="3512" y="1601"/>
                    </a:lnTo>
                    <a:lnTo>
                      <a:pt x="3526" y="1578"/>
                    </a:lnTo>
                    <a:lnTo>
                      <a:pt x="3512" y="1554"/>
                    </a:lnTo>
                    <a:lnTo>
                      <a:pt x="3495" y="1546"/>
                    </a:lnTo>
                    <a:lnTo>
                      <a:pt x="3478" y="1538"/>
                    </a:lnTo>
                    <a:lnTo>
                      <a:pt x="3462" y="1530"/>
                    </a:lnTo>
                    <a:lnTo>
                      <a:pt x="3409" y="1505"/>
                    </a:lnTo>
                    <a:lnTo>
                      <a:pt x="3358" y="1480"/>
                    </a:lnTo>
                    <a:lnTo>
                      <a:pt x="3305" y="1455"/>
                    </a:lnTo>
                    <a:lnTo>
                      <a:pt x="3239" y="1423"/>
                    </a:lnTo>
                    <a:lnTo>
                      <a:pt x="3172" y="1390"/>
                    </a:lnTo>
                    <a:lnTo>
                      <a:pt x="3106" y="1358"/>
                    </a:lnTo>
                    <a:lnTo>
                      <a:pt x="3038" y="1328"/>
                    </a:lnTo>
                    <a:lnTo>
                      <a:pt x="2997" y="1308"/>
                    </a:lnTo>
                    <a:lnTo>
                      <a:pt x="2956" y="1290"/>
                    </a:lnTo>
                    <a:lnTo>
                      <a:pt x="2915" y="1271"/>
                    </a:lnTo>
                    <a:lnTo>
                      <a:pt x="2857" y="1245"/>
                    </a:lnTo>
                    <a:lnTo>
                      <a:pt x="2798" y="1218"/>
                    </a:lnTo>
                    <a:lnTo>
                      <a:pt x="2740" y="1191"/>
                    </a:lnTo>
                    <a:lnTo>
                      <a:pt x="2682" y="1165"/>
                    </a:lnTo>
                    <a:lnTo>
                      <a:pt x="2624" y="1139"/>
                    </a:lnTo>
                    <a:lnTo>
                      <a:pt x="2565" y="1112"/>
                    </a:lnTo>
                    <a:lnTo>
                      <a:pt x="2503" y="1083"/>
                    </a:lnTo>
                    <a:lnTo>
                      <a:pt x="2441" y="1054"/>
                    </a:lnTo>
                    <a:lnTo>
                      <a:pt x="2379" y="1024"/>
                    </a:lnTo>
                    <a:lnTo>
                      <a:pt x="2312" y="993"/>
                    </a:lnTo>
                    <a:lnTo>
                      <a:pt x="2247" y="964"/>
                    </a:lnTo>
                    <a:lnTo>
                      <a:pt x="2181" y="933"/>
                    </a:lnTo>
                    <a:lnTo>
                      <a:pt x="2117" y="902"/>
                    </a:lnTo>
                    <a:lnTo>
                      <a:pt x="2085" y="888"/>
                    </a:lnTo>
                    <a:lnTo>
                      <a:pt x="2053" y="872"/>
                    </a:lnTo>
                    <a:lnTo>
                      <a:pt x="2021" y="857"/>
                    </a:lnTo>
                    <a:lnTo>
                      <a:pt x="1953" y="824"/>
                    </a:lnTo>
                    <a:lnTo>
                      <a:pt x="1885" y="790"/>
                    </a:lnTo>
                    <a:lnTo>
                      <a:pt x="1815" y="756"/>
                    </a:lnTo>
                    <a:lnTo>
                      <a:pt x="1747" y="720"/>
                    </a:lnTo>
                    <a:lnTo>
                      <a:pt x="1725" y="710"/>
                    </a:lnTo>
                    <a:lnTo>
                      <a:pt x="1705" y="701"/>
                    </a:lnTo>
                    <a:lnTo>
                      <a:pt x="1685" y="691"/>
                    </a:lnTo>
                    <a:lnTo>
                      <a:pt x="1625" y="662"/>
                    </a:lnTo>
                    <a:lnTo>
                      <a:pt x="1565" y="634"/>
                    </a:lnTo>
                    <a:lnTo>
                      <a:pt x="1506" y="606"/>
                    </a:lnTo>
                    <a:lnTo>
                      <a:pt x="1505" y="604"/>
                    </a:lnTo>
                    <a:lnTo>
                      <a:pt x="1446" y="578"/>
                    </a:lnTo>
                    <a:lnTo>
                      <a:pt x="1388" y="553"/>
                    </a:lnTo>
                    <a:lnTo>
                      <a:pt x="1326" y="528"/>
                    </a:lnTo>
                    <a:lnTo>
                      <a:pt x="1267" y="503"/>
                    </a:lnTo>
                    <a:lnTo>
                      <a:pt x="1208" y="478"/>
                    </a:lnTo>
                    <a:lnTo>
                      <a:pt x="1191" y="471"/>
                    </a:lnTo>
                    <a:lnTo>
                      <a:pt x="1173" y="465"/>
                    </a:lnTo>
                    <a:lnTo>
                      <a:pt x="1156" y="458"/>
                    </a:lnTo>
                    <a:lnTo>
                      <a:pt x="1085" y="429"/>
                    </a:lnTo>
                    <a:lnTo>
                      <a:pt x="1014" y="401"/>
                    </a:lnTo>
                    <a:lnTo>
                      <a:pt x="943" y="373"/>
                    </a:lnTo>
                    <a:lnTo>
                      <a:pt x="869" y="345"/>
                    </a:lnTo>
                    <a:lnTo>
                      <a:pt x="831" y="329"/>
                    </a:lnTo>
                    <a:lnTo>
                      <a:pt x="792" y="315"/>
                    </a:lnTo>
                    <a:lnTo>
                      <a:pt x="753" y="300"/>
                    </a:lnTo>
                    <a:lnTo>
                      <a:pt x="695" y="277"/>
                    </a:lnTo>
                    <a:lnTo>
                      <a:pt x="637" y="255"/>
                    </a:lnTo>
                    <a:lnTo>
                      <a:pt x="579" y="232"/>
                    </a:lnTo>
                    <a:lnTo>
                      <a:pt x="523" y="209"/>
                    </a:lnTo>
                    <a:lnTo>
                      <a:pt x="463" y="186"/>
                    </a:lnTo>
                    <a:lnTo>
                      <a:pt x="405" y="163"/>
                    </a:lnTo>
                    <a:lnTo>
                      <a:pt x="347" y="139"/>
                    </a:lnTo>
                    <a:lnTo>
                      <a:pt x="291" y="116"/>
                    </a:lnTo>
                    <a:lnTo>
                      <a:pt x="233" y="92"/>
                    </a:lnTo>
                    <a:lnTo>
                      <a:pt x="209" y="81"/>
                    </a:lnTo>
                    <a:lnTo>
                      <a:pt x="185" y="71"/>
                    </a:lnTo>
                    <a:lnTo>
                      <a:pt x="161" y="61"/>
                    </a:lnTo>
                    <a:lnTo>
                      <a:pt x="117" y="39"/>
                    </a:lnTo>
                    <a:lnTo>
                      <a:pt x="71" y="20"/>
                    </a:lnTo>
                    <a:lnTo>
                      <a:pt x="26" y="0"/>
                    </a:lnTo>
                    <a:lnTo>
                      <a:pt x="7" y="1"/>
                    </a:lnTo>
                    <a:lnTo>
                      <a:pt x="0" y="15"/>
                    </a:lnTo>
                    <a:lnTo>
                      <a:pt x="9" y="29"/>
                    </a:lnTo>
                    <a:lnTo>
                      <a:pt x="56" y="53"/>
                    </a:lnTo>
                    <a:lnTo>
                      <a:pt x="104" y="78"/>
                    </a:lnTo>
                    <a:lnTo>
                      <a:pt x="153" y="101"/>
                    </a:lnTo>
                    <a:lnTo>
                      <a:pt x="201" y="122"/>
                    </a:lnTo>
                    <a:lnTo>
                      <a:pt x="249" y="144"/>
                    </a:lnTo>
                    <a:lnTo>
                      <a:pt x="297" y="166"/>
                    </a:lnTo>
                    <a:lnTo>
                      <a:pt x="345" y="187"/>
                    </a:lnTo>
                    <a:lnTo>
                      <a:pt x="394" y="208"/>
                    </a:lnTo>
                    <a:lnTo>
                      <a:pt x="444" y="228"/>
                    </a:lnTo>
                    <a:lnTo>
                      <a:pt x="494" y="250"/>
                    </a:lnTo>
                    <a:lnTo>
                      <a:pt x="543" y="270"/>
                    </a:lnTo>
                    <a:lnTo>
                      <a:pt x="593" y="291"/>
                    </a:lnTo>
                    <a:lnTo>
                      <a:pt x="642" y="310"/>
                    </a:lnTo>
                    <a:lnTo>
                      <a:pt x="691" y="329"/>
                    </a:lnTo>
                    <a:lnTo>
                      <a:pt x="740" y="349"/>
                    </a:lnTo>
                    <a:lnTo>
                      <a:pt x="790" y="369"/>
                    </a:lnTo>
                    <a:lnTo>
                      <a:pt x="839" y="390"/>
                    </a:lnTo>
                    <a:lnTo>
                      <a:pt x="887" y="409"/>
                    </a:lnTo>
                    <a:lnTo>
                      <a:pt x="940" y="428"/>
                    </a:lnTo>
                    <a:lnTo>
                      <a:pt x="989" y="448"/>
                    </a:lnTo>
                    <a:lnTo>
                      <a:pt x="1038" y="468"/>
                    </a:lnTo>
                    <a:lnTo>
                      <a:pt x="1086" y="487"/>
                    </a:lnTo>
                    <a:lnTo>
                      <a:pt x="1135" y="508"/>
                    </a:lnTo>
                    <a:lnTo>
                      <a:pt x="1184" y="527"/>
                    </a:lnTo>
                    <a:lnTo>
                      <a:pt x="1233" y="548"/>
                    </a:lnTo>
                    <a:lnTo>
                      <a:pt x="1282" y="568"/>
                    </a:lnTo>
                    <a:lnTo>
                      <a:pt x="1332" y="590"/>
                    </a:lnTo>
                    <a:lnTo>
                      <a:pt x="1382" y="610"/>
                    </a:lnTo>
                    <a:lnTo>
                      <a:pt x="1430" y="633"/>
                    </a:lnTo>
                    <a:lnTo>
                      <a:pt x="1479" y="656"/>
                    </a:lnTo>
                    <a:lnTo>
                      <a:pt x="1526" y="677"/>
                    </a:lnTo>
                    <a:lnTo>
                      <a:pt x="1574" y="700"/>
                    </a:lnTo>
                    <a:lnTo>
                      <a:pt x="1622" y="724"/>
                    </a:lnTo>
                    <a:lnTo>
                      <a:pt x="1669" y="749"/>
                    </a:lnTo>
                    <a:lnTo>
                      <a:pt x="1716" y="773"/>
                    </a:lnTo>
                    <a:lnTo>
                      <a:pt x="1769" y="800"/>
                    </a:lnTo>
                    <a:lnTo>
                      <a:pt x="1822" y="826"/>
                    </a:lnTo>
                    <a:lnTo>
                      <a:pt x="1874" y="852"/>
                    </a:lnTo>
                    <a:lnTo>
                      <a:pt x="1924" y="880"/>
                    </a:lnTo>
                    <a:lnTo>
                      <a:pt x="1978" y="906"/>
                    </a:lnTo>
                    <a:lnTo>
                      <a:pt x="2030" y="931"/>
                    </a:lnTo>
                    <a:lnTo>
                      <a:pt x="2082" y="957"/>
                    </a:lnTo>
                    <a:lnTo>
                      <a:pt x="2135" y="983"/>
                    </a:lnTo>
                    <a:lnTo>
                      <a:pt x="2188" y="1008"/>
                    </a:lnTo>
                    <a:lnTo>
                      <a:pt x="2242" y="1034"/>
                    </a:lnTo>
                    <a:lnTo>
                      <a:pt x="2294" y="1060"/>
                    </a:lnTo>
                    <a:lnTo>
                      <a:pt x="2347" y="1087"/>
                    </a:lnTo>
                    <a:lnTo>
                      <a:pt x="2401" y="1112"/>
                    </a:lnTo>
                    <a:lnTo>
                      <a:pt x="2413" y="1117"/>
                    </a:lnTo>
                    <a:lnTo>
                      <a:pt x="2427" y="1124"/>
                    </a:lnTo>
                    <a:lnTo>
                      <a:pt x="2439" y="1130"/>
                    </a:lnTo>
                    <a:lnTo>
                      <a:pt x="2514" y="1165"/>
                    </a:lnTo>
                    <a:lnTo>
                      <a:pt x="2588" y="1199"/>
                    </a:lnTo>
                    <a:lnTo>
                      <a:pt x="2665" y="1233"/>
                    </a:lnTo>
                    <a:lnTo>
                      <a:pt x="2678" y="1240"/>
                    </a:lnTo>
                    <a:lnTo>
                      <a:pt x="2693" y="1247"/>
                    </a:lnTo>
                    <a:lnTo>
                      <a:pt x="2707" y="1254"/>
                    </a:lnTo>
                    <a:lnTo>
                      <a:pt x="2768" y="1281"/>
                    </a:lnTo>
                    <a:lnTo>
                      <a:pt x="2829" y="1309"/>
                    </a:lnTo>
                    <a:lnTo>
                      <a:pt x="2892" y="1337"/>
                    </a:lnTo>
                    <a:lnTo>
                      <a:pt x="2953" y="1365"/>
                    </a:lnTo>
                    <a:lnTo>
                      <a:pt x="3015" y="1392"/>
                    </a:lnTo>
                    <a:lnTo>
                      <a:pt x="3077" y="14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1" name="Freeform 371">
                <a:extLst>
                  <a:ext uri="{FF2B5EF4-FFF2-40B4-BE49-F238E27FC236}">
                    <a16:creationId xmlns:a16="http://schemas.microsoft.com/office/drawing/2014/main" id="{1F634EA3-1FA4-2FE3-BD9E-04C5EEE83130}"/>
                  </a:ext>
                </a:extLst>
              </p:cNvPr>
              <p:cNvSpPr>
                <a:spLocks/>
              </p:cNvSpPr>
              <p:nvPr/>
            </p:nvSpPr>
            <p:spPr bwMode="auto">
              <a:xfrm>
                <a:off x="3684" y="2740"/>
                <a:ext cx="542" cy="254"/>
              </a:xfrm>
              <a:custGeom>
                <a:avLst/>
                <a:gdLst>
                  <a:gd name="T0" fmla="*/ 64 w 3790"/>
                  <a:gd name="T1" fmla="*/ 29 h 1779"/>
                  <a:gd name="T2" fmla="*/ 62 w 3790"/>
                  <a:gd name="T3" fmla="*/ 28 h 1779"/>
                  <a:gd name="T4" fmla="*/ 59 w 3790"/>
                  <a:gd name="T5" fmla="*/ 27 h 1779"/>
                  <a:gd name="T6" fmla="*/ 56 w 3790"/>
                  <a:gd name="T7" fmla="*/ 26 h 1779"/>
                  <a:gd name="T8" fmla="*/ 53 w 3790"/>
                  <a:gd name="T9" fmla="*/ 24 h 1779"/>
                  <a:gd name="T10" fmla="*/ 50 w 3790"/>
                  <a:gd name="T11" fmla="*/ 23 h 1779"/>
                  <a:gd name="T12" fmla="*/ 47 w 3790"/>
                  <a:gd name="T13" fmla="*/ 21 h 1779"/>
                  <a:gd name="T14" fmla="*/ 44 w 3790"/>
                  <a:gd name="T15" fmla="*/ 20 h 1779"/>
                  <a:gd name="T16" fmla="*/ 42 w 3790"/>
                  <a:gd name="T17" fmla="*/ 19 h 1779"/>
                  <a:gd name="T18" fmla="*/ 40 w 3790"/>
                  <a:gd name="T19" fmla="*/ 18 h 1779"/>
                  <a:gd name="T20" fmla="*/ 37 w 3790"/>
                  <a:gd name="T21" fmla="*/ 16 h 1779"/>
                  <a:gd name="T22" fmla="*/ 34 w 3790"/>
                  <a:gd name="T23" fmla="*/ 15 h 1779"/>
                  <a:gd name="T24" fmla="*/ 31 w 3790"/>
                  <a:gd name="T25" fmla="*/ 14 h 1779"/>
                  <a:gd name="T26" fmla="*/ 29 w 3790"/>
                  <a:gd name="T27" fmla="*/ 12 h 1779"/>
                  <a:gd name="T28" fmla="*/ 26 w 3790"/>
                  <a:gd name="T29" fmla="*/ 11 h 1779"/>
                  <a:gd name="T30" fmla="*/ 23 w 3790"/>
                  <a:gd name="T31" fmla="*/ 10 h 1779"/>
                  <a:gd name="T32" fmla="*/ 21 w 3790"/>
                  <a:gd name="T33" fmla="*/ 9 h 1779"/>
                  <a:gd name="T34" fmla="*/ 18 w 3790"/>
                  <a:gd name="T35" fmla="*/ 8 h 1779"/>
                  <a:gd name="T36" fmla="*/ 15 w 3790"/>
                  <a:gd name="T37" fmla="*/ 6 h 1779"/>
                  <a:gd name="T38" fmla="*/ 13 w 3790"/>
                  <a:gd name="T39" fmla="*/ 5 h 1779"/>
                  <a:gd name="T40" fmla="*/ 10 w 3790"/>
                  <a:gd name="T41" fmla="*/ 4 h 1779"/>
                  <a:gd name="T42" fmla="*/ 7 w 3790"/>
                  <a:gd name="T43" fmla="*/ 3 h 1779"/>
                  <a:gd name="T44" fmla="*/ 4 w 3790"/>
                  <a:gd name="T45" fmla="*/ 1 h 1779"/>
                  <a:gd name="T46" fmla="*/ 0 w 3790"/>
                  <a:gd name="T47" fmla="*/ 0 h 1779"/>
                  <a:gd name="T48" fmla="*/ 0 w 3790"/>
                  <a:gd name="T49" fmla="*/ 0 h 1779"/>
                  <a:gd name="T50" fmla="*/ 1 w 3790"/>
                  <a:gd name="T51" fmla="*/ 1 h 1779"/>
                  <a:gd name="T52" fmla="*/ 5 w 3790"/>
                  <a:gd name="T53" fmla="*/ 3 h 1779"/>
                  <a:gd name="T54" fmla="*/ 8 w 3790"/>
                  <a:gd name="T55" fmla="*/ 4 h 1779"/>
                  <a:gd name="T56" fmla="*/ 11 w 3790"/>
                  <a:gd name="T57" fmla="*/ 6 h 1779"/>
                  <a:gd name="T58" fmla="*/ 13 w 3790"/>
                  <a:gd name="T59" fmla="*/ 6 h 1779"/>
                  <a:gd name="T60" fmla="*/ 14 w 3790"/>
                  <a:gd name="T61" fmla="*/ 7 h 1779"/>
                  <a:gd name="T62" fmla="*/ 17 w 3790"/>
                  <a:gd name="T63" fmla="*/ 9 h 1779"/>
                  <a:gd name="T64" fmla="*/ 20 w 3790"/>
                  <a:gd name="T65" fmla="*/ 10 h 1779"/>
                  <a:gd name="T66" fmla="*/ 23 w 3790"/>
                  <a:gd name="T67" fmla="*/ 11 h 1779"/>
                  <a:gd name="T68" fmla="*/ 26 w 3790"/>
                  <a:gd name="T69" fmla="*/ 13 h 1779"/>
                  <a:gd name="T70" fmla="*/ 29 w 3790"/>
                  <a:gd name="T71" fmla="*/ 14 h 1779"/>
                  <a:gd name="T72" fmla="*/ 32 w 3790"/>
                  <a:gd name="T73" fmla="*/ 16 h 1779"/>
                  <a:gd name="T74" fmla="*/ 35 w 3790"/>
                  <a:gd name="T75" fmla="*/ 17 h 1779"/>
                  <a:gd name="T76" fmla="*/ 38 w 3790"/>
                  <a:gd name="T77" fmla="*/ 19 h 1779"/>
                  <a:gd name="T78" fmla="*/ 41 w 3790"/>
                  <a:gd name="T79" fmla="*/ 20 h 1779"/>
                  <a:gd name="T80" fmla="*/ 44 w 3790"/>
                  <a:gd name="T81" fmla="*/ 21 h 1779"/>
                  <a:gd name="T82" fmla="*/ 47 w 3790"/>
                  <a:gd name="T83" fmla="*/ 23 h 1779"/>
                  <a:gd name="T84" fmla="*/ 50 w 3790"/>
                  <a:gd name="T85" fmla="*/ 24 h 1779"/>
                  <a:gd name="T86" fmla="*/ 52 w 3790"/>
                  <a:gd name="T87" fmla="*/ 25 h 1779"/>
                  <a:gd name="T88" fmla="*/ 53 w 3790"/>
                  <a:gd name="T89" fmla="*/ 26 h 1779"/>
                  <a:gd name="T90" fmla="*/ 55 w 3790"/>
                  <a:gd name="T91" fmla="*/ 27 h 1779"/>
                  <a:gd name="T92" fmla="*/ 58 w 3790"/>
                  <a:gd name="T93" fmla="*/ 28 h 1779"/>
                  <a:gd name="T94" fmla="*/ 61 w 3790"/>
                  <a:gd name="T95" fmla="*/ 29 h 1779"/>
                  <a:gd name="T96" fmla="*/ 64 w 3790"/>
                  <a:gd name="T97" fmla="*/ 31 h 1779"/>
                  <a:gd name="T98" fmla="*/ 67 w 3790"/>
                  <a:gd name="T99" fmla="*/ 32 h 1779"/>
                  <a:gd name="T100" fmla="*/ 71 w 3790"/>
                  <a:gd name="T101" fmla="*/ 34 h 1779"/>
                  <a:gd name="T102" fmla="*/ 74 w 3790"/>
                  <a:gd name="T103" fmla="*/ 35 h 1779"/>
                  <a:gd name="T104" fmla="*/ 77 w 3790"/>
                  <a:gd name="T105" fmla="*/ 36 h 1779"/>
                  <a:gd name="T106" fmla="*/ 78 w 3790"/>
                  <a:gd name="T107" fmla="*/ 36 h 1779"/>
                  <a:gd name="T108" fmla="*/ 77 w 3790"/>
                  <a:gd name="T109" fmla="*/ 35 h 1779"/>
                  <a:gd name="T110" fmla="*/ 76 w 3790"/>
                  <a:gd name="T111" fmla="*/ 35 h 1779"/>
                  <a:gd name="T112" fmla="*/ 74 w 3790"/>
                  <a:gd name="T113" fmla="*/ 34 h 1779"/>
                  <a:gd name="T114" fmla="*/ 71 w 3790"/>
                  <a:gd name="T115" fmla="*/ 33 h 1779"/>
                  <a:gd name="T116" fmla="*/ 68 w 3790"/>
                  <a:gd name="T117" fmla="*/ 31 h 1779"/>
                  <a:gd name="T118" fmla="*/ 65 w 3790"/>
                  <a:gd name="T119" fmla="*/ 29 h 17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790" h="1779">
                    <a:moveTo>
                      <a:pt x="3162" y="1440"/>
                    </a:moveTo>
                    <a:lnTo>
                      <a:pt x="3143" y="1431"/>
                    </a:lnTo>
                    <a:lnTo>
                      <a:pt x="3123" y="1423"/>
                    </a:lnTo>
                    <a:lnTo>
                      <a:pt x="3104" y="1414"/>
                    </a:lnTo>
                    <a:lnTo>
                      <a:pt x="3047" y="1387"/>
                    </a:lnTo>
                    <a:lnTo>
                      <a:pt x="2989" y="1361"/>
                    </a:lnTo>
                    <a:lnTo>
                      <a:pt x="2932" y="1335"/>
                    </a:lnTo>
                    <a:lnTo>
                      <a:pt x="2875" y="1310"/>
                    </a:lnTo>
                    <a:lnTo>
                      <a:pt x="2819" y="1284"/>
                    </a:lnTo>
                    <a:lnTo>
                      <a:pt x="2762" y="1258"/>
                    </a:lnTo>
                    <a:lnTo>
                      <a:pt x="2703" y="1231"/>
                    </a:lnTo>
                    <a:lnTo>
                      <a:pt x="2642" y="1204"/>
                    </a:lnTo>
                    <a:lnTo>
                      <a:pt x="2583" y="1177"/>
                    </a:lnTo>
                    <a:lnTo>
                      <a:pt x="2524" y="1150"/>
                    </a:lnTo>
                    <a:lnTo>
                      <a:pt x="2465" y="1121"/>
                    </a:lnTo>
                    <a:lnTo>
                      <a:pt x="2407" y="1093"/>
                    </a:lnTo>
                    <a:lnTo>
                      <a:pt x="2348" y="1066"/>
                    </a:lnTo>
                    <a:lnTo>
                      <a:pt x="2289" y="1037"/>
                    </a:lnTo>
                    <a:lnTo>
                      <a:pt x="2231" y="1010"/>
                    </a:lnTo>
                    <a:lnTo>
                      <a:pt x="2170" y="982"/>
                    </a:lnTo>
                    <a:lnTo>
                      <a:pt x="2135" y="966"/>
                    </a:lnTo>
                    <a:lnTo>
                      <a:pt x="2101" y="950"/>
                    </a:lnTo>
                    <a:lnTo>
                      <a:pt x="2067" y="933"/>
                    </a:lnTo>
                    <a:lnTo>
                      <a:pt x="2001" y="900"/>
                    </a:lnTo>
                    <a:lnTo>
                      <a:pt x="1934" y="867"/>
                    </a:lnTo>
                    <a:lnTo>
                      <a:pt x="1868" y="834"/>
                    </a:lnTo>
                    <a:lnTo>
                      <a:pt x="1801" y="801"/>
                    </a:lnTo>
                    <a:lnTo>
                      <a:pt x="1750" y="773"/>
                    </a:lnTo>
                    <a:lnTo>
                      <a:pt x="1696" y="748"/>
                    </a:lnTo>
                    <a:lnTo>
                      <a:pt x="1645" y="721"/>
                    </a:lnTo>
                    <a:lnTo>
                      <a:pt x="1592" y="695"/>
                    </a:lnTo>
                    <a:lnTo>
                      <a:pt x="1538" y="669"/>
                    </a:lnTo>
                    <a:lnTo>
                      <a:pt x="1484" y="643"/>
                    </a:lnTo>
                    <a:lnTo>
                      <a:pt x="1409" y="606"/>
                    </a:lnTo>
                    <a:lnTo>
                      <a:pt x="1333" y="571"/>
                    </a:lnTo>
                    <a:lnTo>
                      <a:pt x="1255" y="536"/>
                    </a:lnTo>
                    <a:lnTo>
                      <a:pt x="1217" y="519"/>
                    </a:lnTo>
                    <a:lnTo>
                      <a:pt x="1179" y="501"/>
                    </a:lnTo>
                    <a:lnTo>
                      <a:pt x="1140" y="483"/>
                    </a:lnTo>
                    <a:lnTo>
                      <a:pt x="1078" y="455"/>
                    </a:lnTo>
                    <a:lnTo>
                      <a:pt x="1014" y="425"/>
                    </a:lnTo>
                    <a:lnTo>
                      <a:pt x="950" y="397"/>
                    </a:lnTo>
                    <a:lnTo>
                      <a:pt x="887" y="369"/>
                    </a:lnTo>
                    <a:lnTo>
                      <a:pt x="841" y="349"/>
                    </a:lnTo>
                    <a:lnTo>
                      <a:pt x="797" y="329"/>
                    </a:lnTo>
                    <a:lnTo>
                      <a:pt x="752" y="310"/>
                    </a:lnTo>
                    <a:lnTo>
                      <a:pt x="699" y="287"/>
                    </a:lnTo>
                    <a:lnTo>
                      <a:pt x="647" y="265"/>
                    </a:lnTo>
                    <a:lnTo>
                      <a:pt x="596" y="242"/>
                    </a:lnTo>
                    <a:lnTo>
                      <a:pt x="543" y="220"/>
                    </a:lnTo>
                    <a:lnTo>
                      <a:pt x="491" y="198"/>
                    </a:lnTo>
                    <a:lnTo>
                      <a:pt x="439" y="176"/>
                    </a:lnTo>
                    <a:lnTo>
                      <a:pt x="387" y="154"/>
                    </a:lnTo>
                    <a:lnTo>
                      <a:pt x="335" y="132"/>
                    </a:lnTo>
                    <a:lnTo>
                      <a:pt x="283" y="111"/>
                    </a:lnTo>
                    <a:lnTo>
                      <a:pt x="230" y="88"/>
                    </a:lnTo>
                    <a:lnTo>
                      <a:pt x="178" y="65"/>
                    </a:lnTo>
                    <a:lnTo>
                      <a:pt x="126" y="43"/>
                    </a:lnTo>
                    <a:lnTo>
                      <a:pt x="75" y="22"/>
                    </a:lnTo>
                    <a:lnTo>
                      <a:pt x="23" y="0"/>
                    </a:lnTo>
                    <a:lnTo>
                      <a:pt x="6" y="4"/>
                    </a:lnTo>
                    <a:lnTo>
                      <a:pt x="0" y="18"/>
                    </a:lnTo>
                    <a:lnTo>
                      <a:pt x="8" y="32"/>
                    </a:lnTo>
                    <a:lnTo>
                      <a:pt x="63" y="57"/>
                    </a:lnTo>
                    <a:lnTo>
                      <a:pt x="117" y="81"/>
                    </a:lnTo>
                    <a:lnTo>
                      <a:pt x="171" y="106"/>
                    </a:lnTo>
                    <a:lnTo>
                      <a:pt x="224" y="132"/>
                    </a:lnTo>
                    <a:lnTo>
                      <a:pt x="279" y="157"/>
                    </a:lnTo>
                    <a:lnTo>
                      <a:pt x="332" y="182"/>
                    </a:lnTo>
                    <a:lnTo>
                      <a:pt x="385" y="207"/>
                    </a:lnTo>
                    <a:lnTo>
                      <a:pt x="439" y="231"/>
                    </a:lnTo>
                    <a:lnTo>
                      <a:pt x="493" y="256"/>
                    </a:lnTo>
                    <a:lnTo>
                      <a:pt x="547" y="281"/>
                    </a:lnTo>
                    <a:lnTo>
                      <a:pt x="581" y="298"/>
                    </a:lnTo>
                    <a:lnTo>
                      <a:pt x="616" y="314"/>
                    </a:lnTo>
                    <a:lnTo>
                      <a:pt x="650" y="330"/>
                    </a:lnTo>
                    <a:lnTo>
                      <a:pt x="699" y="354"/>
                    </a:lnTo>
                    <a:lnTo>
                      <a:pt x="748" y="377"/>
                    </a:lnTo>
                    <a:lnTo>
                      <a:pt x="797" y="399"/>
                    </a:lnTo>
                    <a:lnTo>
                      <a:pt x="846" y="422"/>
                    </a:lnTo>
                    <a:lnTo>
                      <a:pt x="896" y="446"/>
                    </a:lnTo>
                    <a:lnTo>
                      <a:pt x="944" y="470"/>
                    </a:lnTo>
                    <a:lnTo>
                      <a:pt x="993" y="493"/>
                    </a:lnTo>
                    <a:lnTo>
                      <a:pt x="1041" y="515"/>
                    </a:lnTo>
                    <a:lnTo>
                      <a:pt x="1090" y="538"/>
                    </a:lnTo>
                    <a:lnTo>
                      <a:pt x="1138" y="561"/>
                    </a:lnTo>
                    <a:lnTo>
                      <a:pt x="1187" y="585"/>
                    </a:lnTo>
                    <a:lnTo>
                      <a:pt x="1237" y="607"/>
                    </a:lnTo>
                    <a:lnTo>
                      <a:pt x="1285" y="630"/>
                    </a:lnTo>
                    <a:lnTo>
                      <a:pt x="1335" y="653"/>
                    </a:lnTo>
                    <a:lnTo>
                      <a:pt x="1384" y="677"/>
                    </a:lnTo>
                    <a:lnTo>
                      <a:pt x="1431" y="700"/>
                    </a:lnTo>
                    <a:lnTo>
                      <a:pt x="1480" y="722"/>
                    </a:lnTo>
                    <a:lnTo>
                      <a:pt x="1529" y="746"/>
                    </a:lnTo>
                    <a:lnTo>
                      <a:pt x="1578" y="770"/>
                    </a:lnTo>
                    <a:lnTo>
                      <a:pt x="1626" y="794"/>
                    </a:lnTo>
                    <a:lnTo>
                      <a:pt x="1675" y="817"/>
                    </a:lnTo>
                    <a:lnTo>
                      <a:pt x="1725" y="841"/>
                    </a:lnTo>
                    <a:lnTo>
                      <a:pt x="1774" y="863"/>
                    </a:lnTo>
                    <a:lnTo>
                      <a:pt x="1823" y="886"/>
                    </a:lnTo>
                    <a:lnTo>
                      <a:pt x="1871" y="909"/>
                    </a:lnTo>
                    <a:lnTo>
                      <a:pt x="1919" y="933"/>
                    </a:lnTo>
                    <a:lnTo>
                      <a:pt x="1968" y="955"/>
                    </a:lnTo>
                    <a:lnTo>
                      <a:pt x="2017" y="978"/>
                    </a:lnTo>
                    <a:lnTo>
                      <a:pt x="2066" y="1001"/>
                    </a:lnTo>
                    <a:lnTo>
                      <a:pt x="2114" y="1025"/>
                    </a:lnTo>
                    <a:lnTo>
                      <a:pt x="2163" y="1047"/>
                    </a:lnTo>
                    <a:lnTo>
                      <a:pt x="2213" y="1070"/>
                    </a:lnTo>
                    <a:lnTo>
                      <a:pt x="2261" y="1093"/>
                    </a:lnTo>
                    <a:lnTo>
                      <a:pt x="2310" y="1116"/>
                    </a:lnTo>
                    <a:lnTo>
                      <a:pt x="2359" y="1141"/>
                    </a:lnTo>
                    <a:lnTo>
                      <a:pt x="2408" y="1165"/>
                    </a:lnTo>
                    <a:lnTo>
                      <a:pt x="2456" y="1187"/>
                    </a:lnTo>
                    <a:lnTo>
                      <a:pt x="2505" y="1210"/>
                    </a:lnTo>
                    <a:lnTo>
                      <a:pt x="2554" y="1233"/>
                    </a:lnTo>
                    <a:lnTo>
                      <a:pt x="2572" y="1241"/>
                    </a:lnTo>
                    <a:lnTo>
                      <a:pt x="2590" y="1250"/>
                    </a:lnTo>
                    <a:lnTo>
                      <a:pt x="2610" y="1259"/>
                    </a:lnTo>
                    <a:lnTo>
                      <a:pt x="2658" y="1282"/>
                    </a:lnTo>
                    <a:lnTo>
                      <a:pt x="2709" y="1304"/>
                    </a:lnTo>
                    <a:lnTo>
                      <a:pt x="2758" y="1327"/>
                    </a:lnTo>
                    <a:lnTo>
                      <a:pt x="2806" y="1350"/>
                    </a:lnTo>
                    <a:lnTo>
                      <a:pt x="2856" y="1373"/>
                    </a:lnTo>
                    <a:lnTo>
                      <a:pt x="2905" y="1395"/>
                    </a:lnTo>
                    <a:lnTo>
                      <a:pt x="2954" y="1418"/>
                    </a:lnTo>
                    <a:lnTo>
                      <a:pt x="3003" y="1441"/>
                    </a:lnTo>
                    <a:lnTo>
                      <a:pt x="3053" y="1465"/>
                    </a:lnTo>
                    <a:lnTo>
                      <a:pt x="3102" y="1488"/>
                    </a:lnTo>
                    <a:lnTo>
                      <a:pt x="3152" y="1510"/>
                    </a:lnTo>
                    <a:lnTo>
                      <a:pt x="3202" y="1534"/>
                    </a:lnTo>
                    <a:lnTo>
                      <a:pt x="3251" y="1557"/>
                    </a:lnTo>
                    <a:lnTo>
                      <a:pt x="3299" y="1578"/>
                    </a:lnTo>
                    <a:lnTo>
                      <a:pt x="3349" y="1601"/>
                    </a:lnTo>
                    <a:lnTo>
                      <a:pt x="3398" y="1624"/>
                    </a:lnTo>
                    <a:lnTo>
                      <a:pt x="3447" y="1646"/>
                    </a:lnTo>
                    <a:lnTo>
                      <a:pt x="3498" y="1668"/>
                    </a:lnTo>
                    <a:lnTo>
                      <a:pt x="3547" y="1690"/>
                    </a:lnTo>
                    <a:lnTo>
                      <a:pt x="3596" y="1713"/>
                    </a:lnTo>
                    <a:lnTo>
                      <a:pt x="3646" y="1734"/>
                    </a:lnTo>
                    <a:lnTo>
                      <a:pt x="3696" y="1757"/>
                    </a:lnTo>
                    <a:lnTo>
                      <a:pt x="3746" y="1779"/>
                    </a:lnTo>
                    <a:lnTo>
                      <a:pt x="3776" y="1776"/>
                    </a:lnTo>
                    <a:lnTo>
                      <a:pt x="3790" y="1752"/>
                    </a:lnTo>
                    <a:lnTo>
                      <a:pt x="3775" y="1730"/>
                    </a:lnTo>
                    <a:lnTo>
                      <a:pt x="3761" y="1723"/>
                    </a:lnTo>
                    <a:lnTo>
                      <a:pt x="3747" y="1716"/>
                    </a:lnTo>
                    <a:lnTo>
                      <a:pt x="3733" y="1709"/>
                    </a:lnTo>
                    <a:lnTo>
                      <a:pt x="3689" y="1688"/>
                    </a:lnTo>
                    <a:lnTo>
                      <a:pt x="3644" y="1667"/>
                    </a:lnTo>
                    <a:lnTo>
                      <a:pt x="3601" y="1647"/>
                    </a:lnTo>
                    <a:lnTo>
                      <a:pt x="3546" y="1621"/>
                    </a:lnTo>
                    <a:lnTo>
                      <a:pt x="3492" y="1594"/>
                    </a:lnTo>
                    <a:lnTo>
                      <a:pt x="3436" y="1569"/>
                    </a:lnTo>
                    <a:lnTo>
                      <a:pt x="3381" y="1543"/>
                    </a:lnTo>
                    <a:lnTo>
                      <a:pt x="3327" y="1517"/>
                    </a:lnTo>
                    <a:lnTo>
                      <a:pt x="3272" y="1492"/>
                    </a:lnTo>
                    <a:lnTo>
                      <a:pt x="3218" y="1466"/>
                    </a:lnTo>
                    <a:lnTo>
                      <a:pt x="3162" y="14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2" name="Freeform 372">
                <a:extLst>
                  <a:ext uri="{FF2B5EF4-FFF2-40B4-BE49-F238E27FC236}">
                    <a16:creationId xmlns:a16="http://schemas.microsoft.com/office/drawing/2014/main" id="{73469344-B5B2-C851-ED8A-C9738BB3FFE5}"/>
                  </a:ext>
                </a:extLst>
              </p:cNvPr>
              <p:cNvSpPr>
                <a:spLocks/>
              </p:cNvSpPr>
              <p:nvPr/>
            </p:nvSpPr>
            <p:spPr bwMode="auto">
              <a:xfrm>
                <a:off x="3684" y="2740"/>
                <a:ext cx="542" cy="254"/>
              </a:xfrm>
              <a:custGeom>
                <a:avLst/>
                <a:gdLst>
                  <a:gd name="T0" fmla="*/ 64 w 3790"/>
                  <a:gd name="T1" fmla="*/ 29 h 1779"/>
                  <a:gd name="T2" fmla="*/ 62 w 3790"/>
                  <a:gd name="T3" fmla="*/ 28 h 1779"/>
                  <a:gd name="T4" fmla="*/ 59 w 3790"/>
                  <a:gd name="T5" fmla="*/ 27 h 1779"/>
                  <a:gd name="T6" fmla="*/ 56 w 3790"/>
                  <a:gd name="T7" fmla="*/ 26 h 1779"/>
                  <a:gd name="T8" fmla="*/ 53 w 3790"/>
                  <a:gd name="T9" fmla="*/ 24 h 1779"/>
                  <a:gd name="T10" fmla="*/ 50 w 3790"/>
                  <a:gd name="T11" fmla="*/ 23 h 1779"/>
                  <a:gd name="T12" fmla="*/ 47 w 3790"/>
                  <a:gd name="T13" fmla="*/ 21 h 1779"/>
                  <a:gd name="T14" fmla="*/ 44 w 3790"/>
                  <a:gd name="T15" fmla="*/ 20 h 1779"/>
                  <a:gd name="T16" fmla="*/ 42 w 3790"/>
                  <a:gd name="T17" fmla="*/ 19 h 1779"/>
                  <a:gd name="T18" fmla="*/ 40 w 3790"/>
                  <a:gd name="T19" fmla="*/ 18 h 1779"/>
                  <a:gd name="T20" fmla="*/ 37 w 3790"/>
                  <a:gd name="T21" fmla="*/ 16 h 1779"/>
                  <a:gd name="T22" fmla="*/ 34 w 3790"/>
                  <a:gd name="T23" fmla="*/ 15 h 1779"/>
                  <a:gd name="T24" fmla="*/ 31 w 3790"/>
                  <a:gd name="T25" fmla="*/ 14 h 1779"/>
                  <a:gd name="T26" fmla="*/ 29 w 3790"/>
                  <a:gd name="T27" fmla="*/ 12 h 1779"/>
                  <a:gd name="T28" fmla="*/ 26 w 3790"/>
                  <a:gd name="T29" fmla="*/ 11 h 1779"/>
                  <a:gd name="T30" fmla="*/ 23 w 3790"/>
                  <a:gd name="T31" fmla="*/ 10 h 1779"/>
                  <a:gd name="T32" fmla="*/ 21 w 3790"/>
                  <a:gd name="T33" fmla="*/ 9 h 1779"/>
                  <a:gd name="T34" fmla="*/ 18 w 3790"/>
                  <a:gd name="T35" fmla="*/ 8 h 1779"/>
                  <a:gd name="T36" fmla="*/ 15 w 3790"/>
                  <a:gd name="T37" fmla="*/ 6 h 1779"/>
                  <a:gd name="T38" fmla="*/ 13 w 3790"/>
                  <a:gd name="T39" fmla="*/ 5 h 1779"/>
                  <a:gd name="T40" fmla="*/ 10 w 3790"/>
                  <a:gd name="T41" fmla="*/ 4 h 1779"/>
                  <a:gd name="T42" fmla="*/ 7 w 3790"/>
                  <a:gd name="T43" fmla="*/ 3 h 1779"/>
                  <a:gd name="T44" fmla="*/ 4 w 3790"/>
                  <a:gd name="T45" fmla="*/ 1 h 1779"/>
                  <a:gd name="T46" fmla="*/ 0 w 3790"/>
                  <a:gd name="T47" fmla="*/ 0 h 1779"/>
                  <a:gd name="T48" fmla="*/ 0 w 3790"/>
                  <a:gd name="T49" fmla="*/ 0 h 1779"/>
                  <a:gd name="T50" fmla="*/ 1 w 3790"/>
                  <a:gd name="T51" fmla="*/ 1 h 1779"/>
                  <a:gd name="T52" fmla="*/ 5 w 3790"/>
                  <a:gd name="T53" fmla="*/ 3 h 1779"/>
                  <a:gd name="T54" fmla="*/ 8 w 3790"/>
                  <a:gd name="T55" fmla="*/ 4 h 1779"/>
                  <a:gd name="T56" fmla="*/ 11 w 3790"/>
                  <a:gd name="T57" fmla="*/ 6 h 1779"/>
                  <a:gd name="T58" fmla="*/ 13 w 3790"/>
                  <a:gd name="T59" fmla="*/ 6 h 1779"/>
                  <a:gd name="T60" fmla="*/ 14 w 3790"/>
                  <a:gd name="T61" fmla="*/ 7 h 1779"/>
                  <a:gd name="T62" fmla="*/ 17 w 3790"/>
                  <a:gd name="T63" fmla="*/ 9 h 1779"/>
                  <a:gd name="T64" fmla="*/ 20 w 3790"/>
                  <a:gd name="T65" fmla="*/ 10 h 1779"/>
                  <a:gd name="T66" fmla="*/ 23 w 3790"/>
                  <a:gd name="T67" fmla="*/ 11 h 1779"/>
                  <a:gd name="T68" fmla="*/ 26 w 3790"/>
                  <a:gd name="T69" fmla="*/ 13 h 1779"/>
                  <a:gd name="T70" fmla="*/ 29 w 3790"/>
                  <a:gd name="T71" fmla="*/ 14 h 1779"/>
                  <a:gd name="T72" fmla="*/ 32 w 3790"/>
                  <a:gd name="T73" fmla="*/ 16 h 1779"/>
                  <a:gd name="T74" fmla="*/ 35 w 3790"/>
                  <a:gd name="T75" fmla="*/ 17 h 1779"/>
                  <a:gd name="T76" fmla="*/ 38 w 3790"/>
                  <a:gd name="T77" fmla="*/ 19 h 1779"/>
                  <a:gd name="T78" fmla="*/ 41 w 3790"/>
                  <a:gd name="T79" fmla="*/ 20 h 1779"/>
                  <a:gd name="T80" fmla="*/ 44 w 3790"/>
                  <a:gd name="T81" fmla="*/ 21 h 1779"/>
                  <a:gd name="T82" fmla="*/ 47 w 3790"/>
                  <a:gd name="T83" fmla="*/ 23 h 1779"/>
                  <a:gd name="T84" fmla="*/ 50 w 3790"/>
                  <a:gd name="T85" fmla="*/ 24 h 1779"/>
                  <a:gd name="T86" fmla="*/ 52 w 3790"/>
                  <a:gd name="T87" fmla="*/ 25 h 1779"/>
                  <a:gd name="T88" fmla="*/ 53 w 3790"/>
                  <a:gd name="T89" fmla="*/ 26 h 1779"/>
                  <a:gd name="T90" fmla="*/ 55 w 3790"/>
                  <a:gd name="T91" fmla="*/ 27 h 1779"/>
                  <a:gd name="T92" fmla="*/ 58 w 3790"/>
                  <a:gd name="T93" fmla="*/ 28 h 1779"/>
                  <a:gd name="T94" fmla="*/ 61 w 3790"/>
                  <a:gd name="T95" fmla="*/ 29 h 1779"/>
                  <a:gd name="T96" fmla="*/ 64 w 3790"/>
                  <a:gd name="T97" fmla="*/ 31 h 1779"/>
                  <a:gd name="T98" fmla="*/ 67 w 3790"/>
                  <a:gd name="T99" fmla="*/ 32 h 1779"/>
                  <a:gd name="T100" fmla="*/ 71 w 3790"/>
                  <a:gd name="T101" fmla="*/ 34 h 1779"/>
                  <a:gd name="T102" fmla="*/ 74 w 3790"/>
                  <a:gd name="T103" fmla="*/ 35 h 1779"/>
                  <a:gd name="T104" fmla="*/ 77 w 3790"/>
                  <a:gd name="T105" fmla="*/ 36 h 1779"/>
                  <a:gd name="T106" fmla="*/ 78 w 3790"/>
                  <a:gd name="T107" fmla="*/ 36 h 1779"/>
                  <a:gd name="T108" fmla="*/ 77 w 3790"/>
                  <a:gd name="T109" fmla="*/ 35 h 1779"/>
                  <a:gd name="T110" fmla="*/ 76 w 3790"/>
                  <a:gd name="T111" fmla="*/ 35 h 1779"/>
                  <a:gd name="T112" fmla="*/ 74 w 3790"/>
                  <a:gd name="T113" fmla="*/ 34 h 1779"/>
                  <a:gd name="T114" fmla="*/ 71 w 3790"/>
                  <a:gd name="T115" fmla="*/ 33 h 1779"/>
                  <a:gd name="T116" fmla="*/ 68 w 3790"/>
                  <a:gd name="T117" fmla="*/ 31 h 1779"/>
                  <a:gd name="T118" fmla="*/ 65 w 3790"/>
                  <a:gd name="T119" fmla="*/ 29 h 17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790" h="1779">
                    <a:moveTo>
                      <a:pt x="3162" y="1440"/>
                    </a:moveTo>
                    <a:lnTo>
                      <a:pt x="3143" y="1431"/>
                    </a:lnTo>
                    <a:lnTo>
                      <a:pt x="3123" y="1423"/>
                    </a:lnTo>
                    <a:lnTo>
                      <a:pt x="3104" y="1414"/>
                    </a:lnTo>
                    <a:lnTo>
                      <a:pt x="3047" y="1387"/>
                    </a:lnTo>
                    <a:lnTo>
                      <a:pt x="2989" y="1361"/>
                    </a:lnTo>
                    <a:lnTo>
                      <a:pt x="2932" y="1335"/>
                    </a:lnTo>
                    <a:lnTo>
                      <a:pt x="2875" y="1310"/>
                    </a:lnTo>
                    <a:lnTo>
                      <a:pt x="2819" y="1284"/>
                    </a:lnTo>
                    <a:lnTo>
                      <a:pt x="2762" y="1258"/>
                    </a:lnTo>
                    <a:lnTo>
                      <a:pt x="2703" y="1231"/>
                    </a:lnTo>
                    <a:lnTo>
                      <a:pt x="2642" y="1204"/>
                    </a:lnTo>
                    <a:lnTo>
                      <a:pt x="2583" y="1177"/>
                    </a:lnTo>
                    <a:lnTo>
                      <a:pt x="2524" y="1150"/>
                    </a:lnTo>
                    <a:lnTo>
                      <a:pt x="2465" y="1121"/>
                    </a:lnTo>
                    <a:lnTo>
                      <a:pt x="2407" y="1093"/>
                    </a:lnTo>
                    <a:lnTo>
                      <a:pt x="2348" y="1066"/>
                    </a:lnTo>
                    <a:lnTo>
                      <a:pt x="2289" y="1037"/>
                    </a:lnTo>
                    <a:lnTo>
                      <a:pt x="2231" y="1010"/>
                    </a:lnTo>
                    <a:lnTo>
                      <a:pt x="2170" y="982"/>
                    </a:lnTo>
                    <a:lnTo>
                      <a:pt x="2135" y="966"/>
                    </a:lnTo>
                    <a:lnTo>
                      <a:pt x="2101" y="950"/>
                    </a:lnTo>
                    <a:lnTo>
                      <a:pt x="2067" y="933"/>
                    </a:lnTo>
                    <a:lnTo>
                      <a:pt x="2001" y="900"/>
                    </a:lnTo>
                    <a:lnTo>
                      <a:pt x="1934" y="867"/>
                    </a:lnTo>
                    <a:lnTo>
                      <a:pt x="1868" y="834"/>
                    </a:lnTo>
                    <a:lnTo>
                      <a:pt x="1801" y="801"/>
                    </a:lnTo>
                    <a:lnTo>
                      <a:pt x="1750" y="773"/>
                    </a:lnTo>
                    <a:lnTo>
                      <a:pt x="1696" y="748"/>
                    </a:lnTo>
                    <a:lnTo>
                      <a:pt x="1645" y="721"/>
                    </a:lnTo>
                    <a:lnTo>
                      <a:pt x="1592" y="695"/>
                    </a:lnTo>
                    <a:lnTo>
                      <a:pt x="1538" y="669"/>
                    </a:lnTo>
                    <a:lnTo>
                      <a:pt x="1484" y="643"/>
                    </a:lnTo>
                    <a:lnTo>
                      <a:pt x="1409" y="606"/>
                    </a:lnTo>
                    <a:lnTo>
                      <a:pt x="1333" y="571"/>
                    </a:lnTo>
                    <a:lnTo>
                      <a:pt x="1255" y="536"/>
                    </a:lnTo>
                    <a:lnTo>
                      <a:pt x="1217" y="519"/>
                    </a:lnTo>
                    <a:lnTo>
                      <a:pt x="1179" y="501"/>
                    </a:lnTo>
                    <a:lnTo>
                      <a:pt x="1140" y="483"/>
                    </a:lnTo>
                    <a:lnTo>
                      <a:pt x="1078" y="455"/>
                    </a:lnTo>
                    <a:lnTo>
                      <a:pt x="1014" y="425"/>
                    </a:lnTo>
                    <a:lnTo>
                      <a:pt x="950" y="397"/>
                    </a:lnTo>
                    <a:lnTo>
                      <a:pt x="887" y="369"/>
                    </a:lnTo>
                    <a:lnTo>
                      <a:pt x="841" y="349"/>
                    </a:lnTo>
                    <a:lnTo>
                      <a:pt x="797" y="329"/>
                    </a:lnTo>
                    <a:lnTo>
                      <a:pt x="752" y="310"/>
                    </a:lnTo>
                    <a:lnTo>
                      <a:pt x="699" y="287"/>
                    </a:lnTo>
                    <a:lnTo>
                      <a:pt x="647" y="265"/>
                    </a:lnTo>
                    <a:lnTo>
                      <a:pt x="596" y="242"/>
                    </a:lnTo>
                    <a:lnTo>
                      <a:pt x="543" y="220"/>
                    </a:lnTo>
                    <a:lnTo>
                      <a:pt x="491" y="198"/>
                    </a:lnTo>
                    <a:lnTo>
                      <a:pt x="439" y="176"/>
                    </a:lnTo>
                    <a:lnTo>
                      <a:pt x="387" y="154"/>
                    </a:lnTo>
                    <a:lnTo>
                      <a:pt x="335" y="132"/>
                    </a:lnTo>
                    <a:lnTo>
                      <a:pt x="283" y="111"/>
                    </a:lnTo>
                    <a:lnTo>
                      <a:pt x="230" y="88"/>
                    </a:lnTo>
                    <a:lnTo>
                      <a:pt x="178" y="65"/>
                    </a:lnTo>
                    <a:lnTo>
                      <a:pt x="126" y="43"/>
                    </a:lnTo>
                    <a:lnTo>
                      <a:pt x="75" y="22"/>
                    </a:lnTo>
                    <a:lnTo>
                      <a:pt x="23" y="0"/>
                    </a:lnTo>
                    <a:lnTo>
                      <a:pt x="6" y="4"/>
                    </a:lnTo>
                    <a:lnTo>
                      <a:pt x="0" y="18"/>
                    </a:lnTo>
                    <a:lnTo>
                      <a:pt x="8" y="32"/>
                    </a:lnTo>
                    <a:lnTo>
                      <a:pt x="63" y="57"/>
                    </a:lnTo>
                    <a:lnTo>
                      <a:pt x="117" y="81"/>
                    </a:lnTo>
                    <a:lnTo>
                      <a:pt x="171" y="106"/>
                    </a:lnTo>
                    <a:lnTo>
                      <a:pt x="224" y="132"/>
                    </a:lnTo>
                    <a:lnTo>
                      <a:pt x="279" y="157"/>
                    </a:lnTo>
                    <a:lnTo>
                      <a:pt x="332" y="182"/>
                    </a:lnTo>
                    <a:lnTo>
                      <a:pt x="385" y="207"/>
                    </a:lnTo>
                    <a:lnTo>
                      <a:pt x="439" y="231"/>
                    </a:lnTo>
                    <a:lnTo>
                      <a:pt x="493" y="256"/>
                    </a:lnTo>
                    <a:lnTo>
                      <a:pt x="547" y="281"/>
                    </a:lnTo>
                    <a:lnTo>
                      <a:pt x="581" y="298"/>
                    </a:lnTo>
                    <a:lnTo>
                      <a:pt x="616" y="314"/>
                    </a:lnTo>
                    <a:lnTo>
                      <a:pt x="650" y="330"/>
                    </a:lnTo>
                    <a:lnTo>
                      <a:pt x="699" y="354"/>
                    </a:lnTo>
                    <a:lnTo>
                      <a:pt x="748" y="377"/>
                    </a:lnTo>
                    <a:lnTo>
                      <a:pt x="797" y="399"/>
                    </a:lnTo>
                    <a:lnTo>
                      <a:pt x="846" y="422"/>
                    </a:lnTo>
                    <a:lnTo>
                      <a:pt x="896" y="446"/>
                    </a:lnTo>
                    <a:lnTo>
                      <a:pt x="944" y="470"/>
                    </a:lnTo>
                    <a:lnTo>
                      <a:pt x="993" y="493"/>
                    </a:lnTo>
                    <a:lnTo>
                      <a:pt x="1041" y="515"/>
                    </a:lnTo>
                    <a:lnTo>
                      <a:pt x="1090" y="538"/>
                    </a:lnTo>
                    <a:lnTo>
                      <a:pt x="1138" y="561"/>
                    </a:lnTo>
                    <a:lnTo>
                      <a:pt x="1187" y="585"/>
                    </a:lnTo>
                    <a:lnTo>
                      <a:pt x="1237" y="607"/>
                    </a:lnTo>
                    <a:lnTo>
                      <a:pt x="1285" y="630"/>
                    </a:lnTo>
                    <a:lnTo>
                      <a:pt x="1335" y="653"/>
                    </a:lnTo>
                    <a:lnTo>
                      <a:pt x="1384" y="677"/>
                    </a:lnTo>
                    <a:lnTo>
                      <a:pt x="1431" y="700"/>
                    </a:lnTo>
                    <a:lnTo>
                      <a:pt x="1480" y="722"/>
                    </a:lnTo>
                    <a:lnTo>
                      <a:pt x="1529" y="746"/>
                    </a:lnTo>
                    <a:lnTo>
                      <a:pt x="1578" y="770"/>
                    </a:lnTo>
                    <a:lnTo>
                      <a:pt x="1626" y="794"/>
                    </a:lnTo>
                    <a:lnTo>
                      <a:pt x="1675" y="817"/>
                    </a:lnTo>
                    <a:lnTo>
                      <a:pt x="1725" y="841"/>
                    </a:lnTo>
                    <a:lnTo>
                      <a:pt x="1774" y="863"/>
                    </a:lnTo>
                    <a:lnTo>
                      <a:pt x="1823" y="886"/>
                    </a:lnTo>
                    <a:lnTo>
                      <a:pt x="1871" y="909"/>
                    </a:lnTo>
                    <a:lnTo>
                      <a:pt x="1919" y="933"/>
                    </a:lnTo>
                    <a:lnTo>
                      <a:pt x="1968" y="955"/>
                    </a:lnTo>
                    <a:lnTo>
                      <a:pt x="2017" y="978"/>
                    </a:lnTo>
                    <a:lnTo>
                      <a:pt x="2066" y="1001"/>
                    </a:lnTo>
                    <a:lnTo>
                      <a:pt x="2114" y="1025"/>
                    </a:lnTo>
                    <a:lnTo>
                      <a:pt x="2163" y="1047"/>
                    </a:lnTo>
                    <a:lnTo>
                      <a:pt x="2213" y="1070"/>
                    </a:lnTo>
                    <a:lnTo>
                      <a:pt x="2261" y="1093"/>
                    </a:lnTo>
                    <a:lnTo>
                      <a:pt x="2310" y="1116"/>
                    </a:lnTo>
                    <a:lnTo>
                      <a:pt x="2359" y="1141"/>
                    </a:lnTo>
                    <a:lnTo>
                      <a:pt x="2408" y="1165"/>
                    </a:lnTo>
                    <a:lnTo>
                      <a:pt x="2456" y="1187"/>
                    </a:lnTo>
                    <a:lnTo>
                      <a:pt x="2505" y="1210"/>
                    </a:lnTo>
                    <a:lnTo>
                      <a:pt x="2554" y="1233"/>
                    </a:lnTo>
                    <a:lnTo>
                      <a:pt x="2572" y="1241"/>
                    </a:lnTo>
                    <a:lnTo>
                      <a:pt x="2590" y="1250"/>
                    </a:lnTo>
                    <a:lnTo>
                      <a:pt x="2610" y="1259"/>
                    </a:lnTo>
                    <a:lnTo>
                      <a:pt x="2658" y="1282"/>
                    </a:lnTo>
                    <a:lnTo>
                      <a:pt x="2709" y="1304"/>
                    </a:lnTo>
                    <a:lnTo>
                      <a:pt x="2758" y="1327"/>
                    </a:lnTo>
                    <a:lnTo>
                      <a:pt x="2806" y="1350"/>
                    </a:lnTo>
                    <a:lnTo>
                      <a:pt x="2856" y="1373"/>
                    </a:lnTo>
                    <a:lnTo>
                      <a:pt x="2905" y="1395"/>
                    </a:lnTo>
                    <a:lnTo>
                      <a:pt x="2954" y="1418"/>
                    </a:lnTo>
                    <a:lnTo>
                      <a:pt x="3003" y="1441"/>
                    </a:lnTo>
                    <a:lnTo>
                      <a:pt x="3053" y="1465"/>
                    </a:lnTo>
                    <a:lnTo>
                      <a:pt x="3102" y="1488"/>
                    </a:lnTo>
                    <a:lnTo>
                      <a:pt x="3152" y="1510"/>
                    </a:lnTo>
                    <a:lnTo>
                      <a:pt x="3202" y="1534"/>
                    </a:lnTo>
                    <a:lnTo>
                      <a:pt x="3251" y="1557"/>
                    </a:lnTo>
                    <a:lnTo>
                      <a:pt x="3299" y="1578"/>
                    </a:lnTo>
                    <a:lnTo>
                      <a:pt x="3349" y="1601"/>
                    </a:lnTo>
                    <a:lnTo>
                      <a:pt x="3398" y="1624"/>
                    </a:lnTo>
                    <a:lnTo>
                      <a:pt x="3447" y="1646"/>
                    </a:lnTo>
                    <a:lnTo>
                      <a:pt x="3498" y="1668"/>
                    </a:lnTo>
                    <a:lnTo>
                      <a:pt x="3547" y="1690"/>
                    </a:lnTo>
                    <a:lnTo>
                      <a:pt x="3596" y="1713"/>
                    </a:lnTo>
                    <a:lnTo>
                      <a:pt x="3646" y="1734"/>
                    </a:lnTo>
                    <a:lnTo>
                      <a:pt x="3696" y="1757"/>
                    </a:lnTo>
                    <a:lnTo>
                      <a:pt x="3746" y="1779"/>
                    </a:lnTo>
                    <a:lnTo>
                      <a:pt x="3776" y="1776"/>
                    </a:lnTo>
                    <a:lnTo>
                      <a:pt x="3790" y="1752"/>
                    </a:lnTo>
                    <a:lnTo>
                      <a:pt x="3775" y="1730"/>
                    </a:lnTo>
                    <a:lnTo>
                      <a:pt x="3761" y="1723"/>
                    </a:lnTo>
                    <a:lnTo>
                      <a:pt x="3747" y="1716"/>
                    </a:lnTo>
                    <a:lnTo>
                      <a:pt x="3733" y="1709"/>
                    </a:lnTo>
                    <a:lnTo>
                      <a:pt x="3689" y="1688"/>
                    </a:lnTo>
                    <a:lnTo>
                      <a:pt x="3644" y="1667"/>
                    </a:lnTo>
                    <a:lnTo>
                      <a:pt x="3601" y="1647"/>
                    </a:lnTo>
                    <a:lnTo>
                      <a:pt x="3546" y="1621"/>
                    </a:lnTo>
                    <a:lnTo>
                      <a:pt x="3492" y="1594"/>
                    </a:lnTo>
                    <a:lnTo>
                      <a:pt x="3436" y="1569"/>
                    </a:lnTo>
                    <a:lnTo>
                      <a:pt x="3381" y="1543"/>
                    </a:lnTo>
                    <a:lnTo>
                      <a:pt x="3327" y="1517"/>
                    </a:lnTo>
                    <a:lnTo>
                      <a:pt x="3272" y="1492"/>
                    </a:lnTo>
                    <a:lnTo>
                      <a:pt x="3218" y="1466"/>
                    </a:lnTo>
                    <a:lnTo>
                      <a:pt x="3162" y="14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3" name="Freeform 373">
                <a:extLst>
                  <a:ext uri="{FF2B5EF4-FFF2-40B4-BE49-F238E27FC236}">
                    <a16:creationId xmlns:a16="http://schemas.microsoft.com/office/drawing/2014/main" id="{E4934142-36CA-0278-EA3A-7B773A4DCEFB}"/>
                  </a:ext>
                </a:extLst>
              </p:cNvPr>
              <p:cNvSpPr>
                <a:spLocks/>
              </p:cNvSpPr>
              <p:nvPr/>
            </p:nvSpPr>
            <p:spPr bwMode="auto">
              <a:xfrm>
                <a:off x="2582" y="2777"/>
                <a:ext cx="1" cy="1"/>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 h="1">
                    <a:moveTo>
                      <a:pt x="0" y="0"/>
                    </a:moveTo>
                    <a:lnTo>
                      <a:pt x="0" y="1"/>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4" name="Freeform 374">
                <a:extLst>
                  <a:ext uri="{FF2B5EF4-FFF2-40B4-BE49-F238E27FC236}">
                    <a16:creationId xmlns:a16="http://schemas.microsoft.com/office/drawing/2014/main" id="{C3A8AB74-1C97-A0A2-56E8-9E62E5790380}"/>
                  </a:ext>
                </a:extLst>
              </p:cNvPr>
              <p:cNvSpPr>
                <a:spLocks/>
              </p:cNvSpPr>
              <p:nvPr/>
            </p:nvSpPr>
            <p:spPr bwMode="auto">
              <a:xfrm>
                <a:off x="2582" y="2777"/>
                <a:ext cx="1" cy="1"/>
              </a:xfrm>
              <a:custGeom>
                <a:avLst/>
                <a:gdLst>
                  <a:gd name="T0" fmla="*/ 0 w 1"/>
                  <a:gd name="T1" fmla="*/ 0 h 1"/>
                  <a:gd name="T2" fmla="*/ 0 w 1"/>
                  <a:gd name="T3" fmla="*/ 1 h 1"/>
                  <a:gd name="T4" fmla="*/ 0 w 1"/>
                  <a:gd name="T5" fmla="*/ 1 h 1"/>
                  <a:gd name="T6" fmla="*/ 0 w 1"/>
                  <a:gd name="T7" fmla="*/ 1 h 1"/>
                  <a:gd name="T8" fmla="*/ 0 w 1"/>
                  <a:gd name="T9" fmla="*/ 1 h 1"/>
                  <a:gd name="T10" fmla="*/ 0 w 1"/>
                  <a:gd name="T11" fmla="*/ 1 h 1"/>
                  <a:gd name="T12" fmla="*/ 0 w 1"/>
                  <a:gd name="T13" fmla="*/ 1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 h="1">
                    <a:moveTo>
                      <a:pt x="0" y="0"/>
                    </a:moveTo>
                    <a:lnTo>
                      <a:pt x="0"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5" name="Freeform 375">
                <a:extLst>
                  <a:ext uri="{FF2B5EF4-FFF2-40B4-BE49-F238E27FC236}">
                    <a16:creationId xmlns:a16="http://schemas.microsoft.com/office/drawing/2014/main" id="{C326721F-512E-FCA3-B77F-C16C97FF5605}"/>
                  </a:ext>
                </a:extLst>
              </p:cNvPr>
              <p:cNvSpPr>
                <a:spLocks/>
              </p:cNvSpPr>
              <p:nvPr/>
            </p:nvSpPr>
            <p:spPr bwMode="auto">
              <a:xfrm>
                <a:off x="3082" y="2850"/>
                <a:ext cx="3" cy="1"/>
              </a:xfrm>
              <a:custGeom>
                <a:avLst/>
                <a:gdLst>
                  <a:gd name="T0" fmla="*/ 0 w 23"/>
                  <a:gd name="T1" fmla="*/ 0 h 6"/>
                  <a:gd name="T2" fmla="*/ 0 w 23"/>
                  <a:gd name="T3" fmla="*/ 0 h 6"/>
                  <a:gd name="T4" fmla="*/ 0 w 23"/>
                  <a:gd name="T5" fmla="*/ 0 h 6"/>
                  <a:gd name="T6" fmla="*/ 0 w 23"/>
                  <a:gd name="T7" fmla="*/ 0 h 6"/>
                  <a:gd name="T8" fmla="*/ 0 w 23"/>
                  <a:gd name="T9" fmla="*/ 0 h 6"/>
                  <a:gd name="T10" fmla="*/ 0 w 23"/>
                  <a:gd name="T11" fmla="*/ 0 h 6"/>
                  <a:gd name="T12" fmla="*/ 0 w 23"/>
                  <a:gd name="T13" fmla="*/ 0 h 6"/>
                  <a:gd name="T14" fmla="*/ 0 w 23"/>
                  <a:gd name="T15" fmla="*/ 0 h 6"/>
                  <a:gd name="T16" fmla="*/ 0 w 23"/>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
                    <a:moveTo>
                      <a:pt x="0" y="6"/>
                    </a:moveTo>
                    <a:lnTo>
                      <a:pt x="0" y="6"/>
                    </a:lnTo>
                    <a:lnTo>
                      <a:pt x="23" y="0"/>
                    </a:lnTo>
                    <a:lnTo>
                      <a:pt x="12" y="2"/>
                    </a:lnTo>
                    <a:lnTo>
                      <a:pt x="0" y="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6" name="Freeform 376">
                <a:extLst>
                  <a:ext uri="{FF2B5EF4-FFF2-40B4-BE49-F238E27FC236}">
                    <a16:creationId xmlns:a16="http://schemas.microsoft.com/office/drawing/2014/main" id="{D40E6DB0-9D0A-AB07-1FA1-7F7C15791C15}"/>
                  </a:ext>
                </a:extLst>
              </p:cNvPr>
              <p:cNvSpPr>
                <a:spLocks/>
              </p:cNvSpPr>
              <p:nvPr/>
            </p:nvSpPr>
            <p:spPr bwMode="auto">
              <a:xfrm>
                <a:off x="3082" y="2850"/>
                <a:ext cx="3" cy="1"/>
              </a:xfrm>
              <a:custGeom>
                <a:avLst/>
                <a:gdLst>
                  <a:gd name="T0" fmla="*/ 0 w 23"/>
                  <a:gd name="T1" fmla="*/ 0 h 6"/>
                  <a:gd name="T2" fmla="*/ 0 w 23"/>
                  <a:gd name="T3" fmla="*/ 0 h 6"/>
                  <a:gd name="T4" fmla="*/ 0 w 23"/>
                  <a:gd name="T5" fmla="*/ 0 h 6"/>
                  <a:gd name="T6" fmla="*/ 0 w 23"/>
                  <a:gd name="T7" fmla="*/ 0 h 6"/>
                  <a:gd name="T8" fmla="*/ 0 w 23"/>
                  <a:gd name="T9" fmla="*/ 0 h 6"/>
                  <a:gd name="T10" fmla="*/ 0 w 23"/>
                  <a:gd name="T11" fmla="*/ 0 h 6"/>
                  <a:gd name="T12" fmla="*/ 0 w 23"/>
                  <a:gd name="T13" fmla="*/ 0 h 6"/>
                  <a:gd name="T14" fmla="*/ 0 w 23"/>
                  <a:gd name="T15" fmla="*/ 0 h 6"/>
                  <a:gd name="T16" fmla="*/ 0 w 23"/>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6">
                    <a:moveTo>
                      <a:pt x="0" y="6"/>
                    </a:moveTo>
                    <a:lnTo>
                      <a:pt x="0" y="6"/>
                    </a:lnTo>
                    <a:lnTo>
                      <a:pt x="23" y="0"/>
                    </a:lnTo>
                    <a:lnTo>
                      <a:pt x="12" y="2"/>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7" name="Freeform 377">
                <a:extLst>
                  <a:ext uri="{FF2B5EF4-FFF2-40B4-BE49-F238E27FC236}">
                    <a16:creationId xmlns:a16="http://schemas.microsoft.com/office/drawing/2014/main" id="{4E47C8FC-79B4-5FA9-000E-823D0EFAAC83}"/>
                  </a:ext>
                </a:extLst>
              </p:cNvPr>
              <p:cNvSpPr>
                <a:spLocks/>
              </p:cNvSpPr>
              <p:nvPr/>
            </p:nvSpPr>
            <p:spPr bwMode="auto">
              <a:xfrm>
                <a:off x="3325" y="3443"/>
                <a:ext cx="2" cy="4"/>
              </a:xfrm>
              <a:custGeom>
                <a:avLst/>
                <a:gdLst>
                  <a:gd name="T0" fmla="*/ 0 w 10"/>
                  <a:gd name="T1" fmla="*/ 1 h 27"/>
                  <a:gd name="T2" fmla="*/ 0 w 10"/>
                  <a:gd name="T3" fmla="*/ 1 h 27"/>
                  <a:gd name="T4" fmla="*/ 0 w 10"/>
                  <a:gd name="T5" fmla="*/ 1 h 27"/>
                  <a:gd name="T6" fmla="*/ 0 w 10"/>
                  <a:gd name="T7" fmla="*/ 1 h 27"/>
                  <a:gd name="T8" fmla="*/ 0 w 10"/>
                  <a:gd name="T9" fmla="*/ 1 h 27"/>
                  <a:gd name="T10" fmla="*/ 0 w 10"/>
                  <a:gd name="T11" fmla="*/ 0 h 27"/>
                  <a:gd name="T12" fmla="*/ 0 w 10"/>
                  <a:gd name="T13" fmla="*/ 0 h 27"/>
                  <a:gd name="T14" fmla="*/ 0 w 10"/>
                  <a:gd name="T15" fmla="*/ 1 h 27"/>
                  <a:gd name="T16" fmla="*/ 0 w 10"/>
                  <a:gd name="T17" fmla="*/ 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27">
                    <a:moveTo>
                      <a:pt x="8" y="24"/>
                    </a:moveTo>
                    <a:lnTo>
                      <a:pt x="9" y="25"/>
                    </a:lnTo>
                    <a:lnTo>
                      <a:pt x="9" y="27"/>
                    </a:lnTo>
                    <a:lnTo>
                      <a:pt x="10" y="27"/>
                    </a:lnTo>
                    <a:lnTo>
                      <a:pt x="0" y="0"/>
                    </a:lnTo>
                    <a:lnTo>
                      <a:pt x="1" y="2"/>
                    </a:lnTo>
                    <a:lnTo>
                      <a:pt x="8" y="2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8" name="Freeform 378">
                <a:extLst>
                  <a:ext uri="{FF2B5EF4-FFF2-40B4-BE49-F238E27FC236}">
                    <a16:creationId xmlns:a16="http://schemas.microsoft.com/office/drawing/2014/main" id="{23D89AF9-B93D-AC48-F6A0-8B9559106AF9}"/>
                  </a:ext>
                </a:extLst>
              </p:cNvPr>
              <p:cNvSpPr>
                <a:spLocks/>
              </p:cNvSpPr>
              <p:nvPr/>
            </p:nvSpPr>
            <p:spPr bwMode="auto">
              <a:xfrm>
                <a:off x="3325" y="3443"/>
                <a:ext cx="2" cy="4"/>
              </a:xfrm>
              <a:custGeom>
                <a:avLst/>
                <a:gdLst>
                  <a:gd name="T0" fmla="*/ 0 w 10"/>
                  <a:gd name="T1" fmla="*/ 1 h 27"/>
                  <a:gd name="T2" fmla="*/ 0 w 10"/>
                  <a:gd name="T3" fmla="*/ 1 h 27"/>
                  <a:gd name="T4" fmla="*/ 0 w 10"/>
                  <a:gd name="T5" fmla="*/ 1 h 27"/>
                  <a:gd name="T6" fmla="*/ 0 w 10"/>
                  <a:gd name="T7" fmla="*/ 1 h 27"/>
                  <a:gd name="T8" fmla="*/ 0 w 10"/>
                  <a:gd name="T9" fmla="*/ 1 h 27"/>
                  <a:gd name="T10" fmla="*/ 0 w 10"/>
                  <a:gd name="T11" fmla="*/ 0 h 27"/>
                  <a:gd name="T12" fmla="*/ 0 w 10"/>
                  <a:gd name="T13" fmla="*/ 0 h 27"/>
                  <a:gd name="T14" fmla="*/ 0 w 10"/>
                  <a:gd name="T15" fmla="*/ 1 h 27"/>
                  <a:gd name="T16" fmla="*/ 0 w 10"/>
                  <a:gd name="T17" fmla="*/ 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27">
                    <a:moveTo>
                      <a:pt x="8" y="24"/>
                    </a:moveTo>
                    <a:lnTo>
                      <a:pt x="9" y="25"/>
                    </a:lnTo>
                    <a:lnTo>
                      <a:pt x="9" y="27"/>
                    </a:lnTo>
                    <a:lnTo>
                      <a:pt x="10" y="27"/>
                    </a:lnTo>
                    <a:lnTo>
                      <a:pt x="0" y="0"/>
                    </a:lnTo>
                    <a:lnTo>
                      <a:pt x="1" y="2"/>
                    </a:lnTo>
                    <a:lnTo>
                      <a:pt x="8"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19" name="Freeform 379">
                <a:extLst>
                  <a:ext uri="{FF2B5EF4-FFF2-40B4-BE49-F238E27FC236}">
                    <a16:creationId xmlns:a16="http://schemas.microsoft.com/office/drawing/2014/main" id="{DB38DE4B-A931-AFCE-02EA-1E225DEBBC42}"/>
                  </a:ext>
                </a:extLst>
              </p:cNvPr>
              <p:cNvSpPr>
                <a:spLocks noEditPoints="1"/>
              </p:cNvSpPr>
              <p:nvPr/>
            </p:nvSpPr>
            <p:spPr bwMode="auto">
              <a:xfrm>
                <a:off x="2688" y="3383"/>
                <a:ext cx="714" cy="344"/>
              </a:xfrm>
              <a:custGeom>
                <a:avLst/>
                <a:gdLst>
                  <a:gd name="T0" fmla="*/ 87 w 4998"/>
                  <a:gd name="T1" fmla="*/ 4 h 2405"/>
                  <a:gd name="T2" fmla="*/ 83 w 4998"/>
                  <a:gd name="T3" fmla="*/ 2 h 2405"/>
                  <a:gd name="T4" fmla="*/ 79 w 4998"/>
                  <a:gd name="T5" fmla="*/ 1 h 2405"/>
                  <a:gd name="T6" fmla="*/ 76 w 4998"/>
                  <a:gd name="T7" fmla="*/ 0 h 2405"/>
                  <a:gd name="T8" fmla="*/ 72 w 4998"/>
                  <a:gd name="T9" fmla="*/ 2 h 2405"/>
                  <a:gd name="T10" fmla="*/ 69 w 4998"/>
                  <a:gd name="T11" fmla="*/ 3 h 2405"/>
                  <a:gd name="T12" fmla="*/ 64 w 4998"/>
                  <a:gd name="T13" fmla="*/ 5 h 2405"/>
                  <a:gd name="T14" fmla="*/ 59 w 4998"/>
                  <a:gd name="T15" fmla="*/ 6 h 2405"/>
                  <a:gd name="T16" fmla="*/ 56 w 4998"/>
                  <a:gd name="T17" fmla="*/ 7 h 2405"/>
                  <a:gd name="T18" fmla="*/ 51 w 4998"/>
                  <a:gd name="T19" fmla="*/ 9 h 2405"/>
                  <a:gd name="T20" fmla="*/ 46 w 4998"/>
                  <a:gd name="T21" fmla="*/ 9 h 2405"/>
                  <a:gd name="T22" fmla="*/ 44 w 4998"/>
                  <a:gd name="T23" fmla="*/ 10 h 2405"/>
                  <a:gd name="T24" fmla="*/ 43 w 4998"/>
                  <a:gd name="T25" fmla="*/ 14 h 2405"/>
                  <a:gd name="T26" fmla="*/ 43 w 4998"/>
                  <a:gd name="T27" fmla="*/ 19 h 2405"/>
                  <a:gd name="T28" fmla="*/ 42 w 4998"/>
                  <a:gd name="T29" fmla="*/ 23 h 2405"/>
                  <a:gd name="T30" fmla="*/ 42 w 4998"/>
                  <a:gd name="T31" fmla="*/ 28 h 2405"/>
                  <a:gd name="T32" fmla="*/ 42 w 4998"/>
                  <a:gd name="T33" fmla="*/ 33 h 2405"/>
                  <a:gd name="T34" fmla="*/ 41 w 4998"/>
                  <a:gd name="T35" fmla="*/ 35 h 2405"/>
                  <a:gd name="T36" fmla="*/ 41 w 4998"/>
                  <a:gd name="T37" fmla="*/ 38 h 2405"/>
                  <a:gd name="T38" fmla="*/ 41 w 4998"/>
                  <a:gd name="T39" fmla="*/ 39 h 2405"/>
                  <a:gd name="T40" fmla="*/ 38 w 4998"/>
                  <a:gd name="T41" fmla="*/ 42 h 2405"/>
                  <a:gd name="T42" fmla="*/ 34 w 4998"/>
                  <a:gd name="T43" fmla="*/ 43 h 2405"/>
                  <a:gd name="T44" fmla="*/ 29 w 4998"/>
                  <a:gd name="T45" fmla="*/ 44 h 2405"/>
                  <a:gd name="T46" fmla="*/ 24 w 4998"/>
                  <a:gd name="T47" fmla="*/ 45 h 2405"/>
                  <a:gd name="T48" fmla="*/ 19 w 4998"/>
                  <a:gd name="T49" fmla="*/ 46 h 2405"/>
                  <a:gd name="T50" fmla="*/ 15 w 4998"/>
                  <a:gd name="T51" fmla="*/ 46 h 2405"/>
                  <a:gd name="T52" fmla="*/ 11 w 4998"/>
                  <a:gd name="T53" fmla="*/ 46 h 2405"/>
                  <a:gd name="T54" fmla="*/ 6 w 4998"/>
                  <a:gd name="T55" fmla="*/ 47 h 2405"/>
                  <a:gd name="T56" fmla="*/ 1 w 4998"/>
                  <a:gd name="T57" fmla="*/ 46 h 2405"/>
                  <a:gd name="T58" fmla="*/ 0 w 4998"/>
                  <a:gd name="T59" fmla="*/ 47 h 2405"/>
                  <a:gd name="T60" fmla="*/ 3 w 4998"/>
                  <a:gd name="T61" fmla="*/ 48 h 2405"/>
                  <a:gd name="T62" fmla="*/ 8 w 4998"/>
                  <a:gd name="T63" fmla="*/ 49 h 2405"/>
                  <a:gd name="T64" fmla="*/ 13 w 4998"/>
                  <a:gd name="T65" fmla="*/ 49 h 2405"/>
                  <a:gd name="T66" fmla="*/ 18 w 4998"/>
                  <a:gd name="T67" fmla="*/ 49 h 2405"/>
                  <a:gd name="T68" fmla="*/ 24 w 4998"/>
                  <a:gd name="T69" fmla="*/ 49 h 2405"/>
                  <a:gd name="T70" fmla="*/ 28 w 4998"/>
                  <a:gd name="T71" fmla="*/ 49 h 2405"/>
                  <a:gd name="T72" fmla="*/ 32 w 4998"/>
                  <a:gd name="T73" fmla="*/ 48 h 2405"/>
                  <a:gd name="T74" fmla="*/ 36 w 4998"/>
                  <a:gd name="T75" fmla="*/ 48 h 2405"/>
                  <a:gd name="T76" fmla="*/ 40 w 4998"/>
                  <a:gd name="T77" fmla="*/ 47 h 2405"/>
                  <a:gd name="T78" fmla="*/ 45 w 4998"/>
                  <a:gd name="T79" fmla="*/ 46 h 2405"/>
                  <a:gd name="T80" fmla="*/ 49 w 4998"/>
                  <a:gd name="T81" fmla="*/ 45 h 2405"/>
                  <a:gd name="T82" fmla="*/ 54 w 4998"/>
                  <a:gd name="T83" fmla="*/ 43 h 2405"/>
                  <a:gd name="T84" fmla="*/ 58 w 4998"/>
                  <a:gd name="T85" fmla="*/ 41 h 2405"/>
                  <a:gd name="T86" fmla="*/ 62 w 4998"/>
                  <a:gd name="T87" fmla="*/ 40 h 2405"/>
                  <a:gd name="T88" fmla="*/ 67 w 4998"/>
                  <a:gd name="T89" fmla="*/ 38 h 2405"/>
                  <a:gd name="T90" fmla="*/ 71 w 4998"/>
                  <a:gd name="T91" fmla="*/ 36 h 2405"/>
                  <a:gd name="T92" fmla="*/ 74 w 4998"/>
                  <a:gd name="T93" fmla="*/ 35 h 2405"/>
                  <a:gd name="T94" fmla="*/ 78 w 4998"/>
                  <a:gd name="T95" fmla="*/ 33 h 2405"/>
                  <a:gd name="T96" fmla="*/ 82 w 4998"/>
                  <a:gd name="T97" fmla="*/ 32 h 2405"/>
                  <a:gd name="T98" fmla="*/ 87 w 4998"/>
                  <a:gd name="T99" fmla="*/ 30 h 2405"/>
                  <a:gd name="T100" fmla="*/ 91 w 4998"/>
                  <a:gd name="T101" fmla="*/ 28 h 2405"/>
                  <a:gd name="T102" fmla="*/ 95 w 4998"/>
                  <a:gd name="T103" fmla="*/ 25 h 2405"/>
                  <a:gd name="T104" fmla="*/ 98 w 4998"/>
                  <a:gd name="T105" fmla="*/ 23 h 2405"/>
                  <a:gd name="T106" fmla="*/ 101 w 4998"/>
                  <a:gd name="T107" fmla="*/ 20 h 2405"/>
                  <a:gd name="T108" fmla="*/ 102 w 4998"/>
                  <a:gd name="T109" fmla="*/ 16 h 2405"/>
                  <a:gd name="T110" fmla="*/ 101 w 4998"/>
                  <a:gd name="T111" fmla="*/ 13 h 2405"/>
                  <a:gd name="T112" fmla="*/ 98 w 4998"/>
                  <a:gd name="T113" fmla="*/ 10 h 2405"/>
                  <a:gd name="T114" fmla="*/ 94 w 4998"/>
                  <a:gd name="T115" fmla="*/ 8 h 2405"/>
                  <a:gd name="T116" fmla="*/ 91 w 4998"/>
                  <a:gd name="T117" fmla="*/ 6 h 2405"/>
                  <a:gd name="T118" fmla="*/ 91 w 4998"/>
                  <a:gd name="T119" fmla="*/ 9 h 24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998" h="2405">
                    <a:moveTo>
                      <a:pt x="4477" y="281"/>
                    </a:moveTo>
                    <a:lnTo>
                      <a:pt x="4440" y="259"/>
                    </a:lnTo>
                    <a:lnTo>
                      <a:pt x="4402" y="236"/>
                    </a:lnTo>
                    <a:lnTo>
                      <a:pt x="4363" y="217"/>
                    </a:lnTo>
                    <a:lnTo>
                      <a:pt x="4323" y="198"/>
                    </a:lnTo>
                    <a:lnTo>
                      <a:pt x="4282" y="181"/>
                    </a:lnTo>
                    <a:lnTo>
                      <a:pt x="4242" y="165"/>
                    </a:lnTo>
                    <a:lnTo>
                      <a:pt x="4201" y="149"/>
                    </a:lnTo>
                    <a:lnTo>
                      <a:pt x="4160" y="135"/>
                    </a:lnTo>
                    <a:lnTo>
                      <a:pt x="4119" y="120"/>
                    </a:lnTo>
                    <a:lnTo>
                      <a:pt x="4065" y="101"/>
                    </a:lnTo>
                    <a:lnTo>
                      <a:pt x="4010" y="82"/>
                    </a:lnTo>
                    <a:lnTo>
                      <a:pt x="3956" y="65"/>
                    </a:lnTo>
                    <a:lnTo>
                      <a:pt x="3927" y="54"/>
                    </a:lnTo>
                    <a:lnTo>
                      <a:pt x="3885" y="39"/>
                    </a:lnTo>
                    <a:lnTo>
                      <a:pt x="3856" y="29"/>
                    </a:lnTo>
                    <a:lnTo>
                      <a:pt x="3865" y="33"/>
                    </a:lnTo>
                    <a:lnTo>
                      <a:pt x="3825" y="19"/>
                    </a:lnTo>
                    <a:lnTo>
                      <a:pt x="3785" y="8"/>
                    </a:lnTo>
                    <a:lnTo>
                      <a:pt x="3746" y="2"/>
                    </a:lnTo>
                    <a:lnTo>
                      <a:pt x="3708" y="0"/>
                    </a:lnTo>
                    <a:lnTo>
                      <a:pt x="3669" y="4"/>
                    </a:lnTo>
                    <a:lnTo>
                      <a:pt x="3633" y="12"/>
                    </a:lnTo>
                    <a:lnTo>
                      <a:pt x="3595" y="27"/>
                    </a:lnTo>
                    <a:lnTo>
                      <a:pt x="3561" y="49"/>
                    </a:lnTo>
                    <a:lnTo>
                      <a:pt x="3527" y="77"/>
                    </a:lnTo>
                    <a:lnTo>
                      <a:pt x="3508" y="101"/>
                    </a:lnTo>
                    <a:lnTo>
                      <a:pt x="3489" y="126"/>
                    </a:lnTo>
                    <a:lnTo>
                      <a:pt x="3475" y="153"/>
                    </a:lnTo>
                    <a:lnTo>
                      <a:pt x="3435" y="162"/>
                    </a:lnTo>
                    <a:lnTo>
                      <a:pt x="3395" y="171"/>
                    </a:lnTo>
                    <a:lnTo>
                      <a:pt x="3354" y="181"/>
                    </a:lnTo>
                    <a:lnTo>
                      <a:pt x="3314" y="191"/>
                    </a:lnTo>
                    <a:lnTo>
                      <a:pt x="3273" y="202"/>
                    </a:lnTo>
                    <a:lnTo>
                      <a:pt x="3232" y="213"/>
                    </a:lnTo>
                    <a:lnTo>
                      <a:pt x="3193" y="224"/>
                    </a:lnTo>
                    <a:lnTo>
                      <a:pt x="3153" y="236"/>
                    </a:lnTo>
                    <a:lnTo>
                      <a:pt x="3114" y="247"/>
                    </a:lnTo>
                    <a:lnTo>
                      <a:pt x="3074" y="260"/>
                    </a:lnTo>
                    <a:lnTo>
                      <a:pt x="3035" y="271"/>
                    </a:lnTo>
                    <a:lnTo>
                      <a:pt x="2996" y="282"/>
                    </a:lnTo>
                    <a:lnTo>
                      <a:pt x="2956" y="293"/>
                    </a:lnTo>
                    <a:lnTo>
                      <a:pt x="2915" y="304"/>
                    </a:lnTo>
                    <a:lnTo>
                      <a:pt x="2881" y="314"/>
                    </a:lnTo>
                    <a:lnTo>
                      <a:pt x="2846" y="323"/>
                    </a:lnTo>
                    <a:lnTo>
                      <a:pt x="2811" y="335"/>
                    </a:lnTo>
                    <a:lnTo>
                      <a:pt x="2773" y="346"/>
                    </a:lnTo>
                    <a:lnTo>
                      <a:pt x="2736" y="356"/>
                    </a:lnTo>
                    <a:lnTo>
                      <a:pt x="2698" y="368"/>
                    </a:lnTo>
                    <a:lnTo>
                      <a:pt x="2659" y="379"/>
                    </a:lnTo>
                    <a:lnTo>
                      <a:pt x="2621" y="390"/>
                    </a:lnTo>
                    <a:lnTo>
                      <a:pt x="2580" y="401"/>
                    </a:lnTo>
                    <a:lnTo>
                      <a:pt x="2540" y="411"/>
                    </a:lnTo>
                    <a:lnTo>
                      <a:pt x="2500" y="420"/>
                    </a:lnTo>
                    <a:lnTo>
                      <a:pt x="2460" y="428"/>
                    </a:lnTo>
                    <a:lnTo>
                      <a:pt x="2421" y="437"/>
                    </a:lnTo>
                    <a:lnTo>
                      <a:pt x="2381" y="443"/>
                    </a:lnTo>
                    <a:lnTo>
                      <a:pt x="2342" y="448"/>
                    </a:lnTo>
                    <a:lnTo>
                      <a:pt x="2301" y="453"/>
                    </a:lnTo>
                    <a:lnTo>
                      <a:pt x="2264" y="456"/>
                    </a:lnTo>
                    <a:lnTo>
                      <a:pt x="2226" y="458"/>
                    </a:lnTo>
                    <a:lnTo>
                      <a:pt x="2188" y="458"/>
                    </a:lnTo>
                    <a:lnTo>
                      <a:pt x="2151" y="454"/>
                    </a:lnTo>
                    <a:lnTo>
                      <a:pt x="2148" y="478"/>
                    </a:lnTo>
                    <a:lnTo>
                      <a:pt x="2143" y="500"/>
                    </a:lnTo>
                    <a:lnTo>
                      <a:pt x="2140" y="522"/>
                    </a:lnTo>
                    <a:lnTo>
                      <a:pt x="2133" y="562"/>
                    </a:lnTo>
                    <a:lnTo>
                      <a:pt x="2127" y="602"/>
                    </a:lnTo>
                    <a:lnTo>
                      <a:pt x="2122" y="642"/>
                    </a:lnTo>
                    <a:lnTo>
                      <a:pt x="2116" y="682"/>
                    </a:lnTo>
                    <a:lnTo>
                      <a:pt x="2110" y="721"/>
                    </a:lnTo>
                    <a:lnTo>
                      <a:pt x="2106" y="760"/>
                    </a:lnTo>
                    <a:lnTo>
                      <a:pt x="2100" y="800"/>
                    </a:lnTo>
                    <a:lnTo>
                      <a:pt x="2097" y="840"/>
                    </a:lnTo>
                    <a:lnTo>
                      <a:pt x="2092" y="879"/>
                    </a:lnTo>
                    <a:lnTo>
                      <a:pt x="2089" y="919"/>
                    </a:lnTo>
                    <a:lnTo>
                      <a:pt x="2085" y="959"/>
                    </a:lnTo>
                    <a:lnTo>
                      <a:pt x="2082" y="999"/>
                    </a:lnTo>
                    <a:lnTo>
                      <a:pt x="2080" y="1040"/>
                    </a:lnTo>
                    <a:lnTo>
                      <a:pt x="2077" y="1080"/>
                    </a:lnTo>
                    <a:lnTo>
                      <a:pt x="2075" y="1119"/>
                    </a:lnTo>
                    <a:lnTo>
                      <a:pt x="2074" y="1160"/>
                    </a:lnTo>
                    <a:lnTo>
                      <a:pt x="2074" y="1201"/>
                    </a:lnTo>
                    <a:lnTo>
                      <a:pt x="2076" y="1243"/>
                    </a:lnTo>
                    <a:lnTo>
                      <a:pt x="2077" y="1285"/>
                    </a:lnTo>
                    <a:lnTo>
                      <a:pt x="2078" y="1326"/>
                    </a:lnTo>
                    <a:lnTo>
                      <a:pt x="2080" y="1368"/>
                    </a:lnTo>
                    <a:lnTo>
                      <a:pt x="2078" y="1410"/>
                    </a:lnTo>
                    <a:lnTo>
                      <a:pt x="2077" y="1451"/>
                    </a:lnTo>
                    <a:lnTo>
                      <a:pt x="2074" y="1492"/>
                    </a:lnTo>
                    <a:lnTo>
                      <a:pt x="2068" y="1532"/>
                    </a:lnTo>
                    <a:lnTo>
                      <a:pt x="2060" y="1572"/>
                    </a:lnTo>
                    <a:lnTo>
                      <a:pt x="2049" y="1612"/>
                    </a:lnTo>
                    <a:lnTo>
                      <a:pt x="2034" y="1649"/>
                    </a:lnTo>
                    <a:lnTo>
                      <a:pt x="2025" y="1666"/>
                    </a:lnTo>
                    <a:lnTo>
                      <a:pt x="2014" y="1681"/>
                    </a:lnTo>
                    <a:lnTo>
                      <a:pt x="2000" y="1695"/>
                    </a:lnTo>
                    <a:lnTo>
                      <a:pt x="2009" y="1736"/>
                    </a:lnTo>
                    <a:lnTo>
                      <a:pt x="2015" y="1781"/>
                    </a:lnTo>
                    <a:lnTo>
                      <a:pt x="2016" y="1828"/>
                    </a:lnTo>
                    <a:lnTo>
                      <a:pt x="2015" y="1841"/>
                    </a:lnTo>
                    <a:lnTo>
                      <a:pt x="2011" y="1854"/>
                    </a:lnTo>
                    <a:lnTo>
                      <a:pt x="2008" y="1866"/>
                    </a:lnTo>
                    <a:lnTo>
                      <a:pt x="2005" y="1883"/>
                    </a:lnTo>
                    <a:lnTo>
                      <a:pt x="1998" y="1899"/>
                    </a:lnTo>
                    <a:lnTo>
                      <a:pt x="1990" y="1915"/>
                    </a:lnTo>
                    <a:lnTo>
                      <a:pt x="1998" y="1952"/>
                    </a:lnTo>
                    <a:lnTo>
                      <a:pt x="1985" y="1987"/>
                    </a:lnTo>
                    <a:lnTo>
                      <a:pt x="1950" y="2015"/>
                    </a:lnTo>
                    <a:lnTo>
                      <a:pt x="1914" y="2029"/>
                    </a:lnTo>
                    <a:lnTo>
                      <a:pt x="1877" y="2043"/>
                    </a:lnTo>
                    <a:lnTo>
                      <a:pt x="1840" y="2056"/>
                    </a:lnTo>
                    <a:lnTo>
                      <a:pt x="1802" y="2068"/>
                    </a:lnTo>
                    <a:lnTo>
                      <a:pt x="1766" y="2080"/>
                    </a:lnTo>
                    <a:lnTo>
                      <a:pt x="1728" y="2092"/>
                    </a:lnTo>
                    <a:lnTo>
                      <a:pt x="1691" y="2103"/>
                    </a:lnTo>
                    <a:lnTo>
                      <a:pt x="1652" y="2114"/>
                    </a:lnTo>
                    <a:lnTo>
                      <a:pt x="1615" y="2123"/>
                    </a:lnTo>
                    <a:lnTo>
                      <a:pt x="1577" y="2132"/>
                    </a:lnTo>
                    <a:lnTo>
                      <a:pt x="1538" y="2142"/>
                    </a:lnTo>
                    <a:lnTo>
                      <a:pt x="1499" y="2151"/>
                    </a:lnTo>
                    <a:lnTo>
                      <a:pt x="1461" y="2157"/>
                    </a:lnTo>
                    <a:lnTo>
                      <a:pt x="1422" y="2167"/>
                    </a:lnTo>
                    <a:lnTo>
                      <a:pt x="1384" y="2173"/>
                    </a:lnTo>
                    <a:lnTo>
                      <a:pt x="1344" y="2180"/>
                    </a:lnTo>
                    <a:lnTo>
                      <a:pt x="1305" y="2187"/>
                    </a:lnTo>
                    <a:lnTo>
                      <a:pt x="1268" y="2193"/>
                    </a:lnTo>
                    <a:lnTo>
                      <a:pt x="1228" y="2200"/>
                    </a:lnTo>
                    <a:lnTo>
                      <a:pt x="1188" y="2205"/>
                    </a:lnTo>
                    <a:lnTo>
                      <a:pt x="1148" y="2210"/>
                    </a:lnTo>
                    <a:lnTo>
                      <a:pt x="1111" y="2215"/>
                    </a:lnTo>
                    <a:lnTo>
                      <a:pt x="1070" y="2221"/>
                    </a:lnTo>
                    <a:lnTo>
                      <a:pt x="1032" y="2226"/>
                    </a:lnTo>
                    <a:lnTo>
                      <a:pt x="993" y="2230"/>
                    </a:lnTo>
                    <a:lnTo>
                      <a:pt x="954" y="2235"/>
                    </a:lnTo>
                    <a:lnTo>
                      <a:pt x="915" y="2239"/>
                    </a:lnTo>
                    <a:lnTo>
                      <a:pt x="876" y="2244"/>
                    </a:lnTo>
                    <a:lnTo>
                      <a:pt x="836" y="2248"/>
                    </a:lnTo>
                    <a:lnTo>
                      <a:pt x="796" y="2251"/>
                    </a:lnTo>
                    <a:lnTo>
                      <a:pt x="755" y="2254"/>
                    </a:lnTo>
                    <a:lnTo>
                      <a:pt x="716" y="2258"/>
                    </a:lnTo>
                    <a:lnTo>
                      <a:pt x="677" y="2261"/>
                    </a:lnTo>
                    <a:lnTo>
                      <a:pt x="637" y="2263"/>
                    </a:lnTo>
                    <a:lnTo>
                      <a:pt x="597" y="2266"/>
                    </a:lnTo>
                    <a:lnTo>
                      <a:pt x="558" y="2268"/>
                    </a:lnTo>
                    <a:lnTo>
                      <a:pt x="519" y="2270"/>
                    </a:lnTo>
                    <a:lnTo>
                      <a:pt x="479" y="2271"/>
                    </a:lnTo>
                    <a:lnTo>
                      <a:pt x="437" y="2273"/>
                    </a:lnTo>
                    <a:lnTo>
                      <a:pt x="398" y="2275"/>
                    </a:lnTo>
                    <a:lnTo>
                      <a:pt x="358" y="2275"/>
                    </a:lnTo>
                    <a:lnTo>
                      <a:pt x="318" y="2276"/>
                    </a:lnTo>
                    <a:lnTo>
                      <a:pt x="279" y="2276"/>
                    </a:lnTo>
                    <a:lnTo>
                      <a:pt x="240" y="2277"/>
                    </a:lnTo>
                    <a:lnTo>
                      <a:pt x="200" y="2277"/>
                    </a:lnTo>
                    <a:lnTo>
                      <a:pt x="160" y="2276"/>
                    </a:lnTo>
                    <a:lnTo>
                      <a:pt x="119" y="2275"/>
                    </a:lnTo>
                    <a:lnTo>
                      <a:pt x="80" y="2275"/>
                    </a:lnTo>
                    <a:lnTo>
                      <a:pt x="41" y="2273"/>
                    </a:lnTo>
                    <a:lnTo>
                      <a:pt x="0" y="2271"/>
                    </a:lnTo>
                    <a:lnTo>
                      <a:pt x="3" y="2276"/>
                    </a:lnTo>
                    <a:lnTo>
                      <a:pt x="8" y="2280"/>
                    </a:lnTo>
                    <a:lnTo>
                      <a:pt x="13" y="2284"/>
                    </a:lnTo>
                    <a:lnTo>
                      <a:pt x="33" y="2296"/>
                    </a:lnTo>
                    <a:lnTo>
                      <a:pt x="56" y="2308"/>
                    </a:lnTo>
                    <a:lnTo>
                      <a:pt x="81" y="2318"/>
                    </a:lnTo>
                    <a:lnTo>
                      <a:pt x="108" y="2328"/>
                    </a:lnTo>
                    <a:lnTo>
                      <a:pt x="137" y="2337"/>
                    </a:lnTo>
                    <a:lnTo>
                      <a:pt x="168" y="2346"/>
                    </a:lnTo>
                    <a:lnTo>
                      <a:pt x="200" y="2354"/>
                    </a:lnTo>
                    <a:lnTo>
                      <a:pt x="233" y="2361"/>
                    </a:lnTo>
                    <a:lnTo>
                      <a:pt x="268" y="2368"/>
                    </a:lnTo>
                    <a:lnTo>
                      <a:pt x="305" y="2374"/>
                    </a:lnTo>
                    <a:lnTo>
                      <a:pt x="342" y="2379"/>
                    </a:lnTo>
                    <a:lnTo>
                      <a:pt x="381" y="2384"/>
                    </a:lnTo>
                    <a:lnTo>
                      <a:pt x="421" y="2388"/>
                    </a:lnTo>
                    <a:lnTo>
                      <a:pt x="464" y="2392"/>
                    </a:lnTo>
                    <a:lnTo>
                      <a:pt x="505" y="2395"/>
                    </a:lnTo>
                    <a:lnTo>
                      <a:pt x="547" y="2397"/>
                    </a:lnTo>
                    <a:lnTo>
                      <a:pt x="590" y="2400"/>
                    </a:lnTo>
                    <a:lnTo>
                      <a:pt x="633" y="2402"/>
                    </a:lnTo>
                    <a:lnTo>
                      <a:pt x="677" y="2403"/>
                    </a:lnTo>
                    <a:lnTo>
                      <a:pt x="722" y="2404"/>
                    </a:lnTo>
                    <a:lnTo>
                      <a:pt x="768" y="2405"/>
                    </a:lnTo>
                    <a:lnTo>
                      <a:pt x="813" y="2405"/>
                    </a:lnTo>
                    <a:lnTo>
                      <a:pt x="856" y="2405"/>
                    </a:lnTo>
                    <a:lnTo>
                      <a:pt x="902" y="2405"/>
                    </a:lnTo>
                    <a:lnTo>
                      <a:pt x="946" y="2404"/>
                    </a:lnTo>
                    <a:lnTo>
                      <a:pt x="989" y="2402"/>
                    </a:lnTo>
                    <a:lnTo>
                      <a:pt x="1032" y="2402"/>
                    </a:lnTo>
                    <a:lnTo>
                      <a:pt x="1077" y="2400"/>
                    </a:lnTo>
                    <a:lnTo>
                      <a:pt x="1121" y="2399"/>
                    </a:lnTo>
                    <a:lnTo>
                      <a:pt x="1163" y="2396"/>
                    </a:lnTo>
                    <a:lnTo>
                      <a:pt x="1205" y="2394"/>
                    </a:lnTo>
                    <a:lnTo>
                      <a:pt x="1245" y="2392"/>
                    </a:lnTo>
                    <a:lnTo>
                      <a:pt x="1284" y="2389"/>
                    </a:lnTo>
                    <a:lnTo>
                      <a:pt x="1322" y="2387"/>
                    </a:lnTo>
                    <a:lnTo>
                      <a:pt x="1359" y="2385"/>
                    </a:lnTo>
                    <a:lnTo>
                      <a:pt x="1395" y="2382"/>
                    </a:lnTo>
                    <a:lnTo>
                      <a:pt x="1429" y="2379"/>
                    </a:lnTo>
                    <a:lnTo>
                      <a:pt x="1461" y="2376"/>
                    </a:lnTo>
                    <a:lnTo>
                      <a:pt x="1493" y="2374"/>
                    </a:lnTo>
                    <a:lnTo>
                      <a:pt x="1522" y="2370"/>
                    </a:lnTo>
                    <a:lnTo>
                      <a:pt x="1550" y="2367"/>
                    </a:lnTo>
                    <a:lnTo>
                      <a:pt x="1576" y="2364"/>
                    </a:lnTo>
                    <a:lnTo>
                      <a:pt x="1599" y="2361"/>
                    </a:lnTo>
                    <a:lnTo>
                      <a:pt x="1637" y="2358"/>
                    </a:lnTo>
                    <a:lnTo>
                      <a:pt x="1675" y="2353"/>
                    </a:lnTo>
                    <a:lnTo>
                      <a:pt x="1714" y="2347"/>
                    </a:lnTo>
                    <a:lnTo>
                      <a:pt x="1751" y="2341"/>
                    </a:lnTo>
                    <a:lnTo>
                      <a:pt x="1789" y="2335"/>
                    </a:lnTo>
                    <a:lnTo>
                      <a:pt x="1826" y="2328"/>
                    </a:lnTo>
                    <a:lnTo>
                      <a:pt x="1864" y="2321"/>
                    </a:lnTo>
                    <a:lnTo>
                      <a:pt x="1901" y="2314"/>
                    </a:lnTo>
                    <a:lnTo>
                      <a:pt x="1937" y="2306"/>
                    </a:lnTo>
                    <a:lnTo>
                      <a:pt x="1975" y="2298"/>
                    </a:lnTo>
                    <a:lnTo>
                      <a:pt x="2013" y="2291"/>
                    </a:lnTo>
                    <a:lnTo>
                      <a:pt x="2050" y="2283"/>
                    </a:lnTo>
                    <a:lnTo>
                      <a:pt x="2086" y="2273"/>
                    </a:lnTo>
                    <a:lnTo>
                      <a:pt x="2123" y="2264"/>
                    </a:lnTo>
                    <a:lnTo>
                      <a:pt x="2159" y="2255"/>
                    </a:lnTo>
                    <a:lnTo>
                      <a:pt x="2196" y="2245"/>
                    </a:lnTo>
                    <a:lnTo>
                      <a:pt x="2233" y="2236"/>
                    </a:lnTo>
                    <a:lnTo>
                      <a:pt x="2269" y="2225"/>
                    </a:lnTo>
                    <a:lnTo>
                      <a:pt x="2305" y="2214"/>
                    </a:lnTo>
                    <a:lnTo>
                      <a:pt x="2342" y="2204"/>
                    </a:lnTo>
                    <a:lnTo>
                      <a:pt x="2377" y="2193"/>
                    </a:lnTo>
                    <a:lnTo>
                      <a:pt x="2414" y="2181"/>
                    </a:lnTo>
                    <a:lnTo>
                      <a:pt x="2450" y="2170"/>
                    </a:lnTo>
                    <a:lnTo>
                      <a:pt x="2486" y="2159"/>
                    </a:lnTo>
                    <a:lnTo>
                      <a:pt x="2522" y="2146"/>
                    </a:lnTo>
                    <a:lnTo>
                      <a:pt x="2556" y="2135"/>
                    </a:lnTo>
                    <a:lnTo>
                      <a:pt x="2594" y="2122"/>
                    </a:lnTo>
                    <a:lnTo>
                      <a:pt x="2630" y="2110"/>
                    </a:lnTo>
                    <a:lnTo>
                      <a:pt x="2665" y="2096"/>
                    </a:lnTo>
                    <a:lnTo>
                      <a:pt x="2700" y="2082"/>
                    </a:lnTo>
                    <a:lnTo>
                      <a:pt x="2736" y="2070"/>
                    </a:lnTo>
                    <a:lnTo>
                      <a:pt x="2771" y="2056"/>
                    </a:lnTo>
                    <a:lnTo>
                      <a:pt x="2806" y="2043"/>
                    </a:lnTo>
                    <a:lnTo>
                      <a:pt x="2841" y="2029"/>
                    </a:lnTo>
                    <a:lnTo>
                      <a:pt x="2877" y="2015"/>
                    </a:lnTo>
                    <a:lnTo>
                      <a:pt x="2912" y="2001"/>
                    </a:lnTo>
                    <a:lnTo>
                      <a:pt x="2948" y="1987"/>
                    </a:lnTo>
                    <a:lnTo>
                      <a:pt x="2982" y="1973"/>
                    </a:lnTo>
                    <a:lnTo>
                      <a:pt x="3018" y="1959"/>
                    </a:lnTo>
                    <a:lnTo>
                      <a:pt x="3053" y="1944"/>
                    </a:lnTo>
                    <a:lnTo>
                      <a:pt x="3087" y="1929"/>
                    </a:lnTo>
                    <a:lnTo>
                      <a:pt x="3122" y="1914"/>
                    </a:lnTo>
                    <a:lnTo>
                      <a:pt x="3156" y="1899"/>
                    </a:lnTo>
                    <a:lnTo>
                      <a:pt x="3192" y="1885"/>
                    </a:lnTo>
                    <a:lnTo>
                      <a:pt x="3226" y="1870"/>
                    </a:lnTo>
                    <a:lnTo>
                      <a:pt x="3262" y="1854"/>
                    </a:lnTo>
                    <a:lnTo>
                      <a:pt x="3297" y="1839"/>
                    </a:lnTo>
                    <a:lnTo>
                      <a:pt x="3331" y="1823"/>
                    </a:lnTo>
                    <a:lnTo>
                      <a:pt x="3367" y="1808"/>
                    </a:lnTo>
                    <a:lnTo>
                      <a:pt x="3401" y="1792"/>
                    </a:lnTo>
                    <a:lnTo>
                      <a:pt x="3435" y="1777"/>
                    </a:lnTo>
                    <a:lnTo>
                      <a:pt x="3469" y="1762"/>
                    </a:lnTo>
                    <a:lnTo>
                      <a:pt x="3503" y="1746"/>
                    </a:lnTo>
                    <a:lnTo>
                      <a:pt x="3537" y="1730"/>
                    </a:lnTo>
                    <a:lnTo>
                      <a:pt x="3564" y="1719"/>
                    </a:lnTo>
                    <a:lnTo>
                      <a:pt x="3592" y="1707"/>
                    </a:lnTo>
                    <a:lnTo>
                      <a:pt x="3620" y="1695"/>
                    </a:lnTo>
                    <a:lnTo>
                      <a:pt x="3650" y="1683"/>
                    </a:lnTo>
                    <a:lnTo>
                      <a:pt x="3680" y="1671"/>
                    </a:lnTo>
                    <a:lnTo>
                      <a:pt x="3711" y="1658"/>
                    </a:lnTo>
                    <a:lnTo>
                      <a:pt x="3743" y="1647"/>
                    </a:lnTo>
                    <a:lnTo>
                      <a:pt x="3775" y="1634"/>
                    </a:lnTo>
                    <a:lnTo>
                      <a:pt x="3808" y="1622"/>
                    </a:lnTo>
                    <a:lnTo>
                      <a:pt x="3842" y="1609"/>
                    </a:lnTo>
                    <a:lnTo>
                      <a:pt x="3877" y="1597"/>
                    </a:lnTo>
                    <a:lnTo>
                      <a:pt x="3912" y="1584"/>
                    </a:lnTo>
                    <a:lnTo>
                      <a:pt x="3948" y="1571"/>
                    </a:lnTo>
                    <a:lnTo>
                      <a:pt x="3984" y="1557"/>
                    </a:lnTo>
                    <a:lnTo>
                      <a:pt x="4019" y="1545"/>
                    </a:lnTo>
                    <a:lnTo>
                      <a:pt x="4056" y="1530"/>
                    </a:lnTo>
                    <a:lnTo>
                      <a:pt x="4091" y="1516"/>
                    </a:lnTo>
                    <a:lnTo>
                      <a:pt x="4128" y="1501"/>
                    </a:lnTo>
                    <a:lnTo>
                      <a:pt x="4165" y="1487"/>
                    </a:lnTo>
                    <a:lnTo>
                      <a:pt x="4201" y="1472"/>
                    </a:lnTo>
                    <a:lnTo>
                      <a:pt x="4239" y="1457"/>
                    </a:lnTo>
                    <a:lnTo>
                      <a:pt x="4274" y="1441"/>
                    </a:lnTo>
                    <a:lnTo>
                      <a:pt x="4310" y="1425"/>
                    </a:lnTo>
                    <a:lnTo>
                      <a:pt x="4347" y="1408"/>
                    </a:lnTo>
                    <a:lnTo>
                      <a:pt x="4383" y="1392"/>
                    </a:lnTo>
                    <a:lnTo>
                      <a:pt x="4417" y="1375"/>
                    </a:lnTo>
                    <a:lnTo>
                      <a:pt x="4452" y="1357"/>
                    </a:lnTo>
                    <a:lnTo>
                      <a:pt x="4488" y="1339"/>
                    </a:lnTo>
                    <a:lnTo>
                      <a:pt x="4522" y="1321"/>
                    </a:lnTo>
                    <a:lnTo>
                      <a:pt x="4555" y="1301"/>
                    </a:lnTo>
                    <a:lnTo>
                      <a:pt x="4588" y="1283"/>
                    </a:lnTo>
                    <a:lnTo>
                      <a:pt x="4618" y="1263"/>
                    </a:lnTo>
                    <a:lnTo>
                      <a:pt x="4649" y="1242"/>
                    </a:lnTo>
                    <a:lnTo>
                      <a:pt x="4680" y="1222"/>
                    </a:lnTo>
                    <a:lnTo>
                      <a:pt x="4709" y="1201"/>
                    </a:lnTo>
                    <a:lnTo>
                      <a:pt x="4739" y="1178"/>
                    </a:lnTo>
                    <a:lnTo>
                      <a:pt x="4765" y="1157"/>
                    </a:lnTo>
                    <a:lnTo>
                      <a:pt x="4792" y="1134"/>
                    </a:lnTo>
                    <a:lnTo>
                      <a:pt x="4817" y="1110"/>
                    </a:lnTo>
                    <a:lnTo>
                      <a:pt x="4841" y="1086"/>
                    </a:lnTo>
                    <a:lnTo>
                      <a:pt x="4864" y="1061"/>
                    </a:lnTo>
                    <a:lnTo>
                      <a:pt x="4886" y="1035"/>
                    </a:lnTo>
                    <a:lnTo>
                      <a:pt x="4905" y="1010"/>
                    </a:lnTo>
                    <a:lnTo>
                      <a:pt x="4924" y="983"/>
                    </a:lnTo>
                    <a:lnTo>
                      <a:pt x="4940" y="956"/>
                    </a:lnTo>
                    <a:lnTo>
                      <a:pt x="4956" y="928"/>
                    </a:lnTo>
                    <a:lnTo>
                      <a:pt x="4970" y="899"/>
                    </a:lnTo>
                    <a:lnTo>
                      <a:pt x="4981" y="870"/>
                    </a:lnTo>
                    <a:lnTo>
                      <a:pt x="4991" y="837"/>
                    </a:lnTo>
                    <a:lnTo>
                      <a:pt x="4997" y="806"/>
                    </a:lnTo>
                    <a:lnTo>
                      <a:pt x="4998" y="776"/>
                    </a:lnTo>
                    <a:lnTo>
                      <a:pt x="4996" y="746"/>
                    </a:lnTo>
                    <a:lnTo>
                      <a:pt x="4990" y="718"/>
                    </a:lnTo>
                    <a:lnTo>
                      <a:pt x="4980" y="690"/>
                    </a:lnTo>
                    <a:lnTo>
                      <a:pt x="4968" y="663"/>
                    </a:lnTo>
                    <a:lnTo>
                      <a:pt x="4952" y="637"/>
                    </a:lnTo>
                    <a:lnTo>
                      <a:pt x="4932" y="611"/>
                    </a:lnTo>
                    <a:lnTo>
                      <a:pt x="4913" y="586"/>
                    </a:lnTo>
                    <a:lnTo>
                      <a:pt x="4889" y="562"/>
                    </a:lnTo>
                    <a:lnTo>
                      <a:pt x="4864" y="538"/>
                    </a:lnTo>
                    <a:lnTo>
                      <a:pt x="4838" y="517"/>
                    </a:lnTo>
                    <a:lnTo>
                      <a:pt x="4809" y="495"/>
                    </a:lnTo>
                    <a:lnTo>
                      <a:pt x="4779" y="472"/>
                    </a:lnTo>
                    <a:lnTo>
                      <a:pt x="4749" y="452"/>
                    </a:lnTo>
                    <a:lnTo>
                      <a:pt x="4719" y="431"/>
                    </a:lnTo>
                    <a:lnTo>
                      <a:pt x="4687" y="411"/>
                    </a:lnTo>
                    <a:lnTo>
                      <a:pt x="4655" y="392"/>
                    </a:lnTo>
                    <a:lnTo>
                      <a:pt x="4623" y="373"/>
                    </a:lnTo>
                    <a:lnTo>
                      <a:pt x="4592" y="354"/>
                    </a:lnTo>
                    <a:lnTo>
                      <a:pt x="4563" y="335"/>
                    </a:lnTo>
                    <a:lnTo>
                      <a:pt x="4533" y="318"/>
                    </a:lnTo>
                    <a:lnTo>
                      <a:pt x="4505" y="300"/>
                    </a:lnTo>
                    <a:lnTo>
                      <a:pt x="4477" y="281"/>
                    </a:lnTo>
                    <a:close/>
                    <a:moveTo>
                      <a:pt x="4466" y="445"/>
                    </a:moveTo>
                    <a:lnTo>
                      <a:pt x="4459" y="423"/>
                    </a:lnTo>
                    <a:lnTo>
                      <a:pt x="4458" y="421"/>
                    </a:lnTo>
                    <a:lnTo>
                      <a:pt x="4468" y="448"/>
                    </a:lnTo>
                    <a:lnTo>
                      <a:pt x="4467" y="448"/>
                    </a:lnTo>
                    <a:lnTo>
                      <a:pt x="4467" y="446"/>
                    </a:lnTo>
                    <a:lnTo>
                      <a:pt x="4466" y="445"/>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0" name="Freeform 380">
                <a:extLst>
                  <a:ext uri="{FF2B5EF4-FFF2-40B4-BE49-F238E27FC236}">
                    <a16:creationId xmlns:a16="http://schemas.microsoft.com/office/drawing/2014/main" id="{751D9C3F-A5DD-A247-B9E4-56099556C437}"/>
                  </a:ext>
                </a:extLst>
              </p:cNvPr>
              <p:cNvSpPr>
                <a:spLocks/>
              </p:cNvSpPr>
              <p:nvPr/>
            </p:nvSpPr>
            <p:spPr bwMode="auto">
              <a:xfrm>
                <a:off x="2816" y="3545"/>
                <a:ext cx="11" cy="17"/>
              </a:xfrm>
              <a:custGeom>
                <a:avLst/>
                <a:gdLst>
                  <a:gd name="T0" fmla="*/ 1 w 78"/>
                  <a:gd name="T1" fmla="*/ 2 h 114"/>
                  <a:gd name="T2" fmla="*/ 1 w 78"/>
                  <a:gd name="T3" fmla="*/ 2 h 114"/>
                  <a:gd name="T4" fmla="*/ 1 w 78"/>
                  <a:gd name="T5" fmla="*/ 2 h 114"/>
                  <a:gd name="T6" fmla="*/ 1 w 78"/>
                  <a:gd name="T7" fmla="*/ 2 h 114"/>
                  <a:gd name="T8" fmla="*/ 1 w 78"/>
                  <a:gd name="T9" fmla="*/ 2 h 114"/>
                  <a:gd name="T10" fmla="*/ 1 w 78"/>
                  <a:gd name="T11" fmla="*/ 2 h 114"/>
                  <a:gd name="T12" fmla="*/ 1 w 78"/>
                  <a:gd name="T13" fmla="*/ 1 h 114"/>
                  <a:gd name="T14" fmla="*/ 1 w 78"/>
                  <a:gd name="T15" fmla="*/ 1 h 114"/>
                  <a:gd name="T16" fmla="*/ 1 w 78"/>
                  <a:gd name="T17" fmla="*/ 1 h 114"/>
                  <a:gd name="T18" fmla="*/ 1 w 78"/>
                  <a:gd name="T19" fmla="*/ 1 h 114"/>
                  <a:gd name="T20" fmla="*/ 1 w 78"/>
                  <a:gd name="T21" fmla="*/ 1 h 114"/>
                  <a:gd name="T22" fmla="*/ 1 w 78"/>
                  <a:gd name="T23" fmla="*/ 1 h 114"/>
                  <a:gd name="T24" fmla="*/ 1 w 78"/>
                  <a:gd name="T25" fmla="*/ 1 h 114"/>
                  <a:gd name="T26" fmla="*/ 1 w 78"/>
                  <a:gd name="T27" fmla="*/ 1 h 114"/>
                  <a:gd name="T28" fmla="*/ 1 w 78"/>
                  <a:gd name="T29" fmla="*/ 1 h 114"/>
                  <a:gd name="T30" fmla="*/ 1 w 78"/>
                  <a:gd name="T31" fmla="*/ 1 h 114"/>
                  <a:gd name="T32" fmla="*/ 1 w 78"/>
                  <a:gd name="T33" fmla="*/ 1 h 114"/>
                  <a:gd name="T34" fmla="*/ 1 w 78"/>
                  <a:gd name="T35" fmla="*/ 1 h 114"/>
                  <a:gd name="T36" fmla="*/ 1 w 78"/>
                  <a:gd name="T37" fmla="*/ 1 h 114"/>
                  <a:gd name="T38" fmla="*/ 1 w 78"/>
                  <a:gd name="T39" fmla="*/ 0 h 114"/>
                  <a:gd name="T40" fmla="*/ 1 w 78"/>
                  <a:gd name="T41" fmla="*/ 0 h 114"/>
                  <a:gd name="T42" fmla="*/ 1 w 78"/>
                  <a:gd name="T43" fmla="*/ 0 h 114"/>
                  <a:gd name="T44" fmla="*/ 1 w 78"/>
                  <a:gd name="T45" fmla="*/ 0 h 114"/>
                  <a:gd name="T46" fmla="*/ 2 w 78"/>
                  <a:gd name="T47" fmla="*/ 0 h 114"/>
                  <a:gd name="T48" fmla="*/ 2 w 78"/>
                  <a:gd name="T49" fmla="*/ 0 h 114"/>
                  <a:gd name="T50" fmla="*/ 1 w 78"/>
                  <a:gd name="T51" fmla="*/ 0 h 114"/>
                  <a:gd name="T52" fmla="*/ 0 w 78"/>
                  <a:gd name="T53" fmla="*/ 1 h 114"/>
                  <a:gd name="T54" fmla="*/ 0 w 78"/>
                  <a:gd name="T55" fmla="*/ 3 h 114"/>
                  <a:gd name="T56" fmla="*/ 0 w 78"/>
                  <a:gd name="T57" fmla="*/ 3 h 114"/>
                  <a:gd name="T58" fmla="*/ 0 w 78"/>
                  <a:gd name="T59" fmla="*/ 3 h 114"/>
                  <a:gd name="T60" fmla="*/ 0 w 78"/>
                  <a:gd name="T61" fmla="*/ 2 h 114"/>
                  <a:gd name="T62" fmla="*/ 0 w 78"/>
                  <a:gd name="T63" fmla="*/ 2 h 114"/>
                  <a:gd name="T64" fmla="*/ 0 w 78"/>
                  <a:gd name="T65" fmla="*/ 2 h 114"/>
                  <a:gd name="T66" fmla="*/ 0 w 78"/>
                  <a:gd name="T67" fmla="*/ 2 h 114"/>
                  <a:gd name="T68" fmla="*/ 1 w 78"/>
                  <a:gd name="T69" fmla="*/ 2 h 114"/>
                  <a:gd name="T70" fmla="*/ 1 w 78"/>
                  <a:gd name="T71" fmla="*/ 2 h 114"/>
                  <a:gd name="T72" fmla="*/ 1 w 78"/>
                  <a:gd name="T73" fmla="*/ 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8" h="114">
                    <a:moveTo>
                      <a:pt x="31" y="85"/>
                    </a:moveTo>
                    <a:lnTo>
                      <a:pt x="33" y="84"/>
                    </a:lnTo>
                    <a:lnTo>
                      <a:pt x="35" y="82"/>
                    </a:lnTo>
                    <a:lnTo>
                      <a:pt x="41" y="72"/>
                    </a:lnTo>
                    <a:lnTo>
                      <a:pt x="50" y="59"/>
                    </a:lnTo>
                    <a:lnTo>
                      <a:pt x="55" y="52"/>
                    </a:lnTo>
                    <a:lnTo>
                      <a:pt x="57" y="50"/>
                    </a:lnTo>
                    <a:lnTo>
                      <a:pt x="60" y="47"/>
                    </a:lnTo>
                    <a:lnTo>
                      <a:pt x="61" y="42"/>
                    </a:lnTo>
                    <a:lnTo>
                      <a:pt x="63" y="40"/>
                    </a:lnTo>
                    <a:lnTo>
                      <a:pt x="63" y="38"/>
                    </a:lnTo>
                    <a:lnTo>
                      <a:pt x="64" y="35"/>
                    </a:lnTo>
                    <a:lnTo>
                      <a:pt x="66" y="32"/>
                    </a:lnTo>
                    <a:lnTo>
                      <a:pt x="68" y="26"/>
                    </a:lnTo>
                    <a:lnTo>
                      <a:pt x="69" y="23"/>
                    </a:lnTo>
                    <a:lnTo>
                      <a:pt x="72" y="15"/>
                    </a:lnTo>
                    <a:lnTo>
                      <a:pt x="74" y="7"/>
                    </a:lnTo>
                    <a:lnTo>
                      <a:pt x="78" y="0"/>
                    </a:lnTo>
                    <a:lnTo>
                      <a:pt x="31" y="22"/>
                    </a:lnTo>
                    <a:lnTo>
                      <a:pt x="3" y="59"/>
                    </a:lnTo>
                    <a:lnTo>
                      <a:pt x="0" y="114"/>
                    </a:lnTo>
                    <a:lnTo>
                      <a:pt x="4" y="112"/>
                    </a:lnTo>
                    <a:lnTo>
                      <a:pt x="8" y="108"/>
                    </a:lnTo>
                    <a:lnTo>
                      <a:pt x="12" y="105"/>
                    </a:lnTo>
                    <a:lnTo>
                      <a:pt x="19" y="99"/>
                    </a:lnTo>
                    <a:lnTo>
                      <a:pt x="25" y="92"/>
                    </a:lnTo>
                    <a:lnTo>
                      <a:pt x="31" y="85"/>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1" name="Freeform 381">
                <a:extLst>
                  <a:ext uri="{FF2B5EF4-FFF2-40B4-BE49-F238E27FC236}">
                    <a16:creationId xmlns:a16="http://schemas.microsoft.com/office/drawing/2014/main" id="{48932B27-0AED-7A81-1F0B-8E3EB4AC1104}"/>
                  </a:ext>
                </a:extLst>
              </p:cNvPr>
              <p:cNvSpPr>
                <a:spLocks/>
              </p:cNvSpPr>
              <p:nvPr/>
            </p:nvSpPr>
            <p:spPr bwMode="auto">
              <a:xfrm>
                <a:off x="2816" y="3545"/>
                <a:ext cx="11" cy="17"/>
              </a:xfrm>
              <a:custGeom>
                <a:avLst/>
                <a:gdLst>
                  <a:gd name="T0" fmla="*/ 1 w 78"/>
                  <a:gd name="T1" fmla="*/ 2 h 114"/>
                  <a:gd name="T2" fmla="*/ 1 w 78"/>
                  <a:gd name="T3" fmla="*/ 2 h 114"/>
                  <a:gd name="T4" fmla="*/ 1 w 78"/>
                  <a:gd name="T5" fmla="*/ 2 h 114"/>
                  <a:gd name="T6" fmla="*/ 1 w 78"/>
                  <a:gd name="T7" fmla="*/ 2 h 114"/>
                  <a:gd name="T8" fmla="*/ 1 w 78"/>
                  <a:gd name="T9" fmla="*/ 2 h 114"/>
                  <a:gd name="T10" fmla="*/ 1 w 78"/>
                  <a:gd name="T11" fmla="*/ 2 h 114"/>
                  <a:gd name="T12" fmla="*/ 1 w 78"/>
                  <a:gd name="T13" fmla="*/ 1 h 114"/>
                  <a:gd name="T14" fmla="*/ 1 w 78"/>
                  <a:gd name="T15" fmla="*/ 1 h 114"/>
                  <a:gd name="T16" fmla="*/ 1 w 78"/>
                  <a:gd name="T17" fmla="*/ 1 h 114"/>
                  <a:gd name="T18" fmla="*/ 1 w 78"/>
                  <a:gd name="T19" fmla="*/ 1 h 114"/>
                  <a:gd name="T20" fmla="*/ 1 w 78"/>
                  <a:gd name="T21" fmla="*/ 1 h 114"/>
                  <a:gd name="T22" fmla="*/ 1 w 78"/>
                  <a:gd name="T23" fmla="*/ 1 h 114"/>
                  <a:gd name="T24" fmla="*/ 1 w 78"/>
                  <a:gd name="T25" fmla="*/ 1 h 114"/>
                  <a:gd name="T26" fmla="*/ 1 w 78"/>
                  <a:gd name="T27" fmla="*/ 1 h 114"/>
                  <a:gd name="T28" fmla="*/ 1 w 78"/>
                  <a:gd name="T29" fmla="*/ 1 h 114"/>
                  <a:gd name="T30" fmla="*/ 1 w 78"/>
                  <a:gd name="T31" fmla="*/ 1 h 114"/>
                  <a:gd name="T32" fmla="*/ 1 w 78"/>
                  <a:gd name="T33" fmla="*/ 1 h 114"/>
                  <a:gd name="T34" fmla="*/ 1 w 78"/>
                  <a:gd name="T35" fmla="*/ 1 h 114"/>
                  <a:gd name="T36" fmla="*/ 1 w 78"/>
                  <a:gd name="T37" fmla="*/ 1 h 114"/>
                  <a:gd name="T38" fmla="*/ 1 w 78"/>
                  <a:gd name="T39" fmla="*/ 0 h 114"/>
                  <a:gd name="T40" fmla="*/ 1 w 78"/>
                  <a:gd name="T41" fmla="*/ 0 h 114"/>
                  <a:gd name="T42" fmla="*/ 1 w 78"/>
                  <a:gd name="T43" fmla="*/ 0 h 114"/>
                  <a:gd name="T44" fmla="*/ 1 w 78"/>
                  <a:gd name="T45" fmla="*/ 0 h 114"/>
                  <a:gd name="T46" fmla="*/ 2 w 78"/>
                  <a:gd name="T47" fmla="*/ 0 h 114"/>
                  <a:gd name="T48" fmla="*/ 2 w 78"/>
                  <a:gd name="T49" fmla="*/ 0 h 114"/>
                  <a:gd name="T50" fmla="*/ 1 w 78"/>
                  <a:gd name="T51" fmla="*/ 0 h 114"/>
                  <a:gd name="T52" fmla="*/ 0 w 78"/>
                  <a:gd name="T53" fmla="*/ 1 h 114"/>
                  <a:gd name="T54" fmla="*/ 0 w 78"/>
                  <a:gd name="T55" fmla="*/ 3 h 114"/>
                  <a:gd name="T56" fmla="*/ 0 w 78"/>
                  <a:gd name="T57" fmla="*/ 3 h 114"/>
                  <a:gd name="T58" fmla="*/ 0 w 78"/>
                  <a:gd name="T59" fmla="*/ 3 h 114"/>
                  <a:gd name="T60" fmla="*/ 0 w 78"/>
                  <a:gd name="T61" fmla="*/ 2 h 114"/>
                  <a:gd name="T62" fmla="*/ 0 w 78"/>
                  <a:gd name="T63" fmla="*/ 2 h 114"/>
                  <a:gd name="T64" fmla="*/ 0 w 78"/>
                  <a:gd name="T65" fmla="*/ 2 h 114"/>
                  <a:gd name="T66" fmla="*/ 0 w 78"/>
                  <a:gd name="T67" fmla="*/ 2 h 114"/>
                  <a:gd name="T68" fmla="*/ 1 w 78"/>
                  <a:gd name="T69" fmla="*/ 2 h 114"/>
                  <a:gd name="T70" fmla="*/ 1 w 78"/>
                  <a:gd name="T71" fmla="*/ 2 h 114"/>
                  <a:gd name="T72" fmla="*/ 1 w 78"/>
                  <a:gd name="T73" fmla="*/ 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8" h="114">
                    <a:moveTo>
                      <a:pt x="31" y="85"/>
                    </a:moveTo>
                    <a:lnTo>
                      <a:pt x="33" y="84"/>
                    </a:lnTo>
                    <a:lnTo>
                      <a:pt x="35" y="82"/>
                    </a:lnTo>
                    <a:lnTo>
                      <a:pt x="41" y="72"/>
                    </a:lnTo>
                    <a:lnTo>
                      <a:pt x="50" y="59"/>
                    </a:lnTo>
                    <a:lnTo>
                      <a:pt x="55" y="52"/>
                    </a:lnTo>
                    <a:lnTo>
                      <a:pt x="57" y="50"/>
                    </a:lnTo>
                    <a:lnTo>
                      <a:pt x="60" y="47"/>
                    </a:lnTo>
                    <a:lnTo>
                      <a:pt x="61" y="42"/>
                    </a:lnTo>
                    <a:lnTo>
                      <a:pt x="63" y="40"/>
                    </a:lnTo>
                    <a:lnTo>
                      <a:pt x="63" y="38"/>
                    </a:lnTo>
                    <a:lnTo>
                      <a:pt x="64" y="35"/>
                    </a:lnTo>
                    <a:lnTo>
                      <a:pt x="66" y="32"/>
                    </a:lnTo>
                    <a:lnTo>
                      <a:pt x="68" y="26"/>
                    </a:lnTo>
                    <a:lnTo>
                      <a:pt x="69" y="23"/>
                    </a:lnTo>
                    <a:lnTo>
                      <a:pt x="72" y="15"/>
                    </a:lnTo>
                    <a:lnTo>
                      <a:pt x="74" y="7"/>
                    </a:lnTo>
                    <a:lnTo>
                      <a:pt x="78" y="0"/>
                    </a:lnTo>
                    <a:lnTo>
                      <a:pt x="31" y="22"/>
                    </a:lnTo>
                    <a:lnTo>
                      <a:pt x="3" y="59"/>
                    </a:lnTo>
                    <a:lnTo>
                      <a:pt x="0" y="114"/>
                    </a:lnTo>
                    <a:lnTo>
                      <a:pt x="4" y="112"/>
                    </a:lnTo>
                    <a:lnTo>
                      <a:pt x="8" y="108"/>
                    </a:lnTo>
                    <a:lnTo>
                      <a:pt x="12" y="105"/>
                    </a:lnTo>
                    <a:lnTo>
                      <a:pt x="19" y="99"/>
                    </a:lnTo>
                    <a:lnTo>
                      <a:pt x="25" y="92"/>
                    </a:lnTo>
                    <a:lnTo>
                      <a:pt x="31" y="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2" name="Freeform 382">
                <a:extLst>
                  <a:ext uri="{FF2B5EF4-FFF2-40B4-BE49-F238E27FC236}">
                    <a16:creationId xmlns:a16="http://schemas.microsoft.com/office/drawing/2014/main" id="{D10FE389-1E94-F86A-8F74-4BA000F6AF2F}"/>
                  </a:ext>
                </a:extLst>
              </p:cNvPr>
              <p:cNvSpPr>
                <a:spLocks/>
              </p:cNvSpPr>
              <p:nvPr/>
            </p:nvSpPr>
            <p:spPr bwMode="auto">
              <a:xfrm>
                <a:off x="2882" y="3374"/>
                <a:ext cx="9" cy="41"/>
              </a:xfrm>
              <a:custGeom>
                <a:avLst/>
                <a:gdLst>
                  <a:gd name="T0" fmla="*/ 0 w 63"/>
                  <a:gd name="T1" fmla="*/ 6 h 287"/>
                  <a:gd name="T2" fmla="*/ 0 w 63"/>
                  <a:gd name="T3" fmla="*/ 5 h 287"/>
                  <a:gd name="T4" fmla="*/ 0 w 63"/>
                  <a:gd name="T5" fmla="*/ 4 h 287"/>
                  <a:gd name="T6" fmla="*/ 1 w 63"/>
                  <a:gd name="T7" fmla="*/ 3 h 287"/>
                  <a:gd name="T8" fmla="*/ 1 w 63"/>
                  <a:gd name="T9" fmla="*/ 2 h 287"/>
                  <a:gd name="T10" fmla="*/ 1 w 63"/>
                  <a:gd name="T11" fmla="*/ 1 h 287"/>
                  <a:gd name="T12" fmla="*/ 1 w 63"/>
                  <a:gd name="T13" fmla="*/ 0 h 287"/>
                  <a:gd name="T14" fmla="*/ 1 w 63"/>
                  <a:gd name="T15" fmla="*/ 0 h 287"/>
                  <a:gd name="T16" fmla="*/ 1 w 63"/>
                  <a:gd name="T17" fmla="*/ 1 h 287"/>
                  <a:gd name="T18" fmla="*/ 1 w 63"/>
                  <a:gd name="T19" fmla="*/ 2 h 287"/>
                  <a:gd name="T20" fmla="*/ 0 w 63"/>
                  <a:gd name="T21" fmla="*/ 4 h 287"/>
                  <a:gd name="T22" fmla="*/ 0 w 63"/>
                  <a:gd name="T23" fmla="*/ 4 h 287"/>
                  <a:gd name="T24" fmla="*/ 0 w 63"/>
                  <a:gd name="T25" fmla="*/ 4 h 287"/>
                  <a:gd name="T26" fmla="*/ 0 w 63"/>
                  <a:gd name="T27" fmla="*/ 5 h 287"/>
                  <a:gd name="T28" fmla="*/ 0 w 63"/>
                  <a:gd name="T29" fmla="*/ 6 h 287"/>
                  <a:gd name="T30" fmla="*/ 0 w 63"/>
                  <a:gd name="T31" fmla="*/ 6 h 2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 h="287">
                    <a:moveTo>
                      <a:pt x="0" y="287"/>
                    </a:moveTo>
                    <a:lnTo>
                      <a:pt x="9" y="238"/>
                    </a:lnTo>
                    <a:lnTo>
                      <a:pt x="21" y="191"/>
                    </a:lnTo>
                    <a:lnTo>
                      <a:pt x="31" y="144"/>
                    </a:lnTo>
                    <a:lnTo>
                      <a:pt x="42" y="96"/>
                    </a:lnTo>
                    <a:lnTo>
                      <a:pt x="51" y="48"/>
                    </a:lnTo>
                    <a:lnTo>
                      <a:pt x="63" y="0"/>
                    </a:lnTo>
                    <a:lnTo>
                      <a:pt x="46" y="57"/>
                    </a:lnTo>
                    <a:lnTo>
                      <a:pt x="29" y="115"/>
                    </a:lnTo>
                    <a:lnTo>
                      <a:pt x="9" y="176"/>
                    </a:lnTo>
                    <a:lnTo>
                      <a:pt x="8" y="194"/>
                    </a:lnTo>
                    <a:lnTo>
                      <a:pt x="5" y="232"/>
                    </a:lnTo>
                    <a:lnTo>
                      <a:pt x="0" y="2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3" name="Freeform 383">
                <a:extLst>
                  <a:ext uri="{FF2B5EF4-FFF2-40B4-BE49-F238E27FC236}">
                    <a16:creationId xmlns:a16="http://schemas.microsoft.com/office/drawing/2014/main" id="{155DEDBC-871E-8266-8DBA-68F5D8EB42E2}"/>
                  </a:ext>
                </a:extLst>
              </p:cNvPr>
              <p:cNvSpPr>
                <a:spLocks/>
              </p:cNvSpPr>
              <p:nvPr/>
            </p:nvSpPr>
            <p:spPr bwMode="auto">
              <a:xfrm>
                <a:off x="2882" y="3374"/>
                <a:ext cx="9" cy="41"/>
              </a:xfrm>
              <a:custGeom>
                <a:avLst/>
                <a:gdLst>
                  <a:gd name="T0" fmla="*/ 0 w 63"/>
                  <a:gd name="T1" fmla="*/ 6 h 287"/>
                  <a:gd name="T2" fmla="*/ 0 w 63"/>
                  <a:gd name="T3" fmla="*/ 5 h 287"/>
                  <a:gd name="T4" fmla="*/ 0 w 63"/>
                  <a:gd name="T5" fmla="*/ 4 h 287"/>
                  <a:gd name="T6" fmla="*/ 1 w 63"/>
                  <a:gd name="T7" fmla="*/ 3 h 287"/>
                  <a:gd name="T8" fmla="*/ 1 w 63"/>
                  <a:gd name="T9" fmla="*/ 2 h 287"/>
                  <a:gd name="T10" fmla="*/ 1 w 63"/>
                  <a:gd name="T11" fmla="*/ 1 h 287"/>
                  <a:gd name="T12" fmla="*/ 1 w 63"/>
                  <a:gd name="T13" fmla="*/ 0 h 287"/>
                  <a:gd name="T14" fmla="*/ 1 w 63"/>
                  <a:gd name="T15" fmla="*/ 0 h 287"/>
                  <a:gd name="T16" fmla="*/ 1 w 63"/>
                  <a:gd name="T17" fmla="*/ 1 h 287"/>
                  <a:gd name="T18" fmla="*/ 1 w 63"/>
                  <a:gd name="T19" fmla="*/ 2 h 287"/>
                  <a:gd name="T20" fmla="*/ 0 w 63"/>
                  <a:gd name="T21" fmla="*/ 4 h 287"/>
                  <a:gd name="T22" fmla="*/ 0 w 63"/>
                  <a:gd name="T23" fmla="*/ 4 h 287"/>
                  <a:gd name="T24" fmla="*/ 0 w 63"/>
                  <a:gd name="T25" fmla="*/ 4 h 287"/>
                  <a:gd name="T26" fmla="*/ 0 w 63"/>
                  <a:gd name="T27" fmla="*/ 5 h 287"/>
                  <a:gd name="T28" fmla="*/ 0 w 63"/>
                  <a:gd name="T29" fmla="*/ 6 h 287"/>
                  <a:gd name="T30" fmla="*/ 0 w 63"/>
                  <a:gd name="T31" fmla="*/ 6 h 2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 h="287">
                    <a:moveTo>
                      <a:pt x="0" y="287"/>
                    </a:moveTo>
                    <a:lnTo>
                      <a:pt x="9" y="238"/>
                    </a:lnTo>
                    <a:lnTo>
                      <a:pt x="21" y="191"/>
                    </a:lnTo>
                    <a:lnTo>
                      <a:pt x="31" y="144"/>
                    </a:lnTo>
                    <a:lnTo>
                      <a:pt x="42" y="96"/>
                    </a:lnTo>
                    <a:lnTo>
                      <a:pt x="51" y="48"/>
                    </a:lnTo>
                    <a:lnTo>
                      <a:pt x="63" y="0"/>
                    </a:lnTo>
                    <a:lnTo>
                      <a:pt x="46" y="57"/>
                    </a:lnTo>
                    <a:lnTo>
                      <a:pt x="29" y="115"/>
                    </a:lnTo>
                    <a:lnTo>
                      <a:pt x="9" y="176"/>
                    </a:lnTo>
                    <a:lnTo>
                      <a:pt x="8" y="194"/>
                    </a:lnTo>
                    <a:lnTo>
                      <a:pt x="5" y="232"/>
                    </a:lnTo>
                    <a:lnTo>
                      <a:pt x="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4" name="Freeform 384">
                <a:extLst>
                  <a:ext uri="{FF2B5EF4-FFF2-40B4-BE49-F238E27FC236}">
                    <a16:creationId xmlns:a16="http://schemas.microsoft.com/office/drawing/2014/main" id="{70921A3E-498A-7F23-0A85-A009AA40BD64}"/>
                  </a:ext>
                </a:extLst>
              </p:cNvPr>
              <p:cNvSpPr>
                <a:spLocks/>
              </p:cNvSpPr>
              <p:nvPr/>
            </p:nvSpPr>
            <p:spPr bwMode="auto">
              <a:xfrm>
                <a:off x="2785" y="3454"/>
                <a:ext cx="25" cy="1"/>
              </a:xfrm>
              <a:custGeom>
                <a:avLst/>
                <a:gdLst>
                  <a:gd name="T0" fmla="*/ 0 w 174"/>
                  <a:gd name="T1" fmla="*/ 0 h 11"/>
                  <a:gd name="T2" fmla="*/ 1 w 174"/>
                  <a:gd name="T3" fmla="*/ 0 h 11"/>
                  <a:gd name="T4" fmla="*/ 2 w 174"/>
                  <a:gd name="T5" fmla="*/ 0 h 11"/>
                  <a:gd name="T6" fmla="*/ 4 w 174"/>
                  <a:gd name="T7" fmla="*/ 0 h 11"/>
                  <a:gd name="T8" fmla="*/ 4 w 174"/>
                  <a:gd name="T9" fmla="*/ 0 h 11"/>
                  <a:gd name="T10" fmla="*/ 2 w 174"/>
                  <a:gd name="T11" fmla="*/ 0 h 11"/>
                  <a:gd name="T12" fmla="*/ 1 w 174"/>
                  <a:gd name="T13" fmla="*/ 0 h 11"/>
                  <a:gd name="T14" fmla="*/ 0 w 174"/>
                  <a:gd name="T15" fmla="*/ 0 h 11"/>
                  <a:gd name="T16" fmla="*/ 0 w 174"/>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1">
                    <a:moveTo>
                      <a:pt x="0" y="0"/>
                    </a:moveTo>
                    <a:lnTo>
                      <a:pt x="58" y="3"/>
                    </a:lnTo>
                    <a:lnTo>
                      <a:pt x="116" y="7"/>
                    </a:lnTo>
                    <a:lnTo>
                      <a:pt x="174" y="11"/>
                    </a:lnTo>
                    <a:lnTo>
                      <a:pt x="116" y="6"/>
                    </a:lnTo>
                    <a:lnTo>
                      <a:pt x="58" y="2"/>
                    </a:lnTo>
                    <a:lnTo>
                      <a:pt x="0"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5" name="Freeform 385">
                <a:extLst>
                  <a:ext uri="{FF2B5EF4-FFF2-40B4-BE49-F238E27FC236}">
                    <a16:creationId xmlns:a16="http://schemas.microsoft.com/office/drawing/2014/main" id="{66AAEF2A-5CB5-4D34-2400-3A9FDA74C304}"/>
                  </a:ext>
                </a:extLst>
              </p:cNvPr>
              <p:cNvSpPr>
                <a:spLocks/>
              </p:cNvSpPr>
              <p:nvPr/>
            </p:nvSpPr>
            <p:spPr bwMode="auto">
              <a:xfrm>
                <a:off x="2785" y="3454"/>
                <a:ext cx="25" cy="1"/>
              </a:xfrm>
              <a:custGeom>
                <a:avLst/>
                <a:gdLst>
                  <a:gd name="T0" fmla="*/ 0 w 174"/>
                  <a:gd name="T1" fmla="*/ 0 h 11"/>
                  <a:gd name="T2" fmla="*/ 1 w 174"/>
                  <a:gd name="T3" fmla="*/ 0 h 11"/>
                  <a:gd name="T4" fmla="*/ 2 w 174"/>
                  <a:gd name="T5" fmla="*/ 0 h 11"/>
                  <a:gd name="T6" fmla="*/ 4 w 174"/>
                  <a:gd name="T7" fmla="*/ 0 h 11"/>
                  <a:gd name="T8" fmla="*/ 4 w 174"/>
                  <a:gd name="T9" fmla="*/ 0 h 11"/>
                  <a:gd name="T10" fmla="*/ 2 w 174"/>
                  <a:gd name="T11" fmla="*/ 0 h 11"/>
                  <a:gd name="T12" fmla="*/ 1 w 174"/>
                  <a:gd name="T13" fmla="*/ 0 h 11"/>
                  <a:gd name="T14" fmla="*/ 0 w 174"/>
                  <a:gd name="T15" fmla="*/ 0 h 11"/>
                  <a:gd name="T16" fmla="*/ 0 w 174"/>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1">
                    <a:moveTo>
                      <a:pt x="0" y="0"/>
                    </a:moveTo>
                    <a:lnTo>
                      <a:pt x="58" y="3"/>
                    </a:lnTo>
                    <a:lnTo>
                      <a:pt x="116" y="7"/>
                    </a:lnTo>
                    <a:lnTo>
                      <a:pt x="174" y="11"/>
                    </a:lnTo>
                    <a:lnTo>
                      <a:pt x="116" y="6"/>
                    </a:lnTo>
                    <a:lnTo>
                      <a:pt x="58"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6" name="Freeform 386">
                <a:extLst>
                  <a:ext uri="{FF2B5EF4-FFF2-40B4-BE49-F238E27FC236}">
                    <a16:creationId xmlns:a16="http://schemas.microsoft.com/office/drawing/2014/main" id="{E76B8EC9-F715-CECA-55D2-494D50D002C6}"/>
                  </a:ext>
                </a:extLst>
              </p:cNvPr>
              <p:cNvSpPr>
                <a:spLocks/>
              </p:cNvSpPr>
              <p:nvPr/>
            </p:nvSpPr>
            <p:spPr bwMode="auto">
              <a:xfrm>
                <a:off x="2711" y="3542"/>
                <a:ext cx="26" cy="14"/>
              </a:xfrm>
              <a:custGeom>
                <a:avLst/>
                <a:gdLst>
                  <a:gd name="T0" fmla="*/ 3 w 182"/>
                  <a:gd name="T1" fmla="*/ 2 h 97"/>
                  <a:gd name="T2" fmla="*/ 3 w 182"/>
                  <a:gd name="T3" fmla="*/ 1 h 97"/>
                  <a:gd name="T4" fmla="*/ 3 w 182"/>
                  <a:gd name="T5" fmla="*/ 1 h 97"/>
                  <a:gd name="T6" fmla="*/ 4 w 182"/>
                  <a:gd name="T7" fmla="*/ 1 h 97"/>
                  <a:gd name="T8" fmla="*/ 4 w 182"/>
                  <a:gd name="T9" fmla="*/ 1 h 97"/>
                  <a:gd name="T10" fmla="*/ 4 w 182"/>
                  <a:gd name="T11" fmla="*/ 1 h 97"/>
                  <a:gd name="T12" fmla="*/ 4 w 182"/>
                  <a:gd name="T13" fmla="*/ 1 h 97"/>
                  <a:gd name="T14" fmla="*/ 4 w 182"/>
                  <a:gd name="T15" fmla="*/ 1 h 97"/>
                  <a:gd name="T16" fmla="*/ 4 w 182"/>
                  <a:gd name="T17" fmla="*/ 1 h 97"/>
                  <a:gd name="T18" fmla="*/ 4 w 182"/>
                  <a:gd name="T19" fmla="*/ 0 h 97"/>
                  <a:gd name="T20" fmla="*/ 4 w 182"/>
                  <a:gd name="T21" fmla="*/ 0 h 97"/>
                  <a:gd name="T22" fmla="*/ 3 w 182"/>
                  <a:gd name="T23" fmla="*/ 0 h 97"/>
                  <a:gd name="T24" fmla="*/ 3 w 182"/>
                  <a:gd name="T25" fmla="*/ 0 h 97"/>
                  <a:gd name="T26" fmla="*/ 2 w 182"/>
                  <a:gd name="T27" fmla="*/ 0 h 97"/>
                  <a:gd name="T28" fmla="*/ 2 w 182"/>
                  <a:gd name="T29" fmla="*/ 0 h 97"/>
                  <a:gd name="T30" fmla="*/ 1 w 182"/>
                  <a:gd name="T31" fmla="*/ 1 h 97"/>
                  <a:gd name="T32" fmla="*/ 1 w 182"/>
                  <a:gd name="T33" fmla="*/ 1 h 97"/>
                  <a:gd name="T34" fmla="*/ 1 w 182"/>
                  <a:gd name="T35" fmla="*/ 1 h 97"/>
                  <a:gd name="T36" fmla="*/ 0 w 182"/>
                  <a:gd name="T37" fmla="*/ 1 h 97"/>
                  <a:gd name="T38" fmla="*/ 0 w 182"/>
                  <a:gd name="T39" fmla="*/ 2 h 97"/>
                  <a:gd name="T40" fmla="*/ 0 w 182"/>
                  <a:gd name="T41" fmla="*/ 2 h 97"/>
                  <a:gd name="T42" fmla="*/ 1 w 182"/>
                  <a:gd name="T43" fmla="*/ 2 h 97"/>
                  <a:gd name="T44" fmla="*/ 2 w 182"/>
                  <a:gd name="T45" fmla="*/ 2 h 97"/>
                  <a:gd name="T46" fmla="*/ 3 w 182"/>
                  <a:gd name="T47" fmla="*/ 2 h 97"/>
                  <a:gd name="T48" fmla="*/ 3 w 182"/>
                  <a:gd name="T49" fmla="*/ 2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2" h="97">
                    <a:moveTo>
                      <a:pt x="150" y="77"/>
                    </a:moveTo>
                    <a:lnTo>
                      <a:pt x="159" y="71"/>
                    </a:lnTo>
                    <a:lnTo>
                      <a:pt x="167" y="66"/>
                    </a:lnTo>
                    <a:lnTo>
                      <a:pt x="176" y="61"/>
                    </a:lnTo>
                    <a:lnTo>
                      <a:pt x="176" y="59"/>
                    </a:lnTo>
                    <a:lnTo>
                      <a:pt x="176" y="57"/>
                    </a:lnTo>
                    <a:lnTo>
                      <a:pt x="176" y="54"/>
                    </a:lnTo>
                    <a:lnTo>
                      <a:pt x="182" y="24"/>
                    </a:lnTo>
                    <a:lnTo>
                      <a:pt x="176" y="5"/>
                    </a:lnTo>
                    <a:lnTo>
                      <a:pt x="150" y="0"/>
                    </a:lnTo>
                    <a:lnTo>
                      <a:pt x="122" y="5"/>
                    </a:lnTo>
                    <a:lnTo>
                      <a:pt x="92" y="14"/>
                    </a:lnTo>
                    <a:lnTo>
                      <a:pt x="66" y="27"/>
                    </a:lnTo>
                    <a:lnTo>
                      <a:pt x="41" y="45"/>
                    </a:lnTo>
                    <a:lnTo>
                      <a:pt x="17" y="69"/>
                    </a:lnTo>
                    <a:lnTo>
                      <a:pt x="0" y="97"/>
                    </a:lnTo>
                    <a:lnTo>
                      <a:pt x="52" y="94"/>
                    </a:lnTo>
                    <a:lnTo>
                      <a:pt x="103" y="93"/>
                    </a:lnTo>
                    <a:lnTo>
                      <a:pt x="150" y="7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7" name="Freeform 387">
                <a:extLst>
                  <a:ext uri="{FF2B5EF4-FFF2-40B4-BE49-F238E27FC236}">
                    <a16:creationId xmlns:a16="http://schemas.microsoft.com/office/drawing/2014/main" id="{22F1EA32-6E91-64AB-5B70-BDD1775CCCEB}"/>
                  </a:ext>
                </a:extLst>
              </p:cNvPr>
              <p:cNvSpPr>
                <a:spLocks/>
              </p:cNvSpPr>
              <p:nvPr/>
            </p:nvSpPr>
            <p:spPr bwMode="auto">
              <a:xfrm>
                <a:off x="2711" y="3542"/>
                <a:ext cx="26" cy="14"/>
              </a:xfrm>
              <a:custGeom>
                <a:avLst/>
                <a:gdLst>
                  <a:gd name="T0" fmla="*/ 3 w 182"/>
                  <a:gd name="T1" fmla="*/ 2 h 97"/>
                  <a:gd name="T2" fmla="*/ 3 w 182"/>
                  <a:gd name="T3" fmla="*/ 1 h 97"/>
                  <a:gd name="T4" fmla="*/ 3 w 182"/>
                  <a:gd name="T5" fmla="*/ 1 h 97"/>
                  <a:gd name="T6" fmla="*/ 4 w 182"/>
                  <a:gd name="T7" fmla="*/ 1 h 97"/>
                  <a:gd name="T8" fmla="*/ 4 w 182"/>
                  <a:gd name="T9" fmla="*/ 1 h 97"/>
                  <a:gd name="T10" fmla="*/ 4 w 182"/>
                  <a:gd name="T11" fmla="*/ 1 h 97"/>
                  <a:gd name="T12" fmla="*/ 4 w 182"/>
                  <a:gd name="T13" fmla="*/ 1 h 97"/>
                  <a:gd name="T14" fmla="*/ 4 w 182"/>
                  <a:gd name="T15" fmla="*/ 1 h 97"/>
                  <a:gd name="T16" fmla="*/ 4 w 182"/>
                  <a:gd name="T17" fmla="*/ 1 h 97"/>
                  <a:gd name="T18" fmla="*/ 4 w 182"/>
                  <a:gd name="T19" fmla="*/ 0 h 97"/>
                  <a:gd name="T20" fmla="*/ 4 w 182"/>
                  <a:gd name="T21" fmla="*/ 0 h 97"/>
                  <a:gd name="T22" fmla="*/ 3 w 182"/>
                  <a:gd name="T23" fmla="*/ 0 h 97"/>
                  <a:gd name="T24" fmla="*/ 3 w 182"/>
                  <a:gd name="T25" fmla="*/ 0 h 97"/>
                  <a:gd name="T26" fmla="*/ 2 w 182"/>
                  <a:gd name="T27" fmla="*/ 0 h 97"/>
                  <a:gd name="T28" fmla="*/ 2 w 182"/>
                  <a:gd name="T29" fmla="*/ 0 h 97"/>
                  <a:gd name="T30" fmla="*/ 1 w 182"/>
                  <a:gd name="T31" fmla="*/ 1 h 97"/>
                  <a:gd name="T32" fmla="*/ 1 w 182"/>
                  <a:gd name="T33" fmla="*/ 1 h 97"/>
                  <a:gd name="T34" fmla="*/ 1 w 182"/>
                  <a:gd name="T35" fmla="*/ 1 h 97"/>
                  <a:gd name="T36" fmla="*/ 0 w 182"/>
                  <a:gd name="T37" fmla="*/ 1 h 97"/>
                  <a:gd name="T38" fmla="*/ 0 w 182"/>
                  <a:gd name="T39" fmla="*/ 2 h 97"/>
                  <a:gd name="T40" fmla="*/ 0 w 182"/>
                  <a:gd name="T41" fmla="*/ 2 h 97"/>
                  <a:gd name="T42" fmla="*/ 1 w 182"/>
                  <a:gd name="T43" fmla="*/ 2 h 97"/>
                  <a:gd name="T44" fmla="*/ 2 w 182"/>
                  <a:gd name="T45" fmla="*/ 2 h 97"/>
                  <a:gd name="T46" fmla="*/ 3 w 182"/>
                  <a:gd name="T47" fmla="*/ 2 h 97"/>
                  <a:gd name="T48" fmla="*/ 3 w 182"/>
                  <a:gd name="T49" fmla="*/ 2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2" h="97">
                    <a:moveTo>
                      <a:pt x="150" y="77"/>
                    </a:moveTo>
                    <a:lnTo>
                      <a:pt x="159" y="71"/>
                    </a:lnTo>
                    <a:lnTo>
                      <a:pt x="167" y="66"/>
                    </a:lnTo>
                    <a:lnTo>
                      <a:pt x="176" y="61"/>
                    </a:lnTo>
                    <a:lnTo>
                      <a:pt x="176" y="59"/>
                    </a:lnTo>
                    <a:lnTo>
                      <a:pt x="176" y="57"/>
                    </a:lnTo>
                    <a:lnTo>
                      <a:pt x="176" y="54"/>
                    </a:lnTo>
                    <a:lnTo>
                      <a:pt x="182" y="24"/>
                    </a:lnTo>
                    <a:lnTo>
                      <a:pt x="176" y="5"/>
                    </a:lnTo>
                    <a:lnTo>
                      <a:pt x="150" y="0"/>
                    </a:lnTo>
                    <a:lnTo>
                      <a:pt x="122" y="5"/>
                    </a:lnTo>
                    <a:lnTo>
                      <a:pt x="92" y="14"/>
                    </a:lnTo>
                    <a:lnTo>
                      <a:pt x="66" y="27"/>
                    </a:lnTo>
                    <a:lnTo>
                      <a:pt x="41" y="45"/>
                    </a:lnTo>
                    <a:lnTo>
                      <a:pt x="17" y="69"/>
                    </a:lnTo>
                    <a:lnTo>
                      <a:pt x="0" y="97"/>
                    </a:lnTo>
                    <a:lnTo>
                      <a:pt x="52" y="94"/>
                    </a:lnTo>
                    <a:lnTo>
                      <a:pt x="103" y="93"/>
                    </a:lnTo>
                    <a:lnTo>
                      <a:pt x="150"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8" name="Freeform 388">
                <a:extLst>
                  <a:ext uri="{FF2B5EF4-FFF2-40B4-BE49-F238E27FC236}">
                    <a16:creationId xmlns:a16="http://schemas.microsoft.com/office/drawing/2014/main" id="{A69E2BF9-4042-F44D-A17C-59BDCA62D96D}"/>
                  </a:ext>
                </a:extLst>
              </p:cNvPr>
              <p:cNvSpPr>
                <a:spLocks/>
              </p:cNvSpPr>
              <p:nvPr/>
            </p:nvSpPr>
            <p:spPr bwMode="auto">
              <a:xfrm>
                <a:off x="2470" y="3354"/>
                <a:ext cx="1" cy="4"/>
              </a:xfrm>
              <a:custGeom>
                <a:avLst/>
                <a:gdLst>
                  <a:gd name="T0" fmla="*/ 0 w 8"/>
                  <a:gd name="T1" fmla="*/ 1 h 24"/>
                  <a:gd name="T2" fmla="*/ 0 w 8"/>
                  <a:gd name="T3" fmla="*/ 1 h 24"/>
                  <a:gd name="T4" fmla="*/ 0 w 8"/>
                  <a:gd name="T5" fmla="*/ 0 h 24"/>
                  <a:gd name="T6" fmla="*/ 0 w 8"/>
                  <a:gd name="T7" fmla="*/ 0 h 24"/>
                  <a:gd name="T8" fmla="*/ 0 w 8"/>
                  <a:gd name="T9" fmla="*/ 0 h 24"/>
                  <a:gd name="T10" fmla="*/ 0 w 8"/>
                  <a:gd name="T11" fmla="*/ 0 h 24"/>
                  <a:gd name="T12" fmla="*/ 0 w 8"/>
                  <a:gd name="T13" fmla="*/ 1 h 24"/>
                  <a:gd name="T14" fmla="*/ 0 w 8"/>
                  <a:gd name="T15" fmla="*/ 1 h 24"/>
                  <a:gd name="T16" fmla="*/ 0 w 8"/>
                  <a:gd name="T17" fmla="*/ 1 h 24"/>
                  <a:gd name="T18" fmla="*/ 0 w 8"/>
                  <a:gd name="T19" fmla="*/ 1 h 24"/>
                  <a:gd name="T20" fmla="*/ 0 w 8"/>
                  <a:gd name="T21" fmla="*/ 1 h 24"/>
                  <a:gd name="T22" fmla="*/ 0 w 8"/>
                  <a:gd name="T23" fmla="*/ 1 h 24"/>
                  <a:gd name="T24" fmla="*/ 0 w 8"/>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 h="24">
                    <a:moveTo>
                      <a:pt x="3" y="20"/>
                    </a:moveTo>
                    <a:lnTo>
                      <a:pt x="5" y="15"/>
                    </a:lnTo>
                    <a:lnTo>
                      <a:pt x="6" y="7"/>
                    </a:lnTo>
                    <a:lnTo>
                      <a:pt x="8" y="0"/>
                    </a:lnTo>
                    <a:lnTo>
                      <a:pt x="5" y="8"/>
                    </a:lnTo>
                    <a:lnTo>
                      <a:pt x="3" y="16"/>
                    </a:lnTo>
                    <a:lnTo>
                      <a:pt x="0" y="24"/>
                    </a:lnTo>
                    <a:lnTo>
                      <a:pt x="2" y="23"/>
                    </a:lnTo>
                    <a:lnTo>
                      <a:pt x="3" y="22"/>
                    </a:lnTo>
                    <a:lnTo>
                      <a:pt x="3" y="2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29" name="Freeform 389">
                <a:extLst>
                  <a:ext uri="{FF2B5EF4-FFF2-40B4-BE49-F238E27FC236}">
                    <a16:creationId xmlns:a16="http://schemas.microsoft.com/office/drawing/2014/main" id="{84CD773D-680E-B9FA-136B-83073E320C09}"/>
                  </a:ext>
                </a:extLst>
              </p:cNvPr>
              <p:cNvSpPr>
                <a:spLocks/>
              </p:cNvSpPr>
              <p:nvPr/>
            </p:nvSpPr>
            <p:spPr bwMode="auto">
              <a:xfrm>
                <a:off x="2470" y="3354"/>
                <a:ext cx="1" cy="4"/>
              </a:xfrm>
              <a:custGeom>
                <a:avLst/>
                <a:gdLst>
                  <a:gd name="T0" fmla="*/ 0 w 8"/>
                  <a:gd name="T1" fmla="*/ 1 h 24"/>
                  <a:gd name="T2" fmla="*/ 0 w 8"/>
                  <a:gd name="T3" fmla="*/ 1 h 24"/>
                  <a:gd name="T4" fmla="*/ 0 w 8"/>
                  <a:gd name="T5" fmla="*/ 0 h 24"/>
                  <a:gd name="T6" fmla="*/ 0 w 8"/>
                  <a:gd name="T7" fmla="*/ 0 h 24"/>
                  <a:gd name="T8" fmla="*/ 0 w 8"/>
                  <a:gd name="T9" fmla="*/ 0 h 24"/>
                  <a:gd name="T10" fmla="*/ 0 w 8"/>
                  <a:gd name="T11" fmla="*/ 0 h 24"/>
                  <a:gd name="T12" fmla="*/ 0 w 8"/>
                  <a:gd name="T13" fmla="*/ 1 h 24"/>
                  <a:gd name="T14" fmla="*/ 0 w 8"/>
                  <a:gd name="T15" fmla="*/ 1 h 24"/>
                  <a:gd name="T16" fmla="*/ 0 w 8"/>
                  <a:gd name="T17" fmla="*/ 1 h 24"/>
                  <a:gd name="T18" fmla="*/ 0 w 8"/>
                  <a:gd name="T19" fmla="*/ 1 h 24"/>
                  <a:gd name="T20" fmla="*/ 0 w 8"/>
                  <a:gd name="T21" fmla="*/ 1 h 24"/>
                  <a:gd name="T22" fmla="*/ 0 w 8"/>
                  <a:gd name="T23" fmla="*/ 1 h 24"/>
                  <a:gd name="T24" fmla="*/ 0 w 8"/>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 h="24">
                    <a:moveTo>
                      <a:pt x="3" y="20"/>
                    </a:moveTo>
                    <a:lnTo>
                      <a:pt x="5" y="15"/>
                    </a:lnTo>
                    <a:lnTo>
                      <a:pt x="6" y="7"/>
                    </a:lnTo>
                    <a:lnTo>
                      <a:pt x="8" y="0"/>
                    </a:lnTo>
                    <a:lnTo>
                      <a:pt x="5" y="8"/>
                    </a:lnTo>
                    <a:lnTo>
                      <a:pt x="3" y="16"/>
                    </a:lnTo>
                    <a:lnTo>
                      <a:pt x="0" y="24"/>
                    </a:lnTo>
                    <a:lnTo>
                      <a:pt x="2" y="23"/>
                    </a:lnTo>
                    <a:lnTo>
                      <a:pt x="3" y="22"/>
                    </a:lnTo>
                    <a:lnTo>
                      <a:pt x="3"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0" name="Freeform 390">
                <a:extLst>
                  <a:ext uri="{FF2B5EF4-FFF2-40B4-BE49-F238E27FC236}">
                    <a16:creationId xmlns:a16="http://schemas.microsoft.com/office/drawing/2014/main" id="{0C1E5CA9-60E5-BFB3-7A38-B98D3E2FC561}"/>
                  </a:ext>
                </a:extLst>
              </p:cNvPr>
              <p:cNvSpPr>
                <a:spLocks/>
              </p:cNvSpPr>
              <p:nvPr/>
            </p:nvSpPr>
            <p:spPr bwMode="auto">
              <a:xfrm>
                <a:off x="2632" y="3564"/>
                <a:ext cx="11" cy="23"/>
              </a:xfrm>
              <a:custGeom>
                <a:avLst/>
                <a:gdLst>
                  <a:gd name="T0" fmla="*/ 1 w 77"/>
                  <a:gd name="T1" fmla="*/ 1 h 161"/>
                  <a:gd name="T2" fmla="*/ 1 w 77"/>
                  <a:gd name="T3" fmla="*/ 0 h 161"/>
                  <a:gd name="T4" fmla="*/ 1 w 77"/>
                  <a:gd name="T5" fmla="*/ 0 h 161"/>
                  <a:gd name="T6" fmla="*/ 1 w 77"/>
                  <a:gd name="T7" fmla="*/ 0 h 161"/>
                  <a:gd name="T8" fmla="*/ 1 w 77"/>
                  <a:gd name="T9" fmla="*/ 1 h 161"/>
                  <a:gd name="T10" fmla="*/ 0 w 77"/>
                  <a:gd name="T11" fmla="*/ 3 h 161"/>
                  <a:gd name="T12" fmla="*/ 0 w 77"/>
                  <a:gd name="T13" fmla="*/ 3 h 161"/>
                  <a:gd name="T14" fmla="*/ 0 w 77"/>
                  <a:gd name="T15" fmla="*/ 3 h 161"/>
                  <a:gd name="T16" fmla="*/ 0 w 77"/>
                  <a:gd name="T17" fmla="*/ 3 h 161"/>
                  <a:gd name="T18" fmla="*/ 0 w 77"/>
                  <a:gd name="T19" fmla="*/ 3 h 161"/>
                  <a:gd name="T20" fmla="*/ 0 w 77"/>
                  <a:gd name="T21" fmla="*/ 3 h 161"/>
                  <a:gd name="T22" fmla="*/ 0 w 77"/>
                  <a:gd name="T23" fmla="*/ 3 h 161"/>
                  <a:gd name="T24" fmla="*/ 0 w 77"/>
                  <a:gd name="T25" fmla="*/ 3 h 161"/>
                  <a:gd name="T26" fmla="*/ 1 w 77"/>
                  <a:gd name="T27" fmla="*/ 3 h 161"/>
                  <a:gd name="T28" fmla="*/ 1 w 77"/>
                  <a:gd name="T29" fmla="*/ 3 h 161"/>
                  <a:gd name="T30" fmla="*/ 1 w 77"/>
                  <a:gd name="T31" fmla="*/ 3 h 161"/>
                  <a:gd name="T32" fmla="*/ 1 w 77"/>
                  <a:gd name="T33" fmla="*/ 3 h 161"/>
                  <a:gd name="T34" fmla="*/ 1 w 77"/>
                  <a:gd name="T35" fmla="*/ 3 h 161"/>
                  <a:gd name="T36" fmla="*/ 1 w 77"/>
                  <a:gd name="T37" fmla="*/ 3 h 161"/>
                  <a:gd name="T38" fmla="*/ 1 w 77"/>
                  <a:gd name="T39" fmla="*/ 3 h 161"/>
                  <a:gd name="T40" fmla="*/ 1 w 77"/>
                  <a:gd name="T41" fmla="*/ 3 h 161"/>
                  <a:gd name="T42" fmla="*/ 1 w 77"/>
                  <a:gd name="T43" fmla="*/ 3 h 161"/>
                  <a:gd name="T44" fmla="*/ 1 w 77"/>
                  <a:gd name="T45" fmla="*/ 3 h 161"/>
                  <a:gd name="T46" fmla="*/ 1 w 77"/>
                  <a:gd name="T47" fmla="*/ 2 h 161"/>
                  <a:gd name="T48" fmla="*/ 1 w 77"/>
                  <a:gd name="T49" fmla="*/ 2 h 161"/>
                  <a:gd name="T50" fmla="*/ 1 w 77"/>
                  <a:gd name="T51" fmla="*/ 2 h 161"/>
                  <a:gd name="T52" fmla="*/ 1 w 77"/>
                  <a:gd name="T53" fmla="*/ 2 h 161"/>
                  <a:gd name="T54" fmla="*/ 1 w 77"/>
                  <a:gd name="T55" fmla="*/ 2 h 161"/>
                  <a:gd name="T56" fmla="*/ 1 w 77"/>
                  <a:gd name="T57" fmla="*/ 2 h 161"/>
                  <a:gd name="T58" fmla="*/ 2 w 77"/>
                  <a:gd name="T59" fmla="*/ 2 h 161"/>
                  <a:gd name="T60" fmla="*/ 2 w 77"/>
                  <a:gd name="T61" fmla="*/ 2 h 161"/>
                  <a:gd name="T62" fmla="*/ 2 w 77"/>
                  <a:gd name="T63" fmla="*/ 1 h 161"/>
                  <a:gd name="T64" fmla="*/ 2 w 77"/>
                  <a:gd name="T65" fmla="*/ 1 h 161"/>
                  <a:gd name="T66" fmla="*/ 2 w 77"/>
                  <a:gd name="T67" fmla="*/ 1 h 161"/>
                  <a:gd name="T68" fmla="*/ 2 w 77"/>
                  <a:gd name="T69" fmla="*/ 1 h 161"/>
                  <a:gd name="T70" fmla="*/ 2 w 77"/>
                  <a:gd name="T71" fmla="*/ 1 h 1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7" h="161">
                    <a:moveTo>
                      <a:pt x="74" y="36"/>
                    </a:moveTo>
                    <a:lnTo>
                      <a:pt x="73" y="25"/>
                    </a:lnTo>
                    <a:lnTo>
                      <a:pt x="71" y="15"/>
                    </a:lnTo>
                    <a:lnTo>
                      <a:pt x="69" y="6"/>
                    </a:lnTo>
                    <a:lnTo>
                      <a:pt x="68" y="4"/>
                    </a:lnTo>
                    <a:lnTo>
                      <a:pt x="68" y="3"/>
                    </a:lnTo>
                    <a:lnTo>
                      <a:pt x="68" y="0"/>
                    </a:lnTo>
                    <a:lnTo>
                      <a:pt x="33" y="49"/>
                    </a:lnTo>
                    <a:lnTo>
                      <a:pt x="11" y="97"/>
                    </a:lnTo>
                    <a:lnTo>
                      <a:pt x="4" y="146"/>
                    </a:lnTo>
                    <a:lnTo>
                      <a:pt x="4" y="152"/>
                    </a:lnTo>
                    <a:lnTo>
                      <a:pt x="3" y="156"/>
                    </a:lnTo>
                    <a:lnTo>
                      <a:pt x="0" y="161"/>
                    </a:lnTo>
                    <a:lnTo>
                      <a:pt x="4" y="161"/>
                    </a:lnTo>
                    <a:lnTo>
                      <a:pt x="6" y="161"/>
                    </a:lnTo>
                    <a:lnTo>
                      <a:pt x="8" y="161"/>
                    </a:lnTo>
                    <a:lnTo>
                      <a:pt x="12" y="159"/>
                    </a:lnTo>
                    <a:lnTo>
                      <a:pt x="15" y="158"/>
                    </a:lnTo>
                    <a:lnTo>
                      <a:pt x="19" y="157"/>
                    </a:lnTo>
                    <a:lnTo>
                      <a:pt x="22" y="157"/>
                    </a:lnTo>
                    <a:lnTo>
                      <a:pt x="25" y="155"/>
                    </a:lnTo>
                    <a:lnTo>
                      <a:pt x="30" y="154"/>
                    </a:lnTo>
                    <a:lnTo>
                      <a:pt x="35" y="152"/>
                    </a:lnTo>
                    <a:lnTo>
                      <a:pt x="39" y="148"/>
                    </a:lnTo>
                    <a:lnTo>
                      <a:pt x="45" y="146"/>
                    </a:lnTo>
                    <a:lnTo>
                      <a:pt x="46" y="145"/>
                    </a:lnTo>
                    <a:lnTo>
                      <a:pt x="47" y="145"/>
                    </a:lnTo>
                    <a:lnTo>
                      <a:pt x="47" y="144"/>
                    </a:lnTo>
                    <a:lnTo>
                      <a:pt x="48" y="142"/>
                    </a:lnTo>
                    <a:lnTo>
                      <a:pt x="49" y="142"/>
                    </a:lnTo>
                    <a:lnTo>
                      <a:pt x="50" y="141"/>
                    </a:lnTo>
                    <a:lnTo>
                      <a:pt x="53" y="138"/>
                    </a:lnTo>
                    <a:lnTo>
                      <a:pt x="56" y="134"/>
                    </a:lnTo>
                    <a:lnTo>
                      <a:pt x="58" y="131"/>
                    </a:lnTo>
                    <a:lnTo>
                      <a:pt x="62" y="127"/>
                    </a:lnTo>
                    <a:lnTo>
                      <a:pt x="66" y="121"/>
                    </a:lnTo>
                    <a:lnTo>
                      <a:pt x="69" y="116"/>
                    </a:lnTo>
                    <a:lnTo>
                      <a:pt x="69" y="115"/>
                    </a:lnTo>
                    <a:lnTo>
                      <a:pt x="70" y="115"/>
                    </a:lnTo>
                    <a:lnTo>
                      <a:pt x="70" y="112"/>
                    </a:lnTo>
                    <a:lnTo>
                      <a:pt x="71" y="109"/>
                    </a:lnTo>
                    <a:lnTo>
                      <a:pt x="72" y="107"/>
                    </a:lnTo>
                    <a:lnTo>
                      <a:pt x="73" y="99"/>
                    </a:lnTo>
                    <a:lnTo>
                      <a:pt x="75" y="89"/>
                    </a:lnTo>
                    <a:lnTo>
                      <a:pt x="75" y="84"/>
                    </a:lnTo>
                    <a:lnTo>
                      <a:pt x="77" y="76"/>
                    </a:lnTo>
                    <a:lnTo>
                      <a:pt x="77" y="70"/>
                    </a:lnTo>
                    <a:lnTo>
                      <a:pt x="77" y="63"/>
                    </a:lnTo>
                    <a:lnTo>
                      <a:pt x="77" y="57"/>
                    </a:lnTo>
                    <a:lnTo>
                      <a:pt x="75" y="51"/>
                    </a:lnTo>
                    <a:lnTo>
                      <a:pt x="75" y="46"/>
                    </a:lnTo>
                    <a:lnTo>
                      <a:pt x="75" y="42"/>
                    </a:lnTo>
                    <a:lnTo>
                      <a:pt x="75" y="38"/>
                    </a:lnTo>
                    <a:lnTo>
                      <a:pt x="74" y="36"/>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1" name="Freeform 391">
                <a:extLst>
                  <a:ext uri="{FF2B5EF4-FFF2-40B4-BE49-F238E27FC236}">
                    <a16:creationId xmlns:a16="http://schemas.microsoft.com/office/drawing/2014/main" id="{3C997D5C-D1A5-F5E9-9649-04371F41CAA3}"/>
                  </a:ext>
                </a:extLst>
              </p:cNvPr>
              <p:cNvSpPr>
                <a:spLocks/>
              </p:cNvSpPr>
              <p:nvPr/>
            </p:nvSpPr>
            <p:spPr bwMode="auto">
              <a:xfrm>
                <a:off x="2632" y="3564"/>
                <a:ext cx="11" cy="23"/>
              </a:xfrm>
              <a:custGeom>
                <a:avLst/>
                <a:gdLst>
                  <a:gd name="T0" fmla="*/ 1 w 77"/>
                  <a:gd name="T1" fmla="*/ 1 h 161"/>
                  <a:gd name="T2" fmla="*/ 1 w 77"/>
                  <a:gd name="T3" fmla="*/ 0 h 161"/>
                  <a:gd name="T4" fmla="*/ 1 w 77"/>
                  <a:gd name="T5" fmla="*/ 0 h 161"/>
                  <a:gd name="T6" fmla="*/ 1 w 77"/>
                  <a:gd name="T7" fmla="*/ 0 h 161"/>
                  <a:gd name="T8" fmla="*/ 1 w 77"/>
                  <a:gd name="T9" fmla="*/ 1 h 161"/>
                  <a:gd name="T10" fmla="*/ 0 w 77"/>
                  <a:gd name="T11" fmla="*/ 3 h 161"/>
                  <a:gd name="T12" fmla="*/ 0 w 77"/>
                  <a:gd name="T13" fmla="*/ 3 h 161"/>
                  <a:gd name="T14" fmla="*/ 0 w 77"/>
                  <a:gd name="T15" fmla="*/ 3 h 161"/>
                  <a:gd name="T16" fmla="*/ 0 w 77"/>
                  <a:gd name="T17" fmla="*/ 3 h 161"/>
                  <a:gd name="T18" fmla="*/ 0 w 77"/>
                  <a:gd name="T19" fmla="*/ 3 h 161"/>
                  <a:gd name="T20" fmla="*/ 0 w 77"/>
                  <a:gd name="T21" fmla="*/ 3 h 161"/>
                  <a:gd name="T22" fmla="*/ 0 w 77"/>
                  <a:gd name="T23" fmla="*/ 3 h 161"/>
                  <a:gd name="T24" fmla="*/ 0 w 77"/>
                  <a:gd name="T25" fmla="*/ 3 h 161"/>
                  <a:gd name="T26" fmla="*/ 1 w 77"/>
                  <a:gd name="T27" fmla="*/ 3 h 161"/>
                  <a:gd name="T28" fmla="*/ 1 w 77"/>
                  <a:gd name="T29" fmla="*/ 3 h 161"/>
                  <a:gd name="T30" fmla="*/ 1 w 77"/>
                  <a:gd name="T31" fmla="*/ 3 h 161"/>
                  <a:gd name="T32" fmla="*/ 1 w 77"/>
                  <a:gd name="T33" fmla="*/ 3 h 161"/>
                  <a:gd name="T34" fmla="*/ 1 w 77"/>
                  <a:gd name="T35" fmla="*/ 3 h 161"/>
                  <a:gd name="T36" fmla="*/ 1 w 77"/>
                  <a:gd name="T37" fmla="*/ 3 h 161"/>
                  <a:gd name="T38" fmla="*/ 1 w 77"/>
                  <a:gd name="T39" fmla="*/ 3 h 161"/>
                  <a:gd name="T40" fmla="*/ 1 w 77"/>
                  <a:gd name="T41" fmla="*/ 3 h 161"/>
                  <a:gd name="T42" fmla="*/ 1 w 77"/>
                  <a:gd name="T43" fmla="*/ 3 h 161"/>
                  <a:gd name="T44" fmla="*/ 1 w 77"/>
                  <a:gd name="T45" fmla="*/ 3 h 161"/>
                  <a:gd name="T46" fmla="*/ 1 w 77"/>
                  <a:gd name="T47" fmla="*/ 2 h 161"/>
                  <a:gd name="T48" fmla="*/ 1 w 77"/>
                  <a:gd name="T49" fmla="*/ 2 h 161"/>
                  <a:gd name="T50" fmla="*/ 1 w 77"/>
                  <a:gd name="T51" fmla="*/ 2 h 161"/>
                  <a:gd name="T52" fmla="*/ 1 w 77"/>
                  <a:gd name="T53" fmla="*/ 2 h 161"/>
                  <a:gd name="T54" fmla="*/ 1 w 77"/>
                  <a:gd name="T55" fmla="*/ 2 h 161"/>
                  <a:gd name="T56" fmla="*/ 1 w 77"/>
                  <a:gd name="T57" fmla="*/ 2 h 161"/>
                  <a:gd name="T58" fmla="*/ 2 w 77"/>
                  <a:gd name="T59" fmla="*/ 2 h 161"/>
                  <a:gd name="T60" fmla="*/ 2 w 77"/>
                  <a:gd name="T61" fmla="*/ 2 h 161"/>
                  <a:gd name="T62" fmla="*/ 2 w 77"/>
                  <a:gd name="T63" fmla="*/ 1 h 161"/>
                  <a:gd name="T64" fmla="*/ 2 w 77"/>
                  <a:gd name="T65" fmla="*/ 1 h 161"/>
                  <a:gd name="T66" fmla="*/ 2 w 77"/>
                  <a:gd name="T67" fmla="*/ 1 h 161"/>
                  <a:gd name="T68" fmla="*/ 2 w 77"/>
                  <a:gd name="T69" fmla="*/ 1 h 161"/>
                  <a:gd name="T70" fmla="*/ 2 w 77"/>
                  <a:gd name="T71" fmla="*/ 1 h 1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7" h="161">
                    <a:moveTo>
                      <a:pt x="74" y="36"/>
                    </a:moveTo>
                    <a:lnTo>
                      <a:pt x="73" y="25"/>
                    </a:lnTo>
                    <a:lnTo>
                      <a:pt x="71" y="15"/>
                    </a:lnTo>
                    <a:lnTo>
                      <a:pt x="69" y="6"/>
                    </a:lnTo>
                    <a:lnTo>
                      <a:pt x="68" y="4"/>
                    </a:lnTo>
                    <a:lnTo>
                      <a:pt x="68" y="3"/>
                    </a:lnTo>
                    <a:lnTo>
                      <a:pt x="68" y="0"/>
                    </a:lnTo>
                    <a:lnTo>
                      <a:pt x="33" y="49"/>
                    </a:lnTo>
                    <a:lnTo>
                      <a:pt x="11" y="97"/>
                    </a:lnTo>
                    <a:lnTo>
                      <a:pt x="4" y="146"/>
                    </a:lnTo>
                    <a:lnTo>
                      <a:pt x="4" y="152"/>
                    </a:lnTo>
                    <a:lnTo>
                      <a:pt x="3" y="156"/>
                    </a:lnTo>
                    <a:lnTo>
                      <a:pt x="0" y="161"/>
                    </a:lnTo>
                    <a:lnTo>
                      <a:pt x="4" y="161"/>
                    </a:lnTo>
                    <a:lnTo>
                      <a:pt x="6" y="161"/>
                    </a:lnTo>
                    <a:lnTo>
                      <a:pt x="8" y="161"/>
                    </a:lnTo>
                    <a:lnTo>
                      <a:pt x="12" y="159"/>
                    </a:lnTo>
                    <a:lnTo>
                      <a:pt x="15" y="158"/>
                    </a:lnTo>
                    <a:lnTo>
                      <a:pt x="19" y="157"/>
                    </a:lnTo>
                    <a:lnTo>
                      <a:pt x="22" y="157"/>
                    </a:lnTo>
                    <a:lnTo>
                      <a:pt x="25" y="155"/>
                    </a:lnTo>
                    <a:lnTo>
                      <a:pt x="30" y="154"/>
                    </a:lnTo>
                    <a:lnTo>
                      <a:pt x="35" y="152"/>
                    </a:lnTo>
                    <a:lnTo>
                      <a:pt x="39" y="148"/>
                    </a:lnTo>
                    <a:lnTo>
                      <a:pt x="45" y="146"/>
                    </a:lnTo>
                    <a:lnTo>
                      <a:pt x="46" y="145"/>
                    </a:lnTo>
                    <a:lnTo>
                      <a:pt x="47" y="145"/>
                    </a:lnTo>
                    <a:lnTo>
                      <a:pt x="47" y="144"/>
                    </a:lnTo>
                    <a:lnTo>
                      <a:pt x="48" y="142"/>
                    </a:lnTo>
                    <a:lnTo>
                      <a:pt x="49" y="142"/>
                    </a:lnTo>
                    <a:lnTo>
                      <a:pt x="50" y="141"/>
                    </a:lnTo>
                    <a:lnTo>
                      <a:pt x="53" y="138"/>
                    </a:lnTo>
                    <a:lnTo>
                      <a:pt x="56" y="134"/>
                    </a:lnTo>
                    <a:lnTo>
                      <a:pt x="58" y="131"/>
                    </a:lnTo>
                    <a:lnTo>
                      <a:pt x="62" y="127"/>
                    </a:lnTo>
                    <a:lnTo>
                      <a:pt x="66" y="121"/>
                    </a:lnTo>
                    <a:lnTo>
                      <a:pt x="69" y="116"/>
                    </a:lnTo>
                    <a:lnTo>
                      <a:pt x="69" y="115"/>
                    </a:lnTo>
                    <a:lnTo>
                      <a:pt x="70" y="115"/>
                    </a:lnTo>
                    <a:lnTo>
                      <a:pt x="70" y="112"/>
                    </a:lnTo>
                    <a:lnTo>
                      <a:pt x="71" y="109"/>
                    </a:lnTo>
                    <a:lnTo>
                      <a:pt x="72" y="107"/>
                    </a:lnTo>
                    <a:lnTo>
                      <a:pt x="73" y="99"/>
                    </a:lnTo>
                    <a:lnTo>
                      <a:pt x="75" y="89"/>
                    </a:lnTo>
                    <a:lnTo>
                      <a:pt x="75" y="84"/>
                    </a:lnTo>
                    <a:lnTo>
                      <a:pt x="77" y="76"/>
                    </a:lnTo>
                    <a:lnTo>
                      <a:pt x="77" y="70"/>
                    </a:lnTo>
                    <a:lnTo>
                      <a:pt x="77" y="63"/>
                    </a:lnTo>
                    <a:lnTo>
                      <a:pt x="77" y="57"/>
                    </a:lnTo>
                    <a:lnTo>
                      <a:pt x="75" y="51"/>
                    </a:lnTo>
                    <a:lnTo>
                      <a:pt x="75" y="46"/>
                    </a:lnTo>
                    <a:lnTo>
                      <a:pt x="75" y="42"/>
                    </a:lnTo>
                    <a:lnTo>
                      <a:pt x="75" y="38"/>
                    </a:lnTo>
                    <a:lnTo>
                      <a:pt x="74" y="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2" name="Freeform 392">
                <a:extLst>
                  <a:ext uri="{FF2B5EF4-FFF2-40B4-BE49-F238E27FC236}">
                    <a16:creationId xmlns:a16="http://schemas.microsoft.com/office/drawing/2014/main" id="{D53C78F2-C2F2-C668-B3EA-3C2709DB7BD9}"/>
                  </a:ext>
                </a:extLst>
              </p:cNvPr>
              <p:cNvSpPr>
                <a:spLocks noEditPoints="1"/>
              </p:cNvSpPr>
              <p:nvPr/>
            </p:nvSpPr>
            <p:spPr bwMode="auto">
              <a:xfrm>
                <a:off x="2342" y="2777"/>
                <a:ext cx="774" cy="861"/>
              </a:xfrm>
              <a:custGeom>
                <a:avLst/>
                <a:gdLst>
                  <a:gd name="T0" fmla="*/ 85 w 5417"/>
                  <a:gd name="T1" fmla="*/ 95 h 6030"/>
                  <a:gd name="T2" fmla="*/ 88 w 5417"/>
                  <a:gd name="T3" fmla="*/ 80 h 6030"/>
                  <a:gd name="T4" fmla="*/ 92 w 5417"/>
                  <a:gd name="T5" fmla="*/ 66 h 6030"/>
                  <a:gd name="T6" fmla="*/ 96 w 5417"/>
                  <a:gd name="T7" fmla="*/ 51 h 6030"/>
                  <a:gd name="T8" fmla="*/ 101 w 5417"/>
                  <a:gd name="T9" fmla="*/ 36 h 6030"/>
                  <a:gd name="T10" fmla="*/ 106 w 5417"/>
                  <a:gd name="T11" fmla="*/ 22 h 6030"/>
                  <a:gd name="T12" fmla="*/ 107 w 5417"/>
                  <a:gd name="T13" fmla="*/ 10 h 6030"/>
                  <a:gd name="T14" fmla="*/ 92 w 5417"/>
                  <a:gd name="T15" fmla="*/ 5 h 6030"/>
                  <a:gd name="T16" fmla="*/ 76 w 5417"/>
                  <a:gd name="T17" fmla="*/ 2 h 6030"/>
                  <a:gd name="T18" fmla="*/ 61 w 5417"/>
                  <a:gd name="T19" fmla="*/ 0 h 6030"/>
                  <a:gd name="T20" fmla="*/ 46 w 5417"/>
                  <a:gd name="T21" fmla="*/ 0 h 6030"/>
                  <a:gd name="T22" fmla="*/ 34 w 5417"/>
                  <a:gd name="T23" fmla="*/ 0 h 6030"/>
                  <a:gd name="T24" fmla="*/ 30 w 5417"/>
                  <a:gd name="T25" fmla="*/ 12 h 6030"/>
                  <a:gd name="T26" fmla="*/ 25 w 5417"/>
                  <a:gd name="T27" fmla="*/ 27 h 6030"/>
                  <a:gd name="T28" fmla="*/ 22 w 5417"/>
                  <a:gd name="T29" fmla="*/ 41 h 6030"/>
                  <a:gd name="T30" fmla="*/ 18 w 5417"/>
                  <a:gd name="T31" fmla="*/ 57 h 6030"/>
                  <a:gd name="T32" fmla="*/ 15 w 5417"/>
                  <a:gd name="T33" fmla="*/ 70 h 6030"/>
                  <a:gd name="T34" fmla="*/ 11 w 5417"/>
                  <a:gd name="T35" fmla="*/ 85 h 6030"/>
                  <a:gd name="T36" fmla="*/ 5 w 5417"/>
                  <a:gd name="T37" fmla="*/ 99 h 6030"/>
                  <a:gd name="T38" fmla="*/ 3 w 5417"/>
                  <a:gd name="T39" fmla="*/ 108 h 6030"/>
                  <a:gd name="T40" fmla="*/ 15 w 5417"/>
                  <a:gd name="T41" fmla="*/ 117 h 6030"/>
                  <a:gd name="T42" fmla="*/ 30 w 5417"/>
                  <a:gd name="T43" fmla="*/ 121 h 6030"/>
                  <a:gd name="T44" fmla="*/ 45 w 5417"/>
                  <a:gd name="T45" fmla="*/ 123 h 6030"/>
                  <a:gd name="T46" fmla="*/ 60 w 5417"/>
                  <a:gd name="T47" fmla="*/ 123 h 6030"/>
                  <a:gd name="T48" fmla="*/ 76 w 5417"/>
                  <a:gd name="T49" fmla="*/ 120 h 6030"/>
                  <a:gd name="T50" fmla="*/ 84 w 5417"/>
                  <a:gd name="T51" fmla="*/ 116 h 6030"/>
                  <a:gd name="T52" fmla="*/ 8 w 5417"/>
                  <a:gd name="T53" fmla="*/ 103 h 6030"/>
                  <a:gd name="T54" fmla="*/ 17 w 5417"/>
                  <a:gd name="T55" fmla="*/ 101 h 6030"/>
                  <a:gd name="T56" fmla="*/ 14 w 5417"/>
                  <a:gd name="T57" fmla="*/ 108 h 6030"/>
                  <a:gd name="T58" fmla="*/ 23 w 5417"/>
                  <a:gd name="T59" fmla="*/ 106 h 6030"/>
                  <a:gd name="T60" fmla="*/ 32 w 5417"/>
                  <a:gd name="T61" fmla="*/ 106 h 6030"/>
                  <a:gd name="T62" fmla="*/ 28 w 5417"/>
                  <a:gd name="T63" fmla="*/ 112 h 6030"/>
                  <a:gd name="T64" fmla="*/ 46 w 5417"/>
                  <a:gd name="T65" fmla="*/ 113 h 6030"/>
                  <a:gd name="T66" fmla="*/ 37 w 5417"/>
                  <a:gd name="T67" fmla="*/ 113 h 6030"/>
                  <a:gd name="T68" fmla="*/ 41 w 5417"/>
                  <a:gd name="T69" fmla="*/ 103 h 6030"/>
                  <a:gd name="T70" fmla="*/ 45 w 5417"/>
                  <a:gd name="T71" fmla="*/ 110 h 6030"/>
                  <a:gd name="T72" fmla="*/ 58 w 5417"/>
                  <a:gd name="T73" fmla="*/ 108 h 6030"/>
                  <a:gd name="T74" fmla="*/ 58 w 5417"/>
                  <a:gd name="T75" fmla="*/ 115 h 6030"/>
                  <a:gd name="T76" fmla="*/ 50 w 5417"/>
                  <a:gd name="T77" fmla="*/ 113 h 6030"/>
                  <a:gd name="T78" fmla="*/ 69 w 5417"/>
                  <a:gd name="T79" fmla="*/ 108 h 6030"/>
                  <a:gd name="T80" fmla="*/ 76 w 5417"/>
                  <a:gd name="T81" fmla="*/ 112 h 6030"/>
                  <a:gd name="T82" fmla="*/ 76 w 5417"/>
                  <a:gd name="T83" fmla="*/ 98 h 6030"/>
                  <a:gd name="T84" fmla="*/ 67 w 5417"/>
                  <a:gd name="T85" fmla="*/ 99 h 6030"/>
                  <a:gd name="T86" fmla="*/ 51 w 5417"/>
                  <a:gd name="T87" fmla="*/ 98 h 6030"/>
                  <a:gd name="T88" fmla="*/ 36 w 5417"/>
                  <a:gd name="T89" fmla="*/ 96 h 6030"/>
                  <a:gd name="T90" fmla="*/ 20 w 5417"/>
                  <a:gd name="T91" fmla="*/ 93 h 6030"/>
                  <a:gd name="T92" fmla="*/ 15 w 5417"/>
                  <a:gd name="T93" fmla="*/ 91 h 6030"/>
                  <a:gd name="T94" fmla="*/ 19 w 5417"/>
                  <a:gd name="T95" fmla="*/ 78 h 6030"/>
                  <a:gd name="T96" fmla="*/ 24 w 5417"/>
                  <a:gd name="T97" fmla="*/ 63 h 6030"/>
                  <a:gd name="T98" fmla="*/ 28 w 5417"/>
                  <a:gd name="T99" fmla="*/ 48 h 6030"/>
                  <a:gd name="T100" fmla="*/ 30 w 5417"/>
                  <a:gd name="T101" fmla="*/ 34 h 6030"/>
                  <a:gd name="T102" fmla="*/ 34 w 5417"/>
                  <a:gd name="T103" fmla="*/ 19 h 6030"/>
                  <a:gd name="T104" fmla="*/ 41 w 5417"/>
                  <a:gd name="T105" fmla="*/ 7 h 6030"/>
                  <a:gd name="T106" fmla="*/ 56 w 5417"/>
                  <a:gd name="T107" fmla="*/ 9 h 6030"/>
                  <a:gd name="T108" fmla="*/ 71 w 5417"/>
                  <a:gd name="T109" fmla="*/ 10 h 6030"/>
                  <a:gd name="T110" fmla="*/ 87 w 5417"/>
                  <a:gd name="T111" fmla="*/ 12 h 6030"/>
                  <a:gd name="T112" fmla="*/ 97 w 5417"/>
                  <a:gd name="T113" fmla="*/ 17 h 6030"/>
                  <a:gd name="T114" fmla="*/ 98 w 5417"/>
                  <a:gd name="T115" fmla="*/ 23 h 6030"/>
                  <a:gd name="T116" fmla="*/ 93 w 5417"/>
                  <a:gd name="T117" fmla="*/ 37 h 6030"/>
                  <a:gd name="T118" fmla="*/ 89 w 5417"/>
                  <a:gd name="T119" fmla="*/ 52 h 6030"/>
                  <a:gd name="T120" fmla="*/ 84 w 5417"/>
                  <a:gd name="T121" fmla="*/ 66 h 6030"/>
                  <a:gd name="T122" fmla="*/ 80 w 5417"/>
                  <a:gd name="T123" fmla="*/ 81 h 6030"/>
                  <a:gd name="T124" fmla="*/ 77 w 5417"/>
                  <a:gd name="T125" fmla="*/ 96 h 60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417" h="6030">
                    <a:moveTo>
                      <a:pt x="4097" y="5363"/>
                    </a:moveTo>
                    <a:lnTo>
                      <a:pt x="4099" y="5324"/>
                    </a:lnTo>
                    <a:lnTo>
                      <a:pt x="4101" y="5285"/>
                    </a:lnTo>
                    <a:lnTo>
                      <a:pt x="4103" y="5245"/>
                    </a:lnTo>
                    <a:lnTo>
                      <a:pt x="4107" y="5205"/>
                    </a:lnTo>
                    <a:lnTo>
                      <a:pt x="4110" y="5167"/>
                    </a:lnTo>
                    <a:lnTo>
                      <a:pt x="4113" y="5128"/>
                    </a:lnTo>
                    <a:lnTo>
                      <a:pt x="4119" y="5088"/>
                    </a:lnTo>
                    <a:lnTo>
                      <a:pt x="4122" y="5050"/>
                    </a:lnTo>
                    <a:lnTo>
                      <a:pt x="4127" y="5010"/>
                    </a:lnTo>
                    <a:lnTo>
                      <a:pt x="4132" y="4971"/>
                    </a:lnTo>
                    <a:lnTo>
                      <a:pt x="4136" y="4931"/>
                    </a:lnTo>
                    <a:lnTo>
                      <a:pt x="4142" y="4893"/>
                    </a:lnTo>
                    <a:lnTo>
                      <a:pt x="4147" y="4853"/>
                    </a:lnTo>
                    <a:lnTo>
                      <a:pt x="4152" y="4814"/>
                    </a:lnTo>
                    <a:lnTo>
                      <a:pt x="4158" y="4775"/>
                    </a:lnTo>
                    <a:lnTo>
                      <a:pt x="4163" y="4736"/>
                    </a:lnTo>
                    <a:lnTo>
                      <a:pt x="4170" y="4699"/>
                    </a:lnTo>
                    <a:lnTo>
                      <a:pt x="4176" y="4662"/>
                    </a:lnTo>
                    <a:lnTo>
                      <a:pt x="4182" y="4625"/>
                    </a:lnTo>
                    <a:lnTo>
                      <a:pt x="4188" y="4588"/>
                    </a:lnTo>
                    <a:lnTo>
                      <a:pt x="4194" y="4550"/>
                    </a:lnTo>
                    <a:lnTo>
                      <a:pt x="4201" y="4513"/>
                    </a:lnTo>
                    <a:lnTo>
                      <a:pt x="4209" y="4475"/>
                    </a:lnTo>
                    <a:lnTo>
                      <a:pt x="4215" y="4439"/>
                    </a:lnTo>
                    <a:lnTo>
                      <a:pt x="4223" y="4401"/>
                    </a:lnTo>
                    <a:lnTo>
                      <a:pt x="4228" y="4364"/>
                    </a:lnTo>
                    <a:lnTo>
                      <a:pt x="4236" y="4327"/>
                    </a:lnTo>
                    <a:lnTo>
                      <a:pt x="4244" y="4291"/>
                    </a:lnTo>
                    <a:lnTo>
                      <a:pt x="4252" y="4254"/>
                    </a:lnTo>
                    <a:lnTo>
                      <a:pt x="4259" y="4216"/>
                    </a:lnTo>
                    <a:lnTo>
                      <a:pt x="4267" y="4180"/>
                    </a:lnTo>
                    <a:lnTo>
                      <a:pt x="4275" y="4143"/>
                    </a:lnTo>
                    <a:lnTo>
                      <a:pt x="4283" y="4106"/>
                    </a:lnTo>
                    <a:lnTo>
                      <a:pt x="4292" y="4068"/>
                    </a:lnTo>
                    <a:lnTo>
                      <a:pt x="4301" y="4032"/>
                    </a:lnTo>
                    <a:lnTo>
                      <a:pt x="4309" y="3994"/>
                    </a:lnTo>
                    <a:lnTo>
                      <a:pt x="4318" y="3958"/>
                    </a:lnTo>
                    <a:lnTo>
                      <a:pt x="4326" y="3922"/>
                    </a:lnTo>
                    <a:lnTo>
                      <a:pt x="4335" y="3884"/>
                    </a:lnTo>
                    <a:lnTo>
                      <a:pt x="4344" y="3848"/>
                    </a:lnTo>
                    <a:lnTo>
                      <a:pt x="4352" y="3811"/>
                    </a:lnTo>
                    <a:lnTo>
                      <a:pt x="4361" y="3775"/>
                    </a:lnTo>
                    <a:lnTo>
                      <a:pt x="4370" y="3737"/>
                    </a:lnTo>
                    <a:lnTo>
                      <a:pt x="4381" y="3701"/>
                    </a:lnTo>
                    <a:lnTo>
                      <a:pt x="4390" y="3663"/>
                    </a:lnTo>
                    <a:lnTo>
                      <a:pt x="4399" y="3628"/>
                    </a:lnTo>
                    <a:lnTo>
                      <a:pt x="4408" y="3591"/>
                    </a:lnTo>
                    <a:lnTo>
                      <a:pt x="4418" y="3555"/>
                    </a:lnTo>
                    <a:lnTo>
                      <a:pt x="4428" y="3518"/>
                    </a:lnTo>
                    <a:lnTo>
                      <a:pt x="4439" y="3481"/>
                    </a:lnTo>
                    <a:lnTo>
                      <a:pt x="4449" y="3445"/>
                    </a:lnTo>
                    <a:lnTo>
                      <a:pt x="4458" y="3409"/>
                    </a:lnTo>
                    <a:lnTo>
                      <a:pt x="4468" y="3372"/>
                    </a:lnTo>
                    <a:lnTo>
                      <a:pt x="4477" y="3335"/>
                    </a:lnTo>
                    <a:lnTo>
                      <a:pt x="4487" y="3300"/>
                    </a:lnTo>
                    <a:lnTo>
                      <a:pt x="4498" y="3261"/>
                    </a:lnTo>
                    <a:lnTo>
                      <a:pt x="4508" y="3225"/>
                    </a:lnTo>
                    <a:lnTo>
                      <a:pt x="4518" y="3189"/>
                    </a:lnTo>
                    <a:lnTo>
                      <a:pt x="4529" y="3151"/>
                    </a:lnTo>
                    <a:lnTo>
                      <a:pt x="4540" y="3113"/>
                    </a:lnTo>
                    <a:lnTo>
                      <a:pt x="4549" y="3077"/>
                    </a:lnTo>
                    <a:lnTo>
                      <a:pt x="4560" y="3040"/>
                    </a:lnTo>
                    <a:lnTo>
                      <a:pt x="4570" y="3002"/>
                    </a:lnTo>
                    <a:lnTo>
                      <a:pt x="4582" y="2964"/>
                    </a:lnTo>
                    <a:lnTo>
                      <a:pt x="4592" y="2928"/>
                    </a:lnTo>
                    <a:lnTo>
                      <a:pt x="4603" y="2891"/>
                    </a:lnTo>
                    <a:lnTo>
                      <a:pt x="4614" y="2854"/>
                    </a:lnTo>
                    <a:lnTo>
                      <a:pt x="4625" y="2816"/>
                    </a:lnTo>
                    <a:lnTo>
                      <a:pt x="4635" y="2780"/>
                    </a:lnTo>
                    <a:lnTo>
                      <a:pt x="4647" y="2744"/>
                    </a:lnTo>
                    <a:lnTo>
                      <a:pt x="4659" y="2706"/>
                    </a:lnTo>
                    <a:lnTo>
                      <a:pt x="4670" y="2670"/>
                    </a:lnTo>
                    <a:lnTo>
                      <a:pt x="4681" y="2632"/>
                    </a:lnTo>
                    <a:lnTo>
                      <a:pt x="4692" y="2596"/>
                    </a:lnTo>
                    <a:lnTo>
                      <a:pt x="4703" y="2558"/>
                    </a:lnTo>
                    <a:lnTo>
                      <a:pt x="4715" y="2522"/>
                    </a:lnTo>
                    <a:lnTo>
                      <a:pt x="4726" y="2484"/>
                    </a:lnTo>
                    <a:lnTo>
                      <a:pt x="4739" y="2448"/>
                    </a:lnTo>
                    <a:lnTo>
                      <a:pt x="4750" y="2411"/>
                    </a:lnTo>
                    <a:lnTo>
                      <a:pt x="4761" y="2374"/>
                    </a:lnTo>
                    <a:lnTo>
                      <a:pt x="4773" y="2338"/>
                    </a:lnTo>
                    <a:lnTo>
                      <a:pt x="4784" y="2301"/>
                    </a:lnTo>
                    <a:lnTo>
                      <a:pt x="4796" y="2264"/>
                    </a:lnTo>
                    <a:lnTo>
                      <a:pt x="4808" y="2226"/>
                    </a:lnTo>
                    <a:lnTo>
                      <a:pt x="4819" y="2190"/>
                    </a:lnTo>
                    <a:lnTo>
                      <a:pt x="4832" y="2153"/>
                    </a:lnTo>
                    <a:lnTo>
                      <a:pt x="4843" y="2117"/>
                    </a:lnTo>
                    <a:lnTo>
                      <a:pt x="4856" y="2081"/>
                    </a:lnTo>
                    <a:lnTo>
                      <a:pt x="4867" y="2043"/>
                    </a:lnTo>
                    <a:lnTo>
                      <a:pt x="4879" y="2007"/>
                    </a:lnTo>
                    <a:lnTo>
                      <a:pt x="4891" y="1970"/>
                    </a:lnTo>
                    <a:lnTo>
                      <a:pt x="4904" y="1934"/>
                    </a:lnTo>
                    <a:lnTo>
                      <a:pt x="4916" y="1896"/>
                    </a:lnTo>
                    <a:lnTo>
                      <a:pt x="4927" y="1860"/>
                    </a:lnTo>
                    <a:lnTo>
                      <a:pt x="4940" y="1824"/>
                    </a:lnTo>
                    <a:lnTo>
                      <a:pt x="4952" y="1787"/>
                    </a:lnTo>
                    <a:lnTo>
                      <a:pt x="4965" y="1751"/>
                    </a:lnTo>
                    <a:lnTo>
                      <a:pt x="4976" y="1714"/>
                    </a:lnTo>
                    <a:lnTo>
                      <a:pt x="4989" y="1679"/>
                    </a:lnTo>
                    <a:lnTo>
                      <a:pt x="5000" y="1645"/>
                    </a:lnTo>
                    <a:lnTo>
                      <a:pt x="5013" y="1610"/>
                    </a:lnTo>
                    <a:lnTo>
                      <a:pt x="5025" y="1575"/>
                    </a:lnTo>
                    <a:lnTo>
                      <a:pt x="5037" y="1538"/>
                    </a:lnTo>
                    <a:lnTo>
                      <a:pt x="5049" y="1502"/>
                    </a:lnTo>
                    <a:lnTo>
                      <a:pt x="5062" y="1467"/>
                    </a:lnTo>
                    <a:lnTo>
                      <a:pt x="5073" y="1430"/>
                    </a:lnTo>
                    <a:lnTo>
                      <a:pt x="5084" y="1395"/>
                    </a:lnTo>
                    <a:lnTo>
                      <a:pt x="5096" y="1359"/>
                    </a:lnTo>
                    <a:lnTo>
                      <a:pt x="5108" y="1322"/>
                    </a:lnTo>
                    <a:lnTo>
                      <a:pt x="5121" y="1286"/>
                    </a:lnTo>
                    <a:lnTo>
                      <a:pt x="5133" y="1249"/>
                    </a:lnTo>
                    <a:lnTo>
                      <a:pt x="5145" y="1213"/>
                    </a:lnTo>
                    <a:lnTo>
                      <a:pt x="5158" y="1177"/>
                    </a:lnTo>
                    <a:lnTo>
                      <a:pt x="5171" y="1139"/>
                    </a:lnTo>
                    <a:lnTo>
                      <a:pt x="5184" y="1104"/>
                    </a:lnTo>
                    <a:lnTo>
                      <a:pt x="5197" y="1067"/>
                    </a:lnTo>
                    <a:lnTo>
                      <a:pt x="5211" y="1031"/>
                    </a:lnTo>
                    <a:lnTo>
                      <a:pt x="5224" y="996"/>
                    </a:lnTo>
                    <a:lnTo>
                      <a:pt x="5239" y="961"/>
                    </a:lnTo>
                    <a:lnTo>
                      <a:pt x="5253" y="924"/>
                    </a:lnTo>
                    <a:lnTo>
                      <a:pt x="5267" y="889"/>
                    </a:lnTo>
                    <a:lnTo>
                      <a:pt x="5283" y="854"/>
                    </a:lnTo>
                    <a:lnTo>
                      <a:pt x="5297" y="820"/>
                    </a:lnTo>
                    <a:lnTo>
                      <a:pt x="5314" y="784"/>
                    </a:lnTo>
                    <a:lnTo>
                      <a:pt x="5329" y="750"/>
                    </a:lnTo>
                    <a:lnTo>
                      <a:pt x="5346" y="716"/>
                    </a:lnTo>
                    <a:lnTo>
                      <a:pt x="5365" y="682"/>
                    </a:lnTo>
                    <a:lnTo>
                      <a:pt x="5382" y="650"/>
                    </a:lnTo>
                    <a:lnTo>
                      <a:pt x="5399" y="617"/>
                    </a:lnTo>
                    <a:lnTo>
                      <a:pt x="5417" y="584"/>
                    </a:lnTo>
                    <a:lnTo>
                      <a:pt x="5379" y="574"/>
                    </a:lnTo>
                    <a:lnTo>
                      <a:pt x="5338" y="560"/>
                    </a:lnTo>
                    <a:lnTo>
                      <a:pt x="5299" y="546"/>
                    </a:lnTo>
                    <a:lnTo>
                      <a:pt x="5261" y="528"/>
                    </a:lnTo>
                    <a:lnTo>
                      <a:pt x="5223" y="510"/>
                    </a:lnTo>
                    <a:lnTo>
                      <a:pt x="5186" y="491"/>
                    </a:lnTo>
                    <a:lnTo>
                      <a:pt x="5148" y="473"/>
                    </a:lnTo>
                    <a:lnTo>
                      <a:pt x="5110" y="455"/>
                    </a:lnTo>
                    <a:lnTo>
                      <a:pt x="5073" y="438"/>
                    </a:lnTo>
                    <a:lnTo>
                      <a:pt x="5033" y="420"/>
                    </a:lnTo>
                    <a:lnTo>
                      <a:pt x="4993" y="406"/>
                    </a:lnTo>
                    <a:lnTo>
                      <a:pt x="4954" y="391"/>
                    </a:lnTo>
                    <a:lnTo>
                      <a:pt x="4914" y="376"/>
                    </a:lnTo>
                    <a:lnTo>
                      <a:pt x="4874" y="362"/>
                    </a:lnTo>
                    <a:lnTo>
                      <a:pt x="4834" y="348"/>
                    </a:lnTo>
                    <a:lnTo>
                      <a:pt x="4793" y="333"/>
                    </a:lnTo>
                    <a:lnTo>
                      <a:pt x="4753" y="320"/>
                    </a:lnTo>
                    <a:lnTo>
                      <a:pt x="4713" y="307"/>
                    </a:lnTo>
                    <a:lnTo>
                      <a:pt x="4672" y="294"/>
                    </a:lnTo>
                    <a:lnTo>
                      <a:pt x="4631" y="282"/>
                    </a:lnTo>
                    <a:lnTo>
                      <a:pt x="4590" y="269"/>
                    </a:lnTo>
                    <a:lnTo>
                      <a:pt x="4552" y="258"/>
                    </a:lnTo>
                    <a:lnTo>
                      <a:pt x="4515" y="248"/>
                    </a:lnTo>
                    <a:lnTo>
                      <a:pt x="4476" y="237"/>
                    </a:lnTo>
                    <a:lnTo>
                      <a:pt x="4439" y="227"/>
                    </a:lnTo>
                    <a:lnTo>
                      <a:pt x="4399" y="217"/>
                    </a:lnTo>
                    <a:lnTo>
                      <a:pt x="4361" y="207"/>
                    </a:lnTo>
                    <a:lnTo>
                      <a:pt x="4323" y="196"/>
                    </a:lnTo>
                    <a:lnTo>
                      <a:pt x="4283" y="189"/>
                    </a:lnTo>
                    <a:lnTo>
                      <a:pt x="4245" y="178"/>
                    </a:lnTo>
                    <a:lnTo>
                      <a:pt x="4207" y="169"/>
                    </a:lnTo>
                    <a:lnTo>
                      <a:pt x="4168" y="160"/>
                    </a:lnTo>
                    <a:lnTo>
                      <a:pt x="4130" y="152"/>
                    </a:lnTo>
                    <a:lnTo>
                      <a:pt x="4089" y="144"/>
                    </a:lnTo>
                    <a:lnTo>
                      <a:pt x="4052" y="136"/>
                    </a:lnTo>
                    <a:lnTo>
                      <a:pt x="4013" y="127"/>
                    </a:lnTo>
                    <a:lnTo>
                      <a:pt x="3974" y="120"/>
                    </a:lnTo>
                    <a:lnTo>
                      <a:pt x="3936" y="112"/>
                    </a:lnTo>
                    <a:lnTo>
                      <a:pt x="3896" y="106"/>
                    </a:lnTo>
                    <a:lnTo>
                      <a:pt x="3856" y="99"/>
                    </a:lnTo>
                    <a:lnTo>
                      <a:pt x="3819" y="92"/>
                    </a:lnTo>
                    <a:lnTo>
                      <a:pt x="3778" y="86"/>
                    </a:lnTo>
                    <a:lnTo>
                      <a:pt x="3739" y="79"/>
                    </a:lnTo>
                    <a:lnTo>
                      <a:pt x="3699" y="74"/>
                    </a:lnTo>
                    <a:lnTo>
                      <a:pt x="3662" y="68"/>
                    </a:lnTo>
                    <a:lnTo>
                      <a:pt x="3622" y="62"/>
                    </a:lnTo>
                    <a:lnTo>
                      <a:pt x="3581" y="57"/>
                    </a:lnTo>
                    <a:lnTo>
                      <a:pt x="3543" y="52"/>
                    </a:lnTo>
                    <a:lnTo>
                      <a:pt x="3505" y="48"/>
                    </a:lnTo>
                    <a:lnTo>
                      <a:pt x="3466" y="43"/>
                    </a:lnTo>
                    <a:lnTo>
                      <a:pt x="3428" y="40"/>
                    </a:lnTo>
                    <a:lnTo>
                      <a:pt x="3390" y="36"/>
                    </a:lnTo>
                    <a:lnTo>
                      <a:pt x="3352" y="32"/>
                    </a:lnTo>
                    <a:lnTo>
                      <a:pt x="3314" y="28"/>
                    </a:lnTo>
                    <a:lnTo>
                      <a:pt x="3277" y="26"/>
                    </a:lnTo>
                    <a:lnTo>
                      <a:pt x="3239" y="23"/>
                    </a:lnTo>
                    <a:lnTo>
                      <a:pt x="3199" y="20"/>
                    </a:lnTo>
                    <a:lnTo>
                      <a:pt x="3161" y="18"/>
                    </a:lnTo>
                    <a:lnTo>
                      <a:pt x="3123" y="16"/>
                    </a:lnTo>
                    <a:lnTo>
                      <a:pt x="3086" y="13"/>
                    </a:lnTo>
                    <a:lnTo>
                      <a:pt x="3048" y="12"/>
                    </a:lnTo>
                    <a:lnTo>
                      <a:pt x="3009" y="11"/>
                    </a:lnTo>
                    <a:lnTo>
                      <a:pt x="2972" y="9"/>
                    </a:lnTo>
                    <a:lnTo>
                      <a:pt x="2934" y="8"/>
                    </a:lnTo>
                    <a:lnTo>
                      <a:pt x="2897" y="7"/>
                    </a:lnTo>
                    <a:lnTo>
                      <a:pt x="2857" y="5"/>
                    </a:lnTo>
                    <a:lnTo>
                      <a:pt x="2819" y="4"/>
                    </a:lnTo>
                    <a:lnTo>
                      <a:pt x="2782" y="3"/>
                    </a:lnTo>
                    <a:lnTo>
                      <a:pt x="2743" y="2"/>
                    </a:lnTo>
                    <a:lnTo>
                      <a:pt x="2706" y="2"/>
                    </a:lnTo>
                    <a:lnTo>
                      <a:pt x="2668" y="2"/>
                    </a:lnTo>
                    <a:lnTo>
                      <a:pt x="2631" y="1"/>
                    </a:lnTo>
                    <a:lnTo>
                      <a:pt x="2592" y="1"/>
                    </a:lnTo>
                    <a:lnTo>
                      <a:pt x="2553" y="1"/>
                    </a:lnTo>
                    <a:lnTo>
                      <a:pt x="2516" y="0"/>
                    </a:lnTo>
                    <a:lnTo>
                      <a:pt x="2477" y="0"/>
                    </a:lnTo>
                    <a:lnTo>
                      <a:pt x="2440" y="0"/>
                    </a:lnTo>
                    <a:lnTo>
                      <a:pt x="2402" y="0"/>
                    </a:lnTo>
                    <a:lnTo>
                      <a:pt x="2364" y="0"/>
                    </a:lnTo>
                    <a:lnTo>
                      <a:pt x="2326" y="1"/>
                    </a:lnTo>
                    <a:lnTo>
                      <a:pt x="2289" y="1"/>
                    </a:lnTo>
                    <a:lnTo>
                      <a:pt x="2250" y="1"/>
                    </a:lnTo>
                    <a:lnTo>
                      <a:pt x="2212" y="1"/>
                    </a:lnTo>
                    <a:lnTo>
                      <a:pt x="2174" y="1"/>
                    </a:lnTo>
                    <a:lnTo>
                      <a:pt x="2135" y="2"/>
                    </a:lnTo>
                    <a:lnTo>
                      <a:pt x="2098" y="2"/>
                    </a:lnTo>
                    <a:lnTo>
                      <a:pt x="2060" y="2"/>
                    </a:lnTo>
                    <a:lnTo>
                      <a:pt x="2022" y="2"/>
                    </a:lnTo>
                    <a:lnTo>
                      <a:pt x="1985" y="2"/>
                    </a:lnTo>
                    <a:lnTo>
                      <a:pt x="1945" y="2"/>
                    </a:lnTo>
                    <a:lnTo>
                      <a:pt x="1908" y="2"/>
                    </a:lnTo>
                    <a:lnTo>
                      <a:pt x="1869" y="2"/>
                    </a:lnTo>
                    <a:lnTo>
                      <a:pt x="1830" y="2"/>
                    </a:lnTo>
                    <a:lnTo>
                      <a:pt x="1793" y="2"/>
                    </a:lnTo>
                    <a:lnTo>
                      <a:pt x="1754" y="2"/>
                    </a:lnTo>
                    <a:lnTo>
                      <a:pt x="1715" y="2"/>
                    </a:lnTo>
                    <a:lnTo>
                      <a:pt x="1678" y="1"/>
                    </a:lnTo>
                    <a:lnTo>
                      <a:pt x="1678" y="2"/>
                    </a:lnTo>
                    <a:lnTo>
                      <a:pt x="1679" y="7"/>
                    </a:lnTo>
                    <a:lnTo>
                      <a:pt x="1679" y="11"/>
                    </a:lnTo>
                    <a:lnTo>
                      <a:pt x="1678" y="17"/>
                    </a:lnTo>
                    <a:lnTo>
                      <a:pt x="1664" y="51"/>
                    </a:lnTo>
                    <a:lnTo>
                      <a:pt x="1650" y="88"/>
                    </a:lnTo>
                    <a:lnTo>
                      <a:pt x="1636" y="124"/>
                    </a:lnTo>
                    <a:lnTo>
                      <a:pt x="1622" y="159"/>
                    </a:lnTo>
                    <a:lnTo>
                      <a:pt x="1609" y="194"/>
                    </a:lnTo>
                    <a:lnTo>
                      <a:pt x="1596" y="229"/>
                    </a:lnTo>
                    <a:lnTo>
                      <a:pt x="1582" y="265"/>
                    </a:lnTo>
                    <a:lnTo>
                      <a:pt x="1570" y="301"/>
                    </a:lnTo>
                    <a:lnTo>
                      <a:pt x="1556" y="336"/>
                    </a:lnTo>
                    <a:lnTo>
                      <a:pt x="1545" y="372"/>
                    </a:lnTo>
                    <a:lnTo>
                      <a:pt x="1531" y="407"/>
                    </a:lnTo>
                    <a:lnTo>
                      <a:pt x="1519" y="444"/>
                    </a:lnTo>
                    <a:lnTo>
                      <a:pt x="1507" y="478"/>
                    </a:lnTo>
                    <a:lnTo>
                      <a:pt x="1495" y="515"/>
                    </a:lnTo>
                    <a:lnTo>
                      <a:pt x="1482" y="550"/>
                    </a:lnTo>
                    <a:lnTo>
                      <a:pt x="1470" y="586"/>
                    </a:lnTo>
                    <a:lnTo>
                      <a:pt x="1457" y="622"/>
                    </a:lnTo>
                    <a:lnTo>
                      <a:pt x="1446" y="657"/>
                    </a:lnTo>
                    <a:lnTo>
                      <a:pt x="1434" y="693"/>
                    </a:lnTo>
                    <a:lnTo>
                      <a:pt x="1422" y="729"/>
                    </a:lnTo>
                    <a:lnTo>
                      <a:pt x="1411" y="764"/>
                    </a:lnTo>
                    <a:lnTo>
                      <a:pt x="1399" y="800"/>
                    </a:lnTo>
                    <a:lnTo>
                      <a:pt x="1388" y="837"/>
                    </a:lnTo>
                    <a:lnTo>
                      <a:pt x="1377" y="873"/>
                    </a:lnTo>
                    <a:lnTo>
                      <a:pt x="1365" y="909"/>
                    </a:lnTo>
                    <a:lnTo>
                      <a:pt x="1355" y="944"/>
                    </a:lnTo>
                    <a:lnTo>
                      <a:pt x="1344" y="980"/>
                    </a:lnTo>
                    <a:lnTo>
                      <a:pt x="1331" y="1016"/>
                    </a:lnTo>
                    <a:lnTo>
                      <a:pt x="1321" y="1052"/>
                    </a:lnTo>
                    <a:lnTo>
                      <a:pt x="1310" y="1088"/>
                    </a:lnTo>
                    <a:lnTo>
                      <a:pt x="1299" y="1124"/>
                    </a:lnTo>
                    <a:lnTo>
                      <a:pt x="1288" y="1160"/>
                    </a:lnTo>
                    <a:lnTo>
                      <a:pt x="1278" y="1197"/>
                    </a:lnTo>
                    <a:lnTo>
                      <a:pt x="1268" y="1232"/>
                    </a:lnTo>
                    <a:lnTo>
                      <a:pt x="1257" y="1269"/>
                    </a:lnTo>
                    <a:lnTo>
                      <a:pt x="1247" y="1305"/>
                    </a:lnTo>
                    <a:lnTo>
                      <a:pt x="1237" y="1342"/>
                    </a:lnTo>
                    <a:lnTo>
                      <a:pt x="1227" y="1377"/>
                    </a:lnTo>
                    <a:lnTo>
                      <a:pt x="1216" y="1413"/>
                    </a:lnTo>
                    <a:lnTo>
                      <a:pt x="1207" y="1450"/>
                    </a:lnTo>
                    <a:lnTo>
                      <a:pt x="1197" y="1486"/>
                    </a:lnTo>
                    <a:lnTo>
                      <a:pt x="1187" y="1522"/>
                    </a:lnTo>
                    <a:lnTo>
                      <a:pt x="1178" y="1559"/>
                    </a:lnTo>
                    <a:lnTo>
                      <a:pt x="1167" y="1595"/>
                    </a:lnTo>
                    <a:lnTo>
                      <a:pt x="1158" y="1631"/>
                    </a:lnTo>
                    <a:lnTo>
                      <a:pt x="1148" y="1668"/>
                    </a:lnTo>
                    <a:lnTo>
                      <a:pt x="1138" y="1704"/>
                    </a:lnTo>
                    <a:lnTo>
                      <a:pt x="1129" y="1741"/>
                    </a:lnTo>
                    <a:lnTo>
                      <a:pt x="1120" y="1777"/>
                    </a:lnTo>
                    <a:lnTo>
                      <a:pt x="1109" y="1813"/>
                    </a:lnTo>
                    <a:lnTo>
                      <a:pt x="1100" y="1850"/>
                    </a:lnTo>
                    <a:lnTo>
                      <a:pt x="1091" y="1886"/>
                    </a:lnTo>
                    <a:lnTo>
                      <a:pt x="1082" y="1924"/>
                    </a:lnTo>
                    <a:lnTo>
                      <a:pt x="1073" y="1959"/>
                    </a:lnTo>
                    <a:lnTo>
                      <a:pt x="1064" y="1996"/>
                    </a:lnTo>
                    <a:lnTo>
                      <a:pt x="1055" y="2033"/>
                    </a:lnTo>
                    <a:lnTo>
                      <a:pt x="1046" y="2069"/>
                    </a:lnTo>
                    <a:lnTo>
                      <a:pt x="1037" y="2106"/>
                    </a:lnTo>
                    <a:lnTo>
                      <a:pt x="1029" y="2142"/>
                    </a:lnTo>
                    <a:lnTo>
                      <a:pt x="1019" y="2180"/>
                    </a:lnTo>
                    <a:lnTo>
                      <a:pt x="1009" y="2215"/>
                    </a:lnTo>
                    <a:lnTo>
                      <a:pt x="1001" y="2252"/>
                    </a:lnTo>
                    <a:lnTo>
                      <a:pt x="992" y="2290"/>
                    </a:lnTo>
                    <a:lnTo>
                      <a:pt x="983" y="2326"/>
                    </a:lnTo>
                    <a:lnTo>
                      <a:pt x="975" y="2363"/>
                    </a:lnTo>
                    <a:lnTo>
                      <a:pt x="966" y="2400"/>
                    </a:lnTo>
                    <a:lnTo>
                      <a:pt x="958" y="2437"/>
                    </a:lnTo>
                    <a:lnTo>
                      <a:pt x="949" y="2473"/>
                    </a:lnTo>
                    <a:lnTo>
                      <a:pt x="941" y="2510"/>
                    </a:lnTo>
                    <a:lnTo>
                      <a:pt x="932" y="2547"/>
                    </a:lnTo>
                    <a:lnTo>
                      <a:pt x="923" y="2583"/>
                    </a:lnTo>
                    <a:lnTo>
                      <a:pt x="915" y="2621"/>
                    </a:lnTo>
                    <a:lnTo>
                      <a:pt x="907" y="2658"/>
                    </a:lnTo>
                    <a:lnTo>
                      <a:pt x="899" y="2695"/>
                    </a:lnTo>
                    <a:lnTo>
                      <a:pt x="891" y="2732"/>
                    </a:lnTo>
                    <a:lnTo>
                      <a:pt x="883" y="2770"/>
                    </a:lnTo>
                    <a:lnTo>
                      <a:pt x="874" y="2805"/>
                    </a:lnTo>
                    <a:lnTo>
                      <a:pt x="867" y="2839"/>
                    </a:lnTo>
                    <a:lnTo>
                      <a:pt x="859" y="2874"/>
                    </a:lnTo>
                    <a:lnTo>
                      <a:pt x="851" y="2910"/>
                    </a:lnTo>
                    <a:lnTo>
                      <a:pt x="843" y="2946"/>
                    </a:lnTo>
                    <a:lnTo>
                      <a:pt x="837" y="2982"/>
                    </a:lnTo>
                    <a:lnTo>
                      <a:pt x="829" y="3018"/>
                    </a:lnTo>
                    <a:lnTo>
                      <a:pt x="821" y="3054"/>
                    </a:lnTo>
                    <a:lnTo>
                      <a:pt x="813" y="3089"/>
                    </a:lnTo>
                    <a:lnTo>
                      <a:pt x="806" y="3126"/>
                    </a:lnTo>
                    <a:lnTo>
                      <a:pt x="797" y="3162"/>
                    </a:lnTo>
                    <a:lnTo>
                      <a:pt x="790" y="3198"/>
                    </a:lnTo>
                    <a:lnTo>
                      <a:pt x="782" y="3236"/>
                    </a:lnTo>
                    <a:lnTo>
                      <a:pt x="773" y="3272"/>
                    </a:lnTo>
                    <a:lnTo>
                      <a:pt x="765" y="3309"/>
                    </a:lnTo>
                    <a:lnTo>
                      <a:pt x="757" y="3345"/>
                    </a:lnTo>
                    <a:lnTo>
                      <a:pt x="748" y="3381"/>
                    </a:lnTo>
                    <a:lnTo>
                      <a:pt x="740" y="3419"/>
                    </a:lnTo>
                    <a:lnTo>
                      <a:pt x="732" y="3455"/>
                    </a:lnTo>
                    <a:lnTo>
                      <a:pt x="723" y="3492"/>
                    </a:lnTo>
                    <a:lnTo>
                      <a:pt x="715" y="3528"/>
                    </a:lnTo>
                    <a:lnTo>
                      <a:pt x="705" y="3564"/>
                    </a:lnTo>
                    <a:lnTo>
                      <a:pt x="696" y="3602"/>
                    </a:lnTo>
                    <a:lnTo>
                      <a:pt x="687" y="3637"/>
                    </a:lnTo>
                    <a:lnTo>
                      <a:pt x="677" y="3675"/>
                    </a:lnTo>
                    <a:lnTo>
                      <a:pt x="669" y="3711"/>
                    </a:lnTo>
                    <a:lnTo>
                      <a:pt x="659" y="3748"/>
                    </a:lnTo>
                    <a:lnTo>
                      <a:pt x="649" y="3785"/>
                    </a:lnTo>
                    <a:lnTo>
                      <a:pt x="640" y="3820"/>
                    </a:lnTo>
                    <a:lnTo>
                      <a:pt x="630" y="3858"/>
                    </a:lnTo>
                    <a:lnTo>
                      <a:pt x="621" y="3893"/>
                    </a:lnTo>
                    <a:lnTo>
                      <a:pt x="609" y="3929"/>
                    </a:lnTo>
                    <a:lnTo>
                      <a:pt x="599" y="3966"/>
                    </a:lnTo>
                    <a:lnTo>
                      <a:pt x="589" y="4002"/>
                    </a:lnTo>
                    <a:lnTo>
                      <a:pt x="577" y="4039"/>
                    </a:lnTo>
                    <a:lnTo>
                      <a:pt x="566" y="4074"/>
                    </a:lnTo>
                    <a:lnTo>
                      <a:pt x="555" y="4109"/>
                    </a:lnTo>
                    <a:lnTo>
                      <a:pt x="542" y="4146"/>
                    </a:lnTo>
                    <a:lnTo>
                      <a:pt x="531" y="4181"/>
                    </a:lnTo>
                    <a:lnTo>
                      <a:pt x="519" y="4217"/>
                    </a:lnTo>
                    <a:lnTo>
                      <a:pt x="507" y="4252"/>
                    </a:lnTo>
                    <a:lnTo>
                      <a:pt x="493" y="4288"/>
                    </a:lnTo>
                    <a:lnTo>
                      <a:pt x="481" y="4323"/>
                    </a:lnTo>
                    <a:lnTo>
                      <a:pt x="467" y="4357"/>
                    </a:lnTo>
                    <a:lnTo>
                      <a:pt x="453" y="4392"/>
                    </a:lnTo>
                    <a:lnTo>
                      <a:pt x="440" y="4426"/>
                    </a:lnTo>
                    <a:lnTo>
                      <a:pt x="426" y="4461"/>
                    </a:lnTo>
                    <a:lnTo>
                      <a:pt x="410" y="4495"/>
                    </a:lnTo>
                    <a:lnTo>
                      <a:pt x="394" y="4530"/>
                    </a:lnTo>
                    <a:lnTo>
                      <a:pt x="380" y="4564"/>
                    </a:lnTo>
                    <a:lnTo>
                      <a:pt x="364" y="4597"/>
                    </a:lnTo>
                    <a:lnTo>
                      <a:pt x="348" y="4631"/>
                    </a:lnTo>
                    <a:lnTo>
                      <a:pt x="332" y="4663"/>
                    </a:lnTo>
                    <a:lnTo>
                      <a:pt x="315" y="4697"/>
                    </a:lnTo>
                    <a:lnTo>
                      <a:pt x="298" y="4730"/>
                    </a:lnTo>
                    <a:lnTo>
                      <a:pt x="281" y="4762"/>
                    </a:lnTo>
                    <a:lnTo>
                      <a:pt x="262" y="4794"/>
                    </a:lnTo>
                    <a:lnTo>
                      <a:pt x="244" y="4827"/>
                    </a:lnTo>
                    <a:lnTo>
                      <a:pt x="226" y="4858"/>
                    </a:lnTo>
                    <a:lnTo>
                      <a:pt x="207" y="4890"/>
                    </a:lnTo>
                    <a:lnTo>
                      <a:pt x="187" y="4922"/>
                    </a:lnTo>
                    <a:lnTo>
                      <a:pt x="168" y="4953"/>
                    </a:lnTo>
                    <a:lnTo>
                      <a:pt x="148" y="4984"/>
                    </a:lnTo>
                    <a:lnTo>
                      <a:pt x="127" y="5013"/>
                    </a:lnTo>
                    <a:lnTo>
                      <a:pt x="107" y="5044"/>
                    </a:lnTo>
                    <a:lnTo>
                      <a:pt x="84" y="5073"/>
                    </a:lnTo>
                    <a:lnTo>
                      <a:pt x="61" y="5103"/>
                    </a:lnTo>
                    <a:lnTo>
                      <a:pt x="38" y="5131"/>
                    </a:lnTo>
                    <a:lnTo>
                      <a:pt x="16" y="5161"/>
                    </a:lnTo>
                    <a:lnTo>
                      <a:pt x="10" y="5167"/>
                    </a:lnTo>
                    <a:lnTo>
                      <a:pt x="5" y="5172"/>
                    </a:lnTo>
                    <a:lnTo>
                      <a:pt x="0" y="5176"/>
                    </a:lnTo>
                    <a:lnTo>
                      <a:pt x="26" y="5204"/>
                    </a:lnTo>
                    <a:lnTo>
                      <a:pt x="52" y="5233"/>
                    </a:lnTo>
                    <a:lnTo>
                      <a:pt x="79" y="5260"/>
                    </a:lnTo>
                    <a:lnTo>
                      <a:pt x="108" y="5287"/>
                    </a:lnTo>
                    <a:lnTo>
                      <a:pt x="135" y="5314"/>
                    </a:lnTo>
                    <a:lnTo>
                      <a:pt x="162" y="5341"/>
                    </a:lnTo>
                    <a:lnTo>
                      <a:pt x="190" y="5366"/>
                    </a:lnTo>
                    <a:lnTo>
                      <a:pt x="218" y="5391"/>
                    </a:lnTo>
                    <a:lnTo>
                      <a:pt x="247" y="5417"/>
                    </a:lnTo>
                    <a:lnTo>
                      <a:pt x="275" y="5441"/>
                    </a:lnTo>
                    <a:lnTo>
                      <a:pt x="305" y="5465"/>
                    </a:lnTo>
                    <a:lnTo>
                      <a:pt x="334" y="5488"/>
                    </a:lnTo>
                    <a:lnTo>
                      <a:pt x="362" y="5511"/>
                    </a:lnTo>
                    <a:lnTo>
                      <a:pt x="393" y="5534"/>
                    </a:lnTo>
                    <a:lnTo>
                      <a:pt x="425" y="5556"/>
                    </a:lnTo>
                    <a:lnTo>
                      <a:pt x="456" y="5577"/>
                    </a:lnTo>
                    <a:lnTo>
                      <a:pt x="488" y="5599"/>
                    </a:lnTo>
                    <a:lnTo>
                      <a:pt x="518" y="5620"/>
                    </a:lnTo>
                    <a:lnTo>
                      <a:pt x="550" y="5640"/>
                    </a:lnTo>
                    <a:lnTo>
                      <a:pt x="583" y="5658"/>
                    </a:lnTo>
                    <a:lnTo>
                      <a:pt x="615" y="5677"/>
                    </a:lnTo>
                    <a:lnTo>
                      <a:pt x="649" y="5695"/>
                    </a:lnTo>
                    <a:lnTo>
                      <a:pt x="682" y="5712"/>
                    </a:lnTo>
                    <a:lnTo>
                      <a:pt x="716" y="5729"/>
                    </a:lnTo>
                    <a:lnTo>
                      <a:pt x="750" y="5745"/>
                    </a:lnTo>
                    <a:lnTo>
                      <a:pt x="787" y="5761"/>
                    </a:lnTo>
                    <a:lnTo>
                      <a:pt x="822" y="5776"/>
                    </a:lnTo>
                    <a:lnTo>
                      <a:pt x="857" y="5790"/>
                    </a:lnTo>
                    <a:lnTo>
                      <a:pt x="895" y="5803"/>
                    </a:lnTo>
                    <a:lnTo>
                      <a:pt x="931" y="5816"/>
                    </a:lnTo>
                    <a:lnTo>
                      <a:pt x="967" y="5828"/>
                    </a:lnTo>
                    <a:lnTo>
                      <a:pt x="1004" y="5841"/>
                    </a:lnTo>
                    <a:lnTo>
                      <a:pt x="1042" y="5851"/>
                    </a:lnTo>
                    <a:lnTo>
                      <a:pt x="1080" y="5863"/>
                    </a:lnTo>
                    <a:lnTo>
                      <a:pt x="1117" y="5873"/>
                    </a:lnTo>
                    <a:lnTo>
                      <a:pt x="1155" y="5883"/>
                    </a:lnTo>
                    <a:lnTo>
                      <a:pt x="1194" y="5892"/>
                    </a:lnTo>
                    <a:lnTo>
                      <a:pt x="1231" y="5901"/>
                    </a:lnTo>
                    <a:lnTo>
                      <a:pt x="1269" y="5910"/>
                    </a:lnTo>
                    <a:lnTo>
                      <a:pt x="1307" y="5918"/>
                    </a:lnTo>
                    <a:lnTo>
                      <a:pt x="1346" y="5926"/>
                    </a:lnTo>
                    <a:lnTo>
                      <a:pt x="1383" y="5934"/>
                    </a:lnTo>
                    <a:lnTo>
                      <a:pt x="1422" y="5941"/>
                    </a:lnTo>
                    <a:lnTo>
                      <a:pt x="1461" y="5948"/>
                    </a:lnTo>
                    <a:lnTo>
                      <a:pt x="1499" y="5955"/>
                    </a:lnTo>
                    <a:lnTo>
                      <a:pt x="1538" y="5960"/>
                    </a:lnTo>
                    <a:lnTo>
                      <a:pt x="1577" y="5966"/>
                    </a:lnTo>
                    <a:lnTo>
                      <a:pt x="1615" y="5972"/>
                    </a:lnTo>
                    <a:lnTo>
                      <a:pt x="1655" y="5976"/>
                    </a:lnTo>
                    <a:lnTo>
                      <a:pt x="1693" y="5981"/>
                    </a:lnTo>
                    <a:lnTo>
                      <a:pt x="1731" y="5986"/>
                    </a:lnTo>
                    <a:lnTo>
                      <a:pt x="1771" y="5991"/>
                    </a:lnTo>
                    <a:lnTo>
                      <a:pt x="1809" y="5994"/>
                    </a:lnTo>
                    <a:lnTo>
                      <a:pt x="1849" y="5999"/>
                    </a:lnTo>
                    <a:lnTo>
                      <a:pt x="1887" y="6004"/>
                    </a:lnTo>
                    <a:lnTo>
                      <a:pt x="1926" y="6007"/>
                    </a:lnTo>
                    <a:lnTo>
                      <a:pt x="1966" y="6009"/>
                    </a:lnTo>
                    <a:lnTo>
                      <a:pt x="2005" y="6013"/>
                    </a:lnTo>
                    <a:lnTo>
                      <a:pt x="2043" y="6015"/>
                    </a:lnTo>
                    <a:lnTo>
                      <a:pt x="2083" y="6018"/>
                    </a:lnTo>
                    <a:lnTo>
                      <a:pt x="2121" y="6021"/>
                    </a:lnTo>
                    <a:lnTo>
                      <a:pt x="2160" y="6022"/>
                    </a:lnTo>
                    <a:lnTo>
                      <a:pt x="2200" y="6024"/>
                    </a:lnTo>
                    <a:lnTo>
                      <a:pt x="2238" y="6026"/>
                    </a:lnTo>
                    <a:lnTo>
                      <a:pt x="2279" y="6027"/>
                    </a:lnTo>
                    <a:lnTo>
                      <a:pt x="2318" y="6029"/>
                    </a:lnTo>
                    <a:lnTo>
                      <a:pt x="2357" y="6029"/>
                    </a:lnTo>
                    <a:lnTo>
                      <a:pt x="2395" y="6030"/>
                    </a:lnTo>
                    <a:lnTo>
                      <a:pt x="2435" y="6030"/>
                    </a:lnTo>
                    <a:lnTo>
                      <a:pt x="2474" y="6030"/>
                    </a:lnTo>
                    <a:lnTo>
                      <a:pt x="2512" y="6030"/>
                    </a:lnTo>
                    <a:lnTo>
                      <a:pt x="2553" y="6029"/>
                    </a:lnTo>
                    <a:lnTo>
                      <a:pt x="2592" y="6027"/>
                    </a:lnTo>
                    <a:lnTo>
                      <a:pt x="2632" y="6027"/>
                    </a:lnTo>
                    <a:lnTo>
                      <a:pt x="2671" y="6025"/>
                    </a:lnTo>
                    <a:lnTo>
                      <a:pt x="2710" y="6024"/>
                    </a:lnTo>
                    <a:lnTo>
                      <a:pt x="2748" y="6021"/>
                    </a:lnTo>
                    <a:lnTo>
                      <a:pt x="2788" y="6018"/>
                    </a:lnTo>
                    <a:lnTo>
                      <a:pt x="2826" y="6016"/>
                    </a:lnTo>
                    <a:lnTo>
                      <a:pt x="2865" y="6014"/>
                    </a:lnTo>
                    <a:lnTo>
                      <a:pt x="2906" y="6009"/>
                    </a:lnTo>
                    <a:lnTo>
                      <a:pt x="2945" y="6007"/>
                    </a:lnTo>
                    <a:lnTo>
                      <a:pt x="2985" y="6002"/>
                    </a:lnTo>
                    <a:lnTo>
                      <a:pt x="3026" y="5998"/>
                    </a:lnTo>
                    <a:lnTo>
                      <a:pt x="3068" y="5993"/>
                    </a:lnTo>
                    <a:lnTo>
                      <a:pt x="3108" y="5989"/>
                    </a:lnTo>
                    <a:lnTo>
                      <a:pt x="3149" y="5983"/>
                    </a:lnTo>
                    <a:lnTo>
                      <a:pt x="3191" y="5976"/>
                    </a:lnTo>
                    <a:lnTo>
                      <a:pt x="3233" y="5969"/>
                    </a:lnTo>
                    <a:lnTo>
                      <a:pt x="3274" y="5964"/>
                    </a:lnTo>
                    <a:lnTo>
                      <a:pt x="3314" y="5957"/>
                    </a:lnTo>
                    <a:lnTo>
                      <a:pt x="3355" y="5949"/>
                    </a:lnTo>
                    <a:lnTo>
                      <a:pt x="3396" y="5942"/>
                    </a:lnTo>
                    <a:lnTo>
                      <a:pt x="3436" y="5934"/>
                    </a:lnTo>
                    <a:lnTo>
                      <a:pt x="3477" y="5925"/>
                    </a:lnTo>
                    <a:lnTo>
                      <a:pt x="3518" y="5916"/>
                    </a:lnTo>
                    <a:lnTo>
                      <a:pt x="3557" y="5906"/>
                    </a:lnTo>
                    <a:lnTo>
                      <a:pt x="3599" y="5895"/>
                    </a:lnTo>
                    <a:lnTo>
                      <a:pt x="3639" y="5884"/>
                    </a:lnTo>
                    <a:lnTo>
                      <a:pt x="3679" y="5873"/>
                    </a:lnTo>
                    <a:lnTo>
                      <a:pt x="3719" y="5860"/>
                    </a:lnTo>
                    <a:lnTo>
                      <a:pt x="3760" y="5848"/>
                    </a:lnTo>
                    <a:lnTo>
                      <a:pt x="3798" y="5836"/>
                    </a:lnTo>
                    <a:lnTo>
                      <a:pt x="3839" y="5825"/>
                    </a:lnTo>
                    <a:lnTo>
                      <a:pt x="3880" y="5815"/>
                    </a:lnTo>
                    <a:lnTo>
                      <a:pt x="3920" y="5806"/>
                    </a:lnTo>
                    <a:lnTo>
                      <a:pt x="3962" y="5798"/>
                    </a:lnTo>
                    <a:lnTo>
                      <a:pt x="4003" y="5791"/>
                    </a:lnTo>
                    <a:lnTo>
                      <a:pt x="4043" y="5787"/>
                    </a:lnTo>
                    <a:lnTo>
                      <a:pt x="4080" y="5793"/>
                    </a:lnTo>
                    <a:lnTo>
                      <a:pt x="4105" y="5812"/>
                    </a:lnTo>
                    <a:lnTo>
                      <a:pt x="4119" y="5842"/>
                    </a:lnTo>
                    <a:lnTo>
                      <a:pt x="4125" y="5835"/>
                    </a:lnTo>
                    <a:lnTo>
                      <a:pt x="4130" y="5828"/>
                    </a:lnTo>
                    <a:lnTo>
                      <a:pt x="4137" y="5822"/>
                    </a:lnTo>
                    <a:lnTo>
                      <a:pt x="4124" y="5783"/>
                    </a:lnTo>
                    <a:lnTo>
                      <a:pt x="4111" y="5743"/>
                    </a:lnTo>
                    <a:lnTo>
                      <a:pt x="4103" y="5702"/>
                    </a:lnTo>
                    <a:lnTo>
                      <a:pt x="4097" y="5660"/>
                    </a:lnTo>
                    <a:lnTo>
                      <a:pt x="4094" y="5619"/>
                    </a:lnTo>
                    <a:lnTo>
                      <a:pt x="4092" y="5576"/>
                    </a:lnTo>
                    <a:lnTo>
                      <a:pt x="4092" y="5533"/>
                    </a:lnTo>
                    <a:lnTo>
                      <a:pt x="4092" y="5491"/>
                    </a:lnTo>
                    <a:lnTo>
                      <a:pt x="4093" y="5447"/>
                    </a:lnTo>
                    <a:lnTo>
                      <a:pt x="4095" y="5405"/>
                    </a:lnTo>
                    <a:lnTo>
                      <a:pt x="4097" y="5363"/>
                    </a:lnTo>
                    <a:close/>
                    <a:moveTo>
                      <a:pt x="5181" y="519"/>
                    </a:moveTo>
                    <a:lnTo>
                      <a:pt x="5181" y="519"/>
                    </a:lnTo>
                    <a:lnTo>
                      <a:pt x="5193" y="515"/>
                    </a:lnTo>
                    <a:lnTo>
                      <a:pt x="5204" y="513"/>
                    </a:lnTo>
                    <a:lnTo>
                      <a:pt x="5181" y="519"/>
                    </a:lnTo>
                    <a:close/>
                    <a:moveTo>
                      <a:pt x="411" y="5071"/>
                    </a:moveTo>
                    <a:lnTo>
                      <a:pt x="416" y="5030"/>
                    </a:lnTo>
                    <a:lnTo>
                      <a:pt x="427" y="4990"/>
                    </a:lnTo>
                    <a:lnTo>
                      <a:pt x="442" y="4955"/>
                    </a:lnTo>
                    <a:lnTo>
                      <a:pt x="463" y="4923"/>
                    </a:lnTo>
                    <a:lnTo>
                      <a:pt x="488" y="4896"/>
                    </a:lnTo>
                    <a:lnTo>
                      <a:pt x="516" y="4871"/>
                    </a:lnTo>
                    <a:lnTo>
                      <a:pt x="549" y="4853"/>
                    </a:lnTo>
                    <a:lnTo>
                      <a:pt x="585" y="4838"/>
                    </a:lnTo>
                    <a:lnTo>
                      <a:pt x="624" y="4829"/>
                    </a:lnTo>
                    <a:lnTo>
                      <a:pt x="666" y="4824"/>
                    </a:lnTo>
                    <a:lnTo>
                      <a:pt x="719" y="4828"/>
                    </a:lnTo>
                    <a:lnTo>
                      <a:pt x="768" y="4845"/>
                    </a:lnTo>
                    <a:lnTo>
                      <a:pt x="805" y="4882"/>
                    </a:lnTo>
                    <a:lnTo>
                      <a:pt x="812" y="4903"/>
                    </a:lnTo>
                    <a:lnTo>
                      <a:pt x="812" y="4923"/>
                    </a:lnTo>
                    <a:lnTo>
                      <a:pt x="808" y="4943"/>
                    </a:lnTo>
                    <a:lnTo>
                      <a:pt x="826" y="4956"/>
                    </a:lnTo>
                    <a:lnTo>
                      <a:pt x="843" y="4972"/>
                    </a:lnTo>
                    <a:lnTo>
                      <a:pt x="857" y="4993"/>
                    </a:lnTo>
                    <a:lnTo>
                      <a:pt x="890" y="4998"/>
                    </a:lnTo>
                    <a:lnTo>
                      <a:pt x="917" y="5020"/>
                    </a:lnTo>
                    <a:lnTo>
                      <a:pt x="929" y="5056"/>
                    </a:lnTo>
                    <a:lnTo>
                      <a:pt x="928" y="5086"/>
                    </a:lnTo>
                    <a:lnTo>
                      <a:pt x="924" y="5114"/>
                    </a:lnTo>
                    <a:lnTo>
                      <a:pt x="917" y="5140"/>
                    </a:lnTo>
                    <a:lnTo>
                      <a:pt x="906" y="5165"/>
                    </a:lnTo>
                    <a:lnTo>
                      <a:pt x="895" y="5187"/>
                    </a:lnTo>
                    <a:lnTo>
                      <a:pt x="879" y="5208"/>
                    </a:lnTo>
                    <a:lnTo>
                      <a:pt x="862" y="5227"/>
                    </a:lnTo>
                    <a:lnTo>
                      <a:pt x="842" y="5243"/>
                    </a:lnTo>
                    <a:lnTo>
                      <a:pt x="821" y="5258"/>
                    </a:lnTo>
                    <a:lnTo>
                      <a:pt x="798" y="5269"/>
                    </a:lnTo>
                    <a:lnTo>
                      <a:pt x="774" y="5279"/>
                    </a:lnTo>
                    <a:lnTo>
                      <a:pt x="748" y="5287"/>
                    </a:lnTo>
                    <a:lnTo>
                      <a:pt x="723" y="5293"/>
                    </a:lnTo>
                    <a:lnTo>
                      <a:pt x="696" y="5297"/>
                    </a:lnTo>
                    <a:lnTo>
                      <a:pt x="669" y="5299"/>
                    </a:lnTo>
                    <a:lnTo>
                      <a:pt x="643" y="5297"/>
                    </a:lnTo>
                    <a:lnTo>
                      <a:pt x="617" y="5295"/>
                    </a:lnTo>
                    <a:lnTo>
                      <a:pt x="591" y="5292"/>
                    </a:lnTo>
                    <a:lnTo>
                      <a:pt x="567" y="5285"/>
                    </a:lnTo>
                    <a:lnTo>
                      <a:pt x="543" y="5276"/>
                    </a:lnTo>
                    <a:lnTo>
                      <a:pt x="521" y="5266"/>
                    </a:lnTo>
                    <a:lnTo>
                      <a:pt x="499" y="5252"/>
                    </a:lnTo>
                    <a:lnTo>
                      <a:pt x="480" y="5236"/>
                    </a:lnTo>
                    <a:lnTo>
                      <a:pt x="461" y="5219"/>
                    </a:lnTo>
                    <a:lnTo>
                      <a:pt x="448" y="5200"/>
                    </a:lnTo>
                    <a:lnTo>
                      <a:pt x="434" y="5178"/>
                    </a:lnTo>
                    <a:lnTo>
                      <a:pt x="424" y="5155"/>
                    </a:lnTo>
                    <a:lnTo>
                      <a:pt x="417" y="5129"/>
                    </a:lnTo>
                    <a:lnTo>
                      <a:pt x="413" y="5102"/>
                    </a:lnTo>
                    <a:lnTo>
                      <a:pt x="411" y="5071"/>
                    </a:lnTo>
                    <a:close/>
                    <a:moveTo>
                      <a:pt x="1123" y="5278"/>
                    </a:moveTo>
                    <a:lnTo>
                      <a:pt x="1129" y="5235"/>
                    </a:lnTo>
                    <a:lnTo>
                      <a:pt x="1139" y="5195"/>
                    </a:lnTo>
                    <a:lnTo>
                      <a:pt x="1155" y="5160"/>
                    </a:lnTo>
                    <a:lnTo>
                      <a:pt x="1175" y="5128"/>
                    </a:lnTo>
                    <a:lnTo>
                      <a:pt x="1202" y="5100"/>
                    </a:lnTo>
                    <a:lnTo>
                      <a:pt x="1231" y="5076"/>
                    </a:lnTo>
                    <a:lnTo>
                      <a:pt x="1264" y="5057"/>
                    </a:lnTo>
                    <a:lnTo>
                      <a:pt x="1302" y="5044"/>
                    </a:lnTo>
                    <a:lnTo>
                      <a:pt x="1343" y="5035"/>
                    </a:lnTo>
                    <a:lnTo>
                      <a:pt x="1385" y="5030"/>
                    </a:lnTo>
                    <a:lnTo>
                      <a:pt x="1438" y="5032"/>
                    </a:lnTo>
                    <a:lnTo>
                      <a:pt x="1489" y="5050"/>
                    </a:lnTo>
                    <a:lnTo>
                      <a:pt x="1524" y="5088"/>
                    </a:lnTo>
                    <a:lnTo>
                      <a:pt x="1530" y="5103"/>
                    </a:lnTo>
                    <a:lnTo>
                      <a:pt x="1532" y="5119"/>
                    </a:lnTo>
                    <a:lnTo>
                      <a:pt x="1531" y="5135"/>
                    </a:lnTo>
                    <a:lnTo>
                      <a:pt x="1546" y="5151"/>
                    </a:lnTo>
                    <a:lnTo>
                      <a:pt x="1562" y="5172"/>
                    </a:lnTo>
                    <a:lnTo>
                      <a:pt x="1577" y="5198"/>
                    </a:lnTo>
                    <a:lnTo>
                      <a:pt x="1612" y="5202"/>
                    </a:lnTo>
                    <a:lnTo>
                      <a:pt x="1640" y="5223"/>
                    </a:lnTo>
                    <a:lnTo>
                      <a:pt x="1653" y="5261"/>
                    </a:lnTo>
                    <a:lnTo>
                      <a:pt x="1653" y="5292"/>
                    </a:lnTo>
                    <a:lnTo>
                      <a:pt x="1647" y="5320"/>
                    </a:lnTo>
                    <a:lnTo>
                      <a:pt x="1639" y="5346"/>
                    </a:lnTo>
                    <a:lnTo>
                      <a:pt x="1628" y="5370"/>
                    </a:lnTo>
                    <a:lnTo>
                      <a:pt x="1615" y="5393"/>
                    </a:lnTo>
                    <a:lnTo>
                      <a:pt x="1600" y="5413"/>
                    </a:lnTo>
                    <a:lnTo>
                      <a:pt x="1582" y="5432"/>
                    </a:lnTo>
                    <a:lnTo>
                      <a:pt x="1562" y="5449"/>
                    </a:lnTo>
                    <a:lnTo>
                      <a:pt x="1540" y="5462"/>
                    </a:lnTo>
                    <a:lnTo>
                      <a:pt x="1518" y="5475"/>
                    </a:lnTo>
                    <a:lnTo>
                      <a:pt x="1494" y="5484"/>
                    </a:lnTo>
                    <a:lnTo>
                      <a:pt x="1468" y="5492"/>
                    </a:lnTo>
                    <a:lnTo>
                      <a:pt x="1441" y="5498"/>
                    </a:lnTo>
                    <a:lnTo>
                      <a:pt x="1415" y="5502"/>
                    </a:lnTo>
                    <a:lnTo>
                      <a:pt x="1389" y="5503"/>
                    </a:lnTo>
                    <a:lnTo>
                      <a:pt x="1362" y="5503"/>
                    </a:lnTo>
                    <a:lnTo>
                      <a:pt x="1336" y="5501"/>
                    </a:lnTo>
                    <a:lnTo>
                      <a:pt x="1308" y="5496"/>
                    </a:lnTo>
                    <a:lnTo>
                      <a:pt x="1283" y="5490"/>
                    </a:lnTo>
                    <a:lnTo>
                      <a:pt x="1258" y="5480"/>
                    </a:lnTo>
                    <a:lnTo>
                      <a:pt x="1236" y="5470"/>
                    </a:lnTo>
                    <a:lnTo>
                      <a:pt x="1214" y="5458"/>
                    </a:lnTo>
                    <a:lnTo>
                      <a:pt x="1195" y="5443"/>
                    </a:lnTo>
                    <a:lnTo>
                      <a:pt x="1177" y="5425"/>
                    </a:lnTo>
                    <a:lnTo>
                      <a:pt x="1161" y="5407"/>
                    </a:lnTo>
                    <a:lnTo>
                      <a:pt x="1148" y="5385"/>
                    </a:lnTo>
                    <a:lnTo>
                      <a:pt x="1138" y="5361"/>
                    </a:lnTo>
                    <a:lnTo>
                      <a:pt x="1130" y="5336"/>
                    </a:lnTo>
                    <a:lnTo>
                      <a:pt x="1125" y="5309"/>
                    </a:lnTo>
                    <a:lnTo>
                      <a:pt x="1123" y="5278"/>
                    </a:lnTo>
                    <a:close/>
                    <a:moveTo>
                      <a:pt x="2221" y="5427"/>
                    </a:moveTo>
                    <a:lnTo>
                      <a:pt x="2235" y="5463"/>
                    </a:lnTo>
                    <a:lnTo>
                      <a:pt x="2244" y="5504"/>
                    </a:lnTo>
                    <a:lnTo>
                      <a:pt x="2246" y="5548"/>
                    </a:lnTo>
                    <a:lnTo>
                      <a:pt x="2244" y="5590"/>
                    </a:lnTo>
                    <a:lnTo>
                      <a:pt x="2236" y="5633"/>
                    </a:lnTo>
                    <a:lnTo>
                      <a:pt x="2223" y="5673"/>
                    </a:lnTo>
                    <a:lnTo>
                      <a:pt x="2203" y="5709"/>
                    </a:lnTo>
                    <a:lnTo>
                      <a:pt x="2177" y="5740"/>
                    </a:lnTo>
                    <a:lnTo>
                      <a:pt x="2138" y="5769"/>
                    </a:lnTo>
                    <a:lnTo>
                      <a:pt x="2094" y="5790"/>
                    </a:lnTo>
                    <a:lnTo>
                      <a:pt x="2047" y="5800"/>
                    </a:lnTo>
                    <a:lnTo>
                      <a:pt x="1999" y="5800"/>
                    </a:lnTo>
                    <a:lnTo>
                      <a:pt x="1950" y="5791"/>
                    </a:lnTo>
                    <a:lnTo>
                      <a:pt x="1909" y="5774"/>
                    </a:lnTo>
                    <a:lnTo>
                      <a:pt x="1874" y="5751"/>
                    </a:lnTo>
                    <a:lnTo>
                      <a:pt x="1843" y="5722"/>
                    </a:lnTo>
                    <a:lnTo>
                      <a:pt x="1819" y="5687"/>
                    </a:lnTo>
                    <a:lnTo>
                      <a:pt x="1802" y="5649"/>
                    </a:lnTo>
                    <a:lnTo>
                      <a:pt x="1794" y="5606"/>
                    </a:lnTo>
                    <a:lnTo>
                      <a:pt x="1794" y="5561"/>
                    </a:lnTo>
                    <a:lnTo>
                      <a:pt x="1803" y="5518"/>
                    </a:lnTo>
                    <a:lnTo>
                      <a:pt x="1820" y="5476"/>
                    </a:lnTo>
                    <a:lnTo>
                      <a:pt x="1843" y="5436"/>
                    </a:lnTo>
                    <a:lnTo>
                      <a:pt x="1871" y="5400"/>
                    </a:lnTo>
                    <a:lnTo>
                      <a:pt x="1905" y="5370"/>
                    </a:lnTo>
                    <a:lnTo>
                      <a:pt x="1903" y="5367"/>
                    </a:lnTo>
                    <a:lnTo>
                      <a:pt x="1901" y="5363"/>
                    </a:lnTo>
                    <a:lnTo>
                      <a:pt x="1900" y="5360"/>
                    </a:lnTo>
                    <a:lnTo>
                      <a:pt x="1886" y="5324"/>
                    </a:lnTo>
                    <a:lnTo>
                      <a:pt x="1876" y="5283"/>
                    </a:lnTo>
                    <a:lnTo>
                      <a:pt x="1871" y="5242"/>
                    </a:lnTo>
                    <a:lnTo>
                      <a:pt x="1875" y="5201"/>
                    </a:lnTo>
                    <a:lnTo>
                      <a:pt x="1886" y="5161"/>
                    </a:lnTo>
                    <a:lnTo>
                      <a:pt x="1904" y="5126"/>
                    </a:lnTo>
                    <a:lnTo>
                      <a:pt x="1932" y="5095"/>
                    </a:lnTo>
                    <a:lnTo>
                      <a:pt x="1970" y="5070"/>
                    </a:lnTo>
                    <a:lnTo>
                      <a:pt x="2011" y="5053"/>
                    </a:lnTo>
                    <a:lnTo>
                      <a:pt x="2054" y="5044"/>
                    </a:lnTo>
                    <a:lnTo>
                      <a:pt x="2099" y="5045"/>
                    </a:lnTo>
                    <a:lnTo>
                      <a:pt x="2143" y="5055"/>
                    </a:lnTo>
                    <a:lnTo>
                      <a:pt x="2183" y="5071"/>
                    </a:lnTo>
                    <a:lnTo>
                      <a:pt x="2220" y="5094"/>
                    </a:lnTo>
                    <a:lnTo>
                      <a:pt x="2252" y="5122"/>
                    </a:lnTo>
                    <a:lnTo>
                      <a:pt x="2279" y="5158"/>
                    </a:lnTo>
                    <a:lnTo>
                      <a:pt x="2294" y="5198"/>
                    </a:lnTo>
                    <a:lnTo>
                      <a:pt x="2300" y="5245"/>
                    </a:lnTo>
                    <a:lnTo>
                      <a:pt x="2294" y="5288"/>
                    </a:lnTo>
                    <a:lnTo>
                      <a:pt x="2279" y="5330"/>
                    </a:lnTo>
                    <a:lnTo>
                      <a:pt x="2256" y="5369"/>
                    </a:lnTo>
                    <a:lnTo>
                      <a:pt x="2226" y="5404"/>
                    </a:lnTo>
                    <a:lnTo>
                      <a:pt x="2221" y="5409"/>
                    </a:lnTo>
                    <a:lnTo>
                      <a:pt x="2216" y="5411"/>
                    </a:lnTo>
                    <a:lnTo>
                      <a:pt x="2211" y="5413"/>
                    </a:lnTo>
                    <a:lnTo>
                      <a:pt x="2215" y="5417"/>
                    </a:lnTo>
                    <a:lnTo>
                      <a:pt x="2218" y="5422"/>
                    </a:lnTo>
                    <a:lnTo>
                      <a:pt x="2221" y="5427"/>
                    </a:lnTo>
                    <a:close/>
                    <a:moveTo>
                      <a:pt x="2426" y="5490"/>
                    </a:moveTo>
                    <a:lnTo>
                      <a:pt x="2431" y="5447"/>
                    </a:lnTo>
                    <a:lnTo>
                      <a:pt x="2441" y="5408"/>
                    </a:lnTo>
                    <a:lnTo>
                      <a:pt x="2458" y="5372"/>
                    </a:lnTo>
                    <a:lnTo>
                      <a:pt x="2478" y="5342"/>
                    </a:lnTo>
                    <a:lnTo>
                      <a:pt x="2505" y="5314"/>
                    </a:lnTo>
                    <a:lnTo>
                      <a:pt x="2535" y="5292"/>
                    </a:lnTo>
                    <a:lnTo>
                      <a:pt x="2570" y="5274"/>
                    </a:lnTo>
                    <a:lnTo>
                      <a:pt x="2607" y="5260"/>
                    </a:lnTo>
                    <a:lnTo>
                      <a:pt x="2647" y="5252"/>
                    </a:lnTo>
                    <a:lnTo>
                      <a:pt x="2688" y="5247"/>
                    </a:lnTo>
                    <a:lnTo>
                      <a:pt x="2740" y="5251"/>
                    </a:lnTo>
                    <a:lnTo>
                      <a:pt x="2791" y="5268"/>
                    </a:lnTo>
                    <a:lnTo>
                      <a:pt x="2826" y="5305"/>
                    </a:lnTo>
                    <a:lnTo>
                      <a:pt x="2834" y="5334"/>
                    </a:lnTo>
                    <a:lnTo>
                      <a:pt x="2831" y="5361"/>
                    </a:lnTo>
                    <a:lnTo>
                      <a:pt x="2821" y="5387"/>
                    </a:lnTo>
                    <a:lnTo>
                      <a:pt x="2857" y="5378"/>
                    </a:lnTo>
                    <a:lnTo>
                      <a:pt x="2887" y="5384"/>
                    </a:lnTo>
                    <a:lnTo>
                      <a:pt x="2901" y="5410"/>
                    </a:lnTo>
                    <a:lnTo>
                      <a:pt x="2929" y="5420"/>
                    </a:lnTo>
                    <a:lnTo>
                      <a:pt x="2948" y="5442"/>
                    </a:lnTo>
                    <a:lnTo>
                      <a:pt x="2956" y="5473"/>
                    </a:lnTo>
                    <a:lnTo>
                      <a:pt x="2956" y="5502"/>
                    </a:lnTo>
                    <a:lnTo>
                      <a:pt x="2950" y="5530"/>
                    </a:lnTo>
                    <a:lnTo>
                      <a:pt x="2943" y="5556"/>
                    </a:lnTo>
                    <a:lnTo>
                      <a:pt x="2933" y="5581"/>
                    </a:lnTo>
                    <a:lnTo>
                      <a:pt x="2920" y="5602"/>
                    </a:lnTo>
                    <a:lnTo>
                      <a:pt x="2904" y="5623"/>
                    </a:lnTo>
                    <a:lnTo>
                      <a:pt x="2884" y="5641"/>
                    </a:lnTo>
                    <a:lnTo>
                      <a:pt x="2864" y="5657"/>
                    </a:lnTo>
                    <a:lnTo>
                      <a:pt x="2842" y="5670"/>
                    </a:lnTo>
                    <a:lnTo>
                      <a:pt x="2819" y="5683"/>
                    </a:lnTo>
                    <a:lnTo>
                      <a:pt x="2796" y="5692"/>
                    </a:lnTo>
                    <a:lnTo>
                      <a:pt x="2771" y="5700"/>
                    </a:lnTo>
                    <a:lnTo>
                      <a:pt x="2744" y="5707"/>
                    </a:lnTo>
                    <a:lnTo>
                      <a:pt x="2718" y="5710"/>
                    </a:lnTo>
                    <a:lnTo>
                      <a:pt x="2691" y="5711"/>
                    </a:lnTo>
                    <a:lnTo>
                      <a:pt x="2664" y="5711"/>
                    </a:lnTo>
                    <a:lnTo>
                      <a:pt x="2638" y="5709"/>
                    </a:lnTo>
                    <a:lnTo>
                      <a:pt x="2613" y="5704"/>
                    </a:lnTo>
                    <a:lnTo>
                      <a:pt x="2586" y="5699"/>
                    </a:lnTo>
                    <a:lnTo>
                      <a:pt x="2561" y="5690"/>
                    </a:lnTo>
                    <a:lnTo>
                      <a:pt x="2539" y="5678"/>
                    </a:lnTo>
                    <a:lnTo>
                      <a:pt x="2516" y="5666"/>
                    </a:lnTo>
                    <a:lnTo>
                      <a:pt x="2497" y="5652"/>
                    </a:lnTo>
                    <a:lnTo>
                      <a:pt x="2478" y="5634"/>
                    </a:lnTo>
                    <a:lnTo>
                      <a:pt x="2464" y="5615"/>
                    </a:lnTo>
                    <a:lnTo>
                      <a:pt x="2450" y="5594"/>
                    </a:lnTo>
                    <a:lnTo>
                      <a:pt x="2440" y="5570"/>
                    </a:lnTo>
                    <a:lnTo>
                      <a:pt x="2433" y="5546"/>
                    </a:lnTo>
                    <a:lnTo>
                      <a:pt x="2427" y="5518"/>
                    </a:lnTo>
                    <a:lnTo>
                      <a:pt x="2426" y="5490"/>
                    </a:lnTo>
                    <a:close/>
                    <a:moveTo>
                      <a:pt x="3323" y="5701"/>
                    </a:moveTo>
                    <a:lnTo>
                      <a:pt x="3288" y="5682"/>
                    </a:lnTo>
                    <a:lnTo>
                      <a:pt x="3257" y="5658"/>
                    </a:lnTo>
                    <a:lnTo>
                      <a:pt x="3231" y="5628"/>
                    </a:lnTo>
                    <a:lnTo>
                      <a:pt x="3209" y="5594"/>
                    </a:lnTo>
                    <a:lnTo>
                      <a:pt x="3195" y="5559"/>
                    </a:lnTo>
                    <a:lnTo>
                      <a:pt x="3183" y="5521"/>
                    </a:lnTo>
                    <a:lnTo>
                      <a:pt x="3180" y="5482"/>
                    </a:lnTo>
                    <a:lnTo>
                      <a:pt x="3184" y="5443"/>
                    </a:lnTo>
                    <a:lnTo>
                      <a:pt x="3196" y="5403"/>
                    </a:lnTo>
                    <a:lnTo>
                      <a:pt x="3213" y="5370"/>
                    </a:lnTo>
                    <a:lnTo>
                      <a:pt x="3237" y="5341"/>
                    </a:lnTo>
                    <a:lnTo>
                      <a:pt x="3264" y="5316"/>
                    </a:lnTo>
                    <a:lnTo>
                      <a:pt x="3295" y="5297"/>
                    </a:lnTo>
                    <a:lnTo>
                      <a:pt x="3329" y="5285"/>
                    </a:lnTo>
                    <a:lnTo>
                      <a:pt x="3363" y="5279"/>
                    </a:lnTo>
                    <a:lnTo>
                      <a:pt x="3398" y="5281"/>
                    </a:lnTo>
                    <a:lnTo>
                      <a:pt x="3432" y="5293"/>
                    </a:lnTo>
                    <a:lnTo>
                      <a:pt x="3464" y="5312"/>
                    </a:lnTo>
                    <a:lnTo>
                      <a:pt x="3505" y="5302"/>
                    </a:lnTo>
                    <a:lnTo>
                      <a:pt x="3547" y="5303"/>
                    </a:lnTo>
                    <a:lnTo>
                      <a:pt x="3587" y="5320"/>
                    </a:lnTo>
                    <a:lnTo>
                      <a:pt x="3602" y="5329"/>
                    </a:lnTo>
                    <a:lnTo>
                      <a:pt x="3614" y="5341"/>
                    </a:lnTo>
                    <a:lnTo>
                      <a:pt x="3624" y="5355"/>
                    </a:lnTo>
                    <a:lnTo>
                      <a:pt x="3647" y="5351"/>
                    </a:lnTo>
                    <a:lnTo>
                      <a:pt x="3667" y="5355"/>
                    </a:lnTo>
                    <a:lnTo>
                      <a:pt x="3685" y="5370"/>
                    </a:lnTo>
                    <a:lnTo>
                      <a:pt x="3702" y="5397"/>
                    </a:lnTo>
                    <a:lnTo>
                      <a:pt x="3715" y="5425"/>
                    </a:lnTo>
                    <a:lnTo>
                      <a:pt x="3723" y="5452"/>
                    </a:lnTo>
                    <a:lnTo>
                      <a:pt x="3726" y="5479"/>
                    </a:lnTo>
                    <a:lnTo>
                      <a:pt x="3723" y="5505"/>
                    </a:lnTo>
                    <a:lnTo>
                      <a:pt x="3717" y="5530"/>
                    </a:lnTo>
                    <a:lnTo>
                      <a:pt x="3706" y="5556"/>
                    </a:lnTo>
                    <a:lnTo>
                      <a:pt x="3692" y="5578"/>
                    </a:lnTo>
                    <a:lnTo>
                      <a:pt x="3674" y="5600"/>
                    </a:lnTo>
                    <a:lnTo>
                      <a:pt x="3654" y="5621"/>
                    </a:lnTo>
                    <a:lnTo>
                      <a:pt x="3631" y="5640"/>
                    </a:lnTo>
                    <a:lnTo>
                      <a:pt x="3606" y="5658"/>
                    </a:lnTo>
                    <a:lnTo>
                      <a:pt x="3579" y="5673"/>
                    </a:lnTo>
                    <a:lnTo>
                      <a:pt x="3552" y="5686"/>
                    </a:lnTo>
                    <a:lnTo>
                      <a:pt x="3522" y="5698"/>
                    </a:lnTo>
                    <a:lnTo>
                      <a:pt x="3493" y="5707"/>
                    </a:lnTo>
                    <a:lnTo>
                      <a:pt x="3463" y="5712"/>
                    </a:lnTo>
                    <a:lnTo>
                      <a:pt x="3432" y="5716"/>
                    </a:lnTo>
                    <a:lnTo>
                      <a:pt x="3404" y="5716"/>
                    </a:lnTo>
                    <a:lnTo>
                      <a:pt x="3375" y="5715"/>
                    </a:lnTo>
                    <a:lnTo>
                      <a:pt x="3348" y="5709"/>
                    </a:lnTo>
                    <a:lnTo>
                      <a:pt x="3323" y="5701"/>
                    </a:lnTo>
                    <a:close/>
                    <a:moveTo>
                      <a:pt x="3743" y="4800"/>
                    </a:moveTo>
                    <a:lnTo>
                      <a:pt x="3734" y="4811"/>
                    </a:lnTo>
                    <a:lnTo>
                      <a:pt x="3722" y="4810"/>
                    </a:lnTo>
                    <a:lnTo>
                      <a:pt x="3713" y="4802"/>
                    </a:lnTo>
                    <a:lnTo>
                      <a:pt x="3685" y="4820"/>
                    </a:lnTo>
                    <a:lnTo>
                      <a:pt x="3654" y="4830"/>
                    </a:lnTo>
                    <a:lnTo>
                      <a:pt x="3620" y="4831"/>
                    </a:lnTo>
                    <a:lnTo>
                      <a:pt x="3620" y="4855"/>
                    </a:lnTo>
                    <a:lnTo>
                      <a:pt x="3606" y="4877"/>
                    </a:lnTo>
                    <a:lnTo>
                      <a:pt x="3580" y="4885"/>
                    </a:lnTo>
                    <a:lnTo>
                      <a:pt x="3540" y="4886"/>
                    </a:lnTo>
                    <a:lnTo>
                      <a:pt x="3502" y="4885"/>
                    </a:lnTo>
                    <a:lnTo>
                      <a:pt x="3461" y="4884"/>
                    </a:lnTo>
                    <a:lnTo>
                      <a:pt x="3421" y="4881"/>
                    </a:lnTo>
                    <a:lnTo>
                      <a:pt x="3382" y="4879"/>
                    </a:lnTo>
                    <a:lnTo>
                      <a:pt x="3342" y="4876"/>
                    </a:lnTo>
                    <a:lnTo>
                      <a:pt x="3303" y="4871"/>
                    </a:lnTo>
                    <a:lnTo>
                      <a:pt x="3263" y="4866"/>
                    </a:lnTo>
                    <a:lnTo>
                      <a:pt x="3222" y="4861"/>
                    </a:lnTo>
                    <a:lnTo>
                      <a:pt x="3182" y="4857"/>
                    </a:lnTo>
                    <a:lnTo>
                      <a:pt x="3142" y="4853"/>
                    </a:lnTo>
                    <a:lnTo>
                      <a:pt x="3103" y="4847"/>
                    </a:lnTo>
                    <a:lnTo>
                      <a:pt x="3063" y="4844"/>
                    </a:lnTo>
                    <a:lnTo>
                      <a:pt x="3024" y="4838"/>
                    </a:lnTo>
                    <a:lnTo>
                      <a:pt x="2984" y="4835"/>
                    </a:lnTo>
                    <a:lnTo>
                      <a:pt x="2946" y="4831"/>
                    </a:lnTo>
                    <a:lnTo>
                      <a:pt x="2907" y="4828"/>
                    </a:lnTo>
                    <a:lnTo>
                      <a:pt x="2864" y="4824"/>
                    </a:lnTo>
                    <a:lnTo>
                      <a:pt x="2824" y="4822"/>
                    </a:lnTo>
                    <a:lnTo>
                      <a:pt x="2783" y="4819"/>
                    </a:lnTo>
                    <a:lnTo>
                      <a:pt x="2743" y="4816"/>
                    </a:lnTo>
                    <a:lnTo>
                      <a:pt x="2702" y="4813"/>
                    </a:lnTo>
                    <a:lnTo>
                      <a:pt x="2663" y="4811"/>
                    </a:lnTo>
                    <a:lnTo>
                      <a:pt x="2622" y="4808"/>
                    </a:lnTo>
                    <a:lnTo>
                      <a:pt x="2582" y="4805"/>
                    </a:lnTo>
                    <a:lnTo>
                      <a:pt x="2540" y="4803"/>
                    </a:lnTo>
                    <a:lnTo>
                      <a:pt x="2499" y="4799"/>
                    </a:lnTo>
                    <a:lnTo>
                      <a:pt x="2459" y="4796"/>
                    </a:lnTo>
                    <a:lnTo>
                      <a:pt x="2418" y="4793"/>
                    </a:lnTo>
                    <a:lnTo>
                      <a:pt x="2378" y="4789"/>
                    </a:lnTo>
                    <a:lnTo>
                      <a:pt x="2337" y="4786"/>
                    </a:lnTo>
                    <a:lnTo>
                      <a:pt x="2298" y="4782"/>
                    </a:lnTo>
                    <a:lnTo>
                      <a:pt x="2257" y="4777"/>
                    </a:lnTo>
                    <a:lnTo>
                      <a:pt x="2217" y="4773"/>
                    </a:lnTo>
                    <a:lnTo>
                      <a:pt x="2175" y="4768"/>
                    </a:lnTo>
                    <a:lnTo>
                      <a:pt x="2137" y="4763"/>
                    </a:lnTo>
                    <a:lnTo>
                      <a:pt x="2100" y="4758"/>
                    </a:lnTo>
                    <a:lnTo>
                      <a:pt x="2061" y="4754"/>
                    </a:lnTo>
                    <a:lnTo>
                      <a:pt x="2022" y="4748"/>
                    </a:lnTo>
                    <a:lnTo>
                      <a:pt x="1985" y="4744"/>
                    </a:lnTo>
                    <a:lnTo>
                      <a:pt x="1945" y="4738"/>
                    </a:lnTo>
                    <a:lnTo>
                      <a:pt x="1906" y="4733"/>
                    </a:lnTo>
                    <a:lnTo>
                      <a:pt x="1869" y="4728"/>
                    </a:lnTo>
                    <a:lnTo>
                      <a:pt x="1830" y="4722"/>
                    </a:lnTo>
                    <a:lnTo>
                      <a:pt x="1792" y="4715"/>
                    </a:lnTo>
                    <a:lnTo>
                      <a:pt x="1753" y="4710"/>
                    </a:lnTo>
                    <a:lnTo>
                      <a:pt x="1715" y="4704"/>
                    </a:lnTo>
                    <a:lnTo>
                      <a:pt x="1677" y="4697"/>
                    </a:lnTo>
                    <a:lnTo>
                      <a:pt x="1637" y="4690"/>
                    </a:lnTo>
                    <a:lnTo>
                      <a:pt x="1600" y="4683"/>
                    </a:lnTo>
                    <a:lnTo>
                      <a:pt x="1562" y="4678"/>
                    </a:lnTo>
                    <a:lnTo>
                      <a:pt x="1523" y="4670"/>
                    </a:lnTo>
                    <a:lnTo>
                      <a:pt x="1486" y="4663"/>
                    </a:lnTo>
                    <a:lnTo>
                      <a:pt x="1447" y="4655"/>
                    </a:lnTo>
                    <a:lnTo>
                      <a:pt x="1410" y="4647"/>
                    </a:lnTo>
                    <a:lnTo>
                      <a:pt x="1371" y="4639"/>
                    </a:lnTo>
                    <a:lnTo>
                      <a:pt x="1333" y="4631"/>
                    </a:lnTo>
                    <a:lnTo>
                      <a:pt x="1295" y="4623"/>
                    </a:lnTo>
                    <a:lnTo>
                      <a:pt x="1257" y="4614"/>
                    </a:lnTo>
                    <a:lnTo>
                      <a:pt x="1220" y="4604"/>
                    </a:lnTo>
                    <a:lnTo>
                      <a:pt x="1182" y="4595"/>
                    </a:lnTo>
                    <a:lnTo>
                      <a:pt x="1145" y="4584"/>
                    </a:lnTo>
                    <a:lnTo>
                      <a:pt x="1106" y="4574"/>
                    </a:lnTo>
                    <a:lnTo>
                      <a:pt x="1070" y="4564"/>
                    </a:lnTo>
                    <a:lnTo>
                      <a:pt x="1032" y="4553"/>
                    </a:lnTo>
                    <a:lnTo>
                      <a:pt x="995" y="4541"/>
                    </a:lnTo>
                    <a:lnTo>
                      <a:pt x="958" y="4530"/>
                    </a:lnTo>
                    <a:lnTo>
                      <a:pt x="921" y="4518"/>
                    </a:lnTo>
                    <a:lnTo>
                      <a:pt x="884" y="4506"/>
                    </a:lnTo>
                    <a:lnTo>
                      <a:pt x="849" y="4492"/>
                    </a:lnTo>
                    <a:lnTo>
                      <a:pt x="812" y="4480"/>
                    </a:lnTo>
                    <a:lnTo>
                      <a:pt x="801" y="4471"/>
                    </a:lnTo>
                    <a:lnTo>
                      <a:pt x="798" y="4458"/>
                    </a:lnTo>
                    <a:lnTo>
                      <a:pt x="802" y="4447"/>
                    </a:lnTo>
                    <a:lnTo>
                      <a:pt x="797" y="4442"/>
                    </a:lnTo>
                    <a:lnTo>
                      <a:pt x="791" y="4440"/>
                    </a:lnTo>
                    <a:lnTo>
                      <a:pt x="787" y="4437"/>
                    </a:lnTo>
                    <a:lnTo>
                      <a:pt x="782" y="4449"/>
                    </a:lnTo>
                    <a:lnTo>
                      <a:pt x="780" y="4463"/>
                    </a:lnTo>
                    <a:lnTo>
                      <a:pt x="775" y="4475"/>
                    </a:lnTo>
                    <a:lnTo>
                      <a:pt x="760" y="4489"/>
                    </a:lnTo>
                    <a:lnTo>
                      <a:pt x="742" y="4484"/>
                    </a:lnTo>
                    <a:lnTo>
                      <a:pt x="737" y="4465"/>
                    </a:lnTo>
                    <a:lnTo>
                      <a:pt x="745" y="4428"/>
                    </a:lnTo>
                    <a:lnTo>
                      <a:pt x="754" y="4391"/>
                    </a:lnTo>
                    <a:lnTo>
                      <a:pt x="762" y="4355"/>
                    </a:lnTo>
                    <a:lnTo>
                      <a:pt x="771" y="4318"/>
                    </a:lnTo>
                    <a:lnTo>
                      <a:pt x="781" y="4282"/>
                    </a:lnTo>
                    <a:lnTo>
                      <a:pt x="790" y="4246"/>
                    </a:lnTo>
                    <a:lnTo>
                      <a:pt x="800" y="4209"/>
                    </a:lnTo>
                    <a:lnTo>
                      <a:pt x="809" y="4173"/>
                    </a:lnTo>
                    <a:lnTo>
                      <a:pt x="820" y="4138"/>
                    </a:lnTo>
                    <a:lnTo>
                      <a:pt x="830" y="4100"/>
                    </a:lnTo>
                    <a:lnTo>
                      <a:pt x="840" y="4064"/>
                    </a:lnTo>
                    <a:lnTo>
                      <a:pt x="851" y="4027"/>
                    </a:lnTo>
                    <a:lnTo>
                      <a:pt x="862" y="3992"/>
                    </a:lnTo>
                    <a:lnTo>
                      <a:pt x="872" y="3956"/>
                    </a:lnTo>
                    <a:lnTo>
                      <a:pt x="883" y="3919"/>
                    </a:lnTo>
                    <a:lnTo>
                      <a:pt x="895" y="3884"/>
                    </a:lnTo>
                    <a:lnTo>
                      <a:pt x="906" y="3848"/>
                    </a:lnTo>
                    <a:lnTo>
                      <a:pt x="917" y="3811"/>
                    </a:lnTo>
                    <a:lnTo>
                      <a:pt x="929" y="3776"/>
                    </a:lnTo>
                    <a:lnTo>
                      <a:pt x="940" y="3740"/>
                    </a:lnTo>
                    <a:lnTo>
                      <a:pt x="951" y="3704"/>
                    </a:lnTo>
                    <a:lnTo>
                      <a:pt x="963" y="3668"/>
                    </a:lnTo>
                    <a:lnTo>
                      <a:pt x="975" y="3632"/>
                    </a:lnTo>
                    <a:lnTo>
                      <a:pt x="987" y="3596"/>
                    </a:lnTo>
                    <a:lnTo>
                      <a:pt x="998" y="3561"/>
                    </a:lnTo>
                    <a:lnTo>
                      <a:pt x="1009" y="3525"/>
                    </a:lnTo>
                    <a:lnTo>
                      <a:pt x="1022" y="3489"/>
                    </a:lnTo>
                    <a:lnTo>
                      <a:pt x="1034" y="3454"/>
                    </a:lnTo>
                    <a:lnTo>
                      <a:pt x="1047" y="3418"/>
                    </a:lnTo>
                    <a:lnTo>
                      <a:pt x="1058" y="3381"/>
                    </a:lnTo>
                    <a:lnTo>
                      <a:pt x="1071" y="3346"/>
                    </a:lnTo>
                    <a:lnTo>
                      <a:pt x="1082" y="3310"/>
                    </a:lnTo>
                    <a:lnTo>
                      <a:pt x="1095" y="3272"/>
                    </a:lnTo>
                    <a:lnTo>
                      <a:pt x="1106" y="3238"/>
                    </a:lnTo>
                    <a:lnTo>
                      <a:pt x="1117" y="3203"/>
                    </a:lnTo>
                    <a:lnTo>
                      <a:pt x="1130" y="3167"/>
                    </a:lnTo>
                    <a:lnTo>
                      <a:pt x="1141" y="3130"/>
                    </a:lnTo>
                    <a:lnTo>
                      <a:pt x="1153" y="3095"/>
                    </a:lnTo>
                    <a:lnTo>
                      <a:pt x="1164" y="3058"/>
                    </a:lnTo>
                    <a:lnTo>
                      <a:pt x="1175" y="3022"/>
                    </a:lnTo>
                    <a:lnTo>
                      <a:pt x="1187" y="2986"/>
                    </a:lnTo>
                    <a:lnTo>
                      <a:pt x="1198" y="2950"/>
                    </a:lnTo>
                    <a:lnTo>
                      <a:pt x="1210" y="2914"/>
                    </a:lnTo>
                    <a:lnTo>
                      <a:pt x="1221" y="2878"/>
                    </a:lnTo>
                    <a:lnTo>
                      <a:pt x="1231" y="2842"/>
                    </a:lnTo>
                    <a:lnTo>
                      <a:pt x="1241" y="2806"/>
                    </a:lnTo>
                    <a:lnTo>
                      <a:pt x="1253" y="2770"/>
                    </a:lnTo>
                    <a:lnTo>
                      <a:pt x="1263" y="2734"/>
                    </a:lnTo>
                    <a:lnTo>
                      <a:pt x="1273" y="2698"/>
                    </a:lnTo>
                    <a:lnTo>
                      <a:pt x="1282" y="2662"/>
                    </a:lnTo>
                    <a:lnTo>
                      <a:pt x="1293" y="2624"/>
                    </a:lnTo>
                    <a:lnTo>
                      <a:pt x="1302" y="2589"/>
                    </a:lnTo>
                    <a:lnTo>
                      <a:pt x="1311" y="2551"/>
                    </a:lnTo>
                    <a:lnTo>
                      <a:pt x="1321" y="2516"/>
                    </a:lnTo>
                    <a:lnTo>
                      <a:pt x="1330" y="2479"/>
                    </a:lnTo>
                    <a:lnTo>
                      <a:pt x="1339" y="2442"/>
                    </a:lnTo>
                    <a:lnTo>
                      <a:pt x="1348" y="2406"/>
                    </a:lnTo>
                    <a:lnTo>
                      <a:pt x="1356" y="2369"/>
                    </a:lnTo>
                    <a:lnTo>
                      <a:pt x="1363" y="2333"/>
                    </a:lnTo>
                    <a:lnTo>
                      <a:pt x="1372" y="2296"/>
                    </a:lnTo>
                    <a:lnTo>
                      <a:pt x="1379" y="2258"/>
                    </a:lnTo>
                    <a:lnTo>
                      <a:pt x="1387" y="2220"/>
                    </a:lnTo>
                    <a:lnTo>
                      <a:pt x="1393" y="2183"/>
                    </a:lnTo>
                    <a:lnTo>
                      <a:pt x="1399" y="2144"/>
                    </a:lnTo>
                    <a:lnTo>
                      <a:pt x="1406" y="2107"/>
                    </a:lnTo>
                    <a:lnTo>
                      <a:pt x="1412" y="2069"/>
                    </a:lnTo>
                    <a:lnTo>
                      <a:pt x="1418" y="2032"/>
                    </a:lnTo>
                    <a:lnTo>
                      <a:pt x="1423" y="1994"/>
                    </a:lnTo>
                    <a:lnTo>
                      <a:pt x="1429" y="1956"/>
                    </a:lnTo>
                    <a:lnTo>
                      <a:pt x="1435" y="1918"/>
                    </a:lnTo>
                    <a:lnTo>
                      <a:pt x="1439" y="1880"/>
                    </a:lnTo>
                    <a:lnTo>
                      <a:pt x="1445" y="1842"/>
                    </a:lnTo>
                    <a:lnTo>
                      <a:pt x="1451" y="1804"/>
                    </a:lnTo>
                    <a:lnTo>
                      <a:pt x="1455" y="1767"/>
                    </a:lnTo>
                    <a:lnTo>
                      <a:pt x="1462" y="1729"/>
                    </a:lnTo>
                    <a:lnTo>
                      <a:pt x="1468" y="1691"/>
                    </a:lnTo>
                    <a:lnTo>
                      <a:pt x="1473" y="1653"/>
                    </a:lnTo>
                    <a:lnTo>
                      <a:pt x="1480" y="1616"/>
                    </a:lnTo>
                    <a:lnTo>
                      <a:pt x="1486" y="1578"/>
                    </a:lnTo>
                    <a:lnTo>
                      <a:pt x="1493" y="1540"/>
                    </a:lnTo>
                    <a:lnTo>
                      <a:pt x="1499" y="1502"/>
                    </a:lnTo>
                    <a:lnTo>
                      <a:pt x="1506" y="1464"/>
                    </a:lnTo>
                    <a:lnTo>
                      <a:pt x="1514" y="1427"/>
                    </a:lnTo>
                    <a:lnTo>
                      <a:pt x="1522" y="1389"/>
                    </a:lnTo>
                    <a:lnTo>
                      <a:pt x="1530" y="1353"/>
                    </a:lnTo>
                    <a:lnTo>
                      <a:pt x="1539" y="1315"/>
                    </a:lnTo>
                    <a:lnTo>
                      <a:pt x="1548" y="1278"/>
                    </a:lnTo>
                    <a:lnTo>
                      <a:pt x="1559" y="1240"/>
                    </a:lnTo>
                    <a:lnTo>
                      <a:pt x="1569" y="1203"/>
                    </a:lnTo>
                    <a:lnTo>
                      <a:pt x="1579" y="1164"/>
                    </a:lnTo>
                    <a:lnTo>
                      <a:pt x="1590" y="1127"/>
                    </a:lnTo>
                    <a:lnTo>
                      <a:pt x="1602" y="1089"/>
                    </a:lnTo>
                    <a:lnTo>
                      <a:pt x="1613" y="1052"/>
                    </a:lnTo>
                    <a:lnTo>
                      <a:pt x="1626" y="1015"/>
                    </a:lnTo>
                    <a:lnTo>
                      <a:pt x="1638" y="978"/>
                    </a:lnTo>
                    <a:lnTo>
                      <a:pt x="1652" y="941"/>
                    </a:lnTo>
                    <a:lnTo>
                      <a:pt x="1665" y="905"/>
                    </a:lnTo>
                    <a:lnTo>
                      <a:pt x="1679" y="868"/>
                    </a:lnTo>
                    <a:lnTo>
                      <a:pt x="1693" y="832"/>
                    </a:lnTo>
                    <a:lnTo>
                      <a:pt x="1708" y="796"/>
                    </a:lnTo>
                    <a:lnTo>
                      <a:pt x="1722" y="759"/>
                    </a:lnTo>
                    <a:lnTo>
                      <a:pt x="1738" y="724"/>
                    </a:lnTo>
                    <a:lnTo>
                      <a:pt x="1753" y="688"/>
                    </a:lnTo>
                    <a:lnTo>
                      <a:pt x="1770" y="654"/>
                    </a:lnTo>
                    <a:lnTo>
                      <a:pt x="1787" y="618"/>
                    </a:lnTo>
                    <a:lnTo>
                      <a:pt x="1804" y="583"/>
                    </a:lnTo>
                    <a:lnTo>
                      <a:pt x="1821" y="549"/>
                    </a:lnTo>
                    <a:lnTo>
                      <a:pt x="1841" y="514"/>
                    </a:lnTo>
                    <a:lnTo>
                      <a:pt x="1860" y="478"/>
                    </a:lnTo>
                    <a:lnTo>
                      <a:pt x="1878" y="445"/>
                    </a:lnTo>
                    <a:lnTo>
                      <a:pt x="1897" y="410"/>
                    </a:lnTo>
                    <a:lnTo>
                      <a:pt x="1911" y="374"/>
                    </a:lnTo>
                    <a:lnTo>
                      <a:pt x="1941" y="345"/>
                    </a:lnTo>
                    <a:lnTo>
                      <a:pt x="1987" y="332"/>
                    </a:lnTo>
                    <a:lnTo>
                      <a:pt x="2026" y="328"/>
                    </a:lnTo>
                    <a:lnTo>
                      <a:pt x="2065" y="327"/>
                    </a:lnTo>
                    <a:lnTo>
                      <a:pt x="2103" y="327"/>
                    </a:lnTo>
                    <a:lnTo>
                      <a:pt x="2143" y="327"/>
                    </a:lnTo>
                    <a:lnTo>
                      <a:pt x="2184" y="330"/>
                    </a:lnTo>
                    <a:lnTo>
                      <a:pt x="2223" y="333"/>
                    </a:lnTo>
                    <a:lnTo>
                      <a:pt x="2264" y="336"/>
                    </a:lnTo>
                    <a:lnTo>
                      <a:pt x="2303" y="342"/>
                    </a:lnTo>
                    <a:lnTo>
                      <a:pt x="2343" y="348"/>
                    </a:lnTo>
                    <a:lnTo>
                      <a:pt x="2382" y="353"/>
                    </a:lnTo>
                    <a:lnTo>
                      <a:pt x="2422" y="360"/>
                    </a:lnTo>
                    <a:lnTo>
                      <a:pt x="2461" y="366"/>
                    </a:lnTo>
                    <a:lnTo>
                      <a:pt x="2500" y="374"/>
                    </a:lnTo>
                    <a:lnTo>
                      <a:pt x="2540" y="381"/>
                    </a:lnTo>
                    <a:lnTo>
                      <a:pt x="2581" y="389"/>
                    </a:lnTo>
                    <a:lnTo>
                      <a:pt x="2618" y="395"/>
                    </a:lnTo>
                    <a:lnTo>
                      <a:pt x="2657" y="403"/>
                    </a:lnTo>
                    <a:lnTo>
                      <a:pt x="2694" y="410"/>
                    </a:lnTo>
                    <a:lnTo>
                      <a:pt x="2734" y="417"/>
                    </a:lnTo>
                    <a:lnTo>
                      <a:pt x="2773" y="424"/>
                    </a:lnTo>
                    <a:lnTo>
                      <a:pt x="2813" y="432"/>
                    </a:lnTo>
                    <a:lnTo>
                      <a:pt x="2852" y="439"/>
                    </a:lnTo>
                    <a:lnTo>
                      <a:pt x="2893" y="444"/>
                    </a:lnTo>
                    <a:lnTo>
                      <a:pt x="2933" y="450"/>
                    </a:lnTo>
                    <a:lnTo>
                      <a:pt x="2973" y="456"/>
                    </a:lnTo>
                    <a:lnTo>
                      <a:pt x="3012" y="461"/>
                    </a:lnTo>
                    <a:lnTo>
                      <a:pt x="3051" y="466"/>
                    </a:lnTo>
                    <a:lnTo>
                      <a:pt x="3091" y="471"/>
                    </a:lnTo>
                    <a:lnTo>
                      <a:pt x="3130" y="475"/>
                    </a:lnTo>
                    <a:lnTo>
                      <a:pt x="3170" y="480"/>
                    </a:lnTo>
                    <a:lnTo>
                      <a:pt x="3211" y="484"/>
                    </a:lnTo>
                    <a:lnTo>
                      <a:pt x="3250" y="488"/>
                    </a:lnTo>
                    <a:lnTo>
                      <a:pt x="3291" y="491"/>
                    </a:lnTo>
                    <a:lnTo>
                      <a:pt x="3331" y="494"/>
                    </a:lnTo>
                    <a:lnTo>
                      <a:pt x="3370" y="497"/>
                    </a:lnTo>
                    <a:lnTo>
                      <a:pt x="3410" y="500"/>
                    </a:lnTo>
                    <a:lnTo>
                      <a:pt x="3449" y="502"/>
                    </a:lnTo>
                    <a:lnTo>
                      <a:pt x="3490" y="505"/>
                    </a:lnTo>
                    <a:lnTo>
                      <a:pt x="3532" y="508"/>
                    </a:lnTo>
                    <a:lnTo>
                      <a:pt x="3574" y="510"/>
                    </a:lnTo>
                    <a:lnTo>
                      <a:pt x="3614" y="513"/>
                    </a:lnTo>
                    <a:lnTo>
                      <a:pt x="3656" y="515"/>
                    </a:lnTo>
                    <a:lnTo>
                      <a:pt x="3697" y="517"/>
                    </a:lnTo>
                    <a:lnTo>
                      <a:pt x="3738" y="521"/>
                    </a:lnTo>
                    <a:lnTo>
                      <a:pt x="3779" y="523"/>
                    </a:lnTo>
                    <a:lnTo>
                      <a:pt x="3821" y="526"/>
                    </a:lnTo>
                    <a:lnTo>
                      <a:pt x="3861" y="530"/>
                    </a:lnTo>
                    <a:lnTo>
                      <a:pt x="3902" y="533"/>
                    </a:lnTo>
                    <a:lnTo>
                      <a:pt x="3943" y="536"/>
                    </a:lnTo>
                    <a:lnTo>
                      <a:pt x="3984" y="540"/>
                    </a:lnTo>
                    <a:lnTo>
                      <a:pt x="4025" y="544"/>
                    </a:lnTo>
                    <a:lnTo>
                      <a:pt x="4064" y="549"/>
                    </a:lnTo>
                    <a:lnTo>
                      <a:pt x="4105" y="552"/>
                    </a:lnTo>
                    <a:lnTo>
                      <a:pt x="4147" y="557"/>
                    </a:lnTo>
                    <a:lnTo>
                      <a:pt x="4187" y="563"/>
                    </a:lnTo>
                    <a:lnTo>
                      <a:pt x="4225" y="567"/>
                    </a:lnTo>
                    <a:lnTo>
                      <a:pt x="4263" y="572"/>
                    </a:lnTo>
                    <a:lnTo>
                      <a:pt x="4302" y="577"/>
                    </a:lnTo>
                    <a:lnTo>
                      <a:pt x="4341" y="583"/>
                    </a:lnTo>
                    <a:lnTo>
                      <a:pt x="4381" y="590"/>
                    </a:lnTo>
                    <a:lnTo>
                      <a:pt x="4419" y="598"/>
                    </a:lnTo>
                    <a:lnTo>
                      <a:pt x="4460" y="607"/>
                    </a:lnTo>
                    <a:lnTo>
                      <a:pt x="4499" y="615"/>
                    </a:lnTo>
                    <a:lnTo>
                      <a:pt x="4537" y="626"/>
                    </a:lnTo>
                    <a:lnTo>
                      <a:pt x="4575" y="638"/>
                    </a:lnTo>
                    <a:lnTo>
                      <a:pt x="4612" y="650"/>
                    </a:lnTo>
                    <a:lnTo>
                      <a:pt x="4649" y="665"/>
                    </a:lnTo>
                    <a:lnTo>
                      <a:pt x="4684" y="681"/>
                    </a:lnTo>
                    <a:lnTo>
                      <a:pt x="4718" y="698"/>
                    </a:lnTo>
                    <a:lnTo>
                      <a:pt x="4752" y="717"/>
                    </a:lnTo>
                    <a:lnTo>
                      <a:pt x="4772" y="746"/>
                    </a:lnTo>
                    <a:lnTo>
                      <a:pt x="4769" y="779"/>
                    </a:lnTo>
                    <a:lnTo>
                      <a:pt x="4746" y="803"/>
                    </a:lnTo>
                    <a:lnTo>
                      <a:pt x="4757" y="818"/>
                    </a:lnTo>
                    <a:lnTo>
                      <a:pt x="4766" y="838"/>
                    </a:lnTo>
                    <a:lnTo>
                      <a:pt x="4772" y="857"/>
                    </a:lnTo>
                    <a:lnTo>
                      <a:pt x="4775" y="836"/>
                    </a:lnTo>
                    <a:lnTo>
                      <a:pt x="4780" y="813"/>
                    </a:lnTo>
                    <a:lnTo>
                      <a:pt x="4783" y="790"/>
                    </a:lnTo>
                    <a:lnTo>
                      <a:pt x="4801" y="764"/>
                    </a:lnTo>
                    <a:lnTo>
                      <a:pt x="4831" y="760"/>
                    </a:lnTo>
                    <a:lnTo>
                      <a:pt x="4858" y="780"/>
                    </a:lnTo>
                    <a:lnTo>
                      <a:pt x="4866" y="815"/>
                    </a:lnTo>
                    <a:lnTo>
                      <a:pt x="4860" y="851"/>
                    </a:lnTo>
                    <a:lnTo>
                      <a:pt x="4852" y="889"/>
                    </a:lnTo>
                    <a:lnTo>
                      <a:pt x="4844" y="926"/>
                    </a:lnTo>
                    <a:lnTo>
                      <a:pt x="4836" y="962"/>
                    </a:lnTo>
                    <a:lnTo>
                      <a:pt x="4827" y="999"/>
                    </a:lnTo>
                    <a:lnTo>
                      <a:pt x="4816" y="1034"/>
                    </a:lnTo>
                    <a:lnTo>
                      <a:pt x="4805" y="1072"/>
                    </a:lnTo>
                    <a:lnTo>
                      <a:pt x="4793" y="1107"/>
                    </a:lnTo>
                    <a:lnTo>
                      <a:pt x="4781" y="1144"/>
                    </a:lnTo>
                    <a:lnTo>
                      <a:pt x="4768" y="1179"/>
                    </a:lnTo>
                    <a:lnTo>
                      <a:pt x="4755" y="1215"/>
                    </a:lnTo>
                    <a:lnTo>
                      <a:pt x="4742" y="1252"/>
                    </a:lnTo>
                    <a:lnTo>
                      <a:pt x="4727" y="1287"/>
                    </a:lnTo>
                    <a:lnTo>
                      <a:pt x="4714" y="1322"/>
                    </a:lnTo>
                    <a:lnTo>
                      <a:pt x="4700" y="1357"/>
                    </a:lnTo>
                    <a:lnTo>
                      <a:pt x="4686" y="1394"/>
                    </a:lnTo>
                    <a:lnTo>
                      <a:pt x="4673" y="1429"/>
                    </a:lnTo>
                    <a:lnTo>
                      <a:pt x="4659" y="1464"/>
                    </a:lnTo>
                    <a:lnTo>
                      <a:pt x="4647" y="1501"/>
                    </a:lnTo>
                    <a:lnTo>
                      <a:pt x="4633" y="1536"/>
                    </a:lnTo>
                    <a:lnTo>
                      <a:pt x="4620" y="1572"/>
                    </a:lnTo>
                    <a:lnTo>
                      <a:pt x="4608" y="1609"/>
                    </a:lnTo>
                    <a:lnTo>
                      <a:pt x="4597" y="1645"/>
                    </a:lnTo>
                    <a:lnTo>
                      <a:pt x="4586" y="1681"/>
                    </a:lnTo>
                    <a:lnTo>
                      <a:pt x="4576" y="1718"/>
                    </a:lnTo>
                    <a:lnTo>
                      <a:pt x="4567" y="1755"/>
                    </a:lnTo>
                    <a:lnTo>
                      <a:pt x="4558" y="1793"/>
                    </a:lnTo>
                    <a:lnTo>
                      <a:pt x="4549" y="1830"/>
                    </a:lnTo>
                    <a:lnTo>
                      <a:pt x="4541" y="1868"/>
                    </a:lnTo>
                    <a:lnTo>
                      <a:pt x="4532" y="1907"/>
                    </a:lnTo>
                    <a:lnTo>
                      <a:pt x="4523" y="1943"/>
                    </a:lnTo>
                    <a:lnTo>
                      <a:pt x="4514" y="1981"/>
                    </a:lnTo>
                    <a:lnTo>
                      <a:pt x="4504" y="2017"/>
                    </a:lnTo>
                    <a:lnTo>
                      <a:pt x="4495" y="2054"/>
                    </a:lnTo>
                    <a:lnTo>
                      <a:pt x="4486" y="2092"/>
                    </a:lnTo>
                    <a:lnTo>
                      <a:pt x="4477" y="2128"/>
                    </a:lnTo>
                    <a:lnTo>
                      <a:pt x="4468" y="2165"/>
                    </a:lnTo>
                    <a:lnTo>
                      <a:pt x="4458" y="2202"/>
                    </a:lnTo>
                    <a:lnTo>
                      <a:pt x="4449" y="2239"/>
                    </a:lnTo>
                    <a:lnTo>
                      <a:pt x="4439" y="2275"/>
                    </a:lnTo>
                    <a:lnTo>
                      <a:pt x="4428" y="2314"/>
                    </a:lnTo>
                    <a:lnTo>
                      <a:pt x="4418" y="2350"/>
                    </a:lnTo>
                    <a:lnTo>
                      <a:pt x="4407" y="2386"/>
                    </a:lnTo>
                    <a:lnTo>
                      <a:pt x="4396" y="2423"/>
                    </a:lnTo>
                    <a:lnTo>
                      <a:pt x="4386" y="2459"/>
                    </a:lnTo>
                    <a:lnTo>
                      <a:pt x="4375" y="2497"/>
                    </a:lnTo>
                    <a:lnTo>
                      <a:pt x="4363" y="2533"/>
                    </a:lnTo>
                    <a:lnTo>
                      <a:pt x="4353" y="2570"/>
                    </a:lnTo>
                    <a:lnTo>
                      <a:pt x="4341" y="2606"/>
                    </a:lnTo>
                    <a:lnTo>
                      <a:pt x="4329" y="2642"/>
                    </a:lnTo>
                    <a:lnTo>
                      <a:pt x="4318" y="2680"/>
                    </a:lnTo>
                    <a:lnTo>
                      <a:pt x="4305" y="2717"/>
                    </a:lnTo>
                    <a:lnTo>
                      <a:pt x="4292" y="2753"/>
                    </a:lnTo>
                    <a:lnTo>
                      <a:pt x="4279" y="2789"/>
                    </a:lnTo>
                    <a:lnTo>
                      <a:pt x="4266" y="2825"/>
                    </a:lnTo>
                    <a:lnTo>
                      <a:pt x="4254" y="2860"/>
                    </a:lnTo>
                    <a:lnTo>
                      <a:pt x="4243" y="2896"/>
                    </a:lnTo>
                    <a:lnTo>
                      <a:pt x="4230" y="2932"/>
                    </a:lnTo>
                    <a:lnTo>
                      <a:pt x="4218" y="2968"/>
                    </a:lnTo>
                    <a:lnTo>
                      <a:pt x="4207" y="3004"/>
                    </a:lnTo>
                    <a:lnTo>
                      <a:pt x="4195" y="3040"/>
                    </a:lnTo>
                    <a:lnTo>
                      <a:pt x="4184" y="3077"/>
                    </a:lnTo>
                    <a:lnTo>
                      <a:pt x="4172" y="3113"/>
                    </a:lnTo>
                    <a:lnTo>
                      <a:pt x="4161" y="3148"/>
                    </a:lnTo>
                    <a:lnTo>
                      <a:pt x="4151" y="3185"/>
                    </a:lnTo>
                    <a:lnTo>
                      <a:pt x="4140" y="3221"/>
                    </a:lnTo>
                    <a:lnTo>
                      <a:pt x="4128" y="3256"/>
                    </a:lnTo>
                    <a:lnTo>
                      <a:pt x="4118" y="3293"/>
                    </a:lnTo>
                    <a:lnTo>
                      <a:pt x="4107" y="3330"/>
                    </a:lnTo>
                    <a:lnTo>
                      <a:pt x="4095" y="3367"/>
                    </a:lnTo>
                    <a:lnTo>
                      <a:pt x="4085" y="3404"/>
                    </a:lnTo>
                    <a:lnTo>
                      <a:pt x="4075" y="3439"/>
                    </a:lnTo>
                    <a:lnTo>
                      <a:pt x="4064" y="3477"/>
                    </a:lnTo>
                    <a:lnTo>
                      <a:pt x="4054" y="3512"/>
                    </a:lnTo>
                    <a:lnTo>
                      <a:pt x="4044" y="3550"/>
                    </a:lnTo>
                    <a:lnTo>
                      <a:pt x="4035" y="3585"/>
                    </a:lnTo>
                    <a:lnTo>
                      <a:pt x="4024" y="3622"/>
                    </a:lnTo>
                    <a:lnTo>
                      <a:pt x="4014" y="3659"/>
                    </a:lnTo>
                    <a:lnTo>
                      <a:pt x="4005" y="3695"/>
                    </a:lnTo>
                    <a:lnTo>
                      <a:pt x="3995" y="3732"/>
                    </a:lnTo>
                    <a:lnTo>
                      <a:pt x="3986" y="3769"/>
                    </a:lnTo>
                    <a:lnTo>
                      <a:pt x="3977" y="3806"/>
                    </a:lnTo>
                    <a:lnTo>
                      <a:pt x="3967" y="3842"/>
                    </a:lnTo>
                    <a:lnTo>
                      <a:pt x="3958" y="3878"/>
                    </a:lnTo>
                    <a:lnTo>
                      <a:pt x="3948" y="3916"/>
                    </a:lnTo>
                    <a:lnTo>
                      <a:pt x="3938" y="3952"/>
                    </a:lnTo>
                    <a:lnTo>
                      <a:pt x="3929" y="3989"/>
                    </a:lnTo>
                    <a:lnTo>
                      <a:pt x="3920" y="4026"/>
                    </a:lnTo>
                    <a:lnTo>
                      <a:pt x="3911" y="4063"/>
                    </a:lnTo>
                    <a:lnTo>
                      <a:pt x="3902" y="4099"/>
                    </a:lnTo>
                    <a:lnTo>
                      <a:pt x="3894" y="4136"/>
                    </a:lnTo>
                    <a:lnTo>
                      <a:pt x="3885" y="4173"/>
                    </a:lnTo>
                    <a:lnTo>
                      <a:pt x="3876" y="4210"/>
                    </a:lnTo>
                    <a:lnTo>
                      <a:pt x="3868" y="4247"/>
                    </a:lnTo>
                    <a:lnTo>
                      <a:pt x="3859" y="4283"/>
                    </a:lnTo>
                    <a:lnTo>
                      <a:pt x="3851" y="4321"/>
                    </a:lnTo>
                    <a:lnTo>
                      <a:pt x="3842" y="4357"/>
                    </a:lnTo>
                    <a:lnTo>
                      <a:pt x="3834" y="4395"/>
                    </a:lnTo>
                    <a:lnTo>
                      <a:pt x="3825" y="4431"/>
                    </a:lnTo>
                    <a:lnTo>
                      <a:pt x="3817" y="4468"/>
                    </a:lnTo>
                    <a:lnTo>
                      <a:pt x="3809" y="4505"/>
                    </a:lnTo>
                    <a:lnTo>
                      <a:pt x="3800" y="4542"/>
                    </a:lnTo>
                    <a:lnTo>
                      <a:pt x="3792" y="4579"/>
                    </a:lnTo>
                    <a:lnTo>
                      <a:pt x="3782" y="4616"/>
                    </a:lnTo>
                    <a:lnTo>
                      <a:pt x="3775" y="4653"/>
                    </a:lnTo>
                    <a:lnTo>
                      <a:pt x="3765" y="4689"/>
                    </a:lnTo>
                    <a:lnTo>
                      <a:pt x="3756" y="4727"/>
                    </a:lnTo>
                    <a:lnTo>
                      <a:pt x="3750" y="4763"/>
                    </a:lnTo>
                    <a:lnTo>
                      <a:pt x="3743" y="480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3" name="Freeform 393">
                <a:extLst>
                  <a:ext uri="{FF2B5EF4-FFF2-40B4-BE49-F238E27FC236}">
                    <a16:creationId xmlns:a16="http://schemas.microsoft.com/office/drawing/2014/main" id="{6F6D8627-90FF-C462-BCAC-A8B870294048}"/>
                  </a:ext>
                </a:extLst>
              </p:cNvPr>
              <p:cNvSpPr>
                <a:spLocks/>
              </p:cNvSpPr>
              <p:nvPr/>
            </p:nvSpPr>
            <p:spPr bwMode="auto">
              <a:xfrm>
                <a:off x="2335" y="3522"/>
                <a:ext cx="2" cy="4"/>
              </a:xfrm>
              <a:custGeom>
                <a:avLst/>
                <a:gdLst>
                  <a:gd name="T0" fmla="*/ 0 w 13"/>
                  <a:gd name="T1" fmla="*/ 0 h 33"/>
                  <a:gd name="T2" fmla="*/ 0 w 13"/>
                  <a:gd name="T3" fmla="*/ 0 h 33"/>
                  <a:gd name="T4" fmla="*/ 0 w 13"/>
                  <a:gd name="T5" fmla="*/ 0 h 33"/>
                  <a:gd name="T6" fmla="*/ 0 w 13"/>
                  <a:gd name="T7" fmla="*/ 0 h 33"/>
                  <a:gd name="T8" fmla="*/ 0 w 13"/>
                  <a:gd name="T9" fmla="*/ 0 h 33"/>
                  <a:gd name="T10" fmla="*/ 0 w 13"/>
                  <a:gd name="T11" fmla="*/ 0 h 33"/>
                  <a:gd name="T12" fmla="*/ 0 w 13"/>
                  <a:gd name="T13" fmla="*/ 0 h 33"/>
                  <a:gd name="T14" fmla="*/ 0 w 13"/>
                  <a:gd name="T15" fmla="*/ 0 h 33"/>
                  <a:gd name="T16" fmla="*/ 0 w 13"/>
                  <a:gd name="T17" fmla="*/ 0 h 33"/>
                  <a:gd name="T18" fmla="*/ 0 w 13"/>
                  <a:gd name="T19" fmla="*/ 0 h 33"/>
                  <a:gd name="T20" fmla="*/ 0 w 13"/>
                  <a:gd name="T21" fmla="*/ 0 h 33"/>
                  <a:gd name="T22" fmla="*/ 0 w 13"/>
                  <a:gd name="T23" fmla="*/ 0 h 33"/>
                  <a:gd name="T24" fmla="*/ 0 w 13"/>
                  <a:gd name="T25" fmla="*/ 0 h 33"/>
                  <a:gd name="T26" fmla="*/ 0 w 13"/>
                  <a:gd name="T27" fmla="*/ 0 h 33"/>
                  <a:gd name="T28" fmla="*/ 0 w 13"/>
                  <a:gd name="T29" fmla="*/ 0 h 33"/>
                  <a:gd name="T30" fmla="*/ 0 w 13"/>
                  <a:gd name="T31" fmla="*/ 0 h 33"/>
                  <a:gd name="T32" fmla="*/ 0 w 13"/>
                  <a:gd name="T33" fmla="*/ 0 h 33"/>
                  <a:gd name="T34" fmla="*/ 0 w 13"/>
                  <a:gd name="T35" fmla="*/ 0 h 33"/>
                  <a:gd name="T36" fmla="*/ 0 w 13"/>
                  <a:gd name="T37" fmla="*/ 0 h 33"/>
                  <a:gd name="T38" fmla="*/ 0 w 13"/>
                  <a:gd name="T39" fmla="*/ 0 h 33"/>
                  <a:gd name="T40" fmla="*/ 0 w 13"/>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 h="33">
                    <a:moveTo>
                      <a:pt x="2" y="31"/>
                    </a:moveTo>
                    <a:lnTo>
                      <a:pt x="5" y="25"/>
                    </a:lnTo>
                    <a:lnTo>
                      <a:pt x="8" y="22"/>
                    </a:lnTo>
                    <a:lnTo>
                      <a:pt x="13" y="18"/>
                    </a:lnTo>
                    <a:lnTo>
                      <a:pt x="8" y="13"/>
                    </a:lnTo>
                    <a:lnTo>
                      <a:pt x="5" y="6"/>
                    </a:lnTo>
                    <a:lnTo>
                      <a:pt x="0" y="0"/>
                    </a:lnTo>
                    <a:lnTo>
                      <a:pt x="0" y="7"/>
                    </a:lnTo>
                    <a:lnTo>
                      <a:pt x="0" y="14"/>
                    </a:lnTo>
                    <a:lnTo>
                      <a:pt x="0" y="21"/>
                    </a:lnTo>
                    <a:lnTo>
                      <a:pt x="0" y="24"/>
                    </a:lnTo>
                    <a:lnTo>
                      <a:pt x="1" y="29"/>
                    </a:lnTo>
                    <a:lnTo>
                      <a:pt x="2" y="33"/>
                    </a:lnTo>
                    <a:lnTo>
                      <a:pt x="2"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4" name="Freeform 394">
                <a:extLst>
                  <a:ext uri="{FF2B5EF4-FFF2-40B4-BE49-F238E27FC236}">
                    <a16:creationId xmlns:a16="http://schemas.microsoft.com/office/drawing/2014/main" id="{0959764D-121B-DD4E-6091-4BEB18986762}"/>
                  </a:ext>
                </a:extLst>
              </p:cNvPr>
              <p:cNvSpPr>
                <a:spLocks/>
              </p:cNvSpPr>
              <p:nvPr/>
            </p:nvSpPr>
            <p:spPr bwMode="auto">
              <a:xfrm>
                <a:off x="2335" y="3522"/>
                <a:ext cx="2" cy="4"/>
              </a:xfrm>
              <a:custGeom>
                <a:avLst/>
                <a:gdLst>
                  <a:gd name="T0" fmla="*/ 0 w 13"/>
                  <a:gd name="T1" fmla="*/ 0 h 33"/>
                  <a:gd name="T2" fmla="*/ 0 w 13"/>
                  <a:gd name="T3" fmla="*/ 0 h 33"/>
                  <a:gd name="T4" fmla="*/ 0 w 13"/>
                  <a:gd name="T5" fmla="*/ 0 h 33"/>
                  <a:gd name="T6" fmla="*/ 0 w 13"/>
                  <a:gd name="T7" fmla="*/ 0 h 33"/>
                  <a:gd name="T8" fmla="*/ 0 w 13"/>
                  <a:gd name="T9" fmla="*/ 0 h 33"/>
                  <a:gd name="T10" fmla="*/ 0 w 13"/>
                  <a:gd name="T11" fmla="*/ 0 h 33"/>
                  <a:gd name="T12" fmla="*/ 0 w 13"/>
                  <a:gd name="T13" fmla="*/ 0 h 33"/>
                  <a:gd name="T14" fmla="*/ 0 w 13"/>
                  <a:gd name="T15" fmla="*/ 0 h 33"/>
                  <a:gd name="T16" fmla="*/ 0 w 13"/>
                  <a:gd name="T17" fmla="*/ 0 h 33"/>
                  <a:gd name="T18" fmla="*/ 0 w 13"/>
                  <a:gd name="T19" fmla="*/ 0 h 33"/>
                  <a:gd name="T20" fmla="*/ 0 w 13"/>
                  <a:gd name="T21" fmla="*/ 0 h 33"/>
                  <a:gd name="T22" fmla="*/ 0 w 13"/>
                  <a:gd name="T23" fmla="*/ 0 h 33"/>
                  <a:gd name="T24" fmla="*/ 0 w 13"/>
                  <a:gd name="T25" fmla="*/ 0 h 33"/>
                  <a:gd name="T26" fmla="*/ 0 w 13"/>
                  <a:gd name="T27" fmla="*/ 0 h 33"/>
                  <a:gd name="T28" fmla="*/ 0 w 13"/>
                  <a:gd name="T29" fmla="*/ 0 h 33"/>
                  <a:gd name="T30" fmla="*/ 0 w 13"/>
                  <a:gd name="T31" fmla="*/ 0 h 33"/>
                  <a:gd name="T32" fmla="*/ 0 w 13"/>
                  <a:gd name="T33" fmla="*/ 0 h 33"/>
                  <a:gd name="T34" fmla="*/ 0 w 13"/>
                  <a:gd name="T35" fmla="*/ 0 h 33"/>
                  <a:gd name="T36" fmla="*/ 0 w 13"/>
                  <a:gd name="T37" fmla="*/ 0 h 33"/>
                  <a:gd name="T38" fmla="*/ 0 w 13"/>
                  <a:gd name="T39" fmla="*/ 0 h 33"/>
                  <a:gd name="T40" fmla="*/ 0 w 13"/>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 h="33">
                    <a:moveTo>
                      <a:pt x="2" y="31"/>
                    </a:moveTo>
                    <a:lnTo>
                      <a:pt x="5" y="25"/>
                    </a:lnTo>
                    <a:lnTo>
                      <a:pt x="8" y="22"/>
                    </a:lnTo>
                    <a:lnTo>
                      <a:pt x="13" y="18"/>
                    </a:lnTo>
                    <a:lnTo>
                      <a:pt x="8" y="13"/>
                    </a:lnTo>
                    <a:lnTo>
                      <a:pt x="5" y="6"/>
                    </a:lnTo>
                    <a:lnTo>
                      <a:pt x="0" y="0"/>
                    </a:lnTo>
                    <a:lnTo>
                      <a:pt x="0" y="7"/>
                    </a:lnTo>
                    <a:lnTo>
                      <a:pt x="0" y="14"/>
                    </a:lnTo>
                    <a:lnTo>
                      <a:pt x="0" y="21"/>
                    </a:lnTo>
                    <a:lnTo>
                      <a:pt x="0" y="24"/>
                    </a:lnTo>
                    <a:lnTo>
                      <a:pt x="1" y="29"/>
                    </a:lnTo>
                    <a:lnTo>
                      <a:pt x="2" y="33"/>
                    </a:lnTo>
                    <a:lnTo>
                      <a:pt x="2"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5" name="Freeform 395">
                <a:extLst>
                  <a:ext uri="{FF2B5EF4-FFF2-40B4-BE49-F238E27FC236}">
                    <a16:creationId xmlns:a16="http://schemas.microsoft.com/office/drawing/2014/main" id="{DFC2B358-81B4-2F55-CDC5-603E637382B4}"/>
                  </a:ext>
                </a:extLst>
              </p:cNvPr>
              <p:cNvSpPr>
                <a:spLocks/>
              </p:cNvSpPr>
              <p:nvPr/>
            </p:nvSpPr>
            <p:spPr bwMode="auto">
              <a:xfrm>
                <a:off x="2440" y="3622"/>
                <a:ext cx="277" cy="48"/>
              </a:xfrm>
              <a:custGeom>
                <a:avLst/>
                <a:gdLst>
                  <a:gd name="T0" fmla="*/ 32 w 1936"/>
                  <a:gd name="T1" fmla="*/ 7 h 332"/>
                  <a:gd name="T2" fmla="*/ 34 w 1936"/>
                  <a:gd name="T3" fmla="*/ 7 h 332"/>
                  <a:gd name="T4" fmla="*/ 36 w 1936"/>
                  <a:gd name="T5" fmla="*/ 7 h 332"/>
                  <a:gd name="T6" fmla="*/ 38 w 1936"/>
                  <a:gd name="T7" fmla="*/ 6 h 332"/>
                  <a:gd name="T8" fmla="*/ 40 w 1936"/>
                  <a:gd name="T9" fmla="*/ 6 h 332"/>
                  <a:gd name="T10" fmla="*/ 39 w 1936"/>
                  <a:gd name="T11" fmla="*/ 6 h 332"/>
                  <a:gd name="T12" fmla="*/ 37 w 1936"/>
                  <a:gd name="T13" fmla="*/ 6 h 332"/>
                  <a:gd name="T14" fmla="*/ 36 w 1936"/>
                  <a:gd name="T15" fmla="*/ 6 h 332"/>
                  <a:gd name="T16" fmla="*/ 34 w 1936"/>
                  <a:gd name="T17" fmla="*/ 6 h 332"/>
                  <a:gd name="T18" fmla="*/ 32 w 1936"/>
                  <a:gd name="T19" fmla="*/ 6 h 332"/>
                  <a:gd name="T20" fmla="*/ 31 w 1936"/>
                  <a:gd name="T21" fmla="*/ 6 h 332"/>
                  <a:gd name="T22" fmla="*/ 29 w 1936"/>
                  <a:gd name="T23" fmla="*/ 6 h 332"/>
                  <a:gd name="T24" fmla="*/ 28 w 1936"/>
                  <a:gd name="T25" fmla="*/ 6 h 332"/>
                  <a:gd name="T26" fmla="*/ 26 w 1936"/>
                  <a:gd name="T27" fmla="*/ 5 h 332"/>
                  <a:gd name="T28" fmla="*/ 24 w 1936"/>
                  <a:gd name="T29" fmla="*/ 5 h 332"/>
                  <a:gd name="T30" fmla="*/ 23 w 1936"/>
                  <a:gd name="T31" fmla="*/ 5 h 332"/>
                  <a:gd name="T32" fmla="*/ 21 w 1936"/>
                  <a:gd name="T33" fmla="*/ 5 h 332"/>
                  <a:gd name="T34" fmla="*/ 21 w 1936"/>
                  <a:gd name="T35" fmla="*/ 5 h 332"/>
                  <a:gd name="T36" fmla="*/ 19 w 1936"/>
                  <a:gd name="T37" fmla="*/ 5 h 332"/>
                  <a:gd name="T38" fmla="*/ 17 w 1936"/>
                  <a:gd name="T39" fmla="*/ 4 h 332"/>
                  <a:gd name="T40" fmla="*/ 16 w 1936"/>
                  <a:gd name="T41" fmla="*/ 4 h 332"/>
                  <a:gd name="T42" fmla="*/ 14 w 1936"/>
                  <a:gd name="T43" fmla="*/ 4 h 332"/>
                  <a:gd name="T44" fmla="*/ 13 w 1936"/>
                  <a:gd name="T45" fmla="*/ 3 h 332"/>
                  <a:gd name="T46" fmla="*/ 11 w 1936"/>
                  <a:gd name="T47" fmla="*/ 3 h 332"/>
                  <a:gd name="T48" fmla="*/ 10 w 1936"/>
                  <a:gd name="T49" fmla="*/ 2 h 332"/>
                  <a:gd name="T50" fmla="*/ 8 w 1936"/>
                  <a:gd name="T51" fmla="*/ 2 h 332"/>
                  <a:gd name="T52" fmla="*/ 6 w 1936"/>
                  <a:gd name="T53" fmla="*/ 1 h 332"/>
                  <a:gd name="T54" fmla="*/ 5 w 1936"/>
                  <a:gd name="T55" fmla="*/ 1 h 332"/>
                  <a:gd name="T56" fmla="*/ 4 w 1936"/>
                  <a:gd name="T57" fmla="*/ 0 h 332"/>
                  <a:gd name="T58" fmla="*/ 3 w 1936"/>
                  <a:gd name="T59" fmla="*/ 0 h 332"/>
                  <a:gd name="T60" fmla="*/ 2 w 1936"/>
                  <a:gd name="T61" fmla="*/ 2 h 332"/>
                  <a:gd name="T62" fmla="*/ 0 w 1936"/>
                  <a:gd name="T63" fmla="*/ 3 h 332"/>
                  <a:gd name="T64" fmla="*/ 1 w 1936"/>
                  <a:gd name="T65" fmla="*/ 3 h 332"/>
                  <a:gd name="T66" fmla="*/ 2 w 1936"/>
                  <a:gd name="T67" fmla="*/ 4 h 332"/>
                  <a:gd name="T68" fmla="*/ 4 w 1936"/>
                  <a:gd name="T69" fmla="*/ 4 h 332"/>
                  <a:gd name="T70" fmla="*/ 6 w 1936"/>
                  <a:gd name="T71" fmla="*/ 5 h 332"/>
                  <a:gd name="T72" fmla="*/ 7 w 1936"/>
                  <a:gd name="T73" fmla="*/ 5 h 332"/>
                  <a:gd name="T74" fmla="*/ 9 w 1936"/>
                  <a:gd name="T75" fmla="*/ 6 h 332"/>
                  <a:gd name="T76" fmla="*/ 10 w 1936"/>
                  <a:gd name="T77" fmla="*/ 6 h 332"/>
                  <a:gd name="T78" fmla="*/ 11 w 1936"/>
                  <a:gd name="T79" fmla="*/ 6 h 332"/>
                  <a:gd name="T80" fmla="*/ 13 w 1936"/>
                  <a:gd name="T81" fmla="*/ 6 h 332"/>
                  <a:gd name="T82" fmla="*/ 15 w 1936"/>
                  <a:gd name="T83" fmla="*/ 6 h 332"/>
                  <a:gd name="T84" fmla="*/ 16 w 1936"/>
                  <a:gd name="T85" fmla="*/ 6 h 332"/>
                  <a:gd name="T86" fmla="*/ 18 w 1936"/>
                  <a:gd name="T87" fmla="*/ 6 h 332"/>
                  <a:gd name="T88" fmla="*/ 20 w 1936"/>
                  <a:gd name="T89" fmla="*/ 6 h 332"/>
                  <a:gd name="T90" fmla="*/ 21 w 1936"/>
                  <a:gd name="T91" fmla="*/ 6 h 332"/>
                  <a:gd name="T92" fmla="*/ 22 w 1936"/>
                  <a:gd name="T93" fmla="*/ 7 h 332"/>
                  <a:gd name="T94" fmla="*/ 24 w 1936"/>
                  <a:gd name="T95" fmla="*/ 7 h 332"/>
                  <a:gd name="T96" fmla="*/ 25 w 1936"/>
                  <a:gd name="T97" fmla="*/ 7 h 332"/>
                  <a:gd name="T98" fmla="*/ 27 w 1936"/>
                  <a:gd name="T99" fmla="*/ 7 h 332"/>
                  <a:gd name="T100" fmla="*/ 29 w 1936"/>
                  <a:gd name="T101" fmla="*/ 7 h 332"/>
                  <a:gd name="T102" fmla="*/ 31 w 1936"/>
                  <a:gd name="T103" fmla="*/ 7 h 332"/>
                  <a:gd name="T104" fmla="*/ 31 w 1936"/>
                  <a:gd name="T105" fmla="*/ 7 h 3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36" h="332">
                    <a:moveTo>
                      <a:pt x="1539" y="332"/>
                    </a:moveTo>
                    <a:lnTo>
                      <a:pt x="1590" y="332"/>
                    </a:lnTo>
                    <a:lnTo>
                      <a:pt x="1638" y="331"/>
                    </a:lnTo>
                    <a:lnTo>
                      <a:pt x="1686" y="329"/>
                    </a:lnTo>
                    <a:lnTo>
                      <a:pt x="1730" y="324"/>
                    </a:lnTo>
                    <a:lnTo>
                      <a:pt x="1774" y="319"/>
                    </a:lnTo>
                    <a:lnTo>
                      <a:pt x="1817" y="314"/>
                    </a:lnTo>
                    <a:lnTo>
                      <a:pt x="1857" y="307"/>
                    </a:lnTo>
                    <a:lnTo>
                      <a:pt x="1898" y="300"/>
                    </a:lnTo>
                    <a:lnTo>
                      <a:pt x="1936" y="293"/>
                    </a:lnTo>
                    <a:lnTo>
                      <a:pt x="1897" y="293"/>
                    </a:lnTo>
                    <a:lnTo>
                      <a:pt x="1856" y="293"/>
                    </a:lnTo>
                    <a:lnTo>
                      <a:pt x="1818" y="293"/>
                    </a:lnTo>
                    <a:lnTo>
                      <a:pt x="1779" y="293"/>
                    </a:lnTo>
                    <a:lnTo>
                      <a:pt x="1740" y="292"/>
                    </a:lnTo>
                    <a:lnTo>
                      <a:pt x="1702" y="291"/>
                    </a:lnTo>
                    <a:lnTo>
                      <a:pt x="1663" y="290"/>
                    </a:lnTo>
                    <a:lnTo>
                      <a:pt x="1624" y="288"/>
                    </a:lnTo>
                    <a:lnTo>
                      <a:pt x="1586" y="287"/>
                    </a:lnTo>
                    <a:lnTo>
                      <a:pt x="1547" y="285"/>
                    </a:lnTo>
                    <a:lnTo>
                      <a:pt x="1507" y="282"/>
                    </a:lnTo>
                    <a:lnTo>
                      <a:pt x="1469" y="280"/>
                    </a:lnTo>
                    <a:lnTo>
                      <a:pt x="1430" y="277"/>
                    </a:lnTo>
                    <a:lnTo>
                      <a:pt x="1391" y="274"/>
                    </a:lnTo>
                    <a:lnTo>
                      <a:pt x="1353" y="271"/>
                    </a:lnTo>
                    <a:lnTo>
                      <a:pt x="1314" y="268"/>
                    </a:lnTo>
                    <a:lnTo>
                      <a:pt x="1276" y="264"/>
                    </a:lnTo>
                    <a:lnTo>
                      <a:pt x="1237" y="259"/>
                    </a:lnTo>
                    <a:lnTo>
                      <a:pt x="1198" y="256"/>
                    </a:lnTo>
                    <a:lnTo>
                      <a:pt x="1161" y="251"/>
                    </a:lnTo>
                    <a:lnTo>
                      <a:pt x="1120" y="247"/>
                    </a:lnTo>
                    <a:lnTo>
                      <a:pt x="1082" y="242"/>
                    </a:lnTo>
                    <a:lnTo>
                      <a:pt x="1043" y="235"/>
                    </a:lnTo>
                    <a:lnTo>
                      <a:pt x="1005" y="230"/>
                    </a:lnTo>
                    <a:lnTo>
                      <a:pt x="967" y="224"/>
                    </a:lnTo>
                    <a:lnTo>
                      <a:pt x="926" y="218"/>
                    </a:lnTo>
                    <a:lnTo>
                      <a:pt x="889" y="213"/>
                    </a:lnTo>
                    <a:lnTo>
                      <a:pt x="850" y="205"/>
                    </a:lnTo>
                    <a:lnTo>
                      <a:pt x="811" y="198"/>
                    </a:lnTo>
                    <a:lnTo>
                      <a:pt x="773" y="190"/>
                    </a:lnTo>
                    <a:lnTo>
                      <a:pt x="734" y="183"/>
                    </a:lnTo>
                    <a:lnTo>
                      <a:pt x="695" y="175"/>
                    </a:lnTo>
                    <a:lnTo>
                      <a:pt x="658" y="166"/>
                    </a:lnTo>
                    <a:lnTo>
                      <a:pt x="618" y="157"/>
                    </a:lnTo>
                    <a:lnTo>
                      <a:pt x="581" y="147"/>
                    </a:lnTo>
                    <a:lnTo>
                      <a:pt x="543" y="138"/>
                    </a:lnTo>
                    <a:lnTo>
                      <a:pt x="504" y="127"/>
                    </a:lnTo>
                    <a:lnTo>
                      <a:pt x="468" y="117"/>
                    </a:lnTo>
                    <a:lnTo>
                      <a:pt x="429" y="105"/>
                    </a:lnTo>
                    <a:lnTo>
                      <a:pt x="392" y="93"/>
                    </a:lnTo>
                    <a:lnTo>
                      <a:pt x="356" y="82"/>
                    </a:lnTo>
                    <a:lnTo>
                      <a:pt x="318" y="70"/>
                    </a:lnTo>
                    <a:lnTo>
                      <a:pt x="282" y="56"/>
                    </a:lnTo>
                    <a:lnTo>
                      <a:pt x="245" y="42"/>
                    </a:lnTo>
                    <a:lnTo>
                      <a:pt x="209" y="28"/>
                    </a:lnTo>
                    <a:lnTo>
                      <a:pt x="174" y="15"/>
                    </a:lnTo>
                    <a:lnTo>
                      <a:pt x="137" y="0"/>
                    </a:lnTo>
                    <a:lnTo>
                      <a:pt x="120" y="39"/>
                    </a:lnTo>
                    <a:lnTo>
                      <a:pt x="89" y="76"/>
                    </a:lnTo>
                    <a:lnTo>
                      <a:pt x="49" y="108"/>
                    </a:lnTo>
                    <a:lnTo>
                      <a:pt x="0" y="131"/>
                    </a:lnTo>
                    <a:lnTo>
                      <a:pt x="38" y="148"/>
                    </a:lnTo>
                    <a:lnTo>
                      <a:pt x="76" y="164"/>
                    </a:lnTo>
                    <a:lnTo>
                      <a:pt x="114" y="181"/>
                    </a:lnTo>
                    <a:lnTo>
                      <a:pt x="154" y="196"/>
                    </a:lnTo>
                    <a:lnTo>
                      <a:pt x="193" y="209"/>
                    </a:lnTo>
                    <a:lnTo>
                      <a:pt x="233" y="224"/>
                    </a:lnTo>
                    <a:lnTo>
                      <a:pt x="273" y="238"/>
                    </a:lnTo>
                    <a:lnTo>
                      <a:pt x="312" y="250"/>
                    </a:lnTo>
                    <a:lnTo>
                      <a:pt x="353" y="263"/>
                    </a:lnTo>
                    <a:lnTo>
                      <a:pt x="394" y="274"/>
                    </a:lnTo>
                    <a:lnTo>
                      <a:pt x="435" y="285"/>
                    </a:lnTo>
                    <a:lnTo>
                      <a:pt x="470" y="288"/>
                    </a:lnTo>
                    <a:lnTo>
                      <a:pt x="508" y="289"/>
                    </a:lnTo>
                    <a:lnTo>
                      <a:pt x="548" y="291"/>
                    </a:lnTo>
                    <a:lnTo>
                      <a:pt x="587" y="291"/>
                    </a:lnTo>
                    <a:lnTo>
                      <a:pt x="628" y="292"/>
                    </a:lnTo>
                    <a:lnTo>
                      <a:pt x="672" y="293"/>
                    </a:lnTo>
                    <a:lnTo>
                      <a:pt x="713" y="294"/>
                    </a:lnTo>
                    <a:lnTo>
                      <a:pt x="756" y="294"/>
                    </a:lnTo>
                    <a:lnTo>
                      <a:pt x="798" y="296"/>
                    </a:lnTo>
                    <a:lnTo>
                      <a:pt x="840" y="297"/>
                    </a:lnTo>
                    <a:lnTo>
                      <a:pt x="880" y="298"/>
                    </a:lnTo>
                    <a:lnTo>
                      <a:pt x="919" y="300"/>
                    </a:lnTo>
                    <a:lnTo>
                      <a:pt x="959" y="301"/>
                    </a:lnTo>
                    <a:lnTo>
                      <a:pt x="995" y="302"/>
                    </a:lnTo>
                    <a:lnTo>
                      <a:pt x="1030" y="306"/>
                    </a:lnTo>
                    <a:lnTo>
                      <a:pt x="1071" y="308"/>
                    </a:lnTo>
                    <a:lnTo>
                      <a:pt x="1112" y="312"/>
                    </a:lnTo>
                    <a:lnTo>
                      <a:pt x="1155" y="315"/>
                    </a:lnTo>
                    <a:lnTo>
                      <a:pt x="1197" y="317"/>
                    </a:lnTo>
                    <a:lnTo>
                      <a:pt x="1240" y="321"/>
                    </a:lnTo>
                    <a:lnTo>
                      <a:pt x="1284" y="323"/>
                    </a:lnTo>
                    <a:lnTo>
                      <a:pt x="1328" y="326"/>
                    </a:lnTo>
                    <a:lnTo>
                      <a:pt x="1371" y="329"/>
                    </a:lnTo>
                    <a:lnTo>
                      <a:pt x="1413" y="330"/>
                    </a:lnTo>
                    <a:lnTo>
                      <a:pt x="1455" y="332"/>
                    </a:lnTo>
                    <a:lnTo>
                      <a:pt x="1498" y="332"/>
                    </a:lnTo>
                    <a:lnTo>
                      <a:pt x="1539" y="3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6" name="Freeform 396">
                <a:extLst>
                  <a:ext uri="{FF2B5EF4-FFF2-40B4-BE49-F238E27FC236}">
                    <a16:creationId xmlns:a16="http://schemas.microsoft.com/office/drawing/2014/main" id="{2081C3F7-79E2-647F-0FBB-70A115E19399}"/>
                  </a:ext>
                </a:extLst>
              </p:cNvPr>
              <p:cNvSpPr>
                <a:spLocks/>
              </p:cNvSpPr>
              <p:nvPr/>
            </p:nvSpPr>
            <p:spPr bwMode="auto">
              <a:xfrm>
                <a:off x="2440" y="3622"/>
                <a:ext cx="277" cy="48"/>
              </a:xfrm>
              <a:custGeom>
                <a:avLst/>
                <a:gdLst>
                  <a:gd name="T0" fmla="*/ 32 w 1936"/>
                  <a:gd name="T1" fmla="*/ 7 h 332"/>
                  <a:gd name="T2" fmla="*/ 34 w 1936"/>
                  <a:gd name="T3" fmla="*/ 7 h 332"/>
                  <a:gd name="T4" fmla="*/ 36 w 1936"/>
                  <a:gd name="T5" fmla="*/ 7 h 332"/>
                  <a:gd name="T6" fmla="*/ 38 w 1936"/>
                  <a:gd name="T7" fmla="*/ 6 h 332"/>
                  <a:gd name="T8" fmla="*/ 40 w 1936"/>
                  <a:gd name="T9" fmla="*/ 6 h 332"/>
                  <a:gd name="T10" fmla="*/ 39 w 1936"/>
                  <a:gd name="T11" fmla="*/ 6 h 332"/>
                  <a:gd name="T12" fmla="*/ 37 w 1936"/>
                  <a:gd name="T13" fmla="*/ 6 h 332"/>
                  <a:gd name="T14" fmla="*/ 36 w 1936"/>
                  <a:gd name="T15" fmla="*/ 6 h 332"/>
                  <a:gd name="T16" fmla="*/ 34 w 1936"/>
                  <a:gd name="T17" fmla="*/ 6 h 332"/>
                  <a:gd name="T18" fmla="*/ 32 w 1936"/>
                  <a:gd name="T19" fmla="*/ 6 h 332"/>
                  <a:gd name="T20" fmla="*/ 31 w 1936"/>
                  <a:gd name="T21" fmla="*/ 6 h 332"/>
                  <a:gd name="T22" fmla="*/ 29 w 1936"/>
                  <a:gd name="T23" fmla="*/ 6 h 332"/>
                  <a:gd name="T24" fmla="*/ 28 w 1936"/>
                  <a:gd name="T25" fmla="*/ 6 h 332"/>
                  <a:gd name="T26" fmla="*/ 26 w 1936"/>
                  <a:gd name="T27" fmla="*/ 5 h 332"/>
                  <a:gd name="T28" fmla="*/ 24 w 1936"/>
                  <a:gd name="T29" fmla="*/ 5 h 332"/>
                  <a:gd name="T30" fmla="*/ 23 w 1936"/>
                  <a:gd name="T31" fmla="*/ 5 h 332"/>
                  <a:gd name="T32" fmla="*/ 21 w 1936"/>
                  <a:gd name="T33" fmla="*/ 5 h 332"/>
                  <a:gd name="T34" fmla="*/ 21 w 1936"/>
                  <a:gd name="T35" fmla="*/ 5 h 332"/>
                  <a:gd name="T36" fmla="*/ 19 w 1936"/>
                  <a:gd name="T37" fmla="*/ 5 h 332"/>
                  <a:gd name="T38" fmla="*/ 17 w 1936"/>
                  <a:gd name="T39" fmla="*/ 4 h 332"/>
                  <a:gd name="T40" fmla="*/ 16 w 1936"/>
                  <a:gd name="T41" fmla="*/ 4 h 332"/>
                  <a:gd name="T42" fmla="*/ 14 w 1936"/>
                  <a:gd name="T43" fmla="*/ 4 h 332"/>
                  <a:gd name="T44" fmla="*/ 13 w 1936"/>
                  <a:gd name="T45" fmla="*/ 3 h 332"/>
                  <a:gd name="T46" fmla="*/ 11 w 1936"/>
                  <a:gd name="T47" fmla="*/ 3 h 332"/>
                  <a:gd name="T48" fmla="*/ 10 w 1936"/>
                  <a:gd name="T49" fmla="*/ 2 h 332"/>
                  <a:gd name="T50" fmla="*/ 8 w 1936"/>
                  <a:gd name="T51" fmla="*/ 2 h 332"/>
                  <a:gd name="T52" fmla="*/ 6 w 1936"/>
                  <a:gd name="T53" fmla="*/ 1 h 332"/>
                  <a:gd name="T54" fmla="*/ 5 w 1936"/>
                  <a:gd name="T55" fmla="*/ 1 h 332"/>
                  <a:gd name="T56" fmla="*/ 4 w 1936"/>
                  <a:gd name="T57" fmla="*/ 0 h 332"/>
                  <a:gd name="T58" fmla="*/ 3 w 1936"/>
                  <a:gd name="T59" fmla="*/ 0 h 332"/>
                  <a:gd name="T60" fmla="*/ 2 w 1936"/>
                  <a:gd name="T61" fmla="*/ 2 h 332"/>
                  <a:gd name="T62" fmla="*/ 0 w 1936"/>
                  <a:gd name="T63" fmla="*/ 3 h 332"/>
                  <a:gd name="T64" fmla="*/ 1 w 1936"/>
                  <a:gd name="T65" fmla="*/ 3 h 332"/>
                  <a:gd name="T66" fmla="*/ 2 w 1936"/>
                  <a:gd name="T67" fmla="*/ 4 h 332"/>
                  <a:gd name="T68" fmla="*/ 4 w 1936"/>
                  <a:gd name="T69" fmla="*/ 4 h 332"/>
                  <a:gd name="T70" fmla="*/ 6 w 1936"/>
                  <a:gd name="T71" fmla="*/ 5 h 332"/>
                  <a:gd name="T72" fmla="*/ 7 w 1936"/>
                  <a:gd name="T73" fmla="*/ 5 h 332"/>
                  <a:gd name="T74" fmla="*/ 9 w 1936"/>
                  <a:gd name="T75" fmla="*/ 6 h 332"/>
                  <a:gd name="T76" fmla="*/ 10 w 1936"/>
                  <a:gd name="T77" fmla="*/ 6 h 332"/>
                  <a:gd name="T78" fmla="*/ 11 w 1936"/>
                  <a:gd name="T79" fmla="*/ 6 h 332"/>
                  <a:gd name="T80" fmla="*/ 13 w 1936"/>
                  <a:gd name="T81" fmla="*/ 6 h 332"/>
                  <a:gd name="T82" fmla="*/ 15 w 1936"/>
                  <a:gd name="T83" fmla="*/ 6 h 332"/>
                  <a:gd name="T84" fmla="*/ 16 w 1936"/>
                  <a:gd name="T85" fmla="*/ 6 h 332"/>
                  <a:gd name="T86" fmla="*/ 18 w 1936"/>
                  <a:gd name="T87" fmla="*/ 6 h 332"/>
                  <a:gd name="T88" fmla="*/ 20 w 1936"/>
                  <a:gd name="T89" fmla="*/ 6 h 332"/>
                  <a:gd name="T90" fmla="*/ 21 w 1936"/>
                  <a:gd name="T91" fmla="*/ 6 h 332"/>
                  <a:gd name="T92" fmla="*/ 22 w 1936"/>
                  <a:gd name="T93" fmla="*/ 7 h 332"/>
                  <a:gd name="T94" fmla="*/ 24 w 1936"/>
                  <a:gd name="T95" fmla="*/ 7 h 332"/>
                  <a:gd name="T96" fmla="*/ 25 w 1936"/>
                  <a:gd name="T97" fmla="*/ 7 h 332"/>
                  <a:gd name="T98" fmla="*/ 27 w 1936"/>
                  <a:gd name="T99" fmla="*/ 7 h 332"/>
                  <a:gd name="T100" fmla="*/ 29 w 1936"/>
                  <a:gd name="T101" fmla="*/ 7 h 332"/>
                  <a:gd name="T102" fmla="*/ 31 w 1936"/>
                  <a:gd name="T103" fmla="*/ 7 h 332"/>
                  <a:gd name="T104" fmla="*/ 31 w 1936"/>
                  <a:gd name="T105" fmla="*/ 7 h 3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36" h="332">
                    <a:moveTo>
                      <a:pt x="1539" y="332"/>
                    </a:moveTo>
                    <a:lnTo>
                      <a:pt x="1590" y="332"/>
                    </a:lnTo>
                    <a:lnTo>
                      <a:pt x="1638" y="331"/>
                    </a:lnTo>
                    <a:lnTo>
                      <a:pt x="1686" y="329"/>
                    </a:lnTo>
                    <a:lnTo>
                      <a:pt x="1730" y="324"/>
                    </a:lnTo>
                    <a:lnTo>
                      <a:pt x="1774" y="319"/>
                    </a:lnTo>
                    <a:lnTo>
                      <a:pt x="1817" y="314"/>
                    </a:lnTo>
                    <a:lnTo>
                      <a:pt x="1857" y="307"/>
                    </a:lnTo>
                    <a:lnTo>
                      <a:pt x="1898" y="300"/>
                    </a:lnTo>
                    <a:lnTo>
                      <a:pt x="1936" y="293"/>
                    </a:lnTo>
                    <a:lnTo>
                      <a:pt x="1897" y="293"/>
                    </a:lnTo>
                    <a:lnTo>
                      <a:pt x="1856" y="293"/>
                    </a:lnTo>
                    <a:lnTo>
                      <a:pt x="1818" y="293"/>
                    </a:lnTo>
                    <a:lnTo>
                      <a:pt x="1779" y="293"/>
                    </a:lnTo>
                    <a:lnTo>
                      <a:pt x="1740" y="292"/>
                    </a:lnTo>
                    <a:lnTo>
                      <a:pt x="1702" y="291"/>
                    </a:lnTo>
                    <a:lnTo>
                      <a:pt x="1663" y="290"/>
                    </a:lnTo>
                    <a:lnTo>
                      <a:pt x="1624" y="288"/>
                    </a:lnTo>
                    <a:lnTo>
                      <a:pt x="1586" y="287"/>
                    </a:lnTo>
                    <a:lnTo>
                      <a:pt x="1547" y="285"/>
                    </a:lnTo>
                    <a:lnTo>
                      <a:pt x="1507" y="282"/>
                    </a:lnTo>
                    <a:lnTo>
                      <a:pt x="1469" y="280"/>
                    </a:lnTo>
                    <a:lnTo>
                      <a:pt x="1430" y="277"/>
                    </a:lnTo>
                    <a:lnTo>
                      <a:pt x="1391" y="274"/>
                    </a:lnTo>
                    <a:lnTo>
                      <a:pt x="1353" y="271"/>
                    </a:lnTo>
                    <a:lnTo>
                      <a:pt x="1314" y="268"/>
                    </a:lnTo>
                    <a:lnTo>
                      <a:pt x="1276" y="264"/>
                    </a:lnTo>
                    <a:lnTo>
                      <a:pt x="1237" y="259"/>
                    </a:lnTo>
                    <a:lnTo>
                      <a:pt x="1198" y="256"/>
                    </a:lnTo>
                    <a:lnTo>
                      <a:pt x="1161" y="251"/>
                    </a:lnTo>
                    <a:lnTo>
                      <a:pt x="1120" y="247"/>
                    </a:lnTo>
                    <a:lnTo>
                      <a:pt x="1082" y="242"/>
                    </a:lnTo>
                    <a:lnTo>
                      <a:pt x="1043" y="235"/>
                    </a:lnTo>
                    <a:lnTo>
                      <a:pt x="1005" y="230"/>
                    </a:lnTo>
                    <a:lnTo>
                      <a:pt x="967" y="224"/>
                    </a:lnTo>
                    <a:lnTo>
                      <a:pt x="926" y="218"/>
                    </a:lnTo>
                    <a:lnTo>
                      <a:pt x="889" y="213"/>
                    </a:lnTo>
                    <a:lnTo>
                      <a:pt x="850" y="205"/>
                    </a:lnTo>
                    <a:lnTo>
                      <a:pt x="811" y="198"/>
                    </a:lnTo>
                    <a:lnTo>
                      <a:pt x="773" y="190"/>
                    </a:lnTo>
                    <a:lnTo>
                      <a:pt x="734" y="183"/>
                    </a:lnTo>
                    <a:lnTo>
                      <a:pt x="695" y="175"/>
                    </a:lnTo>
                    <a:lnTo>
                      <a:pt x="658" y="166"/>
                    </a:lnTo>
                    <a:lnTo>
                      <a:pt x="618" y="157"/>
                    </a:lnTo>
                    <a:lnTo>
                      <a:pt x="581" y="147"/>
                    </a:lnTo>
                    <a:lnTo>
                      <a:pt x="543" y="138"/>
                    </a:lnTo>
                    <a:lnTo>
                      <a:pt x="504" y="127"/>
                    </a:lnTo>
                    <a:lnTo>
                      <a:pt x="468" y="117"/>
                    </a:lnTo>
                    <a:lnTo>
                      <a:pt x="429" y="105"/>
                    </a:lnTo>
                    <a:lnTo>
                      <a:pt x="392" y="93"/>
                    </a:lnTo>
                    <a:lnTo>
                      <a:pt x="356" y="82"/>
                    </a:lnTo>
                    <a:lnTo>
                      <a:pt x="318" y="70"/>
                    </a:lnTo>
                    <a:lnTo>
                      <a:pt x="282" y="56"/>
                    </a:lnTo>
                    <a:lnTo>
                      <a:pt x="245" y="42"/>
                    </a:lnTo>
                    <a:lnTo>
                      <a:pt x="209" y="28"/>
                    </a:lnTo>
                    <a:lnTo>
                      <a:pt x="174" y="15"/>
                    </a:lnTo>
                    <a:lnTo>
                      <a:pt x="137" y="0"/>
                    </a:lnTo>
                    <a:lnTo>
                      <a:pt x="120" y="39"/>
                    </a:lnTo>
                    <a:lnTo>
                      <a:pt x="89" y="76"/>
                    </a:lnTo>
                    <a:lnTo>
                      <a:pt x="49" y="108"/>
                    </a:lnTo>
                    <a:lnTo>
                      <a:pt x="0" y="131"/>
                    </a:lnTo>
                    <a:lnTo>
                      <a:pt x="38" y="148"/>
                    </a:lnTo>
                    <a:lnTo>
                      <a:pt x="76" y="164"/>
                    </a:lnTo>
                    <a:lnTo>
                      <a:pt x="114" y="181"/>
                    </a:lnTo>
                    <a:lnTo>
                      <a:pt x="154" y="196"/>
                    </a:lnTo>
                    <a:lnTo>
                      <a:pt x="193" y="209"/>
                    </a:lnTo>
                    <a:lnTo>
                      <a:pt x="233" y="224"/>
                    </a:lnTo>
                    <a:lnTo>
                      <a:pt x="273" y="238"/>
                    </a:lnTo>
                    <a:lnTo>
                      <a:pt x="312" y="250"/>
                    </a:lnTo>
                    <a:lnTo>
                      <a:pt x="353" y="263"/>
                    </a:lnTo>
                    <a:lnTo>
                      <a:pt x="394" y="274"/>
                    </a:lnTo>
                    <a:lnTo>
                      <a:pt x="435" y="285"/>
                    </a:lnTo>
                    <a:lnTo>
                      <a:pt x="470" y="288"/>
                    </a:lnTo>
                    <a:lnTo>
                      <a:pt x="508" y="289"/>
                    </a:lnTo>
                    <a:lnTo>
                      <a:pt x="548" y="291"/>
                    </a:lnTo>
                    <a:lnTo>
                      <a:pt x="587" y="291"/>
                    </a:lnTo>
                    <a:lnTo>
                      <a:pt x="628" y="292"/>
                    </a:lnTo>
                    <a:lnTo>
                      <a:pt x="672" y="293"/>
                    </a:lnTo>
                    <a:lnTo>
                      <a:pt x="713" y="294"/>
                    </a:lnTo>
                    <a:lnTo>
                      <a:pt x="756" y="294"/>
                    </a:lnTo>
                    <a:lnTo>
                      <a:pt x="798" y="296"/>
                    </a:lnTo>
                    <a:lnTo>
                      <a:pt x="840" y="297"/>
                    </a:lnTo>
                    <a:lnTo>
                      <a:pt x="880" y="298"/>
                    </a:lnTo>
                    <a:lnTo>
                      <a:pt x="919" y="300"/>
                    </a:lnTo>
                    <a:lnTo>
                      <a:pt x="959" y="301"/>
                    </a:lnTo>
                    <a:lnTo>
                      <a:pt x="995" y="302"/>
                    </a:lnTo>
                    <a:lnTo>
                      <a:pt x="1030" y="306"/>
                    </a:lnTo>
                    <a:lnTo>
                      <a:pt x="1071" y="308"/>
                    </a:lnTo>
                    <a:lnTo>
                      <a:pt x="1112" y="312"/>
                    </a:lnTo>
                    <a:lnTo>
                      <a:pt x="1155" y="315"/>
                    </a:lnTo>
                    <a:lnTo>
                      <a:pt x="1197" y="317"/>
                    </a:lnTo>
                    <a:lnTo>
                      <a:pt x="1240" y="321"/>
                    </a:lnTo>
                    <a:lnTo>
                      <a:pt x="1284" y="323"/>
                    </a:lnTo>
                    <a:lnTo>
                      <a:pt x="1328" y="326"/>
                    </a:lnTo>
                    <a:lnTo>
                      <a:pt x="1371" y="329"/>
                    </a:lnTo>
                    <a:lnTo>
                      <a:pt x="1413" y="330"/>
                    </a:lnTo>
                    <a:lnTo>
                      <a:pt x="1455" y="332"/>
                    </a:lnTo>
                    <a:lnTo>
                      <a:pt x="1498" y="332"/>
                    </a:lnTo>
                    <a:lnTo>
                      <a:pt x="1539" y="3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7" name="Freeform 397">
                <a:extLst>
                  <a:ext uri="{FF2B5EF4-FFF2-40B4-BE49-F238E27FC236}">
                    <a16:creationId xmlns:a16="http://schemas.microsoft.com/office/drawing/2014/main" id="{136519CE-0164-C8F4-C938-7A7205775F59}"/>
                  </a:ext>
                </a:extLst>
              </p:cNvPr>
              <p:cNvSpPr>
                <a:spLocks/>
              </p:cNvSpPr>
              <p:nvPr/>
            </p:nvSpPr>
            <p:spPr bwMode="auto">
              <a:xfrm>
                <a:off x="2428" y="3483"/>
                <a:ext cx="10" cy="6"/>
              </a:xfrm>
              <a:custGeom>
                <a:avLst/>
                <a:gdLst>
                  <a:gd name="T0" fmla="*/ 2 w 66"/>
                  <a:gd name="T1" fmla="*/ 0 h 37"/>
                  <a:gd name="T2" fmla="*/ 2 w 66"/>
                  <a:gd name="T3" fmla="*/ 0 h 37"/>
                  <a:gd name="T4" fmla="*/ 2 w 66"/>
                  <a:gd name="T5" fmla="*/ 0 h 37"/>
                  <a:gd name="T6" fmla="*/ 2 w 66"/>
                  <a:gd name="T7" fmla="*/ 0 h 37"/>
                  <a:gd name="T8" fmla="*/ 2 w 66"/>
                  <a:gd name="T9" fmla="*/ 0 h 37"/>
                  <a:gd name="T10" fmla="*/ 1 w 66"/>
                  <a:gd name="T11" fmla="*/ 0 h 37"/>
                  <a:gd name="T12" fmla="*/ 1 w 66"/>
                  <a:gd name="T13" fmla="*/ 0 h 37"/>
                  <a:gd name="T14" fmla="*/ 0 w 66"/>
                  <a:gd name="T15" fmla="*/ 0 h 37"/>
                  <a:gd name="T16" fmla="*/ 0 w 66"/>
                  <a:gd name="T17" fmla="*/ 0 h 37"/>
                  <a:gd name="T18" fmla="*/ 0 w 66"/>
                  <a:gd name="T19" fmla="*/ 1 h 37"/>
                  <a:gd name="T20" fmla="*/ 0 w 66"/>
                  <a:gd name="T21" fmla="*/ 1 h 37"/>
                  <a:gd name="T22" fmla="*/ 0 w 66"/>
                  <a:gd name="T23" fmla="*/ 1 h 37"/>
                  <a:gd name="T24" fmla="*/ 0 w 66"/>
                  <a:gd name="T25" fmla="*/ 1 h 37"/>
                  <a:gd name="T26" fmla="*/ 0 w 66"/>
                  <a:gd name="T27" fmla="*/ 1 h 37"/>
                  <a:gd name="T28" fmla="*/ 0 w 66"/>
                  <a:gd name="T29" fmla="*/ 1 h 37"/>
                  <a:gd name="T30" fmla="*/ 0 w 66"/>
                  <a:gd name="T31" fmla="*/ 1 h 37"/>
                  <a:gd name="T32" fmla="*/ 0 w 66"/>
                  <a:gd name="T33" fmla="*/ 1 h 37"/>
                  <a:gd name="T34" fmla="*/ 1 w 66"/>
                  <a:gd name="T35" fmla="*/ 0 h 37"/>
                  <a:gd name="T36" fmla="*/ 1 w 66"/>
                  <a:gd name="T37" fmla="*/ 0 h 37"/>
                  <a:gd name="T38" fmla="*/ 2 w 66"/>
                  <a:gd name="T39" fmla="*/ 0 h 37"/>
                  <a:gd name="T40" fmla="*/ 2 w 66"/>
                  <a:gd name="T41" fmla="*/ 0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 h="37">
                    <a:moveTo>
                      <a:pt x="63" y="1"/>
                    </a:moveTo>
                    <a:lnTo>
                      <a:pt x="65" y="1"/>
                    </a:lnTo>
                    <a:lnTo>
                      <a:pt x="66" y="0"/>
                    </a:lnTo>
                    <a:lnTo>
                      <a:pt x="51" y="4"/>
                    </a:lnTo>
                    <a:lnTo>
                      <a:pt x="37" y="12"/>
                    </a:lnTo>
                    <a:lnTo>
                      <a:pt x="23" y="19"/>
                    </a:lnTo>
                    <a:lnTo>
                      <a:pt x="16" y="25"/>
                    </a:lnTo>
                    <a:lnTo>
                      <a:pt x="8" y="30"/>
                    </a:lnTo>
                    <a:lnTo>
                      <a:pt x="0" y="37"/>
                    </a:lnTo>
                    <a:lnTo>
                      <a:pt x="7" y="35"/>
                    </a:lnTo>
                    <a:lnTo>
                      <a:pt x="13" y="32"/>
                    </a:lnTo>
                    <a:lnTo>
                      <a:pt x="20" y="28"/>
                    </a:lnTo>
                    <a:lnTo>
                      <a:pt x="34" y="19"/>
                    </a:lnTo>
                    <a:lnTo>
                      <a:pt x="49" y="10"/>
                    </a:lnTo>
                    <a:lnTo>
                      <a:pt x="63" y="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8" name="Freeform 398">
                <a:extLst>
                  <a:ext uri="{FF2B5EF4-FFF2-40B4-BE49-F238E27FC236}">
                    <a16:creationId xmlns:a16="http://schemas.microsoft.com/office/drawing/2014/main" id="{5D88E424-AE80-8FA5-4C48-88DECA02C1BF}"/>
                  </a:ext>
                </a:extLst>
              </p:cNvPr>
              <p:cNvSpPr>
                <a:spLocks/>
              </p:cNvSpPr>
              <p:nvPr/>
            </p:nvSpPr>
            <p:spPr bwMode="auto">
              <a:xfrm>
                <a:off x="2428" y="3483"/>
                <a:ext cx="10" cy="6"/>
              </a:xfrm>
              <a:custGeom>
                <a:avLst/>
                <a:gdLst>
                  <a:gd name="T0" fmla="*/ 2 w 66"/>
                  <a:gd name="T1" fmla="*/ 0 h 37"/>
                  <a:gd name="T2" fmla="*/ 2 w 66"/>
                  <a:gd name="T3" fmla="*/ 0 h 37"/>
                  <a:gd name="T4" fmla="*/ 2 w 66"/>
                  <a:gd name="T5" fmla="*/ 0 h 37"/>
                  <a:gd name="T6" fmla="*/ 2 w 66"/>
                  <a:gd name="T7" fmla="*/ 0 h 37"/>
                  <a:gd name="T8" fmla="*/ 2 w 66"/>
                  <a:gd name="T9" fmla="*/ 0 h 37"/>
                  <a:gd name="T10" fmla="*/ 1 w 66"/>
                  <a:gd name="T11" fmla="*/ 0 h 37"/>
                  <a:gd name="T12" fmla="*/ 1 w 66"/>
                  <a:gd name="T13" fmla="*/ 0 h 37"/>
                  <a:gd name="T14" fmla="*/ 0 w 66"/>
                  <a:gd name="T15" fmla="*/ 0 h 37"/>
                  <a:gd name="T16" fmla="*/ 0 w 66"/>
                  <a:gd name="T17" fmla="*/ 0 h 37"/>
                  <a:gd name="T18" fmla="*/ 0 w 66"/>
                  <a:gd name="T19" fmla="*/ 1 h 37"/>
                  <a:gd name="T20" fmla="*/ 0 w 66"/>
                  <a:gd name="T21" fmla="*/ 1 h 37"/>
                  <a:gd name="T22" fmla="*/ 0 w 66"/>
                  <a:gd name="T23" fmla="*/ 1 h 37"/>
                  <a:gd name="T24" fmla="*/ 0 w 66"/>
                  <a:gd name="T25" fmla="*/ 1 h 37"/>
                  <a:gd name="T26" fmla="*/ 0 w 66"/>
                  <a:gd name="T27" fmla="*/ 1 h 37"/>
                  <a:gd name="T28" fmla="*/ 0 w 66"/>
                  <a:gd name="T29" fmla="*/ 1 h 37"/>
                  <a:gd name="T30" fmla="*/ 0 w 66"/>
                  <a:gd name="T31" fmla="*/ 1 h 37"/>
                  <a:gd name="T32" fmla="*/ 0 w 66"/>
                  <a:gd name="T33" fmla="*/ 1 h 37"/>
                  <a:gd name="T34" fmla="*/ 1 w 66"/>
                  <a:gd name="T35" fmla="*/ 0 h 37"/>
                  <a:gd name="T36" fmla="*/ 1 w 66"/>
                  <a:gd name="T37" fmla="*/ 0 h 37"/>
                  <a:gd name="T38" fmla="*/ 2 w 66"/>
                  <a:gd name="T39" fmla="*/ 0 h 37"/>
                  <a:gd name="T40" fmla="*/ 2 w 66"/>
                  <a:gd name="T41" fmla="*/ 0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6" h="37">
                    <a:moveTo>
                      <a:pt x="63" y="1"/>
                    </a:moveTo>
                    <a:lnTo>
                      <a:pt x="65" y="1"/>
                    </a:lnTo>
                    <a:lnTo>
                      <a:pt x="66" y="0"/>
                    </a:lnTo>
                    <a:lnTo>
                      <a:pt x="51" y="4"/>
                    </a:lnTo>
                    <a:lnTo>
                      <a:pt x="37" y="12"/>
                    </a:lnTo>
                    <a:lnTo>
                      <a:pt x="23" y="19"/>
                    </a:lnTo>
                    <a:lnTo>
                      <a:pt x="16" y="25"/>
                    </a:lnTo>
                    <a:lnTo>
                      <a:pt x="8" y="30"/>
                    </a:lnTo>
                    <a:lnTo>
                      <a:pt x="0" y="37"/>
                    </a:lnTo>
                    <a:lnTo>
                      <a:pt x="7" y="35"/>
                    </a:lnTo>
                    <a:lnTo>
                      <a:pt x="13" y="32"/>
                    </a:lnTo>
                    <a:lnTo>
                      <a:pt x="20" y="28"/>
                    </a:lnTo>
                    <a:lnTo>
                      <a:pt x="34" y="19"/>
                    </a:lnTo>
                    <a:lnTo>
                      <a:pt x="49" y="10"/>
                    </a:lnTo>
                    <a:lnTo>
                      <a:pt x="63"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39" name="Freeform 399">
                <a:extLst>
                  <a:ext uri="{FF2B5EF4-FFF2-40B4-BE49-F238E27FC236}">
                    <a16:creationId xmlns:a16="http://schemas.microsoft.com/office/drawing/2014/main" id="{53E2B657-A76F-C044-39A0-6DE676D8401F}"/>
                  </a:ext>
                </a:extLst>
              </p:cNvPr>
              <p:cNvSpPr>
                <a:spLocks/>
              </p:cNvSpPr>
              <p:nvPr/>
            </p:nvSpPr>
            <p:spPr bwMode="auto">
              <a:xfrm>
                <a:off x="2525" y="3511"/>
                <a:ext cx="24" cy="14"/>
              </a:xfrm>
              <a:custGeom>
                <a:avLst/>
                <a:gdLst>
                  <a:gd name="T0" fmla="*/ 2 w 166"/>
                  <a:gd name="T1" fmla="*/ 2 h 94"/>
                  <a:gd name="T2" fmla="*/ 3 w 166"/>
                  <a:gd name="T3" fmla="*/ 1 h 94"/>
                  <a:gd name="T4" fmla="*/ 3 w 166"/>
                  <a:gd name="T5" fmla="*/ 1 h 94"/>
                  <a:gd name="T6" fmla="*/ 3 w 166"/>
                  <a:gd name="T7" fmla="*/ 0 h 94"/>
                  <a:gd name="T8" fmla="*/ 3 w 166"/>
                  <a:gd name="T9" fmla="*/ 0 h 94"/>
                  <a:gd name="T10" fmla="*/ 3 w 166"/>
                  <a:gd name="T11" fmla="*/ 0 h 94"/>
                  <a:gd name="T12" fmla="*/ 3 w 166"/>
                  <a:gd name="T13" fmla="*/ 0 h 94"/>
                  <a:gd name="T14" fmla="*/ 3 w 166"/>
                  <a:gd name="T15" fmla="*/ 0 h 94"/>
                  <a:gd name="T16" fmla="*/ 3 w 166"/>
                  <a:gd name="T17" fmla="*/ 0 h 94"/>
                  <a:gd name="T18" fmla="*/ 3 w 166"/>
                  <a:gd name="T19" fmla="*/ 0 h 94"/>
                  <a:gd name="T20" fmla="*/ 3 w 166"/>
                  <a:gd name="T21" fmla="*/ 0 h 94"/>
                  <a:gd name="T22" fmla="*/ 3 w 166"/>
                  <a:gd name="T23" fmla="*/ 0 h 94"/>
                  <a:gd name="T24" fmla="*/ 3 w 166"/>
                  <a:gd name="T25" fmla="*/ 0 h 94"/>
                  <a:gd name="T26" fmla="*/ 2 w 166"/>
                  <a:gd name="T27" fmla="*/ 0 h 94"/>
                  <a:gd name="T28" fmla="*/ 2 w 166"/>
                  <a:gd name="T29" fmla="*/ 0 h 94"/>
                  <a:gd name="T30" fmla="*/ 1 w 166"/>
                  <a:gd name="T31" fmla="*/ 1 h 94"/>
                  <a:gd name="T32" fmla="*/ 1 w 166"/>
                  <a:gd name="T33" fmla="*/ 1 h 94"/>
                  <a:gd name="T34" fmla="*/ 1 w 166"/>
                  <a:gd name="T35" fmla="*/ 1 h 94"/>
                  <a:gd name="T36" fmla="*/ 0 w 166"/>
                  <a:gd name="T37" fmla="*/ 1 h 94"/>
                  <a:gd name="T38" fmla="*/ 0 w 166"/>
                  <a:gd name="T39" fmla="*/ 2 h 94"/>
                  <a:gd name="T40" fmla="*/ 0 w 166"/>
                  <a:gd name="T41" fmla="*/ 2 h 94"/>
                  <a:gd name="T42" fmla="*/ 0 w 166"/>
                  <a:gd name="T43" fmla="*/ 2 h 94"/>
                  <a:gd name="T44" fmla="*/ 1 w 166"/>
                  <a:gd name="T45" fmla="*/ 2 h 94"/>
                  <a:gd name="T46" fmla="*/ 2 w 166"/>
                  <a:gd name="T47" fmla="*/ 2 h 94"/>
                  <a:gd name="T48" fmla="*/ 2 w 166"/>
                  <a:gd name="T49" fmla="*/ 2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94">
                    <a:moveTo>
                      <a:pt x="91" y="73"/>
                    </a:moveTo>
                    <a:lnTo>
                      <a:pt x="127" y="51"/>
                    </a:lnTo>
                    <a:lnTo>
                      <a:pt x="147" y="27"/>
                    </a:lnTo>
                    <a:lnTo>
                      <a:pt x="156" y="11"/>
                    </a:lnTo>
                    <a:lnTo>
                      <a:pt x="160" y="8"/>
                    </a:lnTo>
                    <a:lnTo>
                      <a:pt x="162" y="5"/>
                    </a:lnTo>
                    <a:lnTo>
                      <a:pt x="166" y="3"/>
                    </a:lnTo>
                    <a:lnTo>
                      <a:pt x="160" y="0"/>
                    </a:lnTo>
                    <a:lnTo>
                      <a:pt x="153" y="0"/>
                    </a:lnTo>
                    <a:lnTo>
                      <a:pt x="145" y="0"/>
                    </a:lnTo>
                    <a:lnTo>
                      <a:pt x="116" y="5"/>
                    </a:lnTo>
                    <a:lnTo>
                      <a:pt x="87" y="15"/>
                    </a:lnTo>
                    <a:lnTo>
                      <a:pt x="61" y="29"/>
                    </a:lnTo>
                    <a:lnTo>
                      <a:pt x="38" y="44"/>
                    </a:lnTo>
                    <a:lnTo>
                      <a:pt x="17" y="65"/>
                    </a:lnTo>
                    <a:lnTo>
                      <a:pt x="0" y="90"/>
                    </a:lnTo>
                    <a:lnTo>
                      <a:pt x="23" y="94"/>
                    </a:lnTo>
                    <a:lnTo>
                      <a:pt x="55" y="91"/>
                    </a:lnTo>
                    <a:lnTo>
                      <a:pt x="91" y="7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0" name="Freeform 400">
                <a:extLst>
                  <a:ext uri="{FF2B5EF4-FFF2-40B4-BE49-F238E27FC236}">
                    <a16:creationId xmlns:a16="http://schemas.microsoft.com/office/drawing/2014/main" id="{E00E8E93-A79B-B140-5F1A-CF1A907AFCD3}"/>
                  </a:ext>
                </a:extLst>
              </p:cNvPr>
              <p:cNvSpPr>
                <a:spLocks/>
              </p:cNvSpPr>
              <p:nvPr/>
            </p:nvSpPr>
            <p:spPr bwMode="auto">
              <a:xfrm>
                <a:off x="2525" y="3511"/>
                <a:ext cx="24" cy="14"/>
              </a:xfrm>
              <a:custGeom>
                <a:avLst/>
                <a:gdLst>
                  <a:gd name="T0" fmla="*/ 2 w 166"/>
                  <a:gd name="T1" fmla="*/ 2 h 94"/>
                  <a:gd name="T2" fmla="*/ 3 w 166"/>
                  <a:gd name="T3" fmla="*/ 1 h 94"/>
                  <a:gd name="T4" fmla="*/ 3 w 166"/>
                  <a:gd name="T5" fmla="*/ 1 h 94"/>
                  <a:gd name="T6" fmla="*/ 3 w 166"/>
                  <a:gd name="T7" fmla="*/ 0 h 94"/>
                  <a:gd name="T8" fmla="*/ 3 w 166"/>
                  <a:gd name="T9" fmla="*/ 0 h 94"/>
                  <a:gd name="T10" fmla="*/ 3 w 166"/>
                  <a:gd name="T11" fmla="*/ 0 h 94"/>
                  <a:gd name="T12" fmla="*/ 3 w 166"/>
                  <a:gd name="T13" fmla="*/ 0 h 94"/>
                  <a:gd name="T14" fmla="*/ 3 w 166"/>
                  <a:gd name="T15" fmla="*/ 0 h 94"/>
                  <a:gd name="T16" fmla="*/ 3 w 166"/>
                  <a:gd name="T17" fmla="*/ 0 h 94"/>
                  <a:gd name="T18" fmla="*/ 3 w 166"/>
                  <a:gd name="T19" fmla="*/ 0 h 94"/>
                  <a:gd name="T20" fmla="*/ 3 w 166"/>
                  <a:gd name="T21" fmla="*/ 0 h 94"/>
                  <a:gd name="T22" fmla="*/ 3 w 166"/>
                  <a:gd name="T23" fmla="*/ 0 h 94"/>
                  <a:gd name="T24" fmla="*/ 3 w 166"/>
                  <a:gd name="T25" fmla="*/ 0 h 94"/>
                  <a:gd name="T26" fmla="*/ 2 w 166"/>
                  <a:gd name="T27" fmla="*/ 0 h 94"/>
                  <a:gd name="T28" fmla="*/ 2 w 166"/>
                  <a:gd name="T29" fmla="*/ 0 h 94"/>
                  <a:gd name="T30" fmla="*/ 1 w 166"/>
                  <a:gd name="T31" fmla="*/ 1 h 94"/>
                  <a:gd name="T32" fmla="*/ 1 w 166"/>
                  <a:gd name="T33" fmla="*/ 1 h 94"/>
                  <a:gd name="T34" fmla="*/ 1 w 166"/>
                  <a:gd name="T35" fmla="*/ 1 h 94"/>
                  <a:gd name="T36" fmla="*/ 0 w 166"/>
                  <a:gd name="T37" fmla="*/ 1 h 94"/>
                  <a:gd name="T38" fmla="*/ 0 w 166"/>
                  <a:gd name="T39" fmla="*/ 2 h 94"/>
                  <a:gd name="T40" fmla="*/ 0 w 166"/>
                  <a:gd name="T41" fmla="*/ 2 h 94"/>
                  <a:gd name="T42" fmla="*/ 0 w 166"/>
                  <a:gd name="T43" fmla="*/ 2 h 94"/>
                  <a:gd name="T44" fmla="*/ 1 w 166"/>
                  <a:gd name="T45" fmla="*/ 2 h 94"/>
                  <a:gd name="T46" fmla="*/ 2 w 166"/>
                  <a:gd name="T47" fmla="*/ 2 h 94"/>
                  <a:gd name="T48" fmla="*/ 2 w 166"/>
                  <a:gd name="T49" fmla="*/ 2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94">
                    <a:moveTo>
                      <a:pt x="91" y="73"/>
                    </a:moveTo>
                    <a:lnTo>
                      <a:pt x="127" y="51"/>
                    </a:lnTo>
                    <a:lnTo>
                      <a:pt x="147" y="27"/>
                    </a:lnTo>
                    <a:lnTo>
                      <a:pt x="156" y="11"/>
                    </a:lnTo>
                    <a:lnTo>
                      <a:pt x="160" y="8"/>
                    </a:lnTo>
                    <a:lnTo>
                      <a:pt x="162" y="5"/>
                    </a:lnTo>
                    <a:lnTo>
                      <a:pt x="166" y="3"/>
                    </a:lnTo>
                    <a:lnTo>
                      <a:pt x="160" y="0"/>
                    </a:lnTo>
                    <a:lnTo>
                      <a:pt x="153" y="0"/>
                    </a:lnTo>
                    <a:lnTo>
                      <a:pt x="145" y="0"/>
                    </a:lnTo>
                    <a:lnTo>
                      <a:pt x="116" y="5"/>
                    </a:lnTo>
                    <a:lnTo>
                      <a:pt x="87" y="15"/>
                    </a:lnTo>
                    <a:lnTo>
                      <a:pt x="61" y="29"/>
                    </a:lnTo>
                    <a:lnTo>
                      <a:pt x="38" y="44"/>
                    </a:lnTo>
                    <a:lnTo>
                      <a:pt x="17" y="65"/>
                    </a:lnTo>
                    <a:lnTo>
                      <a:pt x="0" y="90"/>
                    </a:lnTo>
                    <a:lnTo>
                      <a:pt x="23" y="94"/>
                    </a:lnTo>
                    <a:lnTo>
                      <a:pt x="55" y="91"/>
                    </a:lnTo>
                    <a:lnTo>
                      <a:pt x="91" y="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1" name="Freeform 401">
                <a:extLst>
                  <a:ext uri="{FF2B5EF4-FFF2-40B4-BE49-F238E27FC236}">
                    <a16:creationId xmlns:a16="http://schemas.microsoft.com/office/drawing/2014/main" id="{DA059A31-E6B3-C669-EC1D-2DDD8E2902D1}"/>
                  </a:ext>
                </a:extLst>
              </p:cNvPr>
              <p:cNvSpPr>
                <a:spLocks/>
              </p:cNvSpPr>
              <p:nvPr/>
            </p:nvSpPr>
            <p:spPr bwMode="auto">
              <a:xfrm>
                <a:off x="2972" y="3650"/>
                <a:ext cx="3" cy="7"/>
              </a:xfrm>
              <a:custGeom>
                <a:avLst/>
                <a:gdLst>
                  <a:gd name="T0" fmla="*/ 0 w 24"/>
                  <a:gd name="T1" fmla="*/ 1 h 49"/>
                  <a:gd name="T2" fmla="*/ 0 w 24"/>
                  <a:gd name="T3" fmla="*/ 1 h 49"/>
                  <a:gd name="T4" fmla="*/ 0 w 24"/>
                  <a:gd name="T5" fmla="*/ 0 h 49"/>
                  <a:gd name="T6" fmla="*/ 0 w 24"/>
                  <a:gd name="T7" fmla="*/ 0 h 49"/>
                  <a:gd name="T8" fmla="*/ 0 w 24"/>
                  <a:gd name="T9" fmla="*/ 0 h 49"/>
                  <a:gd name="T10" fmla="*/ 0 w 24"/>
                  <a:gd name="T11" fmla="*/ 0 h 49"/>
                  <a:gd name="T12" fmla="*/ 0 w 24"/>
                  <a:gd name="T13" fmla="*/ 1 h 49"/>
                  <a:gd name="T14" fmla="*/ 0 w 24"/>
                  <a:gd name="T15" fmla="*/ 1 h 49"/>
                  <a:gd name="T16" fmla="*/ 0 w 24"/>
                  <a:gd name="T17" fmla="*/ 1 h 49"/>
                  <a:gd name="T18" fmla="*/ 0 w 24"/>
                  <a:gd name="T19" fmla="*/ 1 h 49"/>
                  <a:gd name="T20" fmla="*/ 0 w 24"/>
                  <a:gd name="T21" fmla="*/ 1 h 49"/>
                  <a:gd name="T22" fmla="*/ 0 w 24"/>
                  <a:gd name="T23" fmla="*/ 1 h 49"/>
                  <a:gd name="T24" fmla="*/ 0 w 24"/>
                  <a:gd name="T25" fmla="*/ 1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49">
                    <a:moveTo>
                      <a:pt x="6" y="49"/>
                    </a:moveTo>
                    <a:lnTo>
                      <a:pt x="14" y="33"/>
                    </a:lnTo>
                    <a:lnTo>
                      <a:pt x="21" y="17"/>
                    </a:lnTo>
                    <a:lnTo>
                      <a:pt x="24" y="0"/>
                    </a:lnTo>
                    <a:lnTo>
                      <a:pt x="18" y="14"/>
                    </a:lnTo>
                    <a:lnTo>
                      <a:pt x="9" y="28"/>
                    </a:lnTo>
                    <a:lnTo>
                      <a:pt x="0" y="41"/>
                    </a:lnTo>
                    <a:lnTo>
                      <a:pt x="2" y="44"/>
                    </a:lnTo>
                    <a:lnTo>
                      <a:pt x="4" y="46"/>
                    </a:lnTo>
                    <a:lnTo>
                      <a:pt x="6" y="49"/>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2" name="Freeform 402">
                <a:extLst>
                  <a:ext uri="{FF2B5EF4-FFF2-40B4-BE49-F238E27FC236}">
                    <a16:creationId xmlns:a16="http://schemas.microsoft.com/office/drawing/2014/main" id="{4983F643-A420-BCF2-81DC-D2A59441B3FB}"/>
                  </a:ext>
                </a:extLst>
              </p:cNvPr>
              <p:cNvSpPr>
                <a:spLocks/>
              </p:cNvSpPr>
              <p:nvPr/>
            </p:nvSpPr>
            <p:spPr bwMode="auto">
              <a:xfrm>
                <a:off x="2972" y="3650"/>
                <a:ext cx="3" cy="7"/>
              </a:xfrm>
              <a:custGeom>
                <a:avLst/>
                <a:gdLst>
                  <a:gd name="T0" fmla="*/ 0 w 24"/>
                  <a:gd name="T1" fmla="*/ 1 h 49"/>
                  <a:gd name="T2" fmla="*/ 0 w 24"/>
                  <a:gd name="T3" fmla="*/ 1 h 49"/>
                  <a:gd name="T4" fmla="*/ 0 w 24"/>
                  <a:gd name="T5" fmla="*/ 0 h 49"/>
                  <a:gd name="T6" fmla="*/ 0 w 24"/>
                  <a:gd name="T7" fmla="*/ 0 h 49"/>
                  <a:gd name="T8" fmla="*/ 0 w 24"/>
                  <a:gd name="T9" fmla="*/ 0 h 49"/>
                  <a:gd name="T10" fmla="*/ 0 w 24"/>
                  <a:gd name="T11" fmla="*/ 0 h 49"/>
                  <a:gd name="T12" fmla="*/ 0 w 24"/>
                  <a:gd name="T13" fmla="*/ 1 h 49"/>
                  <a:gd name="T14" fmla="*/ 0 w 24"/>
                  <a:gd name="T15" fmla="*/ 1 h 49"/>
                  <a:gd name="T16" fmla="*/ 0 w 24"/>
                  <a:gd name="T17" fmla="*/ 1 h 49"/>
                  <a:gd name="T18" fmla="*/ 0 w 24"/>
                  <a:gd name="T19" fmla="*/ 1 h 49"/>
                  <a:gd name="T20" fmla="*/ 0 w 24"/>
                  <a:gd name="T21" fmla="*/ 1 h 49"/>
                  <a:gd name="T22" fmla="*/ 0 w 24"/>
                  <a:gd name="T23" fmla="*/ 1 h 49"/>
                  <a:gd name="T24" fmla="*/ 0 w 24"/>
                  <a:gd name="T25" fmla="*/ 1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49">
                    <a:moveTo>
                      <a:pt x="6" y="49"/>
                    </a:moveTo>
                    <a:lnTo>
                      <a:pt x="14" y="33"/>
                    </a:lnTo>
                    <a:lnTo>
                      <a:pt x="21" y="17"/>
                    </a:lnTo>
                    <a:lnTo>
                      <a:pt x="24" y="0"/>
                    </a:lnTo>
                    <a:lnTo>
                      <a:pt x="18" y="14"/>
                    </a:lnTo>
                    <a:lnTo>
                      <a:pt x="9" y="28"/>
                    </a:lnTo>
                    <a:lnTo>
                      <a:pt x="0" y="41"/>
                    </a:lnTo>
                    <a:lnTo>
                      <a:pt x="2" y="44"/>
                    </a:lnTo>
                    <a:lnTo>
                      <a:pt x="4" y="46"/>
                    </a:lnTo>
                    <a:lnTo>
                      <a:pt x="6"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3" name="Freeform 403">
                <a:extLst>
                  <a:ext uri="{FF2B5EF4-FFF2-40B4-BE49-F238E27FC236}">
                    <a16:creationId xmlns:a16="http://schemas.microsoft.com/office/drawing/2014/main" id="{DA09538B-6700-80B5-8CB8-67F76041E3E3}"/>
                  </a:ext>
                </a:extLst>
              </p:cNvPr>
              <p:cNvSpPr>
                <a:spLocks noEditPoints="1"/>
              </p:cNvSpPr>
              <p:nvPr/>
            </p:nvSpPr>
            <p:spPr bwMode="auto">
              <a:xfrm>
                <a:off x="2454" y="2852"/>
                <a:ext cx="570" cy="615"/>
              </a:xfrm>
              <a:custGeom>
                <a:avLst/>
                <a:gdLst>
                  <a:gd name="T0" fmla="*/ 64 w 3985"/>
                  <a:gd name="T1" fmla="*/ 70 h 4309"/>
                  <a:gd name="T2" fmla="*/ 68 w 3985"/>
                  <a:gd name="T3" fmla="*/ 52 h 4309"/>
                  <a:gd name="T4" fmla="*/ 73 w 3985"/>
                  <a:gd name="T5" fmla="*/ 35 h 4309"/>
                  <a:gd name="T6" fmla="*/ 78 w 3985"/>
                  <a:gd name="T7" fmla="*/ 17 h 4309"/>
                  <a:gd name="T8" fmla="*/ 79 w 3985"/>
                  <a:gd name="T9" fmla="*/ 6 h 4309"/>
                  <a:gd name="T10" fmla="*/ 60 w 3985"/>
                  <a:gd name="T11" fmla="*/ 4 h 4309"/>
                  <a:gd name="T12" fmla="*/ 41 w 3985"/>
                  <a:gd name="T13" fmla="*/ 2 h 4309"/>
                  <a:gd name="T14" fmla="*/ 24 w 3985"/>
                  <a:gd name="T15" fmla="*/ 1 h 4309"/>
                  <a:gd name="T16" fmla="*/ 18 w 3985"/>
                  <a:gd name="T17" fmla="*/ 19 h 4309"/>
                  <a:gd name="T18" fmla="*/ 14 w 3985"/>
                  <a:gd name="T19" fmla="*/ 37 h 4309"/>
                  <a:gd name="T20" fmla="*/ 8 w 3985"/>
                  <a:gd name="T21" fmla="*/ 54 h 4309"/>
                  <a:gd name="T22" fmla="*/ 2 w 3985"/>
                  <a:gd name="T23" fmla="*/ 72 h 4309"/>
                  <a:gd name="T24" fmla="*/ 0 w 3985"/>
                  <a:gd name="T25" fmla="*/ 80 h 4309"/>
                  <a:gd name="T26" fmla="*/ 17 w 3985"/>
                  <a:gd name="T27" fmla="*/ 83 h 4309"/>
                  <a:gd name="T28" fmla="*/ 34 w 3985"/>
                  <a:gd name="T29" fmla="*/ 85 h 4309"/>
                  <a:gd name="T30" fmla="*/ 52 w 3985"/>
                  <a:gd name="T31" fmla="*/ 86 h 4309"/>
                  <a:gd name="T32" fmla="*/ 31 w 3985"/>
                  <a:gd name="T33" fmla="*/ 6 h 4309"/>
                  <a:gd name="T34" fmla="*/ 50 w 3985"/>
                  <a:gd name="T35" fmla="*/ 9 h 4309"/>
                  <a:gd name="T36" fmla="*/ 68 w 3985"/>
                  <a:gd name="T37" fmla="*/ 12 h 4309"/>
                  <a:gd name="T38" fmla="*/ 64 w 3985"/>
                  <a:gd name="T39" fmla="*/ 13 h 4309"/>
                  <a:gd name="T40" fmla="*/ 45 w 3985"/>
                  <a:gd name="T41" fmla="*/ 11 h 4309"/>
                  <a:gd name="T42" fmla="*/ 27 w 3985"/>
                  <a:gd name="T43" fmla="*/ 9 h 4309"/>
                  <a:gd name="T44" fmla="*/ 39 w 3985"/>
                  <a:gd name="T45" fmla="*/ 46 h 4309"/>
                  <a:gd name="T46" fmla="*/ 51 w 3985"/>
                  <a:gd name="T47" fmla="*/ 50 h 4309"/>
                  <a:gd name="T48" fmla="*/ 32 w 3985"/>
                  <a:gd name="T49" fmla="*/ 47 h 4309"/>
                  <a:gd name="T50" fmla="*/ 28 w 3985"/>
                  <a:gd name="T51" fmla="*/ 54 h 4309"/>
                  <a:gd name="T52" fmla="*/ 44 w 3985"/>
                  <a:gd name="T53" fmla="*/ 57 h 4309"/>
                  <a:gd name="T54" fmla="*/ 47 w 3985"/>
                  <a:gd name="T55" fmla="*/ 37 h 4309"/>
                  <a:gd name="T56" fmla="*/ 52 w 3985"/>
                  <a:gd name="T57" fmla="*/ 40 h 4309"/>
                  <a:gd name="T58" fmla="*/ 33 w 3985"/>
                  <a:gd name="T59" fmla="*/ 37 h 4309"/>
                  <a:gd name="T60" fmla="*/ 50 w 3985"/>
                  <a:gd name="T61" fmla="*/ 29 h 4309"/>
                  <a:gd name="T62" fmla="*/ 54 w 3985"/>
                  <a:gd name="T63" fmla="*/ 31 h 4309"/>
                  <a:gd name="T64" fmla="*/ 35 w 3985"/>
                  <a:gd name="T65" fmla="*/ 29 h 4309"/>
                  <a:gd name="T66" fmla="*/ 53 w 3985"/>
                  <a:gd name="T67" fmla="*/ 22 h 4309"/>
                  <a:gd name="T68" fmla="*/ 39 w 3985"/>
                  <a:gd name="T69" fmla="*/ 18 h 4309"/>
                  <a:gd name="T70" fmla="*/ 32 w 3985"/>
                  <a:gd name="T71" fmla="*/ 19 h 4309"/>
                  <a:gd name="T72" fmla="*/ 22 w 3985"/>
                  <a:gd name="T73" fmla="*/ 21 h 4309"/>
                  <a:gd name="T74" fmla="*/ 27 w 3985"/>
                  <a:gd name="T75" fmla="*/ 28 h 4309"/>
                  <a:gd name="T76" fmla="*/ 22 w 3985"/>
                  <a:gd name="T77" fmla="*/ 31 h 4309"/>
                  <a:gd name="T78" fmla="*/ 20 w 3985"/>
                  <a:gd name="T79" fmla="*/ 36 h 4309"/>
                  <a:gd name="T80" fmla="*/ 21 w 3985"/>
                  <a:gd name="T81" fmla="*/ 43 h 4309"/>
                  <a:gd name="T82" fmla="*/ 16 w 3985"/>
                  <a:gd name="T83" fmla="*/ 43 h 4309"/>
                  <a:gd name="T84" fmla="*/ 23 w 3985"/>
                  <a:gd name="T85" fmla="*/ 54 h 4309"/>
                  <a:gd name="T86" fmla="*/ 11 w 3985"/>
                  <a:gd name="T87" fmla="*/ 77 h 4309"/>
                  <a:gd name="T88" fmla="*/ 9 w 3985"/>
                  <a:gd name="T89" fmla="*/ 72 h 4309"/>
                  <a:gd name="T90" fmla="*/ 8 w 3985"/>
                  <a:gd name="T91" fmla="*/ 63 h 4309"/>
                  <a:gd name="T92" fmla="*/ 10 w 3985"/>
                  <a:gd name="T93" fmla="*/ 61 h 4309"/>
                  <a:gd name="T94" fmla="*/ 42 w 3985"/>
                  <a:gd name="T95" fmla="*/ 82 h 4309"/>
                  <a:gd name="T96" fmla="*/ 23 w 3985"/>
                  <a:gd name="T97" fmla="*/ 81 h 4309"/>
                  <a:gd name="T98" fmla="*/ 25 w 3985"/>
                  <a:gd name="T99" fmla="*/ 80 h 4309"/>
                  <a:gd name="T100" fmla="*/ 42 w 3985"/>
                  <a:gd name="T101" fmla="*/ 81 h 4309"/>
                  <a:gd name="T102" fmla="*/ 49 w 3985"/>
                  <a:gd name="T103" fmla="*/ 69 h 4309"/>
                  <a:gd name="T104" fmla="*/ 49 w 3985"/>
                  <a:gd name="T105" fmla="*/ 67 h 4309"/>
                  <a:gd name="T106" fmla="*/ 30 w 3985"/>
                  <a:gd name="T107" fmla="*/ 64 h 4309"/>
                  <a:gd name="T108" fmla="*/ 17 w 3985"/>
                  <a:gd name="T109" fmla="*/ 72 h 4309"/>
                  <a:gd name="T110" fmla="*/ 17 w 3985"/>
                  <a:gd name="T111" fmla="*/ 70 h 4309"/>
                  <a:gd name="T112" fmla="*/ 30 w 3985"/>
                  <a:gd name="T113" fmla="*/ 63 h 4309"/>
                  <a:gd name="T114" fmla="*/ 49 w 3985"/>
                  <a:gd name="T115" fmla="*/ 66 h 4309"/>
                  <a:gd name="T116" fmla="*/ 52 w 3985"/>
                  <a:gd name="T117" fmla="*/ 84 h 4309"/>
                  <a:gd name="T118" fmla="*/ 56 w 3985"/>
                  <a:gd name="T119" fmla="*/ 77 h 4309"/>
                  <a:gd name="T120" fmla="*/ 57 w 3985"/>
                  <a:gd name="T121" fmla="*/ 65 h 4309"/>
                  <a:gd name="T122" fmla="*/ 55 w 3985"/>
                  <a:gd name="T123" fmla="*/ 73 h 43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85" h="4309">
                    <a:moveTo>
                      <a:pt x="2925" y="4269"/>
                    </a:moveTo>
                    <a:lnTo>
                      <a:pt x="2932" y="4228"/>
                    </a:lnTo>
                    <a:lnTo>
                      <a:pt x="2941" y="4188"/>
                    </a:lnTo>
                    <a:lnTo>
                      <a:pt x="2950" y="4147"/>
                    </a:lnTo>
                    <a:lnTo>
                      <a:pt x="2957" y="4106"/>
                    </a:lnTo>
                    <a:lnTo>
                      <a:pt x="2967" y="4065"/>
                    </a:lnTo>
                    <a:lnTo>
                      <a:pt x="2975" y="4023"/>
                    </a:lnTo>
                    <a:lnTo>
                      <a:pt x="2984" y="3982"/>
                    </a:lnTo>
                    <a:lnTo>
                      <a:pt x="2992" y="3941"/>
                    </a:lnTo>
                    <a:lnTo>
                      <a:pt x="2997" y="3886"/>
                    </a:lnTo>
                    <a:lnTo>
                      <a:pt x="3000" y="3848"/>
                    </a:lnTo>
                    <a:lnTo>
                      <a:pt x="3001" y="3830"/>
                    </a:lnTo>
                    <a:lnTo>
                      <a:pt x="3021" y="3769"/>
                    </a:lnTo>
                    <a:lnTo>
                      <a:pt x="3038" y="3711"/>
                    </a:lnTo>
                    <a:lnTo>
                      <a:pt x="3055" y="3654"/>
                    </a:lnTo>
                    <a:lnTo>
                      <a:pt x="3063" y="3618"/>
                    </a:lnTo>
                    <a:lnTo>
                      <a:pt x="3071" y="3580"/>
                    </a:lnTo>
                    <a:lnTo>
                      <a:pt x="3078" y="3543"/>
                    </a:lnTo>
                    <a:lnTo>
                      <a:pt x="3086" y="3506"/>
                    </a:lnTo>
                    <a:lnTo>
                      <a:pt x="3094" y="3470"/>
                    </a:lnTo>
                    <a:lnTo>
                      <a:pt x="3104" y="3433"/>
                    </a:lnTo>
                    <a:lnTo>
                      <a:pt x="3113" y="3396"/>
                    </a:lnTo>
                    <a:lnTo>
                      <a:pt x="3121" y="3360"/>
                    </a:lnTo>
                    <a:lnTo>
                      <a:pt x="3129" y="3322"/>
                    </a:lnTo>
                    <a:lnTo>
                      <a:pt x="3138" y="3286"/>
                    </a:lnTo>
                    <a:lnTo>
                      <a:pt x="3147" y="3249"/>
                    </a:lnTo>
                    <a:lnTo>
                      <a:pt x="3155" y="3211"/>
                    </a:lnTo>
                    <a:lnTo>
                      <a:pt x="3164" y="3174"/>
                    </a:lnTo>
                    <a:lnTo>
                      <a:pt x="3173" y="3138"/>
                    </a:lnTo>
                    <a:lnTo>
                      <a:pt x="3182" y="3100"/>
                    </a:lnTo>
                    <a:lnTo>
                      <a:pt x="3191" y="3064"/>
                    </a:lnTo>
                    <a:lnTo>
                      <a:pt x="3201" y="3028"/>
                    </a:lnTo>
                    <a:lnTo>
                      <a:pt x="3210" y="2991"/>
                    </a:lnTo>
                    <a:lnTo>
                      <a:pt x="3219" y="2955"/>
                    </a:lnTo>
                    <a:lnTo>
                      <a:pt x="3229" y="2917"/>
                    </a:lnTo>
                    <a:lnTo>
                      <a:pt x="3239" y="2882"/>
                    </a:lnTo>
                    <a:lnTo>
                      <a:pt x="3248" y="2845"/>
                    </a:lnTo>
                    <a:lnTo>
                      <a:pt x="3258" y="2807"/>
                    </a:lnTo>
                    <a:lnTo>
                      <a:pt x="3267" y="2771"/>
                    </a:lnTo>
                    <a:lnTo>
                      <a:pt x="3277" y="2734"/>
                    </a:lnTo>
                    <a:lnTo>
                      <a:pt x="3288" y="2699"/>
                    </a:lnTo>
                    <a:lnTo>
                      <a:pt x="3298" y="2660"/>
                    </a:lnTo>
                    <a:lnTo>
                      <a:pt x="3308" y="2626"/>
                    </a:lnTo>
                    <a:lnTo>
                      <a:pt x="3318" y="2588"/>
                    </a:lnTo>
                    <a:lnTo>
                      <a:pt x="3330" y="2552"/>
                    </a:lnTo>
                    <a:lnTo>
                      <a:pt x="3341" y="2516"/>
                    </a:lnTo>
                    <a:lnTo>
                      <a:pt x="3351" y="2479"/>
                    </a:lnTo>
                    <a:lnTo>
                      <a:pt x="3362" y="2442"/>
                    </a:lnTo>
                    <a:lnTo>
                      <a:pt x="3373" y="2407"/>
                    </a:lnTo>
                    <a:lnTo>
                      <a:pt x="3384" y="2370"/>
                    </a:lnTo>
                    <a:lnTo>
                      <a:pt x="3396" y="2334"/>
                    </a:lnTo>
                    <a:lnTo>
                      <a:pt x="3407" y="2298"/>
                    </a:lnTo>
                    <a:lnTo>
                      <a:pt x="3418" y="2262"/>
                    </a:lnTo>
                    <a:lnTo>
                      <a:pt x="3430" y="2226"/>
                    </a:lnTo>
                    <a:lnTo>
                      <a:pt x="3441" y="2190"/>
                    </a:lnTo>
                    <a:lnTo>
                      <a:pt x="3453" y="2154"/>
                    </a:lnTo>
                    <a:lnTo>
                      <a:pt x="3465" y="2116"/>
                    </a:lnTo>
                    <a:lnTo>
                      <a:pt x="3478" y="2077"/>
                    </a:lnTo>
                    <a:lnTo>
                      <a:pt x="3489" y="2040"/>
                    </a:lnTo>
                    <a:lnTo>
                      <a:pt x="3501" y="2001"/>
                    </a:lnTo>
                    <a:lnTo>
                      <a:pt x="3512" y="1963"/>
                    </a:lnTo>
                    <a:lnTo>
                      <a:pt x="3522" y="1925"/>
                    </a:lnTo>
                    <a:lnTo>
                      <a:pt x="3532" y="1887"/>
                    </a:lnTo>
                    <a:lnTo>
                      <a:pt x="3542" y="1849"/>
                    </a:lnTo>
                    <a:lnTo>
                      <a:pt x="3553" y="1811"/>
                    </a:lnTo>
                    <a:lnTo>
                      <a:pt x="3562" y="1772"/>
                    </a:lnTo>
                    <a:lnTo>
                      <a:pt x="3571" y="1733"/>
                    </a:lnTo>
                    <a:lnTo>
                      <a:pt x="3580" y="1695"/>
                    </a:lnTo>
                    <a:lnTo>
                      <a:pt x="3589" y="1656"/>
                    </a:lnTo>
                    <a:lnTo>
                      <a:pt x="3599" y="1618"/>
                    </a:lnTo>
                    <a:lnTo>
                      <a:pt x="3608" y="1579"/>
                    </a:lnTo>
                    <a:lnTo>
                      <a:pt x="3617" y="1542"/>
                    </a:lnTo>
                    <a:lnTo>
                      <a:pt x="3625" y="1503"/>
                    </a:lnTo>
                    <a:lnTo>
                      <a:pt x="3634" y="1464"/>
                    </a:lnTo>
                    <a:lnTo>
                      <a:pt x="3645" y="1426"/>
                    </a:lnTo>
                    <a:lnTo>
                      <a:pt x="3654" y="1387"/>
                    </a:lnTo>
                    <a:lnTo>
                      <a:pt x="3663" y="1348"/>
                    </a:lnTo>
                    <a:lnTo>
                      <a:pt x="3673" y="1310"/>
                    </a:lnTo>
                    <a:lnTo>
                      <a:pt x="3682" y="1271"/>
                    </a:lnTo>
                    <a:lnTo>
                      <a:pt x="3691" y="1233"/>
                    </a:lnTo>
                    <a:lnTo>
                      <a:pt x="3702" y="1195"/>
                    </a:lnTo>
                    <a:lnTo>
                      <a:pt x="3712" y="1156"/>
                    </a:lnTo>
                    <a:lnTo>
                      <a:pt x="3722" y="1119"/>
                    </a:lnTo>
                    <a:lnTo>
                      <a:pt x="3733" y="1081"/>
                    </a:lnTo>
                    <a:lnTo>
                      <a:pt x="3745" y="1044"/>
                    </a:lnTo>
                    <a:lnTo>
                      <a:pt x="3758" y="1006"/>
                    </a:lnTo>
                    <a:lnTo>
                      <a:pt x="3771" y="968"/>
                    </a:lnTo>
                    <a:lnTo>
                      <a:pt x="3785" y="931"/>
                    </a:lnTo>
                    <a:lnTo>
                      <a:pt x="3798" y="895"/>
                    </a:lnTo>
                    <a:lnTo>
                      <a:pt x="3812" y="858"/>
                    </a:lnTo>
                    <a:lnTo>
                      <a:pt x="3825" y="821"/>
                    </a:lnTo>
                    <a:lnTo>
                      <a:pt x="3840" y="784"/>
                    </a:lnTo>
                    <a:lnTo>
                      <a:pt x="3855" y="748"/>
                    </a:lnTo>
                    <a:lnTo>
                      <a:pt x="3869" y="710"/>
                    </a:lnTo>
                    <a:lnTo>
                      <a:pt x="3883" y="674"/>
                    </a:lnTo>
                    <a:lnTo>
                      <a:pt x="3896" y="635"/>
                    </a:lnTo>
                    <a:lnTo>
                      <a:pt x="3910" y="599"/>
                    </a:lnTo>
                    <a:lnTo>
                      <a:pt x="3922" y="561"/>
                    </a:lnTo>
                    <a:lnTo>
                      <a:pt x="3935" y="524"/>
                    </a:lnTo>
                    <a:lnTo>
                      <a:pt x="3946" y="486"/>
                    </a:lnTo>
                    <a:lnTo>
                      <a:pt x="3957" y="449"/>
                    </a:lnTo>
                    <a:lnTo>
                      <a:pt x="3968" y="411"/>
                    </a:lnTo>
                    <a:lnTo>
                      <a:pt x="3977" y="374"/>
                    </a:lnTo>
                    <a:lnTo>
                      <a:pt x="3985" y="335"/>
                    </a:lnTo>
                    <a:lnTo>
                      <a:pt x="3979" y="316"/>
                    </a:lnTo>
                    <a:lnTo>
                      <a:pt x="3970" y="296"/>
                    </a:lnTo>
                    <a:lnTo>
                      <a:pt x="3959" y="281"/>
                    </a:lnTo>
                    <a:lnTo>
                      <a:pt x="3954" y="283"/>
                    </a:lnTo>
                    <a:lnTo>
                      <a:pt x="3948" y="283"/>
                    </a:lnTo>
                    <a:lnTo>
                      <a:pt x="3940" y="283"/>
                    </a:lnTo>
                    <a:lnTo>
                      <a:pt x="3902" y="282"/>
                    </a:lnTo>
                    <a:lnTo>
                      <a:pt x="3863" y="278"/>
                    </a:lnTo>
                    <a:lnTo>
                      <a:pt x="3823" y="274"/>
                    </a:lnTo>
                    <a:lnTo>
                      <a:pt x="3783" y="270"/>
                    </a:lnTo>
                    <a:lnTo>
                      <a:pt x="3745" y="266"/>
                    </a:lnTo>
                    <a:lnTo>
                      <a:pt x="3705" y="260"/>
                    </a:lnTo>
                    <a:lnTo>
                      <a:pt x="3666" y="256"/>
                    </a:lnTo>
                    <a:lnTo>
                      <a:pt x="3625" y="250"/>
                    </a:lnTo>
                    <a:lnTo>
                      <a:pt x="3587" y="243"/>
                    </a:lnTo>
                    <a:lnTo>
                      <a:pt x="3548" y="237"/>
                    </a:lnTo>
                    <a:lnTo>
                      <a:pt x="3508" y="232"/>
                    </a:lnTo>
                    <a:lnTo>
                      <a:pt x="3468" y="226"/>
                    </a:lnTo>
                    <a:lnTo>
                      <a:pt x="3430" y="220"/>
                    </a:lnTo>
                    <a:lnTo>
                      <a:pt x="3390" y="215"/>
                    </a:lnTo>
                    <a:lnTo>
                      <a:pt x="3350" y="210"/>
                    </a:lnTo>
                    <a:lnTo>
                      <a:pt x="3310" y="205"/>
                    </a:lnTo>
                    <a:lnTo>
                      <a:pt x="3271" y="202"/>
                    </a:lnTo>
                    <a:lnTo>
                      <a:pt x="3232" y="199"/>
                    </a:lnTo>
                    <a:lnTo>
                      <a:pt x="3192" y="196"/>
                    </a:lnTo>
                    <a:lnTo>
                      <a:pt x="3151" y="195"/>
                    </a:lnTo>
                    <a:lnTo>
                      <a:pt x="3113" y="192"/>
                    </a:lnTo>
                    <a:lnTo>
                      <a:pt x="3072" y="191"/>
                    </a:lnTo>
                    <a:lnTo>
                      <a:pt x="3032" y="188"/>
                    </a:lnTo>
                    <a:lnTo>
                      <a:pt x="2991" y="186"/>
                    </a:lnTo>
                    <a:lnTo>
                      <a:pt x="2952" y="185"/>
                    </a:lnTo>
                    <a:lnTo>
                      <a:pt x="2912" y="184"/>
                    </a:lnTo>
                    <a:lnTo>
                      <a:pt x="2872" y="182"/>
                    </a:lnTo>
                    <a:lnTo>
                      <a:pt x="2832" y="180"/>
                    </a:lnTo>
                    <a:lnTo>
                      <a:pt x="2792" y="178"/>
                    </a:lnTo>
                    <a:lnTo>
                      <a:pt x="2751" y="176"/>
                    </a:lnTo>
                    <a:lnTo>
                      <a:pt x="2711" y="175"/>
                    </a:lnTo>
                    <a:lnTo>
                      <a:pt x="2670" y="173"/>
                    </a:lnTo>
                    <a:lnTo>
                      <a:pt x="2631" y="170"/>
                    </a:lnTo>
                    <a:lnTo>
                      <a:pt x="2591" y="168"/>
                    </a:lnTo>
                    <a:lnTo>
                      <a:pt x="2551" y="165"/>
                    </a:lnTo>
                    <a:lnTo>
                      <a:pt x="2511" y="162"/>
                    </a:lnTo>
                    <a:lnTo>
                      <a:pt x="2471" y="159"/>
                    </a:lnTo>
                    <a:lnTo>
                      <a:pt x="2430" y="155"/>
                    </a:lnTo>
                    <a:lnTo>
                      <a:pt x="2389" y="152"/>
                    </a:lnTo>
                    <a:lnTo>
                      <a:pt x="2350" y="149"/>
                    </a:lnTo>
                    <a:lnTo>
                      <a:pt x="2310" y="143"/>
                    </a:lnTo>
                    <a:lnTo>
                      <a:pt x="2270" y="140"/>
                    </a:lnTo>
                    <a:lnTo>
                      <a:pt x="2230" y="134"/>
                    </a:lnTo>
                    <a:lnTo>
                      <a:pt x="2191" y="129"/>
                    </a:lnTo>
                    <a:lnTo>
                      <a:pt x="2151" y="125"/>
                    </a:lnTo>
                    <a:lnTo>
                      <a:pt x="2111" y="119"/>
                    </a:lnTo>
                    <a:lnTo>
                      <a:pt x="2070" y="113"/>
                    </a:lnTo>
                    <a:lnTo>
                      <a:pt x="2030" y="107"/>
                    </a:lnTo>
                    <a:lnTo>
                      <a:pt x="1990" y="101"/>
                    </a:lnTo>
                    <a:lnTo>
                      <a:pt x="1951" y="94"/>
                    </a:lnTo>
                    <a:lnTo>
                      <a:pt x="1912" y="87"/>
                    </a:lnTo>
                    <a:lnTo>
                      <a:pt x="1871" y="80"/>
                    </a:lnTo>
                    <a:lnTo>
                      <a:pt x="1831" y="74"/>
                    </a:lnTo>
                    <a:lnTo>
                      <a:pt x="1791" y="67"/>
                    </a:lnTo>
                    <a:lnTo>
                      <a:pt x="1752" y="61"/>
                    </a:lnTo>
                    <a:lnTo>
                      <a:pt x="1711" y="57"/>
                    </a:lnTo>
                    <a:lnTo>
                      <a:pt x="1671" y="51"/>
                    </a:lnTo>
                    <a:lnTo>
                      <a:pt x="1631" y="46"/>
                    </a:lnTo>
                    <a:lnTo>
                      <a:pt x="1591" y="41"/>
                    </a:lnTo>
                    <a:lnTo>
                      <a:pt x="1552" y="36"/>
                    </a:lnTo>
                    <a:lnTo>
                      <a:pt x="1512" y="33"/>
                    </a:lnTo>
                    <a:lnTo>
                      <a:pt x="1471" y="27"/>
                    </a:lnTo>
                    <a:lnTo>
                      <a:pt x="1431" y="24"/>
                    </a:lnTo>
                    <a:lnTo>
                      <a:pt x="1391" y="18"/>
                    </a:lnTo>
                    <a:lnTo>
                      <a:pt x="1350" y="14"/>
                    </a:lnTo>
                    <a:lnTo>
                      <a:pt x="1311" y="9"/>
                    </a:lnTo>
                    <a:lnTo>
                      <a:pt x="1271" y="4"/>
                    </a:lnTo>
                    <a:lnTo>
                      <a:pt x="1231" y="0"/>
                    </a:lnTo>
                    <a:lnTo>
                      <a:pt x="1213" y="33"/>
                    </a:lnTo>
                    <a:lnTo>
                      <a:pt x="1195" y="67"/>
                    </a:lnTo>
                    <a:lnTo>
                      <a:pt x="1176" y="100"/>
                    </a:lnTo>
                    <a:lnTo>
                      <a:pt x="1157" y="134"/>
                    </a:lnTo>
                    <a:lnTo>
                      <a:pt x="1141" y="167"/>
                    </a:lnTo>
                    <a:lnTo>
                      <a:pt x="1125" y="201"/>
                    </a:lnTo>
                    <a:lnTo>
                      <a:pt x="1108" y="236"/>
                    </a:lnTo>
                    <a:lnTo>
                      <a:pt x="1093" y="270"/>
                    </a:lnTo>
                    <a:lnTo>
                      <a:pt x="1079" y="306"/>
                    </a:lnTo>
                    <a:lnTo>
                      <a:pt x="1064" y="341"/>
                    </a:lnTo>
                    <a:lnTo>
                      <a:pt x="1049" y="375"/>
                    </a:lnTo>
                    <a:lnTo>
                      <a:pt x="1034" y="410"/>
                    </a:lnTo>
                    <a:lnTo>
                      <a:pt x="1021" y="445"/>
                    </a:lnTo>
                    <a:lnTo>
                      <a:pt x="1007" y="481"/>
                    </a:lnTo>
                    <a:lnTo>
                      <a:pt x="996" y="515"/>
                    </a:lnTo>
                    <a:lnTo>
                      <a:pt x="982" y="550"/>
                    </a:lnTo>
                    <a:lnTo>
                      <a:pt x="969" y="586"/>
                    </a:lnTo>
                    <a:lnTo>
                      <a:pt x="958" y="622"/>
                    </a:lnTo>
                    <a:lnTo>
                      <a:pt x="947" y="658"/>
                    </a:lnTo>
                    <a:lnTo>
                      <a:pt x="935" y="694"/>
                    </a:lnTo>
                    <a:lnTo>
                      <a:pt x="924" y="730"/>
                    </a:lnTo>
                    <a:lnTo>
                      <a:pt x="914" y="766"/>
                    </a:lnTo>
                    <a:lnTo>
                      <a:pt x="903" y="802"/>
                    </a:lnTo>
                    <a:lnTo>
                      <a:pt x="893" y="839"/>
                    </a:lnTo>
                    <a:lnTo>
                      <a:pt x="883" y="875"/>
                    </a:lnTo>
                    <a:lnTo>
                      <a:pt x="873" y="910"/>
                    </a:lnTo>
                    <a:lnTo>
                      <a:pt x="863" y="948"/>
                    </a:lnTo>
                    <a:lnTo>
                      <a:pt x="853" y="984"/>
                    </a:lnTo>
                    <a:lnTo>
                      <a:pt x="843" y="1021"/>
                    </a:lnTo>
                    <a:lnTo>
                      <a:pt x="834" y="1058"/>
                    </a:lnTo>
                    <a:lnTo>
                      <a:pt x="825" y="1095"/>
                    </a:lnTo>
                    <a:lnTo>
                      <a:pt x="816" y="1131"/>
                    </a:lnTo>
                    <a:lnTo>
                      <a:pt x="807" y="1169"/>
                    </a:lnTo>
                    <a:lnTo>
                      <a:pt x="799" y="1205"/>
                    </a:lnTo>
                    <a:lnTo>
                      <a:pt x="790" y="1241"/>
                    </a:lnTo>
                    <a:lnTo>
                      <a:pt x="782" y="1279"/>
                    </a:lnTo>
                    <a:lnTo>
                      <a:pt x="773" y="1315"/>
                    </a:lnTo>
                    <a:lnTo>
                      <a:pt x="765" y="1353"/>
                    </a:lnTo>
                    <a:lnTo>
                      <a:pt x="757" y="1390"/>
                    </a:lnTo>
                    <a:lnTo>
                      <a:pt x="748" y="1427"/>
                    </a:lnTo>
                    <a:lnTo>
                      <a:pt x="740" y="1464"/>
                    </a:lnTo>
                    <a:lnTo>
                      <a:pt x="732" y="1501"/>
                    </a:lnTo>
                    <a:lnTo>
                      <a:pt x="723" y="1538"/>
                    </a:lnTo>
                    <a:lnTo>
                      <a:pt x="715" y="1575"/>
                    </a:lnTo>
                    <a:lnTo>
                      <a:pt x="706" y="1611"/>
                    </a:lnTo>
                    <a:lnTo>
                      <a:pt x="698" y="1648"/>
                    </a:lnTo>
                    <a:lnTo>
                      <a:pt x="689" y="1685"/>
                    </a:lnTo>
                    <a:lnTo>
                      <a:pt x="679" y="1721"/>
                    </a:lnTo>
                    <a:lnTo>
                      <a:pt x="670" y="1759"/>
                    </a:lnTo>
                    <a:lnTo>
                      <a:pt x="661" y="1796"/>
                    </a:lnTo>
                    <a:lnTo>
                      <a:pt x="652" y="1833"/>
                    </a:lnTo>
                    <a:lnTo>
                      <a:pt x="643" y="1870"/>
                    </a:lnTo>
                    <a:lnTo>
                      <a:pt x="634" y="1907"/>
                    </a:lnTo>
                    <a:lnTo>
                      <a:pt x="625" y="1943"/>
                    </a:lnTo>
                    <a:lnTo>
                      <a:pt x="615" y="1980"/>
                    </a:lnTo>
                    <a:lnTo>
                      <a:pt x="604" y="2018"/>
                    </a:lnTo>
                    <a:lnTo>
                      <a:pt x="594" y="2054"/>
                    </a:lnTo>
                    <a:lnTo>
                      <a:pt x="584" y="2091"/>
                    </a:lnTo>
                    <a:lnTo>
                      <a:pt x="574" y="2129"/>
                    </a:lnTo>
                    <a:lnTo>
                      <a:pt x="562" y="2166"/>
                    </a:lnTo>
                    <a:lnTo>
                      <a:pt x="552" y="2203"/>
                    </a:lnTo>
                    <a:lnTo>
                      <a:pt x="540" y="2240"/>
                    </a:lnTo>
                    <a:lnTo>
                      <a:pt x="529" y="2277"/>
                    </a:lnTo>
                    <a:lnTo>
                      <a:pt x="518" y="2314"/>
                    </a:lnTo>
                    <a:lnTo>
                      <a:pt x="507" y="2350"/>
                    </a:lnTo>
                    <a:lnTo>
                      <a:pt x="494" y="2386"/>
                    </a:lnTo>
                    <a:lnTo>
                      <a:pt x="483" y="2423"/>
                    </a:lnTo>
                    <a:lnTo>
                      <a:pt x="471" y="2460"/>
                    </a:lnTo>
                    <a:lnTo>
                      <a:pt x="460" y="2498"/>
                    </a:lnTo>
                    <a:lnTo>
                      <a:pt x="448" y="2533"/>
                    </a:lnTo>
                    <a:lnTo>
                      <a:pt x="435" y="2571"/>
                    </a:lnTo>
                    <a:lnTo>
                      <a:pt x="423" y="2606"/>
                    </a:lnTo>
                    <a:lnTo>
                      <a:pt x="411" y="2645"/>
                    </a:lnTo>
                    <a:lnTo>
                      <a:pt x="400" y="2681"/>
                    </a:lnTo>
                    <a:lnTo>
                      <a:pt x="386" y="2716"/>
                    </a:lnTo>
                    <a:lnTo>
                      <a:pt x="374" y="2753"/>
                    </a:lnTo>
                    <a:lnTo>
                      <a:pt x="362" y="2790"/>
                    </a:lnTo>
                    <a:lnTo>
                      <a:pt x="350" y="2826"/>
                    </a:lnTo>
                    <a:lnTo>
                      <a:pt x="336" y="2862"/>
                    </a:lnTo>
                    <a:lnTo>
                      <a:pt x="325" y="2899"/>
                    </a:lnTo>
                    <a:lnTo>
                      <a:pt x="311" y="2936"/>
                    </a:lnTo>
                    <a:lnTo>
                      <a:pt x="299" y="2972"/>
                    </a:lnTo>
                    <a:lnTo>
                      <a:pt x="287" y="3008"/>
                    </a:lnTo>
                    <a:lnTo>
                      <a:pt x="275" y="3045"/>
                    </a:lnTo>
                    <a:lnTo>
                      <a:pt x="261" y="3081"/>
                    </a:lnTo>
                    <a:lnTo>
                      <a:pt x="250" y="3118"/>
                    </a:lnTo>
                    <a:lnTo>
                      <a:pt x="237" y="3154"/>
                    </a:lnTo>
                    <a:lnTo>
                      <a:pt x="224" y="3190"/>
                    </a:lnTo>
                    <a:lnTo>
                      <a:pt x="211" y="3227"/>
                    </a:lnTo>
                    <a:lnTo>
                      <a:pt x="200" y="3263"/>
                    </a:lnTo>
                    <a:lnTo>
                      <a:pt x="187" y="3301"/>
                    </a:lnTo>
                    <a:lnTo>
                      <a:pt x="175" y="3336"/>
                    </a:lnTo>
                    <a:lnTo>
                      <a:pt x="162" y="3373"/>
                    </a:lnTo>
                    <a:lnTo>
                      <a:pt x="151" y="3410"/>
                    </a:lnTo>
                    <a:lnTo>
                      <a:pt x="139" y="3446"/>
                    </a:lnTo>
                    <a:lnTo>
                      <a:pt x="128" y="3483"/>
                    </a:lnTo>
                    <a:lnTo>
                      <a:pt x="116" y="3519"/>
                    </a:lnTo>
                    <a:lnTo>
                      <a:pt x="114" y="3526"/>
                    </a:lnTo>
                    <a:lnTo>
                      <a:pt x="113" y="3534"/>
                    </a:lnTo>
                    <a:lnTo>
                      <a:pt x="111" y="3539"/>
                    </a:lnTo>
                    <a:lnTo>
                      <a:pt x="111" y="3541"/>
                    </a:lnTo>
                    <a:lnTo>
                      <a:pt x="110" y="3542"/>
                    </a:lnTo>
                    <a:lnTo>
                      <a:pt x="108" y="3543"/>
                    </a:lnTo>
                    <a:lnTo>
                      <a:pt x="96" y="3584"/>
                    </a:lnTo>
                    <a:lnTo>
                      <a:pt x="83" y="3625"/>
                    </a:lnTo>
                    <a:lnTo>
                      <a:pt x="70" y="3667"/>
                    </a:lnTo>
                    <a:lnTo>
                      <a:pt x="59" y="3708"/>
                    </a:lnTo>
                    <a:lnTo>
                      <a:pt x="46" y="3749"/>
                    </a:lnTo>
                    <a:lnTo>
                      <a:pt x="34" y="3790"/>
                    </a:lnTo>
                    <a:lnTo>
                      <a:pt x="22" y="3830"/>
                    </a:lnTo>
                    <a:lnTo>
                      <a:pt x="11" y="3873"/>
                    </a:lnTo>
                    <a:lnTo>
                      <a:pt x="0" y="3915"/>
                    </a:lnTo>
                    <a:lnTo>
                      <a:pt x="4" y="3918"/>
                    </a:lnTo>
                    <a:lnTo>
                      <a:pt x="10" y="3920"/>
                    </a:lnTo>
                    <a:lnTo>
                      <a:pt x="15" y="3925"/>
                    </a:lnTo>
                    <a:lnTo>
                      <a:pt x="21" y="3920"/>
                    </a:lnTo>
                    <a:lnTo>
                      <a:pt x="27" y="3918"/>
                    </a:lnTo>
                    <a:lnTo>
                      <a:pt x="36" y="3918"/>
                    </a:lnTo>
                    <a:lnTo>
                      <a:pt x="71" y="3929"/>
                    </a:lnTo>
                    <a:lnTo>
                      <a:pt x="108" y="3941"/>
                    </a:lnTo>
                    <a:lnTo>
                      <a:pt x="143" y="3952"/>
                    </a:lnTo>
                    <a:lnTo>
                      <a:pt x="179" y="3961"/>
                    </a:lnTo>
                    <a:lnTo>
                      <a:pt x="216" y="3971"/>
                    </a:lnTo>
                    <a:lnTo>
                      <a:pt x="253" y="3982"/>
                    </a:lnTo>
                    <a:lnTo>
                      <a:pt x="290" y="3991"/>
                    </a:lnTo>
                    <a:lnTo>
                      <a:pt x="326" y="3999"/>
                    </a:lnTo>
                    <a:lnTo>
                      <a:pt x="363" y="4008"/>
                    </a:lnTo>
                    <a:lnTo>
                      <a:pt x="400" y="4016"/>
                    </a:lnTo>
                    <a:lnTo>
                      <a:pt x="437" y="4024"/>
                    </a:lnTo>
                    <a:lnTo>
                      <a:pt x="474" y="4031"/>
                    </a:lnTo>
                    <a:lnTo>
                      <a:pt x="510" y="4039"/>
                    </a:lnTo>
                    <a:lnTo>
                      <a:pt x="548" y="4045"/>
                    </a:lnTo>
                    <a:lnTo>
                      <a:pt x="585" y="4052"/>
                    </a:lnTo>
                    <a:lnTo>
                      <a:pt x="623" y="4059"/>
                    </a:lnTo>
                    <a:lnTo>
                      <a:pt x="660" y="4065"/>
                    </a:lnTo>
                    <a:lnTo>
                      <a:pt x="698" y="4070"/>
                    </a:lnTo>
                    <a:lnTo>
                      <a:pt x="735" y="4076"/>
                    </a:lnTo>
                    <a:lnTo>
                      <a:pt x="772" y="4082"/>
                    </a:lnTo>
                    <a:lnTo>
                      <a:pt x="809" y="4086"/>
                    </a:lnTo>
                    <a:lnTo>
                      <a:pt x="847" y="4092"/>
                    </a:lnTo>
                    <a:lnTo>
                      <a:pt x="885" y="4098"/>
                    </a:lnTo>
                    <a:lnTo>
                      <a:pt x="922" y="4101"/>
                    </a:lnTo>
                    <a:lnTo>
                      <a:pt x="959" y="4107"/>
                    </a:lnTo>
                    <a:lnTo>
                      <a:pt x="997" y="4110"/>
                    </a:lnTo>
                    <a:lnTo>
                      <a:pt x="1034" y="4115"/>
                    </a:lnTo>
                    <a:lnTo>
                      <a:pt x="1073" y="4118"/>
                    </a:lnTo>
                    <a:lnTo>
                      <a:pt x="1110" y="4123"/>
                    </a:lnTo>
                    <a:lnTo>
                      <a:pt x="1147" y="4127"/>
                    </a:lnTo>
                    <a:lnTo>
                      <a:pt x="1185" y="4131"/>
                    </a:lnTo>
                    <a:lnTo>
                      <a:pt x="1223" y="4134"/>
                    </a:lnTo>
                    <a:lnTo>
                      <a:pt x="1260" y="4137"/>
                    </a:lnTo>
                    <a:lnTo>
                      <a:pt x="1298" y="4141"/>
                    </a:lnTo>
                    <a:lnTo>
                      <a:pt x="1336" y="4144"/>
                    </a:lnTo>
                    <a:lnTo>
                      <a:pt x="1373" y="4148"/>
                    </a:lnTo>
                    <a:lnTo>
                      <a:pt x="1411" y="4151"/>
                    </a:lnTo>
                    <a:lnTo>
                      <a:pt x="1448" y="4155"/>
                    </a:lnTo>
                    <a:lnTo>
                      <a:pt x="1487" y="4158"/>
                    </a:lnTo>
                    <a:lnTo>
                      <a:pt x="1524" y="4161"/>
                    </a:lnTo>
                    <a:lnTo>
                      <a:pt x="1564" y="4165"/>
                    </a:lnTo>
                    <a:lnTo>
                      <a:pt x="1603" y="4167"/>
                    </a:lnTo>
                    <a:lnTo>
                      <a:pt x="1641" y="4170"/>
                    </a:lnTo>
                    <a:lnTo>
                      <a:pt x="1680" y="4173"/>
                    </a:lnTo>
                    <a:lnTo>
                      <a:pt x="1719" y="4176"/>
                    </a:lnTo>
                    <a:lnTo>
                      <a:pt x="1758" y="4178"/>
                    </a:lnTo>
                    <a:lnTo>
                      <a:pt x="1798" y="4181"/>
                    </a:lnTo>
                    <a:lnTo>
                      <a:pt x="1837" y="4183"/>
                    </a:lnTo>
                    <a:lnTo>
                      <a:pt x="1876" y="4185"/>
                    </a:lnTo>
                    <a:lnTo>
                      <a:pt x="1914" y="4188"/>
                    </a:lnTo>
                    <a:lnTo>
                      <a:pt x="1953" y="4191"/>
                    </a:lnTo>
                    <a:lnTo>
                      <a:pt x="1992" y="4193"/>
                    </a:lnTo>
                    <a:lnTo>
                      <a:pt x="2031" y="4195"/>
                    </a:lnTo>
                    <a:lnTo>
                      <a:pt x="2070" y="4198"/>
                    </a:lnTo>
                    <a:lnTo>
                      <a:pt x="2111" y="4200"/>
                    </a:lnTo>
                    <a:lnTo>
                      <a:pt x="2148" y="4202"/>
                    </a:lnTo>
                    <a:lnTo>
                      <a:pt x="2188" y="4206"/>
                    </a:lnTo>
                    <a:lnTo>
                      <a:pt x="2227" y="4208"/>
                    </a:lnTo>
                    <a:lnTo>
                      <a:pt x="2255" y="4211"/>
                    </a:lnTo>
                    <a:lnTo>
                      <a:pt x="2286" y="4213"/>
                    </a:lnTo>
                    <a:lnTo>
                      <a:pt x="2316" y="4215"/>
                    </a:lnTo>
                    <a:lnTo>
                      <a:pt x="2374" y="4217"/>
                    </a:lnTo>
                    <a:lnTo>
                      <a:pt x="2432" y="4221"/>
                    </a:lnTo>
                    <a:lnTo>
                      <a:pt x="2490" y="4226"/>
                    </a:lnTo>
                    <a:lnTo>
                      <a:pt x="2535" y="4231"/>
                    </a:lnTo>
                    <a:lnTo>
                      <a:pt x="2582" y="4235"/>
                    </a:lnTo>
                    <a:lnTo>
                      <a:pt x="2626" y="4241"/>
                    </a:lnTo>
                    <a:lnTo>
                      <a:pt x="2671" y="4249"/>
                    </a:lnTo>
                    <a:lnTo>
                      <a:pt x="2717" y="4258"/>
                    </a:lnTo>
                    <a:lnTo>
                      <a:pt x="2762" y="4267"/>
                    </a:lnTo>
                    <a:lnTo>
                      <a:pt x="2804" y="4280"/>
                    </a:lnTo>
                    <a:lnTo>
                      <a:pt x="2819" y="4286"/>
                    </a:lnTo>
                    <a:lnTo>
                      <a:pt x="2827" y="4297"/>
                    </a:lnTo>
                    <a:lnTo>
                      <a:pt x="2833" y="4309"/>
                    </a:lnTo>
                    <a:lnTo>
                      <a:pt x="2867" y="4308"/>
                    </a:lnTo>
                    <a:lnTo>
                      <a:pt x="2898" y="4298"/>
                    </a:lnTo>
                    <a:lnTo>
                      <a:pt x="2926" y="4280"/>
                    </a:lnTo>
                    <a:lnTo>
                      <a:pt x="2925" y="4276"/>
                    </a:lnTo>
                    <a:lnTo>
                      <a:pt x="2924" y="4273"/>
                    </a:lnTo>
                    <a:lnTo>
                      <a:pt x="2925" y="4269"/>
                    </a:lnTo>
                    <a:close/>
                    <a:moveTo>
                      <a:pt x="1336" y="296"/>
                    </a:moveTo>
                    <a:lnTo>
                      <a:pt x="1375" y="294"/>
                    </a:lnTo>
                    <a:lnTo>
                      <a:pt x="1416" y="293"/>
                    </a:lnTo>
                    <a:lnTo>
                      <a:pt x="1457" y="294"/>
                    </a:lnTo>
                    <a:lnTo>
                      <a:pt x="1499" y="296"/>
                    </a:lnTo>
                    <a:lnTo>
                      <a:pt x="1540" y="300"/>
                    </a:lnTo>
                    <a:lnTo>
                      <a:pt x="1581" y="303"/>
                    </a:lnTo>
                    <a:lnTo>
                      <a:pt x="1622" y="309"/>
                    </a:lnTo>
                    <a:lnTo>
                      <a:pt x="1663" y="315"/>
                    </a:lnTo>
                    <a:lnTo>
                      <a:pt x="1704" y="321"/>
                    </a:lnTo>
                    <a:lnTo>
                      <a:pt x="1744" y="328"/>
                    </a:lnTo>
                    <a:lnTo>
                      <a:pt x="1787" y="335"/>
                    </a:lnTo>
                    <a:lnTo>
                      <a:pt x="1827" y="341"/>
                    </a:lnTo>
                    <a:lnTo>
                      <a:pt x="1865" y="346"/>
                    </a:lnTo>
                    <a:lnTo>
                      <a:pt x="1907" y="352"/>
                    </a:lnTo>
                    <a:lnTo>
                      <a:pt x="1948" y="358"/>
                    </a:lnTo>
                    <a:lnTo>
                      <a:pt x="1989" y="364"/>
                    </a:lnTo>
                    <a:lnTo>
                      <a:pt x="2031" y="369"/>
                    </a:lnTo>
                    <a:lnTo>
                      <a:pt x="2072" y="375"/>
                    </a:lnTo>
                    <a:lnTo>
                      <a:pt x="2115" y="382"/>
                    </a:lnTo>
                    <a:lnTo>
                      <a:pt x="2156" y="387"/>
                    </a:lnTo>
                    <a:lnTo>
                      <a:pt x="2197" y="393"/>
                    </a:lnTo>
                    <a:lnTo>
                      <a:pt x="2238" y="399"/>
                    </a:lnTo>
                    <a:lnTo>
                      <a:pt x="2280" y="404"/>
                    </a:lnTo>
                    <a:lnTo>
                      <a:pt x="2321" y="411"/>
                    </a:lnTo>
                    <a:lnTo>
                      <a:pt x="2362" y="418"/>
                    </a:lnTo>
                    <a:lnTo>
                      <a:pt x="2404" y="425"/>
                    </a:lnTo>
                    <a:lnTo>
                      <a:pt x="2446" y="431"/>
                    </a:lnTo>
                    <a:lnTo>
                      <a:pt x="2484" y="437"/>
                    </a:lnTo>
                    <a:lnTo>
                      <a:pt x="2521" y="444"/>
                    </a:lnTo>
                    <a:lnTo>
                      <a:pt x="2559" y="450"/>
                    </a:lnTo>
                    <a:lnTo>
                      <a:pt x="2596" y="457"/>
                    </a:lnTo>
                    <a:lnTo>
                      <a:pt x="2634" y="462"/>
                    </a:lnTo>
                    <a:lnTo>
                      <a:pt x="2673" y="469"/>
                    </a:lnTo>
                    <a:lnTo>
                      <a:pt x="2711" y="476"/>
                    </a:lnTo>
                    <a:lnTo>
                      <a:pt x="2750" y="483"/>
                    </a:lnTo>
                    <a:lnTo>
                      <a:pt x="2787" y="489"/>
                    </a:lnTo>
                    <a:lnTo>
                      <a:pt x="2825" y="495"/>
                    </a:lnTo>
                    <a:lnTo>
                      <a:pt x="2862" y="502"/>
                    </a:lnTo>
                    <a:lnTo>
                      <a:pt x="2901" y="509"/>
                    </a:lnTo>
                    <a:lnTo>
                      <a:pt x="2939" y="515"/>
                    </a:lnTo>
                    <a:lnTo>
                      <a:pt x="2976" y="522"/>
                    </a:lnTo>
                    <a:lnTo>
                      <a:pt x="3014" y="527"/>
                    </a:lnTo>
                    <a:lnTo>
                      <a:pt x="3053" y="534"/>
                    </a:lnTo>
                    <a:lnTo>
                      <a:pt x="3091" y="541"/>
                    </a:lnTo>
                    <a:lnTo>
                      <a:pt x="3129" y="547"/>
                    </a:lnTo>
                    <a:lnTo>
                      <a:pt x="3167" y="552"/>
                    </a:lnTo>
                    <a:lnTo>
                      <a:pt x="3205" y="559"/>
                    </a:lnTo>
                    <a:lnTo>
                      <a:pt x="3242" y="565"/>
                    </a:lnTo>
                    <a:lnTo>
                      <a:pt x="3281" y="570"/>
                    </a:lnTo>
                    <a:lnTo>
                      <a:pt x="3318" y="576"/>
                    </a:lnTo>
                    <a:lnTo>
                      <a:pt x="3357" y="582"/>
                    </a:lnTo>
                    <a:lnTo>
                      <a:pt x="3396" y="588"/>
                    </a:lnTo>
                    <a:lnTo>
                      <a:pt x="3433" y="593"/>
                    </a:lnTo>
                    <a:lnTo>
                      <a:pt x="3471" y="599"/>
                    </a:lnTo>
                    <a:lnTo>
                      <a:pt x="3511" y="603"/>
                    </a:lnTo>
                    <a:lnTo>
                      <a:pt x="3548" y="608"/>
                    </a:lnTo>
                    <a:lnTo>
                      <a:pt x="3586" y="614"/>
                    </a:lnTo>
                    <a:lnTo>
                      <a:pt x="3603" y="625"/>
                    </a:lnTo>
                    <a:lnTo>
                      <a:pt x="3599" y="643"/>
                    </a:lnTo>
                    <a:lnTo>
                      <a:pt x="3580" y="651"/>
                    </a:lnTo>
                    <a:lnTo>
                      <a:pt x="3542" y="648"/>
                    </a:lnTo>
                    <a:lnTo>
                      <a:pt x="3503" y="644"/>
                    </a:lnTo>
                    <a:lnTo>
                      <a:pt x="3465" y="642"/>
                    </a:lnTo>
                    <a:lnTo>
                      <a:pt x="3426" y="638"/>
                    </a:lnTo>
                    <a:lnTo>
                      <a:pt x="3388" y="634"/>
                    </a:lnTo>
                    <a:lnTo>
                      <a:pt x="3349" y="632"/>
                    </a:lnTo>
                    <a:lnTo>
                      <a:pt x="3310" y="628"/>
                    </a:lnTo>
                    <a:lnTo>
                      <a:pt x="3272" y="626"/>
                    </a:lnTo>
                    <a:lnTo>
                      <a:pt x="3233" y="623"/>
                    </a:lnTo>
                    <a:lnTo>
                      <a:pt x="3196" y="621"/>
                    </a:lnTo>
                    <a:lnTo>
                      <a:pt x="3157" y="617"/>
                    </a:lnTo>
                    <a:lnTo>
                      <a:pt x="3118" y="615"/>
                    </a:lnTo>
                    <a:lnTo>
                      <a:pt x="3080" y="611"/>
                    </a:lnTo>
                    <a:lnTo>
                      <a:pt x="3041" y="609"/>
                    </a:lnTo>
                    <a:lnTo>
                      <a:pt x="3001" y="607"/>
                    </a:lnTo>
                    <a:lnTo>
                      <a:pt x="2964" y="603"/>
                    </a:lnTo>
                    <a:lnTo>
                      <a:pt x="2925" y="600"/>
                    </a:lnTo>
                    <a:lnTo>
                      <a:pt x="2886" y="598"/>
                    </a:lnTo>
                    <a:lnTo>
                      <a:pt x="2848" y="594"/>
                    </a:lnTo>
                    <a:lnTo>
                      <a:pt x="2810" y="592"/>
                    </a:lnTo>
                    <a:lnTo>
                      <a:pt x="2770" y="589"/>
                    </a:lnTo>
                    <a:lnTo>
                      <a:pt x="2732" y="585"/>
                    </a:lnTo>
                    <a:lnTo>
                      <a:pt x="2692" y="582"/>
                    </a:lnTo>
                    <a:lnTo>
                      <a:pt x="2653" y="578"/>
                    </a:lnTo>
                    <a:lnTo>
                      <a:pt x="2616" y="576"/>
                    </a:lnTo>
                    <a:lnTo>
                      <a:pt x="2577" y="573"/>
                    </a:lnTo>
                    <a:lnTo>
                      <a:pt x="2538" y="568"/>
                    </a:lnTo>
                    <a:lnTo>
                      <a:pt x="2501" y="565"/>
                    </a:lnTo>
                    <a:lnTo>
                      <a:pt x="2463" y="561"/>
                    </a:lnTo>
                    <a:lnTo>
                      <a:pt x="2424" y="557"/>
                    </a:lnTo>
                    <a:lnTo>
                      <a:pt x="2382" y="552"/>
                    </a:lnTo>
                    <a:lnTo>
                      <a:pt x="2339" y="549"/>
                    </a:lnTo>
                    <a:lnTo>
                      <a:pt x="2299" y="544"/>
                    </a:lnTo>
                    <a:lnTo>
                      <a:pt x="2258" y="540"/>
                    </a:lnTo>
                    <a:lnTo>
                      <a:pt x="2216" y="535"/>
                    </a:lnTo>
                    <a:lnTo>
                      <a:pt x="2175" y="532"/>
                    </a:lnTo>
                    <a:lnTo>
                      <a:pt x="2133" y="527"/>
                    </a:lnTo>
                    <a:lnTo>
                      <a:pt x="2089" y="524"/>
                    </a:lnTo>
                    <a:lnTo>
                      <a:pt x="2047" y="519"/>
                    </a:lnTo>
                    <a:lnTo>
                      <a:pt x="2006" y="515"/>
                    </a:lnTo>
                    <a:lnTo>
                      <a:pt x="1965" y="511"/>
                    </a:lnTo>
                    <a:lnTo>
                      <a:pt x="1923" y="507"/>
                    </a:lnTo>
                    <a:lnTo>
                      <a:pt x="1882" y="503"/>
                    </a:lnTo>
                    <a:lnTo>
                      <a:pt x="1840" y="500"/>
                    </a:lnTo>
                    <a:lnTo>
                      <a:pt x="1801" y="495"/>
                    </a:lnTo>
                    <a:lnTo>
                      <a:pt x="1758" y="493"/>
                    </a:lnTo>
                    <a:lnTo>
                      <a:pt x="1716" y="491"/>
                    </a:lnTo>
                    <a:lnTo>
                      <a:pt x="1675" y="489"/>
                    </a:lnTo>
                    <a:lnTo>
                      <a:pt x="1633" y="485"/>
                    </a:lnTo>
                    <a:lnTo>
                      <a:pt x="1594" y="483"/>
                    </a:lnTo>
                    <a:lnTo>
                      <a:pt x="1552" y="478"/>
                    </a:lnTo>
                    <a:lnTo>
                      <a:pt x="1511" y="474"/>
                    </a:lnTo>
                    <a:lnTo>
                      <a:pt x="1469" y="469"/>
                    </a:lnTo>
                    <a:lnTo>
                      <a:pt x="1429" y="464"/>
                    </a:lnTo>
                    <a:lnTo>
                      <a:pt x="1390" y="456"/>
                    </a:lnTo>
                    <a:lnTo>
                      <a:pt x="1350" y="447"/>
                    </a:lnTo>
                    <a:lnTo>
                      <a:pt x="1312" y="436"/>
                    </a:lnTo>
                    <a:lnTo>
                      <a:pt x="1278" y="419"/>
                    </a:lnTo>
                    <a:lnTo>
                      <a:pt x="1257" y="398"/>
                    </a:lnTo>
                    <a:lnTo>
                      <a:pt x="1250" y="373"/>
                    </a:lnTo>
                    <a:lnTo>
                      <a:pt x="1254" y="346"/>
                    </a:lnTo>
                    <a:lnTo>
                      <a:pt x="1270" y="324"/>
                    </a:lnTo>
                    <a:lnTo>
                      <a:pt x="1298" y="306"/>
                    </a:lnTo>
                    <a:lnTo>
                      <a:pt x="1336" y="296"/>
                    </a:lnTo>
                    <a:close/>
                    <a:moveTo>
                      <a:pt x="1513" y="2306"/>
                    </a:moveTo>
                    <a:lnTo>
                      <a:pt x="1483" y="2289"/>
                    </a:lnTo>
                    <a:lnTo>
                      <a:pt x="1472" y="2259"/>
                    </a:lnTo>
                    <a:lnTo>
                      <a:pt x="1482" y="2231"/>
                    </a:lnTo>
                    <a:lnTo>
                      <a:pt x="1513" y="2219"/>
                    </a:lnTo>
                    <a:lnTo>
                      <a:pt x="1552" y="2223"/>
                    </a:lnTo>
                    <a:lnTo>
                      <a:pt x="1590" y="2225"/>
                    </a:lnTo>
                    <a:lnTo>
                      <a:pt x="1629" y="2227"/>
                    </a:lnTo>
                    <a:lnTo>
                      <a:pt x="1669" y="2229"/>
                    </a:lnTo>
                    <a:lnTo>
                      <a:pt x="1707" y="2232"/>
                    </a:lnTo>
                    <a:lnTo>
                      <a:pt x="1747" y="2233"/>
                    </a:lnTo>
                    <a:lnTo>
                      <a:pt x="1788" y="2236"/>
                    </a:lnTo>
                    <a:lnTo>
                      <a:pt x="1828" y="2237"/>
                    </a:lnTo>
                    <a:lnTo>
                      <a:pt x="1866" y="2240"/>
                    </a:lnTo>
                    <a:lnTo>
                      <a:pt x="1906" y="2242"/>
                    </a:lnTo>
                    <a:lnTo>
                      <a:pt x="1946" y="2244"/>
                    </a:lnTo>
                    <a:lnTo>
                      <a:pt x="1986" y="2248"/>
                    </a:lnTo>
                    <a:lnTo>
                      <a:pt x="2025" y="2251"/>
                    </a:lnTo>
                    <a:lnTo>
                      <a:pt x="2064" y="2253"/>
                    </a:lnTo>
                    <a:lnTo>
                      <a:pt x="2105" y="2257"/>
                    </a:lnTo>
                    <a:lnTo>
                      <a:pt x="2146" y="2261"/>
                    </a:lnTo>
                    <a:lnTo>
                      <a:pt x="2185" y="2266"/>
                    </a:lnTo>
                    <a:lnTo>
                      <a:pt x="2223" y="2270"/>
                    </a:lnTo>
                    <a:lnTo>
                      <a:pt x="2263" y="2276"/>
                    </a:lnTo>
                    <a:lnTo>
                      <a:pt x="2301" y="2282"/>
                    </a:lnTo>
                    <a:lnTo>
                      <a:pt x="2339" y="2289"/>
                    </a:lnTo>
                    <a:lnTo>
                      <a:pt x="2379" y="2294"/>
                    </a:lnTo>
                    <a:lnTo>
                      <a:pt x="2418" y="2303"/>
                    </a:lnTo>
                    <a:lnTo>
                      <a:pt x="2457" y="2311"/>
                    </a:lnTo>
                    <a:lnTo>
                      <a:pt x="2494" y="2320"/>
                    </a:lnTo>
                    <a:lnTo>
                      <a:pt x="2532" y="2330"/>
                    </a:lnTo>
                    <a:lnTo>
                      <a:pt x="2559" y="2348"/>
                    </a:lnTo>
                    <a:lnTo>
                      <a:pt x="2570" y="2376"/>
                    </a:lnTo>
                    <a:lnTo>
                      <a:pt x="2567" y="2408"/>
                    </a:lnTo>
                    <a:lnTo>
                      <a:pt x="2549" y="2432"/>
                    </a:lnTo>
                    <a:lnTo>
                      <a:pt x="2516" y="2440"/>
                    </a:lnTo>
                    <a:lnTo>
                      <a:pt x="2478" y="2439"/>
                    </a:lnTo>
                    <a:lnTo>
                      <a:pt x="2438" y="2436"/>
                    </a:lnTo>
                    <a:lnTo>
                      <a:pt x="2400" y="2433"/>
                    </a:lnTo>
                    <a:lnTo>
                      <a:pt x="2361" y="2430"/>
                    </a:lnTo>
                    <a:lnTo>
                      <a:pt x="2322" y="2425"/>
                    </a:lnTo>
                    <a:lnTo>
                      <a:pt x="2284" y="2422"/>
                    </a:lnTo>
                    <a:lnTo>
                      <a:pt x="2246" y="2416"/>
                    </a:lnTo>
                    <a:lnTo>
                      <a:pt x="2208" y="2411"/>
                    </a:lnTo>
                    <a:lnTo>
                      <a:pt x="2169" y="2407"/>
                    </a:lnTo>
                    <a:lnTo>
                      <a:pt x="2130" y="2401"/>
                    </a:lnTo>
                    <a:lnTo>
                      <a:pt x="2090" y="2395"/>
                    </a:lnTo>
                    <a:lnTo>
                      <a:pt x="2052" y="2390"/>
                    </a:lnTo>
                    <a:lnTo>
                      <a:pt x="2013" y="2384"/>
                    </a:lnTo>
                    <a:lnTo>
                      <a:pt x="1974" y="2377"/>
                    </a:lnTo>
                    <a:lnTo>
                      <a:pt x="1936" y="2372"/>
                    </a:lnTo>
                    <a:lnTo>
                      <a:pt x="1897" y="2365"/>
                    </a:lnTo>
                    <a:lnTo>
                      <a:pt x="1860" y="2359"/>
                    </a:lnTo>
                    <a:lnTo>
                      <a:pt x="1821" y="2352"/>
                    </a:lnTo>
                    <a:lnTo>
                      <a:pt x="1781" y="2347"/>
                    </a:lnTo>
                    <a:lnTo>
                      <a:pt x="1743" y="2341"/>
                    </a:lnTo>
                    <a:lnTo>
                      <a:pt x="1704" y="2334"/>
                    </a:lnTo>
                    <a:lnTo>
                      <a:pt x="1665" y="2328"/>
                    </a:lnTo>
                    <a:lnTo>
                      <a:pt x="1628" y="2323"/>
                    </a:lnTo>
                    <a:lnTo>
                      <a:pt x="1590" y="2317"/>
                    </a:lnTo>
                    <a:lnTo>
                      <a:pt x="1552" y="2311"/>
                    </a:lnTo>
                    <a:lnTo>
                      <a:pt x="1513" y="2306"/>
                    </a:lnTo>
                    <a:close/>
                    <a:moveTo>
                      <a:pt x="2105" y="2800"/>
                    </a:moveTo>
                    <a:lnTo>
                      <a:pt x="2064" y="2801"/>
                    </a:lnTo>
                    <a:lnTo>
                      <a:pt x="2025" y="2800"/>
                    </a:lnTo>
                    <a:lnTo>
                      <a:pt x="1985" y="2799"/>
                    </a:lnTo>
                    <a:lnTo>
                      <a:pt x="1945" y="2798"/>
                    </a:lnTo>
                    <a:lnTo>
                      <a:pt x="1905" y="2795"/>
                    </a:lnTo>
                    <a:lnTo>
                      <a:pt x="1865" y="2791"/>
                    </a:lnTo>
                    <a:lnTo>
                      <a:pt x="1824" y="2787"/>
                    </a:lnTo>
                    <a:lnTo>
                      <a:pt x="1785" y="2780"/>
                    </a:lnTo>
                    <a:lnTo>
                      <a:pt x="1743" y="2775"/>
                    </a:lnTo>
                    <a:lnTo>
                      <a:pt x="1703" y="2766"/>
                    </a:lnTo>
                    <a:lnTo>
                      <a:pt x="1663" y="2759"/>
                    </a:lnTo>
                    <a:lnTo>
                      <a:pt x="1623" y="2750"/>
                    </a:lnTo>
                    <a:lnTo>
                      <a:pt x="1583" y="2741"/>
                    </a:lnTo>
                    <a:lnTo>
                      <a:pt x="1545" y="2730"/>
                    </a:lnTo>
                    <a:lnTo>
                      <a:pt x="1507" y="2718"/>
                    </a:lnTo>
                    <a:lnTo>
                      <a:pt x="1467" y="2707"/>
                    </a:lnTo>
                    <a:lnTo>
                      <a:pt x="1430" y="2695"/>
                    </a:lnTo>
                    <a:lnTo>
                      <a:pt x="1394" y="2681"/>
                    </a:lnTo>
                    <a:lnTo>
                      <a:pt x="1371" y="2656"/>
                    </a:lnTo>
                    <a:lnTo>
                      <a:pt x="1379" y="2626"/>
                    </a:lnTo>
                    <a:lnTo>
                      <a:pt x="1411" y="2617"/>
                    </a:lnTo>
                    <a:lnTo>
                      <a:pt x="1449" y="2629"/>
                    </a:lnTo>
                    <a:lnTo>
                      <a:pt x="1489" y="2638"/>
                    </a:lnTo>
                    <a:lnTo>
                      <a:pt x="1528" y="2645"/>
                    </a:lnTo>
                    <a:lnTo>
                      <a:pt x="1567" y="2649"/>
                    </a:lnTo>
                    <a:lnTo>
                      <a:pt x="1606" y="2651"/>
                    </a:lnTo>
                    <a:lnTo>
                      <a:pt x="1646" y="2656"/>
                    </a:lnTo>
                    <a:lnTo>
                      <a:pt x="1686" y="2658"/>
                    </a:lnTo>
                    <a:lnTo>
                      <a:pt x="1724" y="2658"/>
                    </a:lnTo>
                    <a:lnTo>
                      <a:pt x="1765" y="2660"/>
                    </a:lnTo>
                    <a:lnTo>
                      <a:pt x="1805" y="2660"/>
                    </a:lnTo>
                    <a:lnTo>
                      <a:pt x="1845" y="2660"/>
                    </a:lnTo>
                    <a:lnTo>
                      <a:pt x="1885" y="2663"/>
                    </a:lnTo>
                    <a:lnTo>
                      <a:pt x="1923" y="2665"/>
                    </a:lnTo>
                    <a:lnTo>
                      <a:pt x="1963" y="2667"/>
                    </a:lnTo>
                    <a:lnTo>
                      <a:pt x="2002" y="2670"/>
                    </a:lnTo>
                    <a:lnTo>
                      <a:pt x="2040" y="2676"/>
                    </a:lnTo>
                    <a:lnTo>
                      <a:pt x="2080" y="2681"/>
                    </a:lnTo>
                    <a:lnTo>
                      <a:pt x="2120" y="2690"/>
                    </a:lnTo>
                    <a:lnTo>
                      <a:pt x="2152" y="2714"/>
                    </a:lnTo>
                    <a:lnTo>
                      <a:pt x="2159" y="2750"/>
                    </a:lnTo>
                    <a:lnTo>
                      <a:pt x="2143" y="2784"/>
                    </a:lnTo>
                    <a:lnTo>
                      <a:pt x="2105" y="2800"/>
                    </a:lnTo>
                    <a:close/>
                    <a:moveTo>
                      <a:pt x="1606" y="1809"/>
                    </a:moveTo>
                    <a:lnTo>
                      <a:pt x="1592" y="1796"/>
                    </a:lnTo>
                    <a:lnTo>
                      <a:pt x="1595" y="1777"/>
                    </a:lnTo>
                    <a:lnTo>
                      <a:pt x="1612" y="1768"/>
                    </a:lnTo>
                    <a:lnTo>
                      <a:pt x="1652" y="1771"/>
                    </a:lnTo>
                    <a:lnTo>
                      <a:pt x="1690" y="1774"/>
                    </a:lnTo>
                    <a:lnTo>
                      <a:pt x="1729" y="1777"/>
                    </a:lnTo>
                    <a:lnTo>
                      <a:pt x="1769" y="1780"/>
                    </a:lnTo>
                    <a:lnTo>
                      <a:pt x="1808" y="1784"/>
                    </a:lnTo>
                    <a:lnTo>
                      <a:pt x="1848" y="1787"/>
                    </a:lnTo>
                    <a:lnTo>
                      <a:pt x="1887" y="1789"/>
                    </a:lnTo>
                    <a:lnTo>
                      <a:pt x="1926" y="1793"/>
                    </a:lnTo>
                    <a:lnTo>
                      <a:pt x="1965" y="1796"/>
                    </a:lnTo>
                    <a:lnTo>
                      <a:pt x="2004" y="1800"/>
                    </a:lnTo>
                    <a:lnTo>
                      <a:pt x="2043" y="1803"/>
                    </a:lnTo>
                    <a:lnTo>
                      <a:pt x="2081" y="1805"/>
                    </a:lnTo>
                    <a:lnTo>
                      <a:pt x="2122" y="1809"/>
                    </a:lnTo>
                    <a:lnTo>
                      <a:pt x="2162" y="1812"/>
                    </a:lnTo>
                    <a:lnTo>
                      <a:pt x="2201" y="1816"/>
                    </a:lnTo>
                    <a:lnTo>
                      <a:pt x="2239" y="1819"/>
                    </a:lnTo>
                    <a:lnTo>
                      <a:pt x="2278" y="1824"/>
                    </a:lnTo>
                    <a:lnTo>
                      <a:pt x="2318" y="1826"/>
                    </a:lnTo>
                    <a:lnTo>
                      <a:pt x="2357" y="1830"/>
                    </a:lnTo>
                    <a:lnTo>
                      <a:pt x="2395" y="1835"/>
                    </a:lnTo>
                    <a:lnTo>
                      <a:pt x="2435" y="1839"/>
                    </a:lnTo>
                    <a:lnTo>
                      <a:pt x="2475" y="1844"/>
                    </a:lnTo>
                    <a:lnTo>
                      <a:pt x="2513" y="1849"/>
                    </a:lnTo>
                    <a:lnTo>
                      <a:pt x="2553" y="1853"/>
                    </a:lnTo>
                    <a:lnTo>
                      <a:pt x="2591" y="1858"/>
                    </a:lnTo>
                    <a:lnTo>
                      <a:pt x="2631" y="1864"/>
                    </a:lnTo>
                    <a:lnTo>
                      <a:pt x="2668" y="1870"/>
                    </a:lnTo>
                    <a:lnTo>
                      <a:pt x="2709" y="1876"/>
                    </a:lnTo>
                    <a:lnTo>
                      <a:pt x="2748" y="1882"/>
                    </a:lnTo>
                    <a:lnTo>
                      <a:pt x="2785" y="1888"/>
                    </a:lnTo>
                    <a:lnTo>
                      <a:pt x="2815" y="1913"/>
                    </a:lnTo>
                    <a:lnTo>
                      <a:pt x="2808" y="1951"/>
                    </a:lnTo>
                    <a:lnTo>
                      <a:pt x="2775" y="1967"/>
                    </a:lnTo>
                    <a:lnTo>
                      <a:pt x="2737" y="1963"/>
                    </a:lnTo>
                    <a:lnTo>
                      <a:pt x="2696" y="1960"/>
                    </a:lnTo>
                    <a:lnTo>
                      <a:pt x="2657" y="1955"/>
                    </a:lnTo>
                    <a:lnTo>
                      <a:pt x="2619" y="1951"/>
                    </a:lnTo>
                    <a:lnTo>
                      <a:pt x="2579" y="1947"/>
                    </a:lnTo>
                    <a:lnTo>
                      <a:pt x="2541" y="1943"/>
                    </a:lnTo>
                    <a:lnTo>
                      <a:pt x="2501" y="1940"/>
                    </a:lnTo>
                    <a:lnTo>
                      <a:pt x="2463" y="1934"/>
                    </a:lnTo>
                    <a:lnTo>
                      <a:pt x="2424" y="1930"/>
                    </a:lnTo>
                    <a:lnTo>
                      <a:pt x="2384" y="1925"/>
                    </a:lnTo>
                    <a:lnTo>
                      <a:pt x="2344" y="1920"/>
                    </a:lnTo>
                    <a:lnTo>
                      <a:pt x="2305" y="1916"/>
                    </a:lnTo>
                    <a:lnTo>
                      <a:pt x="2267" y="1910"/>
                    </a:lnTo>
                    <a:lnTo>
                      <a:pt x="2228" y="1905"/>
                    </a:lnTo>
                    <a:lnTo>
                      <a:pt x="2189" y="1901"/>
                    </a:lnTo>
                    <a:lnTo>
                      <a:pt x="2151" y="1895"/>
                    </a:lnTo>
                    <a:lnTo>
                      <a:pt x="2112" y="1891"/>
                    </a:lnTo>
                    <a:lnTo>
                      <a:pt x="2071" y="1884"/>
                    </a:lnTo>
                    <a:lnTo>
                      <a:pt x="2032" y="1878"/>
                    </a:lnTo>
                    <a:lnTo>
                      <a:pt x="1994" y="1872"/>
                    </a:lnTo>
                    <a:lnTo>
                      <a:pt x="1955" y="1867"/>
                    </a:lnTo>
                    <a:lnTo>
                      <a:pt x="1918" y="1861"/>
                    </a:lnTo>
                    <a:lnTo>
                      <a:pt x="1878" y="1855"/>
                    </a:lnTo>
                    <a:lnTo>
                      <a:pt x="1839" y="1850"/>
                    </a:lnTo>
                    <a:lnTo>
                      <a:pt x="1802" y="1843"/>
                    </a:lnTo>
                    <a:lnTo>
                      <a:pt x="1761" y="1836"/>
                    </a:lnTo>
                    <a:lnTo>
                      <a:pt x="1722" y="1829"/>
                    </a:lnTo>
                    <a:lnTo>
                      <a:pt x="1683" y="1824"/>
                    </a:lnTo>
                    <a:lnTo>
                      <a:pt x="1645" y="1816"/>
                    </a:lnTo>
                    <a:lnTo>
                      <a:pt x="1606" y="1809"/>
                    </a:lnTo>
                    <a:close/>
                    <a:moveTo>
                      <a:pt x="1731" y="1407"/>
                    </a:moveTo>
                    <a:lnTo>
                      <a:pt x="1718" y="1395"/>
                    </a:lnTo>
                    <a:lnTo>
                      <a:pt x="1720" y="1374"/>
                    </a:lnTo>
                    <a:lnTo>
                      <a:pt x="1737" y="1365"/>
                    </a:lnTo>
                    <a:lnTo>
                      <a:pt x="1777" y="1369"/>
                    </a:lnTo>
                    <a:lnTo>
                      <a:pt x="1816" y="1372"/>
                    </a:lnTo>
                    <a:lnTo>
                      <a:pt x="1856" y="1376"/>
                    </a:lnTo>
                    <a:lnTo>
                      <a:pt x="1895" y="1379"/>
                    </a:lnTo>
                    <a:lnTo>
                      <a:pt x="1935" y="1381"/>
                    </a:lnTo>
                    <a:lnTo>
                      <a:pt x="1972" y="1386"/>
                    </a:lnTo>
                    <a:lnTo>
                      <a:pt x="2012" y="1389"/>
                    </a:lnTo>
                    <a:lnTo>
                      <a:pt x="2051" y="1391"/>
                    </a:lnTo>
                    <a:lnTo>
                      <a:pt x="2090" y="1395"/>
                    </a:lnTo>
                    <a:lnTo>
                      <a:pt x="2131" y="1398"/>
                    </a:lnTo>
                    <a:lnTo>
                      <a:pt x="2170" y="1402"/>
                    </a:lnTo>
                    <a:lnTo>
                      <a:pt x="2209" y="1405"/>
                    </a:lnTo>
                    <a:lnTo>
                      <a:pt x="2247" y="1407"/>
                    </a:lnTo>
                    <a:lnTo>
                      <a:pt x="2287" y="1411"/>
                    </a:lnTo>
                    <a:lnTo>
                      <a:pt x="2326" y="1414"/>
                    </a:lnTo>
                    <a:lnTo>
                      <a:pt x="2364" y="1418"/>
                    </a:lnTo>
                    <a:lnTo>
                      <a:pt x="2404" y="1422"/>
                    </a:lnTo>
                    <a:lnTo>
                      <a:pt x="2444" y="1426"/>
                    </a:lnTo>
                    <a:lnTo>
                      <a:pt x="2484" y="1429"/>
                    </a:lnTo>
                    <a:lnTo>
                      <a:pt x="2523" y="1434"/>
                    </a:lnTo>
                    <a:lnTo>
                      <a:pt x="2561" y="1438"/>
                    </a:lnTo>
                    <a:lnTo>
                      <a:pt x="2600" y="1443"/>
                    </a:lnTo>
                    <a:lnTo>
                      <a:pt x="2640" y="1447"/>
                    </a:lnTo>
                    <a:lnTo>
                      <a:pt x="2677" y="1452"/>
                    </a:lnTo>
                    <a:lnTo>
                      <a:pt x="2718" y="1457"/>
                    </a:lnTo>
                    <a:lnTo>
                      <a:pt x="2756" y="1463"/>
                    </a:lnTo>
                    <a:lnTo>
                      <a:pt x="2795" y="1469"/>
                    </a:lnTo>
                    <a:lnTo>
                      <a:pt x="2835" y="1474"/>
                    </a:lnTo>
                    <a:lnTo>
                      <a:pt x="2874" y="1480"/>
                    </a:lnTo>
                    <a:lnTo>
                      <a:pt x="2912" y="1487"/>
                    </a:lnTo>
                    <a:lnTo>
                      <a:pt x="2940" y="1512"/>
                    </a:lnTo>
                    <a:lnTo>
                      <a:pt x="2935" y="1550"/>
                    </a:lnTo>
                    <a:lnTo>
                      <a:pt x="2902" y="1565"/>
                    </a:lnTo>
                    <a:lnTo>
                      <a:pt x="2862" y="1562"/>
                    </a:lnTo>
                    <a:lnTo>
                      <a:pt x="2823" y="1559"/>
                    </a:lnTo>
                    <a:lnTo>
                      <a:pt x="2785" y="1554"/>
                    </a:lnTo>
                    <a:lnTo>
                      <a:pt x="2744" y="1550"/>
                    </a:lnTo>
                    <a:lnTo>
                      <a:pt x="2704" y="1546"/>
                    </a:lnTo>
                    <a:lnTo>
                      <a:pt x="2666" y="1542"/>
                    </a:lnTo>
                    <a:lnTo>
                      <a:pt x="2627" y="1538"/>
                    </a:lnTo>
                    <a:lnTo>
                      <a:pt x="2587" y="1532"/>
                    </a:lnTo>
                    <a:lnTo>
                      <a:pt x="2550" y="1529"/>
                    </a:lnTo>
                    <a:lnTo>
                      <a:pt x="2510" y="1523"/>
                    </a:lnTo>
                    <a:lnTo>
                      <a:pt x="2471" y="1519"/>
                    </a:lnTo>
                    <a:lnTo>
                      <a:pt x="2432" y="1514"/>
                    </a:lnTo>
                    <a:lnTo>
                      <a:pt x="2392" y="1510"/>
                    </a:lnTo>
                    <a:lnTo>
                      <a:pt x="2353" y="1504"/>
                    </a:lnTo>
                    <a:lnTo>
                      <a:pt x="2314" y="1499"/>
                    </a:lnTo>
                    <a:lnTo>
                      <a:pt x="2276" y="1494"/>
                    </a:lnTo>
                    <a:lnTo>
                      <a:pt x="2237" y="1489"/>
                    </a:lnTo>
                    <a:lnTo>
                      <a:pt x="2198" y="1484"/>
                    </a:lnTo>
                    <a:lnTo>
                      <a:pt x="2160" y="1477"/>
                    </a:lnTo>
                    <a:lnTo>
                      <a:pt x="2121" y="1471"/>
                    </a:lnTo>
                    <a:lnTo>
                      <a:pt x="2080" y="1465"/>
                    </a:lnTo>
                    <a:lnTo>
                      <a:pt x="2042" y="1460"/>
                    </a:lnTo>
                    <a:lnTo>
                      <a:pt x="2004" y="1454"/>
                    </a:lnTo>
                    <a:lnTo>
                      <a:pt x="1964" y="1448"/>
                    </a:lnTo>
                    <a:lnTo>
                      <a:pt x="1926" y="1441"/>
                    </a:lnTo>
                    <a:lnTo>
                      <a:pt x="1888" y="1435"/>
                    </a:lnTo>
                    <a:lnTo>
                      <a:pt x="1848" y="1428"/>
                    </a:lnTo>
                    <a:lnTo>
                      <a:pt x="1811" y="1422"/>
                    </a:lnTo>
                    <a:lnTo>
                      <a:pt x="1771" y="1415"/>
                    </a:lnTo>
                    <a:lnTo>
                      <a:pt x="1731" y="1407"/>
                    </a:lnTo>
                    <a:close/>
                    <a:moveTo>
                      <a:pt x="1897" y="883"/>
                    </a:moveTo>
                    <a:lnTo>
                      <a:pt x="1936" y="893"/>
                    </a:lnTo>
                    <a:lnTo>
                      <a:pt x="1974" y="901"/>
                    </a:lnTo>
                    <a:lnTo>
                      <a:pt x="2013" y="909"/>
                    </a:lnTo>
                    <a:lnTo>
                      <a:pt x="2053" y="914"/>
                    </a:lnTo>
                    <a:lnTo>
                      <a:pt x="2094" y="918"/>
                    </a:lnTo>
                    <a:lnTo>
                      <a:pt x="2133" y="921"/>
                    </a:lnTo>
                    <a:lnTo>
                      <a:pt x="2172" y="922"/>
                    </a:lnTo>
                    <a:lnTo>
                      <a:pt x="2212" y="924"/>
                    </a:lnTo>
                    <a:lnTo>
                      <a:pt x="2252" y="925"/>
                    </a:lnTo>
                    <a:lnTo>
                      <a:pt x="2291" y="925"/>
                    </a:lnTo>
                    <a:lnTo>
                      <a:pt x="2330" y="926"/>
                    </a:lnTo>
                    <a:lnTo>
                      <a:pt x="2370" y="928"/>
                    </a:lnTo>
                    <a:lnTo>
                      <a:pt x="2410" y="930"/>
                    </a:lnTo>
                    <a:lnTo>
                      <a:pt x="2450" y="932"/>
                    </a:lnTo>
                    <a:lnTo>
                      <a:pt x="2490" y="935"/>
                    </a:lnTo>
                    <a:lnTo>
                      <a:pt x="2528" y="941"/>
                    </a:lnTo>
                    <a:lnTo>
                      <a:pt x="2567" y="948"/>
                    </a:lnTo>
                    <a:lnTo>
                      <a:pt x="2604" y="956"/>
                    </a:lnTo>
                    <a:lnTo>
                      <a:pt x="2637" y="979"/>
                    </a:lnTo>
                    <a:lnTo>
                      <a:pt x="2644" y="1016"/>
                    </a:lnTo>
                    <a:lnTo>
                      <a:pt x="2628" y="1050"/>
                    </a:lnTo>
                    <a:lnTo>
                      <a:pt x="2591" y="1065"/>
                    </a:lnTo>
                    <a:lnTo>
                      <a:pt x="2551" y="1066"/>
                    </a:lnTo>
                    <a:lnTo>
                      <a:pt x="2512" y="1066"/>
                    </a:lnTo>
                    <a:lnTo>
                      <a:pt x="2472" y="1065"/>
                    </a:lnTo>
                    <a:lnTo>
                      <a:pt x="2432" y="1063"/>
                    </a:lnTo>
                    <a:lnTo>
                      <a:pt x="2391" y="1061"/>
                    </a:lnTo>
                    <a:lnTo>
                      <a:pt x="2350" y="1056"/>
                    </a:lnTo>
                    <a:lnTo>
                      <a:pt x="2310" y="1053"/>
                    </a:lnTo>
                    <a:lnTo>
                      <a:pt x="2270" y="1047"/>
                    </a:lnTo>
                    <a:lnTo>
                      <a:pt x="2229" y="1040"/>
                    </a:lnTo>
                    <a:lnTo>
                      <a:pt x="2189" y="1033"/>
                    </a:lnTo>
                    <a:lnTo>
                      <a:pt x="2150" y="1025"/>
                    </a:lnTo>
                    <a:lnTo>
                      <a:pt x="2110" y="1016"/>
                    </a:lnTo>
                    <a:lnTo>
                      <a:pt x="2069" y="1006"/>
                    </a:lnTo>
                    <a:lnTo>
                      <a:pt x="2030" y="996"/>
                    </a:lnTo>
                    <a:lnTo>
                      <a:pt x="1992" y="986"/>
                    </a:lnTo>
                    <a:lnTo>
                      <a:pt x="1954" y="973"/>
                    </a:lnTo>
                    <a:lnTo>
                      <a:pt x="1917" y="961"/>
                    </a:lnTo>
                    <a:lnTo>
                      <a:pt x="1880" y="947"/>
                    </a:lnTo>
                    <a:lnTo>
                      <a:pt x="1857" y="921"/>
                    </a:lnTo>
                    <a:lnTo>
                      <a:pt x="1865" y="890"/>
                    </a:lnTo>
                    <a:lnTo>
                      <a:pt x="1897" y="883"/>
                    </a:lnTo>
                    <a:close/>
                    <a:moveTo>
                      <a:pt x="1130" y="826"/>
                    </a:moveTo>
                    <a:lnTo>
                      <a:pt x="1140" y="782"/>
                    </a:lnTo>
                    <a:lnTo>
                      <a:pt x="1148" y="738"/>
                    </a:lnTo>
                    <a:lnTo>
                      <a:pt x="1157" y="693"/>
                    </a:lnTo>
                    <a:lnTo>
                      <a:pt x="1172" y="651"/>
                    </a:lnTo>
                    <a:lnTo>
                      <a:pt x="1192" y="610"/>
                    </a:lnTo>
                    <a:lnTo>
                      <a:pt x="1230" y="588"/>
                    </a:lnTo>
                    <a:lnTo>
                      <a:pt x="1266" y="602"/>
                    </a:lnTo>
                    <a:lnTo>
                      <a:pt x="1275" y="650"/>
                    </a:lnTo>
                    <a:lnTo>
                      <a:pt x="1266" y="701"/>
                    </a:lnTo>
                    <a:lnTo>
                      <a:pt x="1258" y="751"/>
                    </a:lnTo>
                    <a:lnTo>
                      <a:pt x="1248" y="801"/>
                    </a:lnTo>
                    <a:lnTo>
                      <a:pt x="1290" y="812"/>
                    </a:lnTo>
                    <a:lnTo>
                      <a:pt x="1330" y="821"/>
                    </a:lnTo>
                    <a:lnTo>
                      <a:pt x="1371" y="830"/>
                    </a:lnTo>
                    <a:lnTo>
                      <a:pt x="1412" y="841"/>
                    </a:lnTo>
                    <a:lnTo>
                      <a:pt x="1451" y="855"/>
                    </a:lnTo>
                    <a:lnTo>
                      <a:pt x="1490" y="873"/>
                    </a:lnTo>
                    <a:lnTo>
                      <a:pt x="1527" y="898"/>
                    </a:lnTo>
                    <a:lnTo>
                      <a:pt x="1562" y="928"/>
                    </a:lnTo>
                    <a:lnTo>
                      <a:pt x="1567" y="946"/>
                    </a:lnTo>
                    <a:lnTo>
                      <a:pt x="1557" y="958"/>
                    </a:lnTo>
                    <a:lnTo>
                      <a:pt x="1541" y="959"/>
                    </a:lnTo>
                    <a:lnTo>
                      <a:pt x="1502" y="940"/>
                    </a:lnTo>
                    <a:lnTo>
                      <a:pt x="1461" y="928"/>
                    </a:lnTo>
                    <a:lnTo>
                      <a:pt x="1420" y="920"/>
                    </a:lnTo>
                    <a:lnTo>
                      <a:pt x="1378" y="915"/>
                    </a:lnTo>
                    <a:lnTo>
                      <a:pt x="1336" y="913"/>
                    </a:lnTo>
                    <a:lnTo>
                      <a:pt x="1293" y="912"/>
                    </a:lnTo>
                    <a:lnTo>
                      <a:pt x="1250" y="910"/>
                    </a:lnTo>
                    <a:lnTo>
                      <a:pt x="1208" y="906"/>
                    </a:lnTo>
                    <a:lnTo>
                      <a:pt x="1167" y="899"/>
                    </a:lnTo>
                    <a:lnTo>
                      <a:pt x="1142" y="884"/>
                    </a:lnTo>
                    <a:lnTo>
                      <a:pt x="1130" y="857"/>
                    </a:lnTo>
                    <a:lnTo>
                      <a:pt x="1130" y="826"/>
                    </a:lnTo>
                    <a:close/>
                    <a:moveTo>
                      <a:pt x="1006" y="1258"/>
                    </a:moveTo>
                    <a:lnTo>
                      <a:pt x="1016" y="1214"/>
                    </a:lnTo>
                    <a:lnTo>
                      <a:pt x="1024" y="1169"/>
                    </a:lnTo>
                    <a:lnTo>
                      <a:pt x="1033" y="1125"/>
                    </a:lnTo>
                    <a:lnTo>
                      <a:pt x="1048" y="1083"/>
                    </a:lnTo>
                    <a:lnTo>
                      <a:pt x="1068" y="1042"/>
                    </a:lnTo>
                    <a:lnTo>
                      <a:pt x="1106" y="1020"/>
                    </a:lnTo>
                    <a:lnTo>
                      <a:pt x="1142" y="1036"/>
                    </a:lnTo>
                    <a:lnTo>
                      <a:pt x="1151" y="1082"/>
                    </a:lnTo>
                    <a:lnTo>
                      <a:pt x="1142" y="1133"/>
                    </a:lnTo>
                    <a:lnTo>
                      <a:pt x="1134" y="1183"/>
                    </a:lnTo>
                    <a:lnTo>
                      <a:pt x="1124" y="1233"/>
                    </a:lnTo>
                    <a:lnTo>
                      <a:pt x="1166" y="1244"/>
                    </a:lnTo>
                    <a:lnTo>
                      <a:pt x="1208" y="1253"/>
                    </a:lnTo>
                    <a:lnTo>
                      <a:pt x="1248" y="1262"/>
                    </a:lnTo>
                    <a:lnTo>
                      <a:pt x="1288" y="1273"/>
                    </a:lnTo>
                    <a:lnTo>
                      <a:pt x="1328" y="1287"/>
                    </a:lnTo>
                    <a:lnTo>
                      <a:pt x="1365" y="1306"/>
                    </a:lnTo>
                    <a:lnTo>
                      <a:pt x="1403" y="1329"/>
                    </a:lnTo>
                    <a:lnTo>
                      <a:pt x="1438" y="1360"/>
                    </a:lnTo>
                    <a:lnTo>
                      <a:pt x="1442" y="1377"/>
                    </a:lnTo>
                    <a:lnTo>
                      <a:pt x="1433" y="1391"/>
                    </a:lnTo>
                    <a:lnTo>
                      <a:pt x="1416" y="1391"/>
                    </a:lnTo>
                    <a:lnTo>
                      <a:pt x="1378" y="1372"/>
                    </a:lnTo>
                    <a:lnTo>
                      <a:pt x="1338" y="1360"/>
                    </a:lnTo>
                    <a:lnTo>
                      <a:pt x="1297" y="1352"/>
                    </a:lnTo>
                    <a:lnTo>
                      <a:pt x="1255" y="1347"/>
                    </a:lnTo>
                    <a:lnTo>
                      <a:pt x="1213" y="1345"/>
                    </a:lnTo>
                    <a:lnTo>
                      <a:pt x="1170" y="1344"/>
                    </a:lnTo>
                    <a:lnTo>
                      <a:pt x="1126" y="1341"/>
                    </a:lnTo>
                    <a:lnTo>
                      <a:pt x="1084" y="1338"/>
                    </a:lnTo>
                    <a:lnTo>
                      <a:pt x="1043" y="1331"/>
                    </a:lnTo>
                    <a:lnTo>
                      <a:pt x="1018" y="1316"/>
                    </a:lnTo>
                    <a:lnTo>
                      <a:pt x="1006" y="1288"/>
                    </a:lnTo>
                    <a:lnTo>
                      <a:pt x="1006" y="1258"/>
                    </a:lnTo>
                    <a:close/>
                    <a:moveTo>
                      <a:pt x="924" y="1669"/>
                    </a:moveTo>
                    <a:lnTo>
                      <a:pt x="934" y="1623"/>
                    </a:lnTo>
                    <a:lnTo>
                      <a:pt x="943" y="1579"/>
                    </a:lnTo>
                    <a:lnTo>
                      <a:pt x="952" y="1536"/>
                    </a:lnTo>
                    <a:lnTo>
                      <a:pt x="966" y="1493"/>
                    </a:lnTo>
                    <a:lnTo>
                      <a:pt x="986" y="1453"/>
                    </a:lnTo>
                    <a:lnTo>
                      <a:pt x="1024" y="1430"/>
                    </a:lnTo>
                    <a:lnTo>
                      <a:pt x="1060" y="1445"/>
                    </a:lnTo>
                    <a:lnTo>
                      <a:pt x="1071" y="1492"/>
                    </a:lnTo>
                    <a:lnTo>
                      <a:pt x="1062" y="1544"/>
                    </a:lnTo>
                    <a:lnTo>
                      <a:pt x="1052" y="1594"/>
                    </a:lnTo>
                    <a:lnTo>
                      <a:pt x="1042" y="1643"/>
                    </a:lnTo>
                    <a:lnTo>
                      <a:pt x="1084" y="1653"/>
                    </a:lnTo>
                    <a:lnTo>
                      <a:pt x="1125" y="1662"/>
                    </a:lnTo>
                    <a:lnTo>
                      <a:pt x="1166" y="1672"/>
                    </a:lnTo>
                    <a:lnTo>
                      <a:pt x="1207" y="1683"/>
                    </a:lnTo>
                    <a:lnTo>
                      <a:pt x="1246" y="1696"/>
                    </a:lnTo>
                    <a:lnTo>
                      <a:pt x="1284" y="1716"/>
                    </a:lnTo>
                    <a:lnTo>
                      <a:pt x="1321" y="1739"/>
                    </a:lnTo>
                    <a:lnTo>
                      <a:pt x="1356" y="1771"/>
                    </a:lnTo>
                    <a:lnTo>
                      <a:pt x="1361" y="1788"/>
                    </a:lnTo>
                    <a:lnTo>
                      <a:pt x="1350" y="1801"/>
                    </a:lnTo>
                    <a:lnTo>
                      <a:pt x="1334" y="1801"/>
                    </a:lnTo>
                    <a:lnTo>
                      <a:pt x="1296" y="1783"/>
                    </a:lnTo>
                    <a:lnTo>
                      <a:pt x="1256" y="1770"/>
                    </a:lnTo>
                    <a:lnTo>
                      <a:pt x="1215" y="1762"/>
                    </a:lnTo>
                    <a:lnTo>
                      <a:pt x="1173" y="1758"/>
                    </a:lnTo>
                    <a:lnTo>
                      <a:pt x="1130" y="1754"/>
                    </a:lnTo>
                    <a:lnTo>
                      <a:pt x="1088" y="1753"/>
                    </a:lnTo>
                    <a:lnTo>
                      <a:pt x="1044" y="1752"/>
                    </a:lnTo>
                    <a:lnTo>
                      <a:pt x="1002" y="1747"/>
                    </a:lnTo>
                    <a:lnTo>
                      <a:pt x="960" y="1741"/>
                    </a:lnTo>
                    <a:lnTo>
                      <a:pt x="938" y="1726"/>
                    </a:lnTo>
                    <a:lnTo>
                      <a:pt x="924" y="1698"/>
                    </a:lnTo>
                    <a:lnTo>
                      <a:pt x="924" y="1669"/>
                    </a:lnTo>
                    <a:close/>
                    <a:moveTo>
                      <a:pt x="801" y="2119"/>
                    </a:moveTo>
                    <a:lnTo>
                      <a:pt x="811" y="2074"/>
                    </a:lnTo>
                    <a:lnTo>
                      <a:pt x="819" y="2029"/>
                    </a:lnTo>
                    <a:lnTo>
                      <a:pt x="828" y="1986"/>
                    </a:lnTo>
                    <a:lnTo>
                      <a:pt x="841" y="1944"/>
                    </a:lnTo>
                    <a:lnTo>
                      <a:pt x="864" y="1903"/>
                    </a:lnTo>
                    <a:lnTo>
                      <a:pt x="901" y="1880"/>
                    </a:lnTo>
                    <a:lnTo>
                      <a:pt x="938" y="1896"/>
                    </a:lnTo>
                    <a:lnTo>
                      <a:pt x="947" y="1943"/>
                    </a:lnTo>
                    <a:lnTo>
                      <a:pt x="938" y="1994"/>
                    </a:lnTo>
                    <a:lnTo>
                      <a:pt x="928" y="2044"/>
                    </a:lnTo>
                    <a:lnTo>
                      <a:pt x="919" y="2094"/>
                    </a:lnTo>
                    <a:lnTo>
                      <a:pt x="960" y="2103"/>
                    </a:lnTo>
                    <a:lnTo>
                      <a:pt x="1002" y="2114"/>
                    </a:lnTo>
                    <a:lnTo>
                      <a:pt x="1043" y="2123"/>
                    </a:lnTo>
                    <a:lnTo>
                      <a:pt x="1083" y="2134"/>
                    </a:lnTo>
                    <a:lnTo>
                      <a:pt x="1122" y="2149"/>
                    </a:lnTo>
                    <a:lnTo>
                      <a:pt x="1160" y="2166"/>
                    </a:lnTo>
                    <a:lnTo>
                      <a:pt x="1198" y="2191"/>
                    </a:lnTo>
                    <a:lnTo>
                      <a:pt x="1233" y="2222"/>
                    </a:lnTo>
                    <a:lnTo>
                      <a:pt x="1238" y="2239"/>
                    </a:lnTo>
                    <a:lnTo>
                      <a:pt x="1229" y="2252"/>
                    </a:lnTo>
                    <a:lnTo>
                      <a:pt x="1213" y="2252"/>
                    </a:lnTo>
                    <a:lnTo>
                      <a:pt x="1174" y="2233"/>
                    </a:lnTo>
                    <a:lnTo>
                      <a:pt x="1133" y="2222"/>
                    </a:lnTo>
                    <a:lnTo>
                      <a:pt x="1091" y="2212"/>
                    </a:lnTo>
                    <a:lnTo>
                      <a:pt x="1050" y="2209"/>
                    </a:lnTo>
                    <a:lnTo>
                      <a:pt x="1007" y="2207"/>
                    </a:lnTo>
                    <a:lnTo>
                      <a:pt x="964" y="2204"/>
                    </a:lnTo>
                    <a:lnTo>
                      <a:pt x="922" y="2203"/>
                    </a:lnTo>
                    <a:lnTo>
                      <a:pt x="880" y="2199"/>
                    </a:lnTo>
                    <a:lnTo>
                      <a:pt x="838" y="2192"/>
                    </a:lnTo>
                    <a:lnTo>
                      <a:pt x="814" y="2178"/>
                    </a:lnTo>
                    <a:lnTo>
                      <a:pt x="801" y="2150"/>
                    </a:lnTo>
                    <a:lnTo>
                      <a:pt x="801" y="2119"/>
                    </a:lnTo>
                    <a:close/>
                    <a:moveTo>
                      <a:pt x="677" y="2530"/>
                    </a:moveTo>
                    <a:lnTo>
                      <a:pt x="689" y="2484"/>
                    </a:lnTo>
                    <a:lnTo>
                      <a:pt x="698" y="2440"/>
                    </a:lnTo>
                    <a:lnTo>
                      <a:pt x="706" y="2395"/>
                    </a:lnTo>
                    <a:lnTo>
                      <a:pt x="719" y="2353"/>
                    </a:lnTo>
                    <a:lnTo>
                      <a:pt x="741" y="2314"/>
                    </a:lnTo>
                    <a:lnTo>
                      <a:pt x="778" y="2290"/>
                    </a:lnTo>
                    <a:lnTo>
                      <a:pt x="814" y="2306"/>
                    </a:lnTo>
                    <a:lnTo>
                      <a:pt x="824" y="2352"/>
                    </a:lnTo>
                    <a:lnTo>
                      <a:pt x="815" y="2403"/>
                    </a:lnTo>
                    <a:lnTo>
                      <a:pt x="806" y="2455"/>
                    </a:lnTo>
                    <a:lnTo>
                      <a:pt x="795" y="2505"/>
                    </a:lnTo>
                    <a:lnTo>
                      <a:pt x="838" y="2515"/>
                    </a:lnTo>
                    <a:lnTo>
                      <a:pt x="880" y="2524"/>
                    </a:lnTo>
                    <a:lnTo>
                      <a:pt x="921" y="2533"/>
                    </a:lnTo>
                    <a:lnTo>
                      <a:pt x="960" y="2544"/>
                    </a:lnTo>
                    <a:lnTo>
                      <a:pt x="999" y="2558"/>
                    </a:lnTo>
                    <a:lnTo>
                      <a:pt x="1038" y="2576"/>
                    </a:lnTo>
                    <a:lnTo>
                      <a:pt x="1074" y="2600"/>
                    </a:lnTo>
                    <a:lnTo>
                      <a:pt x="1109" y="2631"/>
                    </a:lnTo>
                    <a:lnTo>
                      <a:pt x="1115" y="2649"/>
                    </a:lnTo>
                    <a:lnTo>
                      <a:pt x="1105" y="2663"/>
                    </a:lnTo>
                    <a:lnTo>
                      <a:pt x="1089" y="2663"/>
                    </a:lnTo>
                    <a:lnTo>
                      <a:pt x="1050" y="2645"/>
                    </a:lnTo>
                    <a:lnTo>
                      <a:pt x="1009" y="2631"/>
                    </a:lnTo>
                    <a:lnTo>
                      <a:pt x="968" y="2624"/>
                    </a:lnTo>
                    <a:lnTo>
                      <a:pt x="926" y="2618"/>
                    </a:lnTo>
                    <a:lnTo>
                      <a:pt x="884" y="2616"/>
                    </a:lnTo>
                    <a:lnTo>
                      <a:pt x="841" y="2615"/>
                    </a:lnTo>
                    <a:lnTo>
                      <a:pt x="798" y="2613"/>
                    </a:lnTo>
                    <a:lnTo>
                      <a:pt x="756" y="2609"/>
                    </a:lnTo>
                    <a:lnTo>
                      <a:pt x="715" y="2602"/>
                    </a:lnTo>
                    <a:lnTo>
                      <a:pt x="691" y="2588"/>
                    </a:lnTo>
                    <a:lnTo>
                      <a:pt x="677" y="2560"/>
                    </a:lnTo>
                    <a:lnTo>
                      <a:pt x="677" y="2530"/>
                    </a:lnTo>
                    <a:close/>
                    <a:moveTo>
                      <a:pt x="559" y="3722"/>
                    </a:moveTo>
                    <a:lnTo>
                      <a:pt x="559" y="3722"/>
                    </a:lnTo>
                    <a:lnTo>
                      <a:pt x="558" y="3725"/>
                    </a:lnTo>
                    <a:lnTo>
                      <a:pt x="558" y="3726"/>
                    </a:lnTo>
                    <a:lnTo>
                      <a:pt x="539" y="3762"/>
                    </a:lnTo>
                    <a:lnTo>
                      <a:pt x="507" y="3790"/>
                    </a:lnTo>
                    <a:lnTo>
                      <a:pt x="467" y="3807"/>
                    </a:lnTo>
                    <a:lnTo>
                      <a:pt x="420" y="3819"/>
                    </a:lnTo>
                    <a:lnTo>
                      <a:pt x="373" y="3823"/>
                    </a:lnTo>
                    <a:lnTo>
                      <a:pt x="325" y="3819"/>
                    </a:lnTo>
                    <a:lnTo>
                      <a:pt x="280" y="3804"/>
                    </a:lnTo>
                    <a:lnTo>
                      <a:pt x="239" y="3779"/>
                    </a:lnTo>
                    <a:lnTo>
                      <a:pt x="210" y="3746"/>
                    </a:lnTo>
                    <a:lnTo>
                      <a:pt x="193" y="3705"/>
                    </a:lnTo>
                    <a:lnTo>
                      <a:pt x="188" y="3662"/>
                    </a:lnTo>
                    <a:lnTo>
                      <a:pt x="197" y="3621"/>
                    </a:lnTo>
                    <a:lnTo>
                      <a:pt x="221" y="3578"/>
                    </a:lnTo>
                    <a:lnTo>
                      <a:pt x="255" y="3542"/>
                    </a:lnTo>
                    <a:lnTo>
                      <a:pt x="297" y="3514"/>
                    </a:lnTo>
                    <a:lnTo>
                      <a:pt x="326" y="3504"/>
                    </a:lnTo>
                    <a:lnTo>
                      <a:pt x="357" y="3498"/>
                    </a:lnTo>
                    <a:lnTo>
                      <a:pt x="388" y="3504"/>
                    </a:lnTo>
                    <a:lnTo>
                      <a:pt x="420" y="3521"/>
                    </a:lnTo>
                    <a:lnTo>
                      <a:pt x="443" y="3545"/>
                    </a:lnTo>
                    <a:lnTo>
                      <a:pt x="451" y="3577"/>
                    </a:lnTo>
                    <a:lnTo>
                      <a:pt x="468" y="3580"/>
                    </a:lnTo>
                    <a:lnTo>
                      <a:pt x="484" y="3585"/>
                    </a:lnTo>
                    <a:lnTo>
                      <a:pt x="501" y="3593"/>
                    </a:lnTo>
                    <a:lnTo>
                      <a:pt x="540" y="3629"/>
                    </a:lnTo>
                    <a:lnTo>
                      <a:pt x="559" y="3672"/>
                    </a:lnTo>
                    <a:lnTo>
                      <a:pt x="559" y="3722"/>
                    </a:lnTo>
                    <a:close/>
                    <a:moveTo>
                      <a:pt x="689" y="3237"/>
                    </a:moveTo>
                    <a:lnTo>
                      <a:pt x="651" y="3254"/>
                    </a:lnTo>
                    <a:lnTo>
                      <a:pt x="610" y="3268"/>
                    </a:lnTo>
                    <a:lnTo>
                      <a:pt x="568" y="3277"/>
                    </a:lnTo>
                    <a:lnTo>
                      <a:pt x="524" y="3279"/>
                    </a:lnTo>
                    <a:lnTo>
                      <a:pt x="483" y="3272"/>
                    </a:lnTo>
                    <a:lnTo>
                      <a:pt x="443" y="3255"/>
                    </a:lnTo>
                    <a:lnTo>
                      <a:pt x="407" y="3222"/>
                    </a:lnTo>
                    <a:lnTo>
                      <a:pt x="379" y="3182"/>
                    </a:lnTo>
                    <a:lnTo>
                      <a:pt x="366" y="3136"/>
                    </a:lnTo>
                    <a:lnTo>
                      <a:pt x="374" y="3088"/>
                    </a:lnTo>
                    <a:lnTo>
                      <a:pt x="380" y="3071"/>
                    </a:lnTo>
                    <a:lnTo>
                      <a:pt x="390" y="3055"/>
                    </a:lnTo>
                    <a:lnTo>
                      <a:pt x="402" y="3041"/>
                    </a:lnTo>
                    <a:lnTo>
                      <a:pt x="420" y="3028"/>
                    </a:lnTo>
                    <a:lnTo>
                      <a:pt x="420" y="3027"/>
                    </a:lnTo>
                    <a:lnTo>
                      <a:pt x="403" y="3039"/>
                    </a:lnTo>
                    <a:lnTo>
                      <a:pt x="404" y="3039"/>
                    </a:lnTo>
                    <a:lnTo>
                      <a:pt x="405" y="3039"/>
                    </a:lnTo>
                    <a:lnTo>
                      <a:pt x="411" y="3033"/>
                    </a:lnTo>
                    <a:lnTo>
                      <a:pt x="419" y="3028"/>
                    </a:lnTo>
                    <a:lnTo>
                      <a:pt x="426" y="3023"/>
                    </a:lnTo>
                    <a:lnTo>
                      <a:pt x="436" y="3017"/>
                    </a:lnTo>
                    <a:lnTo>
                      <a:pt x="446" y="3013"/>
                    </a:lnTo>
                    <a:lnTo>
                      <a:pt x="458" y="3011"/>
                    </a:lnTo>
                    <a:lnTo>
                      <a:pt x="468" y="3010"/>
                    </a:lnTo>
                    <a:lnTo>
                      <a:pt x="479" y="3008"/>
                    </a:lnTo>
                    <a:lnTo>
                      <a:pt x="490" y="3008"/>
                    </a:lnTo>
                    <a:lnTo>
                      <a:pt x="500" y="2998"/>
                    </a:lnTo>
                    <a:lnTo>
                      <a:pt x="511" y="2988"/>
                    </a:lnTo>
                    <a:lnTo>
                      <a:pt x="524" y="2981"/>
                    </a:lnTo>
                    <a:lnTo>
                      <a:pt x="567" y="2966"/>
                    </a:lnTo>
                    <a:lnTo>
                      <a:pt x="610" y="2967"/>
                    </a:lnTo>
                    <a:lnTo>
                      <a:pt x="652" y="2981"/>
                    </a:lnTo>
                    <a:lnTo>
                      <a:pt x="628" y="2970"/>
                    </a:lnTo>
                    <a:lnTo>
                      <a:pt x="640" y="2973"/>
                    </a:lnTo>
                    <a:lnTo>
                      <a:pt x="675" y="2987"/>
                    </a:lnTo>
                    <a:lnTo>
                      <a:pt x="704" y="3008"/>
                    </a:lnTo>
                    <a:lnTo>
                      <a:pt x="728" y="3037"/>
                    </a:lnTo>
                    <a:lnTo>
                      <a:pt x="743" y="3065"/>
                    </a:lnTo>
                    <a:lnTo>
                      <a:pt x="752" y="3098"/>
                    </a:lnTo>
                    <a:lnTo>
                      <a:pt x="755" y="3130"/>
                    </a:lnTo>
                    <a:lnTo>
                      <a:pt x="747" y="3172"/>
                    </a:lnTo>
                    <a:lnTo>
                      <a:pt x="725" y="3211"/>
                    </a:lnTo>
                    <a:lnTo>
                      <a:pt x="689" y="3237"/>
                    </a:lnTo>
                    <a:close/>
                    <a:moveTo>
                      <a:pt x="2053" y="4048"/>
                    </a:moveTo>
                    <a:lnTo>
                      <a:pt x="2012" y="4054"/>
                    </a:lnTo>
                    <a:lnTo>
                      <a:pt x="1972" y="4058"/>
                    </a:lnTo>
                    <a:lnTo>
                      <a:pt x="1932" y="4061"/>
                    </a:lnTo>
                    <a:lnTo>
                      <a:pt x="1893" y="4062"/>
                    </a:lnTo>
                    <a:lnTo>
                      <a:pt x="1853" y="4064"/>
                    </a:lnTo>
                    <a:lnTo>
                      <a:pt x="1813" y="4062"/>
                    </a:lnTo>
                    <a:lnTo>
                      <a:pt x="1771" y="4061"/>
                    </a:lnTo>
                    <a:lnTo>
                      <a:pt x="1730" y="4059"/>
                    </a:lnTo>
                    <a:lnTo>
                      <a:pt x="1690" y="4054"/>
                    </a:lnTo>
                    <a:lnTo>
                      <a:pt x="1650" y="4051"/>
                    </a:lnTo>
                    <a:lnTo>
                      <a:pt x="1611" y="4047"/>
                    </a:lnTo>
                    <a:lnTo>
                      <a:pt x="1572" y="4042"/>
                    </a:lnTo>
                    <a:lnTo>
                      <a:pt x="1533" y="4036"/>
                    </a:lnTo>
                    <a:lnTo>
                      <a:pt x="1495" y="4032"/>
                    </a:lnTo>
                    <a:lnTo>
                      <a:pt x="1454" y="4027"/>
                    </a:lnTo>
                    <a:lnTo>
                      <a:pt x="1415" y="4023"/>
                    </a:lnTo>
                    <a:lnTo>
                      <a:pt x="1376" y="4016"/>
                    </a:lnTo>
                    <a:lnTo>
                      <a:pt x="1337" y="4011"/>
                    </a:lnTo>
                    <a:lnTo>
                      <a:pt x="1299" y="4006"/>
                    </a:lnTo>
                    <a:lnTo>
                      <a:pt x="1259" y="4000"/>
                    </a:lnTo>
                    <a:lnTo>
                      <a:pt x="1221" y="3994"/>
                    </a:lnTo>
                    <a:lnTo>
                      <a:pt x="1182" y="3989"/>
                    </a:lnTo>
                    <a:lnTo>
                      <a:pt x="1142" y="3983"/>
                    </a:lnTo>
                    <a:lnTo>
                      <a:pt x="1102" y="3977"/>
                    </a:lnTo>
                    <a:lnTo>
                      <a:pt x="1064" y="3971"/>
                    </a:lnTo>
                    <a:lnTo>
                      <a:pt x="1024" y="3966"/>
                    </a:lnTo>
                    <a:lnTo>
                      <a:pt x="986" y="3960"/>
                    </a:lnTo>
                    <a:lnTo>
                      <a:pt x="947" y="3956"/>
                    </a:lnTo>
                    <a:lnTo>
                      <a:pt x="908" y="3950"/>
                    </a:lnTo>
                    <a:lnTo>
                      <a:pt x="869" y="3944"/>
                    </a:lnTo>
                    <a:lnTo>
                      <a:pt x="830" y="3939"/>
                    </a:lnTo>
                    <a:lnTo>
                      <a:pt x="790" y="3934"/>
                    </a:lnTo>
                    <a:lnTo>
                      <a:pt x="778" y="3924"/>
                    </a:lnTo>
                    <a:lnTo>
                      <a:pt x="782" y="3907"/>
                    </a:lnTo>
                    <a:lnTo>
                      <a:pt x="799" y="3900"/>
                    </a:lnTo>
                    <a:lnTo>
                      <a:pt x="840" y="3906"/>
                    </a:lnTo>
                    <a:lnTo>
                      <a:pt x="881" y="3909"/>
                    </a:lnTo>
                    <a:lnTo>
                      <a:pt x="921" y="3915"/>
                    </a:lnTo>
                    <a:lnTo>
                      <a:pt x="960" y="3919"/>
                    </a:lnTo>
                    <a:lnTo>
                      <a:pt x="1001" y="3925"/>
                    </a:lnTo>
                    <a:lnTo>
                      <a:pt x="1042" y="3929"/>
                    </a:lnTo>
                    <a:lnTo>
                      <a:pt x="1082" y="3935"/>
                    </a:lnTo>
                    <a:lnTo>
                      <a:pt x="1122" y="3940"/>
                    </a:lnTo>
                    <a:lnTo>
                      <a:pt x="1163" y="3945"/>
                    </a:lnTo>
                    <a:lnTo>
                      <a:pt x="1204" y="3950"/>
                    </a:lnTo>
                    <a:lnTo>
                      <a:pt x="1243" y="3956"/>
                    </a:lnTo>
                    <a:lnTo>
                      <a:pt x="1284" y="3960"/>
                    </a:lnTo>
                    <a:lnTo>
                      <a:pt x="1324" y="3965"/>
                    </a:lnTo>
                    <a:lnTo>
                      <a:pt x="1364" y="3970"/>
                    </a:lnTo>
                    <a:lnTo>
                      <a:pt x="1405" y="3976"/>
                    </a:lnTo>
                    <a:lnTo>
                      <a:pt x="1446" y="3981"/>
                    </a:lnTo>
                    <a:lnTo>
                      <a:pt x="1487" y="3985"/>
                    </a:lnTo>
                    <a:lnTo>
                      <a:pt x="1527" y="3990"/>
                    </a:lnTo>
                    <a:lnTo>
                      <a:pt x="1565" y="3994"/>
                    </a:lnTo>
                    <a:lnTo>
                      <a:pt x="1604" y="3999"/>
                    </a:lnTo>
                    <a:lnTo>
                      <a:pt x="1642" y="4004"/>
                    </a:lnTo>
                    <a:lnTo>
                      <a:pt x="1682" y="4008"/>
                    </a:lnTo>
                    <a:lnTo>
                      <a:pt x="1722" y="4011"/>
                    </a:lnTo>
                    <a:lnTo>
                      <a:pt x="1763" y="4015"/>
                    </a:lnTo>
                    <a:lnTo>
                      <a:pt x="1805" y="4016"/>
                    </a:lnTo>
                    <a:lnTo>
                      <a:pt x="1845" y="4017"/>
                    </a:lnTo>
                    <a:lnTo>
                      <a:pt x="1885" y="4016"/>
                    </a:lnTo>
                    <a:lnTo>
                      <a:pt x="1923" y="4014"/>
                    </a:lnTo>
                    <a:lnTo>
                      <a:pt x="1962" y="4010"/>
                    </a:lnTo>
                    <a:lnTo>
                      <a:pt x="2001" y="4002"/>
                    </a:lnTo>
                    <a:lnTo>
                      <a:pt x="2040" y="3993"/>
                    </a:lnTo>
                    <a:lnTo>
                      <a:pt x="2078" y="3978"/>
                    </a:lnTo>
                    <a:lnTo>
                      <a:pt x="2113" y="3961"/>
                    </a:lnTo>
                    <a:lnTo>
                      <a:pt x="2143" y="3944"/>
                    </a:lnTo>
                    <a:lnTo>
                      <a:pt x="2169" y="3923"/>
                    </a:lnTo>
                    <a:lnTo>
                      <a:pt x="2194" y="3899"/>
                    </a:lnTo>
                    <a:lnTo>
                      <a:pt x="2214" y="3874"/>
                    </a:lnTo>
                    <a:lnTo>
                      <a:pt x="2234" y="3846"/>
                    </a:lnTo>
                    <a:lnTo>
                      <a:pt x="2251" y="3818"/>
                    </a:lnTo>
                    <a:lnTo>
                      <a:pt x="2266" y="3787"/>
                    </a:lnTo>
                    <a:lnTo>
                      <a:pt x="2278" y="3755"/>
                    </a:lnTo>
                    <a:lnTo>
                      <a:pt x="2289" y="3722"/>
                    </a:lnTo>
                    <a:lnTo>
                      <a:pt x="2299" y="3688"/>
                    </a:lnTo>
                    <a:lnTo>
                      <a:pt x="2308" y="3653"/>
                    </a:lnTo>
                    <a:lnTo>
                      <a:pt x="2316" y="3618"/>
                    </a:lnTo>
                    <a:lnTo>
                      <a:pt x="2322" y="3583"/>
                    </a:lnTo>
                    <a:lnTo>
                      <a:pt x="2329" y="3545"/>
                    </a:lnTo>
                    <a:lnTo>
                      <a:pt x="2335" y="3510"/>
                    </a:lnTo>
                    <a:lnTo>
                      <a:pt x="2342" y="3473"/>
                    </a:lnTo>
                    <a:lnTo>
                      <a:pt x="2347" y="3438"/>
                    </a:lnTo>
                    <a:lnTo>
                      <a:pt x="2353" y="3403"/>
                    </a:lnTo>
                    <a:lnTo>
                      <a:pt x="2370" y="3375"/>
                    </a:lnTo>
                    <a:lnTo>
                      <a:pt x="2395" y="3368"/>
                    </a:lnTo>
                    <a:lnTo>
                      <a:pt x="2407" y="3387"/>
                    </a:lnTo>
                    <a:lnTo>
                      <a:pt x="2400" y="3421"/>
                    </a:lnTo>
                    <a:lnTo>
                      <a:pt x="2395" y="3455"/>
                    </a:lnTo>
                    <a:lnTo>
                      <a:pt x="2389" y="3493"/>
                    </a:lnTo>
                    <a:lnTo>
                      <a:pt x="2384" y="3529"/>
                    </a:lnTo>
                    <a:lnTo>
                      <a:pt x="2376" y="3567"/>
                    </a:lnTo>
                    <a:lnTo>
                      <a:pt x="2369" y="3605"/>
                    </a:lnTo>
                    <a:lnTo>
                      <a:pt x="2360" y="3643"/>
                    </a:lnTo>
                    <a:lnTo>
                      <a:pt x="2351" y="3680"/>
                    </a:lnTo>
                    <a:lnTo>
                      <a:pt x="2339" y="3718"/>
                    </a:lnTo>
                    <a:lnTo>
                      <a:pt x="2328" y="3754"/>
                    </a:lnTo>
                    <a:lnTo>
                      <a:pt x="2314" y="3790"/>
                    </a:lnTo>
                    <a:lnTo>
                      <a:pt x="2300" y="3825"/>
                    </a:lnTo>
                    <a:lnTo>
                      <a:pt x="2284" y="3857"/>
                    </a:lnTo>
                    <a:lnTo>
                      <a:pt x="2267" y="3888"/>
                    </a:lnTo>
                    <a:lnTo>
                      <a:pt x="2246" y="3918"/>
                    </a:lnTo>
                    <a:lnTo>
                      <a:pt x="2225" y="3944"/>
                    </a:lnTo>
                    <a:lnTo>
                      <a:pt x="2202" y="3969"/>
                    </a:lnTo>
                    <a:lnTo>
                      <a:pt x="2177" y="3992"/>
                    </a:lnTo>
                    <a:lnTo>
                      <a:pt x="2150" y="4010"/>
                    </a:lnTo>
                    <a:lnTo>
                      <a:pt x="2120" y="4026"/>
                    </a:lnTo>
                    <a:lnTo>
                      <a:pt x="2086" y="4039"/>
                    </a:lnTo>
                    <a:lnTo>
                      <a:pt x="2053" y="4048"/>
                    </a:lnTo>
                    <a:close/>
                    <a:moveTo>
                      <a:pt x="2388" y="3274"/>
                    </a:moveTo>
                    <a:lnTo>
                      <a:pt x="2350" y="3277"/>
                    </a:lnTo>
                    <a:lnTo>
                      <a:pt x="2312" y="3278"/>
                    </a:lnTo>
                    <a:lnTo>
                      <a:pt x="2274" y="3278"/>
                    </a:lnTo>
                    <a:lnTo>
                      <a:pt x="2235" y="3277"/>
                    </a:lnTo>
                    <a:lnTo>
                      <a:pt x="2197" y="3276"/>
                    </a:lnTo>
                    <a:lnTo>
                      <a:pt x="2160" y="3272"/>
                    </a:lnTo>
                    <a:lnTo>
                      <a:pt x="2121" y="3269"/>
                    </a:lnTo>
                    <a:lnTo>
                      <a:pt x="2081" y="3265"/>
                    </a:lnTo>
                    <a:lnTo>
                      <a:pt x="2044" y="3261"/>
                    </a:lnTo>
                    <a:lnTo>
                      <a:pt x="2006" y="3255"/>
                    </a:lnTo>
                    <a:lnTo>
                      <a:pt x="1969" y="3249"/>
                    </a:lnTo>
                    <a:lnTo>
                      <a:pt x="1931" y="3243"/>
                    </a:lnTo>
                    <a:lnTo>
                      <a:pt x="1894" y="3235"/>
                    </a:lnTo>
                    <a:lnTo>
                      <a:pt x="1857" y="3228"/>
                    </a:lnTo>
                    <a:lnTo>
                      <a:pt x="1820" y="3220"/>
                    </a:lnTo>
                    <a:lnTo>
                      <a:pt x="1781" y="3213"/>
                    </a:lnTo>
                    <a:lnTo>
                      <a:pt x="1744" y="3205"/>
                    </a:lnTo>
                    <a:lnTo>
                      <a:pt x="1706" y="3197"/>
                    </a:lnTo>
                    <a:lnTo>
                      <a:pt x="1669" y="3189"/>
                    </a:lnTo>
                    <a:lnTo>
                      <a:pt x="1631" y="3182"/>
                    </a:lnTo>
                    <a:lnTo>
                      <a:pt x="1594" y="3173"/>
                    </a:lnTo>
                    <a:lnTo>
                      <a:pt x="1557" y="3166"/>
                    </a:lnTo>
                    <a:lnTo>
                      <a:pt x="1520" y="3158"/>
                    </a:lnTo>
                    <a:lnTo>
                      <a:pt x="1481" y="3153"/>
                    </a:lnTo>
                    <a:lnTo>
                      <a:pt x="1442" y="3145"/>
                    </a:lnTo>
                    <a:lnTo>
                      <a:pt x="1405" y="3139"/>
                    </a:lnTo>
                    <a:lnTo>
                      <a:pt x="1367" y="3132"/>
                    </a:lnTo>
                    <a:lnTo>
                      <a:pt x="1330" y="3128"/>
                    </a:lnTo>
                    <a:lnTo>
                      <a:pt x="1291" y="3123"/>
                    </a:lnTo>
                    <a:lnTo>
                      <a:pt x="1251" y="3120"/>
                    </a:lnTo>
                    <a:lnTo>
                      <a:pt x="1210" y="3119"/>
                    </a:lnTo>
                    <a:lnTo>
                      <a:pt x="1170" y="3121"/>
                    </a:lnTo>
                    <a:lnTo>
                      <a:pt x="1129" y="3125"/>
                    </a:lnTo>
                    <a:lnTo>
                      <a:pt x="1090" y="3136"/>
                    </a:lnTo>
                    <a:lnTo>
                      <a:pt x="1056" y="3152"/>
                    </a:lnTo>
                    <a:lnTo>
                      <a:pt x="1023" y="3173"/>
                    </a:lnTo>
                    <a:lnTo>
                      <a:pt x="989" y="3205"/>
                    </a:lnTo>
                    <a:lnTo>
                      <a:pt x="959" y="3243"/>
                    </a:lnTo>
                    <a:lnTo>
                      <a:pt x="934" y="3284"/>
                    </a:lnTo>
                    <a:lnTo>
                      <a:pt x="914" y="3328"/>
                    </a:lnTo>
                    <a:lnTo>
                      <a:pt x="897" y="3372"/>
                    </a:lnTo>
                    <a:lnTo>
                      <a:pt x="882" y="3418"/>
                    </a:lnTo>
                    <a:lnTo>
                      <a:pt x="872" y="3460"/>
                    </a:lnTo>
                    <a:lnTo>
                      <a:pt x="860" y="3502"/>
                    </a:lnTo>
                    <a:lnTo>
                      <a:pt x="850" y="3544"/>
                    </a:lnTo>
                    <a:lnTo>
                      <a:pt x="842" y="3586"/>
                    </a:lnTo>
                    <a:lnTo>
                      <a:pt x="834" y="3629"/>
                    </a:lnTo>
                    <a:lnTo>
                      <a:pt x="826" y="3671"/>
                    </a:lnTo>
                    <a:lnTo>
                      <a:pt x="817" y="3713"/>
                    </a:lnTo>
                    <a:lnTo>
                      <a:pt x="808" y="3755"/>
                    </a:lnTo>
                    <a:lnTo>
                      <a:pt x="798" y="3798"/>
                    </a:lnTo>
                    <a:lnTo>
                      <a:pt x="787" y="3840"/>
                    </a:lnTo>
                    <a:lnTo>
                      <a:pt x="768" y="3859"/>
                    </a:lnTo>
                    <a:lnTo>
                      <a:pt x="743" y="3852"/>
                    </a:lnTo>
                    <a:lnTo>
                      <a:pt x="735" y="3825"/>
                    </a:lnTo>
                    <a:lnTo>
                      <a:pt x="741" y="3795"/>
                    </a:lnTo>
                    <a:lnTo>
                      <a:pt x="747" y="3765"/>
                    </a:lnTo>
                    <a:lnTo>
                      <a:pt x="752" y="3733"/>
                    </a:lnTo>
                    <a:lnTo>
                      <a:pt x="758" y="3700"/>
                    </a:lnTo>
                    <a:lnTo>
                      <a:pt x="764" y="3664"/>
                    </a:lnTo>
                    <a:lnTo>
                      <a:pt x="770" y="3630"/>
                    </a:lnTo>
                    <a:lnTo>
                      <a:pt x="777" y="3595"/>
                    </a:lnTo>
                    <a:lnTo>
                      <a:pt x="784" y="3560"/>
                    </a:lnTo>
                    <a:lnTo>
                      <a:pt x="792" y="3523"/>
                    </a:lnTo>
                    <a:lnTo>
                      <a:pt x="800" y="3488"/>
                    </a:lnTo>
                    <a:lnTo>
                      <a:pt x="809" y="3453"/>
                    </a:lnTo>
                    <a:lnTo>
                      <a:pt x="818" y="3419"/>
                    </a:lnTo>
                    <a:lnTo>
                      <a:pt x="830" y="3385"/>
                    </a:lnTo>
                    <a:lnTo>
                      <a:pt x="841" y="3351"/>
                    </a:lnTo>
                    <a:lnTo>
                      <a:pt x="856" y="3319"/>
                    </a:lnTo>
                    <a:lnTo>
                      <a:pt x="869" y="3287"/>
                    </a:lnTo>
                    <a:lnTo>
                      <a:pt x="885" y="3257"/>
                    </a:lnTo>
                    <a:lnTo>
                      <a:pt x="902" y="3229"/>
                    </a:lnTo>
                    <a:lnTo>
                      <a:pt x="921" y="3203"/>
                    </a:lnTo>
                    <a:lnTo>
                      <a:pt x="941" y="3177"/>
                    </a:lnTo>
                    <a:lnTo>
                      <a:pt x="963" y="3154"/>
                    </a:lnTo>
                    <a:lnTo>
                      <a:pt x="985" y="3133"/>
                    </a:lnTo>
                    <a:lnTo>
                      <a:pt x="1011" y="3115"/>
                    </a:lnTo>
                    <a:lnTo>
                      <a:pt x="1039" y="3100"/>
                    </a:lnTo>
                    <a:lnTo>
                      <a:pt x="1069" y="3088"/>
                    </a:lnTo>
                    <a:lnTo>
                      <a:pt x="1100" y="3078"/>
                    </a:lnTo>
                    <a:lnTo>
                      <a:pt x="1134" y="3072"/>
                    </a:lnTo>
                    <a:lnTo>
                      <a:pt x="1172" y="3069"/>
                    </a:lnTo>
                    <a:lnTo>
                      <a:pt x="1214" y="3068"/>
                    </a:lnTo>
                    <a:lnTo>
                      <a:pt x="1255" y="3069"/>
                    </a:lnTo>
                    <a:lnTo>
                      <a:pt x="1296" y="3072"/>
                    </a:lnTo>
                    <a:lnTo>
                      <a:pt x="1337" y="3078"/>
                    </a:lnTo>
                    <a:lnTo>
                      <a:pt x="1376" y="3083"/>
                    </a:lnTo>
                    <a:lnTo>
                      <a:pt x="1417" y="3091"/>
                    </a:lnTo>
                    <a:lnTo>
                      <a:pt x="1457" y="3100"/>
                    </a:lnTo>
                    <a:lnTo>
                      <a:pt x="1498" y="3110"/>
                    </a:lnTo>
                    <a:lnTo>
                      <a:pt x="1538" y="3119"/>
                    </a:lnTo>
                    <a:lnTo>
                      <a:pt x="1578" y="3130"/>
                    </a:lnTo>
                    <a:lnTo>
                      <a:pt x="1617" y="3139"/>
                    </a:lnTo>
                    <a:lnTo>
                      <a:pt x="1657" y="3149"/>
                    </a:lnTo>
                    <a:lnTo>
                      <a:pt x="1698" y="3158"/>
                    </a:lnTo>
                    <a:lnTo>
                      <a:pt x="1738" y="3166"/>
                    </a:lnTo>
                    <a:lnTo>
                      <a:pt x="1779" y="3174"/>
                    </a:lnTo>
                    <a:lnTo>
                      <a:pt x="1820" y="3182"/>
                    </a:lnTo>
                    <a:lnTo>
                      <a:pt x="1861" y="3190"/>
                    </a:lnTo>
                    <a:lnTo>
                      <a:pt x="1901" y="3197"/>
                    </a:lnTo>
                    <a:lnTo>
                      <a:pt x="1940" y="3205"/>
                    </a:lnTo>
                    <a:lnTo>
                      <a:pt x="1980" y="3211"/>
                    </a:lnTo>
                    <a:lnTo>
                      <a:pt x="2021" y="3216"/>
                    </a:lnTo>
                    <a:lnTo>
                      <a:pt x="2061" y="3223"/>
                    </a:lnTo>
                    <a:lnTo>
                      <a:pt x="2104" y="3228"/>
                    </a:lnTo>
                    <a:lnTo>
                      <a:pt x="2144" y="3231"/>
                    </a:lnTo>
                    <a:lnTo>
                      <a:pt x="2185" y="3235"/>
                    </a:lnTo>
                    <a:lnTo>
                      <a:pt x="2226" y="3237"/>
                    </a:lnTo>
                    <a:lnTo>
                      <a:pt x="2266" y="3239"/>
                    </a:lnTo>
                    <a:lnTo>
                      <a:pt x="2306" y="3240"/>
                    </a:lnTo>
                    <a:lnTo>
                      <a:pt x="2347" y="3239"/>
                    </a:lnTo>
                    <a:lnTo>
                      <a:pt x="2387" y="3237"/>
                    </a:lnTo>
                    <a:lnTo>
                      <a:pt x="2404" y="3246"/>
                    </a:lnTo>
                    <a:lnTo>
                      <a:pt x="2404" y="3263"/>
                    </a:lnTo>
                    <a:lnTo>
                      <a:pt x="2388" y="3274"/>
                    </a:lnTo>
                    <a:close/>
                    <a:moveTo>
                      <a:pt x="2823" y="3961"/>
                    </a:moveTo>
                    <a:lnTo>
                      <a:pt x="2812" y="3990"/>
                    </a:lnTo>
                    <a:lnTo>
                      <a:pt x="2798" y="4015"/>
                    </a:lnTo>
                    <a:lnTo>
                      <a:pt x="2778" y="4037"/>
                    </a:lnTo>
                    <a:lnTo>
                      <a:pt x="2765" y="4053"/>
                    </a:lnTo>
                    <a:lnTo>
                      <a:pt x="2748" y="4067"/>
                    </a:lnTo>
                    <a:lnTo>
                      <a:pt x="2729" y="4081"/>
                    </a:lnTo>
                    <a:lnTo>
                      <a:pt x="2707" y="4098"/>
                    </a:lnTo>
                    <a:lnTo>
                      <a:pt x="2682" y="4109"/>
                    </a:lnTo>
                    <a:lnTo>
                      <a:pt x="2657" y="4117"/>
                    </a:lnTo>
                    <a:lnTo>
                      <a:pt x="2640" y="4120"/>
                    </a:lnTo>
                    <a:lnTo>
                      <a:pt x="2623" y="4123"/>
                    </a:lnTo>
                    <a:lnTo>
                      <a:pt x="2604" y="4122"/>
                    </a:lnTo>
                    <a:lnTo>
                      <a:pt x="2579" y="4118"/>
                    </a:lnTo>
                    <a:lnTo>
                      <a:pt x="2559" y="4112"/>
                    </a:lnTo>
                    <a:lnTo>
                      <a:pt x="2535" y="4102"/>
                    </a:lnTo>
                    <a:lnTo>
                      <a:pt x="2511" y="4086"/>
                    </a:lnTo>
                    <a:lnTo>
                      <a:pt x="2491" y="4066"/>
                    </a:lnTo>
                    <a:lnTo>
                      <a:pt x="2475" y="4042"/>
                    </a:lnTo>
                    <a:lnTo>
                      <a:pt x="2463" y="4016"/>
                    </a:lnTo>
                    <a:lnTo>
                      <a:pt x="2455" y="3986"/>
                    </a:lnTo>
                    <a:lnTo>
                      <a:pt x="2454" y="3957"/>
                    </a:lnTo>
                    <a:lnTo>
                      <a:pt x="2463" y="3912"/>
                    </a:lnTo>
                    <a:lnTo>
                      <a:pt x="2483" y="3875"/>
                    </a:lnTo>
                    <a:lnTo>
                      <a:pt x="2515" y="3843"/>
                    </a:lnTo>
                    <a:lnTo>
                      <a:pt x="2538" y="3830"/>
                    </a:lnTo>
                    <a:lnTo>
                      <a:pt x="2563" y="3823"/>
                    </a:lnTo>
                    <a:lnTo>
                      <a:pt x="2590" y="3821"/>
                    </a:lnTo>
                    <a:lnTo>
                      <a:pt x="2603" y="3809"/>
                    </a:lnTo>
                    <a:lnTo>
                      <a:pt x="2617" y="3796"/>
                    </a:lnTo>
                    <a:lnTo>
                      <a:pt x="2632" y="3785"/>
                    </a:lnTo>
                    <a:lnTo>
                      <a:pt x="2674" y="3767"/>
                    </a:lnTo>
                    <a:lnTo>
                      <a:pt x="2723" y="3769"/>
                    </a:lnTo>
                    <a:lnTo>
                      <a:pt x="2762" y="3785"/>
                    </a:lnTo>
                    <a:lnTo>
                      <a:pt x="2798" y="3816"/>
                    </a:lnTo>
                    <a:lnTo>
                      <a:pt x="2819" y="3857"/>
                    </a:lnTo>
                    <a:lnTo>
                      <a:pt x="2827" y="3903"/>
                    </a:lnTo>
                    <a:lnTo>
                      <a:pt x="2827" y="3923"/>
                    </a:lnTo>
                    <a:lnTo>
                      <a:pt x="2827" y="3941"/>
                    </a:lnTo>
                    <a:lnTo>
                      <a:pt x="2823" y="3961"/>
                    </a:lnTo>
                    <a:close/>
                    <a:moveTo>
                      <a:pt x="2685" y="3552"/>
                    </a:moveTo>
                    <a:lnTo>
                      <a:pt x="2653" y="3522"/>
                    </a:lnTo>
                    <a:lnTo>
                      <a:pt x="2631" y="3488"/>
                    </a:lnTo>
                    <a:lnTo>
                      <a:pt x="2617" y="3451"/>
                    </a:lnTo>
                    <a:lnTo>
                      <a:pt x="2612" y="3412"/>
                    </a:lnTo>
                    <a:lnTo>
                      <a:pt x="2615" y="3371"/>
                    </a:lnTo>
                    <a:lnTo>
                      <a:pt x="2625" y="3332"/>
                    </a:lnTo>
                    <a:lnTo>
                      <a:pt x="2641" y="3293"/>
                    </a:lnTo>
                    <a:lnTo>
                      <a:pt x="2662" y="3256"/>
                    </a:lnTo>
                    <a:lnTo>
                      <a:pt x="2691" y="3226"/>
                    </a:lnTo>
                    <a:lnTo>
                      <a:pt x="2729" y="3209"/>
                    </a:lnTo>
                    <a:lnTo>
                      <a:pt x="2770" y="3212"/>
                    </a:lnTo>
                    <a:lnTo>
                      <a:pt x="2808" y="3231"/>
                    </a:lnTo>
                    <a:lnTo>
                      <a:pt x="2840" y="3257"/>
                    </a:lnTo>
                    <a:lnTo>
                      <a:pt x="2860" y="3292"/>
                    </a:lnTo>
                    <a:lnTo>
                      <a:pt x="2862" y="3292"/>
                    </a:lnTo>
                    <a:lnTo>
                      <a:pt x="2907" y="3304"/>
                    </a:lnTo>
                    <a:lnTo>
                      <a:pt x="2942" y="3329"/>
                    </a:lnTo>
                    <a:lnTo>
                      <a:pt x="2966" y="3370"/>
                    </a:lnTo>
                    <a:lnTo>
                      <a:pt x="2973" y="3402"/>
                    </a:lnTo>
                    <a:lnTo>
                      <a:pt x="2969" y="3433"/>
                    </a:lnTo>
                    <a:lnTo>
                      <a:pt x="2961" y="3461"/>
                    </a:lnTo>
                    <a:lnTo>
                      <a:pt x="2944" y="3488"/>
                    </a:lnTo>
                    <a:lnTo>
                      <a:pt x="2925" y="3513"/>
                    </a:lnTo>
                    <a:lnTo>
                      <a:pt x="2900" y="3534"/>
                    </a:lnTo>
                    <a:lnTo>
                      <a:pt x="2872" y="3552"/>
                    </a:lnTo>
                    <a:lnTo>
                      <a:pt x="2840" y="3566"/>
                    </a:lnTo>
                    <a:lnTo>
                      <a:pt x="2808" y="3575"/>
                    </a:lnTo>
                    <a:lnTo>
                      <a:pt x="2775" y="3578"/>
                    </a:lnTo>
                    <a:lnTo>
                      <a:pt x="2743" y="3576"/>
                    </a:lnTo>
                    <a:lnTo>
                      <a:pt x="2714" y="3568"/>
                    </a:lnTo>
                    <a:lnTo>
                      <a:pt x="2685" y="3552"/>
                    </a:lnTo>
                    <a:close/>
                  </a:path>
                </a:pathLst>
              </a:custGeom>
              <a:solidFill>
                <a:srgbClr val="9ED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4" name="Freeform 404">
                <a:extLst>
                  <a:ext uri="{FF2B5EF4-FFF2-40B4-BE49-F238E27FC236}">
                    <a16:creationId xmlns:a16="http://schemas.microsoft.com/office/drawing/2014/main" id="{D850F291-C652-F00B-2D39-5B3D44A6D837}"/>
                  </a:ext>
                </a:extLst>
              </p:cNvPr>
              <p:cNvSpPr>
                <a:spLocks/>
              </p:cNvSpPr>
              <p:nvPr/>
            </p:nvSpPr>
            <p:spPr bwMode="auto">
              <a:xfrm>
                <a:off x="2510" y="3371"/>
                <a:ext cx="1" cy="1"/>
              </a:xfrm>
              <a:custGeom>
                <a:avLst/>
                <a:gdLst>
                  <a:gd name="T0" fmla="*/ 0 w 3"/>
                  <a:gd name="T1" fmla="*/ 0 h 1"/>
                  <a:gd name="T2" fmla="*/ 0 w 3"/>
                  <a:gd name="T3" fmla="*/ 0 h 1"/>
                  <a:gd name="T4" fmla="*/ 0 w 3"/>
                  <a:gd name="T5" fmla="*/ 0 h 1"/>
                  <a:gd name="T6" fmla="*/ 0 w 3"/>
                  <a:gd name="T7" fmla="*/ 0 h 1"/>
                  <a:gd name="T8" fmla="*/ 0 w 3"/>
                  <a:gd name="T9" fmla="*/ 0 h 1"/>
                  <a:gd name="T10" fmla="*/ 0 w 3"/>
                  <a:gd name="T11" fmla="*/ 0 h 1"/>
                  <a:gd name="T12" fmla="*/ 0 w 3"/>
                  <a:gd name="T13" fmla="*/ 0 h 1"/>
                  <a:gd name="T14" fmla="*/ 0 w 3"/>
                  <a:gd name="T15" fmla="*/ 0 h 1"/>
                  <a:gd name="T16" fmla="*/ 0 w 3"/>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1">
                    <a:moveTo>
                      <a:pt x="3" y="0"/>
                    </a:moveTo>
                    <a:lnTo>
                      <a:pt x="3" y="0"/>
                    </a:lnTo>
                    <a:lnTo>
                      <a:pt x="0" y="0"/>
                    </a:lnTo>
                    <a:lnTo>
                      <a:pt x="3" y="0"/>
                    </a:lnTo>
                    <a:close/>
                  </a:path>
                </a:pathLst>
              </a:custGeom>
              <a:solidFill>
                <a:srgbClr val="9ED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5" name="Freeform 405">
                <a:extLst>
                  <a:ext uri="{FF2B5EF4-FFF2-40B4-BE49-F238E27FC236}">
                    <a16:creationId xmlns:a16="http://schemas.microsoft.com/office/drawing/2014/main" id="{EE1B2E70-3C77-EBE5-EDCE-C510EBD6B72B}"/>
                  </a:ext>
                </a:extLst>
              </p:cNvPr>
              <p:cNvSpPr>
                <a:spLocks/>
              </p:cNvSpPr>
              <p:nvPr/>
            </p:nvSpPr>
            <p:spPr bwMode="auto">
              <a:xfrm>
                <a:off x="2510" y="3371"/>
                <a:ext cx="1" cy="1"/>
              </a:xfrm>
              <a:custGeom>
                <a:avLst/>
                <a:gdLst>
                  <a:gd name="T0" fmla="*/ 0 w 3"/>
                  <a:gd name="T1" fmla="*/ 0 h 1"/>
                  <a:gd name="T2" fmla="*/ 0 w 3"/>
                  <a:gd name="T3" fmla="*/ 0 h 1"/>
                  <a:gd name="T4" fmla="*/ 0 w 3"/>
                  <a:gd name="T5" fmla="*/ 0 h 1"/>
                  <a:gd name="T6" fmla="*/ 0 w 3"/>
                  <a:gd name="T7" fmla="*/ 0 h 1"/>
                  <a:gd name="T8" fmla="*/ 0 w 3"/>
                  <a:gd name="T9" fmla="*/ 0 h 1"/>
                  <a:gd name="T10" fmla="*/ 0 w 3"/>
                  <a:gd name="T11" fmla="*/ 0 h 1"/>
                  <a:gd name="T12" fmla="*/ 0 w 3"/>
                  <a:gd name="T13" fmla="*/ 0 h 1"/>
                  <a:gd name="T14" fmla="*/ 0 w 3"/>
                  <a:gd name="T15" fmla="*/ 0 h 1"/>
                  <a:gd name="T16" fmla="*/ 0 w 3"/>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1">
                    <a:moveTo>
                      <a:pt x="3" y="0"/>
                    </a:moveTo>
                    <a:lnTo>
                      <a:pt x="3" y="0"/>
                    </a:lnTo>
                    <a:lnTo>
                      <a:pt x="0"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6" name="Freeform 406">
                <a:extLst>
                  <a:ext uri="{FF2B5EF4-FFF2-40B4-BE49-F238E27FC236}">
                    <a16:creationId xmlns:a16="http://schemas.microsoft.com/office/drawing/2014/main" id="{6617BF80-9D8F-D996-D29E-00DB8F8F75A8}"/>
                  </a:ext>
                </a:extLst>
              </p:cNvPr>
              <p:cNvSpPr>
                <a:spLocks/>
              </p:cNvSpPr>
              <p:nvPr/>
            </p:nvSpPr>
            <p:spPr bwMode="auto">
              <a:xfrm>
                <a:off x="2633" y="2893"/>
                <a:ext cx="336" cy="52"/>
              </a:xfrm>
              <a:custGeom>
                <a:avLst/>
                <a:gdLst>
                  <a:gd name="T0" fmla="*/ 3 w 2353"/>
                  <a:gd name="T1" fmla="*/ 3 h 358"/>
                  <a:gd name="T2" fmla="*/ 5 w 2353"/>
                  <a:gd name="T3" fmla="*/ 4 h 358"/>
                  <a:gd name="T4" fmla="*/ 8 w 2353"/>
                  <a:gd name="T5" fmla="*/ 4 h 358"/>
                  <a:gd name="T6" fmla="*/ 10 w 2353"/>
                  <a:gd name="T7" fmla="*/ 4 h 358"/>
                  <a:gd name="T8" fmla="*/ 12 w 2353"/>
                  <a:gd name="T9" fmla="*/ 4 h 358"/>
                  <a:gd name="T10" fmla="*/ 15 w 2353"/>
                  <a:gd name="T11" fmla="*/ 5 h 358"/>
                  <a:gd name="T12" fmla="*/ 17 w 2353"/>
                  <a:gd name="T13" fmla="*/ 5 h 358"/>
                  <a:gd name="T14" fmla="*/ 20 w 2353"/>
                  <a:gd name="T15" fmla="*/ 5 h 358"/>
                  <a:gd name="T16" fmla="*/ 22 w 2353"/>
                  <a:gd name="T17" fmla="*/ 5 h 358"/>
                  <a:gd name="T18" fmla="*/ 24 w 2353"/>
                  <a:gd name="T19" fmla="*/ 6 h 358"/>
                  <a:gd name="T20" fmla="*/ 26 w 2353"/>
                  <a:gd name="T21" fmla="*/ 6 h 358"/>
                  <a:gd name="T22" fmla="*/ 29 w 2353"/>
                  <a:gd name="T23" fmla="*/ 6 h 358"/>
                  <a:gd name="T24" fmla="*/ 31 w 2353"/>
                  <a:gd name="T25" fmla="*/ 6 h 358"/>
                  <a:gd name="T26" fmla="*/ 33 w 2353"/>
                  <a:gd name="T27" fmla="*/ 6 h 358"/>
                  <a:gd name="T28" fmla="*/ 36 w 2353"/>
                  <a:gd name="T29" fmla="*/ 7 h 358"/>
                  <a:gd name="T30" fmla="*/ 38 w 2353"/>
                  <a:gd name="T31" fmla="*/ 7 h 358"/>
                  <a:gd name="T32" fmla="*/ 40 w 2353"/>
                  <a:gd name="T33" fmla="*/ 7 h 358"/>
                  <a:gd name="T34" fmla="*/ 43 w 2353"/>
                  <a:gd name="T35" fmla="*/ 7 h 358"/>
                  <a:gd name="T36" fmla="*/ 45 w 2353"/>
                  <a:gd name="T37" fmla="*/ 7 h 358"/>
                  <a:gd name="T38" fmla="*/ 48 w 2353"/>
                  <a:gd name="T39" fmla="*/ 8 h 358"/>
                  <a:gd name="T40" fmla="*/ 48 w 2353"/>
                  <a:gd name="T41" fmla="*/ 7 h 358"/>
                  <a:gd name="T42" fmla="*/ 47 w 2353"/>
                  <a:gd name="T43" fmla="*/ 7 h 358"/>
                  <a:gd name="T44" fmla="*/ 45 w 2353"/>
                  <a:gd name="T45" fmla="*/ 6 h 358"/>
                  <a:gd name="T46" fmla="*/ 42 w 2353"/>
                  <a:gd name="T47" fmla="*/ 6 h 358"/>
                  <a:gd name="T48" fmla="*/ 40 w 2353"/>
                  <a:gd name="T49" fmla="*/ 6 h 358"/>
                  <a:gd name="T50" fmla="*/ 38 w 2353"/>
                  <a:gd name="T51" fmla="*/ 5 h 358"/>
                  <a:gd name="T52" fmla="*/ 35 w 2353"/>
                  <a:gd name="T53" fmla="*/ 5 h 358"/>
                  <a:gd name="T54" fmla="*/ 33 w 2353"/>
                  <a:gd name="T55" fmla="*/ 4 h 358"/>
                  <a:gd name="T56" fmla="*/ 31 w 2353"/>
                  <a:gd name="T57" fmla="*/ 4 h 358"/>
                  <a:gd name="T58" fmla="*/ 28 w 2353"/>
                  <a:gd name="T59" fmla="*/ 4 h 358"/>
                  <a:gd name="T60" fmla="*/ 26 w 2353"/>
                  <a:gd name="T61" fmla="*/ 3 h 358"/>
                  <a:gd name="T62" fmla="*/ 24 w 2353"/>
                  <a:gd name="T63" fmla="*/ 3 h 358"/>
                  <a:gd name="T64" fmla="*/ 22 w 2353"/>
                  <a:gd name="T65" fmla="*/ 2 h 358"/>
                  <a:gd name="T66" fmla="*/ 19 w 2353"/>
                  <a:gd name="T67" fmla="*/ 2 h 358"/>
                  <a:gd name="T68" fmla="*/ 17 w 2353"/>
                  <a:gd name="T69" fmla="*/ 2 h 358"/>
                  <a:gd name="T70" fmla="*/ 14 w 2353"/>
                  <a:gd name="T71" fmla="*/ 1 h 358"/>
                  <a:gd name="T72" fmla="*/ 13 w 2353"/>
                  <a:gd name="T73" fmla="*/ 1 h 358"/>
                  <a:gd name="T74" fmla="*/ 10 w 2353"/>
                  <a:gd name="T75" fmla="*/ 1 h 358"/>
                  <a:gd name="T76" fmla="*/ 8 w 2353"/>
                  <a:gd name="T77" fmla="*/ 0 h 358"/>
                  <a:gd name="T78" fmla="*/ 5 w 2353"/>
                  <a:gd name="T79" fmla="*/ 0 h 358"/>
                  <a:gd name="T80" fmla="*/ 3 w 2353"/>
                  <a:gd name="T81" fmla="*/ 0 h 358"/>
                  <a:gd name="T82" fmla="*/ 1 w 2353"/>
                  <a:gd name="T83" fmla="*/ 0 h 358"/>
                  <a:gd name="T84" fmla="*/ 0 w 2353"/>
                  <a:gd name="T85" fmla="*/ 2 h 358"/>
                  <a:gd name="T86" fmla="*/ 1 w 2353"/>
                  <a:gd name="T87" fmla="*/ 3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353" h="358">
                    <a:moveTo>
                      <a:pt x="62" y="143"/>
                    </a:moveTo>
                    <a:lnTo>
                      <a:pt x="100" y="154"/>
                    </a:lnTo>
                    <a:lnTo>
                      <a:pt x="140" y="163"/>
                    </a:lnTo>
                    <a:lnTo>
                      <a:pt x="179" y="171"/>
                    </a:lnTo>
                    <a:lnTo>
                      <a:pt x="219" y="176"/>
                    </a:lnTo>
                    <a:lnTo>
                      <a:pt x="261" y="181"/>
                    </a:lnTo>
                    <a:lnTo>
                      <a:pt x="302" y="185"/>
                    </a:lnTo>
                    <a:lnTo>
                      <a:pt x="344" y="190"/>
                    </a:lnTo>
                    <a:lnTo>
                      <a:pt x="383" y="192"/>
                    </a:lnTo>
                    <a:lnTo>
                      <a:pt x="425" y="196"/>
                    </a:lnTo>
                    <a:lnTo>
                      <a:pt x="466" y="198"/>
                    </a:lnTo>
                    <a:lnTo>
                      <a:pt x="508" y="200"/>
                    </a:lnTo>
                    <a:lnTo>
                      <a:pt x="551" y="202"/>
                    </a:lnTo>
                    <a:lnTo>
                      <a:pt x="590" y="207"/>
                    </a:lnTo>
                    <a:lnTo>
                      <a:pt x="632" y="210"/>
                    </a:lnTo>
                    <a:lnTo>
                      <a:pt x="673" y="214"/>
                    </a:lnTo>
                    <a:lnTo>
                      <a:pt x="715" y="218"/>
                    </a:lnTo>
                    <a:lnTo>
                      <a:pt x="756" y="222"/>
                    </a:lnTo>
                    <a:lnTo>
                      <a:pt x="797" y="226"/>
                    </a:lnTo>
                    <a:lnTo>
                      <a:pt x="839" y="231"/>
                    </a:lnTo>
                    <a:lnTo>
                      <a:pt x="883" y="234"/>
                    </a:lnTo>
                    <a:lnTo>
                      <a:pt x="925" y="239"/>
                    </a:lnTo>
                    <a:lnTo>
                      <a:pt x="966" y="242"/>
                    </a:lnTo>
                    <a:lnTo>
                      <a:pt x="1008" y="247"/>
                    </a:lnTo>
                    <a:lnTo>
                      <a:pt x="1049" y="251"/>
                    </a:lnTo>
                    <a:lnTo>
                      <a:pt x="1089" y="256"/>
                    </a:lnTo>
                    <a:lnTo>
                      <a:pt x="1132" y="259"/>
                    </a:lnTo>
                    <a:lnTo>
                      <a:pt x="1174" y="264"/>
                    </a:lnTo>
                    <a:lnTo>
                      <a:pt x="1213" y="268"/>
                    </a:lnTo>
                    <a:lnTo>
                      <a:pt x="1251" y="272"/>
                    </a:lnTo>
                    <a:lnTo>
                      <a:pt x="1288" y="275"/>
                    </a:lnTo>
                    <a:lnTo>
                      <a:pt x="1327" y="280"/>
                    </a:lnTo>
                    <a:lnTo>
                      <a:pt x="1366" y="283"/>
                    </a:lnTo>
                    <a:lnTo>
                      <a:pt x="1403" y="285"/>
                    </a:lnTo>
                    <a:lnTo>
                      <a:pt x="1442" y="289"/>
                    </a:lnTo>
                    <a:lnTo>
                      <a:pt x="1482" y="292"/>
                    </a:lnTo>
                    <a:lnTo>
                      <a:pt x="1520" y="296"/>
                    </a:lnTo>
                    <a:lnTo>
                      <a:pt x="1560" y="299"/>
                    </a:lnTo>
                    <a:lnTo>
                      <a:pt x="1598" y="301"/>
                    </a:lnTo>
                    <a:lnTo>
                      <a:pt x="1636" y="305"/>
                    </a:lnTo>
                    <a:lnTo>
                      <a:pt x="1675" y="307"/>
                    </a:lnTo>
                    <a:lnTo>
                      <a:pt x="1714" y="310"/>
                    </a:lnTo>
                    <a:lnTo>
                      <a:pt x="1751" y="314"/>
                    </a:lnTo>
                    <a:lnTo>
                      <a:pt x="1791" y="316"/>
                    </a:lnTo>
                    <a:lnTo>
                      <a:pt x="1830" y="318"/>
                    </a:lnTo>
                    <a:lnTo>
                      <a:pt x="1868" y="322"/>
                    </a:lnTo>
                    <a:lnTo>
                      <a:pt x="1907" y="324"/>
                    </a:lnTo>
                    <a:lnTo>
                      <a:pt x="1946" y="328"/>
                    </a:lnTo>
                    <a:lnTo>
                      <a:pt x="1983" y="330"/>
                    </a:lnTo>
                    <a:lnTo>
                      <a:pt x="2022" y="333"/>
                    </a:lnTo>
                    <a:lnTo>
                      <a:pt x="2060" y="335"/>
                    </a:lnTo>
                    <a:lnTo>
                      <a:pt x="2099" y="339"/>
                    </a:lnTo>
                    <a:lnTo>
                      <a:pt x="2138" y="341"/>
                    </a:lnTo>
                    <a:lnTo>
                      <a:pt x="2176" y="345"/>
                    </a:lnTo>
                    <a:lnTo>
                      <a:pt x="2215" y="349"/>
                    </a:lnTo>
                    <a:lnTo>
                      <a:pt x="2253" y="351"/>
                    </a:lnTo>
                    <a:lnTo>
                      <a:pt x="2292" y="355"/>
                    </a:lnTo>
                    <a:lnTo>
                      <a:pt x="2330" y="358"/>
                    </a:lnTo>
                    <a:lnTo>
                      <a:pt x="2349" y="350"/>
                    </a:lnTo>
                    <a:lnTo>
                      <a:pt x="2353" y="332"/>
                    </a:lnTo>
                    <a:lnTo>
                      <a:pt x="2336" y="321"/>
                    </a:lnTo>
                    <a:lnTo>
                      <a:pt x="2298" y="315"/>
                    </a:lnTo>
                    <a:lnTo>
                      <a:pt x="2261" y="310"/>
                    </a:lnTo>
                    <a:lnTo>
                      <a:pt x="2221" y="306"/>
                    </a:lnTo>
                    <a:lnTo>
                      <a:pt x="2183" y="300"/>
                    </a:lnTo>
                    <a:lnTo>
                      <a:pt x="2146" y="295"/>
                    </a:lnTo>
                    <a:lnTo>
                      <a:pt x="2107" y="289"/>
                    </a:lnTo>
                    <a:lnTo>
                      <a:pt x="2068" y="283"/>
                    </a:lnTo>
                    <a:lnTo>
                      <a:pt x="2031" y="277"/>
                    </a:lnTo>
                    <a:lnTo>
                      <a:pt x="1992" y="272"/>
                    </a:lnTo>
                    <a:lnTo>
                      <a:pt x="1955" y="266"/>
                    </a:lnTo>
                    <a:lnTo>
                      <a:pt x="1917" y="259"/>
                    </a:lnTo>
                    <a:lnTo>
                      <a:pt x="1879" y="254"/>
                    </a:lnTo>
                    <a:lnTo>
                      <a:pt x="1841" y="248"/>
                    </a:lnTo>
                    <a:lnTo>
                      <a:pt x="1803" y="241"/>
                    </a:lnTo>
                    <a:lnTo>
                      <a:pt x="1764" y="234"/>
                    </a:lnTo>
                    <a:lnTo>
                      <a:pt x="1726" y="229"/>
                    </a:lnTo>
                    <a:lnTo>
                      <a:pt x="1689" y="222"/>
                    </a:lnTo>
                    <a:lnTo>
                      <a:pt x="1651" y="216"/>
                    </a:lnTo>
                    <a:lnTo>
                      <a:pt x="1612" y="209"/>
                    </a:lnTo>
                    <a:lnTo>
                      <a:pt x="1575" y="202"/>
                    </a:lnTo>
                    <a:lnTo>
                      <a:pt x="1537" y="196"/>
                    </a:lnTo>
                    <a:lnTo>
                      <a:pt x="1500" y="190"/>
                    </a:lnTo>
                    <a:lnTo>
                      <a:pt x="1461" y="183"/>
                    </a:lnTo>
                    <a:lnTo>
                      <a:pt x="1423" y="176"/>
                    </a:lnTo>
                    <a:lnTo>
                      <a:pt x="1384" y="169"/>
                    </a:lnTo>
                    <a:lnTo>
                      <a:pt x="1346" y="164"/>
                    </a:lnTo>
                    <a:lnTo>
                      <a:pt x="1309" y="157"/>
                    </a:lnTo>
                    <a:lnTo>
                      <a:pt x="1271" y="151"/>
                    </a:lnTo>
                    <a:lnTo>
                      <a:pt x="1234" y="144"/>
                    </a:lnTo>
                    <a:lnTo>
                      <a:pt x="1196" y="138"/>
                    </a:lnTo>
                    <a:lnTo>
                      <a:pt x="1154" y="132"/>
                    </a:lnTo>
                    <a:lnTo>
                      <a:pt x="1112" y="125"/>
                    </a:lnTo>
                    <a:lnTo>
                      <a:pt x="1071" y="118"/>
                    </a:lnTo>
                    <a:lnTo>
                      <a:pt x="1030" y="111"/>
                    </a:lnTo>
                    <a:lnTo>
                      <a:pt x="988" y="106"/>
                    </a:lnTo>
                    <a:lnTo>
                      <a:pt x="947" y="100"/>
                    </a:lnTo>
                    <a:lnTo>
                      <a:pt x="906" y="94"/>
                    </a:lnTo>
                    <a:lnTo>
                      <a:pt x="865" y="89"/>
                    </a:lnTo>
                    <a:lnTo>
                      <a:pt x="822" y="82"/>
                    </a:lnTo>
                    <a:lnTo>
                      <a:pt x="781" y="76"/>
                    </a:lnTo>
                    <a:lnTo>
                      <a:pt x="739" y="71"/>
                    </a:lnTo>
                    <a:lnTo>
                      <a:pt x="698" y="65"/>
                    </a:lnTo>
                    <a:lnTo>
                      <a:pt x="657" y="59"/>
                    </a:lnTo>
                    <a:lnTo>
                      <a:pt x="615" y="53"/>
                    </a:lnTo>
                    <a:lnTo>
                      <a:pt x="577" y="48"/>
                    </a:lnTo>
                    <a:lnTo>
                      <a:pt x="537" y="42"/>
                    </a:lnTo>
                    <a:lnTo>
                      <a:pt x="494" y="35"/>
                    </a:lnTo>
                    <a:lnTo>
                      <a:pt x="454" y="28"/>
                    </a:lnTo>
                    <a:lnTo>
                      <a:pt x="413" y="22"/>
                    </a:lnTo>
                    <a:lnTo>
                      <a:pt x="372" y="16"/>
                    </a:lnTo>
                    <a:lnTo>
                      <a:pt x="331" y="10"/>
                    </a:lnTo>
                    <a:lnTo>
                      <a:pt x="290" y="7"/>
                    </a:lnTo>
                    <a:lnTo>
                      <a:pt x="249" y="3"/>
                    </a:lnTo>
                    <a:lnTo>
                      <a:pt x="207" y="1"/>
                    </a:lnTo>
                    <a:lnTo>
                      <a:pt x="166" y="0"/>
                    </a:lnTo>
                    <a:lnTo>
                      <a:pt x="125" y="1"/>
                    </a:lnTo>
                    <a:lnTo>
                      <a:pt x="86" y="3"/>
                    </a:lnTo>
                    <a:lnTo>
                      <a:pt x="48" y="13"/>
                    </a:lnTo>
                    <a:lnTo>
                      <a:pt x="20" y="31"/>
                    </a:lnTo>
                    <a:lnTo>
                      <a:pt x="4" y="53"/>
                    </a:lnTo>
                    <a:lnTo>
                      <a:pt x="0" y="80"/>
                    </a:lnTo>
                    <a:lnTo>
                      <a:pt x="7" y="105"/>
                    </a:lnTo>
                    <a:lnTo>
                      <a:pt x="28" y="126"/>
                    </a:lnTo>
                    <a:lnTo>
                      <a:pt x="62" y="14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7" name="Freeform 407">
                <a:extLst>
                  <a:ext uri="{FF2B5EF4-FFF2-40B4-BE49-F238E27FC236}">
                    <a16:creationId xmlns:a16="http://schemas.microsoft.com/office/drawing/2014/main" id="{53286E96-A899-27EE-DA66-9C3A2AC4451F}"/>
                  </a:ext>
                </a:extLst>
              </p:cNvPr>
              <p:cNvSpPr>
                <a:spLocks/>
              </p:cNvSpPr>
              <p:nvPr/>
            </p:nvSpPr>
            <p:spPr bwMode="auto">
              <a:xfrm>
                <a:off x="2633" y="2893"/>
                <a:ext cx="336" cy="52"/>
              </a:xfrm>
              <a:custGeom>
                <a:avLst/>
                <a:gdLst>
                  <a:gd name="T0" fmla="*/ 3 w 2353"/>
                  <a:gd name="T1" fmla="*/ 3 h 358"/>
                  <a:gd name="T2" fmla="*/ 5 w 2353"/>
                  <a:gd name="T3" fmla="*/ 4 h 358"/>
                  <a:gd name="T4" fmla="*/ 8 w 2353"/>
                  <a:gd name="T5" fmla="*/ 4 h 358"/>
                  <a:gd name="T6" fmla="*/ 10 w 2353"/>
                  <a:gd name="T7" fmla="*/ 4 h 358"/>
                  <a:gd name="T8" fmla="*/ 12 w 2353"/>
                  <a:gd name="T9" fmla="*/ 4 h 358"/>
                  <a:gd name="T10" fmla="*/ 15 w 2353"/>
                  <a:gd name="T11" fmla="*/ 5 h 358"/>
                  <a:gd name="T12" fmla="*/ 17 w 2353"/>
                  <a:gd name="T13" fmla="*/ 5 h 358"/>
                  <a:gd name="T14" fmla="*/ 20 w 2353"/>
                  <a:gd name="T15" fmla="*/ 5 h 358"/>
                  <a:gd name="T16" fmla="*/ 22 w 2353"/>
                  <a:gd name="T17" fmla="*/ 5 h 358"/>
                  <a:gd name="T18" fmla="*/ 24 w 2353"/>
                  <a:gd name="T19" fmla="*/ 6 h 358"/>
                  <a:gd name="T20" fmla="*/ 26 w 2353"/>
                  <a:gd name="T21" fmla="*/ 6 h 358"/>
                  <a:gd name="T22" fmla="*/ 29 w 2353"/>
                  <a:gd name="T23" fmla="*/ 6 h 358"/>
                  <a:gd name="T24" fmla="*/ 31 w 2353"/>
                  <a:gd name="T25" fmla="*/ 6 h 358"/>
                  <a:gd name="T26" fmla="*/ 33 w 2353"/>
                  <a:gd name="T27" fmla="*/ 6 h 358"/>
                  <a:gd name="T28" fmla="*/ 36 w 2353"/>
                  <a:gd name="T29" fmla="*/ 7 h 358"/>
                  <a:gd name="T30" fmla="*/ 38 w 2353"/>
                  <a:gd name="T31" fmla="*/ 7 h 358"/>
                  <a:gd name="T32" fmla="*/ 40 w 2353"/>
                  <a:gd name="T33" fmla="*/ 7 h 358"/>
                  <a:gd name="T34" fmla="*/ 43 w 2353"/>
                  <a:gd name="T35" fmla="*/ 7 h 358"/>
                  <a:gd name="T36" fmla="*/ 45 w 2353"/>
                  <a:gd name="T37" fmla="*/ 7 h 358"/>
                  <a:gd name="T38" fmla="*/ 48 w 2353"/>
                  <a:gd name="T39" fmla="*/ 8 h 358"/>
                  <a:gd name="T40" fmla="*/ 48 w 2353"/>
                  <a:gd name="T41" fmla="*/ 7 h 358"/>
                  <a:gd name="T42" fmla="*/ 47 w 2353"/>
                  <a:gd name="T43" fmla="*/ 7 h 358"/>
                  <a:gd name="T44" fmla="*/ 45 w 2353"/>
                  <a:gd name="T45" fmla="*/ 6 h 358"/>
                  <a:gd name="T46" fmla="*/ 42 w 2353"/>
                  <a:gd name="T47" fmla="*/ 6 h 358"/>
                  <a:gd name="T48" fmla="*/ 40 w 2353"/>
                  <a:gd name="T49" fmla="*/ 6 h 358"/>
                  <a:gd name="T50" fmla="*/ 38 w 2353"/>
                  <a:gd name="T51" fmla="*/ 5 h 358"/>
                  <a:gd name="T52" fmla="*/ 35 w 2353"/>
                  <a:gd name="T53" fmla="*/ 5 h 358"/>
                  <a:gd name="T54" fmla="*/ 33 w 2353"/>
                  <a:gd name="T55" fmla="*/ 4 h 358"/>
                  <a:gd name="T56" fmla="*/ 31 w 2353"/>
                  <a:gd name="T57" fmla="*/ 4 h 358"/>
                  <a:gd name="T58" fmla="*/ 28 w 2353"/>
                  <a:gd name="T59" fmla="*/ 4 h 358"/>
                  <a:gd name="T60" fmla="*/ 26 w 2353"/>
                  <a:gd name="T61" fmla="*/ 3 h 358"/>
                  <a:gd name="T62" fmla="*/ 24 w 2353"/>
                  <a:gd name="T63" fmla="*/ 3 h 358"/>
                  <a:gd name="T64" fmla="*/ 22 w 2353"/>
                  <a:gd name="T65" fmla="*/ 2 h 358"/>
                  <a:gd name="T66" fmla="*/ 19 w 2353"/>
                  <a:gd name="T67" fmla="*/ 2 h 358"/>
                  <a:gd name="T68" fmla="*/ 17 w 2353"/>
                  <a:gd name="T69" fmla="*/ 2 h 358"/>
                  <a:gd name="T70" fmla="*/ 14 w 2353"/>
                  <a:gd name="T71" fmla="*/ 1 h 358"/>
                  <a:gd name="T72" fmla="*/ 13 w 2353"/>
                  <a:gd name="T73" fmla="*/ 1 h 358"/>
                  <a:gd name="T74" fmla="*/ 10 w 2353"/>
                  <a:gd name="T75" fmla="*/ 1 h 358"/>
                  <a:gd name="T76" fmla="*/ 8 w 2353"/>
                  <a:gd name="T77" fmla="*/ 0 h 358"/>
                  <a:gd name="T78" fmla="*/ 5 w 2353"/>
                  <a:gd name="T79" fmla="*/ 0 h 358"/>
                  <a:gd name="T80" fmla="*/ 3 w 2353"/>
                  <a:gd name="T81" fmla="*/ 0 h 358"/>
                  <a:gd name="T82" fmla="*/ 1 w 2353"/>
                  <a:gd name="T83" fmla="*/ 0 h 358"/>
                  <a:gd name="T84" fmla="*/ 0 w 2353"/>
                  <a:gd name="T85" fmla="*/ 2 h 358"/>
                  <a:gd name="T86" fmla="*/ 1 w 2353"/>
                  <a:gd name="T87" fmla="*/ 3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353" h="358">
                    <a:moveTo>
                      <a:pt x="62" y="143"/>
                    </a:moveTo>
                    <a:lnTo>
                      <a:pt x="100" y="154"/>
                    </a:lnTo>
                    <a:lnTo>
                      <a:pt x="140" y="163"/>
                    </a:lnTo>
                    <a:lnTo>
                      <a:pt x="179" y="171"/>
                    </a:lnTo>
                    <a:lnTo>
                      <a:pt x="219" y="176"/>
                    </a:lnTo>
                    <a:lnTo>
                      <a:pt x="261" y="181"/>
                    </a:lnTo>
                    <a:lnTo>
                      <a:pt x="302" y="185"/>
                    </a:lnTo>
                    <a:lnTo>
                      <a:pt x="344" y="190"/>
                    </a:lnTo>
                    <a:lnTo>
                      <a:pt x="383" y="192"/>
                    </a:lnTo>
                    <a:lnTo>
                      <a:pt x="425" y="196"/>
                    </a:lnTo>
                    <a:lnTo>
                      <a:pt x="466" y="198"/>
                    </a:lnTo>
                    <a:lnTo>
                      <a:pt x="508" y="200"/>
                    </a:lnTo>
                    <a:lnTo>
                      <a:pt x="551" y="202"/>
                    </a:lnTo>
                    <a:lnTo>
                      <a:pt x="590" y="207"/>
                    </a:lnTo>
                    <a:lnTo>
                      <a:pt x="632" y="210"/>
                    </a:lnTo>
                    <a:lnTo>
                      <a:pt x="673" y="214"/>
                    </a:lnTo>
                    <a:lnTo>
                      <a:pt x="715" y="218"/>
                    </a:lnTo>
                    <a:lnTo>
                      <a:pt x="756" y="222"/>
                    </a:lnTo>
                    <a:lnTo>
                      <a:pt x="797" y="226"/>
                    </a:lnTo>
                    <a:lnTo>
                      <a:pt x="839" y="231"/>
                    </a:lnTo>
                    <a:lnTo>
                      <a:pt x="883" y="234"/>
                    </a:lnTo>
                    <a:lnTo>
                      <a:pt x="925" y="239"/>
                    </a:lnTo>
                    <a:lnTo>
                      <a:pt x="966" y="242"/>
                    </a:lnTo>
                    <a:lnTo>
                      <a:pt x="1008" y="247"/>
                    </a:lnTo>
                    <a:lnTo>
                      <a:pt x="1049" y="251"/>
                    </a:lnTo>
                    <a:lnTo>
                      <a:pt x="1089" y="256"/>
                    </a:lnTo>
                    <a:lnTo>
                      <a:pt x="1132" y="259"/>
                    </a:lnTo>
                    <a:lnTo>
                      <a:pt x="1174" y="264"/>
                    </a:lnTo>
                    <a:lnTo>
                      <a:pt x="1213" y="268"/>
                    </a:lnTo>
                    <a:lnTo>
                      <a:pt x="1251" y="272"/>
                    </a:lnTo>
                    <a:lnTo>
                      <a:pt x="1288" y="275"/>
                    </a:lnTo>
                    <a:lnTo>
                      <a:pt x="1327" y="280"/>
                    </a:lnTo>
                    <a:lnTo>
                      <a:pt x="1366" y="283"/>
                    </a:lnTo>
                    <a:lnTo>
                      <a:pt x="1403" y="285"/>
                    </a:lnTo>
                    <a:lnTo>
                      <a:pt x="1442" y="289"/>
                    </a:lnTo>
                    <a:lnTo>
                      <a:pt x="1482" y="292"/>
                    </a:lnTo>
                    <a:lnTo>
                      <a:pt x="1520" y="296"/>
                    </a:lnTo>
                    <a:lnTo>
                      <a:pt x="1560" y="299"/>
                    </a:lnTo>
                    <a:lnTo>
                      <a:pt x="1598" y="301"/>
                    </a:lnTo>
                    <a:lnTo>
                      <a:pt x="1636" y="305"/>
                    </a:lnTo>
                    <a:lnTo>
                      <a:pt x="1675" y="307"/>
                    </a:lnTo>
                    <a:lnTo>
                      <a:pt x="1714" y="310"/>
                    </a:lnTo>
                    <a:lnTo>
                      <a:pt x="1751" y="314"/>
                    </a:lnTo>
                    <a:lnTo>
                      <a:pt x="1791" y="316"/>
                    </a:lnTo>
                    <a:lnTo>
                      <a:pt x="1830" y="318"/>
                    </a:lnTo>
                    <a:lnTo>
                      <a:pt x="1868" y="322"/>
                    </a:lnTo>
                    <a:lnTo>
                      <a:pt x="1907" y="324"/>
                    </a:lnTo>
                    <a:lnTo>
                      <a:pt x="1946" y="328"/>
                    </a:lnTo>
                    <a:lnTo>
                      <a:pt x="1983" y="330"/>
                    </a:lnTo>
                    <a:lnTo>
                      <a:pt x="2022" y="333"/>
                    </a:lnTo>
                    <a:lnTo>
                      <a:pt x="2060" y="335"/>
                    </a:lnTo>
                    <a:lnTo>
                      <a:pt x="2099" y="339"/>
                    </a:lnTo>
                    <a:lnTo>
                      <a:pt x="2138" y="341"/>
                    </a:lnTo>
                    <a:lnTo>
                      <a:pt x="2176" y="345"/>
                    </a:lnTo>
                    <a:lnTo>
                      <a:pt x="2215" y="349"/>
                    </a:lnTo>
                    <a:lnTo>
                      <a:pt x="2253" y="351"/>
                    </a:lnTo>
                    <a:lnTo>
                      <a:pt x="2292" y="355"/>
                    </a:lnTo>
                    <a:lnTo>
                      <a:pt x="2330" y="358"/>
                    </a:lnTo>
                    <a:lnTo>
                      <a:pt x="2349" y="350"/>
                    </a:lnTo>
                    <a:lnTo>
                      <a:pt x="2353" y="332"/>
                    </a:lnTo>
                    <a:lnTo>
                      <a:pt x="2336" y="321"/>
                    </a:lnTo>
                    <a:lnTo>
                      <a:pt x="2298" y="315"/>
                    </a:lnTo>
                    <a:lnTo>
                      <a:pt x="2261" y="310"/>
                    </a:lnTo>
                    <a:lnTo>
                      <a:pt x="2221" y="306"/>
                    </a:lnTo>
                    <a:lnTo>
                      <a:pt x="2183" y="300"/>
                    </a:lnTo>
                    <a:lnTo>
                      <a:pt x="2146" y="295"/>
                    </a:lnTo>
                    <a:lnTo>
                      <a:pt x="2107" y="289"/>
                    </a:lnTo>
                    <a:lnTo>
                      <a:pt x="2068" y="283"/>
                    </a:lnTo>
                    <a:lnTo>
                      <a:pt x="2031" y="277"/>
                    </a:lnTo>
                    <a:lnTo>
                      <a:pt x="1992" y="272"/>
                    </a:lnTo>
                    <a:lnTo>
                      <a:pt x="1955" y="266"/>
                    </a:lnTo>
                    <a:lnTo>
                      <a:pt x="1917" y="259"/>
                    </a:lnTo>
                    <a:lnTo>
                      <a:pt x="1879" y="254"/>
                    </a:lnTo>
                    <a:lnTo>
                      <a:pt x="1841" y="248"/>
                    </a:lnTo>
                    <a:lnTo>
                      <a:pt x="1803" y="241"/>
                    </a:lnTo>
                    <a:lnTo>
                      <a:pt x="1764" y="234"/>
                    </a:lnTo>
                    <a:lnTo>
                      <a:pt x="1726" y="229"/>
                    </a:lnTo>
                    <a:lnTo>
                      <a:pt x="1689" y="222"/>
                    </a:lnTo>
                    <a:lnTo>
                      <a:pt x="1651" y="216"/>
                    </a:lnTo>
                    <a:lnTo>
                      <a:pt x="1612" y="209"/>
                    </a:lnTo>
                    <a:lnTo>
                      <a:pt x="1575" y="202"/>
                    </a:lnTo>
                    <a:lnTo>
                      <a:pt x="1537" y="196"/>
                    </a:lnTo>
                    <a:lnTo>
                      <a:pt x="1500" y="190"/>
                    </a:lnTo>
                    <a:lnTo>
                      <a:pt x="1461" y="183"/>
                    </a:lnTo>
                    <a:lnTo>
                      <a:pt x="1423" y="176"/>
                    </a:lnTo>
                    <a:lnTo>
                      <a:pt x="1384" y="169"/>
                    </a:lnTo>
                    <a:lnTo>
                      <a:pt x="1346" y="164"/>
                    </a:lnTo>
                    <a:lnTo>
                      <a:pt x="1309" y="157"/>
                    </a:lnTo>
                    <a:lnTo>
                      <a:pt x="1271" y="151"/>
                    </a:lnTo>
                    <a:lnTo>
                      <a:pt x="1234" y="144"/>
                    </a:lnTo>
                    <a:lnTo>
                      <a:pt x="1196" y="138"/>
                    </a:lnTo>
                    <a:lnTo>
                      <a:pt x="1154" y="132"/>
                    </a:lnTo>
                    <a:lnTo>
                      <a:pt x="1112" y="125"/>
                    </a:lnTo>
                    <a:lnTo>
                      <a:pt x="1071" y="118"/>
                    </a:lnTo>
                    <a:lnTo>
                      <a:pt x="1030" y="111"/>
                    </a:lnTo>
                    <a:lnTo>
                      <a:pt x="988" y="106"/>
                    </a:lnTo>
                    <a:lnTo>
                      <a:pt x="947" y="100"/>
                    </a:lnTo>
                    <a:lnTo>
                      <a:pt x="906" y="94"/>
                    </a:lnTo>
                    <a:lnTo>
                      <a:pt x="865" y="89"/>
                    </a:lnTo>
                    <a:lnTo>
                      <a:pt x="822" y="82"/>
                    </a:lnTo>
                    <a:lnTo>
                      <a:pt x="781" y="76"/>
                    </a:lnTo>
                    <a:lnTo>
                      <a:pt x="739" y="71"/>
                    </a:lnTo>
                    <a:lnTo>
                      <a:pt x="698" y="65"/>
                    </a:lnTo>
                    <a:lnTo>
                      <a:pt x="657" y="59"/>
                    </a:lnTo>
                    <a:lnTo>
                      <a:pt x="615" y="53"/>
                    </a:lnTo>
                    <a:lnTo>
                      <a:pt x="577" y="48"/>
                    </a:lnTo>
                    <a:lnTo>
                      <a:pt x="537" y="42"/>
                    </a:lnTo>
                    <a:lnTo>
                      <a:pt x="494" y="35"/>
                    </a:lnTo>
                    <a:lnTo>
                      <a:pt x="454" y="28"/>
                    </a:lnTo>
                    <a:lnTo>
                      <a:pt x="413" y="22"/>
                    </a:lnTo>
                    <a:lnTo>
                      <a:pt x="372" y="16"/>
                    </a:lnTo>
                    <a:lnTo>
                      <a:pt x="331" y="10"/>
                    </a:lnTo>
                    <a:lnTo>
                      <a:pt x="290" y="7"/>
                    </a:lnTo>
                    <a:lnTo>
                      <a:pt x="249" y="3"/>
                    </a:lnTo>
                    <a:lnTo>
                      <a:pt x="207" y="1"/>
                    </a:lnTo>
                    <a:lnTo>
                      <a:pt x="166" y="0"/>
                    </a:lnTo>
                    <a:lnTo>
                      <a:pt x="125" y="1"/>
                    </a:lnTo>
                    <a:lnTo>
                      <a:pt x="86" y="3"/>
                    </a:lnTo>
                    <a:lnTo>
                      <a:pt x="48" y="13"/>
                    </a:lnTo>
                    <a:lnTo>
                      <a:pt x="20" y="31"/>
                    </a:lnTo>
                    <a:lnTo>
                      <a:pt x="4" y="53"/>
                    </a:lnTo>
                    <a:lnTo>
                      <a:pt x="0" y="80"/>
                    </a:lnTo>
                    <a:lnTo>
                      <a:pt x="7" y="105"/>
                    </a:lnTo>
                    <a:lnTo>
                      <a:pt x="28" y="126"/>
                    </a:lnTo>
                    <a:lnTo>
                      <a:pt x="62" y="1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8" name="Freeform 408">
                <a:extLst>
                  <a:ext uri="{FF2B5EF4-FFF2-40B4-BE49-F238E27FC236}">
                    <a16:creationId xmlns:a16="http://schemas.microsoft.com/office/drawing/2014/main" id="{5BDC295F-DF6A-E075-1019-87E8211A0104}"/>
                  </a:ext>
                </a:extLst>
              </p:cNvPr>
              <p:cNvSpPr>
                <a:spLocks/>
              </p:cNvSpPr>
              <p:nvPr/>
            </p:nvSpPr>
            <p:spPr bwMode="auto">
              <a:xfrm>
                <a:off x="2502" y="3609"/>
                <a:ext cx="474" cy="78"/>
              </a:xfrm>
              <a:custGeom>
                <a:avLst/>
                <a:gdLst>
                  <a:gd name="T0" fmla="*/ 61 w 3319"/>
                  <a:gd name="T1" fmla="*/ 0 h 550"/>
                  <a:gd name="T2" fmla="*/ 61 w 3319"/>
                  <a:gd name="T3" fmla="*/ 0 h 550"/>
                  <a:gd name="T4" fmla="*/ 60 w 3319"/>
                  <a:gd name="T5" fmla="*/ 2 h 550"/>
                  <a:gd name="T6" fmla="*/ 58 w 3319"/>
                  <a:gd name="T7" fmla="*/ 4 h 550"/>
                  <a:gd name="T8" fmla="*/ 55 w 3319"/>
                  <a:gd name="T9" fmla="*/ 5 h 550"/>
                  <a:gd name="T10" fmla="*/ 52 w 3319"/>
                  <a:gd name="T11" fmla="*/ 6 h 550"/>
                  <a:gd name="T12" fmla="*/ 49 w 3319"/>
                  <a:gd name="T13" fmla="*/ 6 h 550"/>
                  <a:gd name="T14" fmla="*/ 46 w 3319"/>
                  <a:gd name="T15" fmla="*/ 7 h 550"/>
                  <a:gd name="T16" fmla="*/ 43 w 3319"/>
                  <a:gd name="T17" fmla="*/ 7 h 550"/>
                  <a:gd name="T18" fmla="*/ 39 w 3319"/>
                  <a:gd name="T19" fmla="*/ 7 h 550"/>
                  <a:gd name="T20" fmla="*/ 36 w 3319"/>
                  <a:gd name="T21" fmla="*/ 8 h 550"/>
                  <a:gd name="T22" fmla="*/ 33 w 3319"/>
                  <a:gd name="T23" fmla="*/ 8 h 550"/>
                  <a:gd name="T24" fmla="*/ 31 w 3319"/>
                  <a:gd name="T25" fmla="*/ 8 h 550"/>
                  <a:gd name="T26" fmla="*/ 27 w 3319"/>
                  <a:gd name="T27" fmla="*/ 8 h 550"/>
                  <a:gd name="T28" fmla="*/ 24 w 3319"/>
                  <a:gd name="T29" fmla="*/ 9 h 550"/>
                  <a:gd name="T30" fmla="*/ 21 w 3319"/>
                  <a:gd name="T31" fmla="*/ 9 h 550"/>
                  <a:gd name="T32" fmla="*/ 17 w 3319"/>
                  <a:gd name="T33" fmla="*/ 8 h 550"/>
                  <a:gd name="T34" fmla="*/ 14 w 3319"/>
                  <a:gd name="T35" fmla="*/ 8 h 550"/>
                  <a:gd name="T36" fmla="*/ 11 w 3319"/>
                  <a:gd name="T37" fmla="*/ 8 h 550"/>
                  <a:gd name="T38" fmla="*/ 8 w 3319"/>
                  <a:gd name="T39" fmla="*/ 8 h 550"/>
                  <a:gd name="T40" fmla="*/ 5 w 3319"/>
                  <a:gd name="T41" fmla="*/ 8 h 550"/>
                  <a:gd name="T42" fmla="*/ 1 w 3319"/>
                  <a:gd name="T43" fmla="*/ 8 h 550"/>
                  <a:gd name="T44" fmla="*/ 1 w 3319"/>
                  <a:gd name="T45" fmla="*/ 8 h 550"/>
                  <a:gd name="T46" fmla="*/ 4 w 3319"/>
                  <a:gd name="T47" fmla="*/ 9 h 550"/>
                  <a:gd name="T48" fmla="*/ 7 w 3319"/>
                  <a:gd name="T49" fmla="*/ 9 h 550"/>
                  <a:gd name="T50" fmla="*/ 11 w 3319"/>
                  <a:gd name="T51" fmla="*/ 10 h 550"/>
                  <a:gd name="T52" fmla="*/ 14 w 3319"/>
                  <a:gd name="T53" fmla="*/ 10 h 550"/>
                  <a:gd name="T54" fmla="*/ 17 w 3319"/>
                  <a:gd name="T55" fmla="*/ 10 h 550"/>
                  <a:gd name="T56" fmla="*/ 19 w 3319"/>
                  <a:gd name="T57" fmla="*/ 11 h 550"/>
                  <a:gd name="T58" fmla="*/ 22 w 3319"/>
                  <a:gd name="T59" fmla="*/ 11 h 550"/>
                  <a:gd name="T60" fmla="*/ 26 w 3319"/>
                  <a:gd name="T61" fmla="*/ 11 h 550"/>
                  <a:gd name="T62" fmla="*/ 29 w 3319"/>
                  <a:gd name="T63" fmla="*/ 11 h 550"/>
                  <a:gd name="T64" fmla="*/ 32 w 3319"/>
                  <a:gd name="T65" fmla="*/ 11 h 550"/>
                  <a:gd name="T66" fmla="*/ 35 w 3319"/>
                  <a:gd name="T67" fmla="*/ 11 h 550"/>
                  <a:gd name="T68" fmla="*/ 38 w 3319"/>
                  <a:gd name="T69" fmla="*/ 11 h 550"/>
                  <a:gd name="T70" fmla="*/ 41 w 3319"/>
                  <a:gd name="T71" fmla="*/ 10 h 550"/>
                  <a:gd name="T72" fmla="*/ 44 w 3319"/>
                  <a:gd name="T73" fmla="*/ 10 h 550"/>
                  <a:gd name="T74" fmla="*/ 48 w 3319"/>
                  <a:gd name="T75" fmla="*/ 10 h 550"/>
                  <a:gd name="T76" fmla="*/ 50 w 3319"/>
                  <a:gd name="T77" fmla="*/ 9 h 550"/>
                  <a:gd name="T78" fmla="*/ 53 w 3319"/>
                  <a:gd name="T79" fmla="*/ 9 h 550"/>
                  <a:gd name="T80" fmla="*/ 56 w 3319"/>
                  <a:gd name="T81" fmla="*/ 8 h 550"/>
                  <a:gd name="T82" fmla="*/ 59 w 3319"/>
                  <a:gd name="T83" fmla="*/ 7 h 550"/>
                  <a:gd name="T84" fmla="*/ 62 w 3319"/>
                  <a:gd name="T85" fmla="*/ 7 h 550"/>
                  <a:gd name="T86" fmla="*/ 66 w 3319"/>
                  <a:gd name="T87" fmla="*/ 6 h 550"/>
                  <a:gd name="T88" fmla="*/ 67 w 3319"/>
                  <a:gd name="T89" fmla="*/ 7 h 550"/>
                  <a:gd name="T90" fmla="*/ 68 w 3319"/>
                  <a:gd name="T91" fmla="*/ 6 h 550"/>
                  <a:gd name="T92" fmla="*/ 68 w 3319"/>
                  <a:gd name="T93" fmla="*/ 5 h 550"/>
                  <a:gd name="T94" fmla="*/ 67 w 3319"/>
                  <a:gd name="T95" fmla="*/ 2 h 550"/>
                  <a:gd name="T96" fmla="*/ 65 w 3319"/>
                  <a:gd name="T97" fmla="*/ 3 h 550"/>
                  <a:gd name="T98" fmla="*/ 63 w 3319"/>
                  <a:gd name="T99" fmla="*/ 2 h 5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19" h="550">
                    <a:moveTo>
                      <a:pt x="3076" y="105"/>
                    </a:moveTo>
                    <a:lnTo>
                      <a:pt x="3052" y="71"/>
                    </a:lnTo>
                    <a:lnTo>
                      <a:pt x="3031" y="36"/>
                    </a:lnTo>
                    <a:lnTo>
                      <a:pt x="3014" y="0"/>
                    </a:lnTo>
                    <a:lnTo>
                      <a:pt x="3007" y="6"/>
                    </a:lnTo>
                    <a:lnTo>
                      <a:pt x="3002" y="13"/>
                    </a:lnTo>
                    <a:lnTo>
                      <a:pt x="2996" y="20"/>
                    </a:lnTo>
                    <a:lnTo>
                      <a:pt x="2997" y="54"/>
                    </a:lnTo>
                    <a:lnTo>
                      <a:pt x="2985" y="88"/>
                    </a:lnTo>
                    <a:lnTo>
                      <a:pt x="2961" y="116"/>
                    </a:lnTo>
                    <a:lnTo>
                      <a:pt x="2929" y="138"/>
                    </a:lnTo>
                    <a:lnTo>
                      <a:pt x="2894" y="159"/>
                    </a:lnTo>
                    <a:lnTo>
                      <a:pt x="2858" y="177"/>
                    </a:lnTo>
                    <a:lnTo>
                      <a:pt x="2822" y="193"/>
                    </a:lnTo>
                    <a:lnTo>
                      <a:pt x="2783" y="209"/>
                    </a:lnTo>
                    <a:lnTo>
                      <a:pt x="2745" y="222"/>
                    </a:lnTo>
                    <a:lnTo>
                      <a:pt x="2705" y="234"/>
                    </a:lnTo>
                    <a:lnTo>
                      <a:pt x="2664" y="245"/>
                    </a:lnTo>
                    <a:lnTo>
                      <a:pt x="2624" y="255"/>
                    </a:lnTo>
                    <a:lnTo>
                      <a:pt x="2583" y="265"/>
                    </a:lnTo>
                    <a:lnTo>
                      <a:pt x="2544" y="274"/>
                    </a:lnTo>
                    <a:lnTo>
                      <a:pt x="2504" y="280"/>
                    </a:lnTo>
                    <a:lnTo>
                      <a:pt x="2464" y="288"/>
                    </a:lnTo>
                    <a:lnTo>
                      <a:pt x="2424" y="295"/>
                    </a:lnTo>
                    <a:lnTo>
                      <a:pt x="2384" y="303"/>
                    </a:lnTo>
                    <a:lnTo>
                      <a:pt x="2342" y="310"/>
                    </a:lnTo>
                    <a:lnTo>
                      <a:pt x="2301" y="317"/>
                    </a:lnTo>
                    <a:lnTo>
                      <a:pt x="2260" y="324"/>
                    </a:lnTo>
                    <a:lnTo>
                      <a:pt x="2219" y="329"/>
                    </a:lnTo>
                    <a:lnTo>
                      <a:pt x="2180" y="336"/>
                    </a:lnTo>
                    <a:lnTo>
                      <a:pt x="2139" y="342"/>
                    </a:lnTo>
                    <a:lnTo>
                      <a:pt x="2097" y="348"/>
                    </a:lnTo>
                    <a:lnTo>
                      <a:pt x="2055" y="353"/>
                    </a:lnTo>
                    <a:lnTo>
                      <a:pt x="2014" y="358"/>
                    </a:lnTo>
                    <a:lnTo>
                      <a:pt x="1974" y="362"/>
                    </a:lnTo>
                    <a:lnTo>
                      <a:pt x="1932" y="366"/>
                    </a:lnTo>
                    <a:lnTo>
                      <a:pt x="1891" y="370"/>
                    </a:lnTo>
                    <a:lnTo>
                      <a:pt x="1850" y="374"/>
                    </a:lnTo>
                    <a:lnTo>
                      <a:pt x="1809" y="376"/>
                    </a:lnTo>
                    <a:lnTo>
                      <a:pt x="1768" y="378"/>
                    </a:lnTo>
                    <a:lnTo>
                      <a:pt x="1723" y="381"/>
                    </a:lnTo>
                    <a:lnTo>
                      <a:pt x="1677" y="383"/>
                    </a:lnTo>
                    <a:lnTo>
                      <a:pt x="1633" y="385"/>
                    </a:lnTo>
                    <a:lnTo>
                      <a:pt x="1590" y="385"/>
                    </a:lnTo>
                    <a:lnTo>
                      <a:pt x="1544" y="386"/>
                    </a:lnTo>
                    <a:lnTo>
                      <a:pt x="1501" y="387"/>
                    </a:lnTo>
                    <a:lnTo>
                      <a:pt x="1463" y="394"/>
                    </a:lnTo>
                    <a:lnTo>
                      <a:pt x="1422" y="401"/>
                    </a:lnTo>
                    <a:lnTo>
                      <a:pt x="1382" y="408"/>
                    </a:lnTo>
                    <a:lnTo>
                      <a:pt x="1339" y="413"/>
                    </a:lnTo>
                    <a:lnTo>
                      <a:pt x="1295" y="418"/>
                    </a:lnTo>
                    <a:lnTo>
                      <a:pt x="1251" y="423"/>
                    </a:lnTo>
                    <a:lnTo>
                      <a:pt x="1203" y="425"/>
                    </a:lnTo>
                    <a:lnTo>
                      <a:pt x="1155" y="426"/>
                    </a:lnTo>
                    <a:lnTo>
                      <a:pt x="1104" y="426"/>
                    </a:lnTo>
                    <a:lnTo>
                      <a:pt x="1063" y="426"/>
                    </a:lnTo>
                    <a:lnTo>
                      <a:pt x="1020" y="426"/>
                    </a:lnTo>
                    <a:lnTo>
                      <a:pt x="978" y="424"/>
                    </a:lnTo>
                    <a:lnTo>
                      <a:pt x="936" y="423"/>
                    </a:lnTo>
                    <a:lnTo>
                      <a:pt x="893" y="420"/>
                    </a:lnTo>
                    <a:lnTo>
                      <a:pt x="849" y="417"/>
                    </a:lnTo>
                    <a:lnTo>
                      <a:pt x="805" y="415"/>
                    </a:lnTo>
                    <a:lnTo>
                      <a:pt x="762" y="411"/>
                    </a:lnTo>
                    <a:lnTo>
                      <a:pt x="720" y="409"/>
                    </a:lnTo>
                    <a:lnTo>
                      <a:pt x="677" y="406"/>
                    </a:lnTo>
                    <a:lnTo>
                      <a:pt x="636" y="402"/>
                    </a:lnTo>
                    <a:lnTo>
                      <a:pt x="595" y="400"/>
                    </a:lnTo>
                    <a:lnTo>
                      <a:pt x="560" y="396"/>
                    </a:lnTo>
                    <a:lnTo>
                      <a:pt x="524" y="395"/>
                    </a:lnTo>
                    <a:lnTo>
                      <a:pt x="484" y="394"/>
                    </a:lnTo>
                    <a:lnTo>
                      <a:pt x="445" y="392"/>
                    </a:lnTo>
                    <a:lnTo>
                      <a:pt x="405" y="391"/>
                    </a:lnTo>
                    <a:lnTo>
                      <a:pt x="363" y="390"/>
                    </a:lnTo>
                    <a:lnTo>
                      <a:pt x="321" y="388"/>
                    </a:lnTo>
                    <a:lnTo>
                      <a:pt x="278" y="388"/>
                    </a:lnTo>
                    <a:lnTo>
                      <a:pt x="237" y="387"/>
                    </a:lnTo>
                    <a:lnTo>
                      <a:pt x="193" y="386"/>
                    </a:lnTo>
                    <a:lnTo>
                      <a:pt x="152" y="385"/>
                    </a:lnTo>
                    <a:lnTo>
                      <a:pt x="113" y="385"/>
                    </a:lnTo>
                    <a:lnTo>
                      <a:pt x="73" y="383"/>
                    </a:lnTo>
                    <a:lnTo>
                      <a:pt x="35" y="382"/>
                    </a:lnTo>
                    <a:lnTo>
                      <a:pt x="0" y="379"/>
                    </a:lnTo>
                    <a:lnTo>
                      <a:pt x="41" y="391"/>
                    </a:lnTo>
                    <a:lnTo>
                      <a:pt x="81" y="400"/>
                    </a:lnTo>
                    <a:lnTo>
                      <a:pt x="122" y="410"/>
                    </a:lnTo>
                    <a:lnTo>
                      <a:pt x="162" y="420"/>
                    </a:lnTo>
                    <a:lnTo>
                      <a:pt x="203" y="428"/>
                    </a:lnTo>
                    <a:lnTo>
                      <a:pt x="243" y="437"/>
                    </a:lnTo>
                    <a:lnTo>
                      <a:pt x="284" y="445"/>
                    </a:lnTo>
                    <a:lnTo>
                      <a:pt x="325" y="452"/>
                    </a:lnTo>
                    <a:lnTo>
                      <a:pt x="366" y="460"/>
                    </a:lnTo>
                    <a:lnTo>
                      <a:pt x="406" y="467"/>
                    </a:lnTo>
                    <a:lnTo>
                      <a:pt x="446" y="473"/>
                    </a:lnTo>
                    <a:lnTo>
                      <a:pt x="486" y="478"/>
                    </a:lnTo>
                    <a:lnTo>
                      <a:pt x="527" y="484"/>
                    </a:lnTo>
                    <a:lnTo>
                      <a:pt x="566" y="490"/>
                    </a:lnTo>
                    <a:lnTo>
                      <a:pt x="605" y="495"/>
                    </a:lnTo>
                    <a:lnTo>
                      <a:pt x="645" y="500"/>
                    </a:lnTo>
                    <a:lnTo>
                      <a:pt x="682" y="504"/>
                    </a:lnTo>
                    <a:lnTo>
                      <a:pt x="721" y="509"/>
                    </a:lnTo>
                    <a:lnTo>
                      <a:pt x="760" y="514"/>
                    </a:lnTo>
                    <a:lnTo>
                      <a:pt x="796" y="516"/>
                    </a:lnTo>
                    <a:lnTo>
                      <a:pt x="834" y="520"/>
                    </a:lnTo>
                    <a:lnTo>
                      <a:pt x="871" y="524"/>
                    </a:lnTo>
                    <a:lnTo>
                      <a:pt x="906" y="526"/>
                    </a:lnTo>
                    <a:lnTo>
                      <a:pt x="944" y="531"/>
                    </a:lnTo>
                    <a:lnTo>
                      <a:pt x="982" y="533"/>
                    </a:lnTo>
                    <a:lnTo>
                      <a:pt x="1020" y="536"/>
                    </a:lnTo>
                    <a:lnTo>
                      <a:pt x="1060" y="539"/>
                    </a:lnTo>
                    <a:lnTo>
                      <a:pt x="1098" y="541"/>
                    </a:lnTo>
                    <a:lnTo>
                      <a:pt x="1136" y="542"/>
                    </a:lnTo>
                    <a:lnTo>
                      <a:pt x="1176" y="544"/>
                    </a:lnTo>
                    <a:lnTo>
                      <a:pt x="1214" y="545"/>
                    </a:lnTo>
                    <a:lnTo>
                      <a:pt x="1253" y="548"/>
                    </a:lnTo>
                    <a:lnTo>
                      <a:pt x="1292" y="548"/>
                    </a:lnTo>
                    <a:lnTo>
                      <a:pt x="1329" y="549"/>
                    </a:lnTo>
                    <a:lnTo>
                      <a:pt x="1368" y="550"/>
                    </a:lnTo>
                    <a:lnTo>
                      <a:pt x="1407" y="550"/>
                    </a:lnTo>
                    <a:lnTo>
                      <a:pt x="1445" y="550"/>
                    </a:lnTo>
                    <a:lnTo>
                      <a:pt x="1485" y="550"/>
                    </a:lnTo>
                    <a:lnTo>
                      <a:pt x="1524" y="550"/>
                    </a:lnTo>
                    <a:lnTo>
                      <a:pt x="1561" y="549"/>
                    </a:lnTo>
                    <a:lnTo>
                      <a:pt x="1600" y="548"/>
                    </a:lnTo>
                    <a:lnTo>
                      <a:pt x="1638" y="548"/>
                    </a:lnTo>
                    <a:lnTo>
                      <a:pt x="1677" y="545"/>
                    </a:lnTo>
                    <a:lnTo>
                      <a:pt x="1716" y="544"/>
                    </a:lnTo>
                    <a:lnTo>
                      <a:pt x="1754" y="542"/>
                    </a:lnTo>
                    <a:lnTo>
                      <a:pt x="1794" y="540"/>
                    </a:lnTo>
                    <a:lnTo>
                      <a:pt x="1833" y="539"/>
                    </a:lnTo>
                    <a:lnTo>
                      <a:pt x="1870" y="534"/>
                    </a:lnTo>
                    <a:lnTo>
                      <a:pt x="1909" y="533"/>
                    </a:lnTo>
                    <a:lnTo>
                      <a:pt x="1948" y="528"/>
                    </a:lnTo>
                    <a:lnTo>
                      <a:pt x="1985" y="525"/>
                    </a:lnTo>
                    <a:lnTo>
                      <a:pt x="2023" y="522"/>
                    </a:lnTo>
                    <a:lnTo>
                      <a:pt x="2061" y="518"/>
                    </a:lnTo>
                    <a:lnTo>
                      <a:pt x="2101" y="514"/>
                    </a:lnTo>
                    <a:lnTo>
                      <a:pt x="2140" y="510"/>
                    </a:lnTo>
                    <a:lnTo>
                      <a:pt x="2179" y="504"/>
                    </a:lnTo>
                    <a:lnTo>
                      <a:pt x="2216" y="500"/>
                    </a:lnTo>
                    <a:lnTo>
                      <a:pt x="2255" y="495"/>
                    </a:lnTo>
                    <a:lnTo>
                      <a:pt x="2292" y="490"/>
                    </a:lnTo>
                    <a:lnTo>
                      <a:pt x="2330" y="484"/>
                    </a:lnTo>
                    <a:lnTo>
                      <a:pt x="2368" y="478"/>
                    </a:lnTo>
                    <a:lnTo>
                      <a:pt x="2408" y="471"/>
                    </a:lnTo>
                    <a:lnTo>
                      <a:pt x="2446" y="465"/>
                    </a:lnTo>
                    <a:lnTo>
                      <a:pt x="2487" y="458"/>
                    </a:lnTo>
                    <a:lnTo>
                      <a:pt x="2524" y="450"/>
                    </a:lnTo>
                    <a:lnTo>
                      <a:pt x="2564" y="443"/>
                    </a:lnTo>
                    <a:lnTo>
                      <a:pt x="2603" y="434"/>
                    </a:lnTo>
                    <a:lnTo>
                      <a:pt x="2640" y="426"/>
                    </a:lnTo>
                    <a:lnTo>
                      <a:pt x="2678" y="418"/>
                    </a:lnTo>
                    <a:lnTo>
                      <a:pt x="2717" y="410"/>
                    </a:lnTo>
                    <a:lnTo>
                      <a:pt x="2756" y="402"/>
                    </a:lnTo>
                    <a:lnTo>
                      <a:pt x="2794" y="394"/>
                    </a:lnTo>
                    <a:lnTo>
                      <a:pt x="2832" y="385"/>
                    </a:lnTo>
                    <a:lnTo>
                      <a:pt x="2871" y="376"/>
                    </a:lnTo>
                    <a:lnTo>
                      <a:pt x="2908" y="368"/>
                    </a:lnTo>
                    <a:lnTo>
                      <a:pt x="2947" y="359"/>
                    </a:lnTo>
                    <a:lnTo>
                      <a:pt x="2986" y="351"/>
                    </a:lnTo>
                    <a:lnTo>
                      <a:pt x="3024" y="343"/>
                    </a:lnTo>
                    <a:lnTo>
                      <a:pt x="3062" y="335"/>
                    </a:lnTo>
                    <a:lnTo>
                      <a:pt x="3101" y="327"/>
                    </a:lnTo>
                    <a:lnTo>
                      <a:pt x="3139" y="319"/>
                    </a:lnTo>
                    <a:lnTo>
                      <a:pt x="3178" y="312"/>
                    </a:lnTo>
                    <a:lnTo>
                      <a:pt x="3217" y="304"/>
                    </a:lnTo>
                    <a:lnTo>
                      <a:pt x="3246" y="303"/>
                    </a:lnTo>
                    <a:lnTo>
                      <a:pt x="3270" y="312"/>
                    </a:lnTo>
                    <a:lnTo>
                      <a:pt x="3287" y="329"/>
                    </a:lnTo>
                    <a:lnTo>
                      <a:pt x="3296" y="316"/>
                    </a:lnTo>
                    <a:lnTo>
                      <a:pt x="3305" y="302"/>
                    </a:lnTo>
                    <a:lnTo>
                      <a:pt x="3311" y="288"/>
                    </a:lnTo>
                    <a:lnTo>
                      <a:pt x="3314" y="276"/>
                    </a:lnTo>
                    <a:lnTo>
                      <a:pt x="3318" y="263"/>
                    </a:lnTo>
                    <a:lnTo>
                      <a:pt x="3319" y="250"/>
                    </a:lnTo>
                    <a:lnTo>
                      <a:pt x="3318" y="203"/>
                    </a:lnTo>
                    <a:lnTo>
                      <a:pt x="3312" y="158"/>
                    </a:lnTo>
                    <a:lnTo>
                      <a:pt x="3303" y="117"/>
                    </a:lnTo>
                    <a:lnTo>
                      <a:pt x="3267" y="138"/>
                    </a:lnTo>
                    <a:lnTo>
                      <a:pt x="3227" y="150"/>
                    </a:lnTo>
                    <a:lnTo>
                      <a:pt x="3185" y="153"/>
                    </a:lnTo>
                    <a:lnTo>
                      <a:pt x="3143" y="147"/>
                    </a:lnTo>
                    <a:lnTo>
                      <a:pt x="3105" y="131"/>
                    </a:lnTo>
                    <a:lnTo>
                      <a:pt x="3076" y="10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49" name="Freeform 409">
                <a:extLst>
                  <a:ext uri="{FF2B5EF4-FFF2-40B4-BE49-F238E27FC236}">
                    <a16:creationId xmlns:a16="http://schemas.microsoft.com/office/drawing/2014/main" id="{74AF322E-17C3-B32D-1298-2DD779A3B521}"/>
                  </a:ext>
                </a:extLst>
              </p:cNvPr>
              <p:cNvSpPr>
                <a:spLocks/>
              </p:cNvSpPr>
              <p:nvPr/>
            </p:nvSpPr>
            <p:spPr bwMode="auto">
              <a:xfrm>
                <a:off x="2502" y="3609"/>
                <a:ext cx="474" cy="78"/>
              </a:xfrm>
              <a:custGeom>
                <a:avLst/>
                <a:gdLst>
                  <a:gd name="T0" fmla="*/ 61 w 3319"/>
                  <a:gd name="T1" fmla="*/ 0 h 550"/>
                  <a:gd name="T2" fmla="*/ 61 w 3319"/>
                  <a:gd name="T3" fmla="*/ 0 h 550"/>
                  <a:gd name="T4" fmla="*/ 60 w 3319"/>
                  <a:gd name="T5" fmla="*/ 2 h 550"/>
                  <a:gd name="T6" fmla="*/ 58 w 3319"/>
                  <a:gd name="T7" fmla="*/ 4 h 550"/>
                  <a:gd name="T8" fmla="*/ 55 w 3319"/>
                  <a:gd name="T9" fmla="*/ 5 h 550"/>
                  <a:gd name="T10" fmla="*/ 52 w 3319"/>
                  <a:gd name="T11" fmla="*/ 6 h 550"/>
                  <a:gd name="T12" fmla="*/ 49 w 3319"/>
                  <a:gd name="T13" fmla="*/ 6 h 550"/>
                  <a:gd name="T14" fmla="*/ 46 w 3319"/>
                  <a:gd name="T15" fmla="*/ 7 h 550"/>
                  <a:gd name="T16" fmla="*/ 43 w 3319"/>
                  <a:gd name="T17" fmla="*/ 7 h 550"/>
                  <a:gd name="T18" fmla="*/ 39 w 3319"/>
                  <a:gd name="T19" fmla="*/ 7 h 550"/>
                  <a:gd name="T20" fmla="*/ 36 w 3319"/>
                  <a:gd name="T21" fmla="*/ 8 h 550"/>
                  <a:gd name="T22" fmla="*/ 33 w 3319"/>
                  <a:gd name="T23" fmla="*/ 8 h 550"/>
                  <a:gd name="T24" fmla="*/ 31 w 3319"/>
                  <a:gd name="T25" fmla="*/ 8 h 550"/>
                  <a:gd name="T26" fmla="*/ 27 w 3319"/>
                  <a:gd name="T27" fmla="*/ 8 h 550"/>
                  <a:gd name="T28" fmla="*/ 24 w 3319"/>
                  <a:gd name="T29" fmla="*/ 9 h 550"/>
                  <a:gd name="T30" fmla="*/ 21 w 3319"/>
                  <a:gd name="T31" fmla="*/ 9 h 550"/>
                  <a:gd name="T32" fmla="*/ 17 w 3319"/>
                  <a:gd name="T33" fmla="*/ 8 h 550"/>
                  <a:gd name="T34" fmla="*/ 14 w 3319"/>
                  <a:gd name="T35" fmla="*/ 8 h 550"/>
                  <a:gd name="T36" fmla="*/ 11 w 3319"/>
                  <a:gd name="T37" fmla="*/ 8 h 550"/>
                  <a:gd name="T38" fmla="*/ 8 w 3319"/>
                  <a:gd name="T39" fmla="*/ 8 h 550"/>
                  <a:gd name="T40" fmla="*/ 5 w 3319"/>
                  <a:gd name="T41" fmla="*/ 8 h 550"/>
                  <a:gd name="T42" fmla="*/ 1 w 3319"/>
                  <a:gd name="T43" fmla="*/ 8 h 550"/>
                  <a:gd name="T44" fmla="*/ 1 w 3319"/>
                  <a:gd name="T45" fmla="*/ 8 h 550"/>
                  <a:gd name="T46" fmla="*/ 4 w 3319"/>
                  <a:gd name="T47" fmla="*/ 9 h 550"/>
                  <a:gd name="T48" fmla="*/ 7 w 3319"/>
                  <a:gd name="T49" fmla="*/ 9 h 550"/>
                  <a:gd name="T50" fmla="*/ 11 w 3319"/>
                  <a:gd name="T51" fmla="*/ 10 h 550"/>
                  <a:gd name="T52" fmla="*/ 14 w 3319"/>
                  <a:gd name="T53" fmla="*/ 10 h 550"/>
                  <a:gd name="T54" fmla="*/ 17 w 3319"/>
                  <a:gd name="T55" fmla="*/ 10 h 550"/>
                  <a:gd name="T56" fmla="*/ 19 w 3319"/>
                  <a:gd name="T57" fmla="*/ 11 h 550"/>
                  <a:gd name="T58" fmla="*/ 22 w 3319"/>
                  <a:gd name="T59" fmla="*/ 11 h 550"/>
                  <a:gd name="T60" fmla="*/ 26 w 3319"/>
                  <a:gd name="T61" fmla="*/ 11 h 550"/>
                  <a:gd name="T62" fmla="*/ 29 w 3319"/>
                  <a:gd name="T63" fmla="*/ 11 h 550"/>
                  <a:gd name="T64" fmla="*/ 32 w 3319"/>
                  <a:gd name="T65" fmla="*/ 11 h 550"/>
                  <a:gd name="T66" fmla="*/ 35 w 3319"/>
                  <a:gd name="T67" fmla="*/ 11 h 550"/>
                  <a:gd name="T68" fmla="*/ 38 w 3319"/>
                  <a:gd name="T69" fmla="*/ 11 h 550"/>
                  <a:gd name="T70" fmla="*/ 41 w 3319"/>
                  <a:gd name="T71" fmla="*/ 10 h 550"/>
                  <a:gd name="T72" fmla="*/ 44 w 3319"/>
                  <a:gd name="T73" fmla="*/ 10 h 550"/>
                  <a:gd name="T74" fmla="*/ 48 w 3319"/>
                  <a:gd name="T75" fmla="*/ 10 h 550"/>
                  <a:gd name="T76" fmla="*/ 50 w 3319"/>
                  <a:gd name="T77" fmla="*/ 9 h 550"/>
                  <a:gd name="T78" fmla="*/ 53 w 3319"/>
                  <a:gd name="T79" fmla="*/ 9 h 550"/>
                  <a:gd name="T80" fmla="*/ 56 w 3319"/>
                  <a:gd name="T81" fmla="*/ 8 h 550"/>
                  <a:gd name="T82" fmla="*/ 59 w 3319"/>
                  <a:gd name="T83" fmla="*/ 7 h 550"/>
                  <a:gd name="T84" fmla="*/ 62 w 3319"/>
                  <a:gd name="T85" fmla="*/ 7 h 550"/>
                  <a:gd name="T86" fmla="*/ 66 w 3319"/>
                  <a:gd name="T87" fmla="*/ 6 h 550"/>
                  <a:gd name="T88" fmla="*/ 67 w 3319"/>
                  <a:gd name="T89" fmla="*/ 7 h 550"/>
                  <a:gd name="T90" fmla="*/ 68 w 3319"/>
                  <a:gd name="T91" fmla="*/ 6 h 550"/>
                  <a:gd name="T92" fmla="*/ 68 w 3319"/>
                  <a:gd name="T93" fmla="*/ 5 h 550"/>
                  <a:gd name="T94" fmla="*/ 67 w 3319"/>
                  <a:gd name="T95" fmla="*/ 2 h 550"/>
                  <a:gd name="T96" fmla="*/ 65 w 3319"/>
                  <a:gd name="T97" fmla="*/ 3 h 550"/>
                  <a:gd name="T98" fmla="*/ 63 w 3319"/>
                  <a:gd name="T99" fmla="*/ 2 h 5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19" h="550">
                    <a:moveTo>
                      <a:pt x="3076" y="105"/>
                    </a:moveTo>
                    <a:lnTo>
                      <a:pt x="3052" y="71"/>
                    </a:lnTo>
                    <a:lnTo>
                      <a:pt x="3031" y="36"/>
                    </a:lnTo>
                    <a:lnTo>
                      <a:pt x="3014" y="0"/>
                    </a:lnTo>
                    <a:lnTo>
                      <a:pt x="3007" y="6"/>
                    </a:lnTo>
                    <a:lnTo>
                      <a:pt x="3002" y="13"/>
                    </a:lnTo>
                    <a:lnTo>
                      <a:pt x="2996" y="20"/>
                    </a:lnTo>
                    <a:lnTo>
                      <a:pt x="2997" y="54"/>
                    </a:lnTo>
                    <a:lnTo>
                      <a:pt x="2985" y="88"/>
                    </a:lnTo>
                    <a:lnTo>
                      <a:pt x="2961" y="116"/>
                    </a:lnTo>
                    <a:lnTo>
                      <a:pt x="2929" y="138"/>
                    </a:lnTo>
                    <a:lnTo>
                      <a:pt x="2894" y="159"/>
                    </a:lnTo>
                    <a:lnTo>
                      <a:pt x="2858" y="177"/>
                    </a:lnTo>
                    <a:lnTo>
                      <a:pt x="2822" y="193"/>
                    </a:lnTo>
                    <a:lnTo>
                      <a:pt x="2783" y="209"/>
                    </a:lnTo>
                    <a:lnTo>
                      <a:pt x="2745" y="222"/>
                    </a:lnTo>
                    <a:lnTo>
                      <a:pt x="2705" y="234"/>
                    </a:lnTo>
                    <a:lnTo>
                      <a:pt x="2664" y="245"/>
                    </a:lnTo>
                    <a:lnTo>
                      <a:pt x="2624" y="255"/>
                    </a:lnTo>
                    <a:lnTo>
                      <a:pt x="2583" y="265"/>
                    </a:lnTo>
                    <a:lnTo>
                      <a:pt x="2544" y="274"/>
                    </a:lnTo>
                    <a:lnTo>
                      <a:pt x="2504" y="280"/>
                    </a:lnTo>
                    <a:lnTo>
                      <a:pt x="2464" y="288"/>
                    </a:lnTo>
                    <a:lnTo>
                      <a:pt x="2424" y="295"/>
                    </a:lnTo>
                    <a:lnTo>
                      <a:pt x="2384" y="303"/>
                    </a:lnTo>
                    <a:lnTo>
                      <a:pt x="2342" y="310"/>
                    </a:lnTo>
                    <a:lnTo>
                      <a:pt x="2301" y="317"/>
                    </a:lnTo>
                    <a:lnTo>
                      <a:pt x="2260" y="324"/>
                    </a:lnTo>
                    <a:lnTo>
                      <a:pt x="2219" y="329"/>
                    </a:lnTo>
                    <a:lnTo>
                      <a:pt x="2180" y="336"/>
                    </a:lnTo>
                    <a:lnTo>
                      <a:pt x="2139" y="342"/>
                    </a:lnTo>
                    <a:lnTo>
                      <a:pt x="2097" y="348"/>
                    </a:lnTo>
                    <a:lnTo>
                      <a:pt x="2055" y="353"/>
                    </a:lnTo>
                    <a:lnTo>
                      <a:pt x="2014" y="358"/>
                    </a:lnTo>
                    <a:lnTo>
                      <a:pt x="1974" y="362"/>
                    </a:lnTo>
                    <a:lnTo>
                      <a:pt x="1932" y="366"/>
                    </a:lnTo>
                    <a:lnTo>
                      <a:pt x="1891" y="370"/>
                    </a:lnTo>
                    <a:lnTo>
                      <a:pt x="1850" y="374"/>
                    </a:lnTo>
                    <a:lnTo>
                      <a:pt x="1809" y="376"/>
                    </a:lnTo>
                    <a:lnTo>
                      <a:pt x="1768" y="378"/>
                    </a:lnTo>
                    <a:lnTo>
                      <a:pt x="1723" y="381"/>
                    </a:lnTo>
                    <a:lnTo>
                      <a:pt x="1677" y="383"/>
                    </a:lnTo>
                    <a:lnTo>
                      <a:pt x="1633" y="385"/>
                    </a:lnTo>
                    <a:lnTo>
                      <a:pt x="1590" y="385"/>
                    </a:lnTo>
                    <a:lnTo>
                      <a:pt x="1544" y="386"/>
                    </a:lnTo>
                    <a:lnTo>
                      <a:pt x="1501" y="387"/>
                    </a:lnTo>
                    <a:lnTo>
                      <a:pt x="1463" y="394"/>
                    </a:lnTo>
                    <a:lnTo>
                      <a:pt x="1422" y="401"/>
                    </a:lnTo>
                    <a:lnTo>
                      <a:pt x="1382" y="408"/>
                    </a:lnTo>
                    <a:lnTo>
                      <a:pt x="1339" y="413"/>
                    </a:lnTo>
                    <a:lnTo>
                      <a:pt x="1295" y="418"/>
                    </a:lnTo>
                    <a:lnTo>
                      <a:pt x="1251" y="423"/>
                    </a:lnTo>
                    <a:lnTo>
                      <a:pt x="1203" y="425"/>
                    </a:lnTo>
                    <a:lnTo>
                      <a:pt x="1155" y="426"/>
                    </a:lnTo>
                    <a:lnTo>
                      <a:pt x="1104" y="426"/>
                    </a:lnTo>
                    <a:lnTo>
                      <a:pt x="1063" y="426"/>
                    </a:lnTo>
                    <a:lnTo>
                      <a:pt x="1020" y="426"/>
                    </a:lnTo>
                    <a:lnTo>
                      <a:pt x="978" y="424"/>
                    </a:lnTo>
                    <a:lnTo>
                      <a:pt x="936" y="423"/>
                    </a:lnTo>
                    <a:lnTo>
                      <a:pt x="893" y="420"/>
                    </a:lnTo>
                    <a:lnTo>
                      <a:pt x="849" y="417"/>
                    </a:lnTo>
                    <a:lnTo>
                      <a:pt x="805" y="415"/>
                    </a:lnTo>
                    <a:lnTo>
                      <a:pt x="762" y="411"/>
                    </a:lnTo>
                    <a:lnTo>
                      <a:pt x="720" y="409"/>
                    </a:lnTo>
                    <a:lnTo>
                      <a:pt x="677" y="406"/>
                    </a:lnTo>
                    <a:lnTo>
                      <a:pt x="636" y="402"/>
                    </a:lnTo>
                    <a:lnTo>
                      <a:pt x="595" y="400"/>
                    </a:lnTo>
                    <a:lnTo>
                      <a:pt x="560" y="396"/>
                    </a:lnTo>
                    <a:lnTo>
                      <a:pt x="524" y="395"/>
                    </a:lnTo>
                    <a:lnTo>
                      <a:pt x="484" y="394"/>
                    </a:lnTo>
                    <a:lnTo>
                      <a:pt x="445" y="392"/>
                    </a:lnTo>
                    <a:lnTo>
                      <a:pt x="405" y="391"/>
                    </a:lnTo>
                    <a:lnTo>
                      <a:pt x="363" y="390"/>
                    </a:lnTo>
                    <a:lnTo>
                      <a:pt x="321" y="388"/>
                    </a:lnTo>
                    <a:lnTo>
                      <a:pt x="278" y="388"/>
                    </a:lnTo>
                    <a:lnTo>
                      <a:pt x="237" y="387"/>
                    </a:lnTo>
                    <a:lnTo>
                      <a:pt x="193" y="386"/>
                    </a:lnTo>
                    <a:lnTo>
                      <a:pt x="152" y="385"/>
                    </a:lnTo>
                    <a:lnTo>
                      <a:pt x="113" y="385"/>
                    </a:lnTo>
                    <a:lnTo>
                      <a:pt x="73" y="383"/>
                    </a:lnTo>
                    <a:lnTo>
                      <a:pt x="35" y="382"/>
                    </a:lnTo>
                    <a:lnTo>
                      <a:pt x="0" y="379"/>
                    </a:lnTo>
                    <a:lnTo>
                      <a:pt x="41" y="391"/>
                    </a:lnTo>
                    <a:lnTo>
                      <a:pt x="81" y="400"/>
                    </a:lnTo>
                    <a:lnTo>
                      <a:pt x="122" y="410"/>
                    </a:lnTo>
                    <a:lnTo>
                      <a:pt x="162" y="420"/>
                    </a:lnTo>
                    <a:lnTo>
                      <a:pt x="203" y="428"/>
                    </a:lnTo>
                    <a:lnTo>
                      <a:pt x="243" y="437"/>
                    </a:lnTo>
                    <a:lnTo>
                      <a:pt x="284" y="445"/>
                    </a:lnTo>
                    <a:lnTo>
                      <a:pt x="325" y="452"/>
                    </a:lnTo>
                    <a:lnTo>
                      <a:pt x="366" y="460"/>
                    </a:lnTo>
                    <a:lnTo>
                      <a:pt x="406" y="467"/>
                    </a:lnTo>
                    <a:lnTo>
                      <a:pt x="446" y="473"/>
                    </a:lnTo>
                    <a:lnTo>
                      <a:pt x="486" y="478"/>
                    </a:lnTo>
                    <a:lnTo>
                      <a:pt x="527" y="484"/>
                    </a:lnTo>
                    <a:lnTo>
                      <a:pt x="566" y="490"/>
                    </a:lnTo>
                    <a:lnTo>
                      <a:pt x="605" y="495"/>
                    </a:lnTo>
                    <a:lnTo>
                      <a:pt x="645" y="500"/>
                    </a:lnTo>
                    <a:lnTo>
                      <a:pt x="682" y="504"/>
                    </a:lnTo>
                    <a:lnTo>
                      <a:pt x="721" y="509"/>
                    </a:lnTo>
                    <a:lnTo>
                      <a:pt x="760" y="514"/>
                    </a:lnTo>
                    <a:lnTo>
                      <a:pt x="796" y="516"/>
                    </a:lnTo>
                    <a:lnTo>
                      <a:pt x="834" y="520"/>
                    </a:lnTo>
                    <a:lnTo>
                      <a:pt x="871" y="524"/>
                    </a:lnTo>
                    <a:lnTo>
                      <a:pt x="906" y="526"/>
                    </a:lnTo>
                    <a:lnTo>
                      <a:pt x="944" y="531"/>
                    </a:lnTo>
                    <a:lnTo>
                      <a:pt x="982" y="533"/>
                    </a:lnTo>
                    <a:lnTo>
                      <a:pt x="1020" y="536"/>
                    </a:lnTo>
                    <a:lnTo>
                      <a:pt x="1060" y="539"/>
                    </a:lnTo>
                    <a:lnTo>
                      <a:pt x="1098" y="541"/>
                    </a:lnTo>
                    <a:lnTo>
                      <a:pt x="1136" y="542"/>
                    </a:lnTo>
                    <a:lnTo>
                      <a:pt x="1176" y="544"/>
                    </a:lnTo>
                    <a:lnTo>
                      <a:pt x="1214" y="545"/>
                    </a:lnTo>
                    <a:lnTo>
                      <a:pt x="1253" y="548"/>
                    </a:lnTo>
                    <a:lnTo>
                      <a:pt x="1292" y="548"/>
                    </a:lnTo>
                    <a:lnTo>
                      <a:pt x="1329" y="549"/>
                    </a:lnTo>
                    <a:lnTo>
                      <a:pt x="1368" y="550"/>
                    </a:lnTo>
                    <a:lnTo>
                      <a:pt x="1407" y="550"/>
                    </a:lnTo>
                    <a:lnTo>
                      <a:pt x="1445" y="550"/>
                    </a:lnTo>
                    <a:lnTo>
                      <a:pt x="1485" y="550"/>
                    </a:lnTo>
                    <a:lnTo>
                      <a:pt x="1524" y="550"/>
                    </a:lnTo>
                    <a:lnTo>
                      <a:pt x="1561" y="549"/>
                    </a:lnTo>
                    <a:lnTo>
                      <a:pt x="1600" y="548"/>
                    </a:lnTo>
                    <a:lnTo>
                      <a:pt x="1638" y="548"/>
                    </a:lnTo>
                    <a:lnTo>
                      <a:pt x="1677" y="545"/>
                    </a:lnTo>
                    <a:lnTo>
                      <a:pt x="1716" y="544"/>
                    </a:lnTo>
                    <a:lnTo>
                      <a:pt x="1754" y="542"/>
                    </a:lnTo>
                    <a:lnTo>
                      <a:pt x="1794" y="540"/>
                    </a:lnTo>
                    <a:lnTo>
                      <a:pt x="1833" y="539"/>
                    </a:lnTo>
                    <a:lnTo>
                      <a:pt x="1870" y="534"/>
                    </a:lnTo>
                    <a:lnTo>
                      <a:pt x="1909" y="533"/>
                    </a:lnTo>
                    <a:lnTo>
                      <a:pt x="1948" y="528"/>
                    </a:lnTo>
                    <a:lnTo>
                      <a:pt x="1985" y="525"/>
                    </a:lnTo>
                    <a:lnTo>
                      <a:pt x="2023" y="522"/>
                    </a:lnTo>
                    <a:lnTo>
                      <a:pt x="2061" y="518"/>
                    </a:lnTo>
                    <a:lnTo>
                      <a:pt x="2101" y="514"/>
                    </a:lnTo>
                    <a:lnTo>
                      <a:pt x="2140" y="510"/>
                    </a:lnTo>
                    <a:lnTo>
                      <a:pt x="2179" y="504"/>
                    </a:lnTo>
                    <a:lnTo>
                      <a:pt x="2216" y="500"/>
                    </a:lnTo>
                    <a:lnTo>
                      <a:pt x="2255" y="495"/>
                    </a:lnTo>
                    <a:lnTo>
                      <a:pt x="2292" y="490"/>
                    </a:lnTo>
                    <a:lnTo>
                      <a:pt x="2330" y="484"/>
                    </a:lnTo>
                    <a:lnTo>
                      <a:pt x="2368" y="478"/>
                    </a:lnTo>
                    <a:lnTo>
                      <a:pt x="2408" y="471"/>
                    </a:lnTo>
                    <a:lnTo>
                      <a:pt x="2446" y="465"/>
                    </a:lnTo>
                    <a:lnTo>
                      <a:pt x="2487" y="458"/>
                    </a:lnTo>
                    <a:lnTo>
                      <a:pt x="2524" y="450"/>
                    </a:lnTo>
                    <a:lnTo>
                      <a:pt x="2564" y="443"/>
                    </a:lnTo>
                    <a:lnTo>
                      <a:pt x="2603" y="434"/>
                    </a:lnTo>
                    <a:lnTo>
                      <a:pt x="2640" y="426"/>
                    </a:lnTo>
                    <a:lnTo>
                      <a:pt x="2678" y="418"/>
                    </a:lnTo>
                    <a:lnTo>
                      <a:pt x="2717" y="410"/>
                    </a:lnTo>
                    <a:lnTo>
                      <a:pt x="2756" y="402"/>
                    </a:lnTo>
                    <a:lnTo>
                      <a:pt x="2794" y="394"/>
                    </a:lnTo>
                    <a:lnTo>
                      <a:pt x="2832" y="385"/>
                    </a:lnTo>
                    <a:lnTo>
                      <a:pt x="2871" y="376"/>
                    </a:lnTo>
                    <a:lnTo>
                      <a:pt x="2908" y="368"/>
                    </a:lnTo>
                    <a:lnTo>
                      <a:pt x="2947" y="359"/>
                    </a:lnTo>
                    <a:lnTo>
                      <a:pt x="2986" y="351"/>
                    </a:lnTo>
                    <a:lnTo>
                      <a:pt x="3024" y="343"/>
                    </a:lnTo>
                    <a:lnTo>
                      <a:pt x="3062" y="335"/>
                    </a:lnTo>
                    <a:lnTo>
                      <a:pt x="3101" y="327"/>
                    </a:lnTo>
                    <a:lnTo>
                      <a:pt x="3139" y="319"/>
                    </a:lnTo>
                    <a:lnTo>
                      <a:pt x="3178" y="312"/>
                    </a:lnTo>
                    <a:lnTo>
                      <a:pt x="3217" y="304"/>
                    </a:lnTo>
                    <a:lnTo>
                      <a:pt x="3246" y="303"/>
                    </a:lnTo>
                    <a:lnTo>
                      <a:pt x="3270" y="312"/>
                    </a:lnTo>
                    <a:lnTo>
                      <a:pt x="3287" y="329"/>
                    </a:lnTo>
                    <a:lnTo>
                      <a:pt x="3296" y="316"/>
                    </a:lnTo>
                    <a:lnTo>
                      <a:pt x="3305" y="302"/>
                    </a:lnTo>
                    <a:lnTo>
                      <a:pt x="3311" y="288"/>
                    </a:lnTo>
                    <a:lnTo>
                      <a:pt x="3314" y="276"/>
                    </a:lnTo>
                    <a:lnTo>
                      <a:pt x="3318" y="263"/>
                    </a:lnTo>
                    <a:lnTo>
                      <a:pt x="3319" y="250"/>
                    </a:lnTo>
                    <a:lnTo>
                      <a:pt x="3318" y="203"/>
                    </a:lnTo>
                    <a:lnTo>
                      <a:pt x="3312" y="158"/>
                    </a:lnTo>
                    <a:lnTo>
                      <a:pt x="3303" y="117"/>
                    </a:lnTo>
                    <a:lnTo>
                      <a:pt x="3267" y="138"/>
                    </a:lnTo>
                    <a:lnTo>
                      <a:pt x="3227" y="150"/>
                    </a:lnTo>
                    <a:lnTo>
                      <a:pt x="3185" y="153"/>
                    </a:lnTo>
                    <a:lnTo>
                      <a:pt x="3143" y="147"/>
                    </a:lnTo>
                    <a:lnTo>
                      <a:pt x="3105" y="131"/>
                    </a:lnTo>
                    <a:lnTo>
                      <a:pt x="3076" y="1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50" name="Freeform 410">
                <a:extLst>
                  <a:ext uri="{FF2B5EF4-FFF2-40B4-BE49-F238E27FC236}">
                    <a16:creationId xmlns:a16="http://schemas.microsoft.com/office/drawing/2014/main" id="{EAE0C1B0-F603-1DE8-C160-A7127D3CC684}"/>
                  </a:ext>
                </a:extLst>
              </p:cNvPr>
              <p:cNvSpPr>
                <a:spLocks/>
              </p:cNvSpPr>
              <p:nvPr/>
            </p:nvSpPr>
            <p:spPr bwMode="auto">
              <a:xfrm>
                <a:off x="2335" y="3524"/>
                <a:ext cx="125" cy="117"/>
              </a:xfrm>
              <a:custGeom>
                <a:avLst/>
                <a:gdLst>
                  <a:gd name="T0" fmla="*/ 17 w 871"/>
                  <a:gd name="T1" fmla="*/ 14 h 817"/>
                  <a:gd name="T2" fmla="*/ 16 w 871"/>
                  <a:gd name="T3" fmla="*/ 13 h 817"/>
                  <a:gd name="T4" fmla="*/ 14 w 871"/>
                  <a:gd name="T5" fmla="*/ 12 h 817"/>
                  <a:gd name="T6" fmla="*/ 13 w 871"/>
                  <a:gd name="T7" fmla="*/ 12 h 817"/>
                  <a:gd name="T8" fmla="*/ 12 w 871"/>
                  <a:gd name="T9" fmla="*/ 11 h 817"/>
                  <a:gd name="T10" fmla="*/ 10 w 871"/>
                  <a:gd name="T11" fmla="*/ 10 h 817"/>
                  <a:gd name="T12" fmla="*/ 9 w 871"/>
                  <a:gd name="T13" fmla="*/ 9 h 817"/>
                  <a:gd name="T14" fmla="*/ 8 w 871"/>
                  <a:gd name="T15" fmla="*/ 8 h 817"/>
                  <a:gd name="T16" fmla="*/ 7 w 871"/>
                  <a:gd name="T17" fmla="*/ 7 h 817"/>
                  <a:gd name="T18" fmla="*/ 5 w 871"/>
                  <a:gd name="T19" fmla="*/ 6 h 817"/>
                  <a:gd name="T20" fmla="*/ 4 w 871"/>
                  <a:gd name="T21" fmla="*/ 5 h 817"/>
                  <a:gd name="T22" fmla="*/ 3 w 871"/>
                  <a:gd name="T23" fmla="*/ 4 h 817"/>
                  <a:gd name="T24" fmla="*/ 2 w 871"/>
                  <a:gd name="T25" fmla="*/ 3 h 817"/>
                  <a:gd name="T26" fmla="*/ 1 w 871"/>
                  <a:gd name="T27" fmla="*/ 1 h 817"/>
                  <a:gd name="T28" fmla="*/ 0 w 871"/>
                  <a:gd name="T29" fmla="*/ 0 h 817"/>
                  <a:gd name="T30" fmla="*/ 0 w 871"/>
                  <a:gd name="T31" fmla="*/ 0 h 817"/>
                  <a:gd name="T32" fmla="*/ 0 w 871"/>
                  <a:gd name="T33" fmla="*/ 0 h 817"/>
                  <a:gd name="T34" fmla="*/ 0 w 871"/>
                  <a:gd name="T35" fmla="*/ 0 h 817"/>
                  <a:gd name="T36" fmla="*/ 0 w 871"/>
                  <a:gd name="T37" fmla="*/ 0 h 817"/>
                  <a:gd name="T38" fmla="*/ 0 w 871"/>
                  <a:gd name="T39" fmla="*/ 1 h 817"/>
                  <a:gd name="T40" fmla="*/ 1 w 871"/>
                  <a:gd name="T41" fmla="*/ 3 h 817"/>
                  <a:gd name="T42" fmla="*/ 1 w 871"/>
                  <a:gd name="T43" fmla="*/ 4 h 817"/>
                  <a:gd name="T44" fmla="*/ 2 w 871"/>
                  <a:gd name="T45" fmla="*/ 5 h 817"/>
                  <a:gd name="T46" fmla="*/ 3 w 871"/>
                  <a:gd name="T47" fmla="*/ 7 h 817"/>
                  <a:gd name="T48" fmla="*/ 4 w 871"/>
                  <a:gd name="T49" fmla="*/ 8 h 817"/>
                  <a:gd name="T50" fmla="*/ 5 w 871"/>
                  <a:gd name="T51" fmla="*/ 9 h 817"/>
                  <a:gd name="T52" fmla="*/ 6 w 871"/>
                  <a:gd name="T53" fmla="*/ 10 h 817"/>
                  <a:gd name="T54" fmla="*/ 7 w 871"/>
                  <a:gd name="T55" fmla="*/ 11 h 817"/>
                  <a:gd name="T56" fmla="*/ 8 w 871"/>
                  <a:gd name="T57" fmla="*/ 12 h 817"/>
                  <a:gd name="T58" fmla="*/ 9 w 871"/>
                  <a:gd name="T59" fmla="*/ 13 h 817"/>
                  <a:gd name="T60" fmla="*/ 10 w 871"/>
                  <a:gd name="T61" fmla="*/ 14 h 817"/>
                  <a:gd name="T62" fmla="*/ 12 w 871"/>
                  <a:gd name="T63" fmla="*/ 15 h 817"/>
                  <a:gd name="T64" fmla="*/ 13 w 871"/>
                  <a:gd name="T65" fmla="*/ 16 h 817"/>
                  <a:gd name="T66" fmla="*/ 14 w 871"/>
                  <a:gd name="T67" fmla="*/ 16 h 817"/>
                  <a:gd name="T68" fmla="*/ 15 w 871"/>
                  <a:gd name="T69" fmla="*/ 17 h 817"/>
                  <a:gd name="T70" fmla="*/ 17 w 871"/>
                  <a:gd name="T71" fmla="*/ 16 h 817"/>
                  <a:gd name="T72" fmla="*/ 18 w 871"/>
                  <a:gd name="T73" fmla="*/ 14 h 8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71" h="817">
                    <a:moveTo>
                      <a:pt x="871" y="686"/>
                    </a:moveTo>
                    <a:lnTo>
                      <a:pt x="837" y="670"/>
                    </a:lnTo>
                    <a:lnTo>
                      <a:pt x="802" y="654"/>
                    </a:lnTo>
                    <a:lnTo>
                      <a:pt x="768" y="638"/>
                    </a:lnTo>
                    <a:lnTo>
                      <a:pt x="733" y="622"/>
                    </a:lnTo>
                    <a:lnTo>
                      <a:pt x="698" y="604"/>
                    </a:lnTo>
                    <a:lnTo>
                      <a:pt x="665" y="586"/>
                    </a:lnTo>
                    <a:lnTo>
                      <a:pt x="631" y="568"/>
                    </a:lnTo>
                    <a:lnTo>
                      <a:pt x="599" y="550"/>
                    </a:lnTo>
                    <a:lnTo>
                      <a:pt x="567" y="529"/>
                    </a:lnTo>
                    <a:lnTo>
                      <a:pt x="535" y="509"/>
                    </a:lnTo>
                    <a:lnTo>
                      <a:pt x="504" y="489"/>
                    </a:lnTo>
                    <a:lnTo>
                      <a:pt x="472" y="467"/>
                    </a:lnTo>
                    <a:lnTo>
                      <a:pt x="440" y="445"/>
                    </a:lnTo>
                    <a:lnTo>
                      <a:pt x="408" y="422"/>
                    </a:lnTo>
                    <a:lnTo>
                      <a:pt x="380" y="398"/>
                    </a:lnTo>
                    <a:lnTo>
                      <a:pt x="351" y="374"/>
                    </a:lnTo>
                    <a:lnTo>
                      <a:pt x="321" y="349"/>
                    </a:lnTo>
                    <a:lnTo>
                      <a:pt x="293" y="324"/>
                    </a:lnTo>
                    <a:lnTo>
                      <a:pt x="264" y="298"/>
                    </a:lnTo>
                    <a:lnTo>
                      <a:pt x="237" y="272"/>
                    </a:lnTo>
                    <a:lnTo>
                      <a:pt x="210" y="245"/>
                    </a:lnTo>
                    <a:lnTo>
                      <a:pt x="183" y="216"/>
                    </a:lnTo>
                    <a:lnTo>
                      <a:pt x="157" y="188"/>
                    </a:lnTo>
                    <a:lnTo>
                      <a:pt x="131" y="158"/>
                    </a:lnTo>
                    <a:lnTo>
                      <a:pt x="105" y="128"/>
                    </a:lnTo>
                    <a:lnTo>
                      <a:pt x="80" y="98"/>
                    </a:lnTo>
                    <a:lnTo>
                      <a:pt x="56" y="66"/>
                    </a:lnTo>
                    <a:lnTo>
                      <a:pt x="33" y="33"/>
                    </a:lnTo>
                    <a:lnTo>
                      <a:pt x="11" y="0"/>
                    </a:lnTo>
                    <a:lnTo>
                      <a:pt x="6" y="4"/>
                    </a:lnTo>
                    <a:lnTo>
                      <a:pt x="3" y="7"/>
                    </a:lnTo>
                    <a:lnTo>
                      <a:pt x="0" y="13"/>
                    </a:lnTo>
                    <a:lnTo>
                      <a:pt x="0" y="15"/>
                    </a:lnTo>
                    <a:lnTo>
                      <a:pt x="11" y="53"/>
                    </a:lnTo>
                    <a:lnTo>
                      <a:pt x="22" y="90"/>
                    </a:lnTo>
                    <a:lnTo>
                      <a:pt x="36" y="127"/>
                    </a:lnTo>
                    <a:lnTo>
                      <a:pt x="49" y="162"/>
                    </a:lnTo>
                    <a:lnTo>
                      <a:pt x="65" y="197"/>
                    </a:lnTo>
                    <a:lnTo>
                      <a:pt x="81" y="230"/>
                    </a:lnTo>
                    <a:lnTo>
                      <a:pt x="98" y="263"/>
                    </a:lnTo>
                    <a:lnTo>
                      <a:pt x="116" y="296"/>
                    </a:lnTo>
                    <a:lnTo>
                      <a:pt x="137" y="327"/>
                    </a:lnTo>
                    <a:lnTo>
                      <a:pt x="158" y="357"/>
                    </a:lnTo>
                    <a:lnTo>
                      <a:pt x="179" y="388"/>
                    </a:lnTo>
                    <a:lnTo>
                      <a:pt x="202" y="416"/>
                    </a:lnTo>
                    <a:lnTo>
                      <a:pt x="224" y="445"/>
                    </a:lnTo>
                    <a:lnTo>
                      <a:pt x="248" y="472"/>
                    </a:lnTo>
                    <a:lnTo>
                      <a:pt x="273" y="499"/>
                    </a:lnTo>
                    <a:lnTo>
                      <a:pt x="299" y="525"/>
                    </a:lnTo>
                    <a:lnTo>
                      <a:pt x="325" y="550"/>
                    </a:lnTo>
                    <a:lnTo>
                      <a:pt x="353" y="575"/>
                    </a:lnTo>
                    <a:lnTo>
                      <a:pt x="380" y="598"/>
                    </a:lnTo>
                    <a:lnTo>
                      <a:pt x="410" y="621"/>
                    </a:lnTo>
                    <a:lnTo>
                      <a:pt x="439" y="644"/>
                    </a:lnTo>
                    <a:lnTo>
                      <a:pt x="471" y="665"/>
                    </a:lnTo>
                    <a:lnTo>
                      <a:pt x="502" y="686"/>
                    </a:lnTo>
                    <a:lnTo>
                      <a:pt x="534" y="706"/>
                    </a:lnTo>
                    <a:lnTo>
                      <a:pt x="565" y="727"/>
                    </a:lnTo>
                    <a:lnTo>
                      <a:pt x="597" y="745"/>
                    </a:lnTo>
                    <a:lnTo>
                      <a:pt x="631" y="764"/>
                    </a:lnTo>
                    <a:lnTo>
                      <a:pt x="664" y="783"/>
                    </a:lnTo>
                    <a:lnTo>
                      <a:pt x="698" y="800"/>
                    </a:lnTo>
                    <a:lnTo>
                      <a:pt x="734" y="817"/>
                    </a:lnTo>
                    <a:lnTo>
                      <a:pt x="783" y="794"/>
                    </a:lnTo>
                    <a:lnTo>
                      <a:pt x="823" y="762"/>
                    </a:lnTo>
                    <a:lnTo>
                      <a:pt x="854" y="725"/>
                    </a:lnTo>
                    <a:lnTo>
                      <a:pt x="871" y="68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51" name="Freeform 411">
                <a:extLst>
                  <a:ext uri="{FF2B5EF4-FFF2-40B4-BE49-F238E27FC236}">
                    <a16:creationId xmlns:a16="http://schemas.microsoft.com/office/drawing/2014/main" id="{9535895F-33F8-91C7-BDF4-774A77E15FBA}"/>
                  </a:ext>
                </a:extLst>
              </p:cNvPr>
              <p:cNvSpPr>
                <a:spLocks/>
              </p:cNvSpPr>
              <p:nvPr/>
            </p:nvSpPr>
            <p:spPr bwMode="auto">
              <a:xfrm>
                <a:off x="2335" y="3524"/>
                <a:ext cx="125" cy="117"/>
              </a:xfrm>
              <a:custGeom>
                <a:avLst/>
                <a:gdLst>
                  <a:gd name="T0" fmla="*/ 17 w 871"/>
                  <a:gd name="T1" fmla="*/ 14 h 817"/>
                  <a:gd name="T2" fmla="*/ 16 w 871"/>
                  <a:gd name="T3" fmla="*/ 13 h 817"/>
                  <a:gd name="T4" fmla="*/ 14 w 871"/>
                  <a:gd name="T5" fmla="*/ 12 h 817"/>
                  <a:gd name="T6" fmla="*/ 13 w 871"/>
                  <a:gd name="T7" fmla="*/ 12 h 817"/>
                  <a:gd name="T8" fmla="*/ 12 w 871"/>
                  <a:gd name="T9" fmla="*/ 11 h 817"/>
                  <a:gd name="T10" fmla="*/ 10 w 871"/>
                  <a:gd name="T11" fmla="*/ 10 h 817"/>
                  <a:gd name="T12" fmla="*/ 9 w 871"/>
                  <a:gd name="T13" fmla="*/ 9 h 817"/>
                  <a:gd name="T14" fmla="*/ 8 w 871"/>
                  <a:gd name="T15" fmla="*/ 8 h 817"/>
                  <a:gd name="T16" fmla="*/ 7 w 871"/>
                  <a:gd name="T17" fmla="*/ 7 h 817"/>
                  <a:gd name="T18" fmla="*/ 5 w 871"/>
                  <a:gd name="T19" fmla="*/ 6 h 817"/>
                  <a:gd name="T20" fmla="*/ 4 w 871"/>
                  <a:gd name="T21" fmla="*/ 5 h 817"/>
                  <a:gd name="T22" fmla="*/ 3 w 871"/>
                  <a:gd name="T23" fmla="*/ 4 h 817"/>
                  <a:gd name="T24" fmla="*/ 2 w 871"/>
                  <a:gd name="T25" fmla="*/ 3 h 817"/>
                  <a:gd name="T26" fmla="*/ 1 w 871"/>
                  <a:gd name="T27" fmla="*/ 1 h 817"/>
                  <a:gd name="T28" fmla="*/ 0 w 871"/>
                  <a:gd name="T29" fmla="*/ 0 h 817"/>
                  <a:gd name="T30" fmla="*/ 0 w 871"/>
                  <a:gd name="T31" fmla="*/ 0 h 817"/>
                  <a:gd name="T32" fmla="*/ 0 w 871"/>
                  <a:gd name="T33" fmla="*/ 0 h 817"/>
                  <a:gd name="T34" fmla="*/ 0 w 871"/>
                  <a:gd name="T35" fmla="*/ 0 h 817"/>
                  <a:gd name="T36" fmla="*/ 0 w 871"/>
                  <a:gd name="T37" fmla="*/ 0 h 817"/>
                  <a:gd name="T38" fmla="*/ 0 w 871"/>
                  <a:gd name="T39" fmla="*/ 1 h 817"/>
                  <a:gd name="T40" fmla="*/ 1 w 871"/>
                  <a:gd name="T41" fmla="*/ 3 h 817"/>
                  <a:gd name="T42" fmla="*/ 1 w 871"/>
                  <a:gd name="T43" fmla="*/ 4 h 817"/>
                  <a:gd name="T44" fmla="*/ 2 w 871"/>
                  <a:gd name="T45" fmla="*/ 5 h 817"/>
                  <a:gd name="T46" fmla="*/ 3 w 871"/>
                  <a:gd name="T47" fmla="*/ 7 h 817"/>
                  <a:gd name="T48" fmla="*/ 4 w 871"/>
                  <a:gd name="T49" fmla="*/ 8 h 817"/>
                  <a:gd name="T50" fmla="*/ 5 w 871"/>
                  <a:gd name="T51" fmla="*/ 9 h 817"/>
                  <a:gd name="T52" fmla="*/ 6 w 871"/>
                  <a:gd name="T53" fmla="*/ 10 h 817"/>
                  <a:gd name="T54" fmla="*/ 7 w 871"/>
                  <a:gd name="T55" fmla="*/ 11 h 817"/>
                  <a:gd name="T56" fmla="*/ 8 w 871"/>
                  <a:gd name="T57" fmla="*/ 12 h 817"/>
                  <a:gd name="T58" fmla="*/ 9 w 871"/>
                  <a:gd name="T59" fmla="*/ 13 h 817"/>
                  <a:gd name="T60" fmla="*/ 10 w 871"/>
                  <a:gd name="T61" fmla="*/ 14 h 817"/>
                  <a:gd name="T62" fmla="*/ 12 w 871"/>
                  <a:gd name="T63" fmla="*/ 15 h 817"/>
                  <a:gd name="T64" fmla="*/ 13 w 871"/>
                  <a:gd name="T65" fmla="*/ 16 h 817"/>
                  <a:gd name="T66" fmla="*/ 14 w 871"/>
                  <a:gd name="T67" fmla="*/ 16 h 817"/>
                  <a:gd name="T68" fmla="*/ 15 w 871"/>
                  <a:gd name="T69" fmla="*/ 17 h 817"/>
                  <a:gd name="T70" fmla="*/ 17 w 871"/>
                  <a:gd name="T71" fmla="*/ 16 h 817"/>
                  <a:gd name="T72" fmla="*/ 18 w 871"/>
                  <a:gd name="T73" fmla="*/ 14 h 8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71" h="817">
                    <a:moveTo>
                      <a:pt x="871" y="686"/>
                    </a:moveTo>
                    <a:lnTo>
                      <a:pt x="837" y="670"/>
                    </a:lnTo>
                    <a:lnTo>
                      <a:pt x="802" y="654"/>
                    </a:lnTo>
                    <a:lnTo>
                      <a:pt x="768" y="638"/>
                    </a:lnTo>
                    <a:lnTo>
                      <a:pt x="733" y="622"/>
                    </a:lnTo>
                    <a:lnTo>
                      <a:pt x="698" y="604"/>
                    </a:lnTo>
                    <a:lnTo>
                      <a:pt x="665" y="586"/>
                    </a:lnTo>
                    <a:lnTo>
                      <a:pt x="631" y="568"/>
                    </a:lnTo>
                    <a:lnTo>
                      <a:pt x="599" y="550"/>
                    </a:lnTo>
                    <a:lnTo>
                      <a:pt x="567" y="529"/>
                    </a:lnTo>
                    <a:lnTo>
                      <a:pt x="535" y="509"/>
                    </a:lnTo>
                    <a:lnTo>
                      <a:pt x="504" y="489"/>
                    </a:lnTo>
                    <a:lnTo>
                      <a:pt x="472" y="467"/>
                    </a:lnTo>
                    <a:lnTo>
                      <a:pt x="440" y="445"/>
                    </a:lnTo>
                    <a:lnTo>
                      <a:pt x="408" y="422"/>
                    </a:lnTo>
                    <a:lnTo>
                      <a:pt x="380" y="398"/>
                    </a:lnTo>
                    <a:lnTo>
                      <a:pt x="351" y="374"/>
                    </a:lnTo>
                    <a:lnTo>
                      <a:pt x="321" y="349"/>
                    </a:lnTo>
                    <a:lnTo>
                      <a:pt x="293" y="324"/>
                    </a:lnTo>
                    <a:lnTo>
                      <a:pt x="264" y="298"/>
                    </a:lnTo>
                    <a:lnTo>
                      <a:pt x="237" y="272"/>
                    </a:lnTo>
                    <a:lnTo>
                      <a:pt x="210" y="245"/>
                    </a:lnTo>
                    <a:lnTo>
                      <a:pt x="183" y="216"/>
                    </a:lnTo>
                    <a:lnTo>
                      <a:pt x="157" y="188"/>
                    </a:lnTo>
                    <a:lnTo>
                      <a:pt x="131" y="158"/>
                    </a:lnTo>
                    <a:lnTo>
                      <a:pt x="105" y="128"/>
                    </a:lnTo>
                    <a:lnTo>
                      <a:pt x="80" y="98"/>
                    </a:lnTo>
                    <a:lnTo>
                      <a:pt x="56" y="66"/>
                    </a:lnTo>
                    <a:lnTo>
                      <a:pt x="33" y="33"/>
                    </a:lnTo>
                    <a:lnTo>
                      <a:pt x="11" y="0"/>
                    </a:lnTo>
                    <a:lnTo>
                      <a:pt x="6" y="4"/>
                    </a:lnTo>
                    <a:lnTo>
                      <a:pt x="3" y="7"/>
                    </a:lnTo>
                    <a:lnTo>
                      <a:pt x="0" y="13"/>
                    </a:lnTo>
                    <a:lnTo>
                      <a:pt x="0" y="15"/>
                    </a:lnTo>
                    <a:lnTo>
                      <a:pt x="11" y="53"/>
                    </a:lnTo>
                    <a:lnTo>
                      <a:pt x="22" y="90"/>
                    </a:lnTo>
                    <a:lnTo>
                      <a:pt x="36" y="127"/>
                    </a:lnTo>
                    <a:lnTo>
                      <a:pt x="49" y="162"/>
                    </a:lnTo>
                    <a:lnTo>
                      <a:pt x="65" y="197"/>
                    </a:lnTo>
                    <a:lnTo>
                      <a:pt x="81" y="230"/>
                    </a:lnTo>
                    <a:lnTo>
                      <a:pt x="98" y="263"/>
                    </a:lnTo>
                    <a:lnTo>
                      <a:pt x="116" y="296"/>
                    </a:lnTo>
                    <a:lnTo>
                      <a:pt x="137" y="327"/>
                    </a:lnTo>
                    <a:lnTo>
                      <a:pt x="158" y="357"/>
                    </a:lnTo>
                    <a:lnTo>
                      <a:pt x="179" y="388"/>
                    </a:lnTo>
                    <a:lnTo>
                      <a:pt x="202" y="416"/>
                    </a:lnTo>
                    <a:lnTo>
                      <a:pt x="224" y="445"/>
                    </a:lnTo>
                    <a:lnTo>
                      <a:pt x="248" y="472"/>
                    </a:lnTo>
                    <a:lnTo>
                      <a:pt x="273" y="499"/>
                    </a:lnTo>
                    <a:lnTo>
                      <a:pt x="299" y="525"/>
                    </a:lnTo>
                    <a:lnTo>
                      <a:pt x="325" y="550"/>
                    </a:lnTo>
                    <a:lnTo>
                      <a:pt x="353" y="575"/>
                    </a:lnTo>
                    <a:lnTo>
                      <a:pt x="380" y="598"/>
                    </a:lnTo>
                    <a:lnTo>
                      <a:pt x="410" y="621"/>
                    </a:lnTo>
                    <a:lnTo>
                      <a:pt x="439" y="644"/>
                    </a:lnTo>
                    <a:lnTo>
                      <a:pt x="471" y="665"/>
                    </a:lnTo>
                    <a:lnTo>
                      <a:pt x="502" y="686"/>
                    </a:lnTo>
                    <a:lnTo>
                      <a:pt x="534" y="706"/>
                    </a:lnTo>
                    <a:lnTo>
                      <a:pt x="565" y="727"/>
                    </a:lnTo>
                    <a:lnTo>
                      <a:pt x="597" y="745"/>
                    </a:lnTo>
                    <a:lnTo>
                      <a:pt x="631" y="764"/>
                    </a:lnTo>
                    <a:lnTo>
                      <a:pt x="664" y="783"/>
                    </a:lnTo>
                    <a:lnTo>
                      <a:pt x="698" y="800"/>
                    </a:lnTo>
                    <a:lnTo>
                      <a:pt x="734" y="817"/>
                    </a:lnTo>
                    <a:lnTo>
                      <a:pt x="783" y="794"/>
                    </a:lnTo>
                    <a:lnTo>
                      <a:pt x="823" y="762"/>
                    </a:lnTo>
                    <a:lnTo>
                      <a:pt x="854" y="725"/>
                    </a:lnTo>
                    <a:lnTo>
                      <a:pt x="871" y="6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352" name="Freeform 412">
                <a:extLst>
                  <a:ext uri="{FF2B5EF4-FFF2-40B4-BE49-F238E27FC236}">
                    <a16:creationId xmlns:a16="http://schemas.microsoft.com/office/drawing/2014/main" id="{DE208F0F-C98D-091F-85A9-6086C5483D7D}"/>
                  </a:ext>
                </a:extLst>
              </p:cNvPr>
              <p:cNvSpPr>
                <a:spLocks/>
              </p:cNvSpPr>
              <p:nvPr/>
            </p:nvSpPr>
            <p:spPr bwMode="auto">
              <a:xfrm>
                <a:off x="2524" y="3511"/>
                <a:ext cx="43" cy="29"/>
              </a:xfrm>
              <a:custGeom>
                <a:avLst/>
                <a:gdLst>
                  <a:gd name="T0" fmla="*/ 4 w 302"/>
                  <a:gd name="T1" fmla="*/ 1 h 203"/>
                  <a:gd name="T2" fmla="*/ 4 w 302"/>
                  <a:gd name="T3" fmla="*/ 1 h 203"/>
                  <a:gd name="T4" fmla="*/ 4 w 302"/>
                  <a:gd name="T5" fmla="*/ 0 h 203"/>
                  <a:gd name="T6" fmla="*/ 4 w 302"/>
                  <a:gd name="T7" fmla="*/ 0 h 203"/>
                  <a:gd name="T8" fmla="*/ 4 w 302"/>
                  <a:gd name="T9" fmla="*/ 0 h 203"/>
                  <a:gd name="T10" fmla="*/ 3 w 302"/>
                  <a:gd name="T11" fmla="*/ 0 h 203"/>
                  <a:gd name="T12" fmla="*/ 3 w 302"/>
                  <a:gd name="T13" fmla="*/ 0 h 203"/>
                  <a:gd name="T14" fmla="*/ 3 w 302"/>
                  <a:gd name="T15" fmla="*/ 0 h 203"/>
                  <a:gd name="T16" fmla="*/ 3 w 302"/>
                  <a:gd name="T17" fmla="*/ 0 h 203"/>
                  <a:gd name="T18" fmla="*/ 3 w 302"/>
                  <a:gd name="T19" fmla="*/ 1 h 203"/>
                  <a:gd name="T20" fmla="*/ 3 w 302"/>
                  <a:gd name="T21" fmla="*/ 1 h 203"/>
                  <a:gd name="T22" fmla="*/ 2 w 302"/>
                  <a:gd name="T23" fmla="*/ 2 h 203"/>
                  <a:gd name="T24" fmla="*/ 2 w 302"/>
                  <a:gd name="T25" fmla="*/ 2 h 203"/>
                  <a:gd name="T26" fmla="*/ 1 w 302"/>
                  <a:gd name="T27" fmla="*/ 2 h 203"/>
                  <a:gd name="T28" fmla="*/ 1 w 302"/>
                  <a:gd name="T29" fmla="*/ 2 h 203"/>
                  <a:gd name="T30" fmla="*/ 0 w 302"/>
                  <a:gd name="T31" fmla="*/ 2 h 203"/>
                  <a:gd name="T32" fmla="*/ 0 w 302"/>
                  <a:gd name="T33" fmla="*/ 2 h 203"/>
                  <a:gd name="T34" fmla="*/ 0 w 302"/>
                  <a:gd name="T35" fmla="*/ 2 h 203"/>
                  <a:gd name="T36" fmla="*/ 0 w 302"/>
                  <a:gd name="T37" fmla="*/ 3 h 203"/>
                  <a:gd name="T38" fmla="*/ 0 w 302"/>
                  <a:gd name="T39" fmla="*/ 3 h 203"/>
                  <a:gd name="T40" fmla="*/ 0 w 302"/>
                  <a:gd name="T41" fmla="*/ 3 h 203"/>
                  <a:gd name="T42" fmla="*/ 1 w 302"/>
                  <a:gd name="T43" fmla="*/ 4 h 203"/>
                  <a:gd name="T44" fmla="*/ 2 w 302"/>
                  <a:gd name="T45" fmla="*/ 4 h 203"/>
                  <a:gd name="T46" fmla="*/ 3 w 302"/>
                  <a:gd name="T47" fmla="*/ 4 h 203"/>
                  <a:gd name="T48" fmla="*/ 3 w 302"/>
                  <a:gd name="T49" fmla="*/ 4 h 203"/>
                  <a:gd name="T50" fmla="*/ 4 w 302"/>
                  <a:gd name="T51" fmla="*/ 4 h 203"/>
                  <a:gd name="T52" fmla="*/ 5 w 302"/>
                  <a:gd name="T53" fmla="*/ 3 h 203"/>
                  <a:gd name="T54" fmla="*/ 5 w 302"/>
                  <a:gd name="T55" fmla="*/ 2 h 203"/>
                  <a:gd name="T56" fmla="*/ 5 w 302"/>
                  <a:gd name="T57" fmla="*/ 2 h 203"/>
                  <a:gd name="T58" fmla="*/ 5 w 302"/>
                  <a:gd name="T59" fmla="*/ 2 h 203"/>
                  <a:gd name="T60" fmla="*/ 6 w 302"/>
                  <a:gd name="T61" fmla="*/ 1 h 203"/>
                  <a:gd name="T62" fmla="*/ 6 w 302"/>
                  <a:gd name="T63" fmla="*/ 1 h 203"/>
                  <a:gd name="T64" fmla="*/ 6 w 302"/>
                  <a:gd name="T65" fmla="*/ 1 h 203"/>
                  <a:gd name="T66" fmla="*/ 6 w 302"/>
                  <a:gd name="T67" fmla="*/ 1 h 203"/>
                  <a:gd name="T68" fmla="*/ 6 w 302"/>
                  <a:gd name="T69" fmla="*/ 0 h 203"/>
                  <a:gd name="T70" fmla="*/ 5 w 302"/>
                  <a:gd name="T71" fmla="*/ 0 h 203"/>
                  <a:gd name="T72" fmla="*/ 5 w 302"/>
                  <a:gd name="T73" fmla="*/ 0 h 203"/>
                  <a:gd name="T74" fmla="*/ 5 w 302"/>
                  <a:gd name="T75" fmla="*/ 1 h 203"/>
                  <a:gd name="T76" fmla="*/ 5 w 302"/>
                  <a:gd name="T77" fmla="*/ 1 h 203"/>
                  <a:gd name="T78" fmla="*/ 4 w 302"/>
                  <a:gd name="T79" fmla="*/ 2 h 203"/>
                  <a:gd name="T80" fmla="*/ 4 w 302"/>
                  <a:gd name="T81" fmla="*/ 2 h 203"/>
                  <a:gd name="T82" fmla="*/ 4 w 302"/>
                  <a:gd name="T83" fmla="*/ 2 h 203"/>
                  <a:gd name="T84" fmla="*/ 4 w 302"/>
                  <a:gd name="T85" fmla="*/ 2 h 203"/>
                  <a:gd name="T86" fmla="*/ 4 w 302"/>
                  <a:gd name="T87" fmla="*/ 1 h 203"/>
                  <a:gd name="T88" fmla="*/ 4 w 302"/>
                  <a:gd name="T89" fmla="*/ 1 h 2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2" h="203">
                    <a:moveTo>
                      <a:pt x="181" y="63"/>
                    </a:moveTo>
                    <a:lnTo>
                      <a:pt x="187" y="38"/>
                    </a:lnTo>
                    <a:lnTo>
                      <a:pt x="187" y="19"/>
                    </a:lnTo>
                    <a:lnTo>
                      <a:pt x="176" y="8"/>
                    </a:lnTo>
                    <a:lnTo>
                      <a:pt x="172" y="10"/>
                    </a:lnTo>
                    <a:lnTo>
                      <a:pt x="170" y="13"/>
                    </a:lnTo>
                    <a:lnTo>
                      <a:pt x="166" y="16"/>
                    </a:lnTo>
                    <a:lnTo>
                      <a:pt x="157" y="32"/>
                    </a:lnTo>
                    <a:lnTo>
                      <a:pt x="137" y="56"/>
                    </a:lnTo>
                    <a:lnTo>
                      <a:pt x="101" y="78"/>
                    </a:lnTo>
                    <a:lnTo>
                      <a:pt x="65" y="96"/>
                    </a:lnTo>
                    <a:lnTo>
                      <a:pt x="33" y="99"/>
                    </a:lnTo>
                    <a:lnTo>
                      <a:pt x="10" y="95"/>
                    </a:lnTo>
                    <a:lnTo>
                      <a:pt x="2" y="116"/>
                    </a:lnTo>
                    <a:lnTo>
                      <a:pt x="0" y="136"/>
                    </a:lnTo>
                    <a:lnTo>
                      <a:pt x="8" y="156"/>
                    </a:lnTo>
                    <a:lnTo>
                      <a:pt x="38" y="186"/>
                    </a:lnTo>
                    <a:lnTo>
                      <a:pt x="82" y="203"/>
                    </a:lnTo>
                    <a:lnTo>
                      <a:pt x="126" y="203"/>
                    </a:lnTo>
                    <a:lnTo>
                      <a:pt x="180" y="179"/>
                    </a:lnTo>
                    <a:lnTo>
                      <a:pt x="223" y="142"/>
                    </a:lnTo>
                    <a:lnTo>
                      <a:pt x="259" y="92"/>
                    </a:lnTo>
                    <a:lnTo>
                      <a:pt x="270" y="78"/>
                    </a:lnTo>
                    <a:lnTo>
                      <a:pt x="286" y="68"/>
                    </a:lnTo>
                    <a:lnTo>
                      <a:pt x="302" y="63"/>
                    </a:lnTo>
                    <a:lnTo>
                      <a:pt x="287" y="37"/>
                    </a:lnTo>
                    <a:lnTo>
                      <a:pt x="271" y="16"/>
                    </a:lnTo>
                    <a:lnTo>
                      <a:pt x="256" y="0"/>
                    </a:lnTo>
                    <a:lnTo>
                      <a:pt x="247" y="28"/>
                    </a:lnTo>
                    <a:lnTo>
                      <a:pt x="231" y="56"/>
                    </a:lnTo>
                    <a:lnTo>
                      <a:pt x="210" y="79"/>
                    </a:lnTo>
                    <a:lnTo>
                      <a:pt x="197" y="84"/>
                    </a:lnTo>
                    <a:lnTo>
                      <a:pt x="185" y="77"/>
                    </a:lnTo>
                    <a:lnTo>
                      <a:pt x="181" y="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3081" name="Freeform 414">
              <a:extLst>
                <a:ext uri="{FF2B5EF4-FFF2-40B4-BE49-F238E27FC236}">
                  <a16:creationId xmlns:a16="http://schemas.microsoft.com/office/drawing/2014/main" id="{459BEB52-F236-0F99-445B-C15665557AA2}"/>
                </a:ext>
              </a:extLst>
            </p:cNvPr>
            <p:cNvSpPr>
              <a:spLocks/>
            </p:cNvSpPr>
            <p:nvPr/>
          </p:nvSpPr>
          <p:spPr bwMode="auto">
            <a:xfrm>
              <a:off x="2524" y="3511"/>
              <a:ext cx="43" cy="29"/>
            </a:xfrm>
            <a:custGeom>
              <a:avLst/>
              <a:gdLst>
                <a:gd name="T0" fmla="*/ 4 w 302"/>
                <a:gd name="T1" fmla="*/ 1 h 203"/>
                <a:gd name="T2" fmla="*/ 4 w 302"/>
                <a:gd name="T3" fmla="*/ 1 h 203"/>
                <a:gd name="T4" fmla="*/ 4 w 302"/>
                <a:gd name="T5" fmla="*/ 0 h 203"/>
                <a:gd name="T6" fmla="*/ 4 w 302"/>
                <a:gd name="T7" fmla="*/ 0 h 203"/>
                <a:gd name="T8" fmla="*/ 4 w 302"/>
                <a:gd name="T9" fmla="*/ 0 h 203"/>
                <a:gd name="T10" fmla="*/ 3 w 302"/>
                <a:gd name="T11" fmla="*/ 0 h 203"/>
                <a:gd name="T12" fmla="*/ 3 w 302"/>
                <a:gd name="T13" fmla="*/ 0 h 203"/>
                <a:gd name="T14" fmla="*/ 3 w 302"/>
                <a:gd name="T15" fmla="*/ 0 h 203"/>
                <a:gd name="T16" fmla="*/ 3 w 302"/>
                <a:gd name="T17" fmla="*/ 0 h 203"/>
                <a:gd name="T18" fmla="*/ 3 w 302"/>
                <a:gd name="T19" fmla="*/ 1 h 203"/>
                <a:gd name="T20" fmla="*/ 3 w 302"/>
                <a:gd name="T21" fmla="*/ 1 h 203"/>
                <a:gd name="T22" fmla="*/ 2 w 302"/>
                <a:gd name="T23" fmla="*/ 2 h 203"/>
                <a:gd name="T24" fmla="*/ 2 w 302"/>
                <a:gd name="T25" fmla="*/ 2 h 203"/>
                <a:gd name="T26" fmla="*/ 1 w 302"/>
                <a:gd name="T27" fmla="*/ 2 h 203"/>
                <a:gd name="T28" fmla="*/ 1 w 302"/>
                <a:gd name="T29" fmla="*/ 2 h 203"/>
                <a:gd name="T30" fmla="*/ 0 w 302"/>
                <a:gd name="T31" fmla="*/ 2 h 203"/>
                <a:gd name="T32" fmla="*/ 0 w 302"/>
                <a:gd name="T33" fmla="*/ 2 h 203"/>
                <a:gd name="T34" fmla="*/ 0 w 302"/>
                <a:gd name="T35" fmla="*/ 2 h 203"/>
                <a:gd name="T36" fmla="*/ 0 w 302"/>
                <a:gd name="T37" fmla="*/ 3 h 203"/>
                <a:gd name="T38" fmla="*/ 0 w 302"/>
                <a:gd name="T39" fmla="*/ 3 h 203"/>
                <a:gd name="T40" fmla="*/ 0 w 302"/>
                <a:gd name="T41" fmla="*/ 3 h 203"/>
                <a:gd name="T42" fmla="*/ 1 w 302"/>
                <a:gd name="T43" fmla="*/ 4 h 203"/>
                <a:gd name="T44" fmla="*/ 2 w 302"/>
                <a:gd name="T45" fmla="*/ 4 h 203"/>
                <a:gd name="T46" fmla="*/ 3 w 302"/>
                <a:gd name="T47" fmla="*/ 4 h 203"/>
                <a:gd name="T48" fmla="*/ 3 w 302"/>
                <a:gd name="T49" fmla="*/ 4 h 203"/>
                <a:gd name="T50" fmla="*/ 4 w 302"/>
                <a:gd name="T51" fmla="*/ 4 h 203"/>
                <a:gd name="T52" fmla="*/ 5 w 302"/>
                <a:gd name="T53" fmla="*/ 3 h 203"/>
                <a:gd name="T54" fmla="*/ 5 w 302"/>
                <a:gd name="T55" fmla="*/ 2 h 203"/>
                <a:gd name="T56" fmla="*/ 5 w 302"/>
                <a:gd name="T57" fmla="*/ 2 h 203"/>
                <a:gd name="T58" fmla="*/ 5 w 302"/>
                <a:gd name="T59" fmla="*/ 2 h 203"/>
                <a:gd name="T60" fmla="*/ 6 w 302"/>
                <a:gd name="T61" fmla="*/ 1 h 203"/>
                <a:gd name="T62" fmla="*/ 6 w 302"/>
                <a:gd name="T63" fmla="*/ 1 h 203"/>
                <a:gd name="T64" fmla="*/ 6 w 302"/>
                <a:gd name="T65" fmla="*/ 1 h 203"/>
                <a:gd name="T66" fmla="*/ 6 w 302"/>
                <a:gd name="T67" fmla="*/ 1 h 203"/>
                <a:gd name="T68" fmla="*/ 6 w 302"/>
                <a:gd name="T69" fmla="*/ 0 h 203"/>
                <a:gd name="T70" fmla="*/ 5 w 302"/>
                <a:gd name="T71" fmla="*/ 0 h 203"/>
                <a:gd name="T72" fmla="*/ 5 w 302"/>
                <a:gd name="T73" fmla="*/ 0 h 203"/>
                <a:gd name="T74" fmla="*/ 5 w 302"/>
                <a:gd name="T75" fmla="*/ 1 h 203"/>
                <a:gd name="T76" fmla="*/ 5 w 302"/>
                <a:gd name="T77" fmla="*/ 1 h 203"/>
                <a:gd name="T78" fmla="*/ 4 w 302"/>
                <a:gd name="T79" fmla="*/ 2 h 203"/>
                <a:gd name="T80" fmla="*/ 4 w 302"/>
                <a:gd name="T81" fmla="*/ 2 h 203"/>
                <a:gd name="T82" fmla="*/ 4 w 302"/>
                <a:gd name="T83" fmla="*/ 2 h 203"/>
                <a:gd name="T84" fmla="*/ 4 w 302"/>
                <a:gd name="T85" fmla="*/ 2 h 203"/>
                <a:gd name="T86" fmla="*/ 4 w 302"/>
                <a:gd name="T87" fmla="*/ 1 h 203"/>
                <a:gd name="T88" fmla="*/ 4 w 302"/>
                <a:gd name="T89" fmla="*/ 1 h 2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2" h="203">
                  <a:moveTo>
                    <a:pt x="181" y="63"/>
                  </a:moveTo>
                  <a:lnTo>
                    <a:pt x="187" y="38"/>
                  </a:lnTo>
                  <a:lnTo>
                    <a:pt x="187" y="19"/>
                  </a:lnTo>
                  <a:lnTo>
                    <a:pt x="176" y="8"/>
                  </a:lnTo>
                  <a:lnTo>
                    <a:pt x="172" y="10"/>
                  </a:lnTo>
                  <a:lnTo>
                    <a:pt x="170" y="13"/>
                  </a:lnTo>
                  <a:lnTo>
                    <a:pt x="166" y="16"/>
                  </a:lnTo>
                  <a:lnTo>
                    <a:pt x="157" y="32"/>
                  </a:lnTo>
                  <a:lnTo>
                    <a:pt x="137" y="56"/>
                  </a:lnTo>
                  <a:lnTo>
                    <a:pt x="101" y="78"/>
                  </a:lnTo>
                  <a:lnTo>
                    <a:pt x="65" y="96"/>
                  </a:lnTo>
                  <a:lnTo>
                    <a:pt x="33" y="99"/>
                  </a:lnTo>
                  <a:lnTo>
                    <a:pt x="10" y="95"/>
                  </a:lnTo>
                  <a:lnTo>
                    <a:pt x="2" y="116"/>
                  </a:lnTo>
                  <a:lnTo>
                    <a:pt x="0" y="136"/>
                  </a:lnTo>
                  <a:lnTo>
                    <a:pt x="8" y="156"/>
                  </a:lnTo>
                  <a:lnTo>
                    <a:pt x="38" y="186"/>
                  </a:lnTo>
                  <a:lnTo>
                    <a:pt x="82" y="203"/>
                  </a:lnTo>
                  <a:lnTo>
                    <a:pt x="126" y="203"/>
                  </a:lnTo>
                  <a:lnTo>
                    <a:pt x="180" y="179"/>
                  </a:lnTo>
                  <a:lnTo>
                    <a:pt x="223" y="142"/>
                  </a:lnTo>
                  <a:lnTo>
                    <a:pt x="259" y="92"/>
                  </a:lnTo>
                  <a:lnTo>
                    <a:pt x="270" y="78"/>
                  </a:lnTo>
                  <a:lnTo>
                    <a:pt x="286" y="68"/>
                  </a:lnTo>
                  <a:lnTo>
                    <a:pt x="302" y="63"/>
                  </a:lnTo>
                  <a:lnTo>
                    <a:pt x="287" y="37"/>
                  </a:lnTo>
                  <a:lnTo>
                    <a:pt x="271" y="16"/>
                  </a:lnTo>
                  <a:lnTo>
                    <a:pt x="256" y="0"/>
                  </a:lnTo>
                  <a:lnTo>
                    <a:pt x="247" y="28"/>
                  </a:lnTo>
                  <a:lnTo>
                    <a:pt x="231" y="56"/>
                  </a:lnTo>
                  <a:lnTo>
                    <a:pt x="210" y="79"/>
                  </a:lnTo>
                  <a:lnTo>
                    <a:pt x="197" y="84"/>
                  </a:lnTo>
                  <a:lnTo>
                    <a:pt x="185" y="77"/>
                  </a:lnTo>
                  <a:lnTo>
                    <a:pt x="181"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2" name="Freeform 415">
              <a:extLst>
                <a:ext uri="{FF2B5EF4-FFF2-40B4-BE49-F238E27FC236}">
                  <a16:creationId xmlns:a16="http://schemas.microsoft.com/office/drawing/2014/main" id="{038D983F-3959-5D5B-8EB9-4316032DEC12}"/>
                </a:ext>
              </a:extLst>
            </p:cNvPr>
            <p:cNvSpPr>
              <a:spLocks/>
            </p:cNvSpPr>
            <p:nvPr/>
          </p:nvSpPr>
          <p:spPr bwMode="auto">
            <a:xfrm>
              <a:off x="2423" y="3482"/>
              <a:ext cx="41" cy="28"/>
            </a:xfrm>
            <a:custGeom>
              <a:avLst/>
              <a:gdLst>
                <a:gd name="T0" fmla="*/ 3 w 292"/>
                <a:gd name="T1" fmla="*/ 1 h 197"/>
                <a:gd name="T2" fmla="*/ 4 w 292"/>
                <a:gd name="T3" fmla="*/ 1 h 197"/>
                <a:gd name="T4" fmla="*/ 3 w 292"/>
                <a:gd name="T5" fmla="*/ 0 h 197"/>
                <a:gd name="T6" fmla="*/ 3 w 292"/>
                <a:gd name="T7" fmla="*/ 0 h 197"/>
                <a:gd name="T8" fmla="*/ 3 w 292"/>
                <a:gd name="T9" fmla="*/ 0 h 197"/>
                <a:gd name="T10" fmla="*/ 3 w 292"/>
                <a:gd name="T11" fmla="*/ 0 h 197"/>
                <a:gd name="T12" fmla="*/ 2 w 292"/>
                <a:gd name="T13" fmla="*/ 0 h 197"/>
                <a:gd name="T14" fmla="*/ 2 w 292"/>
                <a:gd name="T15" fmla="*/ 0 h 197"/>
                <a:gd name="T16" fmla="*/ 2 w 292"/>
                <a:gd name="T17" fmla="*/ 0 h 197"/>
                <a:gd name="T18" fmla="*/ 2 w 292"/>
                <a:gd name="T19" fmla="*/ 0 h 197"/>
                <a:gd name="T20" fmla="*/ 2 w 292"/>
                <a:gd name="T21" fmla="*/ 0 h 197"/>
                <a:gd name="T22" fmla="*/ 2 w 292"/>
                <a:gd name="T23" fmla="*/ 0 h 197"/>
                <a:gd name="T24" fmla="*/ 2 w 292"/>
                <a:gd name="T25" fmla="*/ 0 h 197"/>
                <a:gd name="T26" fmla="*/ 2 w 292"/>
                <a:gd name="T27" fmla="*/ 0 h 197"/>
                <a:gd name="T28" fmla="*/ 2 w 292"/>
                <a:gd name="T29" fmla="*/ 1 h 197"/>
                <a:gd name="T30" fmla="*/ 1 w 292"/>
                <a:gd name="T31" fmla="*/ 1 h 197"/>
                <a:gd name="T32" fmla="*/ 1 w 292"/>
                <a:gd name="T33" fmla="*/ 1 h 197"/>
                <a:gd name="T34" fmla="*/ 1 w 292"/>
                <a:gd name="T35" fmla="*/ 1 h 197"/>
                <a:gd name="T36" fmla="*/ 1 w 292"/>
                <a:gd name="T37" fmla="*/ 1 h 197"/>
                <a:gd name="T38" fmla="*/ 1 w 292"/>
                <a:gd name="T39" fmla="*/ 1 h 197"/>
                <a:gd name="T40" fmla="*/ 1 w 292"/>
                <a:gd name="T41" fmla="*/ 1 h 197"/>
                <a:gd name="T42" fmla="*/ 0 w 292"/>
                <a:gd name="T43" fmla="*/ 2 h 197"/>
                <a:gd name="T44" fmla="*/ 0 w 292"/>
                <a:gd name="T45" fmla="*/ 2 h 197"/>
                <a:gd name="T46" fmla="*/ 0 w 292"/>
                <a:gd name="T47" fmla="*/ 3 h 197"/>
                <a:gd name="T48" fmla="*/ 0 w 292"/>
                <a:gd name="T49" fmla="*/ 3 h 197"/>
                <a:gd name="T50" fmla="*/ 1 w 292"/>
                <a:gd name="T51" fmla="*/ 4 h 197"/>
                <a:gd name="T52" fmla="*/ 2 w 292"/>
                <a:gd name="T53" fmla="*/ 4 h 197"/>
                <a:gd name="T54" fmla="*/ 2 w 292"/>
                <a:gd name="T55" fmla="*/ 4 h 197"/>
                <a:gd name="T56" fmla="*/ 2 w 292"/>
                <a:gd name="T57" fmla="*/ 4 h 197"/>
                <a:gd name="T58" fmla="*/ 3 w 292"/>
                <a:gd name="T59" fmla="*/ 4 h 197"/>
                <a:gd name="T60" fmla="*/ 4 w 292"/>
                <a:gd name="T61" fmla="*/ 3 h 197"/>
                <a:gd name="T62" fmla="*/ 5 w 292"/>
                <a:gd name="T63" fmla="*/ 2 h 197"/>
                <a:gd name="T64" fmla="*/ 5 w 292"/>
                <a:gd name="T65" fmla="*/ 2 h 197"/>
                <a:gd name="T66" fmla="*/ 5 w 292"/>
                <a:gd name="T67" fmla="*/ 1 h 197"/>
                <a:gd name="T68" fmla="*/ 5 w 292"/>
                <a:gd name="T69" fmla="*/ 1 h 197"/>
                <a:gd name="T70" fmla="*/ 6 w 292"/>
                <a:gd name="T71" fmla="*/ 1 h 197"/>
                <a:gd name="T72" fmla="*/ 6 w 292"/>
                <a:gd name="T73" fmla="*/ 1 h 197"/>
                <a:gd name="T74" fmla="*/ 5 w 292"/>
                <a:gd name="T75" fmla="*/ 1 h 197"/>
                <a:gd name="T76" fmla="*/ 5 w 292"/>
                <a:gd name="T77" fmla="*/ 0 h 197"/>
                <a:gd name="T78" fmla="*/ 5 w 292"/>
                <a:gd name="T79" fmla="*/ 0 h 197"/>
                <a:gd name="T80" fmla="*/ 5 w 292"/>
                <a:gd name="T81" fmla="*/ 0 h 197"/>
                <a:gd name="T82" fmla="*/ 5 w 292"/>
                <a:gd name="T83" fmla="*/ 1 h 197"/>
                <a:gd name="T84" fmla="*/ 4 w 292"/>
                <a:gd name="T85" fmla="*/ 1 h 197"/>
                <a:gd name="T86" fmla="*/ 4 w 292"/>
                <a:gd name="T87" fmla="*/ 2 h 197"/>
                <a:gd name="T88" fmla="*/ 4 w 292"/>
                <a:gd name="T89" fmla="*/ 2 h 197"/>
                <a:gd name="T90" fmla="*/ 4 w 292"/>
                <a:gd name="T91" fmla="*/ 2 h 197"/>
                <a:gd name="T92" fmla="*/ 3 w 292"/>
                <a:gd name="T93" fmla="*/ 1 h 197"/>
                <a:gd name="T94" fmla="*/ 3 w 292"/>
                <a:gd name="T95" fmla="*/ 1 h 197"/>
                <a:gd name="T96" fmla="*/ 3 w 292"/>
                <a:gd name="T97" fmla="*/ 1 h 1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2" h="197">
                  <a:moveTo>
                    <a:pt x="172" y="58"/>
                  </a:moveTo>
                  <a:lnTo>
                    <a:pt x="176" y="28"/>
                  </a:lnTo>
                  <a:lnTo>
                    <a:pt x="172" y="7"/>
                  </a:lnTo>
                  <a:lnTo>
                    <a:pt x="144" y="0"/>
                  </a:lnTo>
                  <a:lnTo>
                    <a:pt x="133" y="1"/>
                  </a:lnTo>
                  <a:lnTo>
                    <a:pt x="119" y="3"/>
                  </a:lnTo>
                  <a:lnTo>
                    <a:pt x="107" y="8"/>
                  </a:lnTo>
                  <a:lnTo>
                    <a:pt x="106" y="9"/>
                  </a:lnTo>
                  <a:lnTo>
                    <a:pt x="104" y="9"/>
                  </a:lnTo>
                  <a:lnTo>
                    <a:pt x="90" y="18"/>
                  </a:lnTo>
                  <a:lnTo>
                    <a:pt x="75" y="27"/>
                  </a:lnTo>
                  <a:lnTo>
                    <a:pt x="61" y="36"/>
                  </a:lnTo>
                  <a:lnTo>
                    <a:pt x="54" y="40"/>
                  </a:lnTo>
                  <a:lnTo>
                    <a:pt x="48" y="43"/>
                  </a:lnTo>
                  <a:lnTo>
                    <a:pt x="41" y="45"/>
                  </a:lnTo>
                  <a:lnTo>
                    <a:pt x="14" y="78"/>
                  </a:lnTo>
                  <a:lnTo>
                    <a:pt x="0" y="117"/>
                  </a:lnTo>
                  <a:lnTo>
                    <a:pt x="9" y="157"/>
                  </a:lnTo>
                  <a:lnTo>
                    <a:pt x="39" y="184"/>
                  </a:lnTo>
                  <a:lnTo>
                    <a:pt x="79" y="197"/>
                  </a:lnTo>
                  <a:lnTo>
                    <a:pt x="120" y="195"/>
                  </a:lnTo>
                  <a:lnTo>
                    <a:pt x="172" y="173"/>
                  </a:lnTo>
                  <a:lnTo>
                    <a:pt x="212" y="134"/>
                  </a:lnTo>
                  <a:lnTo>
                    <a:pt x="244" y="87"/>
                  </a:lnTo>
                  <a:lnTo>
                    <a:pt x="258" y="70"/>
                  </a:lnTo>
                  <a:lnTo>
                    <a:pt x="274" y="61"/>
                  </a:lnTo>
                  <a:lnTo>
                    <a:pt x="292" y="57"/>
                  </a:lnTo>
                  <a:lnTo>
                    <a:pt x="278" y="36"/>
                  </a:lnTo>
                  <a:lnTo>
                    <a:pt x="261" y="20"/>
                  </a:lnTo>
                  <a:lnTo>
                    <a:pt x="243" y="7"/>
                  </a:lnTo>
                  <a:lnTo>
                    <a:pt x="232" y="31"/>
                  </a:lnTo>
                  <a:lnTo>
                    <a:pt x="217" y="53"/>
                  </a:lnTo>
                  <a:lnTo>
                    <a:pt x="200" y="74"/>
                  </a:lnTo>
                  <a:lnTo>
                    <a:pt x="185" y="79"/>
                  </a:lnTo>
                  <a:lnTo>
                    <a:pt x="174" y="71"/>
                  </a:lnTo>
                  <a:lnTo>
                    <a:pt x="172" y="5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3" name="Freeform 416">
              <a:extLst>
                <a:ext uri="{FF2B5EF4-FFF2-40B4-BE49-F238E27FC236}">
                  <a16:creationId xmlns:a16="http://schemas.microsoft.com/office/drawing/2014/main" id="{BFD1CE6F-8AEA-1532-7733-44FFFDCCB083}"/>
                </a:ext>
              </a:extLst>
            </p:cNvPr>
            <p:cNvSpPr>
              <a:spLocks/>
            </p:cNvSpPr>
            <p:nvPr/>
          </p:nvSpPr>
          <p:spPr bwMode="auto">
            <a:xfrm>
              <a:off x="2423" y="3482"/>
              <a:ext cx="41" cy="28"/>
            </a:xfrm>
            <a:custGeom>
              <a:avLst/>
              <a:gdLst>
                <a:gd name="T0" fmla="*/ 3 w 292"/>
                <a:gd name="T1" fmla="*/ 1 h 197"/>
                <a:gd name="T2" fmla="*/ 4 w 292"/>
                <a:gd name="T3" fmla="*/ 1 h 197"/>
                <a:gd name="T4" fmla="*/ 3 w 292"/>
                <a:gd name="T5" fmla="*/ 0 h 197"/>
                <a:gd name="T6" fmla="*/ 3 w 292"/>
                <a:gd name="T7" fmla="*/ 0 h 197"/>
                <a:gd name="T8" fmla="*/ 3 w 292"/>
                <a:gd name="T9" fmla="*/ 0 h 197"/>
                <a:gd name="T10" fmla="*/ 3 w 292"/>
                <a:gd name="T11" fmla="*/ 0 h 197"/>
                <a:gd name="T12" fmla="*/ 2 w 292"/>
                <a:gd name="T13" fmla="*/ 0 h 197"/>
                <a:gd name="T14" fmla="*/ 2 w 292"/>
                <a:gd name="T15" fmla="*/ 0 h 197"/>
                <a:gd name="T16" fmla="*/ 2 w 292"/>
                <a:gd name="T17" fmla="*/ 0 h 197"/>
                <a:gd name="T18" fmla="*/ 2 w 292"/>
                <a:gd name="T19" fmla="*/ 0 h 197"/>
                <a:gd name="T20" fmla="*/ 2 w 292"/>
                <a:gd name="T21" fmla="*/ 0 h 197"/>
                <a:gd name="T22" fmla="*/ 2 w 292"/>
                <a:gd name="T23" fmla="*/ 0 h 197"/>
                <a:gd name="T24" fmla="*/ 2 w 292"/>
                <a:gd name="T25" fmla="*/ 0 h 197"/>
                <a:gd name="T26" fmla="*/ 2 w 292"/>
                <a:gd name="T27" fmla="*/ 0 h 197"/>
                <a:gd name="T28" fmla="*/ 2 w 292"/>
                <a:gd name="T29" fmla="*/ 1 h 197"/>
                <a:gd name="T30" fmla="*/ 1 w 292"/>
                <a:gd name="T31" fmla="*/ 1 h 197"/>
                <a:gd name="T32" fmla="*/ 1 w 292"/>
                <a:gd name="T33" fmla="*/ 1 h 197"/>
                <a:gd name="T34" fmla="*/ 1 w 292"/>
                <a:gd name="T35" fmla="*/ 1 h 197"/>
                <a:gd name="T36" fmla="*/ 1 w 292"/>
                <a:gd name="T37" fmla="*/ 1 h 197"/>
                <a:gd name="T38" fmla="*/ 1 w 292"/>
                <a:gd name="T39" fmla="*/ 1 h 197"/>
                <a:gd name="T40" fmla="*/ 1 w 292"/>
                <a:gd name="T41" fmla="*/ 1 h 197"/>
                <a:gd name="T42" fmla="*/ 0 w 292"/>
                <a:gd name="T43" fmla="*/ 2 h 197"/>
                <a:gd name="T44" fmla="*/ 0 w 292"/>
                <a:gd name="T45" fmla="*/ 2 h 197"/>
                <a:gd name="T46" fmla="*/ 0 w 292"/>
                <a:gd name="T47" fmla="*/ 3 h 197"/>
                <a:gd name="T48" fmla="*/ 0 w 292"/>
                <a:gd name="T49" fmla="*/ 3 h 197"/>
                <a:gd name="T50" fmla="*/ 1 w 292"/>
                <a:gd name="T51" fmla="*/ 4 h 197"/>
                <a:gd name="T52" fmla="*/ 2 w 292"/>
                <a:gd name="T53" fmla="*/ 4 h 197"/>
                <a:gd name="T54" fmla="*/ 2 w 292"/>
                <a:gd name="T55" fmla="*/ 4 h 197"/>
                <a:gd name="T56" fmla="*/ 2 w 292"/>
                <a:gd name="T57" fmla="*/ 4 h 197"/>
                <a:gd name="T58" fmla="*/ 3 w 292"/>
                <a:gd name="T59" fmla="*/ 4 h 197"/>
                <a:gd name="T60" fmla="*/ 4 w 292"/>
                <a:gd name="T61" fmla="*/ 3 h 197"/>
                <a:gd name="T62" fmla="*/ 5 w 292"/>
                <a:gd name="T63" fmla="*/ 2 h 197"/>
                <a:gd name="T64" fmla="*/ 5 w 292"/>
                <a:gd name="T65" fmla="*/ 2 h 197"/>
                <a:gd name="T66" fmla="*/ 5 w 292"/>
                <a:gd name="T67" fmla="*/ 1 h 197"/>
                <a:gd name="T68" fmla="*/ 5 w 292"/>
                <a:gd name="T69" fmla="*/ 1 h 197"/>
                <a:gd name="T70" fmla="*/ 6 w 292"/>
                <a:gd name="T71" fmla="*/ 1 h 197"/>
                <a:gd name="T72" fmla="*/ 6 w 292"/>
                <a:gd name="T73" fmla="*/ 1 h 197"/>
                <a:gd name="T74" fmla="*/ 5 w 292"/>
                <a:gd name="T75" fmla="*/ 1 h 197"/>
                <a:gd name="T76" fmla="*/ 5 w 292"/>
                <a:gd name="T77" fmla="*/ 0 h 197"/>
                <a:gd name="T78" fmla="*/ 5 w 292"/>
                <a:gd name="T79" fmla="*/ 0 h 197"/>
                <a:gd name="T80" fmla="*/ 5 w 292"/>
                <a:gd name="T81" fmla="*/ 0 h 197"/>
                <a:gd name="T82" fmla="*/ 5 w 292"/>
                <a:gd name="T83" fmla="*/ 1 h 197"/>
                <a:gd name="T84" fmla="*/ 4 w 292"/>
                <a:gd name="T85" fmla="*/ 1 h 197"/>
                <a:gd name="T86" fmla="*/ 4 w 292"/>
                <a:gd name="T87" fmla="*/ 2 h 197"/>
                <a:gd name="T88" fmla="*/ 4 w 292"/>
                <a:gd name="T89" fmla="*/ 2 h 197"/>
                <a:gd name="T90" fmla="*/ 4 w 292"/>
                <a:gd name="T91" fmla="*/ 2 h 197"/>
                <a:gd name="T92" fmla="*/ 3 w 292"/>
                <a:gd name="T93" fmla="*/ 1 h 197"/>
                <a:gd name="T94" fmla="*/ 3 w 292"/>
                <a:gd name="T95" fmla="*/ 1 h 197"/>
                <a:gd name="T96" fmla="*/ 3 w 292"/>
                <a:gd name="T97" fmla="*/ 1 h 1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92" h="197">
                  <a:moveTo>
                    <a:pt x="172" y="58"/>
                  </a:moveTo>
                  <a:lnTo>
                    <a:pt x="176" y="28"/>
                  </a:lnTo>
                  <a:lnTo>
                    <a:pt x="172" y="7"/>
                  </a:lnTo>
                  <a:lnTo>
                    <a:pt x="144" y="0"/>
                  </a:lnTo>
                  <a:lnTo>
                    <a:pt x="133" y="1"/>
                  </a:lnTo>
                  <a:lnTo>
                    <a:pt x="119" y="3"/>
                  </a:lnTo>
                  <a:lnTo>
                    <a:pt x="107" y="8"/>
                  </a:lnTo>
                  <a:lnTo>
                    <a:pt x="106" y="9"/>
                  </a:lnTo>
                  <a:lnTo>
                    <a:pt x="104" y="9"/>
                  </a:lnTo>
                  <a:lnTo>
                    <a:pt x="90" y="18"/>
                  </a:lnTo>
                  <a:lnTo>
                    <a:pt x="75" y="27"/>
                  </a:lnTo>
                  <a:lnTo>
                    <a:pt x="61" y="36"/>
                  </a:lnTo>
                  <a:lnTo>
                    <a:pt x="54" y="40"/>
                  </a:lnTo>
                  <a:lnTo>
                    <a:pt x="48" y="43"/>
                  </a:lnTo>
                  <a:lnTo>
                    <a:pt x="41" y="45"/>
                  </a:lnTo>
                  <a:lnTo>
                    <a:pt x="14" y="78"/>
                  </a:lnTo>
                  <a:lnTo>
                    <a:pt x="0" y="117"/>
                  </a:lnTo>
                  <a:lnTo>
                    <a:pt x="9" y="157"/>
                  </a:lnTo>
                  <a:lnTo>
                    <a:pt x="39" y="184"/>
                  </a:lnTo>
                  <a:lnTo>
                    <a:pt x="79" y="197"/>
                  </a:lnTo>
                  <a:lnTo>
                    <a:pt x="120" y="195"/>
                  </a:lnTo>
                  <a:lnTo>
                    <a:pt x="172" y="173"/>
                  </a:lnTo>
                  <a:lnTo>
                    <a:pt x="212" y="134"/>
                  </a:lnTo>
                  <a:lnTo>
                    <a:pt x="244" y="87"/>
                  </a:lnTo>
                  <a:lnTo>
                    <a:pt x="258" y="70"/>
                  </a:lnTo>
                  <a:lnTo>
                    <a:pt x="274" y="61"/>
                  </a:lnTo>
                  <a:lnTo>
                    <a:pt x="292" y="57"/>
                  </a:lnTo>
                  <a:lnTo>
                    <a:pt x="278" y="36"/>
                  </a:lnTo>
                  <a:lnTo>
                    <a:pt x="261" y="20"/>
                  </a:lnTo>
                  <a:lnTo>
                    <a:pt x="243" y="7"/>
                  </a:lnTo>
                  <a:lnTo>
                    <a:pt x="232" y="31"/>
                  </a:lnTo>
                  <a:lnTo>
                    <a:pt x="217" y="53"/>
                  </a:lnTo>
                  <a:lnTo>
                    <a:pt x="200" y="74"/>
                  </a:lnTo>
                  <a:lnTo>
                    <a:pt x="185" y="79"/>
                  </a:lnTo>
                  <a:lnTo>
                    <a:pt x="174" y="71"/>
                  </a:lnTo>
                  <a:lnTo>
                    <a:pt x="172"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4" name="Freeform 417">
              <a:extLst>
                <a:ext uri="{FF2B5EF4-FFF2-40B4-BE49-F238E27FC236}">
                  <a16:creationId xmlns:a16="http://schemas.microsoft.com/office/drawing/2014/main" id="{4EFE9132-CBAA-0B0D-64E8-C7B03E30CFEF}"/>
                </a:ext>
              </a:extLst>
            </p:cNvPr>
            <p:cNvSpPr>
              <a:spLocks/>
            </p:cNvSpPr>
            <p:nvPr/>
          </p:nvSpPr>
          <p:spPr bwMode="auto">
            <a:xfrm>
              <a:off x="2615" y="3518"/>
              <a:ext cx="42" cy="69"/>
            </a:xfrm>
            <a:custGeom>
              <a:avLst/>
              <a:gdLst>
                <a:gd name="T0" fmla="*/ 4 w 290"/>
                <a:gd name="T1" fmla="*/ 5 h 489"/>
                <a:gd name="T2" fmla="*/ 4 w 290"/>
                <a:gd name="T3" fmla="*/ 4 h 489"/>
                <a:gd name="T4" fmla="*/ 6 w 290"/>
                <a:gd name="T5" fmla="*/ 4 h 489"/>
                <a:gd name="T6" fmla="*/ 6 w 290"/>
                <a:gd name="T7" fmla="*/ 4 h 489"/>
                <a:gd name="T8" fmla="*/ 6 w 290"/>
                <a:gd name="T9" fmla="*/ 2 h 489"/>
                <a:gd name="T10" fmla="*/ 6 w 290"/>
                <a:gd name="T11" fmla="*/ 1 h 489"/>
                <a:gd name="T12" fmla="*/ 5 w 290"/>
                <a:gd name="T13" fmla="*/ 0 h 489"/>
                <a:gd name="T14" fmla="*/ 4 w 290"/>
                <a:gd name="T15" fmla="*/ 0 h 489"/>
                <a:gd name="T16" fmla="*/ 4 w 290"/>
                <a:gd name="T17" fmla="*/ 0 h 489"/>
                <a:gd name="T18" fmla="*/ 3 w 290"/>
                <a:gd name="T19" fmla="*/ 0 h 489"/>
                <a:gd name="T20" fmla="*/ 3 w 290"/>
                <a:gd name="T21" fmla="*/ 0 h 489"/>
                <a:gd name="T22" fmla="*/ 3 w 290"/>
                <a:gd name="T23" fmla="*/ 0 h 489"/>
                <a:gd name="T24" fmla="*/ 3 w 290"/>
                <a:gd name="T25" fmla="*/ 0 h 489"/>
                <a:gd name="T26" fmla="*/ 3 w 290"/>
                <a:gd name="T27" fmla="*/ 0 h 489"/>
                <a:gd name="T28" fmla="*/ 3 w 290"/>
                <a:gd name="T29" fmla="*/ 0 h 489"/>
                <a:gd name="T30" fmla="*/ 3 w 290"/>
                <a:gd name="T31" fmla="*/ 0 h 489"/>
                <a:gd name="T32" fmla="*/ 3 w 290"/>
                <a:gd name="T33" fmla="*/ 0 h 489"/>
                <a:gd name="T34" fmla="*/ 3 w 290"/>
                <a:gd name="T35" fmla="*/ 1 h 489"/>
                <a:gd name="T36" fmla="*/ 2 w 290"/>
                <a:gd name="T37" fmla="*/ 1 h 489"/>
                <a:gd name="T38" fmla="*/ 2 w 290"/>
                <a:gd name="T39" fmla="*/ 1 h 489"/>
                <a:gd name="T40" fmla="*/ 2 w 290"/>
                <a:gd name="T41" fmla="*/ 1 h 489"/>
                <a:gd name="T42" fmla="*/ 2 w 290"/>
                <a:gd name="T43" fmla="*/ 2 h 489"/>
                <a:gd name="T44" fmla="*/ 2 w 290"/>
                <a:gd name="T45" fmla="*/ 2 h 489"/>
                <a:gd name="T46" fmla="*/ 2 w 290"/>
                <a:gd name="T47" fmla="*/ 3 h 489"/>
                <a:gd name="T48" fmla="*/ 2 w 290"/>
                <a:gd name="T49" fmla="*/ 4 h 489"/>
                <a:gd name="T50" fmla="*/ 1 w 290"/>
                <a:gd name="T51" fmla="*/ 5 h 489"/>
                <a:gd name="T52" fmla="*/ 0 w 290"/>
                <a:gd name="T53" fmla="*/ 7 h 489"/>
                <a:gd name="T54" fmla="*/ 0 w 290"/>
                <a:gd name="T55" fmla="*/ 7 h 489"/>
                <a:gd name="T56" fmla="*/ 0 w 290"/>
                <a:gd name="T57" fmla="*/ 7 h 489"/>
                <a:gd name="T58" fmla="*/ 0 w 290"/>
                <a:gd name="T59" fmla="*/ 7 h 489"/>
                <a:gd name="T60" fmla="*/ 0 w 290"/>
                <a:gd name="T61" fmla="*/ 7 h 489"/>
                <a:gd name="T62" fmla="*/ 0 w 290"/>
                <a:gd name="T63" fmla="*/ 8 h 489"/>
                <a:gd name="T64" fmla="*/ 0 w 290"/>
                <a:gd name="T65" fmla="*/ 8 h 489"/>
                <a:gd name="T66" fmla="*/ 0 w 290"/>
                <a:gd name="T67" fmla="*/ 8 h 489"/>
                <a:gd name="T68" fmla="*/ 0 w 290"/>
                <a:gd name="T69" fmla="*/ 8 h 489"/>
                <a:gd name="T70" fmla="*/ 0 w 290"/>
                <a:gd name="T71" fmla="*/ 8 h 489"/>
                <a:gd name="T72" fmla="*/ 0 w 290"/>
                <a:gd name="T73" fmla="*/ 9 h 489"/>
                <a:gd name="T74" fmla="*/ 0 w 290"/>
                <a:gd name="T75" fmla="*/ 9 h 489"/>
                <a:gd name="T76" fmla="*/ 0 w 290"/>
                <a:gd name="T77" fmla="*/ 9 h 489"/>
                <a:gd name="T78" fmla="*/ 1 w 290"/>
                <a:gd name="T79" fmla="*/ 9 h 489"/>
                <a:gd name="T80" fmla="*/ 1 w 290"/>
                <a:gd name="T81" fmla="*/ 9 h 489"/>
                <a:gd name="T82" fmla="*/ 1 w 290"/>
                <a:gd name="T83" fmla="*/ 9 h 489"/>
                <a:gd name="T84" fmla="*/ 1 w 290"/>
                <a:gd name="T85" fmla="*/ 9 h 489"/>
                <a:gd name="T86" fmla="*/ 1 w 290"/>
                <a:gd name="T87" fmla="*/ 9 h 489"/>
                <a:gd name="T88" fmla="*/ 1 w 290"/>
                <a:gd name="T89" fmla="*/ 10 h 489"/>
                <a:gd name="T90" fmla="*/ 1 w 290"/>
                <a:gd name="T91" fmla="*/ 10 h 489"/>
                <a:gd name="T92" fmla="*/ 2 w 290"/>
                <a:gd name="T93" fmla="*/ 10 h 489"/>
                <a:gd name="T94" fmla="*/ 2 w 290"/>
                <a:gd name="T95" fmla="*/ 10 h 489"/>
                <a:gd name="T96" fmla="*/ 2 w 290"/>
                <a:gd name="T97" fmla="*/ 10 h 489"/>
                <a:gd name="T98" fmla="*/ 2 w 290"/>
                <a:gd name="T99" fmla="*/ 10 h 489"/>
                <a:gd name="T100" fmla="*/ 2 w 290"/>
                <a:gd name="T101" fmla="*/ 10 h 489"/>
                <a:gd name="T102" fmla="*/ 3 w 290"/>
                <a:gd name="T103" fmla="*/ 9 h 489"/>
                <a:gd name="T104" fmla="*/ 3 w 290"/>
                <a:gd name="T105" fmla="*/ 7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 h="489">
                  <a:moveTo>
                    <a:pt x="185" y="328"/>
                  </a:moveTo>
                  <a:lnTo>
                    <a:pt x="179" y="299"/>
                  </a:lnTo>
                  <a:lnTo>
                    <a:pt x="177" y="270"/>
                  </a:lnTo>
                  <a:lnTo>
                    <a:pt x="180" y="240"/>
                  </a:lnTo>
                  <a:lnTo>
                    <a:pt x="197" y="209"/>
                  </a:lnTo>
                  <a:lnTo>
                    <a:pt x="228" y="198"/>
                  </a:lnTo>
                  <a:lnTo>
                    <a:pt x="262" y="201"/>
                  </a:lnTo>
                  <a:lnTo>
                    <a:pt x="262" y="195"/>
                  </a:lnTo>
                  <a:lnTo>
                    <a:pt x="262" y="190"/>
                  </a:lnTo>
                  <a:lnTo>
                    <a:pt x="265" y="184"/>
                  </a:lnTo>
                  <a:lnTo>
                    <a:pt x="283" y="140"/>
                  </a:lnTo>
                  <a:lnTo>
                    <a:pt x="290" y="94"/>
                  </a:lnTo>
                  <a:lnTo>
                    <a:pt x="277" y="52"/>
                  </a:lnTo>
                  <a:lnTo>
                    <a:pt x="265" y="41"/>
                  </a:lnTo>
                  <a:lnTo>
                    <a:pt x="253" y="28"/>
                  </a:lnTo>
                  <a:lnTo>
                    <a:pt x="241" y="19"/>
                  </a:lnTo>
                  <a:lnTo>
                    <a:pt x="228" y="11"/>
                  </a:lnTo>
                  <a:lnTo>
                    <a:pt x="213" y="5"/>
                  </a:lnTo>
                  <a:lnTo>
                    <a:pt x="194" y="1"/>
                  </a:lnTo>
                  <a:lnTo>
                    <a:pt x="190" y="0"/>
                  </a:lnTo>
                  <a:lnTo>
                    <a:pt x="182" y="0"/>
                  </a:lnTo>
                  <a:lnTo>
                    <a:pt x="170" y="0"/>
                  </a:lnTo>
                  <a:lnTo>
                    <a:pt x="167" y="0"/>
                  </a:lnTo>
                  <a:lnTo>
                    <a:pt x="166" y="0"/>
                  </a:lnTo>
                  <a:lnTo>
                    <a:pt x="165" y="1"/>
                  </a:lnTo>
                  <a:lnTo>
                    <a:pt x="164" y="1"/>
                  </a:lnTo>
                  <a:lnTo>
                    <a:pt x="161" y="1"/>
                  </a:lnTo>
                  <a:lnTo>
                    <a:pt x="157" y="3"/>
                  </a:lnTo>
                  <a:lnTo>
                    <a:pt x="154" y="3"/>
                  </a:lnTo>
                  <a:lnTo>
                    <a:pt x="144" y="7"/>
                  </a:lnTo>
                  <a:lnTo>
                    <a:pt x="136" y="11"/>
                  </a:lnTo>
                  <a:lnTo>
                    <a:pt x="128" y="19"/>
                  </a:lnTo>
                  <a:lnTo>
                    <a:pt x="127" y="20"/>
                  </a:lnTo>
                  <a:lnTo>
                    <a:pt x="127" y="21"/>
                  </a:lnTo>
                  <a:lnTo>
                    <a:pt x="125" y="24"/>
                  </a:lnTo>
                  <a:lnTo>
                    <a:pt x="123" y="27"/>
                  </a:lnTo>
                  <a:lnTo>
                    <a:pt x="121" y="32"/>
                  </a:lnTo>
                  <a:lnTo>
                    <a:pt x="119" y="36"/>
                  </a:lnTo>
                  <a:lnTo>
                    <a:pt x="119" y="37"/>
                  </a:lnTo>
                  <a:lnTo>
                    <a:pt x="116" y="47"/>
                  </a:lnTo>
                  <a:lnTo>
                    <a:pt x="113" y="58"/>
                  </a:lnTo>
                  <a:lnTo>
                    <a:pt x="112" y="63"/>
                  </a:lnTo>
                  <a:lnTo>
                    <a:pt x="112" y="70"/>
                  </a:lnTo>
                  <a:lnTo>
                    <a:pt x="112" y="74"/>
                  </a:lnTo>
                  <a:lnTo>
                    <a:pt x="112" y="80"/>
                  </a:lnTo>
                  <a:lnTo>
                    <a:pt x="112" y="86"/>
                  </a:lnTo>
                  <a:lnTo>
                    <a:pt x="112" y="92"/>
                  </a:lnTo>
                  <a:lnTo>
                    <a:pt x="112" y="109"/>
                  </a:lnTo>
                  <a:lnTo>
                    <a:pt x="112" y="125"/>
                  </a:lnTo>
                  <a:lnTo>
                    <a:pt x="111" y="142"/>
                  </a:lnTo>
                  <a:lnTo>
                    <a:pt x="106" y="163"/>
                  </a:lnTo>
                  <a:lnTo>
                    <a:pt x="97" y="180"/>
                  </a:lnTo>
                  <a:lnTo>
                    <a:pt x="81" y="194"/>
                  </a:lnTo>
                  <a:lnTo>
                    <a:pt x="61" y="241"/>
                  </a:lnTo>
                  <a:lnTo>
                    <a:pt x="37" y="286"/>
                  </a:lnTo>
                  <a:lnTo>
                    <a:pt x="14" y="331"/>
                  </a:lnTo>
                  <a:lnTo>
                    <a:pt x="13" y="334"/>
                  </a:lnTo>
                  <a:lnTo>
                    <a:pt x="11" y="339"/>
                  </a:lnTo>
                  <a:lnTo>
                    <a:pt x="11" y="341"/>
                  </a:lnTo>
                  <a:lnTo>
                    <a:pt x="8" y="346"/>
                  </a:lnTo>
                  <a:lnTo>
                    <a:pt x="7" y="351"/>
                  </a:lnTo>
                  <a:lnTo>
                    <a:pt x="5" y="358"/>
                  </a:lnTo>
                  <a:lnTo>
                    <a:pt x="5" y="364"/>
                  </a:lnTo>
                  <a:lnTo>
                    <a:pt x="3" y="372"/>
                  </a:lnTo>
                  <a:lnTo>
                    <a:pt x="1" y="376"/>
                  </a:lnTo>
                  <a:lnTo>
                    <a:pt x="1" y="382"/>
                  </a:lnTo>
                  <a:lnTo>
                    <a:pt x="0" y="389"/>
                  </a:lnTo>
                  <a:lnTo>
                    <a:pt x="0" y="395"/>
                  </a:lnTo>
                  <a:lnTo>
                    <a:pt x="0" y="398"/>
                  </a:lnTo>
                  <a:lnTo>
                    <a:pt x="1" y="401"/>
                  </a:lnTo>
                  <a:lnTo>
                    <a:pt x="1" y="406"/>
                  </a:lnTo>
                  <a:lnTo>
                    <a:pt x="3" y="412"/>
                  </a:lnTo>
                  <a:lnTo>
                    <a:pt x="5" y="420"/>
                  </a:lnTo>
                  <a:lnTo>
                    <a:pt x="7" y="428"/>
                  </a:lnTo>
                  <a:lnTo>
                    <a:pt x="8" y="431"/>
                  </a:lnTo>
                  <a:lnTo>
                    <a:pt x="11" y="433"/>
                  </a:lnTo>
                  <a:lnTo>
                    <a:pt x="11" y="436"/>
                  </a:lnTo>
                  <a:lnTo>
                    <a:pt x="14" y="441"/>
                  </a:lnTo>
                  <a:lnTo>
                    <a:pt x="19" y="448"/>
                  </a:lnTo>
                  <a:lnTo>
                    <a:pt x="21" y="450"/>
                  </a:lnTo>
                  <a:lnTo>
                    <a:pt x="24" y="453"/>
                  </a:lnTo>
                  <a:lnTo>
                    <a:pt x="26" y="457"/>
                  </a:lnTo>
                  <a:lnTo>
                    <a:pt x="29" y="459"/>
                  </a:lnTo>
                  <a:lnTo>
                    <a:pt x="32" y="462"/>
                  </a:lnTo>
                  <a:lnTo>
                    <a:pt x="33" y="464"/>
                  </a:lnTo>
                  <a:lnTo>
                    <a:pt x="34" y="465"/>
                  </a:lnTo>
                  <a:lnTo>
                    <a:pt x="36" y="465"/>
                  </a:lnTo>
                  <a:lnTo>
                    <a:pt x="37" y="466"/>
                  </a:lnTo>
                  <a:lnTo>
                    <a:pt x="37" y="467"/>
                  </a:lnTo>
                  <a:lnTo>
                    <a:pt x="44" y="470"/>
                  </a:lnTo>
                  <a:lnTo>
                    <a:pt x="49" y="474"/>
                  </a:lnTo>
                  <a:lnTo>
                    <a:pt x="55" y="476"/>
                  </a:lnTo>
                  <a:lnTo>
                    <a:pt x="57" y="477"/>
                  </a:lnTo>
                  <a:lnTo>
                    <a:pt x="59" y="480"/>
                  </a:lnTo>
                  <a:lnTo>
                    <a:pt x="62" y="480"/>
                  </a:lnTo>
                  <a:lnTo>
                    <a:pt x="67" y="482"/>
                  </a:lnTo>
                  <a:lnTo>
                    <a:pt x="73" y="484"/>
                  </a:lnTo>
                  <a:lnTo>
                    <a:pt x="79" y="485"/>
                  </a:lnTo>
                  <a:lnTo>
                    <a:pt x="84" y="486"/>
                  </a:lnTo>
                  <a:lnTo>
                    <a:pt x="91" y="487"/>
                  </a:lnTo>
                  <a:lnTo>
                    <a:pt x="96" y="489"/>
                  </a:lnTo>
                  <a:lnTo>
                    <a:pt x="100" y="489"/>
                  </a:lnTo>
                  <a:lnTo>
                    <a:pt x="104" y="489"/>
                  </a:lnTo>
                  <a:lnTo>
                    <a:pt x="107" y="489"/>
                  </a:lnTo>
                  <a:lnTo>
                    <a:pt x="109" y="489"/>
                  </a:lnTo>
                  <a:lnTo>
                    <a:pt x="114" y="489"/>
                  </a:lnTo>
                  <a:lnTo>
                    <a:pt x="117" y="489"/>
                  </a:lnTo>
                  <a:lnTo>
                    <a:pt x="120" y="484"/>
                  </a:lnTo>
                  <a:lnTo>
                    <a:pt x="121" y="480"/>
                  </a:lnTo>
                  <a:lnTo>
                    <a:pt x="121" y="474"/>
                  </a:lnTo>
                  <a:lnTo>
                    <a:pt x="128" y="425"/>
                  </a:lnTo>
                  <a:lnTo>
                    <a:pt x="150" y="377"/>
                  </a:lnTo>
                  <a:lnTo>
                    <a:pt x="185" y="32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5" name="Freeform 418">
              <a:extLst>
                <a:ext uri="{FF2B5EF4-FFF2-40B4-BE49-F238E27FC236}">
                  <a16:creationId xmlns:a16="http://schemas.microsoft.com/office/drawing/2014/main" id="{0C75A242-BECA-6DE7-5D5C-310ECC129C84}"/>
                </a:ext>
              </a:extLst>
            </p:cNvPr>
            <p:cNvSpPr>
              <a:spLocks/>
            </p:cNvSpPr>
            <p:nvPr/>
          </p:nvSpPr>
          <p:spPr bwMode="auto">
            <a:xfrm>
              <a:off x="2615" y="3518"/>
              <a:ext cx="42" cy="69"/>
            </a:xfrm>
            <a:custGeom>
              <a:avLst/>
              <a:gdLst>
                <a:gd name="T0" fmla="*/ 4 w 290"/>
                <a:gd name="T1" fmla="*/ 5 h 489"/>
                <a:gd name="T2" fmla="*/ 4 w 290"/>
                <a:gd name="T3" fmla="*/ 4 h 489"/>
                <a:gd name="T4" fmla="*/ 6 w 290"/>
                <a:gd name="T5" fmla="*/ 4 h 489"/>
                <a:gd name="T6" fmla="*/ 6 w 290"/>
                <a:gd name="T7" fmla="*/ 4 h 489"/>
                <a:gd name="T8" fmla="*/ 6 w 290"/>
                <a:gd name="T9" fmla="*/ 2 h 489"/>
                <a:gd name="T10" fmla="*/ 6 w 290"/>
                <a:gd name="T11" fmla="*/ 1 h 489"/>
                <a:gd name="T12" fmla="*/ 5 w 290"/>
                <a:gd name="T13" fmla="*/ 0 h 489"/>
                <a:gd name="T14" fmla="*/ 4 w 290"/>
                <a:gd name="T15" fmla="*/ 0 h 489"/>
                <a:gd name="T16" fmla="*/ 4 w 290"/>
                <a:gd name="T17" fmla="*/ 0 h 489"/>
                <a:gd name="T18" fmla="*/ 3 w 290"/>
                <a:gd name="T19" fmla="*/ 0 h 489"/>
                <a:gd name="T20" fmla="*/ 3 w 290"/>
                <a:gd name="T21" fmla="*/ 0 h 489"/>
                <a:gd name="T22" fmla="*/ 3 w 290"/>
                <a:gd name="T23" fmla="*/ 0 h 489"/>
                <a:gd name="T24" fmla="*/ 3 w 290"/>
                <a:gd name="T25" fmla="*/ 0 h 489"/>
                <a:gd name="T26" fmla="*/ 3 w 290"/>
                <a:gd name="T27" fmla="*/ 0 h 489"/>
                <a:gd name="T28" fmla="*/ 3 w 290"/>
                <a:gd name="T29" fmla="*/ 0 h 489"/>
                <a:gd name="T30" fmla="*/ 3 w 290"/>
                <a:gd name="T31" fmla="*/ 0 h 489"/>
                <a:gd name="T32" fmla="*/ 3 w 290"/>
                <a:gd name="T33" fmla="*/ 0 h 489"/>
                <a:gd name="T34" fmla="*/ 3 w 290"/>
                <a:gd name="T35" fmla="*/ 1 h 489"/>
                <a:gd name="T36" fmla="*/ 2 w 290"/>
                <a:gd name="T37" fmla="*/ 1 h 489"/>
                <a:gd name="T38" fmla="*/ 2 w 290"/>
                <a:gd name="T39" fmla="*/ 1 h 489"/>
                <a:gd name="T40" fmla="*/ 2 w 290"/>
                <a:gd name="T41" fmla="*/ 1 h 489"/>
                <a:gd name="T42" fmla="*/ 2 w 290"/>
                <a:gd name="T43" fmla="*/ 2 h 489"/>
                <a:gd name="T44" fmla="*/ 2 w 290"/>
                <a:gd name="T45" fmla="*/ 2 h 489"/>
                <a:gd name="T46" fmla="*/ 2 w 290"/>
                <a:gd name="T47" fmla="*/ 3 h 489"/>
                <a:gd name="T48" fmla="*/ 2 w 290"/>
                <a:gd name="T49" fmla="*/ 4 h 489"/>
                <a:gd name="T50" fmla="*/ 1 w 290"/>
                <a:gd name="T51" fmla="*/ 5 h 489"/>
                <a:gd name="T52" fmla="*/ 0 w 290"/>
                <a:gd name="T53" fmla="*/ 7 h 489"/>
                <a:gd name="T54" fmla="*/ 0 w 290"/>
                <a:gd name="T55" fmla="*/ 7 h 489"/>
                <a:gd name="T56" fmla="*/ 0 w 290"/>
                <a:gd name="T57" fmla="*/ 7 h 489"/>
                <a:gd name="T58" fmla="*/ 0 w 290"/>
                <a:gd name="T59" fmla="*/ 7 h 489"/>
                <a:gd name="T60" fmla="*/ 0 w 290"/>
                <a:gd name="T61" fmla="*/ 7 h 489"/>
                <a:gd name="T62" fmla="*/ 0 w 290"/>
                <a:gd name="T63" fmla="*/ 8 h 489"/>
                <a:gd name="T64" fmla="*/ 0 w 290"/>
                <a:gd name="T65" fmla="*/ 8 h 489"/>
                <a:gd name="T66" fmla="*/ 0 w 290"/>
                <a:gd name="T67" fmla="*/ 8 h 489"/>
                <a:gd name="T68" fmla="*/ 0 w 290"/>
                <a:gd name="T69" fmla="*/ 8 h 489"/>
                <a:gd name="T70" fmla="*/ 0 w 290"/>
                <a:gd name="T71" fmla="*/ 8 h 489"/>
                <a:gd name="T72" fmla="*/ 0 w 290"/>
                <a:gd name="T73" fmla="*/ 9 h 489"/>
                <a:gd name="T74" fmla="*/ 0 w 290"/>
                <a:gd name="T75" fmla="*/ 9 h 489"/>
                <a:gd name="T76" fmla="*/ 0 w 290"/>
                <a:gd name="T77" fmla="*/ 9 h 489"/>
                <a:gd name="T78" fmla="*/ 1 w 290"/>
                <a:gd name="T79" fmla="*/ 9 h 489"/>
                <a:gd name="T80" fmla="*/ 1 w 290"/>
                <a:gd name="T81" fmla="*/ 9 h 489"/>
                <a:gd name="T82" fmla="*/ 1 w 290"/>
                <a:gd name="T83" fmla="*/ 9 h 489"/>
                <a:gd name="T84" fmla="*/ 1 w 290"/>
                <a:gd name="T85" fmla="*/ 9 h 489"/>
                <a:gd name="T86" fmla="*/ 1 w 290"/>
                <a:gd name="T87" fmla="*/ 9 h 489"/>
                <a:gd name="T88" fmla="*/ 1 w 290"/>
                <a:gd name="T89" fmla="*/ 10 h 489"/>
                <a:gd name="T90" fmla="*/ 1 w 290"/>
                <a:gd name="T91" fmla="*/ 10 h 489"/>
                <a:gd name="T92" fmla="*/ 2 w 290"/>
                <a:gd name="T93" fmla="*/ 10 h 489"/>
                <a:gd name="T94" fmla="*/ 2 w 290"/>
                <a:gd name="T95" fmla="*/ 10 h 489"/>
                <a:gd name="T96" fmla="*/ 2 w 290"/>
                <a:gd name="T97" fmla="*/ 10 h 489"/>
                <a:gd name="T98" fmla="*/ 2 w 290"/>
                <a:gd name="T99" fmla="*/ 10 h 489"/>
                <a:gd name="T100" fmla="*/ 2 w 290"/>
                <a:gd name="T101" fmla="*/ 10 h 489"/>
                <a:gd name="T102" fmla="*/ 3 w 290"/>
                <a:gd name="T103" fmla="*/ 9 h 489"/>
                <a:gd name="T104" fmla="*/ 3 w 290"/>
                <a:gd name="T105" fmla="*/ 7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0" h="489">
                  <a:moveTo>
                    <a:pt x="185" y="328"/>
                  </a:moveTo>
                  <a:lnTo>
                    <a:pt x="179" y="299"/>
                  </a:lnTo>
                  <a:lnTo>
                    <a:pt x="177" y="270"/>
                  </a:lnTo>
                  <a:lnTo>
                    <a:pt x="180" y="240"/>
                  </a:lnTo>
                  <a:lnTo>
                    <a:pt x="197" y="209"/>
                  </a:lnTo>
                  <a:lnTo>
                    <a:pt x="228" y="198"/>
                  </a:lnTo>
                  <a:lnTo>
                    <a:pt x="262" y="201"/>
                  </a:lnTo>
                  <a:lnTo>
                    <a:pt x="262" y="195"/>
                  </a:lnTo>
                  <a:lnTo>
                    <a:pt x="262" y="190"/>
                  </a:lnTo>
                  <a:lnTo>
                    <a:pt x="265" y="184"/>
                  </a:lnTo>
                  <a:lnTo>
                    <a:pt x="283" y="140"/>
                  </a:lnTo>
                  <a:lnTo>
                    <a:pt x="290" y="94"/>
                  </a:lnTo>
                  <a:lnTo>
                    <a:pt x="277" y="52"/>
                  </a:lnTo>
                  <a:lnTo>
                    <a:pt x="265" y="41"/>
                  </a:lnTo>
                  <a:lnTo>
                    <a:pt x="253" y="28"/>
                  </a:lnTo>
                  <a:lnTo>
                    <a:pt x="241" y="19"/>
                  </a:lnTo>
                  <a:lnTo>
                    <a:pt x="228" y="11"/>
                  </a:lnTo>
                  <a:lnTo>
                    <a:pt x="213" y="5"/>
                  </a:lnTo>
                  <a:lnTo>
                    <a:pt x="194" y="1"/>
                  </a:lnTo>
                  <a:lnTo>
                    <a:pt x="190" y="0"/>
                  </a:lnTo>
                  <a:lnTo>
                    <a:pt x="182" y="0"/>
                  </a:lnTo>
                  <a:lnTo>
                    <a:pt x="170" y="0"/>
                  </a:lnTo>
                  <a:lnTo>
                    <a:pt x="167" y="0"/>
                  </a:lnTo>
                  <a:lnTo>
                    <a:pt x="166" y="0"/>
                  </a:lnTo>
                  <a:lnTo>
                    <a:pt x="165" y="1"/>
                  </a:lnTo>
                  <a:lnTo>
                    <a:pt x="164" y="1"/>
                  </a:lnTo>
                  <a:lnTo>
                    <a:pt x="161" y="1"/>
                  </a:lnTo>
                  <a:lnTo>
                    <a:pt x="157" y="3"/>
                  </a:lnTo>
                  <a:lnTo>
                    <a:pt x="154" y="3"/>
                  </a:lnTo>
                  <a:lnTo>
                    <a:pt x="144" y="7"/>
                  </a:lnTo>
                  <a:lnTo>
                    <a:pt x="136" y="11"/>
                  </a:lnTo>
                  <a:lnTo>
                    <a:pt x="128" y="19"/>
                  </a:lnTo>
                  <a:lnTo>
                    <a:pt x="127" y="20"/>
                  </a:lnTo>
                  <a:lnTo>
                    <a:pt x="127" y="21"/>
                  </a:lnTo>
                  <a:lnTo>
                    <a:pt x="125" y="24"/>
                  </a:lnTo>
                  <a:lnTo>
                    <a:pt x="123" y="27"/>
                  </a:lnTo>
                  <a:lnTo>
                    <a:pt x="121" y="32"/>
                  </a:lnTo>
                  <a:lnTo>
                    <a:pt x="119" y="36"/>
                  </a:lnTo>
                  <a:lnTo>
                    <a:pt x="119" y="37"/>
                  </a:lnTo>
                  <a:lnTo>
                    <a:pt x="116" y="47"/>
                  </a:lnTo>
                  <a:lnTo>
                    <a:pt x="113" y="58"/>
                  </a:lnTo>
                  <a:lnTo>
                    <a:pt x="112" y="63"/>
                  </a:lnTo>
                  <a:lnTo>
                    <a:pt x="112" y="70"/>
                  </a:lnTo>
                  <a:lnTo>
                    <a:pt x="112" y="74"/>
                  </a:lnTo>
                  <a:lnTo>
                    <a:pt x="112" y="80"/>
                  </a:lnTo>
                  <a:lnTo>
                    <a:pt x="112" y="86"/>
                  </a:lnTo>
                  <a:lnTo>
                    <a:pt x="112" y="92"/>
                  </a:lnTo>
                  <a:lnTo>
                    <a:pt x="112" y="109"/>
                  </a:lnTo>
                  <a:lnTo>
                    <a:pt x="112" y="125"/>
                  </a:lnTo>
                  <a:lnTo>
                    <a:pt x="111" y="142"/>
                  </a:lnTo>
                  <a:lnTo>
                    <a:pt x="106" y="163"/>
                  </a:lnTo>
                  <a:lnTo>
                    <a:pt x="97" y="180"/>
                  </a:lnTo>
                  <a:lnTo>
                    <a:pt x="81" y="194"/>
                  </a:lnTo>
                  <a:lnTo>
                    <a:pt x="61" y="241"/>
                  </a:lnTo>
                  <a:lnTo>
                    <a:pt x="37" y="286"/>
                  </a:lnTo>
                  <a:lnTo>
                    <a:pt x="14" y="331"/>
                  </a:lnTo>
                  <a:lnTo>
                    <a:pt x="13" y="334"/>
                  </a:lnTo>
                  <a:lnTo>
                    <a:pt x="11" y="339"/>
                  </a:lnTo>
                  <a:lnTo>
                    <a:pt x="11" y="341"/>
                  </a:lnTo>
                  <a:lnTo>
                    <a:pt x="8" y="346"/>
                  </a:lnTo>
                  <a:lnTo>
                    <a:pt x="7" y="351"/>
                  </a:lnTo>
                  <a:lnTo>
                    <a:pt x="5" y="358"/>
                  </a:lnTo>
                  <a:lnTo>
                    <a:pt x="5" y="364"/>
                  </a:lnTo>
                  <a:lnTo>
                    <a:pt x="3" y="372"/>
                  </a:lnTo>
                  <a:lnTo>
                    <a:pt x="1" y="376"/>
                  </a:lnTo>
                  <a:lnTo>
                    <a:pt x="1" y="382"/>
                  </a:lnTo>
                  <a:lnTo>
                    <a:pt x="0" y="389"/>
                  </a:lnTo>
                  <a:lnTo>
                    <a:pt x="0" y="395"/>
                  </a:lnTo>
                  <a:lnTo>
                    <a:pt x="0" y="398"/>
                  </a:lnTo>
                  <a:lnTo>
                    <a:pt x="1" y="401"/>
                  </a:lnTo>
                  <a:lnTo>
                    <a:pt x="1" y="406"/>
                  </a:lnTo>
                  <a:lnTo>
                    <a:pt x="3" y="412"/>
                  </a:lnTo>
                  <a:lnTo>
                    <a:pt x="5" y="420"/>
                  </a:lnTo>
                  <a:lnTo>
                    <a:pt x="7" y="428"/>
                  </a:lnTo>
                  <a:lnTo>
                    <a:pt x="8" y="431"/>
                  </a:lnTo>
                  <a:lnTo>
                    <a:pt x="11" y="433"/>
                  </a:lnTo>
                  <a:lnTo>
                    <a:pt x="11" y="436"/>
                  </a:lnTo>
                  <a:lnTo>
                    <a:pt x="14" y="441"/>
                  </a:lnTo>
                  <a:lnTo>
                    <a:pt x="19" y="448"/>
                  </a:lnTo>
                  <a:lnTo>
                    <a:pt x="21" y="450"/>
                  </a:lnTo>
                  <a:lnTo>
                    <a:pt x="24" y="453"/>
                  </a:lnTo>
                  <a:lnTo>
                    <a:pt x="26" y="457"/>
                  </a:lnTo>
                  <a:lnTo>
                    <a:pt x="29" y="459"/>
                  </a:lnTo>
                  <a:lnTo>
                    <a:pt x="32" y="462"/>
                  </a:lnTo>
                  <a:lnTo>
                    <a:pt x="33" y="464"/>
                  </a:lnTo>
                  <a:lnTo>
                    <a:pt x="34" y="465"/>
                  </a:lnTo>
                  <a:lnTo>
                    <a:pt x="36" y="465"/>
                  </a:lnTo>
                  <a:lnTo>
                    <a:pt x="37" y="466"/>
                  </a:lnTo>
                  <a:lnTo>
                    <a:pt x="37" y="467"/>
                  </a:lnTo>
                  <a:lnTo>
                    <a:pt x="44" y="470"/>
                  </a:lnTo>
                  <a:lnTo>
                    <a:pt x="49" y="474"/>
                  </a:lnTo>
                  <a:lnTo>
                    <a:pt x="55" y="476"/>
                  </a:lnTo>
                  <a:lnTo>
                    <a:pt x="57" y="477"/>
                  </a:lnTo>
                  <a:lnTo>
                    <a:pt x="59" y="480"/>
                  </a:lnTo>
                  <a:lnTo>
                    <a:pt x="62" y="480"/>
                  </a:lnTo>
                  <a:lnTo>
                    <a:pt x="67" y="482"/>
                  </a:lnTo>
                  <a:lnTo>
                    <a:pt x="73" y="484"/>
                  </a:lnTo>
                  <a:lnTo>
                    <a:pt x="79" y="485"/>
                  </a:lnTo>
                  <a:lnTo>
                    <a:pt x="84" y="486"/>
                  </a:lnTo>
                  <a:lnTo>
                    <a:pt x="91" y="487"/>
                  </a:lnTo>
                  <a:lnTo>
                    <a:pt x="96" y="489"/>
                  </a:lnTo>
                  <a:lnTo>
                    <a:pt x="100" y="489"/>
                  </a:lnTo>
                  <a:lnTo>
                    <a:pt x="104" y="489"/>
                  </a:lnTo>
                  <a:lnTo>
                    <a:pt x="107" y="489"/>
                  </a:lnTo>
                  <a:lnTo>
                    <a:pt x="109" y="489"/>
                  </a:lnTo>
                  <a:lnTo>
                    <a:pt x="114" y="489"/>
                  </a:lnTo>
                  <a:lnTo>
                    <a:pt x="117" y="489"/>
                  </a:lnTo>
                  <a:lnTo>
                    <a:pt x="120" y="484"/>
                  </a:lnTo>
                  <a:lnTo>
                    <a:pt x="121" y="480"/>
                  </a:lnTo>
                  <a:lnTo>
                    <a:pt x="121" y="474"/>
                  </a:lnTo>
                  <a:lnTo>
                    <a:pt x="128" y="425"/>
                  </a:lnTo>
                  <a:lnTo>
                    <a:pt x="150" y="377"/>
                  </a:lnTo>
                  <a:lnTo>
                    <a:pt x="185" y="3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6" name="Freeform 419">
              <a:extLst>
                <a:ext uri="{FF2B5EF4-FFF2-40B4-BE49-F238E27FC236}">
                  <a16:creationId xmlns:a16="http://schemas.microsoft.com/office/drawing/2014/main" id="{6EE7CAA0-40DB-EF61-988A-0B7FCB8F8E3F}"/>
                </a:ext>
              </a:extLst>
            </p:cNvPr>
            <p:cNvSpPr>
              <a:spLocks/>
            </p:cNvSpPr>
            <p:nvPr/>
          </p:nvSpPr>
          <p:spPr bwMode="auto">
            <a:xfrm>
              <a:off x="2711" y="3545"/>
              <a:ext cx="45" cy="24"/>
            </a:xfrm>
            <a:custGeom>
              <a:avLst/>
              <a:gdLst>
                <a:gd name="T0" fmla="*/ 4 w 320"/>
                <a:gd name="T1" fmla="*/ 1 h 166"/>
                <a:gd name="T2" fmla="*/ 3 w 320"/>
                <a:gd name="T3" fmla="*/ 1 h 166"/>
                <a:gd name="T4" fmla="*/ 3 w 320"/>
                <a:gd name="T5" fmla="*/ 1 h 166"/>
                <a:gd name="T6" fmla="*/ 3 w 320"/>
                <a:gd name="T7" fmla="*/ 1 h 166"/>
                <a:gd name="T8" fmla="*/ 3 w 320"/>
                <a:gd name="T9" fmla="*/ 1 h 166"/>
                <a:gd name="T10" fmla="*/ 2 w 320"/>
                <a:gd name="T11" fmla="*/ 2 h 166"/>
                <a:gd name="T12" fmla="*/ 1 w 320"/>
                <a:gd name="T13" fmla="*/ 2 h 166"/>
                <a:gd name="T14" fmla="*/ 0 w 320"/>
                <a:gd name="T15" fmla="*/ 2 h 166"/>
                <a:gd name="T16" fmla="*/ 0 w 320"/>
                <a:gd name="T17" fmla="*/ 2 h 166"/>
                <a:gd name="T18" fmla="*/ 0 w 320"/>
                <a:gd name="T19" fmla="*/ 2 h 166"/>
                <a:gd name="T20" fmla="*/ 0 w 320"/>
                <a:gd name="T21" fmla="*/ 2 h 166"/>
                <a:gd name="T22" fmla="*/ 0 w 320"/>
                <a:gd name="T23" fmla="*/ 3 h 166"/>
                <a:gd name="T24" fmla="*/ 0 w 320"/>
                <a:gd name="T25" fmla="*/ 3 h 166"/>
                <a:gd name="T26" fmla="*/ 1 w 320"/>
                <a:gd name="T27" fmla="*/ 3 h 166"/>
                <a:gd name="T28" fmla="*/ 2 w 320"/>
                <a:gd name="T29" fmla="*/ 3 h 166"/>
                <a:gd name="T30" fmla="*/ 2 w 320"/>
                <a:gd name="T31" fmla="*/ 3 h 166"/>
                <a:gd name="T32" fmla="*/ 2 w 320"/>
                <a:gd name="T33" fmla="*/ 3 h 166"/>
                <a:gd name="T34" fmla="*/ 4 w 320"/>
                <a:gd name="T35" fmla="*/ 3 h 166"/>
                <a:gd name="T36" fmla="*/ 4 w 320"/>
                <a:gd name="T37" fmla="*/ 2 h 166"/>
                <a:gd name="T38" fmla="*/ 5 w 320"/>
                <a:gd name="T39" fmla="*/ 1 h 166"/>
                <a:gd name="T40" fmla="*/ 5 w 320"/>
                <a:gd name="T41" fmla="*/ 1 h 166"/>
                <a:gd name="T42" fmla="*/ 5 w 320"/>
                <a:gd name="T43" fmla="*/ 1 h 166"/>
                <a:gd name="T44" fmla="*/ 6 w 320"/>
                <a:gd name="T45" fmla="*/ 1 h 166"/>
                <a:gd name="T46" fmla="*/ 6 w 320"/>
                <a:gd name="T47" fmla="*/ 1 h 166"/>
                <a:gd name="T48" fmla="*/ 6 w 320"/>
                <a:gd name="T49" fmla="*/ 1 h 166"/>
                <a:gd name="T50" fmla="*/ 6 w 320"/>
                <a:gd name="T51" fmla="*/ 0 h 166"/>
                <a:gd name="T52" fmla="*/ 5 w 320"/>
                <a:gd name="T53" fmla="*/ 0 h 166"/>
                <a:gd name="T54" fmla="*/ 5 w 320"/>
                <a:gd name="T55" fmla="*/ 0 h 166"/>
                <a:gd name="T56" fmla="*/ 5 w 320"/>
                <a:gd name="T57" fmla="*/ 0 h 166"/>
                <a:gd name="T58" fmla="*/ 5 w 320"/>
                <a:gd name="T59" fmla="*/ 0 h 166"/>
                <a:gd name="T60" fmla="*/ 4 w 320"/>
                <a:gd name="T61" fmla="*/ 1 h 166"/>
                <a:gd name="T62" fmla="*/ 4 w 320"/>
                <a:gd name="T63" fmla="*/ 1 h 166"/>
                <a:gd name="T64" fmla="*/ 4 w 320"/>
                <a:gd name="T65" fmla="*/ 1 h 166"/>
                <a:gd name="T66" fmla="*/ 4 w 320"/>
                <a:gd name="T67" fmla="*/ 1 h 166"/>
                <a:gd name="T68" fmla="*/ 4 w 320"/>
                <a:gd name="T69" fmla="*/ 1 h 166"/>
                <a:gd name="T70" fmla="*/ 4 w 320"/>
                <a:gd name="T71" fmla="*/ 1 h 166"/>
                <a:gd name="T72" fmla="*/ 4 w 320"/>
                <a:gd name="T73" fmla="*/ 1 h 1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20" h="166">
                  <a:moveTo>
                    <a:pt x="178" y="41"/>
                  </a:moveTo>
                  <a:lnTo>
                    <a:pt x="169" y="46"/>
                  </a:lnTo>
                  <a:lnTo>
                    <a:pt x="161" y="51"/>
                  </a:lnTo>
                  <a:lnTo>
                    <a:pt x="152" y="57"/>
                  </a:lnTo>
                  <a:lnTo>
                    <a:pt x="105" y="73"/>
                  </a:lnTo>
                  <a:lnTo>
                    <a:pt x="54" y="74"/>
                  </a:lnTo>
                  <a:lnTo>
                    <a:pt x="2" y="77"/>
                  </a:lnTo>
                  <a:lnTo>
                    <a:pt x="0" y="92"/>
                  </a:lnTo>
                  <a:lnTo>
                    <a:pt x="0" y="107"/>
                  </a:lnTo>
                  <a:lnTo>
                    <a:pt x="7" y="123"/>
                  </a:lnTo>
                  <a:lnTo>
                    <a:pt x="37" y="151"/>
                  </a:lnTo>
                  <a:lnTo>
                    <a:pt x="80" y="166"/>
                  </a:lnTo>
                  <a:lnTo>
                    <a:pt x="124" y="166"/>
                  </a:lnTo>
                  <a:lnTo>
                    <a:pt x="177" y="146"/>
                  </a:lnTo>
                  <a:lnTo>
                    <a:pt x="219" y="109"/>
                  </a:lnTo>
                  <a:lnTo>
                    <a:pt x="254" y="62"/>
                  </a:lnTo>
                  <a:lnTo>
                    <a:pt x="273" y="42"/>
                  </a:lnTo>
                  <a:lnTo>
                    <a:pt x="295" y="33"/>
                  </a:lnTo>
                  <a:lnTo>
                    <a:pt x="320" y="32"/>
                  </a:lnTo>
                  <a:lnTo>
                    <a:pt x="306" y="6"/>
                  </a:lnTo>
                  <a:lnTo>
                    <a:pt x="276" y="0"/>
                  </a:lnTo>
                  <a:lnTo>
                    <a:pt x="240" y="9"/>
                  </a:lnTo>
                  <a:lnTo>
                    <a:pt x="229" y="24"/>
                  </a:lnTo>
                  <a:lnTo>
                    <a:pt x="218" y="38"/>
                  </a:lnTo>
                  <a:lnTo>
                    <a:pt x="207" y="50"/>
                  </a:lnTo>
                  <a:lnTo>
                    <a:pt x="195" y="56"/>
                  </a:lnTo>
                  <a:lnTo>
                    <a:pt x="184" y="51"/>
                  </a:lnTo>
                  <a:lnTo>
                    <a:pt x="178" y="4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7" name="Freeform 420">
              <a:extLst>
                <a:ext uri="{FF2B5EF4-FFF2-40B4-BE49-F238E27FC236}">
                  <a16:creationId xmlns:a16="http://schemas.microsoft.com/office/drawing/2014/main" id="{0F06D7D6-CA56-6A66-51F7-F9BD3BE36B36}"/>
                </a:ext>
              </a:extLst>
            </p:cNvPr>
            <p:cNvSpPr>
              <a:spLocks/>
            </p:cNvSpPr>
            <p:nvPr/>
          </p:nvSpPr>
          <p:spPr bwMode="auto">
            <a:xfrm>
              <a:off x="2711" y="3545"/>
              <a:ext cx="45" cy="24"/>
            </a:xfrm>
            <a:custGeom>
              <a:avLst/>
              <a:gdLst>
                <a:gd name="T0" fmla="*/ 4 w 320"/>
                <a:gd name="T1" fmla="*/ 1 h 166"/>
                <a:gd name="T2" fmla="*/ 3 w 320"/>
                <a:gd name="T3" fmla="*/ 1 h 166"/>
                <a:gd name="T4" fmla="*/ 3 w 320"/>
                <a:gd name="T5" fmla="*/ 1 h 166"/>
                <a:gd name="T6" fmla="*/ 3 w 320"/>
                <a:gd name="T7" fmla="*/ 1 h 166"/>
                <a:gd name="T8" fmla="*/ 3 w 320"/>
                <a:gd name="T9" fmla="*/ 1 h 166"/>
                <a:gd name="T10" fmla="*/ 2 w 320"/>
                <a:gd name="T11" fmla="*/ 2 h 166"/>
                <a:gd name="T12" fmla="*/ 1 w 320"/>
                <a:gd name="T13" fmla="*/ 2 h 166"/>
                <a:gd name="T14" fmla="*/ 0 w 320"/>
                <a:gd name="T15" fmla="*/ 2 h 166"/>
                <a:gd name="T16" fmla="*/ 0 w 320"/>
                <a:gd name="T17" fmla="*/ 2 h 166"/>
                <a:gd name="T18" fmla="*/ 0 w 320"/>
                <a:gd name="T19" fmla="*/ 2 h 166"/>
                <a:gd name="T20" fmla="*/ 0 w 320"/>
                <a:gd name="T21" fmla="*/ 2 h 166"/>
                <a:gd name="T22" fmla="*/ 0 w 320"/>
                <a:gd name="T23" fmla="*/ 3 h 166"/>
                <a:gd name="T24" fmla="*/ 0 w 320"/>
                <a:gd name="T25" fmla="*/ 3 h 166"/>
                <a:gd name="T26" fmla="*/ 1 w 320"/>
                <a:gd name="T27" fmla="*/ 3 h 166"/>
                <a:gd name="T28" fmla="*/ 2 w 320"/>
                <a:gd name="T29" fmla="*/ 3 h 166"/>
                <a:gd name="T30" fmla="*/ 2 w 320"/>
                <a:gd name="T31" fmla="*/ 3 h 166"/>
                <a:gd name="T32" fmla="*/ 2 w 320"/>
                <a:gd name="T33" fmla="*/ 3 h 166"/>
                <a:gd name="T34" fmla="*/ 4 w 320"/>
                <a:gd name="T35" fmla="*/ 3 h 166"/>
                <a:gd name="T36" fmla="*/ 4 w 320"/>
                <a:gd name="T37" fmla="*/ 2 h 166"/>
                <a:gd name="T38" fmla="*/ 5 w 320"/>
                <a:gd name="T39" fmla="*/ 1 h 166"/>
                <a:gd name="T40" fmla="*/ 5 w 320"/>
                <a:gd name="T41" fmla="*/ 1 h 166"/>
                <a:gd name="T42" fmla="*/ 5 w 320"/>
                <a:gd name="T43" fmla="*/ 1 h 166"/>
                <a:gd name="T44" fmla="*/ 6 w 320"/>
                <a:gd name="T45" fmla="*/ 1 h 166"/>
                <a:gd name="T46" fmla="*/ 6 w 320"/>
                <a:gd name="T47" fmla="*/ 1 h 166"/>
                <a:gd name="T48" fmla="*/ 6 w 320"/>
                <a:gd name="T49" fmla="*/ 1 h 166"/>
                <a:gd name="T50" fmla="*/ 6 w 320"/>
                <a:gd name="T51" fmla="*/ 0 h 166"/>
                <a:gd name="T52" fmla="*/ 5 w 320"/>
                <a:gd name="T53" fmla="*/ 0 h 166"/>
                <a:gd name="T54" fmla="*/ 5 w 320"/>
                <a:gd name="T55" fmla="*/ 0 h 166"/>
                <a:gd name="T56" fmla="*/ 5 w 320"/>
                <a:gd name="T57" fmla="*/ 0 h 166"/>
                <a:gd name="T58" fmla="*/ 5 w 320"/>
                <a:gd name="T59" fmla="*/ 0 h 166"/>
                <a:gd name="T60" fmla="*/ 4 w 320"/>
                <a:gd name="T61" fmla="*/ 1 h 166"/>
                <a:gd name="T62" fmla="*/ 4 w 320"/>
                <a:gd name="T63" fmla="*/ 1 h 166"/>
                <a:gd name="T64" fmla="*/ 4 w 320"/>
                <a:gd name="T65" fmla="*/ 1 h 166"/>
                <a:gd name="T66" fmla="*/ 4 w 320"/>
                <a:gd name="T67" fmla="*/ 1 h 166"/>
                <a:gd name="T68" fmla="*/ 4 w 320"/>
                <a:gd name="T69" fmla="*/ 1 h 166"/>
                <a:gd name="T70" fmla="*/ 4 w 320"/>
                <a:gd name="T71" fmla="*/ 1 h 166"/>
                <a:gd name="T72" fmla="*/ 4 w 320"/>
                <a:gd name="T73" fmla="*/ 1 h 1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20" h="166">
                  <a:moveTo>
                    <a:pt x="178" y="41"/>
                  </a:moveTo>
                  <a:lnTo>
                    <a:pt x="169" y="46"/>
                  </a:lnTo>
                  <a:lnTo>
                    <a:pt x="161" y="51"/>
                  </a:lnTo>
                  <a:lnTo>
                    <a:pt x="152" y="57"/>
                  </a:lnTo>
                  <a:lnTo>
                    <a:pt x="105" y="73"/>
                  </a:lnTo>
                  <a:lnTo>
                    <a:pt x="54" y="74"/>
                  </a:lnTo>
                  <a:lnTo>
                    <a:pt x="2" y="77"/>
                  </a:lnTo>
                  <a:lnTo>
                    <a:pt x="0" y="92"/>
                  </a:lnTo>
                  <a:lnTo>
                    <a:pt x="0" y="107"/>
                  </a:lnTo>
                  <a:lnTo>
                    <a:pt x="7" y="123"/>
                  </a:lnTo>
                  <a:lnTo>
                    <a:pt x="37" y="151"/>
                  </a:lnTo>
                  <a:lnTo>
                    <a:pt x="80" y="166"/>
                  </a:lnTo>
                  <a:lnTo>
                    <a:pt x="124" y="166"/>
                  </a:lnTo>
                  <a:lnTo>
                    <a:pt x="177" y="146"/>
                  </a:lnTo>
                  <a:lnTo>
                    <a:pt x="219" y="109"/>
                  </a:lnTo>
                  <a:lnTo>
                    <a:pt x="254" y="62"/>
                  </a:lnTo>
                  <a:lnTo>
                    <a:pt x="273" y="42"/>
                  </a:lnTo>
                  <a:lnTo>
                    <a:pt x="295" y="33"/>
                  </a:lnTo>
                  <a:lnTo>
                    <a:pt x="320" y="32"/>
                  </a:lnTo>
                  <a:lnTo>
                    <a:pt x="306" y="6"/>
                  </a:lnTo>
                  <a:lnTo>
                    <a:pt x="276" y="0"/>
                  </a:lnTo>
                  <a:lnTo>
                    <a:pt x="240" y="9"/>
                  </a:lnTo>
                  <a:lnTo>
                    <a:pt x="229" y="24"/>
                  </a:lnTo>
                  <a:lnTo>
                    <a:pt x="218" y="38"/>
                  </a:lnTo>
                  <a:lnTo>
                    <a:pt x="207" y="50"/>
                  </a:lnTo>
                  <a:lnTo>
                    <a:pt x="195" y="56"/>
                  </a:lnTo>
                  <a:lnTo>
                    <a:pt x="184" y="51"/>
                  </a:lnTo>
                  <a:lnTo>
                    <a:pt x="178" y="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8" name="Freeform 421">
              <a:extLst>
                <a:ext uri="{FF2B5EF4-FFF2-40B4-BE49-F238E27FC236}">
                  <a16:creationId xmlns:a16="http://schemas.microsoft.com/office/drawing/2014/main" id="{8005DDB6-045A-5BA5-EABA-B636D13F1C7F}"/>
                </a:ext>
              </a:extLst>
            </p:cNvPr>
            <p:cNvSpPr>
              <a:spLocks/>
            </p:cNvSpPr>
            <p:nvPr/>
          </p:nvSpPr>
          <p:spPr bwMode="auto">
            <a:xfrm>
              <a:off x="2816" y="3534"/>
              <a:ext cx="44" cy="39"/>
            </a:xfrm>
            <a:custGeom>
              <a:avLst/>
              <a:gdLst>
                <a:gd name="T0" fmla="*/ 2 w 307"/>
                <a:gd name="T1" fmla="*/ 1 h 272"/>
                <a:gd name="T2" fmla="*/ 2 w 307"/>
                <a:gd name="T3" fmla="*/ 2 h 272"/>
                <a:gd name="T4" fmla="*/ 2 w 307"/>
                <a:gd name="T5" fmla="*/ 2 h 272"/>
                <a:gd name="T6" fmla="*/ 1 w 307"/>
                <a:gd name="T7" fmla="*/ 2 h 272"/>
                <a:gd name="T8" fmla="*/ 1 w 307"/>
                <a:gd name="T9" fmla="*/ 2 h 272"/>
                <a:gd name="T10" fmla="*/ 1 w 307"/>
                <a:gd name="T11" fmla="*/ 2 h 272"/>
                <a:gd name="T12" fmla="*/ 1 w 307"/>
                <a:gd name="T13" fmla="*/ 2 h 272"/>
                <a:gd name="T14" fmla="*/ 1 w 307"/>
                <a:gd name="T15" fmla="*/ 2 h 272"/>
                <a:gd name="T16" fmla="*/ 1 w 307"/>
                <a:gd name="T17" fmla="*/ 3 h 272"/>
                <a:gd name="T18" fmla="*/ 1 w 307"/>
                <a:gd name="T19" fmla="*/ 3 h 272"/>
                <a:gd name="T20" fmla="*/ 1 w 307"/>
                <a:gd name="T21" fmla="*/ 3 h 272"/>
                <a:gd name="T22" fmla="*/ 1 w 307"/>
                <a:gd name="T23" fmla="*/ 3 h 272"/>
                <a:gd name="T24" fmla="*/ 1 w 307"/>
                <a:gd name="T25" fmla="*/ 3 h 272"/>
                <a:gd name="T26" fmla="*/ 1 w 307"/>
                <a:gd name="T27" fmla="*/ 3 h 272"/>
                <a:gd name="T28" fmla="*/ 1 w 307"/>
                <a:gd name="T29" fmla="*/ 3 h 272"/>
                <a:gd name="T30" fmla="*/ 0 w 307"/>
                <a:gd name="T31" fmla="*/ 4 h 272"/>
                <a:gd name="T32" fmla="*/ 0 w 307"/>
                <a:gd name="T33" fmla="*/ 4 h 272"/>
                <a:gd name="T34" fmla="*/ 0 w 307"/>
                <a:gd name="T35" fmla="*/ 4 h 272"/>
                <a:gd name="T36" fmla="*/ 0 w 307"/>
                <a:gd name="T37" fmla="*/ 4 h 272"/>
                <a:gd name="T38" fmla="*/ 0 w 307"/>
                <a:gd name="T39" fmla="*/ 4 h 272"/>
                <a:gd name="T40" fmla="*/ 1 w 307"/>
                <a:gd name="T41" fmla="*/ 5 h 272"/>
                <a:gd name="T42" fmla="*/ 2 w 307"/>
                <a:gd name="T43" fmla="*/ 6 h 272"/>
                <a:gd name="T44" fmla="*/ 3 w 307"/>
                <a:gd name="T45" fmla="*/ 5 h 272"/>
                <a:gd name="T46" fmla="*/ 5 w 307"/>
                <a:gd name="T47" fmla="*/ 5 h 272"/>
                <a:gd name="T48" fmla="*/ 5 w 307"/>
                <a:gd name="T49" fmla="*/ 4 h 272"/>
                <a:gd name="T50" fmla="*/ 5 w 307"/>
                <a:gd name="T51" fmla="*/ 2 h 272"/>
                <a:gd name="T52" fmla="*/ 6 w 307"/>
                <a:gd name="T53" fmla="*/ 2 h 272"/>
                <a:gd name="T54" fmla="*/ 6 w 307"/>
                <a:gd name="T55" fmla="*/ 1 h 272"/>
                <a:gd name="T56" fmla="*/ 6 w 307"/>
                <a:gd name="T57" fmla="*/ 1 h 272"/>
                <a:gd name="T58" fmla="*/ 6 w 307"/>
                <a:gd name="T59" fmla="*/ 0 h 272"/>
                <a:gd name="T60" fmla="*/ 5 w 307"/>
                <a:gd name="T61" fmla="*/ 0 h 272"/>
                <a:gd name="T62" fmla="*/ 3 w 307"/>
                <a:gd name="T63" fmla="*/ 0 h 272"/>
                <a:gd name="T64" fmla="*/ 3 w 307"/>
                <a:gd name="T65" fmla="*/ 0 h 272"/>
                <a:gd name="T66" fmla="*/ 3 w 307"/>
                <a:gd name="T67" fmla="*/ 0 h 272"/>
                <a:gd name="T68" fmla="*/ 3 w 307"/>
                <a:gd name="T69" fmla="*/ 1 h 272"/>
                <a:gd name="T70" fmla="*/ 3 w 307"/>
                <a:gd name="T71" fmla="*/ 1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7" h="272">
                  <a:moveTo>
                    <a:pt x="130" y="69"/>
                  </a:moveTo>
                  <a:lnTo>
                    <a:pt x="112" y="70"/>
                  </a:lnTo>
                  <a:lnTo>
                    <a:pt x="95" y="73"/>
                  </a:lnTo>
                  <a:lnTo>
                    <a:pt x="78" y="76"/>
                  </a:lnTo>
                  <a:lnTo>
                    <a:pt x="74" y="83"/>
                  </a:lnTo>
                  <a:lnTo>
                    <a:pt x="72" y="91"/>
                  </a:lnTo>
                  <a:lnTo>
                    <a:pt x="69" y="99"/>
                  </a:lnTo>
                  <a:lnTo>
                    <a:pt x="68" y="102"/>
                  </a:lnTo>
                  <a:lnTo>
                    <a:pt x="66" y="108"/>
                  </a:lnTo>
                  <a:lnTo>
                    <a:pt x="64" y="111"/>
                  </a:lnTo>
                  <a:lnTo>
                    <a:pt x="63" y="114"/>
                  </a:lnTo>
                  <a:lnTo>
                    <a:pt x="63" y="116"/>
                  </a:lnTo>
                  <a:lnTo>
                    <a:pt x="61" y="118"/>
                  </a:lnTo>
                  <a:lnTo>
                    <a:pt x="60" y="123"/>
                  </a:lnTo>
                  <a:lnTo>
                    <a:pt x="57" y="126"/>
                  </a:lnTo>
                  <a:lnTo>
                    <a:pt x="55" y="128"/>
                  </a:lnTo>
                  <a:lnTo>
                    <a:pt x="50" y="135"/>
                  </a:lnTo>
                  <a:lnTo>
                    <a:pt x="41" y="148"/>
                  </a:lnTo>
                  <a:lnTo>
                    <a:pt x="35" y="158"/>
                  </a:lnTo>
                  <a:lnTo>
                    <a:pt x="33" y="160"/>
                  </a:lnTo>
                  <a:lnTo>
                    <a:pt x="31" y="161"/>
                  </a:lnTo>
                  <a:lnTo>
                    <a:pt x="25" y="168"/>
                  </a:lnTo>
                  <a:lnTo>
                    <a:pt x="19" y="175"/>
                  </a:lnTo>
                  <a:lnTo>
                    <a:pt x="12" y="181"/>
                  </a:lnTo>
                  <a:lnTo>
                    <a:pt x="8" y="184"/>
                  </a:lnTo>
                  <a:lnTo>
                    <a:pt x="4" y="188"/>
                  </a:lnTo>
                  <a:lnTo>
                    <a:pt x="0" y="190"/>
                  </a:lnTo>
                  <a:lnTo>
                    <a:pt x="3" y="198"/>
                  </a:lnTo>
                  <a:lnTo>
                    <a:pt x="4" y="207"/>
                  </a:lnTo>
                  <a:lnTo>
                    <a:pt x="7" y="215"/>
                  </a:lnTo>
                  <a:lnTo>
                    <a:pt x="29" y="248"/>
                  </a:lnTo>
                  <a:lnTo>
                    <a:pt x="61" y="267"/>
                  </a:lnTo>
                  <a:lnTo>
                    <a:pt x="101" y="272"/>
                  </a:lnTo>
                  <a:lnTo>
                    <a:pt x="143" y="266"/>
                  </a:lnTo>
                  <a:lnTo>
                    <a:pt x="185" y="248"/>
                  </a:lnTo>
                  <a:lnTo>
                    <a:pt x="220" y="222"/>
                  </a:lnTo>
                  <a:lnTo>
                    <a:pt x="243" y="182"/>
                  </a:lnTo>
                  <a:lnTo>
                    <a:pt x="255" y="138"/>
                  </a:lnTo>
                  <a:lnTo>
                    <a:pt x="268" y="94"/>
                  </a:lnTo>
                  <a:lnTo>
                    <a:pt x="276" y="76"/>
                  </a:lnTo>
                  <a:lnTo>
                    <a:pt x="290" y="62"/>
                  </a:lnTo>
                  <a:lnTo>
                    <a:pt x="307" y="53"/>
                  </a:lnTo>
                  <a:lnTo>
                    <a:pt x="297" y="39"/>
                  </a:lnTo>
                  <a:lnTo>
                    <a:pt x="285" y="27"/>
                  </a:lnTo>
                  <a:lnTo>
                    <a:pt x="270" y="18"/>
                  </a:lnTo>
                  <a:lnTo>
                    <a:pt x="230" y="1"/>
                  </a:lnTo>
                  <a:lnTo>
                    <a:pt x="188" y="0"/>
                  </a:lnTo>
                  <a:lnTo>
                    <a:pt x="147" y="10"/>
                  </a:lnTo>
                  <a:lnTo>
                    <a:pt x="149" y="12"/>
                  </a:lnTo>
                  <a:lnTo>
                    <a:pt x="151" y="12"/>
                  </a:lnTo>
                  <a:lnTo>
                    <a:pt x="153" y="15"/>
                  </a:lnTo>
                  <a:lnTo>
                    <a:pt x="162" y="37"/>
                  </a:lnTo>
                  <a:lnTo>
                    <a:pt x="153" y="59"/>
                  </a:lnTo>
                  <a:lnTo>
                    <a:pt x="130" y="6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89" name="Freeform 422">
              <a:extLst>
                <a:ext uri="{FF2B5EF4-FFF2-40B4-BE49-F238E27FC236}">
                  <a16:creationId xmlns:a16="http://schemas.microsoft.com/office/drawing/2014/main" id="{18E851F7-AF1A-F283-4191-E5BD82451090}"/>
                </a:ext>
              </a:extLst>
            </p:cNvPr>
            <p:cNvSpPr>
              <a:spLocks/>
            </p:cNvSpPr>
            <p:nvPr/>
          </p:nvSpPr>
          <p:spPr bwMode="auto">
            <a:xfrm>
              <a:off x="2816" y="3534"/>
              <a:ext cx="44" cy="39"/>
            </a:xfrm>
            <a:custGeom>
              <a:avLst/>
              <a:gdLst>
                <a:gd name="T0" fmla="*/ 2 w 307"/>
                <a:gd name="T1" fmla="*/ 1 h 272"/>
                <a:gd name="T2" fmla="*/ 2 w 307"/>
                <a:gd name="T3" fmla="*/ 2 h 272"/>
                <a:gd name="T4" fmla="*/ 2 w 307"/>
                <a:gd name="T5" fmla="*/ 2 h 272"/>
                <a:gd name="T6" fmla="*/ 1 w 307"/>
                <a:gd name="T7" fmla="*/ 2 h 272"/>
                <a:gd name="T8" fmla="*/ 1 w 307"/>
                <a:gd name="T9" fmla="*/ 2 h 272"/>
                <a:gd name="T10" fmla="*/ 1 w 307"/>
                <a:gd name="T11" fmla="*/ 2 h 272"/>
                <a:gd name="T12" fmla="*/ 1 w 307"/>
                <a:gd name="T13" fmla="*/ 2 h 272"/>
                <a:gd name="T14" fmla="*/ 1 w 307"/>
                <a:gd name="T15" fmla="*/ 2 h 272"/>
                <a:gd name="T16" fmla="*/ 1 w 307"/>
                <a:gd name="T17" fmla="*/ 3 h 272"/>
                <a:gd name="T18" fmla="*/ 1 w 307"/>
                <a:gd name="T19" fmla="*/ 3 h 272"/>
                <a:gd name="T20" fmla="*/ 1 w 307"/>
                <a:gd name="T21" fmla="*/ 3 h 272"/>
                <a:gd name="T22" fmla="*/ 1 w 307"/>
                <a:gd name="T23" fmla="*/ 3 h 272"/>
                <a:gd name="T24" fmla="*/ 1 w 307"/>
                <a:gd name="T25" fmla="*/ 3 h 272"/>
                <a:gd name="T26" fmla="*/ 1 w 307"/>
                <a:gd name="T27" fmla="*/ 3 h 272"/>
                <a:gd name="T28" fmla="*/ 1 w 307"/>
                <a:gd name="T29" fmla="*/ 3 h 272"/>
                <a:gd name="T30" fmla="*/ 0 w 307"/>
                <a:gd name="T31" fmla="*/ 4 h 272"/>
                <a:gd name="T32" fmla="*/ 0 w 307"/>
                <a:gd name="T33" fmla="*/ 4 h 272"/>
                <a:gd name="T34" fmla="*/ 0 w 307"/>
                <a:gd name="T35" fmla="*/ 4 h 272"/>
                <a:gd name="T36" fmla="*/ 0 w 307"/>
                <a:gd name="T37" fmla="*/ 4 h 272"/>
                <a:gd name="T38" fmla="*/ 0 w 307"/>
                <a:gd name="T39" fmla="*/ 4 h 272"/>
                <a:gd name="T40" fmla="*/ 1 w 307"/>
                <a:gd name="T41" fmla="*/ 5 h 272"/>
                <a:gd name="T42" fmla="*/ 2 w 307"/>
                <a:gd name="T43" fmla="*/ 6 h 272"/>
                <a:gd name="T44" fmla="*/ 3 w 307"/>
                <a:gd name="T45" fmla="*/ 5 h 272"/>
                <a:gd name="T46" fmla="*/ 5 w 307"/>
                <a:gd name="T47" fmla="*/ 5 h 272"/>
                <a:gd name="T48" fmla="*/ 5 w 307"/>
                <a:gd name="T49" fmla="*/ 4 h 272"/>
                <a:gd name="T50" fmla="*/ 5 w 307"/>
                <a:gd name="T51" fmla="*/ 2 h 272"/>
                <a:gd name="T52" fmla="*/ 6 w 307"/>
                <a:gd name="T53" fmla="*/ 2 h 272"/>
                <a:gd name="T54" fmla="*/ 6 w 307"/>
                <a:gd name="T55" fmla="*/ 1 h 272"/>
                <a:gd name="T56" fmla="*/ 6 w 307"/>
                <a:gd name="T57" fmla="*/ 1 h 272"/>
                <a:gd name="T58" fmla="*/ 6 w 307"/>
                <a:gd name="T59" fmla="*/ 0 h 272"/>
                <a:gd name="T60" fmla="*/ 5 w 307"/>
                <a:gd name="T61" fmla="*/ 0 h 272"/>
                <a:gd name="T62" fmla="*/ 3 w 307"/>
                <a:gd name="T63" fmla="*/ 0 h 272"/>
                <a:gd name="T64" fmla="*/ 3 w 307"/>
                <a:gd name="T65" fmla="*/ 0 h 272"/>
                <a:gd name="T66" fmla="*/ 3 w 307"/>
                <a:gd name="T67" fmla="*/ 0 h 272"/>
                <a:gd name="T68" fmla="*/ 3 w 307"/>
                <a:gd name="T69" fmla="*/ 1 h 272"/>
                <a:gd name="T70" fmla="*/ 3 w 307"/>
                <a:gd name="T71" fmla="*/ 1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7" h="272">
                  <a:moveTo>
                    <a:pt x="130" y="69"/>
                  </a:moveTo>
                  <a:lnTo>
                    <a:pt x="112" y="70"/>
                  </a:lnTo>
                  <a:lnTo>
                    <a:pt x="95" y="73"/>
                  </a:lnTo>
                  <a:lnTo>
                    <a:pt x="78" y="76"/>
                  </a:lnTo>
                  <a:lnTo>
                    <a:pt x="74" y="83"/>
                  </a:lnTo>
                  <a:lnTo>
                    <a:pt x="72" y="91"/>
                  </a:lnTo>
                  <a:lnTo>
                    <a:pt x="69" y="99"/>
                  </a:lnTo>
                  <a:lnTo>
                    <a:pt x="68" y="102"/>
                  </a:lnTo>
                  <a:lnTo>
                    <a:pt x="66" y="108"/>
                  </a:lnTo>
                  <a:lnTo>
                    <a:pt x="64" y="111"/>
                  </a:lnTo>
                  <a:lnTo>
                    <a:pt x="63" y="114"/>
                  </a:lnTo>
                  <a:lnTo>
                    <a:pt x="63" y="116"/>
                  </a:lnTo>
                  <a:lnTo>
                    <a:pt x="61" y="118"/>
                  </a:lnTo>
                  <a:lnTo>
                    <a:pt x="60" y="123"/>
                  </a:lnTo>
                  <a:lnTo>
                    <a:pt x="57" y="126"/>
                  </a:lnTo>
                  <a:lnTo>
                    <a:pt x="55" y="128"/>
                  </a:lnTo>
                  <a:lnTo>
                    <a:pt x="50" y="135"/>
                  </a:lnTo>
                  <a:lnTo>
                    <a:pt x="41" y="148"/>
                  </a:lnTo>
                  <a:lnTo>
                    <a:pt x="35" y="158"/>
                  </a:lnTo>
                  <a:lnTo>
                    <a:pt x="33" y="160"/>
                  </a:lnTo>
                  <a:lnTo>
                    <a:pt x="31" y="161"/>
                  </a:lnTo>
                  <a:lnTo>
                    <a:pt x="25" y="168"/>
                  </a:lnTo>
                  <a:lnTo>
                    <a:pt x="19" y="175"/>
                  </a:lnTo>
                  <a:lnTo>
                    <a:pt x="12" y="181"/>
                  </a:lnTo>
                  <a:lnTo>
                    <a:pt x="8" y="184"/>
                  </a:lnTo>
                  <a:lnTo>
                    <a:pt x="4" y="188"/>
                  </a:lnTo>
                  <a:lnTo>
                    <a:pt x="0" y="190"/>
                  </a:lnTo>
                  <a:lnTo>
                    <a:pt x="3" y="198"/>
                  </a:lnTo>
                  <a:lnTo>
                    <a:pt x="4" y="207"/>
                  </a:lnTo>
                  <a:lnTo>
                    <a:pt x="7" y="215"/>
                  </a:lnTo>
                  <a:lnTo>
                    <a:pt x="29" y="248"/>
                  </a:lnTo>
                  <a:lnTo>
                    <a:pt x="61" y="267"/>
                  </a:lnTo>
                  <a:lnTo>
                    <a:pt x="101" y="272"/>
                  </a:lnTo>
                  <a:lnTo>
                    <a:pt x="143" y="266"/>
                  </a:lnTo>
                  <a:lnTo>
                    <a:pt x="185" y="248"/>
                  </a:lnTo>
                  <a:lnTo>
                    <a:pt x="220" y="222"/>
                  </a:lnTo>
                  <a:lnTo>
                    <a:pt x="243" y="182"/>
                  </a:lnTo>
                  <a:lnTo>
                    <a:pt x="255" y="138"/>
                  </a:lnTo>
                  <a:lnTo>
                    <a:pt x="268" y="94"/>
                  </a:lnTo>
                  <a:lnTo>
                    <a:pt x="276" y="76"/>
                  </a:lnTo>
                  <a:lnTo>
                    <a:pt x="290" y="62"/>
                  </a:lnTo>
                  <a:lnTo>
                    <a:pt x="307" y="53"/>
                  </a:lnTo>
                  <a:lnTo>
                    <a:pt x="297" y="39"/>
                  </a:lnTo>
                  <a:lnTo>
                    <a:pt x="285" y="27"/>
                  </a:lnTo>
                  <a:lnTo>
                    <a:pt x="270" y="18"/>
                  </a:lnTo>
                  <a:lnTo>
                    <a:pt x="230" y="1"/>
                  </a:lnTo>
                  <a:lnTo>
                    <a:pt x="188" y="0"/>
                  </a:lnTo>
                  <a:lnTo>
                    <a:pt x="147" y="10"/>
                  </a:lnTo>
                  <a:lnTo>
                    <a:pt x="149" y="12"/>
                  </a:lnTo>
                  <a:lnTo>
                    <a:pt x="151" y="12"/>
                  </a:lnTo>
                  <a:lnTo>
                    <a:pt x="153" y="15"/>
                  </a:lnTo>
                  <a:lnTo>
                    <a:pt x="162" y="37"/>
                  </a:lnTo>
                  <a:lnTo>
                    <a:pt x="153" y="59"/>
                  </a:lnTo>
                  <a:lnTo>
                    <a:pt x="130" y="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0" name="Freeform 423">
              <a:extLst>
                <a:ext uri="{FF2B5EF4-FFF2-40B4-BE49-F238E27FC236}">
                  <a16:creationId xmlns:a16="http://schemas.microsoft.com/office/drawing/2014/main" id="{61B4C0CF-8E7A-B85F-9F07-70A8B602FE0D}"/>
                </a:ext>
              </a:extLst>
            </p:cNvPr>
            <p:cNvSpPr>
              <a:spLocks noEditPoints="1"/>
            </p:cNvSpPr>
            <p:nvPr/>
          </p:nvSpPr>
          <p:spPr bwMode="auto">
            <a:xfrm>
              <a:off x="2481" y="3351"/>
              <a:ext cx="53" cy="47"/>
            </a:xfrm>
            <a:custGeom>
              <a:avLst/>
              <a:gdLst>
                <a:gd name="T0" fmla="*/ 6 w 371"/>
                <a:gd name="T1" fmla="*/ 2 h 325"/>
                <a:gd name="T2" fmla="*/ 6 w 371"/>
                <a:gd name="T3" fmla="*/ 2 h 325"/>
                <a:gd name="T4" fmla="*/ 6 w 371"/>
                <a:gd name="T5" fmla="*/ 2 h 325"/>
                <a:gd name="T6" fmla="*/ 5 w 371"/>
                <a:gd name="T7" fmla="*/ 2 h 325"/>
                <a:gd name="T8" fmla="*/ 5 w 371"/>
                <a:gd name="T9" fmla="*/ 2 h 325"/>
                <a:gd name="T10" fmla="*/ 5 w 371"/>
                <a:gd name="T11" fmla="*/ 1 h 325"/>
                <a:gd name="T12" fmla="*/ 5 w 371"/>
                <a:gd name="T13" fmla="*/ 0 h 325"/>
                <a:gd name="T14" fmla="*/ 4 w 371"/>
                <a:gd name="T15" fmla="*/ 0 h 325"/>
                <a:gd name="T16" fmla="*/ 4 w 371"/>
                <a:gd name="T17" fmla="*/ 0 h 325"/>
                <a:gd name="T18" fmla="*/ 3 w 371"/>
                <a:gd name="T19" fmla="*/ 0 h 325"/>
                <a:gd name="T20" fmla="*/ 3 w 371"/>
                <a:gd name="T21" fmla="*/ 0 h 325"/>
                <a:gd name="T22" fmla="*/ 2 w 371"/>
                <a:gd name="T23" fmla="*/ 0 h 325"/>
                <a:gd name="T24" fmla="*/ 2 w 371"/>
                <a:gd name="T25" fmla="*/ 0 h 325"/>
                <a:gd name="T26" fmla="*/ 1 w 371"/>
                <a:gd name="T27" fmla="*/ 1 h 325"/>
                <a:gd name="T28" fmla="*/ 1 w 371"/>
                <a:gd name="T29" fmla="*/ 2 h 325"/>
                <a:gd name="T30" fmla="*/ 0 w 371"/>
                <a:gd name="T31" fmla="*/ 3 h 325"/>
                <a:gd name="T32" fmla="*/ 0 w 371"/>
                <a:gd name="T33" fmla="*/ 3 h 325"/>
                <a:gd name="T34" fmla="*/ 0 w 371"/>
                <a:gd name="T35" fmla="*/ 3 h 325"/>
                <a:gd name="T36" fmla="*/ 0 w 371"/>
                <a:gd name="T37" fmla="*/ 4 h 325"/>
                <a:gd name="T38" fmla="*/ 0 w 371"/>
                <a:gd name="T39" fmla="*/ 5 h 325"/>
                <a:gd name="T40" fmla="*/ 1 w 371"/>
                <a:gd name="T41" fmla="*/ 6 h 325"/>
                <a:gd name="T42" fmla="*/ 1 w 371"/>
                <a:gd name="T43" fmla="*/ 6 h 325"/>
                <a:gd name="T44" fmla="*/ 2 w 371"/>
                <a:gd name="T45" fmla="*/ 6 h 325"/>
                <a:gd name="T46" fmla="*/ 3 w 371"/>
                <a:gd name="T47" fmla="*/ 7 h 325"/>
                <a:gd name="T48" fmla="*/ 4 w 371"/>
                <a:gd name="T49" fmla="*/ 7 h 325"/>
                <a:gd name="T50" fmla="*/ 5 w 371"/>
                <a:gd name="T51" fmla="*/ 7 h 325"/>
                <a:gd name="T52" fmla="*/ 6 w 371"/>
                <a:gd name="T53" fmla="*/ 7 h 325"/>
                <a:gd name="T54" fmla="*/ 6 w 371"/>
                <a:gd name="T55" fmla="*/ 7 h 325"/>
                <a:gd name="T56" fmla="*/ 7 w 371"/>
                <a:gd name="T57" fmla="*/ 6 h 325"/>
                <a:gd name="T58" fmla="*/ 7 w 371"/>
                <a:gd name="T59" fmla="*/ 5 h 325"/>
                <a:gd name="T60" fmla="*/ 8 w 371"/>
                <a:gd name="T61" fmla="*/ 5 h 325"/>
                <a:gd name="T62" fmla="*/ 8 w 371"/>
                <a:gd name="T63" fmla="*/ 5 h 325"/>
                <a:gd name="T64" fmla="*/ 8 w 371"/>
                <a:gd name="T65" fmla="*/ 5 h 325"/>
                <a:gd name="T66" fmla="*/ 8 w 371"/>
                <a:gd name="T67" fmla="*/ 5 h 325"/>
                <a:gd name="T68" fmla="*/ 8 w 371"/>
                <a:gd name="T69" fmla="*/ 5 h 325"/>
                <a:gd name="T70" fmla="*/ 8 w 371"/>
                <a:gd name="T71" fmla="*/ 5 h 325"/>
                <a:gd name="T72" fmla="*/ 8 w 371"/>
                <a:gd name="T73" fmla="*/ 4 h 325"/>
                <a:gd name="T74" fmla="*/ 7 w 371"/>
                <a:gd name="T75" fmla="*/ 3 h 325"/>
                <a:gd name="T76" fmla="*/ 6 w 371"/>
                <a:gd name="T77" fmla="*/ 2 h 325"/>
                <a:gd name="T78" fmla="*/ 6 w 371"/>
                <a:gd name="T79" fmla="*/ 2 h 325"/>
                <a:gd name="T80" fmla="*/ 4 w 371"/>
                <a:gd name="T81" fmla="*/ 3 h 325"/>
                <a:gd name="T82" fmla="*/ 4 w 371"/>
                <a:gd name="T83" fmla="*/ 3 h 325"/>
                <a:gd name="T84" fmla="*/ 4 w 371"/>
                <a:gd name="T85" fmla="*/ 3 h 325"/>
                <a:gd name="T86" fmla="*/ 4 w 371"/>
                <a:gd name="T87" fmla="*/ 3 h 325"/>
                <a:gd name="T88" fmla="*/ 4 w 371"/>
                <a:gd name="T89" fmla="*/ 3 h 325"/>
                <a:gd name="T90" fmla="*/ 4 w 371"/>
                <a:gd name="T91" fmla="*/ 3 h 325"/>
                <a:gd name="T92" fmla="*/ 4 w 371"/>
                <a:gd name="T93" fmla="*/ 3 h 325"/>
                <a:gd name="T94" fmla="*/ 4 w 371"/>
                <a:gd name="T95" fmla="*/ 3 h 325"/>
                <a:gd name="T96" fmla="*/ 4 w 371"/>
                <a:gd name="T97" fmla="*/ 3 h 3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1" h="325">
                  <a:moveTo>
                    <a:pt x="313" y="95"/>
                  </a:moveTo>
                  <a:lnTo>
                    <a:pt x="296" y="87"/>
                  </a:lnTo>
                  <a:lnTo>
                    <a:pt x="280" y="82"/>
                  </a:lnTo>
                  <a:lnTo>
                    <a:pt x="263" y="79"/>
                  </a:lnTo>
                  <a:lnTo>
                    <a:pt x="255" y="47"/>
                  </a:lnTo>
                  <a:lnTo>
                    <a:pt x="232" y="23"/>
                  </a:lnTo>
                  <a:lnTo>
                    <a:pt x="200" y="6"/>
                  </a:lnTo>
                  <a:lnTo>
                    <a:pt x="169" y="0"/>
                  </a:lnTo>
                  <a:lnTo>
                    <a:pt x="138" y="6"/>
                  </a:lnTo>
                  <a:lnTo>
                    <a:pt x="109" y="16"/>
                  </a:lnTo>
                  <a:lnTo>
                    <a:pt x="67" y="44"/>
                  </a:lnTo>
                  <a:lnTo>
                    <a:pt x="33" y="80"/>
                  </a:lnTo>
                  <a:lnTo>
                    <a:pt x="9" y="123"/>
                  </a:lnTo>
                  <a:lnTo>
                    <a:pt x="0" y="164"/>
                  </a:lnTo>
                  <a:lnTo>
                    <a:pt x="5" y="207"/>
                  </a:lnTo>
                  <a:lnTo>
                    <a:pt x="22" y="248"/>
                  </a:lnTo>
                  <a:lnTo>
                    <a:pt x="51" y="281"/>
                  </a:lnTo>
                  <a:lnTo>
                    <a:pt x="92" y="306"/>
                  </a:lnTo>
                  <a:lnTo>
                    <a:pt x="137" y="321"/>
                  </a:lnTo>
                  <a:lnTo>
                    <a:pt x="185" y="325"/>
                  </a:lnTo>
                  <a:lnTo>
                    <a:pt x="232" y="321"/>
                  </a:lnTo>
                  <a:lnTo>
                    <a:pt x="279" y="309"/>
                  </a:lnTo>
                  <a:lnTo>
                    <a:pt x="319" y="292"/>
                  </a:lnTo>
                  <a:lnTo>
                    <a:pt x="351" y="264"/>
                  </a:lnTo>
                  <a:lnTo>
                    <a:pt x="370" y="228"/>
                  </a:lnTo>
                  <a:lnTo>
                    <a:pt x="370" y="227"/>
                  </a:lnTo>
                  <a:lnTo>
                    <a:pt x="371" y="224"/>
                  </a:lnTo>
                  <a:lnTo>
                    <a:pt x="371" y="174"/>
                  </a:lnTo>
                  <a:lnTo>
                    <a:pt x="352" y="131"/>
                  </a:lnTo>
                  <a:lnTo>
                    <a:pt x="313" y="95"/>
                  </a:lnTo>
                  <a:close/>
                  <a:moveTo>
                    <a:pt x="203" y="135"/>
                  </a:moveTo>
                  <a:lnTo>
                    <a:pt x="203" y="135"/>
                  </a:lnTo>
                  <a:lnTo>
                    <a:pt x="200" y="135"/>
                  </a:lnTo>
                  <a:lnTo>
                    <a:pt x="203" y="13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1" name="Freeform 424">
              <a:extLst>
                <a:ext uri="{FF2B5EF4-FFF2-40B4-BE49-F238E27FC236}">
                  <a16:creationId xmlns:a16="http://schemas.microsoft.com/office/drawing/2014/main" id="{259096BC-1ECF-FEE6-2D76-5F3C08F56000}"/>
                </a:ext>
              </a:extLst>
            </p:cNvPr>
            <p:cNvSpPr>
              <a:spLocks/>
            </p:cNvSpPr>
            <p:nvPr/>
          </p:nvSpPr>
          <p:spPr bwMode="auto">
            <a:xfrm>
              <a:off x="2507" y="3275"/>
              <a:ext cx="55" cy="45"/>
            </a:xfrm>
            <a:custGeom>
              <a:avLst/>
              <a:gdLst>
                <a:gd name="T0" fmla="*/ 7 w 389"/>
                <a:gd name="T1" fmla="*/ 1 h 313"/>
                <a:gd name="T2" fmla="*/ 7 w 389"/>
                <a:gd name="T3" fmla="*/ 1 h 313"/>
                <a:gd name="T4" fmla="*/ 6 w 389"/>
                <a:gd name="T5" fmla="*/ 0 h 313"/>
                <a:gd name="T6" fmla="*/ 6 w 389"/>
                <a:gd name="T7" fmla="*/ 0 h 313"/>
                <a:gd name="T8" fmla="*/ 6 w 389"/>
                <a:gd name="T9" fmla="*/ 0 h 313"/>
                <a:gd name="T10" fmla="*/ 5 w 389"/>
                <a:gd name="T11" fmla="*/ 0 h 313"/>
                <a:gd name="T12" fmla="*/ 5 w 389"/>
                <a:gd name="T13" fmla="*/ 0 h 313"/>
                <a:gd name="T14" fmla="*/ 6 w 389"/>
                <a:gd name="T15" fmla="*/ 0 h 313"/>
                <a:gd name="T16" fmla="*/ 6 w 389"/>
                <a:gd name="T17" fmla="*/ 0 h 313"/>
                <a:gd name="T18" fmla="*/ 5 w 389"/>
                <a:gd name="T19" fmla="*/ 0 h 313"/>
                <a:gd name="T20" fmla="*/ 4 w 389"/>
                <a:gd name="T21" fmla="*/ 0 h 313"/>
                <a:gd name="T22" fmla="*/ 3 w 389"/>
                <a:gd name="T23" fmla="*/ 0 h 313"/>
                <a:gd name="T24" fmla="*/ 3 w 389"/>
                <a:gd name="T25" fmla="*/ 0 h 313"/>
                <a:gd name="T26" fmla="*/ 3 w 389"/>
                <a:gd name="T27" fmla="*/ 0 h 313"/>
                <a:gd name="T28" fmla="*/ 3 w 389"/>
                <a:gd name="T29" fmla="*/ 1 h 313"/>
                <a:gd name="T30" fmla="*/ 3 w 389"/>
                <a:gd name="T31" fmla="*/ 1 h 313"/>
                <a:gd name="T32" fmla="*/ 3 w 389"/>
                <a:gd name="T33" fmla="*/ 1 h 313"/>
                <a:gd name="T34" fmla="*/ 2 w 389"/>
                <a:gd name="T35" fmla="*/ 1 h 313"/>
                <a:gd name="T36" fmla="*/ 2 w 389"/>
                <a:gd name="T37" fmla="*/ 1 h 313"/>
                <a:gd name="T38" fmla="*/ 2 w 389"/>
                <a:gd name="T39" fmla="*/ 1 h 313"/>
                <a:gd name="T40" fmla="*/ 2 w 389"/>
                <a:gd name="T41" fmla="*/ 1 h 313"/>
                <a:gd name="T42" fmla="*/ 2 w 389"/>
                <a:gd name="T43" fmla="*/ 1 h 313"/>
                <a:gd name="T44" fmla="*/ 1 w 389"/>
                <a:gd name="T45" fmla="*/ 1 h 313"/>
                <a:gd name="T46" fmla="*/ 1 w 389"/>
                <a:gd name="T47" fmla="*/ 1 h 313"/>
                <a:gd name="T48" fmla="*/ 1 w 389"/>
                <a:gd name="T49" fmla="*/ 1 h 313"/>
                <a:gd name="T50" fmla="*/ 1 w 389"/>
                <a:gd name="T51" fmla="*/ 1 h 313"/>
                <a:gd name="T52" fmla="*/ 1 w 389"/>
                <a:gd name="T53" fmla="*/ 1 h 313"/>
                <a:gd name="T54" fmla="*/ 1 w 389"/>
                <a:gd name="T55" fmla="*/ 1 h 313"/>
                <a:gd name="T56" fmla="*/ 1 w 389"/>
                <a:gd name="T57" fmla="*/ 1 h 313"/>
                <a:gd name="T58" fmla="*/ 1 w 389"/>
                <a:gd name="T59" fmla="*/ 1 h 313"/>
                <a:gd name="T60" fmla="*/ 1 w 389"/>
                <a:gd name="T61" fmla="*/ 1 h 313"/>
                <a:gd name="T62" fmla="*/ 1 w 389"/>
                <a:gd name="T63" fmla="*/ 1 h 313"/>
                <a:gd name="T64" fmla="*/ 1 w 389"/>
                <a:gd name="T65" fmla="*/ 1 h 313"/>
                <a:gd name="T66" fmla="*/ 1 w 389"/>
                <a:gd name="T67" fmla="*/ 1 h 313"/>
                <a:gd name="T68" fmla="*/ 1 w 389"/>
                <a:gd name="T69" fmla="*/ 1 h 313"/>
                <a:gd name="T70" fmla="*/ 1 w 389"/>
                <a:gd name="T71" fmla="*/ 2 h 313"/>
                <a:gd name="T72" fmla="*/ 1 w 389"/>
                <a:gd name="T73" fmla="*/ 2 h 313"/>
                <a:gd name="T74" fmla="*/ 0 w 389"/>
                <a:gd name="T75" fmla="*/ 2 h 313"/>
                <a:gd name="T76" fmla="*/ 0 w 389"/>
                <a:gd name="T77" fmla="*/ 2 h 313"/>
                <a:gd name="T78" fmla="*/ 0 w 389"/>
                <a:gd name="T79" fmla="*/ 3 h 313"/>
                <a:gd name="T80" fmla="*/ 0 w 389"/>
                <a:gd name="T81" fmla="*/ 3 h 313"/>
                <a:gd name="T82" fmla="*/ 0 w 389"/>
                <a:gd name="T83" fmla="*/ 3 h 313"/>
                <a:gd name="T84" fmla="*/ 0 w 389"/>
                <a:gd name="T85" fmla="*/ 4 h 313"/>
                <a:gd name="T86" fmla="*/ 1 w 389"/>
                <a:gd name="T87" fmla="*/ 5 h 313"/>
                <a:gd name="T88" fmla="*/ 2 w 389"/>
                <a:gd name="T89" fmla="*/ 6 h 313"/>
                <a:gd name="T90" fmla="*/ 2 w 389"/>
                <a:gd name="T91" fmla="*/ 6 h 313"/>
                <a:gd name="T92" fmla="*/ 2 w 389"/>
                <a:gd name="T93" fmla="*/ 6 h 313"/>
                <a:gd name="T94" fmla="*/ 3 w 389"/>
                <a:gd name="T95" fmla="*/ 6 h 313"/>
                <a:gd name="T96" fmla="*/ 4 w 389"/>
                <a:gd name="T97" fmla="*/ 6 h 313"/>
                <a:gd name="T98" fmla="*/ 5 w 389"/>
                <a:gd name="T99" fmla="*/ 6 h 313"/>
                <a:gd name="T100" fmla="*/ 6 w 389"/>
                <a:gd name="T101" fmla="*/ 6 h 313"/>
                <a:gd name="T102" fmla="*/ 7 w 389"/>
                <a:gd name="T103" fmla="*/ 6 h 313"/>
                <a:gd name="T104" fmla="*/ 7 w 389"/>
                <a:gd name="T105" fmla="*/ 6 h 313"/>
                <a:gd name="T106" fmla="*/ 7 w 389"/>
                <a:gd name="T107" fmla="*/ 5 h 313"/>
                <a:gd name="T108" fmla="*/ 8 w 389"/>
                <a:gd name="T109" fmla="*/ 4 h 313"/>
                <a:gd name="T110" fmla="*/ 8 w 389"/>
                <a:gd name="T111" fmla="*/ 3 h 313"/>
                <a:gd name="T112" fmla="*/ 8 w 389"/>
                <a:gd name="T113" fmla="*/ 3 h 313"/>
                <a:gd name="T114" fmla="*/ 8 w 389"/>
                <a:gd name="T115" fmla="*/ 3 h 313"/>
                <a:gd name="T116" fmla="*/ 7 w 389"/>
                <a:gd name="T117" fmla="*/ 2 h 313"/>
                <a:gd name="T118" fmla="*/ 7 w 389"/>
                <a:gd name="T119" fmla="*/ 1 h 313"/>
                <a:gd name="T120" fmla="*/ 7 w 389"/>
                <a:gd name="T121" fmla="*/ 1 h 3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9" h="313">
                  <a:moveTo>
                    <a:pt x="362" y="71"/>
                  </a:moveTo>
                  <a:lnTo>
                    <a:pt x="338" y="42"/>
                  </a:lnTo>
                  <a:lnTo>
                    <a:pt x="309" y="21"/>
                  </a:lnTo>
                  <a:lnTo>
                    <a:pt x="274" y="7"/>
                  </a:lnTo>
                  <a:lnTo>
                    <a:pt x="262" y="4"/>
                  </a:lnTo>
                  <a:lnTo>
                    <a:pt x="286" y="15"/>
                  </a:lnTo>
                  <a:lnTo>
                    <a:pt x="244" y="1"/>
                  </a:lnTo>
                  <a:lnTo>
                    <a:pt x="201" y="0"/>
                  </a:lnTo>
                  <a:lnTo>
                    <a:pt x="158" y="15"/>
                  </a:lnTo>
                  <a:lnTo>
                    <a:pt x="145" y="22"/>
                  </a:lnTo>
                  <a:lnTo>
                    <a:pt x="134" y="32"/>
                  </a:lnTo>
                  <a:lnTo>
                    <a:pt x="124" y="42"/>
                  </a:lnTo>
                  <a:lnTo>
                    <a:pt x="113" y="42"/>
                  </a:lnTo>
                  <a:lnTo>
                    <a:pt x="102" y="44"/>
                  </a:lnTo>
                  <a:lnTo>
                    <a:pt x="92" y="45"/>
                  </a:lnTo>
                  <a:lnTo>
                    <a:pt x="80" y="47"/>
                  </a:lnTo>
                  <a:lnTo>
                    <a:pt x="70" y="51"/>
                  </a:lnTo>
                  <a:lnTo>
                    <a:pt x="60" y="57"/>
                  </a:lnTo>
                  <a:lnTo>
                    <a:pt x="53" y="62"/>
                  </a:lnTo>
                  <a:lnTo>
                    <a:pt x="45" y="67"/>
                  </a:lnTo>
                  <a:lnTo>
                    <a:pt x="39" y="73"/>
                  </a:lnTo>
                  <a:lnTo>
                    <a:pt x="38" y="73"/>
                  </a:lnTo>
                  <a:lnTo>
                    <a:pt x="37" y="73"/>
                  </a:lnTo>
                  <a:lnTo>
                    <a:pt x="54" y="61"/>
                  </a:lnTo>
                  <a:lnTo>
                    <a:pt x="54" y="62"/>
                  </a:lnTo>
                  <a:lnTo>
                    <a:pt x="36" y="75"/>
                  </a:lnTo>
                  <a:lnTo>
                    <a:pt x="24" y="89"/>
                  </a:lnTo>
                  <a:lnTo>
                    <a:pt x="14" y="105"/>
                  </a:lnTo>
                  <a:lnTo>
                    <a:pt x="8" y="122"/>
                  </a:lnTo>
                  <a:lnTo>
                    <a:pt x="0" y="170"/>
                  </a:lnTo>
                  <a:lnTo>
                    <a:pt x="13" y="216"/>
                  </a:lnTo>
                  <a:lnTo>
                    <a:pt x="41" y="256"/>
                  </a:lnTo>
                  <a:lnTo>
                    <a:pt x="77" y="289"/>
                  </a:lnTo>
                  <a:lnTo>
                    <a:pt x="117" y="306"/>
                  </a:lnTo>
                  <a:lnTo>
                    <a:pt x="158" y="313"/>
                  </a:lnTo>
                  <a:lnTo>
                    <a:pt x="202" y="311"/>
                  </a:lnTo>
                  <a:lnTo>
                    <a:pt x="244" y="302"/>
                  </a:lnTo>
                  <a:lnTo>
                    <a:pt x="285" y="288"/>
                  </a:lnTo>
                  <a:lnTo>
                    <a:pt x="323" y="271"/>
                  </a:lnTo>
                  <a:lnTo>
                    <a:pt x="359" y="245"/>
                  </a:lnTo>
                  <a:lnTo>
                    <a:pt x="381" y="206"/>
                  </a:lnTo>
                  <a:lnTo>
                    <a:pt x="389" y="164"/>
                  </a:lnTo>
                  <a:lnTo>
                    <a:pt x="386" y="132"/>
                  </a:lnTo>
                  <a:lnTo>
                    <a:pt x="377" y="99"/>
                  </a:lnTo>
                  <a:lnTo>
                    <a:pt x="362" y="7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2" name="Freeform 425">
              <a:extLst>
                <a:ext uri="{FF2B5EF4-FFF2-40B4-BE49-F238E27FC236}">
                  <a16:creationId xmlns:a16="http://schemas.microsoft.com/office/drawing/2014/main" id="{57FBB343-90F6-8345-7E36-E6AF8F6C7FD2}"/>
                </a:ext>
              </a:extLst>
            </p:cNvPr>
            <p:cNvSpPr>
              <a:spLocks/>
            </p:cNvSpPr>
            <p:nvPr/>
          </p:nvSpPr>
          <p:spPr bwMode="auto">
            <a:xfrm>
              <a:off x="2507" y="3275"/>
              <a:ext cx="55" cy="45"/>
            </a:xfrm>
            <a:custGeom>
              <a:avLst/>
              <a:gdLst>
                <a:gd name="T0" fmla="*/ 7 w 389"/>
                <a:gd name="T1" fmla="*/ 1 h 313"/>
                <a:gd name="T2" fmla="*/ 7 w 389"/>
                <a:gd name="T3" fmla="*/ 1 h 313"/>
                <a:gd name="T4" fmla="*/ 6 w 389"/>
                <a:gd name="T5" fmla="*/ 0 h 313"/>
                <a:gd name="T6" fmla="*/ 6 w 389"/>
                <a:gd name="T7" fmla="*/ 0 h 313"/>
                <a:gd name="T8" fmla="*/ 6 w 389"/>
                <a:gd name="T9" fmla="*/ 0 h 313"/>
                <a:gd name="T10" fmla="*/ 5 w 389"/>
                <a:gd name="T11" fmla="*/ 0 h 313"/>
                <a:gd name="T12" fmla="*/ 5 w 389"/>
                <a:gd name="T13" fmla="*/ 0 h 313"/>
                <a:gd name="T14" fmla="*/ 6 w 389"/>
                <a:gd name="T15" fmla="*/ 0 h 313"/>
                <a:gd name="T16" fmla="*/ 6 w 389"/>
                <a:gd name="T17" fmla="*/ 0 h 313"/>
                <a:gd name="T18" fmla="*/ 5 w 389"/>
                <a:gd name="T19" fmla="*/ 0 h 313"/>
                <a:gd name="T20" fmla="*/ 4 w 389"/>
                <a:gd name="T21" fmla="*/ 0 h 313"/>
                <a:gd name="T22" fmla="*/ 3 w 389"/>
                <a:gd name="T23" fmla="*/ 0 h 313"/>
                <a:gd name="T24" fmla="*/ 3 w 389"/>
                <a:gd name="T25" fmla="*/ 0 h 313"/>
                <a:gd name="T26" fmla="*/ 3 w 389"/>
                <a:gd name="T27" fmla="*/ 0 h 313"/>
                <a:gd name="T28" fmla="*/ 3 w 389"/>
                <a:gd name="T29" fmla="*/ 1 h 313"/>
                <a:gd name="T30" fmla="*/ 3 w 389"/>
                <a:gd name="T31" fmla="*/ 1 h 313"/>
                <a:gd name="T32" fmla="*/ 3 w 389"/>
                <a:gd name="T33" fmla="*/ 1 h 313"/>
                <a:gd name="T34" fmla="*/ 2 w 389"/>
                <a:gd name="T35" fmla="*/ 1 h 313"/>
                <a:gd name="T36" fmla="*/ 2 w 389"/>
                <a:gd name="T37" fmla="*/ 1 h 313"/>
                <a:gd name="T38" fmla="*/ 2 w 389"/>
                <a:gd name="T39" fmla="*/ 1 h 313"/>
                <a:gd name="T40" fmla="*/ 2 w 389"/>
                <a:gd name="T41" fmla="*/ 1 h 313"/>
                <a:gd name="T42" fmla="*/ 2 w 389"/>
                <a:gd name="T43" fmla="*/ 1 h 313"/>
                <a:gd name="T44" fmla="*/ 1 w 389"/>
                <a:gd name="T45" fmla="*/ 1 h 313"/>
                <a:gd name="T46" fmla="*/ 1 w 389"/>
                <a:gd name="T47" fmla="*/ 1 h 313"/>
                <a:gd name="T48" fmla="*/ 1 w 389"/>
                <a:gd name="T49" fmla="*/ 1 h 313"/>
                <a:gd name="T50" fmla="*/ 1 w 389"/>
                <a:gd name="T51" fmla="*/ 1 h 313"/>
                <a:gd name="T52" fmla="*/ 1 w 389"/>
                <a:gd name="T53" fmla="*/ 1 h 313"/>
                <a:gd name="T54" fmla="*/ 1 w 389"/>
                <a:gd name="T55" fmla="*/ 1 h 313"/>
                <a:gd name="T56" fmla="*/ 1 w 389"/>
                <a:gd name="T57" fmla="*/ 1 h 313"/>
                <a:gd name="T58" fmla="*/ 1 w 389"/>
                <a:gd name="T59" fmla="*/ 1 h 313"/>
                <a:gd name="T60" fmla="*/ 1 w 389"/>
                <a:gd name="T61" fmla="*/ 1 h 313"/>
                <a:gd name="T62" fmla="*/ 1 w 389"/>
                <a:gd name="T63" fmla="*/ 1 h 313"/>
                <a:gd name="T64" fmla="*/ 1 w 389"/>
                <a:gd name="T65" fmla="*/ 1 h 313"/>
                <a:gd name="T66" fmla="*/ 1 w 389"/>
                <a:gd name="T67" fmla="*/ 1 h 313"/>
                <a:gd name="T68" fmla="*/ 1 w 389"/>
                <a:gd name="T69" fmla="*/ 1 h 313"/>
                <a:gd name="T70" fmla="*/ 1 w 389"/>
                <a:gd name="T71" fmla="*/ 2 h 313"/>
                <a:gd name="T72" fmla="*/ 1 w 389"/>
                <a:gd name="T73" fmla="*/ 2 h 313"/>
                <a:gd name="T74" fmla="*/ 0 w 389"/>
                <a:gd name="T75" fmla="*/ 2 h 313"/>
                <a:gd name="T76" fmla="*/ 0 w 389"/>
                <a:gd name="T77" fmla="*/ 2 h 313"/>
                <a:gd name="T78" fmla="*/ 0 w 389"/>
                <a:gd name="T79" fmla="*/ 3 h 313"/>
                <a:gd name="T80" fmla="*/ 0 w 389"/>
                <a:gd name="T81" fmla="*/ 3 h 313"/>
                <a:gd name="T82" fmla="*/ 0 w 389"/>
                <a:gd name="T83" fmla="*/ 3 h 313"/>
                <a:gd name="T84" fmla="*/ 0 w 389"/>
                <a:gd name="T85" fmla="*/ 4 h 313"/>
                <a:gd name="T86" fmla="*/ 1 w 389"/>
                <a:gd name="T87" fmla="*/ 5 h 313"/>
                <a:gd name="T88" fmla="*/ 2 w 389"/>
                <a:gd name="T89" fmla="*/ 6 h 313"/>
                <a:gd name="T90" fmla="*/ 2 w 389"/>
                <a:gd name="T91" fmla="*/ 6 h 313"/>
                <a:gd name="T92" fmla="*/ 2 w 389"/>
                <a:gd name="T93" fmla="*/ 6 h 313"/>
                <a:gd name="T94" fmla="*/ 3 w 389"/>
                <a:gd name="T95" fmla="*/ 6 h 313"/>
                <a:gd name="T96" fmla="*/ 4 w 389"/>
                <a:gd name="T97" fmla="*/ 6 h 313"/>
                <a:gd name="T98" fmla="*/ 5 w 389"/>
                <a:gd name="T99" fmla="*/ 6 h 313"/>
                <a:gd name="T100" fmla="*/ 6 w 389"/>
                <a:gd name="T101" fmla="*/ 6 h 313"/>
                <a:gd name="T102" fmla="*/ 7 w 389"/>
                <a:gd name="T103" fmla="*/ 6 h 313"/>
                <a:gd name="T104" fmla="*/ 7 w 389"/>
                <a:gd name="T105" fmla="*/ 6 h 313"/>
                <a:gd name="T106" fmla="*/ 7 w 389"/>
                <a:gd name="T107" fmla="*/ 5 h 313"/>
                <a:gd name="T108" fmla="*/ 8 w 389"/>
                <a:gd name="T109" fmla="*/ 4 h 313"/>
                <a:gd name="T110" fmla="*/ 8 w 389"/>
                <a:gd name="T111" fmla="*/ 3 h 313"/>
                <a:gd name="T112" fmla="*/ 8 w 389"/>
                <a:gd name="T113" fmla="*/ 3 h 313"/>
                <a:gd name="T114" fmla="*/ 8 w 389"/>
                <a:gd name="T115" fmla="*/ 3 h 313"/>
                <a:gd name="T116" fmla="*/ 7 w 389"/>
                <a:gd name="T117" fmla="*/ 2 h 313"/>
                <a:gd name="T118" fmla="*/ 7 w 389"/>
                <a:gd name="T119" fmla="*/ 1 h 313"/>
                <a:gd name="T120" fmla="*/ 7 w 389"/>
                <a:gd name="T121" fmla="*/ 1 h 3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9" h="313">
                  <a:moveTo>
                    <a:pt x="362" y="71"/>
                  </a:moveTo>
                  <a:lnTo>
                    <a:pt x="338" y="42"/>
                  </a:lnTo>
                  <a:lnTo>
                    <a:pt x="309" y="21"/>
                  </a:lnTo>
                  <a:lnTo>
                    <a:pt x="274" y="7"/>
                  </a:lnTo>
                  <a:lnTo>
                    <a:pt x="262" y="4"/>
                  </a:lnTo>
                  <a:lnTo>
                    <a:pt x="286" y="15"/>
                  </a:lnTo>
                  <a:lnTo>
                    <a:pt x="244" y="1"/>
                  </a:lnTo>
                  <a:lnTo>
                    <a:pt x="201" y="0"/>
                  </a:lnTo>
                  <a:lnTo>
                    <a:pt x="158" y="15"/>
                  </a:lnTo>
                  <a:lnTo>
                    <a:pt x="145" y="22"/>
                  </a:lnTo>
                  <a:lnTo>
                    <a:pt x="134" y="32"/>
                  </a:lnTo>
                  <a:lnTo>
                    <a:pt x="124" y="42"/>
                  </a:lnTo>
                  <a:lnTo>
                    <a:pt x="113" y="42"/>
                  </a:lnTo>
                  <a:lnTo>
                    <a:pt x="102" y="44"/>
                  </a:lnTo>
                  <a:lnTo>
                    <a:pt x="92" y="45"/>
                  </a:lnTo>
                  <a:lnTo>
                    <a:pt x="80" y="47"/>
                  </a:lnTo>
                  <a:lnTo>
                    <a:pt x="70" y="51"/>
                  </a:lnTo>
                  <a:lnTo>
                    <a:pt x="60" y="57"/>
                  </a:lnTo>
                  <a:lnTo>
                    <a:pt x="53" y="62"/>
                  </a:lnTo>
                  <a:lnTo>
                    <a:pt x="45" y="67"/>
                  </a:lnTo>
                  <a:lnTo>
                    <a:pt x="39" y="73"/>
                  </a:lnTo>
                  <a:lnTo>
                    <a:pt x="38" y="73"/>
                  </a:lnTo>
                  <a:lnTo>
                    <a:pt x="37" y="73"/>
                  </a:lnTo>
                  <a:lnTo>
                    <a:pt x="54" y="61"/>
                  </a:lnTo>
                  <a:lnTo>
                    <a:pt x="54" y="62"/>
                  </a:lnTo>
                  <a:lnTo>
                    <a:pt x="36" y="75"/>
                  </a:lnTo>
                  <a:lnTo>
                    <a:pt x="24" y="89"/>
                  </a:lnTo>
                  <a:lnTo>
                    <a:pt x="14" y="105"/>
                  </a:lnTo>
                  <a:lnTo>
                    <a:pt x="8" y="122"/>
                  </a:lnTo>
                  <a:lnTo>
                    <a:pt x="0" y="170"/>
                  </a:lnTo>
                  <a:lnTo>
                    <a:pt x="13" y="216"/>
                  </a:lnTo>
                  <a:lnTo>
                    <a:pt x="41" y="256"/>
                  </a:lnTo>
                  <a:lnTo>
                    <a:pt x="77" y="289"/>
                  </a:lnTo>
                  <a:lnTo>
                    <a:pt x="117" y="306"/>
                  </a:lnTo>
                  <a:lnTo>
                    <a:pt x="158" y="313"/>
                  </a:lnTo>
                  <a:lnTo>
                    <a:pt x="202" y="311"/>
                  </a:lnTo>
                  <a:lnTo>
                    <a:pt x="244" y="302"/>
                  </a:lnTo>
                  <a:lnTo>
                    <a:pt x="285" y="288"/>
                  </a:lnTo>
                  <a:lnTo>
                    <a:pt x="323" y="271"/>
                  </a:lnTo>
                  <a:lnTo>
                    <a:pt x="359" y="245"/>
                  </a:lnTo>
                  <a:lnTo>
                    <a:pt x="381" y="206"/>
                  </a:lnTo>
                  <a:lnTo>
                    <a:pt x="389" y="164"/>
                  </a:lnTo>
                  <a:lnTo>
                    <a:pt x="386" y="132"/>
                  </a:lnTo>
                  <a:lnTo>
                    <a:pt x="377" y="99"/>
                  </a:lnTo>
                  <a:lnTo>
                    <a:pt x="362" y="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3" name="Freeform 426">
              <a:extLst>
                <a:ext uri="{FF2B5EF4-FFF2-40B4-BE49-F238E27FC236}">
                  <a16:creationId xmlns:a16="http://schemas.microsoft.com/office/drawing/2014/main" id="{2E6E1034-DCEE-2549-EA84-46C4ADA7EBA2}"/>
                </a:ext>
              </a:extLst>
            </p:cNvPr>
            <p:cNvSpPr>
              <a:spLocks/>
            </p:cNvSpPr>
            <p:nvPr/>
          </p:nvSpPr>
          <p:spPr bwMode="auto">
            <a:xfrm>
              <a:off x="2827" y="3310"/>
              <a:ext cx="52" cy="53"/>
            </a:xfrm>
            <a:custGeom>
              <a:avLst/>
              <a:gdLst>
                <a:gd name="T0" fmla="*/ 7 w 361"/>
                <a:gd name="T1" fmla="*/ 3 h 369"/>
                <a:gd name="T2" fmla="*/ 7 w 361"/>
                <a:gd name="T3" fmla="*/ 2 h 369"/>
                <a:gd name="T4" fmla="*/ 6 w 361"/>
                <a:gd name="T5" fmla="*/ 2 h 369"/>
                <a:gd name="T6" fmla="*/ 5 w 361"/>
                <a:gd name="T7" fmla="*/ 2 h 369"/>
                <a:gd name="T8" fmla="*/ 5 w 361"/>
                <a:gd name="T9" fmla="*/ 2 h 369"/>
                <a:gd name="T10" fmla="*/ 5 w 361"/>
                <a:gd name="T11" fmla="*/ 2 h 369"/>
                <a:gd name="T12" fmla="*/ 5 w 361"/>
                <a:gd name="T13" fmla="*/ 2 h 369"/>
                <a:gd name="T14" fmla="*/ 5 w 361"/>
                <a:gd name="T15" fmla="*/ 2 h 369"/>
                <a:gd name="T16" fmla="*/ 5 w 361"/>
                <a:gd name="T17" fmla="*/ 2 h 369"/>
                <a:gd name="T18" fmla="*/ 5 w 361"/>
                <a:gd name="T19" fmla="*/ 1 h 369"/>
                <a:gd name="T20" fmla="*/ 4 w 361"/>
                <a:gd name="T21" fmla="*/ 0 h 369"/>
                <a:gd name="T22" fmla="*/ 3 w 361"/>
                <a:gd name="T23" fmla="*/ 0 h 369"/>
                <a:gd name="T24" fmla="*/ 3 w 361"/>
                <a:gd name="T25" fmla="*/ 0 h 369"/>
                <a:gd name="T26" fmla="*/ 2 w 361"/>
                <a:gd name="T27" fmla="*/ 0 h 369"/>
                <a:gd name="T28" fmla="*/ 2 w 361"/>
                <a:gd name="T29" fmla="*/ 0 h 369"/>
                <a:gd name="T30" fmla="*/ 1 w 361"/>
                <a:gd name="T31" fmla="*/ 1 h 369"/>
                <a:gd name="T32" fmla="*/ 1 w 361"/>
                <a:gd name="T33" fmla="*/ 1 h 369"/>
                <a:gd name="T34" fmla="*/ 1 w 361"/>
                <a:gd name="T35" fmla="*/ 2 h 369"/>
                <a:gd name="T36" fmla="*/ 0 w 361"/>
                <a:gd name="T37" fmla="*/ 3 h 369"/>
                <a:gd name="T38" fmla="*/ 0 w 361"/>
                <a:gd name="T39" fmla="*/ 3 h 369"/>
                <a:gd name="T40" fmla="*/ 0 w 361"/>
                <a:gd name="T41" fmla="*/ 4 h 369"/>
                <a:gd name="T42" fmla="*/ 0 w 361"/>
                <a:gd name="T43" fmla="*/ 5 h 369"/>
                <a:gd name="T44" fmla="*/ 0 w 361"/>
                <a:gd name="T45" fmla="*/ 6 h 369"/>
                <a:gd name="T46" fmla="*/ 1 w 361"/>
                <a:gd name="T47" fmla="*/ 6 h 369"/>
                <a:gd name="T48" fmla="*/ 2 w 361"/>
                <a:gd name="T49" fmla="*/ 7 h 369"/>
                <a:gd name="T50" fmla="*/ 2 w 361"/>
                <a:gd name="T51" fmla="*/ 7 h 369"/>
                <a:gd name="T52" fmla="*/ 2 w 361"/>
                <a:gd name="T53" fmla="*/ 7 h 369"/>
                <a:gd name="T54" fmla="*/ 3 w 361"/>
                <a:gd name="T55" fmla="*/ 8 h 369"/>
                <a:gd name="T56" fmla="*/ 3 w 361"/>
                <a:gd name="T57" fmla="*/ 8 h 369"/>
                <a:gd name="T58" fmla="*/ 4 w 361"/>
                <a:gd name="T59" fmla="*/ 8 h 369"/>
                <a:gd name="T60" fmla="*/ 5 w 361"/>
                <a:gd name="T61" fmla="*/ 7 h 369"/>
                <a:gd name="T62" fmla="*/ 5 w 361"/>
                <a:gd name="T63" fmla="*/ 7 h 369"/>
                <a:gd name="T64" fmla="*/ 6 w 361"/>
                <a:gd name="T65" fmla="*/ 7 h 369"/>
                <a:gd name="T66" fmla="*/ 6 w 361"/>
                <a:gd name="T67" fmla="*/ 6 h 369"/>
                <a:gd name="T68" fmla="*/ 7 w 361"/>
                <a:gd name="T69" fmla="*/ 6 h 369"/>
                <a:gd name="T70" fmla="*/ 7 w 361"/>
                <a:gd name="T71" fmla="*/ 5 h 369"/>
                <a:gd name="T72" fmla="*/ 7 w 361"/>
                <a:gd name="T73" fmla="*/ 5 h 369"/>
                <a:gd name="T74" fmla="*/ 7 w 361"/>
                <a:gd name="T75" fmla="*/ 4 h 369"/>
                <a:gd name="T76" fmla="*/ 7 w 361"/>
                <a:gd name="T77" fmla="*/ 3 h 369"/>
                <a:gd name="T78" fmla="*/ 7 w 361"/>
                <a:gd name="T79" fmla="*/ 3 h 3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1" h="369">
                  <a:moveTo>
                    <a:pt x="354" y="161"/>
                  </a:moveTo>
                  <a:lnTo>
                    <a:pt x="330" y="120"/>
                  </a:lnTo>
                  <a:lnTo>
                    <a:pt x="295" y="95"/>
                  </a:lnTo>
                  <a:lnTo>
                    <a:pt x="250" y="83"/>
                  </a:lnTo>
                  <a:lnTo>
                    <a:pt x="248" y="83"/>
                  </a:lnTo>
                  <a:lnTo>
                    <a:pt x="228" y="48"/>
                  </a:lnTo>
                  <a:lnTo>
                    <a:pt x="196" y="22"/>
                  </a:lnTo>
                  <a:lnTo>
                    <a:pt x="158" y="3"/>
                  </a:lnTo>
                  <a:lnTo>
                    <a:pt x="117" y="0"/>
                  </a:lnTo>
                  <a:lnTo>
                    <a:pt x="79" y="17"/>
                  </a:lnTo>
                  <a:lnTo>
                    <a:pt x="50" y="47"/>
                  </a:lnTo>
                  <a:lnTo>
                    <a:pt x="29" y="84"/>
                  </a:lnTo>
                  <a:lnTo>
                    <a:pt x="13" y="123"/>
                  </a:lnTo>
                  <a:lnTo>
                    <a:pt x="3" y="162"/>
                  </a:lnTo>
                  <a:lnTo>
                    <a:pt x="0" y="203"/>
                  </a:lnTo>
                  <a:lnTo>
                    <a:pt x="5" y="242"/>
                  </a:lnTo>
                  <a:lnTo>
                    <a:pt x="19" y="279"/>
                  </a:lnTo>
                  <a:lnTo>
                    <a:pt x="41" y="313"/>
                  </a:lnTo>
                  <a:lnTo>
                    <a:pt x="73" y="343"/>
                  </a:lnTo>
                  <a:lnTo>
                    <a:pt x="102" y="359"/>
                  </a:lnTo>
                  <a:lnTo>
                    <a:pt x="131" y="367"/>
                  </a:lnTo>
                  <a:lnTo>
                    <a:pt x="163" y="369"/>
                  </a:lnTo>
                  <a:lnTo>
                    <a:pt x="196" y="366"/>
                  </a:lnTo>
                  <a:lnTo>
                    <a:pt x="228" y="357"/>
                  </a:lnTo>
                  <a:lnTo>
                    <a:pt x="260" y="343"/>
                  </a:lnTo>
                  <a:lnTo>
                    <a:pt x="288" y="325"/>
                  </a:lnTo>
                  <a:lnTo>
                    <a:pt x="313" y="304"/>
                  </a:lnTo>
                  <a:lnTo>
                    <a:pt x="332" y="279"/>
                  </a:lnTo>
                  <a:lnTo>
                    <a:pt x="349" y="252"/>
                  </a:lnTo>
                  <a:lnTo>
                    <a:pt x="357" y="224"/>
                  </a:lnTo>
                  <a:lnTo>
                    <a:pt x="361" y="193"/>
                  </a:lnTo>
                  <a:lnTo>
                    <a:pt x="354" y="16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4" name="Freeform 427">
              <a:extLst>
                <a:ext uri="{FF2B5EF4-FFF2-40B4-BE49-F238E27FC236}">
                  <a16:creationId xmlns:a16="http://schemas.microsoft.com/office/drawing/2014/main" id="{621EE769-8B15-31C3-6993-4C6F3F585D8B}"/>
                </a:ext>
              </a:extLst>
            </p:cNvPr>
            <p:cNvSpPr>
              <a:spLocks/>
            </p:cNvSpPr>
            <p:nvPr/>
          </p:nvSpPr>
          <p:spPr bwMode="auto">
            <a:xfrm>
              <a:off x="2827" y="3310"/>
              <a:ext cx="52" cy="53"/>
            </a:xfrm>
            <a:custGeom>
              <a:avLst/>
              <a:gdLst>
                <a:gd name="T0" fmla="*/ 7 w 361"/>
                <a:gd name="T1" fmla="*/ 3 h 369"/>
                <a:gd name="T2" fmla="*/ 7 w 361"/>
                <a:gd name="T3" fmla="*/ 2 h 369"/>
                <a:gd name="T4" fmla="*/ 6 w 361"/>
                <a:gd name="T5" fmla="*/ 2 h 369"/>
                <a:gd name="T6" fmla="*/ 5 w 361"/>
                <a:gd name="T7" fmla="*/ 2 h 369"/>
                <a:gd name="T8" fmla="*/ 5 w 361"/>
                <a:gd name="T9" fmla="*/ 2 h 369"/>
                <a:gd name="T10" fmla="*/ 5 w 361"/>
                <a:gd name="T11" fmla="*/ 2 h 369"/>
                <a:gd name="T12" fmla="*/ 5 w 361"/>
                <a:gd name="T13" fmla="*/ 2 h 369"/>
                <a:gd name="T14" fmla="*/ 5 w 361"/>
                <a:gd name="T15" fmla="*/ 2 h 369"/>
                <a:gd name="T16" fmla="*/ 5 w 361"/>
                <a:gd name="T17" fmla="*/ 2 h 369"/>
                <a:gd name="T18" fmla="*/ 5 w 361"/>
                <a:gd name="T19" fmla="*/ 1 h 369"/>
                <a:gd name="T20" fmla="*/ 4 w 361"/>
                <a:gd name="T21" fmla="*/ 0 h 369"/>
                <a:gd name="T22" fmla="*/ 3 w 361"/>
                <a:gd name="T23" fmla="*/ 0 h 369"/>
                <a:gd name="T24" fmla="*/ 3 w 361"/>
                <a:gd name="T25" fmla="*/ 0 h 369"/>
                <a:gd name="T26" fmla="*/ 2 w 361"/>
                <a:gd name="T27" fmla="*/ 0 h 369"/>
                <a:gd name="T28" fmla="*/ 2 w 361"/>
                <a:gd name="T29" fmla="*/ 0 h 369"/>
                <a:gd name="T30" fmla="*/ 1 w 361"/>
                <a:gd name="T31" fmla="*/ 1 h 369"/>
                <a:gd name="T32" fmla="*/ 1 w 361"/>
                <a:gd name="T33" fmla="*/ 1 h 369"/>
                <a:gd name="T34" fmla="*/ 1 w 361"/>
                <a:gd name="T35" fmla="*/ 2 h 369"/>
                <a:gd name="T36" fmla="*/ 0 w 361"/>
                <a:gd name="T37" fmla="*/ 3 h 369"/>
                <a:gd name="T38" fmla="*/ 0 w 361"/>
                <a:gd name="T39" fmla="*/ 3 h 369"/>
                <a:gd name="T40" fmla="*/ 0 w 361"/>
                <a:gd name="T41" fmla="*/ 4 h 369"/>
                <a:gd name="T42" fmla="*/ 0 w 361"/>
                <a:gd name="T43" fmla="*/ 5 h 369"/>
                <a:gd name="T44" fmla="*/ 0 w 361"/>
                <a:gd name="T45" fmla="*/ 6 h 369"/>
                <a:gd name="T46" fmla="*/ 1 w 361"/>
                <a:gd name="T47" fmla="*/ 6 h 369"/>
                <a:gd name="T48" fmla="*/ 2 w 361"/>
                <a:gd name="T49" fmla="*/ 7 h 369"/>
                <a:gd name="T50" fmla="*/ 2 w 361"/>
                <a:gd name="T51" fmla="*/ 7 h 369"/>
                <a:gd name="T52" fmla="*/ 2 w 361"/>
                <a:gd name="T53" fmla="*/ 7 h 369"/>
                <a:gd name="T54" fmla="*/ 3 w 361"/>
                <a:gd name="T55" fmla="*/ 8 h 369"/>
                <a:gd name="T56" fmla="*/ 3 w 361"/>
                <a:gd name="T57" fmla="*/ 8 h 369"/>
                <a:gd name="T58" fmla="*/ 4 w 361"/>
                <a:gd name="T59" fmla="*/ 8 h 369"/>
                <a:gd name="T60" fmla="*/ 5 w 361"/>
                <a:gd name="T61" fmla="*/ 7 h 369"/>
                <a:gd name="T62" fmla="*/ 5 w 361"/>
                <a:gd name="T63" fmla="*/ 7 h 369"/>
                <a:gd name="T64" fmla="*/ 6 w 361"/>
                <a:gd name="T65" fmla="*/ 7 h 369"/>
                <a:gd name="T66" fmla="*/ 6 w 361"/>
                <a:gd name="T67" fmla="*/ 6 h 369"/>
                <a:gd name="T68" fmla="*/ 7 w 361"/>
                <a:gd name="T69" fmla="*/ 6 h 369"/>
                <a:gd name="T70" fmla="*/ 7 w 361"/>
                <a:gd name="T71" fmla="*/ 5 h 369"/>
                <a:gd name="T72" fmla="*/ 7 w 361"/>
                <a:gd name="T73" fmla="*/ 5 h 369"/>
                <a:gd name="T74" fmla="*/ 7 w 361"/>
                <a:gd name="T75" fmla="*/ 4 h 369"/>
                <a:gd name="T76" fmla="*/ 7 w 361"/>
                <a:gd name="T77" fmla="*/ 3 h 369"/>
                <a:gd name="T78" fmla="*/ 7 w 361"/>
                <a:gd name="T79" fmla="*/ 3 h 3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1" h="369">
                  <a:moveTo>
                    <a:pt x="354" y="161"/>
                  </a:moveTo>
                  <a:lnTo>
                    <a:pt x="330" y="120"/>
                  </a:lnTo>
                  <a:lnTo>
                    <a:pt x="295" y="95"/>
                  </a:lnTo>
                  <a:lnTo>
                    <a:pt x="250" y="83"/>
                  </a:lnTo>
                  <a:lnTo>
                    <a:pt x="248" y="83"/>
                  </a:lnTo>
                  <a:lnTo>
                    <a:pt x="228" y="48"/>
                  </a:lnTo>
                  <a:lnTo>
                    <a:pt x="196" y="22"/>
                  </a:lnTo>
                  <a:lnTo>
                    <a:pt x="158" y="3"/>
                  </a:lnTo>
                  <a:lnTo>
                    <a:pt x="117" y="0"/>
                  </a:lnTo>
                  <a:lnTo>
                    <a:pt x="79" y="17"/>
                  </a:lnTo>
                  <a:lnTo>
                    <a:pt x="50" y="47"/>
                  </a:lnTo>
                  <a:lnTo>
                    <a:pt x="29" y="84"/>
                  </a:lnTo>
                  <a:lnTo>
                    <a:pt x="13" y="123"/>
                  </a:lnTo>
                  <a:lnTo>
                    <a:pt x="3" y="162"/>
                  </a:lnTo>
                  <a:lnTo>
                    <a:pt x="0" y="203"/>
                  </a:lnTo>
                  <a:lnTo>
                    <a:pt x="5" y="242"/>
                  </a:lnTo>
                  <a:lnTo>
                    <a:pt x="19" y="279"/>
                  </a:lnTo>
                  <a:lnTo>
                    <a:pt x="41" y="313"/>
                  </a:lnTo>
                  <a:lnTo>
                    <a:pt x="73" y="343"/>
                  </a:lnTo>
                  <a:lnTo>
                    <a:pt x="102" y="359"/>
                  </a:lnTo>
                  <a:lnTo>
                    <a:pt x="131" y="367"/>
                  </a:lnTo>
                  <a:lnTo>
                    <a:pt x="163" y="369"/>
                  </a:lnTo>
                  <a:lnTo>
                    <a:pt x="196" y="366"/>
                  </a:lnTo>
                  <a:lnTo>
                    <a:pt x="228" y="357"/>
                  </a:lnTo>
                  <a:lnTo>
                    <a:pt x="260" y="343"/>
                  </a:lnTo>
                  <a:lnTo>
                    <a:pt x="288" y="325"/>
                  </a:lnTo>
                  <a:lnTo>
                    <a:pt x="313" y="304"/>
                  </a:lnTo>
                  <a:lnTo>
                    <a:pt x="332" y="279"/>
                  </a:lnTo>
                  <a:lnTo>
                    <a:pt x="349" y="252"/>
                  </a:lnTo>
                  <a:lnTo>
                    <a:pt x="357" y="224"/>
                  </a:lnTo>
                  <a:lnTo>
                    <a:pt x="361" y="193"/>
                  </a:lnTo>
                  <a:lnTo>
                    <a:pt x="354"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5" name="Freeform 428">
              <a:extLst>
                <a:ext uri="{FF2B5EF4-FFF2-40B4-BE49-F238E27FC236}">
                  <a16:creationId xmlns:a16="http://schemas.microsoft.com/office/drawing/2014/main" id="{CAF072C8-2E44-CA53-1D57-578334636481}"/>
                </a:ext>
              </a:extLst>
            </p:cNvPr>
            <p:cNvSpPr>
              <a:spLocks/>
            </p:cNvSpPr>
            <p:nvPr/>
          </p:nvSpPr>
          <p:spPr bwMode="auto">
            <a:xfrm>
              <a:off x="2805" y="3390"/>
              <a:ext cx="53" cy="51"/>
            </a:xfrm>
            <a:custGeom>
              <a:avLst/>
              <a:gdLst>
                <a:gd name="T0" fmla="*/ 6 w 373"/>
                <a:gd name="T1" fmla="*/ 0 h 356"/>
                <a:gd name="T2" fmla="*/ 5 w 373"/>
                <a:gd name="T3" fmla="*/ 0 h 356"/>
                <a:gd name="T4" fmla="*/ 4 w 373"/>
                <a:gd name="T5" fmla="*/ 0 h 356"/>
                <a:gd name="T6" fmla="*/ 4 w 373"/>
                <a:gd name="T7" fmla="*/ 0 h 356"/>
                <a:gd name="T8" fmla="*/ 4 w 373"/>
                <a:gd name="T9" fmla="*/ 0 h 356"/>
                <a:gd name="T10" fmla="*/ 3 w 373"/>
                <a:gd name="T11" fmla="*/ 1 h 356"/>
                <a:gd name="T12" fmla="*/ 3 w 373"/>
                <a:gd name="T13" fmla="*/ 1 h 356"/>
                <a:gd name="T14" fmla="*/ 3 w 373"/>
                <a:gd name="T15" fmla="*/ 1 h 356"/>
                <a:gd name="T16" fmla="*/ 3 w 373"/>
                <a:gd name="T17" fmla="*/ 1 h 356"/>
                <a:gd name="T18" fmla="*/ 2 w 373"/>
                <a:gd name="T19" fmla="*/ 1 h 356"/>
                <a:gd name="T20" fmla="*/ 2 w 373"/>
                <a:gd name="T21" fmla="*/ 1 h 356"/>
                <a:gd name="T22" fmla="*/ 1 w 373"/>
                <a:gd name="T23" fmla="*/ 2 h 356"/>
                <a:gd name="T24" fmla="*/ 1 w 373"/>
                <a:gd name="T25" fmla="*/ 2 h 356"/>
                <a:gd name="T26" fmla="*/ 1 w 373"/>
                <a:gd name="T27" fmla="*/ 2 h 356"/>
                <a:gd name="T28" fmla="*/ 0 w 373"/>
                <a:gd name="T29" fmla="*/ 3 h 356"/>
                <a:gd name="T30" fmla="*/ 0 w 373"/>
                <a:gd name="T31" fmla="*/ 4 h 356"/>
                <a:gd name="T32" fmla="*/ 0 w 373"/>
                <a:gd name="T33" fmla="*/ 4 h 356"/>
                <a:gd name="T34" fmla="*/ 0 w 373"/>
                <a:gd name="T35" fmla="*/ 4 h 356"/>
                <a:gd name="T36" fmla="*/ 0 w 373"/>
                <a:gd name="T37" fmla="*/ 5 h 356"/>
                <a:gd name="T38" fmla="*/ 0 w 373"/>
                <a:gd name="T39" fmla="*/ 6 h 356"/>
                <a:gd name="T40" fmla="*/ 0 w 373"/>
                <a:gd name="T41" fmla="*/ 6 h 356"/>
                <a:gd name="T42" fmla="*/ 1 w 373"/>
                <a:gd name="T43" fmla="*/ 6 h 356"/>
                <a:gd name="T44" fmla="*/ 1 w 373"/>
                <a:gd name="T45" fmla="*/ 7 h 356"/>
                <a:gd name="T46" fmla="*/ 2 w 373"/>
                <a:gd name="T47" fmla="*/ 7 h 356"/>
                <a:gd name="T48" fmla="*/ 2 w 373"/>
                <a:gd name="T49" fmla="*/ 7 h 356"/>
                <a:gd name="T50" fmla="*/ 2 w 373"/>
                <a:gd name="T51" fmla="*/ 7 h 356"/>
                <a:gd name="T52" fmla="*/ 3 w 373"/>
                <a:gd name="T53" fmla="*/ 7 h 356"/>
                <a:gd name="T54" fmla="*/ 3 w 373"/>
                <a:gd name="T55" fmla="*/ 7 h 356"/>
                <a:gd name="T56" fmla="*/ 3 w 373"/>
                <a:gd name="T57" fmla="*/ 7 h 356"/>
                <a:gd name="T58" fmla="*/ 3 w 373"/>
                <a:gd name="T59" fmla="*/ 7 h 356"/>
                <a:gd name="T60" fmla="*/ 4 w 373"/>
                <a:gd name="T61" fmla="*/ 7 h 356"/>
                <a:gd name="T62" fmla="*/ 4 w 373"/>
                <a:gd name="T63" fmla="*/ 7 h 356"/>
                <a:gd name="T64" fmla="*/ 4 w 373"/>
                <a:gd name="T65" fmla="*/ 7 h 356"/>
                <a:gd name="T66" fmla="*/ 5 w 373"/>
                <a:gd name="T67" fmla="*/ 7 h 356"/>
                <a:gd name="T68" fmla="*/ 5 w 373"/>
                <a:gd name="T69" fmla="*/ 7 h 356"/>
                <a:gd name="T70" fmla="*/ 6 w 373"/>
                <a:gd name="T71" fmla="*/ 6 h 356"/>
                <a:gd name="T72" fmla="*/ 6 w 373"/>
                <a:gd name="T73" fmla="*/ 6 h 356"/>
                <a:gd name="T74" fmla="*/ 6 w 373"/>
                <a:gd name="T75" fmla="*/ 6 h 356"/>
                <a:gd name="T76" fmla="*/ 6 w 373"/>
                <a:gd name="T77" fmla="*/ 6 h 356"/>
                <a:gd name="T78" fmla="*/ 7 w 373"/>
                <a:gd name="T79" fmla="*/ 6 h 356"/>
                <a:gd name="T80" fmla="*/ 7 w 373"/>
                <a:gd name="T81" fmla="*/ 6 h 356"/>
                <a:gd name="T82" fmla="*/ 7 w 373"/>
                <a:gd name="T83" fmla="*/ 5 h 356"/>
                <a:gd name="T84" fmla="*/ 7 w 373"/>
                <a:gd name="T85" fmla="*/ 5 h 356"/>
                <a:gd name="T86" fmla="*/ 7 w 373"/>
                <a:gd name="T87" fmla="*/ 4 h 356"/>
                <a:gd name="T88" fmla="*/ 7 w 373"/>
                <a:gd name="T89" fmla="*/ 4 h 356"/>
                <a:gd name="T90" fmla="*/ 8 w 373"/>
                <a:gd name="T91" fmla="*/ 4 h 356"/>
                <a:gd name="T92" fmla="*/ 8 w 373"/>
                <a:gd name="T93" fmla="*/ 3 h 356"/>
                <a:gd name="T94" fmla="*/ 8 w 373"/>
                <a:gd name="T95" fmla="*/ 3 h 356"/>
                <a:gd name="T96" fmla="*/ 8 w 373"/>
                <a:gd name="T97" fmla="*/ 3 h 356"/>
                <a:gd name="T98" fmla="*/ 7 w 373"/>
                <a:gd name="T99" fmla="*/ 2 h 356"/>
                <a:gd name="T100" fmla="*/ 7 w 373"/>
                <a:gd name="T101" fmla="*/ 1 h 356"/>
                <a:gd name="T102" fmla="*/ 6 w 373"/>
                <a:gd name="T103" fmla="*/ 0 h 356"/>
                <a:gd name="T104" fmla="*/ 6 w 373"/>
                <a:gd name="T105" fmla="*/ 0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3" h="356">
                  <a:moveTo>
                    <a:pt x="308" y="18"/>
                  </a:moveTo>
                  <a:lnTo>
                    <a:pt x="269" y="2"/>
                  </a:lnTo>
                  <a:lnTo>
                    <a:pt x="220" y="0"/>
                  </a:lnTo>
                  <a:lnTo>
                    <a:pt x="178" y="18"/>
                  </a:lnTo>
                  <a:lnTo>
                    <a:pt x="163" y="29"/>
                  </a:lnTo>
                  <a:lnTo>
                    <a:pt x="149" y="42"/>
                  </a:lnTo>
                  <a:lnTo>
                    <a:pt x="136" y="54"/>
                  </a:lnTo>
                  <a:lnTo>
                    <a:pt x="109" y="56"/>
                  </a:lnTo>
                  <a:lnTo>
                    <a:pt x="84" y="63"/>
                  </a:lnTo>
                  <a:lnTo>
                    <a:pt x="61" y="76"/>
                  </a:lnTo>
                  <a:lnTo>
                    <a:pt x="29" y="108"/>
                  </a:lnTo>
                  <a:lnTo>
                    <a:pt x="9" y="145"/>
                  </a:lnTo>
                  <a:lnTo>
                    <a:pt x="0" y="190"/>
                  </a:lnTo>
                  <a:lnTo>
                    <a:pt x="1" y="219"/>
                  </a:lnTo>
                  <a:lnTo>
                    <a:pt x="9" y="249"/>
                  </a:lnTo>
                  <a:lnTo>
                    <a:pt x="21" y="275"/>
                  </a:lnTo>
                  <a:lnTo>
                    <a:pt x="37" y="299"/>
                  </a:lnTo>
                  <a:lnTo>
                    <a:pt x="57" y="319"/>
                  </a:lnTo>
                  <a:lnTo>
                    <a:pt x="81" y="335"/>
                  </a:lnTo>
                  <a:lnTo>
                    <a:pt x="105" y="345"/>
                  </a:lnTo>
                  <a:lnTo>
                    <a:pt x="125" y="351"/>
                  </a:lnTo>
                  <a:lnTo>
                    <a:pt x="150" y="355"/>
                  </a:lnTo>
                  <a:lnTo>
                    <a:pt x="169" y="356"/>
                  </a:lnTo>
                  <a:lnTo>
                    <a:pt x="186" y="353"/>
                  </a:lnTo>
                  <a:lnTo>
                    <a:pt x="203" y="350"/>
                  </a:lnTo>
                  <a:lnTo>
                    <a:pt x="228" y="342"/>
                  </a:lnTo>
                  <a:lnTo>
                    <a:pt x="253" y="331"/>
                  </a:lnTo>
                  <a:lnTo>
                    <a:pt x="275" y="314"/>
                  </a:lnTo>
                  <a:lnTo>
                    <a:pt x="294" y="300"/>
                  </a:lnTo>
                  <a:lnTo>
                    <a:pt x="311" y="286"/>
                  </a:lnTo>
                  <a:lnTo>
                    <a:pt x="324" y="270"/>
                  </a:lnTo>
                  <a:lnTo>
                    <a:pt x="344" y="248"/>
                  </a:lnTo>
                  <a:lnTo>
                    <a:pt x="358" y="223"/>
                  </a:lnTo>
                  <a:lnTo>
                    <a:pt x="369" y="194"/>
                  </a:lnTo>
                  <a:lnTo>
                    <a:pt x="373" y="174"/>
                  </a:lnTo>
                  <a:lnTo>
                    <a:pt x="373" y="156"/>
                  </a:lnTo>
                  <a:lnTo>
                    <a:pt x="373" y="136"/>
                  </a:lnTo>
                  <a:lnTo>
                    <a:pt x="365" y="90"/>
                  </a:lnTo>
                  <a:lnTo>
                    <a:pt x="344" y="49"/>
                  </a:lnTo>
                  <a:lnTo>
                    <a:pt x="308" y="1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6" name="Freeform 429">
              <a:extLst>
                <a:ext uri="{FF2B5EF4-FFF2-40B4-BE49-F238E27FC236}">
                  <a16:creationId xmlns:a16="http://schemas.microsoft.com/office/drawing/2014/main" id="{821B8E50-B906-A97C-A791-3929F2802712}"/>
                </a:ext>
              </a:extLst>
            </p:cNvPr>
            <p:cNvSpPr>
              <a:spLocks/>
            </p:cNvSpPr>
            <p:nvPr/>
          </p:nvSpPr>
          <p:spPr bwMode="auto">
            <a:xfrm>
              <a:off x="2805" y="3390"/>
              <a:ext cx="53" cy="51"/>
            </a:xfrm>
            <a:custGeom>
              <a:avLst/>
              <a:gdLst>
                <a:gd name="T0" fmla="*/ 6 w 373"/>
                <a:gd name="T1" fmla="*/ 0 h 356"/>
                <a:gd name="T2" fmla="*/ 5 w 373"/>
                <a:gd name="T3" fmla="*/ 0 h 356"/>
                <a:gd name="T4" fmla="*/ 4 w 373"/>
                <a:gd name="T5" fmla="*/ 0 h 356"/>
                <a:gd name="T6" fmla="*/ 4 w 373"/>
                <a:gd name="T7" fmla="*/ 0 h 356"/>
                <a:gd name="T8" fmla="*/ 4 w 373"/>
                <a:gd name="T9" fmla="*/ 0 h 356"/>
                <a:gd name="T10" fmla="*/ 3 w 373"/>
                <a:gd name="T11" fmla="*/ 1 h 356"/>
                <a:gd name="T12" fmla="*/ 3 w 373"/>
                <a:gd name="T13" fmla="*/ 1 h 356"/>
                <a:gd name="T14" fmla="*/ 3 w 373"/>
                <a:gd name="T15" fmla="*/ 1 h 356"/>
                <a:gd name="T16" fmla="*/ 3 w 373"/>
                <a:gd name="T17" fmla="*/ 1 h 356"/>
                <a:gd name="T18" fmla="*/ 2 w 373"/>
                <a:gd name="T19" fmla="*/ 1 h 356"/>
                <a:gd name="T20" fmla="*/ 2 w 373"/>
                <a:gd name="T21" fmla="*/ 1 h 356"/>
                <a:gd name="T22" fmla="*/ 1 w 373"/>
                <a:gd name="T23" fmla="*/ 2 h 356"/>
                <a:gd name="T24" fmla="*/ 1 w 373"/>
                <a:gd name="T25" fmla="*/ 2 h 356"/>
                <a:gd name="T26" fmla="*/ 1 w 373"/>
                <a:gd name="T27" fmla="*/ 2 h 356"/>
                <a:gd name="T28" fmla="*/ 0 w 373"/>
                <a:gd name="T29" fmla="*/ 3 h 356"/>
                <a:gd name="T30" fmla="*/ 0 w 373"/>
                <a:gd name="T31" fmla="*/ 4 h 356"/>
                <a:gd name="T32" fmla="*/ 0 w 373"/>
                <a:gd name="T33" fmla="*/ 4 h 356"/>
                <a:gd name="T34" fmla="*/ 0 w 373"/>
                <a:gd name="T35" fmla="*/ 4 h 356"/>
                <a:gd name="T36" fmla="*/ 0 w 373"/>
                <a:gd name="T37" fmla="*/ 5 h 356"/>
                <a:gd name="T38" fmla="*/ 0 w 373"/>
                <a:gd name="T39" fmla="*/ 6 h 356"/>
                <a:gd name="T40" fmla="*/ 0 w 373"/>
                <a:gd name="T41" fmla="*/ 6 h 356"/>
                <a:gd name="T42" fmla="*/ 1 w 373"/>
                <a:gd name="T43" fmla="*/ 6 h 356"/>
                <a:gd name="T44" fmla="*/ 1 w 373"/>
                <a:gd name="T45" fmla="*/ 7 h 356"/>
                <a:gd name="T46" fmla="*/ 2 w 373"/>
                <a:gd name="T47" fmla="*/ 7 h 356"/>
                <a:gd name="T48" fmla="*/ 2 w 373"/>
                <a:gd name="T49" fmla="*/ 7 h 356"/>
                <a:gd name="T50" fmla="*/ 2 w 373"/>
                <a:gd name="T51" fmla="*/ 7 h 356"/>
                <a:gd name="T52" fmla="*/ 3 w 373"/>
                <a:gd name="T53" fmla="*/ 7 h 356"/>
                <a:gd name="T54" fmla="*/ 3 w 373"/>
                <a:gd name="T55" fmla="*/ 7 h 356"/>
                <a:gd name="T56" fmla="*/ 3 w 373"/>
                <a:gd name="T57" fmla="*/ 7 h 356"/>
                <a:gd name="T58" fmla="*/ 3 w 373"/>
                <a:gd name="T59" fmla="*/ 7 h 356"/>
                <a:gd name="T60" fmla="*/ 4 w 373"/>
                <a:gd name="T61" fmla="*/ 7 h 356"/>
                <a:gd name="T62" fmla="*/ 4 w 373"/>
                <a:gd name="T63" fmla="*/ 7 h 356"/>
                <a:gd name="T64" fmla="*/ 4 w 373"/>
                <a:gd name="T65" fmla="*/ 7 h 356"/>
                <a:gd name="T66" fmla="*/ 5 w 373"/>
                <a:gd name="T67" fmla="*/ 7 h 356"/>
                <a:gd name="T68" fmla="*/ 5 w 373"/>
                <a:gd name="T69" fmla="*/ 7 h 356"/>
                <a:gd name="T70" fmla="*/ 6 w 373"/>
                <a:gd name="T71" fmla="*/ 6 h 356"/>
                <a:gd name="T72" fmla="*/ 6 w 373"/>
                <a:gd name="T73" fmla="*/ 6 h 356"/>
                <a:gd name="T74" fmla="*/ 6 w 373"/>
                <a:gd name="T75" fmla="*/ 6 h 356"/>
                <a:gd name="T76" fmla="*/ 6 w 373"/>
                <a:gd name="T77" fmla="*/ 6 h 356"/>
                <a:gd name="T78" fmla="*/ 7 w 373"/>
                <a:gd name="T79" fmla="*/ 6 h 356"/>
                <a:gd name="T80" fmla="*/ 7 w 373"/>
                <a:gd name="T81" fmla="*/ 6 h 356"/>
                <a:gd name="T82" fmla="*/ 7 w 373"/>
                <a:gd name="T83" fmla="*/ 5 h 356"/>
                <a:gd name="T84" fmla="*/ 7 w 373"/>
                <a:gd name="T85" fmla="*/ 5 h 356"/>
                <a:gd name="T86" fmla="*/ 7 w 373"/>
                <a:gd name="T87" fmla="*/ 4 h 356"/>
                <a:gd name="T88" fmla="*/ 7 w 373"/>
                <a:gd name="T89" fmla="*/ 4 h 356"/>
                <a:gd name="T90" fmla="*/ 8 w 373"/>
                <a:gd name="T91" fmla="*/ 4 h 356"/>
                <a:gd name="T92" fmla="*/ 8 w 373"/>
                <a:gd name="T93" fmla="*/ 3 h 356"/>
                <a:gd name="T94" fmla="*/ 8 w 373"/>
                <a:gd name="T95" fmla="*/ 3 h 356"/>
                <a:gd name="T96" fmla="*/ 8 w 373"/>
                <a:gd name="T97" fmla="*/ 3 h 356"/>
                <a:gd name="T98" fmla="*/ 7 w 373"/>
                <a:gd name="T99" fmla="*/ 2 h 356"/>
                <a:gd name="T100" fmla="*/ 7 w 373"/>
                <a:gd name="T101" fmla="*/ 1 h 356"/>
                <a:gd name="T102" fmla="*/ 6 w 373"/>
                <a:gd name="T103" fmla="*/ 0 h 356"/>
                <a:gd name="T104" fmla="*/ 6 w 373"/>
                <a:gd name="T105" fmla="*/ 0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3" h="356">
                  <a:moveTo>
                    <a:pt x="308" y="18"/>
                  </a:moveTo>
                  <a:lnTo>
                    <a:pt x="269" y="2"/>
                  </a:lnTo>
                  <a:lnTo>
                    <a:pt x="220" y="0"/>
                  </a:lnTo>
                  <a:lnTo>
                    <a:pt x="178" y="18"/>
                  </a:lnTo>
                  <a:lnTo>
                    <a:pt x="163" y="29"/>
                  </a:lnTo>
                  <a:lnTo>
                    <a:pt x="149" y="42"/>
                  </a:lnTo>
                  <a:lnTo>
                    <a:pt x="136" y="54"/>
                  </a:lnTo>
                  <a:lnTo>
                    <a:pt x="109" y="56"/>
                  </a:lnTo>
                  <a:lnTo>
                    <a:pt x="84" y="63"/>
                  </a:lnTo>
                  <a:lnTo>
                    <a:pt x="61" y="76"/>
                  </a:lnTo>
                  <a:lnTo>
                    <a:pt x="29" y="108"/>
                  </a:lnTo>
                  <a:lnTo>
                    <a:pt x="9" y="145"/>
                  </a:lnTo>
                  <a:lnTo>
                    <a:pt x="0" y="190"/>
                  </a:lnTo>
                  <a:lnTo>
                    <a:pt x="1" y="219"/>
                  </a:lnTo>
                  <a:lnTo>
                    <a:pt x="9" y="249"/>
                  </a:lnTo>
                  <a:lnTo>
                    <a:pt x="21" y="275"/>
                  </a:lnTo>
                  <a:lnTo>
                    <a:pt x="37" y="299"/>
                  </a:lnTo>
                  <a:lnTo>
                    <a:pt x="57" y="319"/>
                  </a:lnTo>
                  <a:lnTo>
                    <a:pt x="81" y="335"/>
                  </a:lnTo>
                  <a:lnTo>
                    <a:pt x="105" y="345"/>
                  </a:lnTo>
                  <a:lnTo>
                    <a:pt x="125" y="351"/>
                  </a:lnTo>
                  <a:lnTo>
                    <a:pt x="150" y="355"/>
                  </a:lnTo>
                  <a:lnTo>
                    <a:pt x="169" y="356"/>
                  </a:lnTo>
                  <a:lnTo>
                    <a:pt x="186" y="353"/>
                  </a:lnTo>
                  <a:lnTo>
                    <a:pt x="203" y="350"/>
                  </a:lnTo>
                  <a:lnTo>
                    <a:pt x="228" y="342"/>
                  </a:lnTo>
                  <a:lnTo>
                    <a:pt x="253" y="331"/>
                  </a:lnTo>
                  <a:lnTo>
                    <a:pt x="275" y="314"/>
                  </a:lnTo>
                  <a:lnTo>
                    <a:pt x="294" y="300"/>
                  </a:lnTo>
                  <a:lnTo>
                    <a:pt x="311" y="286"/>
                  </a:lnTo>
                  <a:lnTo>
                    <a:pt x="324" y="270"/>
                  </a:lnTo>
                  <a:lnTo>
                    <a:pt x="344" y="248"/>
                  </a:lnTo>
                  <a:lnTo>
                    <a:pt x="358" y="223"/>
                  </a:lnTo>
                  <a:lnTo>
                    <a:pt x="369" y="194"/>
                  </a:lnTo>
                  <a:lnTo>
                    <a:pt x="373" y="174"/>
                  </a:lnTo>
                  <a:lnTo>
                    <a:pt x="373" y="156"/>
                  </a:lnTo>
                  <a:lnTo>
                    <a:pt x="373" y="136"/>
                  </a:lnTo>
                  <a:lnTo>
                    <a:pt x="365" y="90"/>
                  </a:lnTo>
                  <a:lnTo>
                    <a:pt x="344" y="49"/>
                  </a:lnTo>
                  <a:lnTo>
                    <a:pt x="308"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7" name="Freeform 430">
              <a:extLst>
                <a:ext uri="{FF2B5EF4-FFF2-40B4-BE49-F238E27FC236}">
                  <a16:creationId xmlns:a16="http://schemas.microsoft.com/office/drawing/2014/main" id="{43FC5A44-5705-7229-38F7-E47450018F20}"/>
                </a:ext>
              </a:extLst>
            </p:cNvPr>
            <p:cNvSpPr>
              <a:spLocks/>
            </p:cNvSpPr>
            <p:nvPr/>
          </p:nvSpPr>
          <p:spPr bwMode="auto">
            <a:xfrm>
              <a:off x="2559" y="3290"/>
              <a:ext cx="239" cy="113"/>
            </a:xfrm>
            <a:custGeom>
              <a:avLst/>
              <a:gdLst>
                <a:gd name="T0" fmla="*/ 33 w 1669"/>
                <a:gd name="T1" fmla="*/ 3 h 791"/>
                <a:gd name="T2" fmla="*/ 31 w 1669"/>
                <a:gd name="T3" fmla="*/ 3 h 791"/>
                <a:gd name="T4" fmla="*/ 30 w 1669"/>
                <a:gd name="T5" fmla="*/ 3 h 791"/>
                <a:gd name="T6" fmla="*/ 28 w 1669"/>
                <a:gd name="T7" fmla="*/ 3 h 791"/>
                <a:gd name="T8" fmla="*/ 26 w 1669"/>
                <a:gd name="T9" fmla="*/ 3 h 791"/>
                <a:gd name="T10" fmla="*/ 25 w 1669"/>
                <a:gd name="T11" fmla="*/ 3 h 791"/>
                <a:gd name="T12" fmla="*/ 23 w 1669"/>
                <a:gd name="T13" fmla="*/ 2 h 791"/>
                <a:gd name="T14" fmla="*/ 21 w 1669"/>
                <a:gd name="T15" fmla="*/ 2 h 791"/>
                <a:gd name="T16" fmla="*/ 21 w 1669"/>
                <a:gd name="T17" fmla="*/ 2 h 791"/>
                <a:gd name="T18" fmla="*/ 19 w 1669"/>
                <a:gd name="T19" fmla="*/ 2 h 791"/>
                <a:gd name="T20" fmla="*/ 17 w 1669"/>
                <a:gd name="T21" fmla="*/ 1 h 791"/>
                <a:gd name="T22" fmla="*/ 16 w 1669"/>
                <a:gd name="T23" fmla="*/ 1 h 791"/>
                <a:gd name="T24" fmla="*/ 14 w 1669"/>
                <a:gd name="T25" fmla="*/ 0 h 791"/>
                <a:gd name="T26" fmla="*/ 12 w 1669"/>
                <a:gd name="T27" fmla="*/ 0 h 791"/>
                <a:gd name="T28" fmla="*/ 11 w 1669"/>
                <a:gd name="T29" fmla="*/ 0 h 791"/>
                <a:gd name="T30" fmla="*/ 9 w 1669"/>
                <a:gd name="T31" fmla="*/ 0 h 791"/>
                <a:gd name="T32" fmla="*/ 8 w 1669"/>
                <a:gd name="T33" fmla="*/ 0 h 791"/>
                <a:gd name="T34" fmla="*/ 7 w 1669"/>
                <a:gd name="T35" fmla="*/ 0 h 791"/>
                <a:gd name="T36" fmla="*/ 6 w 1669"/>
                <a:gd name="T37" fmla="*/ 1 h 791"/>
                <a:gd name="T38" fmla="*/ 5 w 1669"/>
                <a:gd name="T39" fmla="*/ 2 h 791"/>
                <a:gd name="T40" fmla="*/ 4 w 1669"/>
                <a:gd name="T41" fmla="*/ 3 h 791"/>
                <a:gd name="T42" fmla="*/ 3 w 1669"/>
                <a:gd name="T43" fmla="*/ 4 h 791"/>
                <a:gd name="T44" fmla="*/ 2 w 1669"/>
                <a:gd name="T45" fmla="*/ 5 h 791"/>
                <a:gd name="T46" fmla="*/ 2 w 1669"/>
                <a:gd name="T47" fmla="*/ 6 h 791"/>
                <a:gd name="T48" fmla="*/ 2 w 1669"/>
                <a:gd name="T49" fmla="*/ 8 h 791"/>
                <a:gd name="T50" fmla="*/ 1 w 1669"/>
                <a:gd name="T51" fmla="*/ 9 h 791"/>
                <a:gd name="T52" fmla="*/ 1 w 1669"/>
                <a:gd name="T53" fmla="*/ 11 h 791"/>
                <a:gd name="T54" fmla="*/ 1 w 1669"/>
                <a:gd name="T55" fmla="*/ 12 h 791"/>
                <a:gd name="T56" fmla="*/ 0 w 1669"/>
                <a:gd name="T57" fmla="*/ 14 h 791"/>
                <a:gd name="T58" fmla="*/ 0 w 1669"/>
                <a:gd name="T59" fmla="*/ 15 h 791"/>
                <a:gd name="T60" fmla="*/ 0 w 1669"/>
                <a:gd name="T61" fmla="*/ 15 h 791"/>
                <a:gd name="T62" fmla="*/ 1 w 1669"/>
                <a:gd name="T63" fmla="*/ 16 h 791"/>
                <a:gd name="T64" fmla="*/ 1 w 1669"/>
                <a:gd name="T65" fmla="*/ 16 h 791"/>
                <a:gd name="T66" fmla="*/ 1 w 1669"/>
                <a:gd name="T67" fmla="*/ 14 h 791"/>
                <a:gd name="T68" fmla="*/ 2 w 1669"/>
                <a:gd name="T69" fmla="*/ 12 h 791"/>
                <a:gd name="T70" fmla="*/ 2 w 1669"/>
                <a:gd name="T71" fmla="*/ 11 h 791"/>
                <a:gd name="T72" fmla="*/ 3 w 1669"/>
                <a:gd name="T73" fmla="*/ 9 h 791"/>
                <a:gd name="T74" fmla="*/ 3 w 1669"/>
                <a:gd name="T75" fmla="*/ 7 h 791"/>
                <a:gd name="T76" fmla="*/ 3 w 1669"/>
                <a:gd name="T77" fmla="*/ 6 h 791"/>
                <a:gd name="T78" fmla="*/ 4 w 1669"/>
                <a:gd name="T79" fmla="*/ 4 h 791"/>
                <a:gd name="T80" fmla="*/ 5 w 1669"/>
                <a:gd name="T81" fmla="*/ 3 h 791"/>
                <a:gd name="T82" fmla="*/ 6 w 1669"/>
                <a:gd name="T83" fmla="*/ 2 h 791"/>
                <a:gd name="T84" fmla="*/ 7 w 1669"/>
                <a:gd name="T85" fmla="*/ 1 h 791"/>
                <a:gd name="T86" fmla="*/ 9 w 1669"/>
                <a:gd name="T87" fmla="*/ 1 h 791"/>
                <a:gd name="T88" fmla="*/ 11 w 1669"/>
                <a:gd name="T89" fmla="*/ 1 h 791"/>
                <a:gd name="T90" fmla="*/ 12 w 1669"/>
                <a:gd name="T91" fmla="*/ 1 h 791"/>
                <a:gd name="T92" fmla="*/ 13 w 1669"/>
                <a:gd name="T93" fmla="*/ 1 h 791"/>
                <a:gd name="T94" fmla="*/ 14 w 1669"/>
                <a:gd name="T95" fmla="*/ 2 h 791"/>
                <a:gd name="T96" fmla="*/ 16 w 1669"/>
                <a:gd name="T97" fmla="*/ 2 h 791"/>
                <a:gd name="T98" fmla="*/ 18 w 1669"/>
                <a:gd name="T99" fmla="*/ 2 h 791"/>
                <a:gd name="T100" fmla="*/ 19 w 1669"/>
                <a:gd name="T101" fmla="*/ 2 h 791"/>
                <a:gd name="T102" fmla="*/ 21 w 1669"/>
                <a:gd name="T103" fmla="*/ 3 h 791"/>
                <a:gd name="T104" fmla="*/ 22 w 1669"/>
                <a:gd name="T105" fmla="*/ 3 h 791"/>
                <a:gd name="T106" fmla="*/ 24 w 1669"/>
                <a:gd name="T107" fmla="*/ 3 h 791"/>
                <a:gd name="T108" fmla="*/ 25 w 1669"/>
                <a:gd name="T109" fmla="*/ 4 h 791"/>
                <a:gd name="T110" fmla="*/ 27 w 1669"/>
                <a:gd name="T111" fmla="*/ 4 h 791"/>
                <a:gd name="T112" fmla="*/ 28 w 1669"/>
                <a:gd name="T113" fmla="*/ 4 h 791"/>
                <a:gd name="T114" fmla="*/ 30 w 1669"/>
                <a:gd name="T115" fmla="*/ 4 h 791"/>
                <a:gd name="T116" fmla="*/ 32 w 1669"/>
                <a:gd name="T117" fmla="*/ 4 h 791"/>
                <a:gd name="T118" fmla="*/ 33 w 1669"/>
                <a:gd name="T119" fmla="*/ 4 h 791"/>
                <a:gd name="T120" fmla="*/ 34 w 1669"/>
                <a:gd name="T121" fmla="*/ 4 h 791"/>
                <a:gd name="T122" fmla="*/ 34 w 1669"/>
                <a:gd name="T123" fmla="*/ 4 h 791"/>
                <a:gd name="T124" fmla="*/ 34 w 1669"/>
                <a:gd name="T125" fmla="*/ 3 h 7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69" h="791">
                  <a:moveTo>
                    <a:pt x="1652" y="169"/>
                  </a:moveTo>
                  <a:lnTo>
                    <a:pt x="1612" y="171"/>
                  </a:lnTo>
                  <a:lnTo>
                    <a:pt x="1571" y="172"/>
                  </a:lnTo>
                  <a:lnTo>
                    <a:pt x="1531" y="171"/>
                  </a:lnTo>
                  <a:lnTo>
                    <a:pt x="1491" y="169"/>
                  </a:lnTo>
                  <a:lnTo>
                    <a:pt x="1450" y="167"/>
                  </a:lnTo>
                  <a:lnTo>
                    <a:pt x="1409" y="163"/>
                  </a:lnTo>
                  <a:lnTo>
                    <a:pt x="1369" y="160"/>
                  </a:lnTo>
                  <a:lnTo>
                    <a:pt x="1326" y="155"/>
                  </a:lnTo>
                  <a:lnTo>
                    <a:pt x="1286" y="148"/>
                  </a:lnTo>
                  <a:lnTo>
                    <a:pt x="1245" y="143"/>
                  </a:lnTo>
                  <a:lnTo>
                    <a:pt x="1205" y="137"/>
                  </a:lnTo>
                  <a:lnTo>
                    <a:pt x="1166" y="129"/>
                  </a:lnTo>
                  <a:lnTo>
                    <a:pt x="1126" y="122"/>
                  </a:lnTo>
                  <a:lnTo>
                    <a:pt x="1085" y="114"/>
                  </a:lnTo>
                  <a:lnTo>
                    <a:pt x="1044" y="106"/>
                  </a:lnTo>
                  <a:lnTo>
                    <a:pt x="1003" y="98"/>
                  </a:lnTo>
                  <a:lnTo>
                    <a:pt x="963" y="90"/>
                  </a:lnTo>
                  <a:lnTo>
                    <a:pt x="922" y="81"/>
                  </a:lnTo>
                  <a:lnTo>
                    <a:pt x="882" y="71"/>
                  </a:lnTo>
                  <a:lnTo>
                    <a:pt x="843" y="62"/>
                  </a:lnTo>
                  <a:lnTo>
                    <a:pt x="803" y="51"/>
                  </a:lnTo>
                  <a:lnTo>
                    <a:pt x="763" y="42"/>
                  </a:lnTo>
                  <a:lnTo>
                    <a:pt x="722" y="32"/>
                  </a:lnTo>
                  <a:lnTo>
                    <a:pt x="682" y="23"/>
                  </a:lnTo>
                  <a:lnTo>
                    <a:pt x="641" y="15"/>
                  </a:lnTo>
                  <a:lnTo>
                    <a:pt x="602" y="10"/>
                  </a:lnTo>
                  <a:lnTo>
                    <a:pt x="561" y="4"/>
                  </a:lnTo>
                  <a:lnTo>
                    <a:pt x="520" y="1"/>
                  </a:lnTo>
                  <a:lnTo>
                    <a:pt x="479" y="0"/>
                  </a:lnTo>
                  <a:lnTo>
                    <a:pt x="437" y="1"/>
                  </a:lnTo>
                  <a:lnTo>
                    <a:pt x="399" y="4"/>
                  </a:lnTo>
                  <a:lnTo>
                    <a:pt x="365" y="10"/>
                  </a:lnTo>
                  <a:lnTo>
                    <a:pt x="334" y="20"/>
                  </a:lnTo>
                  <a:lnTo>
                    <a:pt x="304" y="32"/>
                  </a:lnTo>
                  <a:lnTo>
                    <a:pt x="276" y="47"/>
                  </a:lnTo>
                  <a:lnTo>
                    <a:pt x="250" y="65"/>
                  </a:lnTo>
                  <a:lnTo>
                    <a:pt x="228" y="86"/>
                  </a:lnTo>
                  <a:lnTo>
                    <a:pt x="206" y="109"/>
                  </a:lnTo>
                  <a:lnTo>
                    <a:pt x="186" y="135"/>
                  </a:lnTo>
                  <a:lnTo>
                    <a:pt x="167" y="161"/>
                  </a:lnTo>
                  <a:lnTo>
                    <a:pt x="150" y="189"/>
                  </a:lnTo>
                  <a:lnTo>
                    <a:pt x="134" y="219"/>
                  </a:lnTo>
                  <a:lnTo>
                    <a:pt x="121" y="251"/>
                  </a:lnTo>
                  <a:lnTo>
                    <a:pt x="106" y="283"/>
                  </a:lnTo>
                  <a:lnTo>
                    <a:pt x="95" y="317"/>
                  </a:lnTo>
                  <a:lnTo>
                    <a:pt x="83" y="351"/>
                  </a:lnTo>
                  <a:lnTo>
                    <a:pt x="74" y="385"/>
                  </a:lnTo>
                  <a:lnTo>
                    <a:pt x="65" y="420"/>
                  </a:lnTo>
                  <a:lnTo>
                    <a:pt x="57" y="455"/>
                  </a:lnTo>
                  <a:lnTo>
                    <a:pt x="49" y="492"/>
                  </a:lnTo>
                  <a:lnTo>
                    <a:pt x="42" y="527"/>
                  </a:lnTo>
                  <a:lnTo>
                    <a:pt x="35" y="562"/>
                  </a:lnTo>
                  <a:lnTo>
                    <a:pt x="29" y="596"/>
                  </a:lnTo>
                  <a:lnTo>
                    <a:pt x="23" y="632"/>
                  </a:lnTo>
                  <a:lnTo>
                    <a:pt x="17" y="665"/>
                  </a:lnTo>
                  <a:lnTo>
                    <a:pt x="12" y="697"/>
                  </a:lnTo>
                  <a:lnTo>
                    <a:pt x="6" y="727"/>
                  </a:lnTo>
                  <a:lnTo>
                    <a:pt x="0" y="757"/>
                  </a:lnTo>
                  <a:lnTo>
                    <a:pt x="8" y="784"/>
                  </a:lnTo>
                  <a:lnTo>
                    <a:pt x="33" y="791"/>
                  </a:lnTo>
                  <a:lnTo>
                    <a:pt x="52" y="772"/>
                  </a:lnTo>
                  <a:lnTo>
                    <a:pt x="63" y="730"/>
                  </a:lnTo>
                  <a:lnTo>
                    <a:pt x="73" y="687"/>
                  </a:lnTo>
                  <a:lnTo>
                    <a:pt x="82" y="645"/>
                  </a:lnTo>
                  <a:lnTo>
                    <a:pt x="91" y="603"/>
                  </a:lnTo>
                  <a:lnTo>
                    <a:pt x="99" y="561"/>
                  </a:lnTo>
                  <a:lnTo>
                    <a:pt x="107" y="518"/>
                  </a:lnTo>
                  <a:lnTo>
                    <a:pt x="115" y="476"/>
                  </a:lnTo>
                  <a:lnTo>
                    <a:pt x="125" y="434"/>
                  </a:lnTo>
                  <a:lnTo>
                    <a:pt x="137" y="392"/>
                  </a:lnTo>
                  <a:lnTo>
                    <a:pt x="147" y="350"/>
                  </a:lnTo>
                  <a:lnTo>
                    <a:pt x="162" y="304"/>
                  </a:lnTo>
                  <a:lnTo>
                    <a:pt x="179" y="260"/>
                  </a:lnTo>
                  <a:lnTo>
                    <a:pt x="199" y="216"/>
                  </a:lnTo>
                  <a:lnTo>
                    <a:pt x="224" y="175"/>
                  </a:lnTo>
                  <a:lnTo>
                    <a:pt x="254" y="137"/>
                  </a:lnTo>
                  <a:lnTo>
                    <a:pt x="288" y="105"/>
                  </a:lnTo>
                  <a:lnTo>
                    <a:pt x="321" y="84"/>
                  </a:lnTo>
                  <a:lnTo>
                    <a:pt x="355" y="68"/>
                  </a:lnTo>
                  <a:lnTo>
                    <a:pt x="394" y="57"/>
                  </a:lnTo>
                  <a:lnTo>
                    <a:pt x="435" y="53"/>
                  </a:lnTo>
                  <a:lnTo>
                    <a:pt x="475" y="51"/>
                  </a:lnTo>
                  <a:lnTo>
                    <a:pt x="516" y="52"/>
                  </a:lnTo>
                  <a:lnTo>
                    <a:pt x="556" y="55"/>
                  </a:lnTo>
                  <a:lnTo>
                    <a:pt x="595" y="60"/>
                  </a:lnTo>
                  <a:lnTo>
                    <a:pt x="632" y="64"/>
                  </a:lnTo>
                  <a:lnTo>
                    <a:pt x="670" y="71"/>
                  </a:lnTo>
                  <a:lnTo>
                    <a:pt x="707" y="77"/>
                  </a:lnTo>
                  <a:lnTo>
                    <a:pt x="746" y="85"/>
                  </a:lnTo>
                  <a:lnTo>
                    <a:pt x="785" y="90"/>
                  </a:lnTo>
                  <a:lnTo>
                    <a:pt x="822" y="98"/>
                  </a:lnTo>
                  <a:lnTo>
                    <a:pt x="859" y="105"/>
                  </a:lnTo>
                  <a:lnTo>
                    <a:pt x="896" y="114"/>
                  </a:lnTo>
                  <a:lnTo>
                    <a:pt x="934" y="121"/>
                  </a:lnTo>
                  <a:lnTo>
                    <a:pt x="971" y="129"/>
                  </a:lnTo>
                  <a:lnTo>
                    <a:pt x="1009" y="137"/>
                  </a:lnTo>
                  <a:lnTo>
                    <a:pt x="1046" y="145"/>
                  </a:lnTo>
                  <a:lnTo>
                    <a:pt x="1085" y="152"/>
                  </a:lnTo>
                  <a:lnTo>
                    <a:pt x="1122" y="160"/>
                  </a:lnTo>
                  <a:lnTo>
                    <a:pt x="1159" y="167"/>
                  </a:lnTo>
                  <a:lnTo>
                    <a:pt x="1196" y="175"/>
                  </a:lnTo>
                  <a:lnTo>
                    <a:pt x="1234" y="181"/>
                  </a:lnTo>
                  <a:lnTo>
                    <a:pt x="1271" y="187"/>
                  </a:lnTo>
                  <a:lnTo>
                    <a:pt x="1309" y="193"/>
                  </a:lnTo>
                  <a:lnTo>
                    <a:pt x="1346" y="197"/>
                  </a:lnTo>
                  <a:lnTo>
                    <a:pt x="1386" y="201"/>
                  </a:lnTo>
                  <a:lnTo>
                    <a:pt x="1425" y="204"/>
                  </a:lnTo>
                  <a:lnTo>
                    <a:pt x="1462" y="208"/>
                  </a:lnTo>
                  <a:lnTo>
                    <a:pt x="1500" y="209"/>
                  </a:lnTo>
                  <a:lnTo>
                    <a:pt x="1539" y="210"/>
                  </a:lnTo>
                  <a:lnTo>
                    <a:pt x="1577" y="210"/>
                  </a:lnTo>
                  <a:lnTo>
                    <a:pt x="1615" y="209"/>
                  </a:lnTo>
                  <a:lnTo>
                    <a:pt x="1653" y="206"/>
                  </a:lnTo>
                  <a:lnTo>
                    <a:pt x="1669" y="195"/>
                  </a:lnTo>
                  <a:lnTo>
                    <a:pt x="1669" y="178"/>
                  </a:lnTo>
                  <a:lnTo>
                    <a:pt x="1652" y="16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8" name="Freeform 431">
              <a:extLst>
                <a:ext uri="{FF2B5EF4-FFF2-40B4-BE49-F238E27FC236}">
                  <a16:creationId xmlns:a16="http://schemas.microsoft.com/office/drawing/2014/main" id="{45AA743C-162B-42DF-8B91-0A0E24361B9B}"/>
                </a:ext>
              </a:extLst>
            </p:cNvPr>
            <p:cNvSpPr>
              <a:spLocks/>
            </p:cNvSpPr>
            <p:nvPr/>
          </p:nvSpPr>
          <p:spPr bwMode="auto">
            <a:xfrm>
              <a:off x="2559" y="3290"/>
              <a:ext cx="239" cy="113"/>
            </a:xfrm>
            <a:custGeom>
              <a:avLst/>
              <a:gdLst>
                <a:gd name="T0" fmla="*/ 33 w 1669"/>
                <a:gd name="T1" fmla="*/ 3 h 791"/>
                <a:gd name="T2" fmla="*/ 31 w 1669"/>
                <a:gd name="T3" fmla="*/ 3 h 791"/>
                <a:gd name="T4" fmla="*/ 30 w 1669"/>
                <a:gd name="T5" fmla="*/ 3 h 791"/>
                <a:gd name="T6" fmla="*/ 28 w 1669"/>
                <a:gd name="T7" fmla="*/ 3 h 791"/>
                <a:gd name="T8" fmla="*/ 26 w 1669"/>
                <a:gd name="T9" fmla="*/ 3 h 791"/>
                <a:gd name="T10" fmla="*/ 25 w 1669"/>
                <a:gd name="T11" fmla="*/ 3 h 791"/>
                <a:gd name="T12" fmla="*/ 23 w 1669"/>
                <a:gd name="T13" fmla="*/ 2 h 791"/>
                <a:gd name="T14" fmla="*/ 21 w 1669"/>
                <a:gd name="T15" fmla="*/ 2 h 791"/>
                <a:gd name="T16" fmla="*/ 21 w 1669"/>
                <a:gd name="T17" fmla="*/ 2 h 791"/>
                <a:gd name="T18" fmla="*/ 19 w 1669"/>
                <a:gd name="T19" fmla="*/ 2 h 791"/>
                <a:gd name="T20" fmla="*/ 17 w 1669"/>
                <a:gd name="T21" fmla="*/ 1 h 791"/>
                <a:gd name="T22" fmla="*/ 16 w 1669"/>
                <a:gd name="T23" fmla="*/ 1 h 791"/>
                <a:gd name="T24" fmla="*/ 14 w 1669"/>
                <a:gd name="T25" fmla="*/ 0 h 791"/>
                <a:gd name="T26" fmla="*/ 12 w 1669"/>
                <a:gd name="T27" fmla="*/ 0 h 791"/>
                <a:gd name="T28" fmla="*/ 11 w 1669"/>
                <a:gd name="T29" fmla="*/ 0 h 791"/>
                <a:gd name="T30" fmla="*/ 9 w 1669"/>
                <a:gd name="T31" fmla="*/ 0 h 791"/>
                <a:gd name="T32" fmla="*/ 8 w 1669"/>
                <a:gd name="T33" fmla="*/ 0 h 791"/>
                <a:gd name="T34" fmla="*/ 7 w 1669"/>
                <a:gd name="T35" fmla="*/ 0 h 791"/>
                <a:gd name="T36" fmla="*/ 6 w 1669"/>
                <a:gd name="T37" fmla="*/ 1 h 791"/>
                <a:gd name="T38" fmla="*/ 5 w 1669"/>
                <a:gd name="T39" fmla="*/ 2 h 791"/>
                <a:gd name="T40" fmla="*/ 4 w 1669"/>
                <a:gd name="T41" fmla="*/ 3 h 791"/>
                <a:gd name="T42" fmla="*/ 3 w 1669"/>
                <a:gd name="T43" fmla="*/ 4 h 791"/>
                <a:gd name="T44" fmla="*/ 2 w 1669"/>
                <a:gd name="T45" fmla="*/ 5 h 791"/>
                <a:gd name="T46" fmla="*/ 2 w 1669"/>
                <a:gd name="T47" fmla="*/ 6 h 791"/>
                <a:gd name="T48" fmla="*/ 2 w 1669"/>
                <a:gd name="T49" fmla="*/ 8 h 791"/>
                <a:gd name="T50" fmla="*/ 1 w 1669"/>
                <a:gd name="T51" fmla="*/ 9 h 791"/>
                <a:gd name="T52" fmla="*/ 1 w 1669"/>
                <a:gd name="T53" fmla="*/ 11 h 791"/>
                <a:gd name="T54" fmla="*/ 1 w 1669"/>
                <a:gd name="T55" fmla="*/ 12 h 791"/>
                <a:gd name="T56" fmla="*/ 0 w 1669"/>
                <a:gd name="T57" fmla="*/ 14 h 791"/>
                <a:gd name="T58" fmla="*/ 0 w 1669"/>
                <a:gd name="T59" fmla="*/ 15 h 791"/>
                <a:gd name="T60" fmla="*/ 0 w 1669"/>
                <a:gd name="T61" fmla="*/ 15 h 791"/>
                <a:gd name="T62" fmla="*/ 1 w 1669"/>
                <a:gd name="T63" fmla="*/ 16 h 791"/>
                <a:gd name="T64" fmla="*/ 1 w 1669"/>
                <a:gd name="T65" fmla="*/ 16 h 791"/>
                <a:gd name="T66" fmla="*/ 1 w 1669"/>
                <a:gd name="T67" fmla="*/ 14 h 791"/>
                <a:gd name="T68" fmla="*/ 2 w 1669"/>
                <a:gd name="T69" fmla="*/ 12 h 791"/>
                <a:gd name="T70" fmla="*/ 2 w 1669"/>
                <a:gd name="T71" fmla="*/ 11 h 791"/>
                <a:gd name="T72" fmla="*/ 3 w 1669"/>
                <a:gd name="T73" fmla="*/ 9 h 791"/>
                <a:gd name="T74" fmla="*/ 3 w 1669"/>
                <a:gd name="T75" fmla="*/ 7 h 791"/>
                <a:gd name="T76" fmla="*/ 3 w 1669"/>
                <a:gd name="T77" fmla="*/ 6 h 791"/>
                <a:gd name="T78" fmla="*/ 4 w 1669"/>
                <a:gd name="T79" fmla="*/ 4 h 791"/>
                <a:gd name="T80" fmla="*/ 5 w 1669"/>
                <a:gd name="T81" fmla="*/ 3 h 791"/>
                <a:gd name="T82" fmla="*/ 6 w 1669"/>
                <a:gd name="T83" fmla="*/ 2 h 791"/>
                <a:gd name="T84" fmla="*/ 7 w 1669"/>
                <a:gd name="T85" fmla="*/ 1 h 791"/>
                <a:gd name="T86" fmla="*/ 9 w 1669"/>
                <a:gd name="T87" fmla="*/ 1 h 791"/>
                <a:gd name="T88" fmla="*/ 11 w 1669"/>
                <a:gd name="T89" fmla="*/ 1 h 791"/>
                <a:gd name="T90" fmla="*/ 12 w 1669"/>
                <a:gd name="T91" fmla="*/ 1 h 791"/>
                <a:gd name="T92" fmla="*/ 13 w 1669"/>
                <a:gd name="T93" fmla="*/ 1 h 791"/>
                <a:gd name="T94" fmla="*/ 14 w 1669"/>
                <a:gd name="T95" fmla="*/ 2 h 791"/>
                <a:gd name="T96" fmla="*/ 16 w 1669"/>
                <a:gd name="T97" fmla="*/ 2 h 791"/>
                <a:gd name="T98" fmla="*/ 18 w 1669"/>
                <a:gd name="T99" fmla="*/ 2 h 791"/>
                <a:gd name="T100" fmla="*/ 19 w 1669"/>
                <a:gd name="T101" fmla="*/ 2 h 791"/>
                <a:gd name="T102" fmla="*/ 21 w 1669"/>
                <a:gd name="T103" fmla="*/ 3 h 791"/>
                <a:gd name="T104" fmla="*/ 22 w 1669"/>
                <a:gd name="T105" fmla="*/ 3 h 791"/>
                <a:gd name="T106" fmla="*/ 24 w 1669"/>
                <a:gd name="T107" fmla="*/ 3 h 791"/>
                <a:gd name="T108" fmla="*/ 25 w 1669"/>
                <a:gd name="T109" fmla="*/ 4 h 791"/>
                <a:gd name="T110" fmla="*/ 27 w 1669"/>
                <a:gd name="T111" fmla="*/ 4 h 791"/>
                <a:gd name="T112" fmla="*/ 28 w 1669"/>
                <a:gd name="T113" fmla="*/ 4 h 791"/>
                <a:gd name="T114" fmla="*/ 30 w 1669"/>
                <a:gd name="T115" fmla="*/ 4 h 791"/>
                <a:gd name="T116" fmla="*/ 32 w 1669"/>
                <a:gd name="T117" fmla="*/ 4 h 791"/>
                <a:gd name="T118" fmla="*/ 33 w 1669"/>
                <a:gd name="T119" fmla="*/ 4 h 791"/>
                <a:gd name="T120" fmla="*/ 34 w 1669"/>
                <a:gd name="T121" fmla="*/ 4 h 791"/>
                <a:gd name="T122" fmla="*/ 34 w 1669"/>
                <a:gd name="T123" fmla="*/ 4 h 791"/>
                <a:gd name="T124" fmla="*/ 34 w 1669"/>
                <a:gd name="T125" fmla="*/ 3 h 7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69" h="791">
                  <a:moveTo>
                    <a:pt x="1652" y="169"/>
                  </a:moveTo>
                  <a:lnTo>
                    <a:pt x="1612" y="171"/>
                  </a:lnTo>
                  <a:lnTo>
                    <a:pt x="1571" y="172"/>
                  </a:lnTo>
                  <a:lnTo>
                    <a:pt x="1531" y="171"/>
                  </a:lnTo>
                  <a:lnTo>
                    <a:pt x="1491" y="169"/>
                  </a:lnTo>
                  <a:lnTo>
                    <a:pt x="1450" y="167"/>
                  </a:lnTo>
                  <a:lnTo>
                    <a:pt x="1409" y="163"/>
                  </a:lnTo>
                  <a:lnTo>
                    <a:pt x="1369" y="160"/>
                  </a:lnTo>
                  <a:lnTo>
                    <a:pt x="1326" y="155"/>
                  </a:lnTo>
                  <a:lnTo>
                    <a:pt x="1286" y="148"/>
                  </a:lnTo>
                  <a:lnTo>
                    <a:pt x="1245" y="143"/>
                  </a:lnTo>
                  <a:lnTo>
                    <a:pt x="1205" y="137"/>
                  </a:lnTo>
                  <a:lnTo>
                    <a:pt x="1166" y="129"/>
                  </a:lnTo>
                  <a:lnTo>
                    <a:pt x="1126" y="122"/>
                  </a:lnTo>
                  <a:lnTo>
                    <a:pt x="1085" y="114"/>
                  </a:lnTo>
                  <a:lnTo>
                    <a:pt x="1044" y="106"/>
                  </a:lnTo>
                  <a:lnTo>
                    <a:pt x="1003" y="98"/>
                  </a:lnTo>
                  <a:lnTo>
                    <a:pt x="963" y="90"/>
                  </a:lnTo>
                  <a:lnTo>
                    <a:pt x="922" y="81"/>
                  </a:lnTo>
                  <a:lnTo>
                    <a:pt x="882" y="71"/>
                  </a:lnTo>
                  <a:lnTo>
                    <a:pt x="843" y="62"/>
                  </a:lnTo>
                  <a:lnTo>
                    <a:pt x="803" y="51"/>
                  </a:lnTo>
                  <a:lnTo>
                    <a:pt x="763" y="42"/>
                  </a:lnTo>
                  <a:lnTo>
                    <a:pt x="722" y="32"/>
                  </a:lnTo>
                  <a:lnTo>
                    <a:pt x="682" y="23"/>
                  </a:lnTo>
                  <a:lnTo>
                    <a:pt x="641" y="15"/>
                  </a:lnTo>
                  <a:lnTo>
                    <a:pt x="602" y="10"/>
                  </a:lnTo>
                  <a:lnTo>
                    <a:pt x="561" y="4"/>
                  </a:lnTo>
                  <a:lnTo>
                    <a:pt x="520" y="1"/>
                  </a:lnTo>
                  <a:lnTo>
                    <a:pt x="479" y="0"/>
                  </a:lnTo>
                  <a:lnTo>
                    <a:pt x="437" y="1"/>
                  </a:lnTo>
                  <a:lnTo>
                    <a:pt x="399" y="4"/>
                  </a:lnTo>
                  <a:lnTo>
                    <a:pt x="365" y="10"/>
                  </a:lnTo>
                  <a:lnTo>
                    <a:pt x="334" y="20"/>
                  </a:lnTo>
                  <a:lnTo>
                    <a:pt x="304" y="32"/>
                  </a:lnTo>
                  <a:lnTo>
                    <a:pt x="276" y="47"/>
                  </a:lnTo>
                  <a:lnTo>
                    <a:pt x="250" y="65"/>
                  </a:lnTo>
                  <a:lnTo>
                    <a:pt x="228" y="86"/>
                  </a:lnTo>
                  <a:lnTo>
                    <a:pt x="206" y="109"/>
                  </a:lnTo>
                  <a:lnTo>
                    <a:pt x="186" y="135"/>
                  </a:lnTo>
                  <a:lnTo>
                    <a:pt x="167" y="161"/>
                  </a:lnTo>
                  <a:lnTo>
                    <a:pt x="150" y="189"/>
                  </a:lnTo>
                  <a:lnTo>
                    <a:pt x="134" y="219"/>
                  </a:lnTo>
                  <a:lnTo>
                    <a:pt x="121" y="251"/>
                  </a:lnTo>
                  <a:lnTo>
                    <a:pt x="106" y="283"/>
                  </a:lnTo>
                  <a:lnTo>
                    <a:pt x="95" y="317"/>
                  </a:lnTo>
                  <a:lnTo>
                    <a:pt x="83" y="351"/>
                  </a:lnTo>
                  <a:lnTo>
                    <a:pt x="74" y="385"/>
                  </a:lnTo>
                  <a:lnTo>
                    <a:pt x="65" y="420"/>
                  </a:lnTo>
                  <a:lnTo>
                    <a:pt x="57" y="455"/>
                  </a:lnTo>
                  <a:lnTo>
                    <a:pt x="49" y="492"/>
                  </a:lnTo>
                  <a:lnTo>
                    <a:pt x="42" y="527"/>
                  </a:lnTo>
                  <a:lnTo>
                    <a:pt x="35" y="562"/>
                  </a:lnTo>
                  <a:lnTo>
                    <a:pt x="29" y="596"/>
                  </a:lnTo>
                  <a:lnTo>
                    <a:pt x="23" y="632"/>
                  </a:lnTo>
                  <a:lnTo>
                    <a:pt x="17" y="665"/>
                  </a:lnTo>
                  <a:lnTo>
                    <a:pt x="12" y="697"/>
                  </a:lnTo>
                  <a:lnTo>
                    <a:pt x="6" y="727"/>
                  </a:lnTo>
                  <a:lnTo>
                    <a:pt x="0" y="757"/>
                  </a:lnTo>
                  <a:lnTo>
                    <a:pt x="8" y="784"/>
                  </a:lnTo>
                  <a:lnTo>
                    <a:pt x="33" y="791"/>
                  </a:lnTo>
                  <a:lnTo>
                    <a:pt x="52" y="772"/>
                  </a:lnTo>
                  <a:lnTo>
                    <a:pt x="63" y="730"/>
                  </a:lnTo>
                  <a:lnTo>
                    <a:pt x="73" y="687"/>
                  </a:lnTo>
                  <a:lnTo>
                    <a:pt x="82" y="645"/>
                  </a:lnTo>
                  <a:lnTo>
                    <a:pt x="91" y="603"/>
                  </a:lnTo>
                  <a:lnTo>
                    <a:pt x="99" y="561"/>
                  </a:lnTo>
                  <a:lnTo>
                    <a:pt x="107" y="518"/>
                  </a:lnTo>
                  <a:lnTo>
                    <a:pt x="115" y="476"/>
                  </a:lnTo>
                  <a:lnTo>
                    <a:pt x="125" y="434"/>
                  </a:lnTo>
                  <a:lnTo>
                    <a:pt x="137" y="392"/>
                  </a:lnTo>
                  <a:lnTo>
                    <a:pt x="147" y="350"/>
                  </a:lnTo>
                  <a:lnTo>
                    <a:pt x="162" y="304"/>
                  </a:lnTo>
                  <a:lnTo>
                    <a:pt x="179" y="260"/>
                  </a:lnTo>
                  <a:lnTo>
                    <a:pt x="199" y="216"/>
                  </a:lnTo>
                  <a:lnTo>
                    <a:pt x="224" y="175"/>
                  </a:lnTo>
                  <a:lnTo>
                    <a:pt x="254" y="137"/>
                  </a:lnTo>
                  <a:lnTo>
                    <a:pt x="288" y="105"/>
                  </a:lnTo>
                  <a:lnTo>
                    <a:pt x="321" y="84"/>
                  </a:lnTo>
                  <a:lnTo>
                    <a:pt x="355" y="68"/>
                  </a:lnTo>
                  <a:lnTo>
                    <a:pt x="394" y="57"/>
                  </a:lnTo>
                  <a:lnTo>
                    <a:pt x="435" y="53"/>
                  </a:lnTo>
                  <a:lnTo>
                    <a:pt x="475" y="51"/>
                  </a:lnTo>
                  <a:lnTo>
                    <a:pt x="516" y="52"/>
                  </a:lnTo>
                  <a:lnTo>
                    <a:pt x="556" y="55"/>
                  </a:lnTo>
                  <a:lnTo>
                    <a:pt x="595" y="60"/>
                  </a:lnTo>
                  <a:lnTo>
                    <a:pt x="632" y="64"/>
                  </a:lnTo>
                  <a:lnTo>
                    <a:pt x="670" y="71"/>
                  </a:lnTo>
                  <a:lnTo>
                    <a:pt x="707" y="77"/>
                  </a:lnTo>
                  <a:lnTo>
                    <a:pt x="746" y="85"/>
                  </a:lnTo>
                  <a:lnTo>
                    <a:pt x="785" y="90"/>
                  </a:lnTo>
                  <a:lnTo>
                    <a:pt x="822" y="98"/>
                  </a:lnTo>
                  <a:lnTo>
                    <a:pt x="859" y="105"/>
                  </a:lnTo>
                  <a:lnTo>
                    <a:pt x="896" y="114"/>
                  </a:lnTo>
                  <a:lnTo>
                    <a:pt x="934" y="121"/>
                  </a:lnTo>
                  <a:lnTo>
                    <a:pt x="971" y="129"/>
                  </a:lnTo>
                  <a:lnTo>
                    <a:pt x="1009" y="137"/>
                  </a:lnTo>
                  <a:lnTo>
                    <a:pt x="1046" y="145"/>
                  </a:lnTo>
                  <a:lnTo>
                    <a:pt x="1085" y="152"/>
                  </a:lnTo>
                  <a:lnTo>
                    <a:pt x="1122" y="160"/>
                  </a:lnTo>
                  <a:lnTo>
                    <a:pt x="1159" y="167"/>
                  </a:lnTo>
                  <a:lnTo>
                    <a:pt x="1196" y="175"/>
                  </a:lnTo>
                  <a:lnTo>
                    <a:pt x="1234" y="181"/>
                  </a:lnTo>
                  <a:lnTo>
                    <a:pt x="1271" y="187"/>
                  </a:lnTo>
                  <a:lnTo>
                    <a:pt x="1309" y="193"/>
                  </a:lnTo>
                  <a:lnTo>
                    <a:pt x="1346" y="197"/>
                  </a:lnTo>
                  <a:lnTo>
                    <a:pt x="1386" y="201"/>
                  </a:lnTo>
                  <a:lnTo>
                    <a:pt x="1425" y="204"/>
                  </a:lnTo>
                  <a:lnTo>
                    <a:pt x="1462" y="208"/>
                  </a:lnTo>
                  <a:lnTo>
                    <a:pt x="1500" y="209"/>
                  </a:lnTo>
                  <a:lnTo>
                    <a:pt x="1539" y="210"/>
                  </a:lnTo>
                  <a:lnTo>
                    <a:pt x="1577" y="210"/>
                  </a:lnTo>
                  <a:lnTo>
                    <a:pt x="1615" y="209"/>
                  </a:lnTo>
                  <a:lnTo>
                    <a:pt x="1653" y="206"/>
                  </a:lnTo>
                  <a:lnTo>
                    <a:pt x="1669" y="195"/>
                  </a:lnTo>
                  <a:lnTo>
                    <a:pt x="1669" y="178"/>
                  </a:lnTo>
                  <a:lnTo>
                    <a:pt x="1652"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99" name="Freeform 432">
              <a:extLst>
                <a:ext uri="{FF2B5EF4-FFF2-40B4-BE49-F238E27FC236}">
                  <a16:creationId xmlns:a16="http://schemas.microsoft.com/office/drawing/2014/main" id="{8F848975-8F35-3998-E801-7571EFA8E2E1}"/>
                </a:ext>
              </a:extLst>
            </p:cNvPr>
            <p:cNvSpPr>
              <a:spLocks/>
            </p:cNvSpPr>
            <p:nvPr/>
          </p:nvSpPr>
          <p:spPr bwMode="auto">
            <a:xfrm>
              <a:off x="2682" y="3104"/>
              <a:ext cx="174" cy="29"/>
            </a:xfrm>
            <a:custGeom>
              <a:avLst/>
              <a:gdLst>
                <a:gd name="T0" fmla="*/ 23 w 1223"/>
                <a:gd name="T1" fmla="*/ 2 h 199"/>
                <a:gd name="T2" fmla="*/ 22 w 1223"/>
                <a:gd name="T3" fmla="*/ 2 h 199"/>
                <a:gd name="T4" fmla="*/ 20 w 1223"/>
                <a:gd name="T5" fmla="*/ 2 h 199"/>
                <a:gd name="T6" fmla="*/ 19 w 1223"/>
                <a:gd name="T7" fmla="*/ 2 h 199"/>
                <a:gd name="T8" fmla="*/ 17 w 1223"/>
                <a:gd name="T9" fmla="*/ 1 h 199"/>
                <a:gd name="T10" fmla="*/ 16 w 1223"/>
                <a:gd name="T11" fmla="*/ 1 h 199"/>
                <a:gd name="T12" fmla="*/ 14 w 1223"/>
                <a:gd name="T13" fmla="*/ 1 h 199"/>
                <a:gd name="T14" fmla="*/ 12 w 1223"/>
                <a:gd name="T15" fmla="*/ 1 h 199"/>
                <a:gd name="T16" fmla="*/ 11 w 1223"/>
                <a:gd name="T17" fmla="*/ 1 h 199"/>
                <a:gd name="T18" fmla="*/ 9 w 1223"/>
                <a:gd name="T19" fmla="*/ 1 h 199"/>
                <a:gd name="T20" fmla="*/ 8 w 1223"/>
                <a:gd name="T21" fmla="*/ 1 h 199"/>
                <a:gd name="T22" fmla="*/ 6 w 1223"/>
                <a:gd name="T23" fmla="*/ 0 h 199"/>
                <a:gd name="T24" fmla="*/ 4 w 1223"/>
                <a:gd name="T25" fmla="*/ 0 h 199"/>
                <a:gd name="T26" fmla="*/ 3 w 1223"/>
                <a:gd name="T27" fmla="*/ 0 h 199"/>
                <a:gd name="T28" fmla="*/ 1 w 1223"/>
                <a:gd name="T29" fmla="*/ 0 h 199"/>
                <a:gd name="T30" fmla="*/ 0 w 1223"/>
                <a:gd name="T31" fmla="*/ 0 h 199"/>
                <a:gd name="T32" fmla="*/ 0 w 1223"/>
                <a:gd name="T33" fmla="*/ 1 h 199"/>
                <a:gd name="T34" fmla="*/ 0 w 1223"/>
                <a:gd name="T35" fmla="*/ 1 h 199"/>
                <a:gd name="T36" fmla="*/ 2 w 1223"/>
                <a:gd name="T37" fmla="*/ 1 h 199"/>
                <a:gd name="T38" fmla="*/ 3 w 1223"/>
                <a:gd name="T39" fmla="*/ 1 h 199"/>
                <a:gd name="T40" fmla="*/ 5 w 1223"/>
                <a:gd name="T41" fmla="*/ 2 h 199"/>
                <a:gd name="T42" fmla="*/ 7 w 1223"/>
                <a:gd name="T43" fmla="*/ 2 h 199"/>
                <a:gd name="T44" fmla="*/ 8 w 1223"/>
                <a:gd name="T45" fmla="*/ 2 h 199"/>
                <a:gd name="T46" fmla="*/ 10 w 1223"/>
                <a:gd name="T47" fmla="*/ 2 h 199"/>
                <a:gd name="T48" fmla="*/ 11 w 1223"/>
                <a:gd name="T49" fmla="*/ 3 h 199"/>
                <a:gd name="T50" fmla="*/ 13 w 1223"/>
                <a:gd name="T51" fmla="*/ 3 h 199"/>
                <a:gd name="T52" fmla="*/ 14 w 1223"/>
                <a:gd name="T53" fmla="*/ 3 h 199"/>
                <a:gd name="T54" fmla="*/ 16 w 1223"/>
                <a:gd name="T55" fmla="*/ 3 h 199"/>
                <a:gd name="T56" fmla="*/ 18 w 1223"/>
                <a:gd name="T57" fmla="*/ 3 h 199"/>
                <a:gd name="T58" fmla="*/ 19 w 1223"/>
                <a:gd name="T59" fmla="*/ 4 h 199"/>
                <a:gd name="T60" fmla="*/ 21 w 1223"/>
                <a:gd name="T61" fmla="*/ 4 h 199"/>
                <a:gd name="T62" fmla="*/ 22 w 1223"/>
                <a:gd name="T63" fmla="*/ 4 h 199"/>
                <a:gd name="T64" fmla="*/ 24 w 1223"/>
                <a:gd name="T65" fmla="*/ 4 h 199"/>
                <a:gd name="T66" fmla="*/ 25 w 1223"/>
                <a:gd name="T67" fmla="*/ 4 h 199"/>
                <a:gd name="T68" fmla="*/ 24 w 1223"/>
                <a:gd name="T69" fmla="*/ 2 h 1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3" h="199">
                  <a:moveTo>
                    <a:pt x="1193" y="120"/>
                  </a:moveTo>
                  <a:lnTo>
                    <a:pt x="1156" y="114"/>
                  </a:lnTo>
                  <a:lnTo>
                    <a:pt x="1117" y="108"/>
                  </a:lnTo>
                  <a:lnTo>
                    <a:pt x="1076" y="102"/>
                  </a:lnTo>
                  <a:lnTo>
                    <a:pt x="1039" y="96"/>
                  </a:lnTo>
                  <a:lnTo>
                    <a:pt x="999" y="90"/>
                  </a:lnTo>
                  <a:lnTo>
                    <a:pt x="961" y="85"/>
                  </a:lnTo>
                  <a:lnTo>
                    <a:pt x="921" y="81"/>
                  </a:lnTo>
                  <a:lnTo>
                    <a:pt x="883" y="76"/>
                  </a:lnTo>
                  <a:lnTo>
                    <a:pt x="843" y="71"/>
                  </a:lnTo>
                  <a:lnTo>
                    <a:pt x="803" y="67"/>
                  </a:lnTo>
                  <a:lnTo>
                    <a:pt x="765" y="62"/>
                  </a:lnTo>
                  <a:lnTo>
                    <a:pt x="726" y="58"/>
                  </a:lnTo>
                  <a:lnTo>
                    <a:pt x="686" y="56"/>
                  </a:lnTo>
                  <a:lnTo>
                    <a:pt x="647" y="51"/>
                  </a:lnTo>
                  <a:lnTo>
                    <a:pt x="609" y="48"/>
                  </a:lnTo>
                  <a:lnTo>
                    <a:pt x="570" y="44"/>
                  </a:lnTo>
                  <a:lnTo>
                    <a:pt x="530" y="41"/>
                  </a:lnTo>
                  <a:lnTo>
                    <a:pt x="489" y="37"/>
                  </a:lnTo>
                  <a:lnTo>
                    <a:pt x="451" y="35"/>
                  </a:lnTo>
                  <a:lnTo>
                    <a:pt x="412" y="32"/>
                  </a:lnTo>
                  <a:lnTo>
                    <a:pt x="373" y="28"/>
                  </a:lnTo>
                  <a:lnTo>
                    <a:pt x="334" y="25"/>
                  </a:lnTo>
                  <a:lnTo>
                    <a:pt x="295" y="21"/>
                  </a:lnTo>
                  <a:lnTo>
                    <a:pt x="256" y="19"/>
                  </a:lnTo>
                  <a:lnTo>
                    <a:pt x="216" y="16"/>
                  </a:lnTo>
                  <a:lnTo>
                    <a:pt x="177" y="12"/>
                  </a:lnTo>
                  <a:lnTo>
                    <a:pt x="137" y="9"/>
                  </a:lnTo>
                  <a:lnTo>
                    <a:pt x="98" y="6"/>
                  </a:lnTo>
                  <a:lnTo>
                    <a:pt x="60" y="3"/>
                  </a:lnTo>
                  <a:lnTo>
                    <a:pt x="20" y="0"/>
                  </a:lnTo>
                  <a:lnTo>
                    <a:pt x="3" y="9"/>
                  </a:lnTo>
                  <a:lnTo>
                    <a:pt x="0" y="28"/>
                  </a:lnTo>
                  <a:lnTo>
                    <a:pt x="14" y="41"/>
                  </a:lnTo>
                  <a:lnTo>
                    <a:pt x="53" y="48"/>
                  </a:lnTo>
                  <a:lnTo>
                    <a:pt x="91" y="56"/>
                  </a:lnTo>
                  <a:lnTo>
                    <a:pt x="130" y="61"/>
                  </a:lnTo>
                  <a:lnTo>
                    <a:pt x="169" y="68"/>
                  </a:lnTo>
                  <a:lnTo>
                    <a:pt x="210" y="75"/>
                  </a:lnTo>
                  <a:lnTo>
                    <a:pt x="247" y="82"/>
                  </a:lnTo>
                  <a:lnTo>
                    <a:pt x="286" y="87"/>
                  </a:lnTo>
                  <a:lnTo>
                    <a:pt x="326" y="93"/>
                  </a:lnTo>
                  <a:lnTo>
                    <a:pt x="363" y="99"/>
                  </a:lnTo>
                  <a:lnTo>
                    <a:pt x="402" y="104"/>
                  </a:lnTo>
                  <a:lnTo>
                    <a:pt x="440" y="110"/>
                  </a:lnTo>
                  <a:lnTo>
                    <a:pt x="479" y="116"/>
                  </a:lnTo>
                  <a:lnTo>
                    <a:pt x="520" y="123"/>
                  </a:lnTo>
                  <a:lnTo>
                    <a:pt x="559" y="127"/>
                  </a:lnTo>
                  <a:lnTo>
                    <a:pt x="597" y="133"/>
                  </a:lnTo>
                  <a:lnTo>
                    <a:pt x="636" y="137"/>
                  </a:lnTo>
                  <a:lnTo>
                    <a:pt x="675" y="142"/>
                  </a:lnTo>
                  <a:lnTo>
                    <a:pt x="713" y="148"/>
                  </a:lnTo>
                  <a:lnTo>
                    <a:pt x="752" y="152"/>
                  </a:lnTo>
                  <a:lnTo>
                    <a:pt x="792" y="157"/>
                  </a:lnTo>
                  <a:lnTo>
                    <a:pt x="832" y="162"/>
                  </a:lnTo>
                  <a:lnTo>
                    <a:pt x="871" y="166"/>
                  </a:lnTo>
                  <a:lnTo>
                    <a:pt x="909" y="172"/>
                  </a:lnTo>
                  <a:lnTo>
                    <a:pt x="949" y="175"/>
                  </a:lnTo>
                  <a:lnTo>
                    <a:pt x="987" y="179"/>
                  </a:lnTo>
                  <a:lnTo>
                    <a:pt x="1027" y="183"/>
                  </a:lnTo>
                  <a:lnTo>
                    <a:pt x="1065" y="187"/>
                  </a:lnTo>
                  <a:lnTo>
                    <a:pt x="1104" y="192"/>
                  </a:lnTo>
                  <a:lnTo>
                    <a:pt x="1145" y="195"/>
                  </a:lnTo>
                  <a:lnTo>
                    <a:pt x="1183" y="199"/>
                  </a:lnTo>
                  <a:lnTo>
                    <a:pt x="1216" y="183"/>
                  </a:lnTo>
                  <a:lnTo>
                    <a:pt x="1223" y="145"/>
                  </a:lnTo>
                  <a:lnTo>
                    <a:pt x="1193" y="12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0" name="Freeform 433">
              <a:extLst>
                <a:ext uri="{FF2B5EF4-FFF2-40B4-BE49-F238E27FC236}">
                  <a16:creationId xmlns:a16="http://schemas.microsoft.com/office/drawing/2014/main" id="{A6F340B2-E1C0-520D-BBAC-3FAA4585F30C}"/>
                </a:ext>
              </a:extLst>
            </p:cNvPr>
            <p:cNvSpPr>
              <a:spLocks/>
            </p:cNvSpPr>
            <p:nvPr/>
          </p:nvSpPr>
          <p:spPr bwMode="auto">
            <a:xfrm>
              <a:off x="2682" y="3104"/>
              <a:ext cx="174" cy="29"/>
            </a:xfrm>
            <a:custGeom>
              <a:avLst/>
              <a:gdLst>
                <a:gd name="T0" fmla="*/ 23 w 1223"/>
                <a:gd name="T1" fmla="*/ 2 h 199"/>
                <a:gd name="T2" fmla="*/ 22 w 1223"/>
                <a:gd name="T3" fmla="*/ 2 h 199"/>
                <a:gd name="T4" fmla="*/ 20 w 1223"/>
                <a:gd name="T5" fmla="*/ 2 h 199"/>
                <a:gd name="T6" fmla="*/ 19 w 1223"/>
                <a:gd name="T7" fmla="*/ 2 h 199"/>
                <a:gd name="T8" fmla="*/ 17 w 1223"/>
                <a:gd name="T9" fmla="*/ 1 h 199"/>
                <a:gd name="T10" fmla="*/ 16 w 1223"/>
                <a:gd name="T11" fmla="*/ 1 h 199"/>
                <a:gd name="T12" fmla="*/ 14 w 1223"/>
                <a:gd name="T13" fmla="*/ 1 h 199"/>
                <a:gd name="T14" fmla="*/ 12 w 1223"/>
                <a:gd name="T15" fmla="*/ 1 h 199"/>
                <a:gd name="T16" fmla="*/ 11 w 1223"/>
                <a:gd name="T17" fmla="*/ 1 h 199"/>
                <a:gd name="T18" fmla="*/ 9 w 1223"/>
                <a:gd name="T19" fmla="*/ 1 h 199"/>
                <a:gd name="T20" fmla="*/ 8 w 1223"/>
                <a:gd name="T21" fmla="*/ 1 h 199"/>
                <a:gd name="T22" fmla="*/ 6 w 1223"/>
                <a:gd name="T23" fmla="*/ 0 h 199"/>
                <a:gd name="T24" fmla="*/ 4 w 1223"/>
                <a:gd name="T25" fmla="*/ 0 h 199"/>
                <a:gd name="T26" fmla="*/ 3 w 1223"/>
                <a:gd name="T27" fmla="*/ 0 h 199"/>
                <a:gd name="T28" fmla="*/ 1 w 1223"/>
                <a:gd name="T29" fmla="*/ 0 h 199"/>
                <a:gd name="T30" fmla="*/ 0 w 1223"/>
                <a:gd name="T31" fmla="*/ 0 h 199"/>
                <a:gd name="T32" fmla="*/ 0 w 1223"/>
                <a:gd name="T33" fmla="*/ 1 h 199"/>
                <a:gd name="T34" fmla="*/ 0 w 1223"/>
                <a:gd name="T35" fmla="*/ 1 h 199"/>
                <a:gd name="T36" fmla="*/ 2 w 1223"/>
                <a:gd name="T37" fmla="*/ 1 h 199"/>
                <a:gd name="T38" fmla="*/ 3 w 1223"/>
                <a:gd name="T39" fmla="*/ 1 h 199"/>
                <a:gd name="T40" fmla="*/ 5 w 1223"/>
                <a:gd name="T41" fmla="*/ 2 h 199"/>
                <a:gd name="T42" fmla="*/ 7 w 1223"/>
                <a:gd name="T43" fmla="*/ 2 h 199"/>
                <a:gd name="T44" fmla="*/ 8 w 1223"/>
                <a:gd name="T45" fmla="*/ 2 h 199"/>
                <a:gd name="T46" fmla="*/ 10 w 1223"/>
                <a:gd name="T47" fmla="*/ 2 h 199"/>
                <a:gd name="T48" fmla="*/ 11 w 1223"/>
                <a:gd name="T49" fmla="*/ 3 h 199"/>
                <a:gd name="T50" fmla="*/ 13 w 1223"/>
                <a:gd name="T51" fmla="*/ 3 h 199"/>
                <a:gd name="T52" fmla="*/ 14 w 1223"/>
                <a:gd name="T53" fmla="*/ 3 h 199"/>
                <a:gd name="T54" fmla="*/ 16 w 1223"/>
                <a:gd name="T55" fmla="*/ 3 h 199"/>
                <a:gd name="T56" fmla="*/ 18 w 1223"/>
                <a:gd name="T57" fmla="*/ 3 h 199"/>
                <a:gd name="T58" fmla="*/ 19 w 1223"/>
                <a:gd name="T59" fmla="*/ 4 h 199"/>
                <a:gd name="T60" fmla="*/ 21 w 1223"/>
                <a:gd name="T61" fmla="*/ 4 h 199"/>
                <a:gd name="T62" fmla="*/ 22 w 1223"/>
                <a:gd name="T63" fmla="*/ 4 h 199"/>
                <a:gd name="T64" fmla="*/ 24 w 1223"/>
                <a:gd name="T65" fmla="*/ 4 h 199"/>
                <a:gd name="T66" fmla="*/ 25 w 1223"/>
                <a:gd name="T67" fmla="*/ 4 h 199"/>
                <a:gd name="T68" fmla="*/ 24 w 1223"/>
                <a:gd name="T69" fmla="*/ 2 h 1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3" h="199">
                  <a:moveTo>
                    <a:pt x="1193" y="120"/>
                  </a:moveTo>
                  <a:lnTo>
                    <a:pt x="1156" y="114"/>
                  </a:lnTo>
                  <a:lnTo>
                    <a:pt x="1117" y="108"/>
                  </a:lnTo>
                  <a:lnTo>
                    <a:pt x="1076" y="102"/>
                  </a:lnTo>
                  <a:lnTo>
                    <a:pt x="1039" y="96"/>
                  </a:lnTo>
                  <a:lnTo>
                    <a:pt x="999" y="90"/>
                  </a:lnTo>
                  <a:lnTo>
                    <a:pt x="961" y="85"/>
                  </a:lnTo>
                  <a:lnTo>
                    <a:pt x="921" y="81"/>
                  </a:lnTo>
                  <a:lnTo>
                    <a:pt x="883" y="76"/>
                  </a:lnTo>
                  <a:lnTo>
                    <a:pt x="843" y="71"/>
                  </a:lnTo>
                  <a:lnTo>
                    <a:pt x="803" y="67"/>
                  </a:lnTo>
                  <a:lnTo>
                    <a:pt x="765" y="62"/>
                  </a:lnTo>
                  <a:lnTo>
                    <a:pt x="726" y="58"/>
                  </a:lnTo>
                  <a:lnTo>
                    <a:pt x="686" y="56"/>
                  </a:lnTo>
                  <a:lnTo>
                    <a:pt x="647" y="51"/>
                  </a:lnTo>
                  <a:lnTo>
                    <a:pt x="609" y="48"/>
                  </a:lnTo>
                  <a:lnTo>
                    <a:pt x="570" y="44"/>
                  </a:lnTo>
                  <a:lnTo>
                    <a:pt x="530" y="41"/>
                  </a:lnTo>
                  <a:lnTo>
                    <a:pt x="489" y="37"/>
                  </a:lnTo>
                  <a:lnTo>
                    <a:pt x="451" y="35"/>
                  </a:lnTo>
                  <a:lnTo>
                    <a:pt x="412" y="32"/>
                  </a:lnTo>
                  <a:lnTo>
                    <a:pt x="373" y="28"/>
                  </a:lnTo>
                  <a:lnTo>
                    <a:pt x="334" y="25"/>
                  </a:lnTo>
                  <a:lnTo>
                    <a:pt x="295" y="21"/>
                  </a:lnTo>
                  <a:lnTo>
                    <a:pt x="256" y="19"/>
                  </a:lnTo>
                  <a:lnTo>
                    <a:pt x="216" y="16"/>
                  </a:lnTo>
                  <a:lnTo>
                    <a:pt x="177" y="12"/>
                  </a:lnTo>
                  <a:lnTo>
                    <a:pt x="137" y="9"/>
                  </a:lnTo>
                  <a:lnTo>
                    <a:pt x="98" y="6"/>
                  </a:lnTo>
                  <a:lnTo>
                    <a:pt x="60" y="3"/>
                  </a:lnTo>
                  <a:lnTo>
                    <a:pt x="20" y="0"/>
                  </a:lnTo>
                  <a:lnTo>
                    <a:pt x="3" y="9"/>
                  </a:lnTo>
                  <a:lnTo>
                    <a:pt x="0" y="28"/>
                  </a:lnTo>
                  <a:lnTo>
                    <a:pt x="14" y="41"/>
                  </a:lnTo>
                  <a:lnTo>
                    <a:pt x="53" y="48"/>
                  </a:lnTo>
                  <a:lnTo>
                    <a:pt x="91" y="56"/>
                  </a:lnTo>
                  <a:lnTo>
                    <a:pt x="130" y="61"/>
                  </a:lnTo>
                  <a:lnTo>
                    <a:pt x="169" y="68"/>
                  </a:lnTo>
                  <a:lnTo>
                    <a:pt x="210" y="75"/>
                  </a:lnTo>
                  <a:lnTo>
                    <a:pt x="247" y="82"/>
                  </a:lnTo>
                  <a:lnTo>
                    <a:pt x="286" y="87"/>
                  </a:lnTo>
                  <a:lnTo>
                    <a:pt x="326" y="93"/>
                  </a:lnTo>
                  <a:lnTo>
                    <a:pt x="363" y="99"/>
                  </a:lnTo>
                  <a:lnTo>
                    <a:pt x="402" y="104"/>
                  </a:lnTo>
                  <a:lnTo>
                    <a:pt x="440" y="110"/>
                  </a:lnTo>
                  <a:lnTo>
                    <a:pt x="479" y="116"/>
                  </a:lnTo>
                  <a:lnTo>
                    <a:pt x="520" y="123"/>
                  </a:lnTo>
                  <a:lnTo>
                    <a:pt x="559" y="127"/>
                  </a:lnTo>
                  <a:lnTo>
                    <a:pt x="597" y="133"/>
                  </a:lnTo>
                  <a:lnTo>
                    <a:pt x="636" y="137"/>
                  </a:lnTo>
                  <a:lnTo>
                    <a:pt x="675" y="142"/>
                  </a:lnTo>
                  <a:lnTo>
                    <a:pt x="713" y="148"/>
                  </a:lnTo>
                  <a:lnTo>
                    <a:pt x="752" y="152"/>
                  </a:lnTo>
                  <a:lnTo>
                    <a:pt x="792" y="157"/>
                  </a:lnTo>
                  <a:lnTo>
                    <a:pt x="832" y="162"/>
                  </a:lnTo>
                  <a:lnTo>
                    <a:pt x="871" y="166"/>
                  </a:lnTo>
                  <a:lnTo>
                    <a:pt x="909" y="172"/>
                  </a:lnTo>
                  <a:lnTo>
                    <a:pt x="949" y="175"/>
                  </a:lnTo>
                  <a:lnTo>
                    <a:pt x="987" y="179"/>
                  </a:lnTo>
                  <a:lnTo>
                    <a:pt x="1027" y="183"/>
                  </a:lnTo>
                  <a:lnTo>
                    <a:pt x="1065" y="187"/>
                  </a:lnTo>
                  <a:lnTo>
                    <a:pt x="1104" y="192"/>
                  </a:lnTo>
                  <a:lnTo>
                    <a:pt x="1145" y="195"/>
                  </a:lnTo>
                  <a:lnTo>
                    <a:pt x="1183" y="199"/>
                  </a:lnTo>
                  <a:lnTo>
                    <a:pt x="1216" y="183"/>
                  </a:lnTo>
                  <a:lnTo>
                    <a:pt x="1223" y="145"/>
                  </a:lnTo>
                  <a:lnTo>
                    <a:pt x="1193"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1" name="Freeform 434">
              <a:extLst>
                <a:ext uri="{FF2B5EF4-FFF2-40B4-BE49-F238E27FC236}">
                  <a16:creationId xmlns:a16="http://schemas.microsoft.com/office/drawing/2014/main" id="{B8A46133-6B60-BF02-55A7-EAEAE6C9544A}"/>
                </a:ext>
              </a:extLst>
            </p:cNvPr>
            <p:cNvSpPr>
              <a:spLocks/>
            </p:cNvSpPr>
            <p:nvPr/>
          </p:nvSpPr>
          <p:spPr bwMode="auto">
            <a:xfrm>
              <a:off x="2665" y="3169"/>
              <a:ext cx="156" cy="31"/>
            </a:xfrm>
            <a:custGeom>
              <a:avLst/>
              <a:gdLst>
                <a:gd name="T0" fmla="*/ 21 w 1098"/>
                <a:gd name="T1" fmla="*/ 2 h 221"/>
                <a:gd name="T2" fmla="*/ 19 w 1098"/>
                <a:gd name="T3" fmla="*/ 2 h 221"/>
                <a:gd name="T4" fmla="*/ 17 w 1098"/>
                <a:gd name="T5" fmla="*/ 1 h 221"/>
                <a:gd name="T6" fmla="*/ 16 w 1098"/>
                <a:gd name="T7" fmla="*/ 1 h 221"/>
                <a:gd name="T8" fmla="*/ 14 w 1098"/>
                <a:gd name="T9" fmla="*/ 1 h 221"/>
                <a:gd name="T10" fmla="*/ 13 w 1098"/>
                <a:gd name="T11" fmla="*/ 1 h 221"/>
                <a:gd name="T12" fmla="*/ 11 w 1098"/>
                <a:gd name="T13" fmla="*/ 1 h 221"/>
                <a:gd name="T14" fmla="*/ 10 w 1098"/>
                <a:gd name="T15" fmla="*/ 1 h 221"/>
                <a:gd name="T16" fmla="*/ 8 w 1098"/>
                <a:gd name="T17" fmla="*/ 0 h 221"/>
                <a:gd name="T18" fmla="*/ 6 w 1098"/>
                <a:gd name="T19" fmla="*/ 0 h 221"/>
                <a:gd name="T20" fmla="*/ 5 w 1098"/>
                <a:gd name="T21" fmla="*/ 0 h 221"/>
                <a:gd name="T22" fmla="*/ 3 w 1098"/>
                <a:gd name="T23" fmla="*/ 0 h 221"/>
                <a:gd name="T24" fmla="*/ 2 w 1098"/>
                <a:gd name="T25" fmla="*/ 0 h 221"/>
                <a:gd name="T26" fmla="*/ 1 w 1098"/>
                <a:gd name="T27" fmla="*/ 0 h 221"/>
                <a:gd name="T28" fmla="*/ 0 w 1098"/>
                <a:gd name="T29" fmla="*/ 1 h 221"/>
                <a:gd name="T30" fmla="*/ 1 w 1098"/>
                <a:gd name="T31" fmla="*/ 2 h 221"/>
                <a:gd name="T32" fmla="*/ 2 w 1098"/>
                <a:gd name="T33" fmla="*/ 2 h 221"/>
                <a:gd name="T34" fmla="*/ 3 w 1098"/>
                <a:gd name="T35" fmla="*/ 2 h 221"/>
                <a:gd name="T36" fmla="*/ 5 w 1098"/>
                <a:gd name="T37" fmla="*/ 2 h 221"/>
                <a:gd name="T38" fmla="*/ 6 w 1098"/>
                <a:gd name="T39" fmla="*/ 3 h 221"/>
                <a:gd name="T40" fmla="*/ 8 w 1098"/>
                <a:gd name="T41" fmla="*/ 3 h 221"/>
                <a:gd name="T42" fmla="*/ 9 w 1098"/>
                <a:gd name="T43" fmla="*/ 3 h 221"/>
                <a:gd name="T44" fmla="*/ 11 w 1098"/>
                <a:gd name="T45" fmla="*/ 3 h 221"/>
                <a:gd name="T46" fmla="*/ 13 w 1098"/>
                <a:gd name="T47" fmla="*/ 4 h 221"/>
                <a:gd name="T48" fmla="*/ 14 w 1098"/>
                <a:gd name="T49" fmla="*/ 4 h 221"/>
                <a:gd name="T50" fmla="*/ 16 w 1098"/>
                <a:gd name="T51" fmla="*/ 4 h 221"/>
                <a:gd name="T52" fmla="*/ 17 w 1098"/>
                <a:gd name="T53" fmla="*/ 4 h 221"/>
                <a:gd name="T54" fmla="*/ 19 w 1098"/>
                <a:gd name="T55" fmla="*/ 4 h 221"/>
                <a:gd name="T56" fmla="*/ 20 w 1098"/>
                <a:gd name="T57" fmla="*/ 4 h 221"/>
                <a:gd name="T58" fmla="*/ 21 w 1098"/>
                <a:gd name="T59" fmla="*/ 4 h 221"/>
                <a:gd name="T60" fmla="*/ 22 w 1098"/>
                <a:gd name="T61" fmla="*/ 4 h 221"/>
                <a:gd name="T62" fmla="*/ 22 w 1098"/>
                <a:gd name="T63" fmla="*/ 3 h 221"/>
                <a:gd name="T64" fmla="*/ 21 w 1098"/>
                <a:gd name="T65" fmla="*/ 2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8" h="221">
                  <a:moveTo>
                    <a:pt x="1060" y="111"/>
                  </a:moveTo>
                  <a:lnTo>
                    <a:pt x="1022" y="101"/>
                  </a:lnTo>
                  <a:lnTo>
                    <a:pt x="985" y="92"/>
                  </a:lnTo>
                  <a:lnTo>
                    <a:pt x="946" y="84"/>
                  </a:lnTo>
                  <a:lnTo>
                    <a:pt x="907" y="75"/>
                  </a:lnTo>
                  <a:lnTo>
                    <a:pt x="867" y="70"/>
                  </a:lnTo>
                  <a:lnTo>
                    <a:pt x="829" y="63"/>
                  </a:lnTo>
                  <a:lnTo>
                    <a:pt x="791" y="57"/>
                  </a:lnTo>
                  <a:lnTo>
                    <a:pt x="751" y="51"/>
                  </a:lnTo>
                  <a:lnTo>
                    <a:pt x="713" y="47"/>
                  </a:lnTo>
                  <a:lnTo>
                    <a:pt x="674" y="42"/>
                  </a:lnTo>
                  <a:lnTo>
                    <a:pt x="633" y="38"/>
                  </a:lnTo>
                  <a:lnTo>
                    <a:pt x="592" y="34"/>
                  </a:lnTo>
                  <a:lnTo>
                    <a:pt x="553" y="32"/>
                  </a:lnTo>
                  <a:lnTo>
                    <a:pt x="514" y="29"/>
                  </a:lnTo>
                  <a:lnTo>
                    <a:pt x="474" y="25"/>
                  </a:lnTo>
                  <a:lnTo>
                    <a:pt x="434" y="23"/>
                  </a:lnTo>
                  <a:lnTo>
                    <a:pt x="394" y="21"/>
                  </a:lnTo>
                  <a:lnTo>
                    <a:pt x="356" y="18"/>
                  </a:lnTo>
                  <a:lnTo>
                    <a:pt x="316" y="17"/>
                  </a:lnTo>
                  <a:lnTo>
                    <a:pt x="275" y="14"/>
                  </a:lnTo>
                  <a:lnTo>
                    <a:pt x="235" y="13"/>
                  </a:lnTo>
                  <a:lnTo>
                    <a:pt x="197" y="10"/>
                  </a:lnTo>
                  <a:lnTo>
                    <a:pt x="157" y="8"/>
                  </a:lnTo>
                  <a:lnTo>
                    <a:pt x="118" y="6"/>
                  </a:lnTo>
                  <a:lnTo>
                    <a:pt x="80" y="4"/>
                  </a:lnTo>
                  <a:lnTo>
                    <a:pt x="41" y="0"/>
                  </a:lnTo>
                  <a:lnTo>
                    <a:pt x="10" y="12"/>
                  </a:lnTo>
                  <a:lnTo>
                    <a:pt x="0" y="40"/>
                  </a:lnTo>
                  <a:lnTo>
                    <a:pt x="11" y="70"/>
                  </a:lnTo>
                  <a:lnTo>
                    <a:pt x="41" y="87"/>
                  </a:lnTo>
                  <a:lnTo>
                    <a:pt x="80" y="92"/>
                  </a:lnTo>
                  <a:lnTo>
                    <a:pt x="118" y="98"/>
                  </a:lnTo>
                  <a:lnTo>
                    <a:pt x="156" y="104"/>
                  </a:lnTo>
                  <a:lnTo>
                    <a:pt x="193" y="109"/>
                  </a:lnTo>
                  <a:lnTo>
                    <a:pt x="232" y="115"/>
                  </a:lnTo>
                  <a:lnTo>
                    <a:pt x="271" y="122"/>
                  </a:lnTo>
                  <a:lnTo>
                    <a:pt x="309" y="128"/>
                  </a:lnTo>
                  <a:lnTo>
                    <a:pt x="349" y="133"/>
                  </a:lnTo>
                  <a:lnTo>
                    <a:pt x="388" y="140"/>
                  </a:lnTo>
                  <a:lnTo>
                    <a:pt x="425" y="146"/>
                  </a:lnTo>
                  <a:lnTo>
                    <a:pt x="464" y="153"/>
                  </a:lnTo>
                  <a:lnTo>
                    <a:pt x="502" y="158"/>
                  </a:lnTo>
                  <a:lnTo>
                    <a:pt x="541" y="165"/>
                  </a:lnTo>
                  <a:lnTo>
                    <a:pt x="580" y="171"/>
                  </a:lnTo>
                  <a:lnTo>
                    <a:pt x="618" y="176"/>
                  </a:lnTo>
                  <a:lnTo>
                    <a:pt x="658" y="182"/>
                  </a:lnTo>
                  <a:lnTo>
                    <a:pt x="697" y="188"/>
                  </a:lnTo>
                  <a:lnTo>
                    <a:pt x="736" y="192"/>
                  </a:lnTo>
                  <a:lnTo>
                    <a:pt x="774" y="197"/>
                  </a:lnTo>
                  <a:lnTo>
                    <a:pt x="812" y="203"/>
                  </a:lnTo>
                  <a:lnTo>
                    <a:pt x="850" y="206"/>
                  </a:lnTo>
                  <a:lnTo>
                    <a:pt x="889" y="211"/>
                  </a:lnTo>
                  <a:lnTo>
                    <a:pt x="928" y="214"/>
                  </a:lnTo>
                  <a:lnTo>
                    <a:pt x="966" y="217"/>
                  </a:lnTo>
                  <a:lnTo>
                    <a:pt x="1006" y="220"/>
                  </a:lnTo>
                  <a:lnTo>
                    <a:pt x="1044" y="221"/>
                  </a:lnTo>
                  <a:lnTo>
                    <a:pt x="1077" y="213"/>
                  </a:lnTo>
                  <a:lnTo>
                    <a:pt x="1095" y="189"/>
                  </a:lnTo>
                  <a:lnTo>
                    <a:pt x="1098" y="157"/>
                  </a:lnTo>
                  <a:lnTo>
                    <a:pt x="1087" y="129"/>
                  </a:lnTo>
                  <a:lnTo>
                    <a:pt x="1060" y="1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2" name="Freeform 435">
              <a:extLst>
                <a:ext uri="{FF2B5EF4-FFF2-40B4-BE49-F238E27FC236}">
                  <a16:creationId xmlns:a16="http://schemas.microsoft.com/office/drawing/2014/main" id="{7E0726EE-156F-8106-4F5B-842147139119}"/>
                </a:ext>
              </a:extLst>
            </p:cNvPr>
            <p:cNvSpPr>
              <a:spLocks/>
            </p:cNvSpPr>
            <p:nvPr/>
          </p:nvSpPr>
          <p:spPr bwMode="auto">
            <a:xfrm>
              <a:off x="2665" y="3169"/>
              <a:ext cx="156" cy="31"/>
            </a:xfrm>
            <a:custGeom>
              <a:avLst/>
              <a:gdLst>
                <a:gd name="T0" fmla="*/ 21 w 1098"/>
                <a:gd name="T1" fmla="*/ 2 h 221"/>
                <a:gd name="T2" fmla="*/ 19 w 1098"/>
                <a:gd name="T3" fmla="*/ 2 h 221"/>
                <a:gd name="T4" fmla="*/ 17 w 1098"/>
                <a:gd name="T5" fmla="*/ 1 h 221"/>
                <a:gd name="T6" fmla="*/ 16 w 1098"/>
                <a:gd name="T7" fmla="*/ 1 h 221"/>
                <a:gd name="T8" fmla="*/ 14 w 1098"/>
                <a:gd name="T9" fmla="*/ 1 h 221"/>
                <a:gd name="T10" fmla="*/ 13 w 1098"/>
                <a:gd name="T11" fmla="*/ 1 h 221"/>
                <a:gd name="T12" fmla="*/ 11 w 1098"/>
                <a:gd name="T13" fmla="*/ 1 h 221"/>
                <a:gd name="T14" fmla="*/ 10 w 1098"/>
                <a:gd name="T15" fmla="*/ 1 h 221"/>
                <a:gd name="T16" fmla="*/ 8 w 1098"/>
                <a:gd name="T17" fmla="*/ 0 h 221"/>
                <a:gd name="T18" fmla="*/ 6 w 1098"/>
                <a:gd name="T19" fmla="*/ 0 h 221"/>
                <a:gd name="T20" fmla="*/ 5 w 1098"/>
                <a:gd name="T21" fmla="*/ 0 h 221"/>
                <a:gd name="T22" fmla="*/ 3 w 1098"/>
                <a:gd name="T23" fmla="*/ 0 h 221"/>
                <a:gd name="T24" fmla="*/ 2 w 1098"/>
                <a:gd name="T25" fmla="*/ 0 h 221"/>
                <a:gd name="T26" fmla="*/ 1 w 1098"/>
                <a:gd name="T27" fmla="*/ 0 h 221"/>
                <a:gd name="T28" fmla="*/ 0 w 1098"/>
                <a:gd name="T29" fmla="*/ 1 h 221"/>
                <a:gd name="T30" fmla="*/ 1 w 1098"/>
                <a:gd name="T31" fmla="*/ 2 h 221"/>
                <a:gd name="T32" fmla="*/ 2 w 1098"/>
                <a:gd name="T33" fmla="*/ 2 h 221"/>
                <a:gd name="T34" fmla="*/ 3 w 1098"/>
                <a:gd name="T35" fmla="*/ 2 h 221"/>
                <a:gd name="T36" fmla="*/ 5 w 1098"/>
                <a:gd name="T37" fmla="*/ 2 h 221"/>
                <a:gd name="T38" fmla="*/ 6 w 1098"/>
                <a:gd name="T39" fmla="*/ 3 h 221"/>
                <a:gd name="T40" fmla="*/ 8 w 1098"/>
                <a:gd name="T41" fmla="*/ 3 h 221"/>
                <a:gd name="T42" fmla="*/ 9 w 1098"/>
                <a:gd name="T43" fmla="*/ 3 h 221"/>
                <a:gd name="T44" fmla="*/ 11 w 1098"/>
                <a:gd name="T45" fmla="*/ 3 h 221"/>
                <a:gd name="T46" fmla="*/ 13 w 1098"/>
                <a:gd name="T47" fmla="*/ 4 h 221"/>
                <a:gd name="T48" fmla="*/ 14 w 1098"/>
                <a:gd name="T49" fmla="*/ 4 h 221"/>
                <a:gd name="T50" fmla="*/ 16 w 1098"/>
                <a:gd name="T51" fmla="*/ 4 h 221"/>
                <a:gd name="T52" fmla="*/ 17 w 1098"/>
                <a:gd name="T53" fmla="*/ 4 h 221"/>
                <a:gd name="T54" fmla="*/ 19 w 1098"/>
                <a:gd name="T55" fmla="*/ 4 h 221"/>
                <a:gd name="T56" fmla="*/ 20 w 1098"/>
                <a:gd name="T57" fmla="*/ 4 h 221"/>
                <a:gd name="T58" fmla="*/ 21 w 1098"/>
                <a:gd name="T59" fmla="*/ 4 h 221"/>
                <a:gd name="T60" fmla="*/ 22 w 1098"/>
                <a:gd name="T61" fmla="*/ 4 h 221"/>
                <a:gd name="T62" fmla="*/ 22 w 1098"/>
                <a:gd name="T63" fmla="*/ 3 h 221"/>
                <a:gd name="T64" fmla="*/ 21 w 1098"/>
                <a:gd name="T65" fmla="*/ 2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8" h="221">
                  <a:moveTo>
                    <a:pt x="1060" y="111"/>
                  </a:moveTo>
                  <a:lnTo>
                    <a:pt x="1022" y="101"/>
                  </a:lnTo>
                  <a:lnTo>
                    <a:pt x="985" y="92"/>
                  </a:lnTo>
                  <a:lnTo>
                    <a:pt x="946" y="84"/>
                  </a:lnTo>
                  <a:lnTo>
                    <a:pt x="907" y="75"/>
                  </a:lnTo>
                  <a:lnTo>
                    <a:pt x="867" y="70"/>
                  </a:lnTo>
                  <a:lnTo>
                    <a:pt x="829" y="63"/>
                  </a:lnTo>
                  <a:lnTo>
                    <a:pt x="791" y="57"/>
                  </a:lnTo>
                  <a:lnTo>
                    <a:pt x="751" y="51"/>
                  </a:lnTo>
                  <a:lnTo>
                    <a:pt x="713" y="47"/>
                  </a:lnTo>
                  <a:lnTo>
                    <a:pt x="674" y="42"/>
                  </a:lnTo>
                  <a:lnTo>
                    <a:pt x="633" y="38"/>
                  </a:lnTo>
                  <a:lnTo>
                    <a:pt x="592" y="34"/>
                  </a:lnTo>
                  <a:lnTo>
                    <a:pt x="553" y="32"/>
                  </a:lnTo>
                  <a:lnTo>
                    <a:pt x="514" y="29"/>
                  </a:lnTo>
                  <a:lnTo>
                    <a:pt x="474" y="25"/>
                  </a:lnTo>
                  <a:lnTo>
                    <a:pt x="434" y="23"/>
                  </a:lnTo>
                  <a:lnTo>
                    <a:pt x="394" y="21"/>
                  </a:lnTo>
                  <a:lnTo>
                    <a:pt x="356" y="18"/>
                  </a:lnTo>
                  <a:lnTo>
                    <a:pt x="316" y="17"/>
                  </a:lnTo>
                  <a:lnTo>
                    <a:pt x="275" y="14"/>
                  </a:lnTo>
                  <a:lnTo>
                    <a:pt x="235" y="13"/>
                  </a:lnTo>
                  <a:lnTo>
                    <a:pt x="197" y="10"/>
                  </a:lnTo>
                  <a:lnTo>
                    <a:pt x="157" y="8"/>
                  </a:lnTo>
                  <a:lnTo>
                    <a:pt x="118" y="6"/>
                  </a:lnTo>
                  <a:lnTo>
                    <a:pt x="80" y="4"/>
                  </a:lnTo>
                  <a:lnTo>
                    <a:pt x="41" y="0"/>
                  </a:lnTo>
                  <a:lnTo>
                    <a:pt x="10" y="12"/>
                  </a:lnTo>
                  <a:lnTo>
                    <a:pt x="0" y="40"/>
                  </a:lnTo>
                  <a:lnTo>
                    <a:pt x="11" y="70"/>
                  </a:lnTo>
                  <a:lnTo>
                    <a:pt x="41" y="87"/>
                  </a:lnTo>
                  <a:lnTo>
                    <a:pt x="80" y="92"/>
                  </a:lnTo>
                  <a:lnTo>
                    <a:pt x="118" y="98"/>
                  </a:lnTo>
                  <a:lnTo>
                    <a:pt x="156" y="104"/>
                  </a:lnTo>
                  <a:lnTo>
                    <a:pt x="193" y="109"/>
                  </a:lnTo>
                  <a:lnTo>
                    <a:pt x="232" y="115"/>
                  </a:lnTo>
                  <a:lnTo>
                    <a:pt x="271" y="122"/>
                  </a:lnTo>
                  <a:lnTo>
                    <a:pt x="309" y="128"/>
                  </a:lnTo>
                  <a:lnTo>
                    <a:pt x="349" y="133"/>
                  </a:lnTo>
                  <a:lnTo>
                    <a:pt x="388" y="140"/>
                  </a:lnTo>
                  <a:lnTo>
                    <a:pt x="425" y="146"/>
                  </a:lnTo>
                  <a:lnTo>
                    <a:pt x="464" y="153"/>
                  </a:lnTo>
                  <a:lnTo>
                    <a:pt x="502" y="158"/>
                  </a:lnTo>
                  <a:lnTo>
                    <a:pt x="541" y="165"/>
                  </a:lnTo>
                  <a:lnTo>
                    <a:pt x="580" y="171"/>
                  </a:lnTo>
                  <a:lnTo>
                    <a:pt x="618" y="176"/>
                  </a:lnTo>
                  <a:lnTo>
                    <a:pt x="658" y="182"/>
                  </a:lnTo>
                  <a:lnTo>
                    <a:pt x="697" y="188"/>
                  </a:lnTo>
                  <a:lnTo>
                    <a:pt x="736" y="192"/>
                  </a:lnTo>
                  <a:lnTo>
                    <a:pt x="774" y="197"/>
                  </a:lnTo>
                  <a:lnTo>
                    <a:pt x="812" y="203"/>
                  </a:lnTo>
                  <a:lnTo>
                    <a:pt x="850" y="206"/>
                  </a:lnTo>
                  <a:lnTo>
                    <a:pt x="889" y="211"/>
                  </a:lnTo>
                  <a:lnTo>
                    <a:pt x="928" y="214"/>
                  </a:lnTo>
                  <a:lnTo>
                    <a:pt x="966" y="217"/>
                  </a:lnTo>
                  <a:lnTo>
                    <a:pt x="1006" y="220"/>
                  </a:lnTo>
                  <a:lnTo>
                    <a:pt x="1044" y="221"/>
                  </a:lnTo>
                  <a:lnTo>
                    <a:pt x="1077" y="213"/>
                  </a:lnTo>
                  <a:lnTo>
                    <a:pt x="1095" y="189"/>
                  </a:lnTo>
                  <a:lnTo>
                    <a:pt x="1098" y="157"/>
                  </a:lnTo>
                  <a:lnTo>
                    <a:pt x="1087" y="129"/>
                  </a:lnTo>
                  <a:lnTo>
                    <a:pt x="1060"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3" name="Freeform 436">
              <a:extLst>
                <a:ext uri="{FF2B5EF4-FFF2-40B4-BE49-F238E27FC236}">
                  <a16:creationId xmlns:a16="http://schemas.microsoft.com/office/drawing/2014/main" id="{A35693EB-15DE-A7C3-99FE-8F2FBB8ACD3F}"/>
                </a:ext>
              </a:extLst>
            </p:cNvPr>
            <p:cNvSpPr>
              <a:spLocks/>
            </p:cNvSpPr>
            <p:nvPr/>
          </p:nvSpPr>
          <p:spPr bwMode="auto">
            <a:xfrm>
              <a:off x="2650" y="3225"/>
              <a:ext cx="113" cy="27"/>
            </a:xfrm>
            <a:custGeom>
              <a:avLst/>
              <a:gdLst>
                <a:gd name="T0" fmla="*/ 1 w 788"/>
                <a:gd name="T1" fmla="*/ 0 h 184"/>
                <a:gd name="T2" fmla="*/ 0 w 788"/>
                <a:gd name="T3" fmla="*/ 0 h 184"/>
                <a:gd name="T4" fmla="*/ 0 w 788"/>
                <a:gd name="T5" fmla="*/ 1 h 184"/>
                <a:gd name="T6" fmla="*/ 0 w 788"/>
                <a:gd name="T7" fmla="*/ 1 h 184"/>
                <a:gd name="T8" fmla="*/ 0 w 788"/>
                <a:gd name="T9" fmla="*/ 1 h 184"/>
                <a:gd name="T10" fmla="*/ 1 w 788"/>
                <a:gd name="T11" fmla="*/ 2 h 184"/>
                <a:gd name="T12" fmla="*/ 2 w 788"/>
                <a:gd name="T13" fmla="*/ 2 h 184"/>
                <a:gd name="T14" fmla="*/ 3 w 788"/>
                <a:gd name="T15" fmla="*/ 2 h 184"/>
                <a:gd name="T16" fmla="*/ 4 w 788"/>
                <a:gd name="T17" fmla="*/ 2 h 184"/>
                <a:gd name="T18" fmla="*/ 4 w 788"/>
                <a:gd name="T19" fmla="*/ 3 h 184"/>
                <a:gd name="T20" fmla="*/ 5 w 788"/>
                <a:gd name="T21" fmla="*/ 3 h 184"/>
                <a:gd name="T22" fmla="*/ 6 w 788"/>
                <a:gd name="T23" fmla="*/ 3 h 184"/>
                <a:gd name="T24" fmla="*/ 7 w 788"/>
                <a:gd name="T25" fmla="*/ 3 h 184"/>
                <a:gd name="T26" fmla="*/ 8 w 788"/>
                <a:gd name="T27" fmla="*/ 3 h 184"/>
                <a:gd name="T28" fmla="*/ 8 w 788"/>
                <a:gd name="T29" fmla="*/ 4 h 184"/>
                <a:gd name="T30" fmla="*/ 9 w 788"/>
                <a:gd name="T31" fmla="*/ 4 h 184"/>
                <a:gd name="T32" fmla="*/ 10 w 788"/>
                <a:gd name="T33" fmla="*/ 4 h 184"/>
                <a:gd name="T34" fmla="*/ 11 w 788"/>
                <a:gd name="T35" fmla="*/ 4 h 184"/>
                <a:gd name="T36" fmla="*/ 12 w 788"/>
                <a:gd name="T37" fmla="*/ 4 h 184"/>
                <a:gd name="T38" fmla="*/ 13 w 788"/>
                <a:gd name="T39" fmla="*/ 4 h 184"/>
                <a:gd name="T40" fmla="*/ 13 w 788"/>
                <a:gd name="T41" fmla="*/ 4 h 184"/>
                <a:gd name="T42" fmla="*/ 14 w 788"/>
                <a:gd name="T43" fmla="*/ 4 h 184"/>
                <a:gd name="T44" fmla="*/ 15 w 788"/>
                <a:gd name="T45" fmla="*/ 4 h 184"/>
                <a:gd name="T46" fmla="*/ 15 w 788"/>
                <a:gd name="T47" fmla="*/ 4 h 184"/>
                <a:gd name="T48" fmla="*/ 16 w 788"/>
                <a:gd name="T49" fmla="*/ 4 h 184"/>
                <a:gd name="T50" fmla="*/ 16 w 788"/>
                <a:gd name="T51" fmla="*/ 3 h 184"/>
                <a:gd name="T52" fmla="*/ 16 w 788"/>
                <a:gd name="T53" fmla="*/ 2 h 184"/>
                <a:gd name="T54" fmla="*/ 15 w 788"/>
                <a:gd name="T55" fmla="*/ 2 h 184"/>
                <a:gd name="T56" fmla="*/ 15 w 788"/>
                <a:gd name="T57" fmla="*/ 2 h 184"/>
                <a:gd name="T58" fmla="*/ 15 w 788"/>
                <a:gd name="T59" fmla="*/ 1 h 184"/>
                <a:gd name="T60" fmla="*/ 14 w 788"/>
                <a:gd name="T61" fmla="*/ 1 h 184"/>
                <a:gd name="T62" fmla="*/ 13 w 788"/>
                <a:gd name="T63" fmla="*/ 1 h 184"/>
                <a:gd name="T64" fmla="*/ 12 w 788"/>
                <a:gd name="T65" fmla="*/ 1 h 184"/>
                <a:gd name="T66" fmla="*/ 11 w 788"/>
                <a:gd name="T67" fmla="*/ 1 h 184"/>
                <a:gd name="T68" fmla="*/ 11 w 788"/>
                <a:gd name="T69" fmla="*/ 1 h 184"/>
                <a:gd name="T70" fmla="*/ 10 w 788"/>
                <a:gd name="T71" fmla="*/ 1 h 184"/>
                <a:gd name="T72" fmla="*/ 9 w 788"/>
                <a:gd name="T73" fmla="*/ 1 h 184"/>
                <a:gd name="T74" fmla="*/ 8 w 788"/>
                <a:gd name="T75" fmla="*/ 1 h 184"/>
                <a:gd name="T76" fmla="*/ 7 w 788"/>
                <a:gd name="T77" fmla="*/ 1 h 184"/>
                <a:gd name="T78" fmla="*/ 6 w 788"/>
                <a:gd name="T79" fmla="*/ 1 h 184"/>
                <a:gd name="T80" fmla="*/ 6 w 788"/>
                <a:gd name="T81" fmla="*/ 1 h 184"/>
                <a:gd name="T82" fmla="*/ 5 w 788"/>
                <a:gd name="T83" fmla="*/ 1 h 184"/>
                <a:gd name="T84" fmla="*/ 4 w 788"/>
                <a:gd name="T85" fmla="*/ 1 h 184"/>
                <a:gd name="T86" fmla="*/ 3 w 788"/>
                <a:gd name="T87" fmla="*/ 1 h 184"/>
                <a:gd name="T88" fmla="*/ 2 w 788"/>
                <a:gd name="T89" fmla="*/ 0 h 184"/>
                <a:gd name="T90" fmla="*/ 2 w 788"/>
                <a:gd name="T91" fmla="*/ 0 h 184"/>
                <a:gd name="T92" fmla="*/ 1 w 788"/>
                <a:gd name="T93" fmla="*/ 0 h 184"/>
                <a:gd name="T94" fmla="*/ 1 w 788"/>
                <a:gd name="T95" fmla="*/ 0 h 1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88" h="184">
                  <a:moveTo>
                    <a:pt x="40" y="0"/>
                  </a:moveTo>
                  <a:lnTo>
                    <a:pt x="8" y="9"/>
                  </a:lnTo>
                  <a:lnTo>
                    <a:pt x="0" y="39"/>
                  </a:lnTo>
                  <a:lnTo>
                    <a:pt x="23" y="64"/>
                  </a:lnTo>
                  <a:lnTo>
                    <a:pt x="59" y="78"/>
                  </a:lnTo>
                  <a:lnTo>
                    <a:pt x="96" y="90"/>
                  </a:lnTo>
                  <a:lnTo>
                    <a:pt x="136" y="101"/>
                  </a:lnTo>
                  <a:lnTo>
                    <a:pt x="174" y="113"/>
                  </a:lnTo>
                  <a:lnTo>
                    <a:pt x="212" y="124"/>
                  </a:lnTo>
                  <a:lnTo>
                    <a:pt x="252" y="133"/>
                  </a:lnTo>
                  <a:lnTo>
                    <a:pt x="292" y="142"/>
                  </a:lnTo>
                  <a:lnTo>
                    <a:pt x="332" y="149"/>
                  </a:lnTo>
                  <a:lnTo>
                    <a:pt x="372" y="158"/>
                  </a:lnTo>
                  <a:lnTo>
                    <a:pt x="414" y="163"/>
                  </a:lnTo>
                  <a:lnTo>
                    <a:pt x="453" y="170"/>
                  </a:lnTo>
                  <a:lnTo>
                    <a:pt x="494" y="174"/>
                  </a:lnTo>
                  <a:lnTo>
                    <a:pt x="534" y="178"/>
                  </a:lnTo>
                  <a:lnTo>
                    <a:pt x="574" y="181"/>
                  </a:lnTo>
                  <a:lnTo>
                    <a:pt x="614" y="182"/>
                  </a:lnTo>
                  <a:lnTo>
                    <a:pt x="654" y="183"/>
                  </a:lnTo>
                  <a:lnTo>
                    <a:pt x="693" y="184"/>
                  </a:lnTo>
                  <a:lnTo>
                    <a:pt x="734" y="183"/>
                  </a:lnTo>
                  <a:lnTo>
                    <a:pt x="772" y="167"/>
                  </a:lnTo>
                  <a:lnTo>
                    <a:pt x="788" y="133"/>
                  </a:lnTo>
                  <a:lnTo>
                    <a:pt x="781" y="97"/>
                  </a:lnTo>
                  <a:lnTo>
                    <a:pt x="749" y="73"/>
                  </a:lnTo>
                  <a:lnTo>
                    <a:pt x="709" y="64"/>
                  </a:lnTo>
                  <a:lnTo>
                    <a:pt x="669" y="59"/>
                  </a:lnTo>
                  <a:lnTo>
                    <a:pt x="631" y="53"/>
                  </a:lnTo>
                  <a:lnTo>
                    <a:pt x="592" y="50"/>
                  </a:lnTo>
                  <a:lnTo>
                    <a:pt x="552" y="48"/>
                  </a:lnTo>
                  <a:lnTo>
                    <a:pt x="514" y="46"/>
                  </a:lnTo>
                  <a:lnTo>
                    <a:pt x="474" y="43"/>
                  </a:lnTo>
                  <a:lnTo>
                    <a:pt x="434" y="43"/>
                  </a:lnTo>
                  <a:lnTo>
                    <a:pt x="394" y="43"/>
                  </a:lnTo>
                  <a:lnTo>
                    <a:pt x="353" y="41"/>
                  </a:lnTo>
                  <a:lnTo>
                    <a:pt x="315" y="41"/>
                  </a:lnTo>
                  <a:lnTo>
                    <a:pt x="275" y="39"/>
                  </a:lnTo>
                  <a:lnTo>
                    <a:pt x="235" y="34"/>
                  </a:lnTo>
                  <a:lnTo>
                    <a:pt x="196" y="32"/>
                  </a:lnTo>
                  <a:lnTo>
                    <a:pt x="157" y="28"/>
                  </a:lnTo>
                  <a:lnTo>
                    <a:pt x="118" y="21"/>
                  </a:lnTo>
                  <a:lnTo>
                    <a:pt x="78" y="12"/>
                  </a:lnTo>
                  <a:lnTo>
                    <a:pt x="4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4" name="Freeform 437">
              <a:extLst>
                <a:ext uri="{FF2B5EF4-FFF2-40B4-BE49-F238E27FC236}">
                  <a16:creationId xmlns:a16="http://schemas.microsoft.com/office/drawing/2014/main" id="{7ADACE34-EAD6-6FBD-6AEC-AB98759AA343}"/>
                </a:ext>
              </a:extLst>
            </p:cNvPr>
            <p:cNvSpPr>
              <a:spLocks/>
            </p:cNvSpPr>
            <p:nvPr/>
          </p:nvSpPr>
          <p:spPr bwMode="auto">
            <a:xfrm>
              <a:off x="2650" y="3225"/>
              <a:ext cx="113" cy="27"/>
            </a:xfrm>
            <a:custGeom>
              <a:avLst/>
              <a:gdLst>
                <a:gd name="T0" fmla="*/ 1 w 788"/>
                <a:gd name="T1" fmla="*/ 0 h 184"/>
                <a:gd name="T2" fmla="*/ 0 w 788"/>
                <a:gd name="T3" fmla="*/ 0 h 184"/>
                <a:gd name="T4" fmla="*/ 0 w 788"/>
                <a:gd name="T5" fmla="*/ 1 h 184"/>
                <a:gd name="T6" fmla="*/ 0 w 788"/>
                <a:gd name="T7" fmla="*/ 1 h 184"/>
                <a:gd name="T8" fmla="*/ 0 w 788"/>
                <a:gd name="T9" fmla="*/ 1 h 184"/>
                <a:gd name="T10" fmla="*/ 1 w 788"/>
                <a:gd name="T11" fmla="*/ 2 h 184"/>
                <a:gd name="T12" fmla="*/ 2 w 788"/>
                <a:gd name="T13" fmla="*/ 2 h 184"/>
                <a:gd name="T14" fmla="*/ 3 w 788"/>
                <a:gd name="T15" fmla="*/ 2 h 184"/>
                <a:gd name="T16" fmla="*/ 4 w 788"/>
                <a:gd name="T17" fmla="*/ 2 h 184"/>
                <a:gd name="T18" fmla="*/ 4 w 788"/>
                <a:gd name="T19" fmla="*/ 3 h 184"/>
                <a:gd name="T20" fmla="*/ 5 w 788"/>
                <a:gd name="T21" fmla="*/ 3 h 184"/>
                <a:gd name="T22" fmla="*/ 6 w 788"/>
                <a:gd name="T23" fmla="*/ 3 h 184"/>
                <a:gd name="T24" fmla="*/ 7 w 788"/>
                <a:gd name="T25" fmla="*/ 3 h 184"/>
                <a:gd name="T26" fmla="*/ 8 w 788"/>
                <a:gd name="T27" fmla="*/ 3 h 184"/>
                <a:gd name="T28" fmla="*/ 8 w 788"/>
                <a:gd name="T29" fmla="*/ 4 h 184"/>
                <a:gd name="T30" fmla="*/ 9 w 788"/>
                <a:gd name="T31" fmla="*/ 4 h 184"/>
                <a:gd name="T32" fmla="*/ 10 w 788"/>
                <a:gd name="T33" fmla="*/ 4 h 184"/>
                <a:gd name="T34" fmla="*/ 11 w 788"/>
                <a:gd name="T35" fmla="*/ 4 h 184"/>
                <a:gd name="T36" fmla="*/ 12 w 788"/>
                <a:gd name="T37" fmla="*/ 4 h 184"/>
                <a:gd name="T38" fmla="*/ 13 w 788"/>
                <a:gd name="T39" fmla="*/ 4 h 184"/>
                <a:gd name="T40" fmla="*/ 13 w 788"/>
                <a:gd name="T41" fmla="*/ 4 h 184"/>
                <a:gd name="T42" fmla="*/ 14 w 788"/>
                <a:gd name="T43" fmla="*/ 4 h 184"/>
                <a:gd name="T44" fmla="*/ 15 w 788"/>
                <a:gd name="T45" fmla="*/ 4 h 184"/>
                <a:gd name="T46" fmla="*/ 15 w 788"/>
                <a:gd name="T47" fmla="*/ 4 h 184"/>
                <a:gd name="T48" fmla="*/ 16 w 788"/>
                <a:gd name="T49" fmla="*/ 4 h 184"/>
                <a:gd name="T50" fmla="*/ 16 w 788"/>
                <a:gd name="T51" fmla="*/ 3 h 184"/>
                <a:gd name="T52" fmla="*/ 16 w 788"/>
                <a:gd name="T53" fmla="*/ 2 h 184"/>
                <a:gd name="T54" fmla="*/ 15 w 788"/>
                <a:gd name="T55" fmla="*/ 2 h 184"/>
                <a:gd name="T56" fmla="*/ 15 w 788"/>
                <a:gd name="T57" fmla="*/ 2 h 184"/>
                <a:gd name="T58" fmla="*/ 15 w 788"/>
                <a:gd name="T59" fmla="*/ 1 h 184"/>
                <a:gd name="T60" fmla="*/ 14 w 788"/>
                <a:gd name="T61" fmla="*/ 1 h 184"/>
                <a:gd name="T62" fmla="*/ 13 w 788"/>
                <a:gd name="T63" fmla="*/ 1 h 184"/>
                <a:gd name="T64" fmla="*/ 12 w 788"/>
                <a:gd name="T65" fmla="*/ 1 h 184"/>
                <a:gd name="T66" fmla="*/ 11 w 788"/>
                <a:gd name="T67" fmla="*/ 1 h 184"/>
                <a:gd name="T68" fmla="*/ 11 w 788"/>
                <a:gd name="T69" fmla="*/ 1 h 184"/>
                <a:gd name="T70" fmla="*/ 10 w 788"/>
                <a:gd name="T71" fmla="*/ 1 h 184"/>
                <a:gd name="T72" fmla="*/ 9 w 788"/>
                <a:gd name="T73" fmla="*/ 1 h 184"/>
                <a:gd name="T74" fmla="*/ 8 w 788"/>
                <a:gd name="T75" fmla="*/ 1 h 184"/>
                <a:gd name="T76" fmla="*/ 7 w 788"/>
                <a:gd name="T77" fmla="*/ 1 h 184"/>
                <a:gd name="T78" fmla="*/ 6 w 788"/>
                <a:gd name="T79" fmla="*/ 1 h 184"/>
                <a:gd name="T80" fmla="*/ 6 w 788"/>
                <a:gd name="T81" fmla="*/ 1 h 184"/>
                <a:gd name="T82" fmla="*/ 5 w 788"/>
                <a:gd name="T83" fmla="*/ 1 h 184"/>
                <a:gd name="T84" fmla="*/ 4 w 788"/>
                <a:gd name="T85" fmla="*/ 1 h 184"/>
                <a:gd name="T86" fmla="*/ 3 w 788"/>
                <a:gd name="T87" fmla="*/ 1 h 184"/>
                <a:gd name="T88" fmla="*/ 2 w 788"/>
                <a:gd name="T89" fmla="*/ 0 h 184"/>
                <a:gd name="T90" fmla="*/ 2 w 788"/>
                <a:gd name="T91" fmla="*/ 0 h 184"/>
                <a:gd name="T92" fmla="*/ 1 w 788"/>
                <a:gd name="T93" fmla="*/ 0 h 184"/>
                <a:gd name="T94" fmla="*/ 1 w 788"/>
                <a:gd name="T95" fmla="*/ 0 h 1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88" h="184">
                  <a:moveTo>
                    <a:pt x="40" y="0"/>
                  </a:moveTo>
                  <a:lnTo>
                    <a:pt x="8" y="9"/>
                  </a:lnTo>
                  <a:lnTo>
                    <a:pt x="0" y="39"/>
                  </a:lnTo>
                  <a:lnTo>
                    <a:pt x="23" y="64"/>
                  </a:lnTo>
                  <a:lnTo>
                    <a:pt x="59" y="78"/>
                  </a:lnTo>
                  <a:lnTo>
                    <a:pt x="96" y="90"/>
                  </a:lnTo>
                  <a:lnTo>
                    <a:pt x="136" y="101"/>
                  </a:lnTo>
                  <a:lnTo>
                    <a:pt x="174" y="113"/>
                  </a:lnTo>
                  <a:lnTo>
                    <a:pt x="212" y="124"/>
                  </a:lnTo>
                  <a:lnTo>
                    <a:pt x="252" y="133"/>
                  </a:lnTo>
                  <a:lnTo>
                    <a:pt x="292" y="142"/>
                  </a:lnTo>
                  <a:lnTo>
                    <a:pt x="332" y="149"/>
                  </a:lnTo>
                  <a:lnTo>
                    <a:pt x="372" y="158"/>
                  </a:lnTo>
                  <a:lnTo>
                    <a:pt x="414" y="163"/>
                  </a:lnTo>
                  <a:lnTo>
                    <a:pt x="453" y="170"/>
                  </a:lnTo>
                  <a:lnTo>
                    <a:pt x="494" y="174"/>
                  </a:lnTo>
                  <a:lnTo>
                    <a:pt x="534" y="178"/>
                  </a:lnTo>
                  <a:lnTo>
                    <a:pt x="574" y="181"/>
                  </a:lnTo>
                  <a:lnTo>
                    <a:pt x="614" y="182"/>
                  </a:lnTo>
                  <a:lnTo>
                    <a:pt x="654" y="183"/>
                  </a:lnTo>
                  <a:lnTo>
                    <a:pt x="693" y="184"/>
                  </a:lnTo>
                  <a:lnTo>
                    <a:pt x="734" y="183"/>
                  </a:lnTo>
                  <a:lnTo>
                    <a:pt x="772" y="167"/>
                  </a:lnTo>
                  <a:lnTo>
                    <a:pt x="788" y="133"/>
                  </a:lnTo>
                  <a:lnTo>
                    <a:pt x="781" y="97"/>
                  </a:lnTo>
                  <a:lnTo>
                    <a:pt x="749" y="73"/>
                  </a:lnTo>
                  <a:lnTo>
                    <a:pt x="709" y="64"/>
                  </a:lnTo>
                  <a:lnTo>
                    <a:pt x="669" y="59"/>
                  </a:lnTo>
                  <a:lnTo>
                    <a:pt x="631" y="53"/>
                  </a:lnTo>
                  <a:lnTo>
                    <a:pt x="592" y="50"/>
                  </a:lnTo>
                  <a:lnTo>
                    <a:pt x="552" y="48"/>
                  </a:lnTo>
                  <a:lnTo>
                    <a:pt x="514" y="46"/>
                  </a:lnTo>
                  <a:lnTo>
                    <a:pt x="474" y="43"/>
                  </a:lnTo>
                  <a:lnTo>
                    <a:pt x="434" y="43"/>
                  </a:lnTo>
                  <a:lnTo>
                    <a:pt x="394" y="43"/>
                  </a:lnTo>
                  <a:lnTo>
                    <a:pt x="353" y="41"/>
                  </a:lnTo>
                  <a:lnTo>
                    <a:pt x="315" y="41"/>
                  </a:lnTo>
                  <a:lnTo>
                    <a:pt x="275" y="39"/>
                  </a:lnTo>
                  <a:lnTo>
                    <a:pt x="235" y="34"/>
                  </a:lnTo>
                  <a:lnTo>
                    <a:pt x="196" y="32"/>
                  </a:lnTo>
                  <a:lnTo>
                    <a:pt x="157" y="28"/>
                  </a:lnTo>
                  <a:lnTo>
                    <a:pt x="118" y="21"/>
                  </a:lnTo>
                  <a:lnTo>
                    <a:pt x="78" y="12"/>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5" name="Freeform 438">
              <a:extLst>
                <a:ext uri="{FF2B5EF4-FFF2-40B4-BE49-F238E27FC236}">
                  <a16:creationId xmlns:a16="http://schemas.microsoft.com/office/drawing/2014/main" id="{07DAF214-A155-8D26-3688-DAE3F501C893}"/>
                </a:ext>
              </a:extLst>
            </p:cNvPr>
            <p:cNvSpPr>
              <a:spLocks/>
            </p:cNvSpPr>
            <p:nvPr/>
          </p:nvSpPr>
          <p:spPr bwMode="auto">
            <a:xfrm>
              <a:off x="2720" y="2978"/>
              <a:ext cx="112" cy="26"/>
            </a:xfrm>
            <a:custGeom>
              <a:avLst/>
              <a:gdLst>
                <a:gd name="T0" fmla="*/ 15 w 787"/>
                <a:gd name="T1" fmla="*/ 4 h 183"/>
                <a:gd name="T2" fmla="*/ 16 w 787"/>
                <a:gd name="T3" fmla="*/ 3 h 183"/>
                <a:gd name="T4" fmla="*/ 16 w 787"/>
                <a:gd name="T5" fmla="*/ 3 h 183"/>
                <a:gd name="T6" fmla="*/ 16 w 787"/>
                <a:gd name="T7" fmla="*/ 2 h 183"/>
                <a:gd name="T8" fmla="*/ 15 w 787"/>
                <a:gd name="T9" fmla="*/ 1 h 183"/>
                <a:gd name="T10" fmla="*/ 15 w 787"/>
                <a:gd name="T11" fmla="*/ 1 h 183"/>
                <a:gd name="T12" fmla="*/ 14 w 787"/>
                <a:gd name="T13" fmla="*/ 1 h 183"/>
                <a:gd name="T14" fmla="*/ 14 w 787"/>
                <a:gd name="T15" fmla="*/ 1 h 183"/>
                <a:gd name="T16" fmla="*/ 13 w 787"/>
                <a:gd name="T17" fmla="*/ 1 h 183"/>
                <a:gd name="T18" fmla="*/ 12 w 787"/>
                <a:gd name="T19" fmla="*/ 1 h 183"/>
                <a:gd name="T20" fmla="*/ 11 w 787"/>
                <a:gd name="T21" fmla="*/ 1 h 183"/>
                <a:gd name="T22" fmla="*/ 10 w 787"/>
                <a:gd name="T23" fmla="*/ 1 h 183"/>
                <a:gd name="T24" fmla="*/ 10 w 787"/>
                <a:gd name="T25" fmla="*/ 1 h 183"/>
                <a:gd name="T26" fmla="*/ 9 w 787"/>
                <a:gd name="T27" fmla="*/ 1 h 183"/>
                <a:gd name="T28" fmla="*/ 8 w 787"/>
                <a:gd name="T29" fmla="*/ 1 h 183"/>
                <a:gd name="T30" fmla="*/ 7 w 787"/>
                <a:gd name="T31" fmla="*/ 1 h 183"/>
                <a:gd name="T32" fmla="*/ 6 w 787"/>
                <a:gd name="T33" fmla="*/ 1 h 183"/>
                <a:gd name="T34" fmla="*/ 6 w 787"/>
                <a:gd name="T35" fmla="*/ 1 h 183"/>
                <a:gd name="T36" fmla="*/ 5 w 787"/>
                <a:gd name="T37" fmla="*/ 1 h 183"/>
                <a:gd name="T38" fmla="*/ 4 w 787"/>
                <a:gd name="T39" fmla="*/ 1 h 183"/>
                <a:gd name="T40" fmla="*/ 3 w 787"/>
                <a:gd name="T41" fmla="*/ 1 h 183"/>
                <a:gd name="T42" fmla="*/ 2 w 787"/>
                <a:gd name="T43" fmla="*/ 0 h 183"/>
                <a:gd name="T44" fmla="*/ 2 w 787"/>
                <a:gd name="T45" fmla="*/ 0 h 183"/>
                <a:gd name="T46" fmla="*/ 1 w 787"/>
                <a:gd name="T47" fmla="*/ 0 h 183"/>
                <a:gd name="T48" fmla="*/ 1 w 787"/>
                <a:gd name="T49" fmla="*/ 0 h 183"/>
                <a:gd name="T50" fmla="*/ 0 w 787"/>
                <a:gd name="T51" fmla="*/ 0 h 183"/>
                <a:gd name="T52" fmla="*/ 0 w 787"/>
                <a:gd name="T53" fmla="*/ 1 h 183"/>
                <a:gd name="T54" fmla="*/ 0 w 787"/>
                <a:gd name="T55" fmla="*/ 1 h 183"/>
                <a:gd name="T56" fmla="*/ 0 w 787"/>
                <a:gd name="T57" fmla="*/ 1 h 183"/>
                <a:gd name="T58" fmla="*/ 1 w 787"/>
                <a:gd name="T59" fmla="*/ 2 h 183"/>
                <a:gd name="T60" fmla="*/ 2 w 787"/>
                <a:gd name="T61" fmla="*/ 2 h 183"/>
                <a:gd name="T62" fmla="*/ 3 w 787"/>
                <a:gd name="T63" fmla="*/ 2 h 183"/>
                <a:gd name="T64" fmla="*/ 4 w 787"/>
                <a:gd name="T65" fmla="*/ 2 h 183"/>
                <a:gd name="T66" fmla="*/ 4 w 787"/>
                <a:gd name="T67" fmla="*/ 2 h 183"/>
                <a:gd name="T68" fmla="*/ 5 w 787"/>
                <a:gd name="T69" fmla="*/ 3 h 183"/>
                <a:gd name="T70" fmla="*/ 6 w 787"/>
                <a:gd name="T71" fmla="*/ 3 h 183"/>
                <a:gd name="T72" fmla="*/ 7 w 787"/>
                <a:gd name="T73" fmla="*/ 3 h 183"/>
                <a:gd name="T74" fmla="*/ 8 w 787"/>
                <a:gd name="T75" fmla="*/ 3 h 183"/>
                <a:gd name="T76" fmla="*/ 8 w 787"/>
                <a:gd name="T77" fmla="*/ 3 h 183"/>
                <a:gd name="T78" fmla="*/ 9 w 787"/>
                <a:gd name="T79" fmla="*/ 3 h 183"/>
                <a:gd name="T80" fmla="*/ 10 w 787"/>
                <a:gd name="T81" fmla="*/ 4 h 183"/>
                <a:gd name="T82" fmla="*/ 11 w 787"/>
                <a:gd name="T83" fmla="*/ 4 h 183"/>
                <a:gd name="T84" fmla="*/ 12 w 787"/>
                <a:gd name="T85" fmla="*/ 4 h 183"/>
                <a:gd name="T86" fmla="*/ 13 w 787"/>
                <a:gd name="T87" fmla="*/ 4 h 183"/>
                <a:gd name="T88" fmla="*/ 13 w 787"/>
                <a:gd name="T89" fmla="*/ 4 h 183"/>
                <a:gd name="T90" fmla="*/ 14 w 787"/>
                <a:gd name="T91" fmla="*/ 4 h 183"/>
                <a:gd name="T92" fmla="*/ 15 w 787"/>
                <a:gd name="T93" fmla="*/ 4 h 183"/>
                <a:gd name="T94" fmla="*/ 15 w 787"/>
                <a:gd name="T95" fmla="*/ 4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87" h="183">
                  <a:moveTo>
                    <a:pt x="734" y="182"/>
                  </a:moveTo>
                  <a:lnTo>
                    <a:pt x="771" y="167"/>
                  </a:lnTo>
                  <a:lnTo>
                    <a:pt x="787" y="133"/>
                  </a:lnTo>
                  <a:lnTo>
                    <a:pt x="780" y="96"/>
                  </a:lnTo>
                  <a:lnTo>
                    <a:pt x="747" y="73"/>
                  </a:lnTo>
                  <a:lnTo>
                    <a:pt x="710" y="65"/>
                  </a:lnTo>
                  <a:lnTo>
                    <a:pt x="671" y="58"/>
                  </a:lnTo>
                  <a:lnTo>
                    <a:pt x="633" y="52"/>
                  </a:lnTo>
                  <a:lnTo>
                    <a:pt x="593" y="49"/>
                  </a:lnTo>
                  <a:lnTo>
                    <a:pt x="553" y="47"/>
                  </a:lnTo>
                  <a:lnTo>
                    <a:pt x="513" y="45"/>
                  </a:lnTo>
                  <a:lnTo>
                    <a:pt x="473" y="43"/>
                  </a:lnTo>
                  <a:lnTo>
                    <a:pt x="434" y="42"/>
                  </a:lnTo>
                  <a:lnTo>
                    <a:pt x="395" y="42"/>
                  </a:lnTo>
                  <a:lnTo>
                    <a:pt x="355" y="41"/>
                  </a:lnTo>
                  <a:lnTo>
                    <a:pt x="315" y="39"/>
                  </a:lnTo>
                  <a:lnTo>
                    <a:pt x="276" y="38"/>
                  </a:lnTo>
                  <a:lnTo>
                    <a:pt x="237" y="35"/>
                  </a:lnTo>
                  <a:lnTo>
                    <a:pt x="196" y="31"/>
                  </a:lnTo>
                  <a:lnTo>
                    <a:pt x="156" y="26"/>
                  </a:lnTo>
                  <a:lnTo>
                    <a:pt x="117" y="18"/>
                  </a:lnTo>
                  <a:lnTo>
                    <a:pt x="79" y="10"/>
                  </a:lnTo>
                  <a:lnTo>
                    <a:pt x="40" y="0"/>
                  </a:lnTo>
                  <a:lnTo>
                    <a:pt x="8" y="7"/>
                  </a:lnTo>
                  <a:lnTo>
                    <a:pt x="0" y="38"/>
                  </a:lnTo>
                  <a:lnTo>
                    <a:pt x="23" y="64"/>
                  </a:lnTo>
                  <a:lnTo>
                    <a:pt x="60" y="78"/>
                  </a:lnTo>
                  <a:lnTo>
                    <a:pt x="97" y="90"/>
                  </a:lnTo>
                  <a:lnTo>
                    <a:pt x="135" y="103"/>
                  </a:lnTo>
                  <a:lnTo>
                    <a:pt x="173" y="113"/>
                  </a:lnTo>
                  <a:lnTo>
                    <a:pt x="212" y="123"/>
                  </a:lnTo>
                  <a:lnTo>
                    <a:pt x="253" y="133"/>
                  </a:lnTo>
                  <a:lnTo>
                    <a:pt x="293" y="142"/>
                  </a:lnTo>
                  <a:lnTo>
                    <a:pt x="332" y="150"/>
                  </a:lnTo>
                  <a:lnTo>
                    <a:pt x="372" y="157"/>
                  </a:lnTo>
                  <a:lnTo>
                    <a:pt x="413" y="164"/>
                  </a:lnTo>
                  <a:lnTo>
                    <a:pt x="453" y="170"/>
                  </a:lnTo>
                  <a:lnTo>
                    <a:pt x="493" y="173"/>
                  </a:lnTo>
                  <a:lnTo>
                    <a:pt x="534" y="178"/>
                  </a:lnTo>
                  <a:lnTo>
                    <a:pt x="575" y="180"/>
                  </a:lnTo>
                  <a:lnTo>
                    <a:pt x="615" y="182"/>
                  </a:lnTo>
                  <a:lnTo>
                    <a:pt x="655" y="183"/>
                  </a:lnTo>
                  <a:lnTo>
                    <a:pt x="694" y="183"/>
                  </a:lnTo>
                  <a:lnTo>
                    <a:pt x="734" y="18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6" name="Freeform 439">
              <a:extLst>
                <a:ext uri="{FF2B5EF4-FFF2-40B4-BE49-F238E27FC236}">
                  <a16:creationId xmlns:a16="http://schemas.microsoft.com/office/drawing/2014/main" id="{DE816B64-6EF6-88F4-E8C5-C053E7354E6A}"/>
                </a:ext>
              </a:extLst>
            </p:cNvPr>
            <p:cNvSpPr>
              <a:spLocks/>
            </p:cNvSpPr>
            <p:nvPr/>
          </p:nvSpPr>
          <p:spPr bwMode="auto">
            <a:xfrm>
              <a:off x="2720" y="2978"/>
              <a:ext cx="112" cy="26"/>
            </a:xfrm>
            <a:custGeom>
              <a:avLst/>
              <a:gdLst>
                <a:gd name="T0" fmla="*/ 15 w 787"/>
                <a:gd name="T1" fmla="*/ 4 h 183"/>
                <a:gd name="T2" fmla="*/ 16 w 787"/>
                <a:gd name="T3" fmla="*/ 3 h 183"/>
                <a:gd name="T4" fmla="*/ 16 w 787"/>
                <a:gd name="T5" fmla="*/ 3 h 183"/>
                <a:gd name="T6" fmla="*/ 16 w 787"/>
                <a:gd name="T7" fmla="*/ 2 h 183"/>
                <a:gd name="T8" fmla="*/ 15 w 787"/>
                <a:gd name="T9" fmla="*/ 1 h 183"/>
                <a:gd name="T10" fmla="*/ 15 w 787"/>
                <a:gd name="T11" fmla="*/ 1 h 183"/>
                <a:gd name="T12" fmla="*/ 14 w 787"/>
                <a:gd name="T13" fmla="*/ 1 h 183"/>
                <a:gd name="T14" fmla="*/ 14 w 787"/>
                <a:gd name="T15" fmla="*/ 1 h 183"/>
                <a:gd name="T16" fmla="*/ 13 w 787"/>
                <a:gd name="T17" fmla="*/ 1 h 183"/>
                <a:gd name="T18" fmla="*/ 12 w 787"/>
                <a:gd name="T19" fmla="*/ 1 h 183"/>
                <a:gd name="T20" fmla="*/ 11 w 787"/>
                <a:gd name="T21" fmla="*/ 1 h 183"/>
                <a:gd name="T22" fmla="*/ 10 w 787"/>
                <a:gd name="T23" fmla="*/ 1 h 183"/>
                <a:gd name="T24" fmla="*/ 10 w 787"/>
                <a:gd name="T25" fmla="*/ 1 h 183"/>
                <a:gd name="T26" fmla="*/ 9 w 787"/>
                <a:gd name="T27" fmla="*/ 1 h 183"/>
                <a:gd name="T28" fmla="*/ 8 w 787"/>
                <a:gd name="T29" fmla="*/ 1 h 183"/>
                <a:gd name="T30" fmla="*/ 7 w 787"/>
                <a:gd name="T31" fmla="*/ 1 h 183"/>
                <a:gd name="T32" fmla="*/ 6 w 787"/>
                <a:gd name="T33" fmla="*/ 1 h 183"/>
                <a:gd name="T34" fmla="*/ 6 w 787"/>
                <a:gd name="T35" fmla="*/ 1 h 183"/>
                <a:gd name="T36" fmla="*/ 5 w 787"/>
                <a:gd name="T37" fmla="*/ 1 h 183"/>
                <a:gd name="T38" fmla="*/ 4 w 787"/>
                <a:gd name="T39" fmla="*/ 1 h 183"/>
                <a:gd name="T40" fmla="*/ 3 w 787"/>
                <a:gd name="T41" fmla="*/ 1 h 183"/>
                <a:gd name="T42" fmla="*/ 2 w 787"/>
                <a:gd name="T43" fmla="*/ 0 h 183"/>
                <a:gd name="T44" fmla="*/ 2 w 787"/>
                <a:gd name="T45" fmla="*/ 0 h 183"/>
                <a:gd name="T46" fmla="*/ 1 w 787"/>
                <a:gd name="T47" fmla="*/ 0 h 183"/>
                <a:gd name="T48" fmla="*/ 1 w 787"/>
                <a:gd name="T49" fmla="*/ 0 h 183"/>
                <a:gd name="T50" fmla="*/ 0 w 787"/>
                <a:gd name="T51" fmla="*/ 0 h 183"/>
                <a:gd name="T52" fmla="*/ 0 w 787"/>
                <a:gd name="T53" fmla="*/ 1 h 183"/>
                <a:gd name="T54" fmla="*/ 0 w 787"/>
                <a:gd name="T55" fmla="*/ 1 h 183"/>
                <a:gd name="T56" fmla="*/ 0 w 787"/>
                <a:gd name="T57" fmla="*/ 1 h 183"/>
                <a:gd name="T58" fmla="*/ 1 w 787"/>
                <a:gd name="T59" fmla="*/ 2 h 183"/>
                <a:gd name="T60" fmla="*/ 2 w 787"/>
                <a:gd name="T61" fmla="*/ 2 h 183"/>
                <a:gd name="T62" fmla="*/ 3 w 787"/>
                <a:gd name="T63" fmla="*/ 2 h 183"/>
                <a:gd name="T64" fmla="*/ 4 w 787"/>
                <a:gd name="T65" fmla="*/ 2 h 183"/>
                <a:gd name="T66" fmla="*/ 4 w 787"/>
                <a:gd name="T67" fmla="*/ 2 h 183"/>
                <a:gd name="T68" fmla="*/ 5 w 787"/>
                <a:gd name="T69" fmla="*/ 3 h 183"/>
                <a:gd name="T70" fmla="*/ 6 w 787"/>
                <a:gd name="T71" fmla="*/ 3 h 183"/>
                <a:gd name="T72" fmla="*/ 7 w 787"/>
                <a:gd name="T73" fmla="*/ 3 h 183"/>
                <a:gd name="T74" fmla="*/ 8 w 787"/>
                <a:gd name="T75" fmla="*/ 3 h 183"/>
                <a:gd name="T76" fmla="*/ 8 w 787"/>
                <a:gd name="T77" fmla="*/ 3 h 183"/>
                <a:gd name="T78" fmla="*/ 9 w 787"/>
                <a:gd name="T79" fmla="*/ 3 h 183"/>
                <a:gd name="T80" fmla="*/ 10 w 787"/>
                <a:gd name="T81" fmla="*/ 4 h 183"/>
                <a:gd name="T82" fmla="*/ 11 w 787"/>
                <a:gd name="T83" fmla="*/ 4 h 183"/>
                <a:gd name="T84" fmla="*/ 12 w 787"/>
                <a:gd name="T85" fmla="*/ 4 h 183"/>
                <a:gd name="T86" fmla="*/ 13 w 787"/>
                <a:gd name="T87" fmla="*/ 4 h 183"/>
                <a:gd name="T88" fmla="*/ 13 w 787"/>
                <a:gd name="T89" fmla="*/ 4 h 183"/>
                <a:gd name="T90" fmla="*/ 14 w 787"/>
                <a:gd name="T91" fmla="*/ 4 h 183"/>
                <a:gd name="T92" fmla="*/ 15 w 787"/>
                <a:gd name="T93" fmla="*/ 4 h 183"/>
                <a:gd name="T94" fmla="*/ 15 w 787"/>
                <a:gd name="T95" fmla="*/ 4 h 1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87" h="183">
                  <a:moveTo>
                    <a:pt x="734" y="182"/>
                  </a:moveTo>
                  <a:lnTo>
                    <a:pt x="771" y="167"/>
                  </a:lnTo>
                  <a:lnTo>
                    <a:pt x="787" y="133"/>
                  </a:lnTo>
                  <a:lnTo>
                    <a:pt x="780" y="96"/>
                  </a:lnTo>
                  <a:lnTo>
                    <a:pt x="747" y="73"/>
                  </a:lnTo>
                  <a:lnTo>
                    <a:pt x="710" y="65"/>
                  </a:lnTo>
                  <a:lnTo>
                    <a:pt x="671" y="58"/>
                  </a:lnTo>
                  <a:lnTo>
                    <a:pt x="633" y="52"/>
                  </a:lnTo>
                  <a:lnTo>
                    <a:pt x="593" y="49"/>
                  </a:lnTo>
                  <a:lnTo>
                    <a:pt x="553" y="47"/>
                  </a:lnTo>
                  <a:lnTo>
                    <a:pt x="513" y="45"/>
                  </a:lnTo>
                  <a:lnTo>
                    <a:pt x="473" y="43"/>
                  </a:lnTo>
                  <a:lnTo>
                    <a:pt x="434" y="42"/>
                  </a:lnTo>
                  <a:lnTo>
                    <a:pt x="395" y="42"/>
                  </a:lnTo>
                  <a:lnTo>
                    <a:pt x="355" y="41"/>
                  </a:lnTo>
                  <a:lnTo>
                    <a:pt x="315" y="39"/>
                  </a:lnTo>
                  <a:lnTo>
                    <a:pt x="276" y="38"/>
                  </a:lnTo>
                  <a:lnTo>
                    <a:pt x="237" y="35"/>
                  </a:lnTo>
                  <a:lnTo>
                    <a:pt x="196" y="31"/>
                  </a:lnTo>
                  <a:lnTo>
                    <a:pt x="156" y="26"/>
                  </a:lnTo>
                  <a:lnTo>
                    <a:pt x="117" y="18"/>
                  </a:lnTo>
                  <a:lnTo>
                    <a:pt x="79" y="10"/>
                  </a:lnTo>
                  <a:lnTo>
                    <a:pt x="40" y="0"/>
                  </a:lnTo>
                  <a:lnTo>
                    <a:pt x="8" y="7"/>
                  </a:lnTo>
                  <a:lnTo>
                    <a:pt x="0" y="38"/>
                  </a:lnTo>
                  <a:lnTo>
                    <a:pt x="23" y="64"/>
                  </a:lnTo>
                  <a:lnTo>
                    <a:pt x="60" y="78"/>
                  </a:lnTo>
                  <a:lnTo>
                    <a:pt x="97" y="90"/>
                  </a:lnTo>
                  <a:lnTo>
                    <a:pt x="135" y="103"/>
                  </a:lnTo>
                  <a:lnTo>
                    <a:pt x="173" y="113"/>
                  </a:lnTo>
                  <a:lnTo>
                    <a:pt x="212" y="123"/>
                  </a:lnTo>
                  <a:lnTo>
                    <a:pt x="253" y="133"/>
                  </a:lnTo>
                  <a:lnTo>
                    <a:pt x="293" y="142"/>
                  </a:lnTo>
                  <a:lnTo>
                    <a:pt x="332" y="150"/>
                  </a:lnTo>
                  <a:lnTo>
                    <a:pt x="372" y="157"/>
                  </a:lnTo>
                  <a:lnTo>
                    <a:pt x="413" y="164"/>
                  </a:lnTo>
                  <a:lnTo>
                    <a:pt x="453" y="170"/>
                  </a:lnTo>
                  <a:lnTo>
                    <a:pt x="493" y="173"/>
                  </a:lnTo>
                  <a:lnTo>
                    <a:pt x="534" y="178"/>
                  </a:lnTo>
                  <a:lnTo>
                    <a:pt x="575" y="180"/>
                  </a:lnTo>
                  <a:lnTo>
                    <a:pt x="615" y="182"/>
                  </a:lnTo>
                  <a:lnTo>
                    <a:pt x="655" y="183"/>
                  </a:lnTo>
                  <a:lnTo>
                    <a:pt x="694" y="183"/>
                  </a:lnTo>
                  <a:lnTo>
                    <a:pt x="734" y="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7" name="Freeform 440">
              <a:extLst>
                <a:ext uri="{FF2B5EF4-FFF2-40B4-BE49-F238E27FC236}">
                  <a16:creationId xmlns:a16="http://schemas.microsoft.com/office/drawing/2014/main" id="{877EE5C4-5050-6625-3C91-983FD99FE3BF}"/>
                </a:ext>
              </a:extLst>
            </p:cNvPr>
            <p:cNvSpPr>
              <a:spLocks/>
            </p:cNvSpPr>
            <p:nvPr/>
          </p:nvSpPr>
          <p:spPr bwMode="auto">
            <a:xfrm>
              <a:off x="2700" y="3047"/>
              <a:ext cx="174" cy="28"/>
            </a:xfrm>
            <a:custGeom>
              <a:avLst/>
              <a:gdLst>
                <a:gd name="T0" fmla="*/ 23 w 1222"/>
                <a:gd name="T1" fmla="*/ 2 h 200"/>
                <a:gd name="T2" fmla="*/ 22 w 1222"/>
                <a:gd name="T3" fmla="*/ 2 h 200"/>
                <a:gd name="T4" fmla="*/ 20 w 1222"/>
                <a:gd name="T5" fmla="*/ 2 h 200"/>
                <a:gd name="T6" fmla="*/ 19 w 1222"/>
                <a:gd name="T7" fmla="*/ 2 h 200"/>
                <a:gd name="T8" fmla="*/ 17 w 1222"/>
                <a:gd name="T9" fmla="*/ 1 h 200"/>
                <a:gd name="T10" fmla="*/ 16 w 1222"/>
                <a:gd name="T11" fmla="*/ 1 h 200"/>
                <a:gd name="T12" fmla="*/ 14 w 1222"/>
                <a:gd name="T13" fmla="*/ 1 h 200"/>
                <a:gd name="T14" fmla="*/ 12 w 1222"/>
                <a:gd name="T15" fmla="*/ 1 h 200"/>
                <a:gd name="T16" fmla="*/ 11 w 1222"/>
                <a:gd name="T17" fmla="*/ 1 h 200"/>
                <a:gd name="T18" fmla="*/ 9 w 1222"/>
                <a:gd name="T19" fmla="*/ 1 h 200"/>
                <a:gd name="T20" fmla="*/ 8 w 1222"/>
                <a:gd name="T21" fmla="*/ 1 h 200"/>
                <a:gd name="T22" fmla="*/ 6 w 1222"/>
                <a:gd name="T23" fmla="*/ 0 h 200"/>
                <a:gd name="T24" fmla="*/ 4 w 1222"/>
                <a:gd name="T25" fmla="*/ 0 h 200"/>
                <a:gd name="T26" fmla="*/ 3 w 1222"/>
                <a:gd name="T27" fmla="*/ 0 h 200"/>
                <a:gd name="T28" fmla="*/ 1 w 1222"/>
                <a:gd name="T29" fmla="*/ 0 h 200"/>
                <a:gd name="T30" fmla="*/ 0 w 1222"/>
                <a:gd name="T31" fmla="*/ 0 h 200"/>
                <a:gd name="T32" fmla="*/ 0 w 1222"/>
                <a:gd name="T33" fmla="*/ 1 h 200"/>
                <a:gd name="T34" fmla="*/ 0 w 1222"/>
                <a:gd name="T35" fmla="*/ 1 h 200"/>
                <a:gd name="T36" fmla="*/ 2 w 1222"/>
                <a:gd name="T37" fmla="*/ 1 h 200"/>
                <a:gd name="T38" fmla="*/ 3 w 1222"/>
                <a:gd name="T39" fmla="*/ 1 h 200"/>
                <a:gd name="T40" fmla="*/ 5 w 1222"/>
                <a:gd name="T41" fmla="*/ 2 h 200"/>
                <a:gd name="T42" fmla="*/ 7 w 1222"/>
                <a:gd name="T43" fmla="*/ 2 h 200"/>
                <a:gd name="T44" fmla="*/ 8 w 1222"/>
                <a:gd name="T45" fmla="*/ 2 h 200"/>
                <a:gd name="T46" fmla="*/ 10 w 1222"/>
                <a:gd name="T47" fmla="*/ 2 h 200"/>
                <a:gd name="T48" fmla="*/ 11 w 1222"/>
                <a:gd name="T49" fmla="*/ 3 h 200"/>
                <a:gd name="T50" fmla="*/ 13 w 1222"/>
                <a:gd name="T51" fmla="*/ 3 h 200"/>
                <a:gd name="T52" fmla="*/ 15 w 1222"/>
                <a:gd name="T53" fmla="*/ 3 h 200"/>
                <a:gd name="T54" fmla="*/ 16 w 1222"/>
                <a:gd name="T55" fmla="*/ 3 h 200"/>
                <a:gd name="T56" fmla="*/ 18 w 1222"/>
                <a:gd name="T57" fmla="*/ 3 h 200"/>
                <a:gd name="T58" fmla="*/ 19 w 1222"/>
                <a:gd name="T59" fmla="*/ 4 h 200"/>
                <a:gd name="T60" fmla="*/ 21 w 1222"/>
                <a:gd name="T61" fmla="*/ 4 h 200"/>
                <a:gd name="T62" fmla="*/ 22 w 1222"/>
                <a:gd name="T63" fmla="*/ 4 h 200"/>
                <a:gd name="T64" fmla="*/ 24 w 1222"/>
                <a:gd name="T65" fmla="*/ 4 h 200"/>
                <a:gd name="T66" fmla="*/ 25 w 1222"/>
                <a:gd name="T67" fmla="*/ 4 h 200"/>
                <a:gd name="T68" fmla="*/ 24 w 1222"/>
                <a:gd name="T69" fmla="*/ 2 h 2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2" h="200">
                  <a:moveTo>
                    <a:pt x="1194" y="122"/>
                  </a:moveTo>
                  <a:lnTo>
                    <a:pt x="1156" y="115"/>
                  </a:lnTo>
                  <a:lnTo>
                    <a:pt x="1117" y="109"/>
                  </a:lnTo>
                  <a:lnTo>
                    <a:pt x="1077" y="104"/>
                  </a:lnTo>
                  <a:lnTo>
                    <a:pt x="1038" y="98"/>
                  </a:lnTo>
                  <a:lnTo>
                    <a:pt x="1000" y="92"/>
                  </a:lnTo>
                  <a:lnTo>
                    <a:pt x="959" y="87"/>
                  </a:lnTo>
                  <a:lnTo>
                    <a:pt x="922" y="82"/>
                  </a:lnTo>
                  <a:lnTo>
                    <a:pt x="882" y="78"/>
                  </a:lnTo>
                  <a:lnTo>
                    <a:pt x="843" y="73"/>
                  </a:lnTo>
                  <a:lnTo>
                    <a:pt x="805" y="69"/>
                  </a:lnTo>
                  <a:lnTo>
                    <a:pt x="766" y="64"/>
                  </a:lnTo>
                  <a:lnTo>
                    <a:pt x="726" y="61"/>
                  </a:lnTo>
                  <a:lnTo>
                    <a:pt x="686" y="57"/>
                  </a:lnTo>
                  <a:lnTo>
                    <a:pt x="646" y="53"/>
                  </a:lnTo>
                  <a:lnTo>
                    <a:pt x="608" y="49"/>
                  </a:lnTo>
                  <a:lnTo>
                    <a:pt x="569" y="46"/>
                  </a:lnTo>
                  <a:lnTo>
                    <a:pt x="529" y="42"/>
                  </a:lnTo>
                  <a:lnTo>
                    <a:pt x="491" y="40"/>
                  </a:lnTo>
                  <a:lnTo>
                    <a:pt x="452" y="37"/>
                  </a:lnTo>
                  <a:lnTo>
                    <a:pt x="413" y="33"/>
                  </a:lnTo>
                  <a:lnTo>
                    <a:pt x="372" y="30"/>
                  </a:lnTo>
                  <a:lnTo>
                    <a:pt x="333" y="26"/>
                  </a:lnTo>
                  <a:lnTo>
                    <a:pt x="294" y="24"/>
                  </a:lnTo>
                  <a:lnTo>
                    <a:pt x="254" y="21"/>
                  </a:lnTo>
                  <a:lnTo>
                    <a:pt x="217" y="16"/>
                  </a:lnTo>
                  <a:lnTo>
                    <a:pt x="177" y="14"/>
                  </a:lnTo>
                  <a:lnTo>
                    <a:pt x="138" y="11"/>
                  </a:lnTo>
                  <a:lnTo>
                    <a:pt x="98" y="7"/>
                  </a:lnTo>
                  <a:lnTo>
                    <a:pt x="59" y="4"/>
                  </a:lnTo>
                  <a:lnTo>
                    <a:pt x="19" y="0"/>
                  </a:lnTo>
                  <a:lnTo>
                    <a:pt x="2" y="9"/>
                  </a:lnTo>
                  <a:lnTo>
                    <a:pt x="0" y="30"/>
                  </a:lnTo>
                  <a:lnTo>
                    <a:pt x="13" y="42"/>
                  </a:lnTo>
                  <a:lnTo>
                    <a:pt x="53" y="50"/>
                  </a:lnTo>
                  <a:lnTo>
                    <a:pt x="93" y="57"/>
                  </a:lnTo>
                  <a:lnTo>
                    <a:pt x="130" y="63"/>
                  </a:lnTo>
                  <a:lnTo>
                    <a:pt x="170" y="70"/>
                  </a:lnTo>
                  <a:lnTo>
                    <a:pt x="208" y="76"/>
                  </a:lnTo>
                  <a:lnTo>
                    <a:pt x="246" y="83"/>
                  </a:lnTo>
                  <a:lnTo>
                    <a:pt x="286" y="89"/>
                  </a:lnTo>
                  <a:lnTo>
                    <a:pt x="324" y="95"/>
                  </a:lnTo>
                  <a:lnTo>
                    <a:pt x="362" y="100"/>
                  </a:lnTo>
                  <a:lnTo>
                    <a:pt x="403" y="106"/>
                  </a:lnTo>
                  <a:lnTo>
                    <a:pt x="442" y="112"/>
                  </a:lnTo>
                  <a:lnTo>
                    <a:pt x="480" y="119"/>
                  </a:lnTo>
                  <a:lnTo>
                    <a:pt x="519" y="124"/>
                  </a:lnTo>
                  <a:lnTo>
                    <a:pt x="558" y="129"/>
                  </a:lnTo>
                  <a:lnTo>
                    <a:pt x="596" y="134"/>
                  </a:lnTo>
                  <a:lnTo>
                    <a:pt x="635" y="139"/>
                  </a:lnTo>
                  <a:lnTo>
                    <a:pt x="674" y="145"/>
                  </a:lnTo>
                  <a:lnTo>
                    <a:pt x="714" y="149"/>
                  </a:lnTo>
                  <a:lnTo>
                    <a:pt x="753" y="154"/>
                  </a:lnTo>
                  <a:lnTo>
                    <a:pt x="792" y="158"/>
                  </a:lnTo>
                  <a:lnTo>
                    <a:pt x="832" y="164"/>
                  </a:lnTo>
                  <a:lnTo>
                    <a:pt x="869" y="167"/>
                  </a:lnTo>
                  <a:lnTo>
                    <a:pt x="909" y="173"/>
                  </a:lnTo>
                  <a:lnTo>
                    <a:pt x="948" y="177"/>
                  </a:lnTo>
                  <a:lnTo>
                    <a:pt x="986" y="181"/>
                  </a:lnTo>
                  <a:lnTo>
                    <a:pt x="1026" y="185"/>
                  </a:lnTo>
                  <a:lnTo>
                    <a:pt x="1067" y="189"/>
                  </a:lnTo>
                  <a:lnTo>
                    <a:pt x="1105" y="194"/>
                  </a:lnTo>
                  <a:lnTo>
                    <a:pt x="1144" y="197"/>
                  </a:lnTo>
                  <a:lnTo>
                    <a:pt x="1184" y="200"/>
                  </a:lnTo>
                  <a:lnTo>
                    <a:pt x="1217" y="185"/>
                  </a:lnTo>
                  <a:lnTo>
                    <a:pt x="1222" y="147"/>
                  </a:lnTo>
                  <a:lnTo>
                    <a:pt x="1194" y="12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8" name="Freeform 441">
              <a:extLst>
                <a:ext uri="{FF2B5EF4-FFF2-40B4-BE49-F238E27FC236}">
                  <a16:creationId xmlns:a16="http://schemas.microsoft.com/office/drawing/2014/main" id="{768A5B8D-0062-D5CE-DD7D-56B09C650F7C}"/>
                </a:ext>
              </a:extLst>
            </p:cNvPr>
            <p:cNvSpPr>
              <a:spLocks/>
            </p:cNvSpPr>
            <p:nvPr/>
          </p:nvSpPr>
          <p:spPr bwMode="auto">
            <a:xfrm>
              <a:off x="2700" y="3047"/>
              <a:ext cx="174" cy="28"/>
            </a:xfrm>
            <a:custGeom>
              <a:avLst/>
              <a:gdLst>
                <a:gd name="T0" fmla="*/ 23 w 1222"/>
                <a:gd name="T1" fmla="*/ 2 h 200"/>
                <a:gd name="T2" fmla="*/ 22 w 1222"/>
                <a:gd name="T3" fmla="*/ 2 h 200"/>
                <a:gd name="T4" fmla="*/ 20 w 1222"/>
                <a:gd name="T5" fmla="*/ 2 h 200"/>
                <a:gd name="T6" fmla="*/ 19 w 1222"/>
                <a:gd name="T7" fmla="*/ 2 h 200"/>
                <a:gd name="T8" fmla="*/ 17 w 1222"/>
                <a:gd name="T9" fmla="*/ 1 h 200"/>
                <a:gd name="T10" fmla="*/ 16 w 1222"/>
                <a:gd name="T11" fmla="*/ 1 h 200"/>
                <a:gd name="T12" fmla="*/ 14 w 1222"/>
                <a:gd name="T13" fmla="*/ 1 h 200"/>
                <a:gd name="T14" fmla="*/ 12 w 1222"/>
                <a:gd name="T15" fmla="*/ 1 h 200"/>
                <a:gd name="T16" fmla="*/ 11 w 1222"/>
                <a:gd name="T17" fmla="*/ 1 h 200"/>
                <a:gd name="T18" fmla="*/ 9 w 1222"/>
                <a:gd name="T19" fmla="*/ 1 h 200"/>
                <a:gd name="T20" fmla="*/ 8 w 1222"/>
                <a:gd name="T21" fmla="*/ 1 h 200"/>
                <a:gd name="T22" fmla="*/ 6 w 1222"/>
                <a:gd name="T23" fmla="*/ 0 h 200"/>
                <a:gd name="T24" fmla="*/ 4 w 1222"/>
                <a:gd name="T25" fmla="*/ 0 h 200"/>
                <a:gd name="T26" fmla="*/ 3 w 1222"/>
                <a:gd name="T27" fmla="*/ 0 h 200"/>
                <a:gd name="T28" fmla="*/ 1 w 1222"/>
                <a:gd name="T29" fmla="*/ 0 h 200"/>
                <a:gd name="T30" fmla="*/ 0 w 1222"/>
                <a:gd name="T31" fmla="*/ 0 h 200"/>
                <a:gd name="T32" fmla="*/ 0 w 1222"/>
                <a:gd name="T33" fmla="*/ 1 h 200"/>
                <a:gd name="T34" fmla="*/ 0 w 1222"/>
                <a:gd name="T35" fmla="*/ 1 h 200"/>
                <a:gd name="T36" fmla="*/ 2 w 1222"/>
                <a:gd name="T37" fmla="*/ 1 h 200"/>
                <a:gd name="T38" fmla="*/ 3 w 1222"/>
                <a:gd name="T39" fmla="*/ 1 h 200"/>
                <a:gd name="T40" fmla="*/ 5 w 1222"/>
                <a:gd name="T41" fmla="*/ 2 h 200"/>
                <a:gd name="T42" fmla="*/ 7 w 1222"/>
                <a:gd name="T43" fmla="*/ 2 h 200"/>
                <a:gd name="T44" fmla="*/ 8 w 1222"/>
                <a:gd name="T45" fmla="*/ 2 h 200"/>
                <a:gd name="T46" fmla="*/ 10 w 1222"/>
                <a:gd name="T47" fmla="*/ 2 h 200"/>
                <a:gd name="T48" fmla="*/ 11 w 1222"/>
                <a:gd name="T49" fmla="*/ 3 h 200"/>
                <a:gd name="T50" fmla="*/ 13 w 1222"/>
                <a:gd name="T51" fmla="*/ 3 h 200"/>
                <a:gd name="T52" fmla="*/ 15 w 1222"/>
                <a:gd name="T53" fmla="*/ 3 h 200"/>
                <a:gd name="T54" fmla="*/ 16 w 1222"/>
                <a:gd name="T55" fmla="*/ 3 h 200"/>
                <a:gd name="T56" fmla="*/ 18 w 1222"/>
                <a:gd name="T57" fmla="*/ 3 h 200"/>
                <a:gd name="T58" fmla="*/ 19 w 1222"/>
                <a:gd name="T59" fmla="*/ 4 h 200"/>
                <a:gd name="T60" fmla="*/ 21 w 1222"/>
                <a:gd name="T61" fmla="*/ 4 h 200"/>
                <a:gd name="T62" fmla="*/ 22 w 1222"/>
                <a:gd name="T63" fmla="*/ 4 h 200"/>
                <a:gd name="T64" fmla="*/ 24 w 1222"/>
                <a:gd name="T65" fmla="*/ 4 h 200"/>
                <a:gd name="T66" fmla="*/ 25 w 1222"/>
                <a:gd name="T67" fmla="*/ 4 h 200"/>
                <a:gd name="T68" fmla="*/ 24 w 1222"/>
                <a:gd name="T69" fmla="*/ 2 h 2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22" h="200">
                  <a:moveTo>
                    <a:pt x="1194" y="122"/>
                  </a:moveTo>
                  <a:lnTo>
                    <a:pt x="1156" y="115"/>
                  </a:lnTo>
                  <a:lnTo>
                    <a:pt x="1117" y="109"/>
                  </a:lnTo>
                  <a:lnTo>
                    <a:pt x="1077" y="104"/>
                  </a:lnTo>
                  <a:lnTo>
                    <a:pt x="1038" y="98"/>
                  </a:lnTo>
                  <a:lnTo>
                    <a:pt x="1000" y="92"/>
                  </a:lnTo>
                  <a:lnTo>
                    <a:pt x="959" y="87"/>
                  </a:lnTo>
                  <a:lnTo>
                    <a:pt x="922" y="82"/>
                  </a:lnTo>
                  <a:lnTo>
                    <a:pt x="882" y="78"/>
                  </a:lnTo>
                  <a:lnTo>
                    <a:pt x="843" y="73"/>
                  </a:lnTo>
                  <a:lnTo>
                    <a:pt x="805" y="69"/>
                  </a:lnTo>
                  <a:lnTo>
                    <a:pt x="766" y="64"/>
                  </a:lnTo>
                  <a:lnTo>
                    <a:pt x="726" y="61"/>
                  </a:lnTo>
                  <a:lnTo>
                    <a:pt x="686" y="57"/>
                  </a:lnTo>
                  <a:lnTo>
                    <a:pt x="646" y="53"/>
                  </a:lnTo>
                  <a:lnTo>
                    <a:pt x="608" y="49"/>
                  </a:lnTo>
                  <a:lnTo>
                    <a:pt x="569" y="46"/>
                  </a:lnTo>
                  <a:lnTo>
                    <a:pt x="529" y="42"/>
                  </a:lnTo>
                  <a:lnTo>
                    <a:pt x="491" y="40"/>
                  </a:lnTo>
                  <a:lnTo>
                    <a:pt x="452" y="37"/>
                  </a:lnTo>
                  <a:lnTo>
                    <a:pt x="413" y="33"/>
                  </a:lnTo>
                  <a:lnTo>
                    <a:pt x="372" y="30"/>
                  </a:lnTo>
                  <a:lnTo>
                    <a:pt x="333" y="26"/>
                  </a:lnTo>
                  <a:lnTo>
                    <a:pt x="294" y="24"/>
                  </a:lnTo>
                  <a:lnTo>
                    <a:pt x="254" y="21"/>
                  </a:lnTo>
                  <a:lnTo>
                    <a:pt x="217" y="16"/>
                  </a:lnTo>
                  <a:lnTo>
                    <a:pt x="177" y="14"/>
                  </a:lnTo>
                  <a:lnTo>
                    <a:pt x="138" y="11"/>
                  </a:lnTo>
                  <a:lnTo>
                    <a:pt x="98" y="7"/>
                  </a:lnTo>
                  <a:lnTo>
                    <a:pt x="59" y="4"/>
                  </a:lnTo>
                  <a:lnTo>
                    <a:pt x="19" y="0"/>
                  </a:lnTo>
                  <a:lnTo>
                    <a:pt x="2" y="9"/>
                  </a:lnTo>
                  <a:lnTo>
                    <a:pt x="0" y="30"/>
                  </a:lnTo>
                  <a:lnTo>
                    <a:pt x="13" y="42"/>
                  </a:lnTo>
                  <a:lnTo>
                    <a:pt x="53" y="50"/>
                  </a:lnTo>
                  <a:lnTo>
                    <a:pt x="93" y="57"/>
                  </a:lnTo>
                  <a:lnTo>
                    <a:pt x="130" y="63"/>
                  </a:lnTo>
                  <a:lnTo>
                    <a:pt x="170" y="70"/>
                  </a:lnTo>
                  <a:lnTo>
                    <a:pt x="208" y="76"/>
                  </a:lnTo>
                  <a:lnTo>
                    <a:pt x="246" y="83"/>
                  </a:lnTo>
                  <a:lnTo>
                    <a:pt x="286" y="89"/>
                  </a:lnTo>
                  <a:lnTo>
                    <a:pt x="324" y="95"/>
                  </a:lnTo>
                  <a:lnTo>
                    <a:pt x="362" y="100"/>
                  </a:lnTo>
                  <a:lnTo>
                    <a:pt x="403" y="106"/>
                  </a:lnTo>
                  <a:lnTo>
                    <a:pt x="442" y="112"/>
                  </a:lnTo>
                  <a:lnTo>
                    <a:pt x="480" y="119"/>
                  </a:lnTo>
                  <a:lnTo>
                    <a:pt x="519" y="124"/>
                  </a:lnTo>
                  <a:lnTo>
                    <a:pt x="558" y="129"/>
                  </a:lnTo>
                  <a:lnTo>
                    <a:pt x="596" y="134"/>
                  </a:lnTo>
                  <a:lnTo>
                    <a:pt x="635" y="139"/>
                  </a:lnTo>
                  <a:lnTo>
                    <a:pt x="674" y="145"/>
                  </a:lnTo>
                  <a:lnTo>
                    <a:pt x="714" y="149"/>
                  </a:lnTo>
                  <a:lnTo>
                    <a:pt x="753" y="154"/>
                  </a:lnTo>
                  <a:lnTo>
                    <a:pt x="792" y="158"/>
                  </a:lnTo>
                  <a:lnTo>
                    <a:pt x="832" y="164"/>
                  </a:lnTo>
                  <a:lnTo>
                    <a:pt x="869" y="167"/>
                  </a:lnTo>
                  <a:lnTo>
                    <a:pt x="909" y="173"/>
                  </a:lnTo>
                  <a:lnTo>
                    <a:pt x="948" y="177"/>
                  </a:lnTo>
                  <a:lnTo>
                    <a:pt x="986" y="181"/>
                  </a:lnTo>
                  <a:lnTo>
                    <a:pt x="1026" y="185"/>
                  </a:lnTo>
                  <a:lnTo>
                    <a:pt x="1067" y="189"/>
                  </a:lnTo>
                  <a:lnTo>
                    <a:pt x="1105" y="194"/>
                  </a:lnTo>
                  <a:lnTo>
                    <a:pt x="1144" y="197"/>
                  </a:lnTo>
                  <a:lnTo>
                    <a:pt x="1184" y="200"/>
                  </a:lnTo>
                  <a:lnTo>
                    <a:pt x="1217" y="185"/>
                  </a:lnTo>
                  <a:lnTo>
                    <a:pt x="1222" y="147"/>
                  </a:lnTo>
                  <a:lnTo>
                    <a:pt x="1194"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09" name="Freeform 442">
              <a:extLst>
                <a:ext uri="{FF2B5EF4-FFF2-40B4-BE49-F238E27FC236}">
                  <a16:creationId xmlns:a16="http://schemas.microsoft.com/office/drawing/2014/main" id="{9BA39765-8FAF-40ED-B36A-CB47AD15C987}"/>
                </a:ext>
              </a:extLst>
            </p:cNvPr>
            <p:cNvSpPr>
              <a:spLocks/>
            </p:cNvSpPr>
            <p:nvPr/>
          </p:nvSpPr>
          <p:spPr bwMode="auto">
            <a:xfrm>
              <a:off x="2565" y="3333"/>
              <a:ext cx="233" cy="99"/>
            </a:xfrm>
            <a:custGeom>
              <a:avLst/>
              <a:gdLst>
                <a:gd name="T0" fmla="*/ 32 w 1629"/>
                <a:gd name="T1" fmla="*/ 1 h 696"/>
                <a:gd name="T2" fmla="*/ 32 w 1629"/>
                <a:gd name="T3" fmla="*/ 3 h 696"/>
                <a:gd name="T4" fmla="*/ 32 w 1629"/>
                <a:gd name="T5" fmla="*/ 4 h 696"/>
                <a:gd name="T6" fmla="*/ 31 w 1629"/>
                <a:gd name="T7" fmla="*/ 6 h 696"/>
                <a:gd name="T8" fmla="*/ 31 w 1629"/>
                <a:gd name="T9" fmla="*/ 7 h 696"/>
                <a:gd name="T10" fmla="*/ 30 w 1629"/>
                <a:gd name="T11" fmla="*/ 9 h 696"/>
                <a:gd name="T12" fmla="*/ 30 w 1629"/>
                <a:gd name="T13" fmla="*/ 10 h 696"/>
                <a:gd name="T14" fmla="*/ 29 w 1629"/>
                <a:gd name="T15" fmla="*/ 11 h 696"/>
                <a:gd name="T16" fmla="*/ 28 w 1629"/>
                <a:gd name="T17" fmla="*/ 12 h 696"/>
                <a:gd name="T18" fmla="*/ 27 w 1629"/>
                <a:gd name="T19" fmla="*/ 12 h 696"/>
                <a:gd name="T20" fmla="*/ 25 w 1629"/>
                <a:gd name="T21" fmla="*/ 13 h 696"/>
                <a:gd name="T22" fmla="*/ 24 w 1629"/>
                <a:gd name="T23" fmla="*/ 13 h 696"/>
                <a:gd name="T24" fmla="*/ 23 w 1629"/>
                <a:gd name="T25" fmla="*/ 13 h 696"/>
                <a:gd name="T26" fmla="*/ 21 w 1629"/>
                <a:gd name="T27" fmla="*/ 13 h 696"/>
                <a:gd name="T28" fmla="*/ 19 w 1629"/>
                <a:gd name="T29" fmla="*/ 13 h 696"/>
                <a:gd name="T30" fmla="*/ 18 w 1629"/>
                <a:gd name="T31" fmla="*/ 13 h 696"/>
                <a:gd name="T32" fmla="*/ 16 w 1629"/>
                <a:gd name="T33" fmla="*/ 13 h 696"/>
                <a:gd name="T34" fmla="*/ 15 w 1629"/>
                <a:gd name="T35" fmla="*/ 13 h 696"/>
                <a:gd name="T36" fmla="*/ 14 w 1629"/>
                <a:gd name="T37" fmla="*/ 12 h 696"/>
                <a:gd name="T38" fmla="*/ 12 w 1629"/>
                <a:gd name="T39" fmla="*/ 12 h 696"/>
                <a:gd name="T40" fmla="*/ 10 w 1629"/>
                <a:gd name="T41" fmla="*/ 12 h 696"/>
                <a:gd name="T42" fmla="*/ 9 w 1629"/>
                <a:gd name="T43" fmla="*/ 12 h 696"/>
                <a:gd name="T44" fmla="*/ 7 w 1629"/>
                <a:gd name="T45" fmla="*/ 12 h 696"/>
                <a:gd name="T46" fmla="*/ 5 w 1629"/>
                <a:gd name="T47" fmla="*/ 11 h 696"/>
                <a:gd name="T48" fmla="*/ 4 w 1629"/>
                <a:gd name="T49" fmla="*/ 11 h 696"/>
                <a:gd name="T50" fmla="*/ 2 w 1629"/>
                <a:gd name="T51" fmla="*/ 11 h 696"/>
                <a:gd name="T52" fmla="*/ 0 w 1629"/>
                <a:gd name="T53" fmla="*/ 11 h 696"/>
                <a:gd name="T54" fmla="*/ 0 w 1629"/>
                <a:gd name="T55" fmla="*/ 11 h 696"/>
                <a:gd name="T56" fmla="*/ 0 w 1629"/>
                <a:gd name="T57" fmla="*/ 12 h 696"/>
                <a:gd name="T58" fmla="*/ 1 w 1629"/>
                <a:gd name="T59" fmla="*/ 12 h 696"/>
                <a:gd name="T60" fmla="*/ 3 w 1629"/>
                <a:gd name="T61" fmla="*/ 12 h 696"/>
                <a:gd name="T62" fmla="*/ 4 w 1629"/>
                <a:gd name="T63" fmla="*/ 12 h 696"/>
                <a:gd name="T64" fmla="*/ 6 w 1629"/>
                <a:gd name="T65" fmla="*/ 12 h 696"/>
                <a:gd name="T66" fmla="*/ 7 w 1629"/>
                <a:gd name="T67" fmla="*/ 12 h 696"/>
                <a:gd name="T68" fmla="*/ 9 w 1629"/>
                <a:gd name="T69" fmla="*/ 13 h 696"/>
                <a:gd name="T70" fmla="*/ 11 w 1629"/>
                <a:gd name="T71" fmla="*/ 13 h 696"/>
                <a:gd name="T72" fmla="*/ 12 w 1629"/>
                <a:gd name="T73" fmla="*/ 13 h 696"/>
                <a:gd name="T74" fmla="*/ 14 w 1629"/>
                <a:gd name="T75" fmla="*/ 13 h 696"/>
                <a:gd name="T76" fmla="*/ 15 w 1629"/>
                <a:gd name="T77" fmla="*/ 14 h 696"/>
                <a:gd name="T78" fmla="*/ 17 w 1629"/>
                <a:gd name="T79" fmla="*/ 14 h 696"/>
                <a:gd name="T80" fmla="*/ 18 w 1629"/>
                <a:gd name="T81" fmla="*/ 14 h 696"/>
                <a:gd name="T82" fmla="*/ 19 w 1629"/>
                <a:gd name="T83" fmla="*/ 14 h 696"/>
                <a:gd name="T84" fmla="*/ 21 w 1629"/>
                <a:gd name="T85" fmla="*/ 14 h 696"/>
                <a:gd name="T86" fmla="*/ 23 w 1629"/>
                <a:gd name="T87" fmla="*/ 14 h 696"/>
                <a:gd name="T88" fmla="*/ 24 w 1629"/>
                <a:gd name="T89" fmla="*/ 14 h 696"/>
                <a:gd name="T90" fmla="*/ 26 w 1629"/>
                <a:gd name="T91" fmla="*/ 14 h 696"/>
                <a:gd name="T92" fmla="*/ 27 w 1629"/>
                <a:gd name="T93" fmla="*/ 14 h 696"/>
                <a:gd name="T94" fmla="*/ 28 w 1629"/>
                <a:gd name="T95" fmla="*/ 13 h 696"/>
                <a:gd name="T96" fmla="*/ 29 w 1629"/>
                <a:gd name="T97" fmla="*/ 12 h 696"/>
                <a:gd name="T98" fmla="*/ 30 w 1629"/>
                <a:gd name="T99" fmla="*/ 11 h 696"/>
                <a:gd name="T100" fmla="*/ 31 w 1629"/>
                <a:gd name="T101" fmla="*/ 10 h 696"/>
                <a:gd name="T102" fmla="*/ 31 w 1629"/>
                <a:gd name="T103" fmla="*/ 9 h 696"/>
                <a:gd name="T104" fmla="*/ 32 w 1629"/>
                <a:gd name="T105" fmla="*/ 7 h 696"/>
                <a:gd name="T106" fmla="*/ 32 w 1629"/>
                <a:gd name="T107" fmla="*/ 6 h 696"/>
                <a:gd name="T108" fmla="*/ 33 w 1629"/>
                <a:gd name="T109" fmla="*/ 4 h 696"/>
                <a:gd name="T110" fmla="*/ 33 w 1629"/>
                <a:gd name="T111" fmla="*/ 3 h 696"/>
                <a:gd name="T112" fmla="*/ 33 w 1629"/>
                <a:gd name="T113" fmla="*/ 1 h 696"/>
                <a:gd name="T114" fmla="*/ 33 w 1629"/>
                <a:gd name="T115" fmla="*/ 0 h 696"/>
                <a:gd name="T116" fmla="*/ 33 w 1629"/>
                <a:gd name="T117" fmla="*/ 0 h 696"/>
                <a:gd name="T118" fmla="*/ 32 w 1629"/>
                <a:gd name="T119" fmla="*/ 1 h 6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29" h="696">
                  <a:moveTo>
                    <a:pt x="1575" y="35"/>
                  </a:moveTo>
                  <a:lnTo>
                    <a:pt x="1569" y="70"/>
                  </a:lnTo>
                  <a:lnTo>
                    <a:pt x="1564" y="105"/>
                  </a:lnTo>
                  <a:lnTo>
                    <a:pt x="1557" y="142"/>
                  </a:lnTo>
                  <a:lnTo>
                    <a:pt x="1551" y="177"/>
                  </a:lnTo>
                  <a:lnTo>
                    <a:pt x="1544" y="215"/>
                  </a:lnTo>
                  <a:lnTo>
                    <a:pt x="1538" y="250"/>
                  </a:lnTo>
                  <a:lnTo>
                    <a:pt x="1530" y="285"/>
                  </a:lnTo>
                  <a:lnTo>
                    <a:pt x="1521" y="320"/>
                  </a:lnTo>
                  <a:lnTo>
                    <a:pt x="1511" y="354"/>
                  </a:lnTo>
                  <a:lnTo>
                    <a:pt x="1500" y="387"/>
                  </a:lnTo>
                  <a:lnTo>
                    <a:pt x="1488" y="419"/>
                  </a:lnTo>
                  <a:lnTo>
                    <a:pt x="1473" y="450"/>
                  </a:lnTo>
                  <a:lnTo>
                    <a:pt x="1456" y="478"/>
                  </a:lnTo>
                  <a:lnTo>
                    <a:pt x="1436" y="506"/>
                  </a:lnTo>
                  <a:lnTo>
                    <a:pt x="1416" y="531"/>
                  </a:lnTo>
                  <a:lnTo>
                    <a:pt x="1391" y="555"/>
                  </a:lnTo>
                  <a:lnTo>
                    <a:pt x="1365" y="576"/>
                  </a:lnTo>
                  <a:lnTo>
                    <a:pt x="1335" y="593"/>
                  </a:lnTo>
                  <a:lnTo>
                    <a:pt x="1300" y="610"/>
                  </a:lnTo>
                  <a:lnTo>
                    <a:pt x="1262" y="625"/>
                  </a:lnTo>
                  <a:lnTo>
                    <a:pt x="1223" y="634"/>
                  </a:lnTo>
                  <a:lnTo>
                    <a:pt x="1184" y="642"/>
                  </a:lnTo>
                  <a:lnTo>
                    <a:pt x="1145" y="646"/>
                  </a:lnTo>
                  <a:lnTo>
                    <a:pt x="1107" y="648"/>
                  </a:lnTo>
                  <a:lnTo>
                    <a:pt x="1067" y="649"/>
                  </a:lnTo>
                  <a:lnTo>
                    <a:pt x="1027" y="648"/>
                  </a:lnTo>
                  <a:lnTo>
                    <a:pt x="985" y="647"/>
                  </a:lnTo>
                  <a:lnTo>
                    <a:pt x="944" y="643"/>
                  </a:lnTo>
                  <a:lnTo>
                    <a:pt x="904" y="640"/>
                  </a:lnTo>
                  <a:lnTo>
                    <a:pt x="864" y="636"/>
                  </a:lnTo>
                  <a:lnTo>
                    <a:pt x="826" y="631"/>
                  </a:lnTo>
                  <a:lnTo>
                    <a:pt x="787" y="626"/>
                  </a:lnTo>
                  <a:lnTo>
                    <a:pt x="749" y="622"/>
                  </a:lnTo>
                  <a:lnTo>
                    <a:pt x="709" y="617"/>
                  </a:lnTo>
                  <a:lnTo>
                    <a:pt x="668" y="613"/>
                  </a:lnTo>
                  <a:lnTo>
                    <a:pt x="627" y="608"/>
                  </a:lnTo>
                  <a:lnTo>
                    <a:pt x="586" y="602"/>
                  </a:lnTo>
                  <a:lnTo>
                    <a:pt x="546" y="597"/>
                  </a:lnTo>
                  <a:lnTo>
                    <a:pt x="506" y="592"/>
                  </a:lnTo>
                  <a:lnTo>
                    <a:pt x="465" y="588"/>
                  </a:lnTo>
                  <a:lnTo>
                    <a:pt x="426" y="582"/>
                  </a:lnTo>
                  <a:lnTo>
                    <a:pt x="385" y="577"/>
                  </a:lnTo>
                  <a:lnTo>
                    <a:pt x="344" y="572"/>
                  </a:lnTo>
                  <a:lnTo>
                    <a:pt x="304" y="567"/>
                  </a:lnTo>
                  <a:lnTo>
                    <a:pt x="264" y="561"/>
                  </a:lnTo>
                  <a:lnTo>
                    <a:pt x="223" y="557"/>
                  </a:lnTo>
                  <a:lnTo>
                    <a:pt x="182" y="551"/>
                  </a:lnTo>
                  <a:lnTo>
                    <a:pt x="143" y="547"/>
                  </a:lnTo>
                  <a:lnTo>
                    <a:pt x="103" y="541"/>
                  </a:lnTo>
                  <a:lnTo>
                    <a:pt x="62" y="538"/>
                  </a:lnTo>
                  <a:lnTo>
                    <a:pt x="21" y="532"/>
                  </a:lnTo>
                  <a:lnTo>
                    <a:pt x="4" y="539"/>
                  </a:lnTo>
                  <a:lnTo>
                    <a:pt x="0" y="556"/>
                  </a:lnTo>
                  <a:lnTo>
                    <a:pt x="12" y="566"/>
                  </a:lnTo>
                  <a:lnTo>
                    <a:pt x="52" y="571"/>
                  </a:lnTo>
                  <a:lnTo>
                    <a:pt x="91" y="576"/>
                  </a:lnTo>
                  <a:lnTo>
                    <a:pt x="130" y="582"/>
                  </a:lnTo>
                  <a:lnTo>
                    <a:pt x="169" y="588"/>
                  </a:lnTo>
                  <a:lnTo>
                    <a:pt x="208" y="592"/>
                  </a:lnTo>
                  <a:lnTo>
                    <a:pt x="246" y="598"/>
                  </a:lnTo>
                  <a:lnTo>
                    <a:pt x="286" y="603"/>
                  </a:lnTo>
                  <a:lnTo>
                    <a:pt x="324" y="609"/>
                  </a:lnTo>
                  <a:lnTo>
                    <a:pt x="364" y="615"/>
                  </a:lnTo>
                  <a:lnTo>
                    <a:pt x="404" y="621"/>
                  </a:lnTo>
                  <a:lnTo>
                    <a:pt x="443" y="626"/>
                  </a:lnTo>
                  <a:lnTo>
                    <a:pt x="481" y="632"/>
                  </a:lnTo>
                  <a:lnTo>
                    <a:pt x="521" y="638"/>
                  </a:lnTo>
                  <a:lnTo>
                    <a:pt x="559" y="643"/>
                  </a:lnTo>
                  <a:lnTo>
                    <a:pt x="598" y="648"/>
                  </a:lnTo>
                  <a:lnTo>
                    <a:pt x="637" y="655"/>
                  </a:lnTo>
                  <a:lnTo>
                    <a:pt x="676" y="659"/>
                  </a:lnTo>
                  <a:lnTo>
                    <a:pt x="717" y="664"/>
                  </a:lnTo>
                  <a:lnTo>
                    <a:pt x="755" y="668"/>
                  </a:lnTo>
                  <a:lnTo>
                    <a:pt x="794" y="674"/>
                  </a:lnTo>
                  <a:lnTo>
                    <a:pt x="833" y="679"/>
                  </a:lnTo>
                  <a:lnTo>
                    <a:pt x="872" y="683"/>
                  </a:lnTo>
                  <a:lnTo>
                    <a:pt x="912" y="686"/>
                  </a:lnTo>
                  <a:lnTo>
                    <a:pt x="952" y="691"/>
                  </a:lnTo>
                  <a:lnTo>
                    <a:pt x="993" y="693"/>
                  </a:lnTo>
                  <a:lnTo>
                    <a:pt x="1035" y="694"/>
                  </a:lnTo>
                  <a:lnTo>
                    <a:pt x="1075" y="696"/>
                  </a:lnTo>
                  <a:lnTo>
                    <a:pt x="1115" y="694"/>
                  </a:lnTo>
                  <a:lnTo>
                    <a:pt x="1154" y="693"/>
                  </a:lnTo>
                  <a:lnTo>
                    <a:pt x="1194" y="690"/>
                  </a:lnTo>
                  <a:lnTo>
                    <a:pt x="1234" y="686"/>
                  </a:lnTo>
                  <a:lnTo>
                    <a:pt x="1275" y="680"/>
                  </a:lnTo>
                  <a:lnTo>
                    <a:pt x="1308" y="671"/>
                  </a:lnTo>
                  <a:lnTo>
                    <a:pt x="1342" y="658"/>
                  </a:lnTo>
                  <a:lnTo>
                    <a:pt x="1372" y="642"/>
                  </a:lnTo>
                  <a:lnTo>
                    <a:pt x="1399" y="624"/>
                  </a:lnTo>
                  <a:lnTo>
                    <a:pt x="1424" y="601"/>
                  </a:lnTo>
                  <a:lnTo>
                    <a:pt x="1447" y="576"/>
                  </a:lnTo>
                  <a:lnTo>
                    <a:pt x="1468" y="550"/>
                  </a:lnTo>
                  <a:lnTo>
                    <a:pt x="1489" y="520"/>
                  </a:lnTo>
                  <a:lnTo>
                    <a:pt x="1506" y="489"/>
                  </a:lnTo>
                  <a:lnTo>
                    <a:pt x="1522" y="457"/>
                  </a:lnTo>
                  <a:lnTo>
                    <a:pt x="1536" y="422"/>
                  </a:lnTo>
                  <a:lnTo>
                    <a:pt x="1550" y="386"/>
                  </a:lnTo>
                  <a:lnTo>
                    <a:pt x="1561" y="350"/>
                  </a:lnTo>
                  <a:lnTo>
                    <a:pt x="1573" y="312"/>
                  </a:lnTo>
                  <a:lnTo>
                    <a:pt x="1582" y="275"/>
                  </a:lnTo>
                  <a:lnTo>
                    <a:pt x="1591" y="237"/>
                  </a:lnTo>
                  <a:lnTo>
                    <a:pt x="1598" y="199"/>
                  </a:lnTo>
                  <a:lnTo>
                    <a:pt x="1606" y="161"/>
                  </a:lnTo>
                  <a:lnTo>
                    <a:pt x="1611" y="125"/>
                  </a:lnTo>
                  <a:lnTo>
                    <a:pt x="1617" y="87"/>
                  </a:lnTo>
                  <a:lnTo>
                    <a:pt x="1622" y="53"/>
                  </a:lnTo>
                  <a:lnTo>
                    <a:pt x="1629" y="19"/>
                  </a:lnTo>
                  <a:lnTo>
                    <a:pt x="1617" y="0"/>
                  </a:lnTo>
                  <a:lnTo>
                    <a:pt x="1592" y="7"/>
                  </a:lnTo>
                  <a:lnTo>
                    <a:pt x="1575" y="3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0" name="Freeform 443">
              <a:extLst>
                <a:ext uri="{FF2B5EF4-FFF2-40B4-BE49-F238E27FC236}">
                  <a16:creationId xmlns:a16="http://schemas.microsoft.com/office/drawing/2014/main" id="{F46A56DE-7416-47D1-104B-04CA5300D8D5}"/>
                </a:ext>
              </a:extLst>
            </p:cNvPr>
            <p:cNvSpPr>
              <a:spLocks/>
            </p:cNvSpPr>
            <p:nvPr/>
          </p:nvSpPr>
          <p:spPr bwMode="auto">
            <a:xfrm>
              <a:off x="2565" y="3333"/>
              <a:ext cx="233" cy="99"/>
            </a:xfrm>
            <a:custGeom>
              <a:avLst/>
              <a:gdLst>
                <a:gd name="T0" fmla="*/ 32 w 1629"/>
                <a:gd name="T1" fmla="*/ 1 h 696"/>
                <a:gd name="T2" fmla="*/ 32 w 1629"/>
                <a:gd name="T3" fmla="*/ 3 h 696"/>
                <a:gd name="T4" fmla="*/ 32 w 1629"/>
                <a:gd name="T5" fmla="*/ 4 h 696"/>
                <a:gd name="T6" fmla="*/ 31 w 1629"/>
                <a:gd name="T7" fmla="*/ 6 h 696"/>
                <a:gd name="T8" fmla="*/ 31 w 1629"/>
                <a:gd name="T9" fmla="*/ 7 h 696"/>
                <a:gd name="T10" fmla="*/ 30 w 1629"/>
                <a:gd name="T11" fmla="*/ 9 h 696"/>
                <a:gd name="T12" fmla="*/ 30 w 1629"/>
                <a:gd name="T13" fmla="*/ 10 h 696"/>
                <a:gd name="T14" fmla="*/ 29 w 1629"/>
                <a:gd name="T15" fmla="*/ 11 h 696"/>
                <a:gd name="T16" fmla="*/ 28 w 1629"/>
                <a:gd name="T17" fmla="*/ 12 h 696"/>
                <a:gd name="T18" fmla="*/ 27 w 1629"/>
                <a:gd name="T19" fmla="*/ 12 h 696"/>
                <a:gd name="T20" fmla="*/ 25 w 1629"/>
                <a:gd name="T21" fmla="*/ 13 h 696"/>
                <a:gd name="T22" fmla="*/ 24 w 1629"/>
                <a:gd name="T23" fmla="*/ 13 h 696"/>
                <a:gd name="T24" fmla="*/ 23 w 1629"/>
                <a:gd name="T25" fmla="*/ 13 h 696"/>
                <a:gd name="T26" fmla="*/ 21 w 1629"/>
                <a:gd name="T27" fmla="*/ 13 h 696"/>
                <a:gd name="T28" fmla="*/ 19 w 1629"/>
                <a:gd name="T29" fmla="*/ 13 h 696"/>
                <a:gd name="T30" fmla="*/ 18 w 1629"/>
                <a:gd name="T31" fmla="*/ 13 h 696"/>
                <a:gd name="T32" fmla="*/ 16 w 1629"/>
                <a:gd name="T33" fmla="*/ 13 h 696"/>
                <a:gd name="T34" fmla="*/ 15 w 1629"/>
                <a:gd name="T35" fmla="*/ 13 h 696"/>
                <a:gd name="T36" fmla="*/ 14 w 1629"/>
                <a:gd name="T37" fmla="*/ 12 h 696"/>
                <a:gd name="T38" fmla="*/ 12 w 1629"/>
                <a:gd name="T39" fmla="*/ 12 h 696"/>
                <a:gd name="T40" fmla="*/ 10 w 1629"/>
                <a:gd name="T41" fmla="*/ 12 h 696"/>
                <a:gd name="T42" fmla="*/ 9 w 1629"/>
                <a:gd name="T43" fmla="*/ 12 h 696"/>
                <a:gd name="T44" fmla="*/ 7 w 1629"/>
                <a:gd name="T45" fmla="*/ 12 h 696"/>
                <a:gd name="T46" fmla="*/ 5 w 1629"/>
                <a:gd name="T47" fmla="*/ 11 h 696"/>
                <a:gd name="T48" fmla="*/ 4 w 1629"/>
                <a:gd name="T49" fmla="*/ 11 h 696"/>
                <a:gd name="T50" fmla="*/ 2 w 1629"/>
                <a:gd name="T51" fmla="*/ 11 h 696"/>
                <a:gd name="T52" fmla="*/ 0 w 1629"/>
                <a:gd name="T53" fmla="*/ 11 h 696"/>
                <a:gd name="T54" fmla="*/ 0 w 1629"/>
                <a:gd name="T55" fmla="*/ 11 h 696"/>
                <a:gd name="T56" fmla="*/ 0 w 1629"/>
                <a:gd name="T57" fmla="*/ 12 h 696"/>
                <a:gd name="T58" fmla="*/ 1 w 1629"/>
                <a:gd name="T59" fmla="*/ 12 h 696"/>
                <a:gd name="T60" fmla="*/ 3 w 1629"/>
                <a:gd name="T61" fmla="*/ 12 h 696"/>
                <a:gd name="T62" fmla="*/ 4 w 1629"/>
                <a:gd name="T63" fmla="*/ 12 h 696"/>
                <a:gd name="T64" fmla="*/ 6 w 1629"/>
                <a:gd name="T65" fmla="*/ 12 h 696"/>
                <a:gd name="T66" fmla="*/ 7 w 1629"/>
                <a:gd name="T67" fmla="*/ 12 h 696"/>
                <a:gd name="T68" fmla="*/ 9 w 1629"/>
                <a:gd name="T69" fmla="*/ 13 h 696"/>
                <a:gd name="T70" fmla="*/ 11 w 1629"/>
                <a:gd name="T71" fmla="*/ 13 h 696"/>
                <a:gd name="T72" fmla="*/ 12 w 1629"/>
                <a:gd name="T73" fmla="*/ 13 h 696"/>
                <a:gd name="T74" fmla="*/ 14 w 1629"/>
                <a:gd name="T75" fmla="*/ 13 h 696"/>
                <a:gd name="T76" fmla="*/ 15 w 1629"/>
                <a:gd name="T77" fmla="*/ 14 h 696"/>
                <a:gd name="T78" fmla="*/ 17 w 1629"/>
                <a:gd name="T79" fmla="*/ 14 h 696"/>
                <a:gd name="T80" fmla="*/ 18 w 1629"/>
                <a:gd name="T81" fmla="*/ 14 h 696"/>
                <a:gd name="T82" fmla="*/ 19 w 1629"/>
                <a:gd name="T83" fmla="*/ 14 h 696"/>
                <a:gd name="T84" fmla="*/ 21 w 1629"/>
                <a:gd name="T85" fmla="*/ 14 h 696"/>
                <a:gd name="T86" fmla="*/ 23 w 1629"/>
                <a:gd name="T87" fmla="*/ 14 h 696"/>
                <a:gd name="T88" fmla="*/ 24 w 1629"/>
                <a:gd name="T89" fmla="*/ 14 h 696"/>
                <a:gd name="T90" fmla="*/ 26 w 1629"/>
                <a:gd name="T91" fmla="*/ 14 h 696"/>
                <a:gd name="T92" fmla="*/ 27 w 1629"/>
                <a:gd name="T93" fmla="*/ 14 h 696"/>
                <a:gd name="T94" fmla="*/ 28 w 1629"/>
                <a:gd name="T95" fmla="*/ 13 h 696"/>
                <a:gd name="T96" fmla="*/ 29 w 1629"/>
                <a:gd name="T97" fmla="*/ 12 h 696"/>
                <a:gd name="T98" fmla="*/ 30 w 1629"/>
                <a:gd name="T99" fmla="*/ 11 h 696"/>
                <a:gd name="T100" fmla="*/ 31 w 1629"/>
                <a:gd name="T101" fmla="*/ 10 h 696"/>
                <a:gd name="T102" fmla="*/ 31 w 1629"/>
                <a:gd name="T103" fmla="*/ 9 h 696"/>
                <a:gd name="T104" fmla="*/ 32 w 1629"/>
                <a:gd name="T105" fmla="*/ 7 h 696"/>
                <a:gd name="T106" fmla="*/ 32 w 1629"/>
                <a:gd name="T107" fmla="*/ 6 h 696"/>
                <a:gd name="T108" fmla="*/ 33 w 1629"/>
                <a:gd name="T109" fmla="*/ 4 h 696"/>
                <a:gd name="T110" fmla="*/ 33 w 1629"/>
                <a:gd name="T111" fmla="*/ 3 h 696"/>
                <a:gd name="T112" fmla="*/ 33 w 1629"/>
                <a:gd name="T113" fmla="*/ 1 h 696"/>
                <a:gd name="T114" fmla="*/ 33 w 1629"/>
                <a:gd name="T115" fmla="*/ 0 h 696"/>
                <a:gd name="T116" fmla="*/ 33 w 1629"/>
                <a:gd name="T117" fmla="*/ 0 h 696"/>
                <a:gd name="T118" fmla="*/ 32 w 1629"/>
                <a:gd name="T119" fmla="*/ 1 h 69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29" h="696">
                  <a:moveTo>
                    <a:pt x="1575" y="35"/>
                  </a:moveTo>
                  <a:lnTo>
                    <a:pt x="1569" y="70"/>
                  </a:lnTo>
                  <a:lnTo>
                    <a:pt x="1564" y="105"/>
                  </a:lnTo>
                  <a:lnTo>
                    <a:pt x="1557" y="142"/>
                  </a:lnTo>
                  <a:lnTo>
                    <a:pt x="1551" y="177"/>
                  </a:lnTo>
                  <a:lnTo>
                    <a:pt x="1544" y="215"/>
                  </a:lnTo>
                  <a:lnTo>
                    <a:pt x="1538" y="250"/>
                  </a:lnTo>
                  <a:lnTo>
                    <a:pt x="1530" y="285"/>
                  </a:lnTo>
                  <a:lnTo>
                    <a:pt x="1521" y="320"/>
                  </a:lnTo>
                  <a:lnTo>
                    <a:pt x="1511" y="354"/>
                  </a:lnTo>
                  <a:lnTo>
                    <a:pt x="1500" y="387"/>
                  </a:lnTo>
                  <a:lnTo>
                    <a:pt x="1488" y="419"/>
                  </a:lnTo>
                  <a:lnTo>
                    <a:pt x="1473" y="450"/>
                  </a:lnTo>
                  <a:lnTo>
                    <a:pt x="1456" y="478"/>
                  </a:lnTo>
                  <a:lnTo>
                    <a:pt x="1436" y="506"/>
                  </a:lnTo>
                  <a:lnTo>
                    <a:pt x="1416" y="531"/>
                  </a:lnTo>
                  <a:lnTo>
                    <a:pt x="1391" y="555"/>
                  </a:lnTo>
                  <a:lnTo>
                    <a:pt x="1365" y="576"/>
                  </a:lnTo>
                  <a:lnTo>
                    <a:pt x="1335" y="593"/>
                  </a:lnTo>
                  <a:lnTo>
                    <a:pt x="1300" y="610"/>
                  </a:lnTo>
                  <a:lnTo>
                    <a:pt x="1262" y="625"/>
                  </a:lnTo>
                  <a:lnTo>
                    <a:pt x="1223" y="634"/>
                  </a:lnTo>
                  <a:lnTo>
                    <a:pt x="1184" y="642"/>
                  </a:lnTo>
                  <a:lnTo>
                    <a:pt x="1145" y="646"/>
                  </a:lnTo>
                  <a:lnTo>
                    <a:pt x="1107" y="648"/>
                  </a:lnTo>
                  <a:lnTo>
                    <a:pt x="1067" y="649"/>
                  </a:lnTo>
                  <a:lnTo>
                    <a:pt x="1027" y="648"/>
                  </a:lnTo>
                  <a:lnTo>
                    <a:pt x="985" y="647"/>
                  </a:lnTo>
                  <a:lnTo>
                    <a:pt x="944" y="643"/>
                  </a:lnTo>
                  <a:lnTo>
                    <a:pt x="904" y="640"/>
                  </a:lnTo>
                  <a:lnTo>
                    <a:pt x="864" y="636"/>
                  </a:lnTo>
                  <a:lnTo>
                    <a:pt x="826" y="631"/>
                  </a:lnTo>
                  <a:lnTo>
                    <a:pt x="787" y="626"/>
                  </a:lnTo>
                  <a:lnTo>
                    <a:pt x="749" y="622"/>
                  </a:lnTo>
                  <a:lnTo>
                    <a:pt x="709" y="617"/>
                  </a:lnTo>
                  <a:lnTo>
                    <a:pt x="668" y="613"/>
                  </a:lnTo>
                  <a:lnTo>
                    <a:pt x="627" y="608"/>
                  </a:lnTo>
                  <a:lnTo>
                    <a:pt x="586" y="602"/>
                  </a:lnTo>
                  <a:lnTo>
                    <a:pt x="546" y="597"/>
                  </a:lnTo>
                  <a:lnTo>
                    <a:pt x="506" y="592"/>
                  </a:lnTo>
                  <a:lnTo>
                    <a:pt x="465" y="588"/>
                  </a:lnTo>
                  <a:lnTo>
                    <a:pt x="426" y="582"/>
                  </a:lnTo>
                  <a:lnTo>
                    <a:pt x="385" y="577"/>
                  </a:lnTo>
                  <a:lnTo>
                    <a:pt x="344" y="572"/>
                  </a:lnTo>
                  <a:lnTo>
                    <a:pt x="304" y="567"/>
                  </a:lnTo>
                  <a:lnTo>
                    <a:pt x="264" y="561"/>
                  </a:lnTo>
                  <a:lnTo>
                    <a:pt x="223" y="557"/>
                  </a:lnTo>
                  <a:lnTo>
                    <a:pt x="182" y="551"/>
                  </a:lnTo>
                  <a:lnTo>
                    <a:pt x="143" y="547"/>
                  </a:lnTo>
                  <a:lnTo>
                    <a:pt x="103" y="541"/>
                  </a:lnTo>
                  <a:lnTo>
                    <a:pt x="62" y="538"/>
                  </a:lnTo>
                  <a:lnTo>
                    <a:pt x="21" y="532"/>
                  </a:lnTo>
                  <a:lnTo>
                    <a:pt x="4" y="539"/>
                  </a:lnTo>
                  <a:lnTo>
                    <a:pt x="0" y="556"/>
                  </a:lnTo>
                  <a:lnTo>
                    <a:pt x="12" y="566"/>
                  </a:lnTo>
                  <a:lnTo>
                    <a:pt x="52" y="571"/>
                  </a:lnTo>
                  <a:lnTo>
                    <a:pt x="91" y="576"/>
                  </a:lnTo>
                  <a:lnTo>
                    <a:pt x="130" y="582"/>
                  </a:lnTo>
                  <a:lnTo>
                    <a:pt x="169" y="588"/>
                  </a:lnTo>
                  <a:lnTo>
                    <a:pt x="208" y="592"/>
                  </a:lnTo>
                  <a:lnTo>
                    <a:pt x="246" y="598"/>
                  </a:lnTo>
                  <a:lnTo>
                    <a:pt x="286" y="603"/>
                  </a:lnTo>
                  <a:lnTo>
                    <a:pt x="324" y="609"/>
                  </a:lnTo>
                  <a:lnTo>
                    <a:pt x="364" y="615"/>
                  </a:lnTo>
                  <a:lnTo>
                    <a:pt x="404" y="621"/>
                  </a:lnTo>
                  <a:lnTo>
                    <a:pt x="443" y="626"/>
                  </a:lnTo>
                  <a:lnTo>
                    <a:pt x="481" y="632"/>
                  </a:lnTo>
                  <a:lnTo>
                    <a:pt x="521" y="638"/>
                  </a:lnTo>
                  <a:lnTo>
                    <a:pt x="559" y="643"/>
                  </a:lnTo>
                  <a:lnTo>
                    <a:pt x="598" y="648"/>
                  </a:lnTo>
                  <a:lnTo>
                    <a:pt x="637" y="655"/>
                  </a:lnTo>
                  <a:lnTo>
                    <a:pt x="676" y="659"/>
                  </a:lnTo>
                  <a:lnTo>
                    <a:pt x="717" y="664"/>
                  </a:lnTo>
                  <a:lnTo>
                    <a:pt x="755" y="668"/>
                  </a:lnTo>
                  <a:lnTo>
                    <a:pt x="794" y="674"/>
                  </a:lnTo>
                  <a:lnTo>
                    <a:pt x="833" y="679"/>
                  </a:lnTo>
                  <a:lnTo>
                    <a:pt x="872" y="683"/>
                  </a:lnTo>
                  <a:lnTo>
                    <a:pt x="912" y="686"/>
                  </a:lnTo>
                  <a:lnTo>
                    <a:pt x="952" y="691"/>
                  </a:lnTo>
                  <a:lnTo>
                    <a:pt x="993" y="693"/>
                  </a:lnTo>
                  <a:lnTo>
                    <a:pt x="1035" y="694"/>
                  </a:lnTo>
                  <a:lnTo>
                    <a:pt x="1075" y="696"/>
                  </a:lnTo>
                  <a:lnTo>
                    <a:pt x="1115" y="694"/>
                  </a:lnTo>
                  <a:lnTo>
                    <a:pt x="1154" y="693"/>
                  </a:lnTo>
                  <a:lnTo>
                    <a:pt x="1194" y="690"/>
                  </a:lnTo>
                  <a:lnTo>
                    <a:pt x="1234" y="686"/>
                  </a:lnTo>
                  <a:lnTo>
                    <a:pt x="1275" y="680"/>
                  </a:lnTo>
                  <a:lnTo>
                    <a:pt x="1308" y="671"/>
                  </a:lnTo>
                  <a:lnTo>
                    <a:pt x="1342" y="658"/>
                  </a:lnTo>
                  <a:lnTo>
                    <a:pt x="1372" y="642"/>
                  </a:lnTo>
                  <a:lnTo>
                    <a:pt x="1399" y="624"/>
                  </a:lnTo>
                  <a:lnTo>
                    <a:pt x="1424" y="601"/>
                  </a:lnTo>
                  <a:lnTo>
                    <a:pt x="1447" y="576"/>
                  </a:lnTo>
                  <a:lnTo>
                    <a:pt x="1468" y="550"/>
                  </a:lnTo>
                  <a:lnTo>
                    <a:pt x="1489" y="520"/>
                  </a:lnTo>
                  <a:lnTo>
                    <a:pt x="1506" y="489"/>
                  </a:lnTo>
                  <a:lnTo>
                    <a:pt x="1522" y="457"/>
                  </a:lnTo>
                  <a:lnTo>
                    <a:pt x="1536" y="422"/>
                  </a:lnTo>
                  <a:lnTo>
                    <a:pt x="1550" y="386"/>
                  </a:lnTo>
                  <a:lnTo>
                    <a:pt x="1561" y="350"/>
                  </a:lnTo>
                  <a:lnTo>
                    <a:pt x="1573" y="312"/>
                  </a:lnTo>
                  <a:lnTo>
                    <a:pt x="1582" y="275"/>
                  </a:lnTo>
                  <a:lnTo>
                    <a:pt x="1591" y="237"/>
                  </a:lnTo>
                  <a:lnTo>
                    <a:pt x="1598" y="199"/>
                  </a:lnTo>
                  <a:lnTo>
                    <a:pt x="1606" y="161"/>
                  </a:lnTo>
                  <a:lnTo>
                    <a:pt x="1611" y="125"/>
                  </a:lnTo>
                  <a:lnTo>
                    <a:pt x="1617" y="87"/>
                  </a:lnTo>
                  <a:lnTo>
                    <a:pt x="1622" y="53"/>
                  </a:lnTo>
                  <a:lnTo>
                    <a:pt x="1629" y="19"/>
                  </a:lnTo>
                  <a:lnTo>
                    <a:pt x="1617" y="0"/>
                  </a:lnTo>
                  <a:lnTo>
                    <a:pt x="1592" y="7"/>
                  </a:lnTo>
                  <a:lnTo>
                    <a:pt x="1575"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1" name="Freeform 444">
              <a:extLst>
                <a:ext uri="{FF2B5EF4-FFF2-40B4-BE49-F238E27FC236}">
                  <a16:creationId xmlns:a16="http://schemas.microsoft.com/office/drawing/2014/main" id="{D311A67A-008F-F0D6-FA27-FDC3F3FFDA0F}"/>
                </a:ext>
              </a:extLst>
            </p:cNvPr>
            <p:cNvSpPr>
              <a:spLocks/>
            </p:cNvSpPr>
            <p:nvPr/>
          </p:nvSpPr>
          <p:spPr bwMode="auto">
            <a:xfrm>
              <a:off x="2616" y="2936"/>
              <a:ext cx="62" cy="53"/>
            </a:xfrm>
            <a:custGeom>
              <a:avLst/>
              <a:gdLst>
                <a:gd name="T0" fmla="*/ 1 w 437"/>
                <a:gd name="T1" fmla="*/ 6 h 371"/>
                <a:gd name="T2" fmla="*/ 2 w 437"/>
                <a:gd name="T3" fmla="*/ 6 h 371"/>
                <a:gd name="T4" fmla="*/ 2 w 437"/>
                <a:gd name="T5" fmla="*/ 7 h 371"/>
                <a:gd name="T6" fmla="*/ 3 w 437"/>
                <a:gd name="T7" fmla="*/ 7 h 371"/>
                <a:gd name="T8" fmla="*/ 4 w 437"/>
                <a:gd name="T9" fmla="*/ 7 h 371"/>
                <a:gd name="T10" fmla="*/ 5 w 437"/>
                <a:gd name="T11" fmla="*/ 7 h 371"/>
                <a:gd name="T12" fmla="*/ 6 w 437"/>
                <a:gd name="T13" fmla="*/ 7 h 371"/>
                <a:gd name="T14" fmla="*/ 7 w 437"/>
                <a:gd name="T15" fmla="*/ 7 h 371"/>
                <a:gd name="T16" fmla="*/ 8 w 437"/>
                <a:gd name="T17" fmla="*/ 7 h 371"/>
                <a:gd name="T18" fmla="*/ 8 w 437"/>
                <a:gd name="T19" fmla="*/ 8 h 371"/>
                <a:gd name="T20" fmla="*/ 8 w 437"/>
                <a:gd name="T21" fmla="*/ 8 h 371"/>
                <a:gd name="T22" fmla="*/ 9 w 437"/>
                <a:gd name="T23" fmla="*/ 8 h 371"/>
                <a:gd name="T24" fmla="*/ 9 w 437"/>
                <a:gd name="T25" fmla="*/ 7 h 371"/>
                <a:gd name="T26" fmla="*/ 9 w 437"/>
                <a:gd name="T27" fmla="*/ 7 h 371"/>
                <a:gd name="T28" fmla="*/ 9 w 437"/>
                <a:gd name="T29" fmla="*/ 7 h 371"/>
                <a:gd name="T30" fmla="*/ 8 w 437"/>
                <a:gd name="T31" fmla="*/ 6 h 371"/>
                <a:gd name="T32" fmla="*/ 7 w 437"/>
                <a:gd name="T33" fmla="*/ 6 h 371"/>
                <a:gd name="T34" fmla="*/ 7 w 437"/>
                <a:gd name="T35" fmla="*/ 5 h 371"/>
                <a:gd name="T36" fmla="*/ 6 w 437"/>
                <a:gd name="T37" fmla="*/ 5 h 371"/>
                <a:gd name="T38" fmla="*/ 5 w 437"/>
                <a:gd name="T39" fmla="*/ 5 h 371"/>
                <a:gd name="T40" fmla="*/ 4 w 437"/>
                <a:gd name="T41" fmla="*/ 5 h 371"/>
                <a:gd name="T42" fmla="*/ 3 w 437"/>
                <a:gd name="T43" fmla="*/ 5 h 371"/>
                <a:gd name="T44" fmla="*/ 2 w 437"/>
                <a:gd name="T45" fmla="*/ 4 h 371"/>
                <a:gd name="T46" fmla="*/ 2 w 437"/>
                <a:gd name="T47" fmla="*/ 4 h 371"/>
                <a:gd name="T48" fmla="*/ 3 w 437"/>
                <a:gd name="T49" fmla="*/ 3 h 371"/>
                <a:gd name="T50" fmla="*/ 3 w 437"/>
                <a:gd name="T51" fmla="*/ 2 h 371"/>
                <a:gd name="T52" fmla="*/ 3 w 437"/>
                <a:gd name="T53" fmla="*/ 1 h 371"/>
                <a:gd name="T54" fmla="*/ 3 w 437"/>
                <a:gd name="T55" fmla="*/ 1 h 371"/>
                <a:gd name="T56" fmla="*/ 3 w 437"/>
                <a:gd name="T57" fmla="*/ 0 h 371"/>
                <a:gd name="T58" fmla="*/ 2 w 437"/>
                <a:gd name="T59" fmla="*/ 0 h 371"/>
                <a:gd name="T60" fmla="*/ 1 w 437"/>
                <a:gd name="T61" fmla="*/ 0 h 371"/>
                <a:gd name="T62" fmla="*/ 1 w 437"/>
                <a:gd name="T63" fmla="*/ 0 h 371"/>
                <a:gd name="T64" fmla="*/ 1 w 437"/>
                <a:gd name="T65" fmla="*/ 1 h 371"/>
                <a:gd name="T66" fmla="*/ 1 w 437"/>
                <a:gd name="T67" fmla="*/ 2 h 371"/>
                <a:gd name="T68" fmla="*/ 0 w 437"/>
                <a:gd name="T69" fmla="*/ 3 h 371"/>
                <a:gd name="T70" fmla="*/ 0 w 437"/>
                <a:gd name="T71" fmla="*/ 4 h 371"/>
                <a:gd name="T72" fmla="*/ 0 w 437"/>
                <a:gd name="T73" fmla="*/ 5 h 371"/>
                <a:gd name="T74" fmla="*/ 0 w 437"/>
                <a:gd name="T75" fmla="*/ 5 h 371"/>
                <a:gd name="T76" fmla="*/ 0 w 437"/>
                <a:gd name="T77" fmla="*/ 5 h 371"/>
                <a:gd name="T78" fmla="*/ 0 w 437"/>
                <a:gd name="T79" fmla="*/ 6 h 371"/>
                <a:gd name="T80" fmla="*/ 1 w 437"/>
                <a:gd name="T81" fmla="*/ 6 h 371"/>
                <a:gd name="T82" fmla="*/ 1 w 437"/>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1">
                  <a:moveTo>
                    <a:pt x="37" y="311"/>
                  </a:moveTo>
                  <a:lnTo>
                    <a:pt x="78" y="318"/>
                  </a:lnTo>
                  <a:lnTo>
                    <a:pt x="120" y="322"/>
                  </a:lnTo>
                  <a:lnTo>
                    <a:pt x="163" y="324"/>
                  </a:lnTo>
                  <a:lnTo>
                    <a:pt x="206" y="325"/>
                  </a:lnTo>
                  <a:lnTo>
                    <a:pt x="248" y="327"/>
                  </a:lnTo>
                  <a:lnTo>
                    <a:pt x="290" y="332"/>
                  </a:lnTo>
                  <a:lnTo>
                    <a:pt x="331" y="340"/>
                  </a:lnTo>
                  <a:lnTo>
                    <a:pt x="372" y="352"/>
                  </a:lnTo>
                  <a:lnTo>
                    <a:pt x="411" y="371"/>
                  </a:lnTo>
                  <a:lnTo>
                    <a:pt x="427" y="370"/>
                  </a:lnTo>
                  <a:lnTo>
                    <a:pt x="437" y="358"/>
                  </a:lnTo>
                  <a:lnTo>
                    <a:pt x="432" y="340"/>
                  </a:lnTo>
                  <a:lnTo>
                    <a:pt x="397" y="310"/>
                  </a:lnTo>
                  <a:lnTo>
                    <a:pt x="360" y="285"/>
                  </a:lnTo>
                  <a:lnTo>
                    <a:pt x="321" y="267"/>
                  </a:lnTo>
                  <a:lnTo>
                    <a:pt x="282" y="253"/>
                  </a:lnTo>
                  <a:lnTo>
                    <a:pt x="241" y="242"/>
                  </a:lnTo>
                  <a:lnTo>
                    <a:pt x="200" y="233"/>
                  </a:lnTo>
                  <a:lnTo>
                    <a:pt x="160" y="224"/>
                  </a:lnTo>
                  <a:lnTo>
                    <a:pt x="118" y="213"/>
                  </a:lnTo>
                  <a:lnTo>
                    <a:pt x="128" y="163"/>
                  </a:lnTo>
                  <a:lnTo>
                    <a:pt x="136" y="113"/>
                  </a:lnTo>
                  <a:lnTo>
                    <a:pt x="145" y="62"/>
                  </a:lnTo>
                  <a:lnTo>
                    <a:pt x="136" y="14"/>
                  </a:lnTo>
                  <a:lnTo>
                    <a:pt x="100" y="0"/>
                  </a:lnTo>
                  <a:lnTo>
                    <a:pt x="62" y="22"/>
                  </a:lnTo>
                  <a:lnTo>
                    <a:pt x="42" y="63"/>
                  </a:lnTo>
                  <a:lnTo>
                    <a:pt x="27" y="105"/>
                  </a:lnTo>
                  <a:lnTo>
                    <a:pt x="18" y="150"/>
                  </a:lnTo>
                  <a:lnTo>
                    <a:pt x="10" y="194"/>
                  </a:lnTo>
                  <a:lnTo>
                    <a:pt x="0" y="238"/>
                  </a:lnTo>
                  <a:lnTo>
                    <a:pt x="0" y="269"/>
                  </a:lnTo>
                  <a:lnTo>
                    <a:pt x="12" y="296"/>
                  </a:lnTo>
                  <a:lnTo>
                    <a:pt x="37" y="3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2" name="Freeform 445">
              <a:extLst>
                <a:ext uri="{FF2B5EF4-FFF2-40B4-BE49-F238E27FC236}">
                  <a16:creationId xmlns:a16="http://schemas.microsoft.com/office/drawing/2014/main" id="{1880C376-8EC4-0F81-C4B6-9E7244B410AD}"/>
                </a:ext>
              </a:extLst>
            </p:cNvPr>
            <p:cNvSpPr>
              <a:spLocks/>
            </p:cNvSpPr>
            <p:nvPr/>
          </p:nvSpPr>
          <p:spPr bwMode="auto">
            <a:xfrm>
              <a:off x="2616" y="2936"/>
              <a:ext cx="62" cy="53"/>
            </a:xfrm>
            <a:custGeom>
              <a:avLst/>
              <a:gdLst>
                <a:gd name="T0" fmla="*/ 1 w 437"/>
                <a:gd name="T1" fmla="*/ 6 h 371"/>
                <a:gd name="T2" fmla="*/ 2 w 437"/>
                <a:gd name="T3" fmla="*/ 6 h 371"/>
                <a:gd name="T4" fmla="*/ 2 w 437"/>
                <a:gd name="T5" fmla="*/ 7 h 371"/>
                <a:gd name="T6" fmla="*/ 3 w 437"/>
                <a:gd name="T7" fmla="*/ 7 h 371"/>
                <a:gd name="T8" fmla="*/ 4 w 437"/>
                <a:gd name="T9" fmla="*/ 7 h 371"/>
                <a:gd name="T10" fmla="*/ 5 w 437"/>
                <a:gd name="T11" fmla="*/ 7 h 371"/>
                <a:gd name="T12" fmla="*/ 6 w 437"/>
                <a:gd name="T13" fmla="*/ 7 h 371"/>
                <a:gd name="T14" fmla="*/ 7 w 437"/>
                <a:gd name="T15" fmla="*/ 7 h 371"/>
                <a:gd name="T16" fmla="*/ 8 w 437"/>
                <a:gd name="T17" fmla="*/ 7 h 371"/>
                <a:gd name="T18" fmla="*/ 8 w 437"/>
                <a:gd name="T19" fmla="*/ 8 h 371"/>
                <a:gd name="T20" fmla="*/ 8 w 437"/>
                <a:gd name="T21" fmla="*/ 8 h 371"/>
                <a:gd name="T22" fmla="*/ 9 w 437"/>
                <a:gd name="T23" fmla="*/ 8 h 371"/>
                <a:gd name="T24" fmla="*/ 9 w 437"/>
                <a:gd name="T25" fmla="*/ 7 h 371"/>
                <a:gd name="T26" fmla="*/ 9 w 437"/>
                <a:gd name="T27" fmla="*/ 7 h 371"/>
                <a:gd name="T28" fmla="*/ 9 w 437"/>
                <a:gd name="T29" fmla="*/ 7 h 371"/>
                <a:gd name="T30" fmla="*/ 8 w 437"/>
                <a:gd name="T31" fmla="*/ 6 h 371"/>
                <a:gd name="T32" fmla="*/ 7 w 437"/>
                <a:gd name="T33" fmla="*/ 6 h 371"/>
                <a:gd name="T34" fmla="*/ 7 w 437"/>
                <a:gd name="T35" fmla="*/ 5 h 371"/>
                <a:gd name="T36" fmla="*/ 6 w 437"/>
                <a:gd name="T37" fmla="*/ 5 h 371"/>
                <a:gd name="T38" fmla="*/ 5 w 437"/>
                <a:gd name="T39" fmla="*/ 5 h 371"/>
                <a:gd name="T40" fmla="*/ 4 w 437"/>
                <a:gd name="T41" fmla="*/ 5 h 371"/>
                <a:gd name="T42" fmla="*/ 3 w 437"/>
                <a:gd name="T43" fmla="*/ 5 h 371"/>
                <a:gd name="T44" fmla="*/ 2 w 437"/>
                <a:gd name="T45" fmla="*/ 4 h 371"/>
                <a:gd name="T46" fmla="*/ 2 w 437"/>
                <a:gd name="T47" fmla="*/ 4 h 371"/>
                <a:gd name="T48" fmla="*/ 3 w 437"/>
                <a:gd name="T49" fmla="*/ 3 h 371"/>
                <a:gd name="T50" fmla="*/ 3 w 437"/>
                <a:gd name="T51" fmla="*/ 2 h 371"/>
                <a:gd name="T52" fmla="*/ 3 w 437"/>
                <a:gd name="T53" fmla="*/ 1 h 371"/>
                <a:gd name="T54" fmla="*/ 3 w 437"/>
                <a:gd name="T55" fmla="*/ 1 h 371"/>
                <a:gd name="T56" fmla="*/ 3 w 437"/>
                <a:gd name="T57" fmla="*/ 0 h 371"/>
                <a:gd name="T58" fmla="*/ 2 w 437"/>
                <a:gd name="T59" fmla="*/ 0 h 371"/>
                <a:gd name="T60" fmla="*/ 1 w 437"/>
                <a:gd name="T61" fmla="*/ 0 h 371"/>
                <a:gd name="T62" fmla="*/ 1 w 437"/>
                <a:gd name="T63" fmla="*/ 0 h 371"/>
                <a:gd name="T64" fmla="*/ 1 w 437"/>
                <a:gd name="T65" fmla="*/ 1 h 371"/>
                <a:gd name="T66" fmla="*/ 1 w 437"/>
                <a:gd name="T67" fmla="*/ 2 h 371"/>
                <a:gd name="T68" fmla="*/ 0 w 437"/>
                <a:gd name="T69" fmla="*/ 3 h 371"/>
                <a:gd name="T70" fmla="*/ 0 w 437"/>
                <a:gd name="T71" fmla="*/ 4 h 371"/>
                <a:gd name="T72" fmla="*/ 0 w 437"/>
                <a:gd name="T73" fmla="*/ 5 h 371"/>
                <a:gd name="T74" fmla="*/ 0 w 437"/>
                <a:gd name="T75" fmla="*/ 5 h 371"/>
                <a:gd name="T76" fmla="*/ 0 w 437"/>
                <a:gd name="T77" fmla="*/ 5 h 371"/>
                <a:gd name="T78" fmla="*/ 0 w 437"/>
                <a:gd name="T79" fmla="*/ 6 h 371"/>
                <a:gd name="T80" fmla="*/ 1 w 437"/>
                <a:gd name="T81" fmla="*/ 6 h 371"/>
                <a:gd name="T82" fmla="*/ 1 w 437"/>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1">
                  <a:moveTo>
                    <a:pt x="37" y="311"/>
                  </a:moveTo>
                  <a:lnTo>
                    <a:pt x="78" y="318"/>
                  </a:lnTo>
                  <a:lnTo>
                    <a:pt x="120" y="322"/>
                  </a:lnTo>
                  <a:lnTo>
                    <a:pt x="163" y="324"/>
                  </a:lnTo>
                  <a:lnTo>
                    <a:pt x="206" y="325"/>
                  </a:lnTo>
                  <a:lnTo>
                    <a:pt x="248" y="327"/>
                  </a:lnTo>
                  <a:lnTo>
                    <a:pt x="290" y="332"/>
                  </a:lnTo>
                  <a:lnTo>
                    <a:pt x="331" y="340"/>
                  </a:lnTo>
                  <a:lnTo>
                    <a:pt x="372" y="352"/>
                  </a:lnTo>
                  <a:lnTo>
                    <a:pt x="411" y="371"/>
                  </a:lnTo>
                  <a:lnTo>
                    <a:pt x="427" y="370"/>
                  </a:lnTo>
                  <a:lnTo>
                    <a:pt x="437" y="358"/>
                  </a:lnTo>
                  <a:lnTo>
                    <a:pt x="432" y="340"/>
                  </a:lnTo>
                  <a:lnTo>
                    <a:pt x="397" y="310"/>
                  </a:lnTo>
                  <a:lnTo>
                    <a:pt x="360" y="285"/>
                  </a:lnTo>
                  <a:lnTo>
                    <a:pt x="321" y="267"/>
                  </a:lnTo>
                  <a:lnTo>
                    <a:pt x="282" y="253"/>
                  </a:lnTo>
                  <a:lnTo>
                    <a:pt x="241" y="242"/>
                  </a:lnTo>
                  <a:lnTo>
                    <a:pt x="200" y="233"/>
                  </a:lnTo>
                  <a:lnTo>
                    <a:pt x="160" y="224"/>
                  </a:lnTo>
                  <a:lnTo>
                    <a:pt x="118" y="213"/>
                  </a:lnTo>
                  <a:lnTo>
                    <a:pt x="128" y="163"/>
                  </a:lnTo>
                  <a:lnTo>
                    <a:pt x="136" y="113"/>
                  </a:lnTo>
                  <a:lnTo>
                    <a:pt x="145" y="62"/>
                  </a:lnTo>
                  <a:lnTo>
                    <a:pt x="136" y="14"/>
                  </a:lnTo>
                  <a:lnTo>
                    <a:pt x="100" y="0"/>
                  </a:lnTo>
                  <a:lnTo>
                    <a:pt x="62" y="22"/>
                  </a:lnTo>
                  <a:lnTo>
                    <a:pt x="42" y="63"/>
                  </a:lnTo>
                  <a:lnTo>
                    <a:pt x="27" y="105"/>
                  </a:lnTo>
                  <a:lnTo>
                    <a:pt x="18" y="150"/>
                  </a:lnTo>
                  <a:lnTo>
                    <a:pt x="10" y="194"/>
                  </a:lnTo>
                  <a:lnTo>
                    <a:pt x="0" y="238"/>
                  </a:lnTo>
                  <a:lnTo>
                    <a:pt x="0" y="269"/>
                  </a:lnTo>
                  <a:lnTo>
                    <a:pt x="12" y="296"/>
                  </a:lnTo>
                  <a:lnTo>
                    <a:pt x="37" y="3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3" name="Freeform 446">
              <a:extLst>
                <a:ext uri="{FF2B5EF4-FFF2-40B4-BE49-F238E27FC236}">
                  <a16:creationId xmlns:a16="http://schemas.microsoft.com/office/drawing/2014/main" id="{A8D1D772-1C8B-B6DC-10EB-20C305AC86B6}"/>
                </a:ext>
              </a:extLst>
            </p:cNvPr>
            <p:cNvSpPr>
              <a:spLocks/>
            </p:cNvSpPr>
            <p:nvPr/>
          </p:nvSpPr>
          <p:spPr bwMode="auto">
            <a:xfrm>
              <a:off x="2598" y="2997"/>
              <a:ext cx="62" cy="53"/>
            </a:xfrm>
            <a:custGeom>
              <a:avLst/>
              <a:gdLst>
                <a:gd name="T0" fmla="*/ 1 w 436"/>
                <a:gd name="T1" fmla="*/ 6 h 371"/>
                <a:gd name="T2" fmla="*/ 2 w 436"/>
                <a:gd name="T3" fmla="*/ 6 h 371"/>
                <a:gd name="T4" fmla="*/ 2 w 436"/>
                <a:gd name="T5" fmla="*/ 7 h 371"/>
                <a:gd name="T6" fmla="*/ 3 w 436"/>
                <a:gd name="T7" fmla="*/ 7 h 371"/>
                <a:gd name="T8" fmla="*/ 4 w 436"/>
                <a:gd name="T9" fmla="*/ 7 h 371"/>
                <a:gd name="T10" fmla="*/ 5 w 436"/>
                <a:gd name="T11" fmla="*/ 7 h 371"/>
                <a:gd name="T12" fmla="*/ 6 w 436"/>
                <a:gd name="T13" fmla="*/ 7 h 371"/>
                <a:gd name="T14" fmla="*/ 7 w 436"/>
                <a:gd name="T15" fmla="*/ 7 h 371"/>
                <a:gd name="T16" fmla="*/ 8 w 436"/>
                <a:gd name="T17" fmla="*/ 7 h 371"/>
                <a:gd name="T18" fmla="*/ 8 w 436"/>
                <a:gd name="T19" fmla="*/ 8 h 371"/>
                <a:gd name="T20" fmla="*/ 8 w 436"/>
                <a:gd name="T21" fmla="*/ 8 h 371"/>
                <a:gd name="T22" fmla="*/ 9 w 436"/>
                <a:gd name="T23" fmla="*/ 8 h 371"/>
                <a:gd name="T24" fmla="*/ 9 w 436"/>
                <a:gd name="T25" fmla="*/ 7 h 371"/>
                <a:gd name="T26" fmla="*/ 9 w 436"/>
                <a:gd name="T27" fmla="*/ 7 h 371"/>
                <a:gd name="T28" fmla="*/ 9 w 436"/>
                <a:gd name="T29" fmla="*/ 7 h 371"/>
                <a:gd name="T30" fmla="*/ 8 w 436"/>
                <a:gd name="T31" fmla="*/ 6 h 371"/>
                <a:gd name="T32" fmla="*/ 7 w 436"/>
                <a:gd name="T33" fmla="*/ 6 h 371"/>
                <a:gd name="T34" fmla="*/ 7 w 436"/>
                <a:gd name="T35" fmla="*/ 5 h 371"/>
                <a:gd name="T36" fmla="*/ 6 w 436"/>
                <a:gd name="T37" fmla="*/ 5 h 371"/>
                <a:gd name="T38" fmla="*/ 5 w 436"/>
                <a:gd name="T39" fmla="*/ 5 h 371"/>
                <a:gd name="T40" fmla="*/ 4 w 436"/>
                <a:gd name="T41" fmla="*/ 5 h 371"/>
                <a:gd name="T42" fmla="*/ 3 w 436"/>
                <a:gd name="T43" fmla="*/ 5 h 371"/>
                <a:gd name="T44" fmla="*/ 2 w 436"/>
                <a:gd name="T45" fmla="*/ 4 h 371"/>
                <a:gd name="T46" fmla="*/ 2 w 436"/>
                <a:gd name="T47" fmla="*/ 4 h 371"/>
                <a:gd name="T48" fmla="*/ 3 w 436"/>
                <a:gd name="T49" fmla="*/ 3 h 371"/>
                <a:gd name="T50" fmla="*/ 3 w 436"/>
                <a:gd name="T51" fmla="*/ 2 h 371"/>
                <a:gd name="T52" fmla="*/ 3 w 436"/>
                <a:gd name="T53" fmla="*/ 1 h 371"/>
                <a:gd name="T54" fmla="*/ 3 w 436"/>
                <a:gd name="T55" fmla="*/ 1 h 371"/>
                <a:gd name="T56" fmla="*/ 3 w 436"/>
                <a:gd name="T57" fmla="*/ 0 h 371"/>
                <a:gd name="T58" fmla="*/ 2 w 436"/>
                <a:gd name="T59" fmla="*/ 0 h 371"/>
                <a:gd name="T60" fmla="*/ 1 w 436"/>
                <a:gd name="T61" fmla="*/ 0 h 371"/>
                <a:gd name="T62" fmla="*/ 1 w 436"/>
                <a:gd name="T63" fmla="*/ 0 h 371"/>
                <a:gd name="T64" fmla="*/ 1 w 436"/>
                <a:gd name="T65" fmla="*/ 1 h 371"/>
                <a:gd name="T66" fmla="*/ 1 w 436"/>
                <a:gd name="T67" fmla="*/ 2 h 371"/>
                <a:gd name="T68" fmla="*/ 0 w 436"/>
                <a:gd name="T69" fmla="*/ 3 h 371"/>
                <a:gd name="T70" fmla="*/ 0 w 436"/>
                <a:gd name="T71" fmla="*/ 4 h 371"/>
                <a:gd name="T72" fmla="*/ 0 w 436"/>
                <a:gd name="T73" fmla="*/ 5 h 371"/>
                <a:gd name="T74" fmla="*/ 0 w 436"/>
                <a:gd name="T75" fmla="*/ 5 h 371"/>
                <a:gd name="T76" fmla="*/ 0 w 436"/>
                <a:gd name="T77" fmla="*/ 5 h 371"/>
                <a:gd name="T78" fmla="*/ 0 w 436"/>
                <a:gd name="T79" fmla="*/ 6 h 371"/>
                <a:gd name="T80" fmla="*/ 1 w 436"/>
                <a:gd name="T81" fmla="*/ 6 h 371"/>
                <a:gd name="T82" fmla="*/ 1 w 436"/>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6" h="371">
                  <a:moveTo>
                    <a:pt x="37" y="311"/>
                  </a:moveTo>
                  <a:lnTo>
                    <a:pt x="78" y="318"/>
                  </a:lnTo>
                  <a:lnTo>
                    <a:pt x="120" y="321"/>
                  </a:lnTo>
                  <a:lnTo>
                    <a:pt x="164" y="324"/>
                  </a:lnTo>
                  <a:lnTo>
                    <a:pt x="207" y="325"/>
                  </a:lnTo>
                  <a:lnTo>
                    <a:pt x="249" y="327"/>
                  </a:lnTo>
                  <a:lnTo>
                    <a:pt x="291" y="332"/>
                  </a:lnTo>
                  <a:lnTo>
                    <a:pt x="332" y="340"/>
                  </a:lnTo>
                  <a:lnTo>
                    <a:pt x="372" y="352"/>
                  </a:lnTo>
                  <a:lnTo>
                    <a:pt x="410" y="371"/>
                  </a:lnTo>
                  <a:lnTo>
                    <a:pt x="427" y="371"/>
                  </a:lnTo>
                  <a:lnTo>
                    <a:pt x="436" y="357"/>
                  </a:lnTo>
                  <a:lnTo>
                    <a:pt x="432" y="340"/>
                  </a:lnTo>
                  <a:lnTo>
                    <a:pt x="397" y="309"/>
                  </a:lnTo>
                  <a:lnTo>
                    <a:pt x="359" y="286"/>
                  </a:lnTo>
                  <a:lnTo>
                    <a:pt x="322" y="267"/>
                  </a:lnTo>
                  <a:lnTo>
                    <a:pt x="282" y="253"/>
                  </a:lnTo>
                  <a:lnTo>
                    <a:pt x="242" y="242"/>
                  </a:lnTo>
                  <a:lnTo>
                    <a:pt x="202" y="233"/>
                  </a:lnTo>
                  <a:lnTo>
                    <a:pt x="160" y="224"/>
                  </a:lnTo>
                  <a:lnTo>
                    <a:pt x="118" y="213"/>
                  </a:lnTo>
                  <a:lnTo>
                    <a:pt x="128" y="163"/>
                  </a:lnTo>
                  <a:lnTo>
                    <a:pt x="136" y="113"/>
                  </a:lnTo>
                  <a:lnTo>
                    <a:pt x="145" y="62"/>
                  </a:lnTo>
                  <a:lnTo>
                    <a:pt x="136" y="16"/>
                  </a:lnTo>
                  <a:lnTo>
                    <a:pt x="100" y="0"/>
                  </a:lnTo>
                  <a:lnTo>
                    <a:pt x="62" y="22"/>
                  </a:lnTo>
                  <a:lnTo>
                    <a:pt x="42" y="63"/>
                  </a:lnTo>
                  <a:lnTo>
                    <a:pt x="27" y="105"/>
                  </a:lnTo>
                  <a:lnTo>
                    <a:pt x="18" y="149"/>
                  </a:lnTo>
                  <a:lnTo>
                    <a:pt x="10" y="194"/>
                  </a:lnTo>
                  <a:lnTo>
                    <a:pt x="0" y="238"/>
                  </a:lnTo>
                  <a:lnTo>
                    <a:pt x="0" y="268"/>
                  </a:lnTo>
                  <a:lnTo>
                    <a:pt x="12" y="296"/>
                  </a:lnTo>
                  <a:lnTo>
                    <a:pt x="37" y="3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4" name="Freeform 447">
              <a:extLst>
                <a:ext uri="{FF2B5EF4-FFF2-40B4-BE49-F238E27FC236}">
                  <a16:creationId xmlns:a16="http://schemas.microsoft.com/office/drawing/2014/main" id="{CFC306E4-9125-073F-3E32-BCEE7CD65AE3}"/>
                </a:ext>
              </a:extLst>
            </p:cNvPr>
            <p:cNvSpPr>
              <a:spLocks/>
            </p:cNvSpPr>
            <p:nvPr/>
          </p:nvSpPr>
          <p:spPr bwMode="auto">
            <a:xfrm>
              <a:off x="2598" y="2997"/>
              <a:ext cx="62" cy="53"/>
            </a:xfrm>
            <a:custGeom>
              <a:avLst/>
              <a:gdLst>
                <a:gd name="T0" fmla="*/ 1 w 436"/>
                <a:gd name="T1" fmla="*/ 6 h 371"/>
                <a:gd name="T2" fmla="*/ 2 w 436"/>
                <a:gd name="T3" fmla="*/ 6 h 371"/>
                <a:gd name="T4" fmla="*/ 2 w 436"/>
                <a:gd name="T5" fmla="*/ 7 h 371"/>
                <a:gd name="T6" fmla="*/ 3 w 436"/>
                <a:gd name="T7" fmla="*/ 7 h 371"/>
                <a:gd name="T8" fmla="*/ 4 w 436"/>
                <a:gd name="T9" fmla="*/ 7 h 371"/>
                <a:gd name="T10" fmla="*/ 5 w 436"/>
                <a:gd name="T11" fmla="*/ 7 h 371"/>
                <a:gd name="T12" fmla="*/ 6 w 436"/>
                <a:gd name="T13" fmla="*/ 7 h 371"/>
                <a:gd name="T14" fmla="*/ 7 w 436"/>
                <a:gd name="T15" fmla="*/ 7 h 371"/>
                <a:gd name="T16" fmla="*/ 8 w 436"/>
                <a:gd name="T17" fmla="*/ 7 h 371"/>
                <a:gd name="T18" fmla="*/ 8 w 436"/>
                <a:gd name="T19" fmla="*/ 8 h 371"/>
                <a:gd name="T20" fmla="*/ 8 w 436"/>
                <a:gd name="T21" fmla="*/ 8 h 371"/>
                <a:gd name="T22" fmla="*/ 9 w 436"/>
                <a:gd name="T23" fmla="*/ 8 h 371"/>
                <a:gd name="T24" fmla="*/ 9 w 436"/>
                <a:gd name="T25" fmla="*/ 7 h 371"/>
                <a:gd name="T26" fmla="*/ 9 w 436"/>
                <a:gd name="T27" fmla="*/ 7 h 371"/>
                <a:gd name="T28" fmla="*/ 9 w 436"/>
                <a:gd name="T29" fmla="*/ 7 h 371"/>
                <a:gd name="T30" fmla="*/ 8 w 436"/>
                <a:gd name="T31" fmla="*/ 6 h 371"/>
                <a:gd name="T32" fmla="*/ 7 w 436"/>
                <a:gd name="T33" fmla="*/ 6 h 371"/>
                <a:gd name="T34" fmla="*/ 7 w 436"/>
                <a:gd name="T35" fmla="*/ 5 h 371"/>
                <a:gd name="T36" fmla="*/ 6 w 436"/>
                <a:gd name="T37" fmla="*/ 5 h 371"/>
                <a:gd name="T38" fmla="*/ 5 w 436"/>
                <a:gd name="T39" fmla="*/ 5 h 371"/>
                <a:gd name="T40" fmla="*/ 4 w 436"/>
                <a:gd name="T41" fmla="*/ 5 h 371"/>
                <a:gd name="T42" fmla="*/ 3 w 436"/>
                <a:gd name="T43" fmla="*/ 5 h 371"/>
                <a:gd name="T44" fmla="*/ 2 w 436"/>
                <a:gd name="T45" fmla="*/ 4 h 371"/>
                <a:gd name="T46" fmla="*/ 2 w 436"/>
                <a:gd name="T47" fmla="*/ 4 h 371"/>
                <a:gd name="T48" fmla="*/ 3 w 436"/>
                <a:gd name="T49" fmla="*/ 3 h 371"/>
                <a:gd name="T50" fmla="*/ 3 w 436"/>
                <a:gd name="T51" fmla="*/ 2 h 371"/>
                <a:gd name="T52" fmla="*/ 3 w 436"/>
                <a:gd name="T53" fmla="*/ 1 h 371"/>
                <a:gd name="T54" fmla="*/ 3 w 436"/>
                <a:gd name="T55" fmla="*/ 1 h 371"/>
                <a:gd name="T56" fmla="*/ 3 w 436"/>
                <a:gd name="T57" fmla="*/ 0 h 371"/>
                <a:gd name="T58" fmla="*/ 2 w 436"/>
                <a:gd name="T59" fmla="*/ 0 h 371"/>
                <a:gd name="T60" fmla="*/ 1 w 436"/>
                <a:gd name="T61" fmla="*/ 0 h 371"/>
                <a:gd name="T62" fmla="*/ 1 w 436"/>
                <a:gd name="T63" fmla="*/ 0 h 371"/>
                <a:gd name="T64" fmla="*/ 1 w 436"/>
                <a:gd name="T65" fmla="*/ 1 h 371"/>
                <a:gd name="T66" fmla="*/ 1 w 436"/>
                <a:gd name="T67" fmla="*/ 2 h 371"/>
                <a:gd name="T68" fmla="*/ 0 w 436"/>
                <a:gd name="T69" fmla="*/ 3 h 371"/>
                <a:gd name="T70" fmla="*/ 0 w 436"/>
                <a:gd name="T71" fmla="*/ 4 h 371"/>
                <a:gd name="T72" fmla="*/ 0 w 436"/>
                <a:gd name="T73" fmla="*/ 5 h 371"/>
                <a:gd name="T74" fmla="*/ 0 w 436"/>
                <a:gd name="T75" fmla="*/ 5 h 371"/>
                <a:gd name="T76" fmla="*/ 0 w 436"/>
                <a:gd name="T77" fmla="*/ 5 h 371"/>
                <a:gd name="T78" fmla="*/ 0 w 436"/>
                <a:gd name="T79" fmla="*/ 6 h 371"/>
                <a:gd name="T80" fmla="*/ 1 w 436"/>
                <a:gd name="T81" fmla="*/ 6 h 371"/>
                <a:gd name="T82" fmla="*/ 1 w 436"/>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6" h="371">
                  <a:moveTo>
                    <a:pt x="37" y="311"/>
                  </a:moveTo>
                  <a:lnTo>
                    <a:pt x="78" y="318"/>
                  </a:lnTo>
                  <a:lnTo>
                    <a:pt x="120" y="321"/>
                  </a:lnTo>
                  <a:lnTo>
                    <a:pt x="164" y="324"/>
                  </a:lnTo>
                  <a:lnTo>
                    <a:pt x="207" y="325"/>
                  </a:lnTo>
                  <a:lnTo>
                    <a:pt x="249" y="327"/>
                  </a:lnTo>
                  <a:lnTo>
                    <a:pt x="291" y="332"/>
                  </a:lnTo>
                  <a:lnTo>
                    <a:pt x="332" y="340"/>
                  </a:lnTo>
                  <a:lnTo>
                    <a:pt x="372" y="352"/>
                  </a:lnTo>
                  <a:lnTo>
                    <a:pt x="410" y="371"/>
                  </a:lnTo>
                  <a:lnTo>
                    <a:pt x="427" y="371"/>
                  </a:lnTo>
                  <a:lnTo>
                    <a:pt x="436" y="357"/>
                  </a:lnTo>
                  <a:lnTo>
                    <a:pt x="432" y="340"/>
                  </a:lnTo>
                  <a:lnTo>
                    <a:pt x="397" y="309"/>
                  </a:lnTo>
                  <a:lnTo>
                    <a:pt x="359" y="286"/>
                  </a:lnTo>
                  <a:lnTo>
                    <a:pt x="322" y="267"/>
                  </a:lnTo>
                  <a:lnTo>
                    <a:pt x="282" y="253"/>
                  </a:lnTo>
                  <a:lnTo>
                    <a:pt x="242" y="242"/>
                  </a:lnTo>
                  <a:lnTo>
                    <a:pt x="202" y="233"/>
                  </a:lnTo>
                  <a:lnTo>
                    <a:pt x="160" y="224"/>
                  </a:lnTo>
                  <a:lnTo>
                    <a:pt x="118" y="213"/>
                  </a:lnTo>
                  <a:lnTo>
                    <a:pt x="128" y="163"/>
                  </a:lnTo>
                  <a:lnTo>
                    <a:pt x="136" y="113"/>
                  </a:lnTo>
                  <a:lnTo>
                    <a:pt x="145" y="62"/>
                  </a:lnTo>
                  <a:lnTo>
                    <a:pt x="136" y="16"/>
                  </a:lnTo>
                  <a:lnTo>
                    <a:pt x="100" y="0"/>
                  </a:lnTo>
                  <a:lnTo>
                    <a:pt x="62" y="22"/>
                  </a:lnTo>
                  <a:lnTo>
                    <a:pt x="42" y="63"/>
                  </a:lnTo>
                  <a:lnTo>
                    <a:pt x="27" y="105"/>
                  </a:lnTo>
                  <a:lnTo>
                    <a:pt x="18" y="149"/>
                  </a:lnTo>
                  <a:lnTo>
                    <a:pt x="10" y="194"/>
                  </a:lnTo>
                  <a:lnTo>
                    <a:pt x="0" y="238"/>
                  </a:lnTo>
                  <a:lnTo>
                    <a:pt x="0" y="268"/>
                  </a:lnTo>
                  <a:lnTo>
                    <a:pt x="12" y="296"/>
                  </a:lnTo>
                  <a:lnTo>
                    <a:pt x="37" y="3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5" name="Freeform 448">
              <a:extLst>
                <a:ext uri="{FF2B5EF4-FFF2-40B4-BE49-F238E27FC236}">
                  <a16:creationId xmlns:a16="http://schemas.microsoft.com/office/drawing/2014/main" id="{42EEE18F-7DA9-1DC7-DF3F-3EDEBB81F9B5}"/>
                </a:ext>
              </a:extLst>
            </p:cNvPr>
            <p:cNvSpPr>
              <a:spLocks/>
            </p:cNvSpPr>
            <p:nvPr/>
          </p:nvSpPr>
          <p:spPr bwMode="auto">
            <a:xfrm>
              <a:off x="2586" y="3056"/>
              <a:ext cx="63" cy="53"/>
            </a:xfrm>
            <a:custGeom>
              <a:avLst/>
              <a:gdLst>
                <a:gd name="T0" fmla="*/ 1 w 437"/>
                <a:gd name="T1" fmla="*/ 6 h 371"/>
                <a:gd name="T2" fmla="*/ 2 w 437"/>
                <a:gd name="T3" fmla="*/ 6 h 371"/>
                <a:gd name="T4" fmla="*/ 2 w 437"/>
                <a:gd name="T5" fmla="*/ 7 h 371"/>
                <a:gd name="T6" fmla="*/ 3 w 437"/>
                <a:gd name="T7" fmla="*/ 7 h 371"/>
                <a:gd name="T8" fmla="*/ 4 w 437"/>
                <a:gd name="T9" fmla="*/ 7 h 371"/>
                <a:gd name="T10" fmla="*/ 5 w 437"/>
                <a:gd name="T11" fmla="*/ 7 h 371"/>
                <a:gd name="T12" fmla="*/ 6 w 437"/>
                <a:gd name="T13" fmla="*/ 7 h 371"/>
                <a:gd name="T14" fmla="*/ 7 w 437"/>
                <a:gd name="T15" fmla="*/ 7 h 371"/>
                <a:gd name="T16" fmla="*/ 8 w 437"/>
                <a:gd name="T17" fmla="*/ 7 h 371"/>
                <a:gd name="T18" fmla="*/ 9 w 437"/>
                <a:gd name="T19" fmla="*/ 8 h 371"/>
                <a:gd name="T20" fmla="*/ 9 w 437"/>
                <a:gd name="T21" fmla="*/ 8 h 371"/>
                <a:gd name="T22" fmla="*/ 9 w 437"/>
                <a:gd name="T23" fmla="*/ 8 h 371"/>
                <a:gd name="T24" fmla="*/ 9 w 437"/>
                <a:gd name="T25" fmla="*/ 7 h 371"/>
                <a:gd name="T26" fmla="*/ 9 w 437"/>
                <a:gd name="T27" fmla="*/ 7 h 371"/>
                <a:gd name="T28" fmla="*/ 9 w 437"/>
                <a:gd name="T29" fmla="*/ 7 h 371"/>
                <a:gd name="T30" fmla="*/ 8 w 437"/>
                <a:gd name="T31" fmla="*/ 6 h 371"/>
                <a:gd name="T32" fmla="*/ 7 w 437"/>
                <a:gd name="T33" fmla="*/ 6 h 371"/>
                <a:gd name="T34" fmla="*/ 7 w 437"/>
                <a:gd name="T35" fmla="*/ 5 h 371"/>
                <a:gd name="T36" fmla="*/ 6 w 437"/>
                <a:gd name="T37" fmla="*/ 5 h 371"/>
                <a:gd name="T38" fmla="*/ 5 w 437"/>
                <a:gd name="T39" fmla="*/ 5 h 371"/>
                <a:gd name="T40" fmla="*/ 4 w 437"/>
                <a:gd name="T41" fmla="*/ 5 h 371"/>
                <a:gd name="T42" fmla="*/ 3 w 437"/>
                <a:gd name="T43" fmla="*/ 5 h 371"/>
                <a:gd name="T44" fmla="*/ 2 w 437"/>
                <a:gd name="T45" fmla="*/ 4 h 371"/>
                <a:gd name="T46" fmla="*/ 2 w 437"/>
                <a:gd name="T47" fmla="*/ 4 h 371"/>
                <a:gd name="T48" fmla="*/ 3 w 437"/>
                <a:gd name="T49" fmla="*/ 3 h 371"/>
                <a:gd name="T50" fmla="*/ 3 w 437"/>
                <a:gd name="T51" fmla="*/ 2 h 371"/>
                <a:gd name="T52" fmla="*/ 3 w 437"/>
                <a:gd name="T53" fmla="*/ 1 h 371"/>
                <a:gd name="T54" fmla="*/ 3 w 437"/>
                <a:gd name="T55" fmla="*/ 1 h 371"/>
                <a:gd name="T56" fmla="*/ 3 w 437"/>
                <a:gd name="T57" fmla="*/ 0 h 371"/>
                <a:gd name="T58" fmla="*/ 2 w 437"/>
                <a:gd name="T59" fmla="*/ 0 h 371"/>
                <a:gd name="T60" fmla="*/ 1 w 437"/>
                <a:gd name="T61" fmla="*/ 0 h 371"/>
                <a:gd name="T62" fmla="*/ 1 w 437"/>
                <a:gd name="T63" fmla="*/ 0 h 371"/>
                <a:gd name="T64" fmla="*/ 1 w 437"/>
                <a:gd name="T65" fmla="*/ 1 h 371"/>
                <a:gd name="T66" fmla="*/ 1 w 437"/>
                <a:gd name="T67" fmla="*/ 2 h 371"/>
                <a:gd name="T68" fmla="*/ 0 w 437"/>
                <a:gd name="T69" fmla="*/ 3 h 371"/>
                <a:gd name="T70" fmla="*/ 0 w 437"/>
                <a:gd name="T71" fmla="*/ 4 h 371"/>
                <a:gd name="T72" fmla="*/ 0 w 437"/>
                <a:gd name="T73" fmla="*/ 5 h 371"/>
                <a:gd name="T74" fmla="*/ 0 w 437"/>
                <a:gd name="T75" fmla="*/ 5 h 371"/>
                <a:gd name="T76" fmla="*/ 0 w 437"/>
                <a:gd name="T77" fmla="*/ 5 h 371"/>
                <a:gd name="T78" fmla="*/ 0 w 437"/>
                <a:gd name="T79" fmla="*/ 6 h 371"/>
                <a:gd name="T80" fmla="*/ 1 w 437"/>
                <a:gd name="T81" fmla="*/ 6 h 371"/>
                <a:gd name="T82" fmla="*/ 1 w 437"/>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1">
                  <a:moveTo>
                    <a:pt x="36" y="311"/>
                  </a:moveTo>
                  <a:lnTo>
                    <a:pt x="78" y="317"/>
                  </a:lnTo>
                  <a:lnTo>
                    <a:pt x="120" y="322"/>
                  </a:lnTo>
                  <a:lnTo>
                    <a:pt x="164" y="323"/>
                  </a:lnTo>
                  <a:lnTo>
                    <a:pt x="206" y="324"/>
                  </a:lnTo>
                  <a:lnTo>
                    <a:pt x="249" y="328"/>
                  </a:lnTo>
                  <a:lnTo>
                    <a:pt x="291" y="332"/>
                  </a:lnTo>
                  <a:lnTo>
                    <a:pt x="332" y="340"/>
                  </a:lnTo>
                  <a:lnTo>
                    <a:pt x="372" y="353"/>
                  </a:lnTo>
                  <a:lnTo>
                    <a:pt x="410" y="371"/>
                  </a:lnTo>
                  <a:lnTo>
                    <a:pt x="426" y="371"/>
                  </a:lnTo>
                  <a:lnTo>
                    <a:pt x="437" y="358"/>
                  </a:lnTo>
                  <a:lnTo>
                    <a:pt x="432" y="341"/>
                  </a:lnTo>
                  <a:lnTo>
                    <a:pt x="397" y="309"/>
                  </a:lnTo>
                  <a:lnTo>
                    <a:pt x="360" y="286"/>
                  </a:lnTo>
                  <a:lnTo>
                    <a:pt x="322" y="266"/>
                  </a:lnTo>
                  <a:lnTo>
                    <a:pt x="283" y="253"/>
                  </a:lnTo>
                  <a:lnTo>
                    <a:pt x="242" y="242"/>
                  </a:lnTo>
                  <a:lnTo>
                    <a:pt x="201" y="232"/>
                  </a:lnTo>
                  <a:lnTo>
                    <a:pt x="160" y="223"/>
                  </a:lnTo>
                  <a:lnTo>
                    <a:pt x="118" y="213"/>
                  </a:lnTo>
                  <a:lnTo>
                    <a:pt x="128" y="164"/>
                  </a:lnTo>
                  <a:lnTo>
                    <a:pt x="138" y="114"/>
                  </a:lnTo>
                  <a:lnTo>
                    <a:pt x="147" y="62"/>
                  </a:lnTo>
                  <a:lnTo>
                    <a:pt x="136" y="15"/>
                  </a:lnTo>
                  <a:lnTo>
                    <a:pt x="100" y="0"/>
                  </a:lnTo>
                  <a:lnTo>
                    <a:pt x="62" y="23"/>
                  </a:lnTo>
                  <a:lnTo>
                    <a:pt x="42" y="63"/>
                  </a:lnTo>
                  <a:lnTo>
                    <a:pt x="28" y="106"/>
                  </a:lnTo>
                  <a:lnTo>
                    <a:pt x="19" y="149"/>
                  </a:lnTo>
                  <a:lnTo>
                    <a:pt x="10" y="193"/>
                  </a:lnTo>
                  <a:lnTo>
                    <a:pt x="0" y="239"/>
                  </a:lnTo>
                  <a:lnTo>
                    <a:pt x="0" y="268"/>
                  </a:lnTo>
                  <a:lnTo>
                    <a:pt x="14" y="296"/>
                  </a:lnTo>
                  <a:lnTo>
                    <a:pt x="36" y="311"/>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6" name="Freeform 449">
              <a:extLst>
                <a:ext uri="{FF2B5EF4-FFF2-40B4-BE49-F238E27FC236}">
                  <a16:creationId xmlns:a16="http://schemas.microsoft.com/office/drawing/2014/main" id="{0B1A1C60-24F2-40D8-E388-B6820E04E652}"/>
                </a:ext>
              </a:extLst>
            </p:cNvPr>
            <p:cNvSpPr>
              <a:spLocks/>
            </p:cNvSpPr>
            <p:nvPr/>
          </p:nvSpPr>
          <p:spPr bwMode="auto">
            <a:xfrm>
              <a:off x="2586" y="3056"/>
              <a:ext cx="63" cy="53"/>
            </a:xfrm>
            <a:custGeom>
              <a:avLst/>
              <a:gdLst>
                <a:gd name="T0" fmla="*/ 1 w 437"/>
                <a:gd name="T1" fmla="*/ 6 h 371"/>
                <a:gd name="T2" fmla="*/ 2 w 437"/>
                <a:gd name="T3" fmla="*/ 6 h 371"/>
                <a:gd name="T4" fmla="*/ 2 w 437"/>
                <a:gd name="T5" fmla="*/ 7 h 371"/>
                <a:gd name="T6" fmla="*/ 3 w 437"/>
                <a:gd name="T7" fmla="*/ 7 h 371"/>
                <a:gd name="T8" fmla="*/ 4 w 437"/>
                <a:gd name="T9" fmla="*/ 7 h 371"/>
                <a:gd name="T10" fmla="*/ 5 w 437"/>
                <a:gd name="T11" fmla="*/ 7 h 371"/>
                <a:gd name="T12" fmla="*/ 6 w 437"/>
                <a:gd name="T13" fmla="*/ 7 h 371"/>
                <a:gd name="T14" fmla="*/ 7 w 437"/>
                <a:gd name="T15" fmla="*/ 7 h 371"/>
                <a:gd name="T16" fmla="*/ 8 w 437"/>
                <a:gd name="T17" fmla="*/ 7 h 371"/>
                <a:gd name="T18" fmla="*/ 9 w 437"/>
                <a:gd name="T19" fmla="*/ 8 h 371"/>
                <a:gd name="T20" fmla="*/ 9 w 437"/>
                <a:gd name="T21" fmla="*/ 8 h 371"/>
                <a:gd name="T22" fmla="*/ 9 w 437"/>
                <a:gd name="T23" fmla="*/ 8 h 371"/>
                <a:gd name="T24" fmla="*/ 9 w 437"/>
                <a:gd name="T25" fmla="*/ 7 h 371"/>
                <a:gd name="T26" fmla="*/ 9 w 437"/>
                <a:gd name="T27" fmla="*/ 7 h 371"/>
                <a:gd name="T28" fmla="*/ 9 w 437"/>
                <a:gd name="T29" fmla="*/ 7 h 371"/>
                <a:gd name="T30" fmla="*/ 8 w 437"/>
                <a:gd name="T31" fmla="*/ 6 h 371"/>
                <a:gd name="T32" fmla="*/ 7 w 437"/>
                <a:gd name="T33" fmla="*/ 6 h 371"/>
                <a:gd name="T34" fmla="*/ 7 w 437"/>
                <a:gd name="T35" fmla="*/ 5 h 371"/>
                <a:gd name="T36" fmla="*/ 6 w 437"/>
                <a:gd name="T37" fmla="*/ 5 h 371"/>
                <a:gd name="T38" fmla="*/ 5 w 437"/>
                <a:gd name="T39" fmla="*/ 5 h 371"/>
                <a:gd name="T40" fmla="*/ 4 w 437"/>
                <a:gd name="T41" fmla="*/ 5 h 371"/>
                <a:gd name="T42" fmla="*/ 3 w 437"/>
                <a:gd name="T43" fmla="*/ 5 h 371"/>
                <a:gd name="T44" fmla="*/ 2 w 437"/>
                <a:gd name="T45" fmla="*/ 4 h 371"/>
                <a:gd name="T46" fmla="*/ 2 w 437"/>
                <a:gd name="T47" fmla="*/ 4 h 371"/>
                <a:gd name="T48" fmla="*/ 3 w 437"/>
                <a:gd name="T49" fmla="*/ 3 h 371"/>
                <a:gd name="T50" fmla="*/ 3 w 437"/>
                <a:gd name="T51" fmla="*/ 2 h 371"/>
                <a:gd name="T52" fmla="*/ 3 w 437"/>
                <a:gd name="T53" fmla="*/ 1 h 371"/>
                <a:gd name="T54" fmla="*/ 3 w 437"/>
                <a:gd name="T55" fmla="*/ 1 h 371"/>
                <a:gd name="T56" fmla="*/ 3 w 437"/>
                <a:gd name="T57" fmla="*/ 0 h 371"/>
                <a:gd name="T58" fmla="*/ 2 w 437"/>
                <a:gd name="T59" fmla="*/ 0 h 371"/>
                <a:gd name="T60" fmla="*/ 1 w 437"/>
                <a:gd name="T61" fmla="*/ 0 h 371"/>
                <a:gd name="T62" fmla="*/ 1 w 437"/>
                <a:gd name="T63" fmla="*/ 0 h 371"/>
                <a:gd name="T64" fmla="*/ 1 w 437"/>
                <a:gd name="T65" fmla="*/ 1 h 371"/>
                <a:gd name="T66" fmla="*/ 1 w 437"/>
                <a:gd name="T67" fmla="*/ 2 h 371"/>
                <a:gd name="T68" fmla="*/ 0 w 437"/>
                <a:gd name="T69" fmla="*/ 3 h 371"/>
                <a:gd name="T70" fmla="*/ 0 w 437"/>
                <a:gd name="T71" fmla="*/ 4 h 371"/>
                <a:gd name="T72" fmla="*/ 0 w 437"/>
                <a:gd name="T73" fmla="*/ 5 h 371"/>
                <a:gd name="T74" fmla="*/ 0 w 437"/>
                <a:gd name="T75" fmla="*/ 5 h 371"/>
                <a:gd name="T76" fmla="*/ 0 w 437"/>
                <a:gd name="T77" fmla="*/ 5 h 371"/>
                <a:gd name="T78" fmla="*/ 0 w 437"/>
                <a:gd name="T79" fmla="*/ 6 h 371"/>
                <a:gd name="T80" fmla="*/ 1 w 437"/>
                <a:gd name="T81" fmla="*/ 6 h 371"/>
                <a:gd name="T82" fmla="*/ 1 w 437"/>
                <a:gd name="T83" fmla="*/ 6 h 3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1">
                  <a:moveTo>
                    <a:pt x="36" y="311"/>
                  </a:moveTo>
                  <a:lnTo>
                    <a:pt x="78" y="317"/>
                  </a:lnTo>
                  <a:lnTo>
                    <a:pt x="120" y="322"/>
                  </a:lnTo>
                  <a:lnTo>
                    <a:pt x="164" y="323"/>
                  </a:lnTo>
                  <a:lnTo>
                    <a:pt x="206" y="324"/>
                  </a:lnTo>
                  <a:lnTo>
                    <a:pt x="249" y="328"/>
                  </a:lnTo>
                  <a:lnTo>
                    <a:pt x="291" y="332"/>
                  </a:lnTo>
                  <a:lnTo>
                    <a:pt x="332" y="340"/>
                  </a:lnTo>
                  <a:lnTo>
                    <a:pt x="372" y="353"/>
                  </a:lnTo>
                  <a:lnTo>
                    <a:pt x="410" y="371"/>
                  </a:lnTo>
                  <a:lnTo>
                    <a:pt x="426" y="371"/>
                  </a:lnTo>
                  <a:lnTo>
                    <a:pt x="437" y="358"/>
                  </a:lnTo>
                  <a:lnTo>
                    <a:pt x="432" y="341"/>
                  </a:lnTo>
                  <a:lnTo>
                    <a:pt x="397" y="309"/>
                  </a:lnTo>
                  <a:lnTo>
                    <a:pt x="360" y="286"/>
                  </a:lnTo>
                  <a:lnTo>
                    <a:pt x="322" y="266"/>
                  </a:lnTo>
                  <a:lnTo>
                    <a:pt x="283" y="253"/>
                  </a:lnTo>
                  <a:lnTo>
                    <a:pt x="242" y="242"/>
                  </a:lnTo>
                  <a:lnTo>
                    <a:pt x="201" y="232"/>
                  </a:lnTo>
                  <a:lnTo>
                    <a:pt x="160" y="223"/>
                  </a:lnTo>
                  <a:lnTo>
                    <a:pt x="118" y="213"/>
                  </a:lnTo>
                  <a:lnTo>
                    <a:pt x="128" y="164"/>
                  </a:lnTo>
                  <a:lnTo>
                    <a:pt x="138" y="114"/>
                  </a:lnTo>
                  <a:lnTo>
                    <a:pt x="147" y="62"/>
                  </a:lnTo>
                  <a:lnTo>
                    <a:pt x="136" y="15"/>
                  </a:lnTo>
                  <a:lnTo>
                    <a:pt x="100" y="0"/>
                  </a:lnTo>
                  <a:lnTo>
                    <a:pt x="62" y="23"/>
                  </a:lnTo>
                  <a:lnTo>
                    <a:pt x="42" y="63"/>
                  </a:lnTo>
                  <a:lnTo>
                    <a:pt x="28" y="106"/>
                  </a:lnTo>
                  <a:lnTo>
                    <a:pt x="19" y="149"/>
                  </a:lnTo>
                  <a:lnTo>
                    <a:pt x="10" y="193"/>
                  </a:lnTo>
                  <a:lnTo>
                    <a:pt x="0" y="239"/>
                  </a:lnTo>
                  <a:lnTo>
                    <a:pt x="0" y="268"/>
                  </a:lnTo>
                  <a:lnTo>
                    <a:pt x="14" y="296"/>
                  </a:lnTo>
                  <a:lnTo>
                    <a:pt x="36" y="3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7" name="Freeform 450">
              <a:extLst>
                <a:ext uri="{FF2B5EF4-FFF2-40B4-BE49-F238E27FC236}">
                  <a16:creationId xmlns:a16="http://schemas.microsoft.com/office/drawing/2014/main" id="{E3DB1097-D233-0E9E-8CEB-852FBAB967EE}"/>
                </a:ext>
              </a:extLst>
            </p:cNvPr>
            <p:cNvSpPr>
              <a:spLocks/>
            </p:cNvSpPr>
            <p:nvPr/>
          </p:nvSpPr>
          <p:spPr bwMode="auto">
            <a:xfrm>
              <a:off x="2569" y="3120"/>
              <a:ext cx="62" cy="53"/>
            </a:xfrm>
            <a:custGeom>
              <a:avLst/>
              <a:gdLst>
                <a:gd name="T0" fmla="*/ 1 w 437"/>
                <a:gd name="T1" fmla="*/ 6 h 372"/>
                <a:gd name="T2" fmla="*/ 2 w 437"/>
                <a:gd name="T3" fmla="*/ 6 h 372"/>
                <a:gd name="T4" fmla="*/ 2 w 437"/>
                <a:gd name="T5" fmla="*/ 7 h 372"/>
                <a:gd name="T6" fmla="*/ 3 w 437"/>
                <a:gd name="T7" fmla="*/ 7 h 372"/>
                <a:gd name="T8" fmla="*/ 4 w 437"/>
                <a:gd name="T9" fmla="*/ 7 h 372"/>
                <a:gd name="T10" fmla="*/ 5 w 437"/>
                <a:gd name="T11" fmla="*/ 7 h 372"/>
                <a:gd name="T12" fmla="*/ 6 w 437"/>
                <a:gd name="T13" fmla="*/ 7 h 372"/>
                <a:gd name="T14" fmla="*/ 7 w 437"/>
                <a:gd name="T15" fmla="*/ 7 h 372"/>
                <a:gd name="T16" fmla="*/ 8 w 437"/>
                <a:gd name="T17" fmla="*/ 7 h 372"/>
                <a:gd name="T18" fmla="*/ 8 w 437"/>
                <a:gd name="T19" fmla="*/ 8 h 372"/>
                <a:gd name="T20" fmla="*/ 8 w 437"/>
                <a:gd name="T21" fmla="*/ 8 h 372"/>
                <a:gd name="T22" fmla="*/ 9 w 437"/>
                <a:gd name="T23" fmla="*/ 8 h 372"/>
                <a:gd name="T24" fmla="*/ 9 w 437"/>
                <a:gd name="T25" fmla="*/ 7 h 372"/>
                <a:gd name="T26" fmla="*/ 9 w 437"/>
                <a:gd name="T27" fmla="*/ 7 h 372"/>
                <a:gd name="T28" fmla="*/ 9 w 437"/>
                <a:gd name="T29" fmla="*/ 7 h 372"/>
                <a:gd name="T30" fmla="*/ 8 w 437"/>
                <a:gd name="T31" fmla="*/ 6 h 372"/>
                <a:gd name="T32" fmla="*/ 7 w 437"/>
                <a:gd name="T33" fmla="*/ 6 h 372"/>
                <a:gd name="T34" fmla="*/ 7 w 437"/>
                <a:gd name="T35" fmla="*/ 5 h 372"/>
                <a:gd name="T36" fmla="*/ 6 w 437"/>
                <a:gd name="T37" fmla="*/ 5 h 372"/>
                <a:gd name="T38" fmla="*/ 5 w 437"/>
                <a:gd name="T39" fmla="*/ 5 h 372"/>
                <a:gd name="T40" fmla="*/ 4 w 437"/>
                <a:gd name="T41" fmla="*/ 5 h 372"/>
                <a:gd name="T42" fmla="*/ 3 w 437"/>
                <a:gd name="T43" fmla="*/ 5 h 372"/>
                <a:gd name="T44" fmla="*/ 2 w 437"/>
                <a:gd name="T45" fmla="*/ 4 h 372"/>
                <a:gd name="T46" fmla="*/ 2 w 437"/>
                <a:gd name="T47" fmla="*/ 4 h 372"/>
                <a:gd name="T48" fmla="*/ 3 w 437"/>
                <a:gd name="T49" fmla="*/ 3 h 372"/>
                <a:gd name="T50" fmla="*/ 3 w 437"/>
                <a:gd name="T51" fmla="*/ 2 h 372"/>
                <a:gd name="T52" fmla="*/ 3 w 437"/>
                <a:gd name="T53" fmla="*/ 1 h 372"/>
                <a:gd name="T54" fmla="*/ 3 w 437"/>
                <a:gd name="T55" fmla="*/ 1 h 372"/>
                <a:gd name="T56" fmla="*/ 3 w 437"/>
                <a:gd name="T57" fmla="*/ 0 h 372"/>
                <a:gd name="T58" fmla="*/ 2 w 437"/>
                <a:gd name="T59" fmla="*/ 0 h 372"/>
                <a:gd name="T60" fmla="*/ 1 w 437"/>
                <a:gd name="T61" fmla="*/ 0 h 372"/>
                <a:gd name="T62" fmla="*/ 1 w 437"/>
                <a:gd name="T63" fmla="*/ 0 h 372"/>
                <a:gd name="T64" fmla="*/ 1 w 437"/>
                <a:gd name="T65" fmla="*/ 1 h 372"/>
                <a:gd name="T66" fmla="*/ 1 w 437"/>
                <a:gd name="T67" fmla="*/ 2 h 372"/>
                <a:gd name="T68" fmla="*/ 0 w 437"/>
                <a:gd name="T69" fmla="*/ 3 h 372"/>
                <a:gd name="T70" fmla="*/ 0 w 437"/>
                <a:gd name="T71" fmla="*/ 4 h 372"/>
                <a:gd name="T72" fmla="*/ 0 w 437"/>
                <a:gd name="T73" fmla="*/ 5 h 372"/>
                <a:gd name="T74" fmla="*/ 0 w 437"/>
                <a:gd name="T75" fmla="*/ 5 h 372"/>
                <a:gd name="T76" fmla="*/ 0 w 437"/>
                <a:gd name="T77" fmla="*/ 5 h 372"/>
                <a:gd name="T78" fmla="*/ 0 w 437"/>
                <a:gd name="T79" fmla="*/ 6 h 372"/>
                <a:gd name="T80" fmla="*/ 1 w 437"/>
                <a:gd name="T81" fmla="*/ 6 h 372"/>
                <a:gd name="T82" fmla="*/ 1 w 437"/>
                <a:gd name="T83" fmla="*/ 6 h 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2">
                  <a:moveTo>
                    <a:pt x="37" y="312"/>
                  </a:moveTo>
                  <a:lnTo>
                    <a:pt x="79" y="319"/>
                  </a:lnTo>
                  <a:lnTo>
                    <a:pt x="121" y="323"/>
                  </a:lnTo>
                  <a:lnTo>
                    <a:pt x="163" y="324"/>
                  </a:lnTo>
                  <a:lnTo>
                    <a:pt x="206" y="327"/>
                  </a:lnTo>
                  <a:lnTo>
                    <a:pt x="249" y="329"/>
                  </a:lnTo>
                  <a:lnTo>
                    <a:pt x="290" y="332"/>
                  </a:lnTo>
                  <a:lnTo>
                    <a:pt x="332" y="342"/>
                  </a:lnTo>
                  <a:lnTo>
                    <a:pt x="373" y="353"/>
                  </a:lnTo>
                  <a:lnTo>
                    <a:pt x="412" y="372"/>
                  </a:lnTo>
                  <a:lnTo>
                    <a:pt x="428" y="372"/>
                  </a:lnTo>
                  <a:lnTo>
                    <a:pt x="437" y="359"/>
                  </a:lnTo>
                  <a:lnTo>
                    <a:pt x="432" y="342"/>
                  </a:lnTo>
                  <a:lnTo>
                    <a:pt x="397" y="311"/>
                  </a:lnTo>
                  <a:lnTo>
                    <a:pt x="359" y="286"/>
                  </a:lnTo>
                  <a:lnTo>
                    <a:pt x="321" y="269"/>
                  </a:lnTo>
                  <a:lnTo>
                    <a:pt x="282" y="254"/>
                  </a:lnTo>
                  <a:lnTo>
                    <a:pt x="242" y="243"/>
                  </a:lnTo>
                  <a:lnTo>
                    <a:pt x="201" y="234"/>
                  </a:lnTo>
                  <a:lnTo>
                    <a:pt x="159" y="223"/>
                  </a:lnTo>
                  <a:lnTo>
                    <a:pt x="118" y="214"/>
                  </a:lnTo>
                  <a:lnTo>
                    <a:pt x="127" y="164"/>
                  </a:lnTo>
                  <a:lnTo>
                    <a:pt x="137" y="114"/>
                  </a:lnTo>
                  <a:lnTo>
                    <a:pt x="146" y="63"/>
                  </a:lnTo>
                  <a:lnTo>
                    <a:pt x="137" y="16"/>
                  </a:lnTo>
                  <a:lnTo>
                    <a:pt x="100" y="0"/>
                  </a:lnTo>
                  <a:lnTo>
                    <a:pt x="63" y="23"/>
                  </a:lnTo>
                  <a:lnTo>
                    <a:pt x="40" y="64"/>
                  </a:lnTo>
                  <a:lnTo>
                    <a:pt x="27" y="106"/>
                  </a:lnTo>
                  <a:lnTo>
                    <a:pt x="18" y="149"/>
                  </a:lnTo>
                  <a:lnTo>
                    <a:pt x="10" y="194"/>
                  </a:lnTo>
                  <a:lnTo>
                    <a:pt x="0" y="239"/>
                  </a:lnTo>
                  <a:lnTo>
                    <a:pt x="0" y="270"/>
                  </a:lnTo>
                  <a:lnTo>
                    <a:pt x="13" y="298"/>
                  </a:lnTo>
                  <a:lnTo>
                    <a:pt x="37" y="3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8" name="Freeform 451">
              <a:extLst>
                <a:ext uri="{FF2B5EF4-FFF2-40B4-BE49-F238E27FC236}">
                  <a16:creationId xmlns:a16="http://schemas.microsoft.com/office/drawing/2014/main" id="{0926E03C-25EC-F264-025E-ECD35B22E8B8}"/>
                </a:ext>
              </a:extLst>
            </p:cNvPr>
            <p:cNvSpPr>
              <a:spLocks/>
            </p:cNvSpPr>
            <p:nvPr/>
          </p:nvSpPr>
          <p:spPr bwMode="auto">
            <a:xfrm>
              <a:off x="2569" y="3120"/>
              <a:ext cx="62" cy="53"/>
            </a:xfrm>
            <a:custGeom>
              <a:avLst/>
              <a:gdLst>
                <a:gd name="T0" fmla="*/ 1 w 437"/>
                <a:gd name="T1" fmla="*/ 6 h 372"/>
                <a:gd name="T2" fmla="*/ 2 w 437"/>
                <a:gd name="T3" fmla="*/ 6 h 372"/>
                <a:gd name="T4" fmla="*/ 2 w 437"/>
                <a:gd name="T5" fmla="*/ 7 h 372"/>
                <a:gd name="T6" fmla="*/ 3 w 437"/>
                <a:gd name="T7" fmla="*/ 7 h 372"/>
                <a:gd name="T8" fmla="*/ 4 w 437"/>
                <a:gd name="T9" fmla="*/ 7 h 372"/>
                <a:gd name="T10" fmla="*/ 5 w 437"/>
                <a:gd name="T11" fmla="*/ 7 h 372"/>
                <a:gd name="T12" fmla="*/ 6 w 437"/>
                <a:gd name="T13" fmla="*/ 7 h 372"/>
                <a:gd name="T14" fmla="*/ 7 w 437"/>
                <a:gd name="T15" fmla="*/ 7 h 372"/>
                <a:gd name="T16" fmla="*/ 8 w 437"/>
                <a:gd name="T17" fmla="*/ 7 h 372"/>
                <a:gd name="T18" fmla="*/ 8 w 437"/>
                <a:gd name="T19" fmla="*/ 8 h 372"/>
                <a:gd name="T20" fmla="*/ 8 w 437"/>
                <a:gd name="T21" fmla="*/ 8 h 372"/>
                <a:gd name="T22" fmla="*/ 9 w 437"/>
                <a:gd name="T23" fmla="*/ 8 h 372"/>
                <a:gd name="T24" fmla="*/ 9 w 437"/>
                <a:gd name="T25" fmla="*/ 7 h 372"/>
                <a:gd name="T26" fmla="*/ 9 w 437"/>
                <a:gd name="T27" fmla="*/ 7 h 372"/>
                <a:gd name="T28" fmla="*/ 9 w 437"/>
                <a:gd name="T29" fmla="*/ 7 h 372"/>
                <a:gd name="T30" fmla="*/ 8 w 437"/>
                <a:gd name="T31" fmla="*/ 6 h 372"/>
                <a:gd name="T32" fmla="*/ 7 w 437"/>
                <a:gd name="T33" fmla="*/ 6 h 372"/>
                <a:gd name="T34" fmla="*/ 7 w 437"/>
                <a:gd name="T35" fmla="*/ 5 h 372"/>
                <a:gd name="T36" fmla="*/ 6 w 437"/>
                <a:gd name="T37" fmla="*/ 5 h 372"/>
                <a:gd name="T38" fmla="*/ 5 w 437"/>
                <a:gd name="T39" fmla="*/ 5 h 372"/>
                <a:gd name="T40" fmla="*/ 4 w 437"/>
                <a:gd name="T41" fmla="*/ 5 h 372"/>
                <a:gd name="T42" fmla="*/ 3 w 437"/>
                <a:gd name="T43" fmla="*/ 5 h 372"/>
                <a:gd name="T44" fmla="*/ 2 w 437"/>
                <a:gd name="T45" fmla="*/ 4 h 372"/>
                <a:gd name="T46" fmla="*/ 2 w 437"/>
                <a:gd name="T47" fmla="*/ 4 h 372"/>
                <a:gd name="T48" fmla="*/ 3 w 437"/>
                <a:gd name="T49" fmla="*/ 3 h 372"/>
                <a:gd name="T50" fmla="*/ 3 w 437"/>
                <a:gd name="T51" fmla="*/ 2 h 372"/>
                <a:gd name="T52" fmla="*/ 3 w 437"/>
                <a:gd name="T53" fmla="*/ 1 h 372"/>
                <a:gd name="T54" fmla="*/ 3 w 437"/>
                <a:gd name="T55" fmla="*/ 1 h 372"/>
                <a:gd name="T56" fmla="*/ 3 w 437"/>
                <a:gd name="T57" fmla="*/ 0 h 372"/>
                <a:gd name="T58" fmla="*/ 2 w 437"/>
                <a:gd name="T59" fmla="*/ 0 h 372"/>
                <a:gd name="T60" fmla="*/ 1 w 437"/>
                <a:gd name="T61" fmla="*/ 0 h 372"/>
                <a:gd name="T62" fmla="*/ 1 w 437"/>
                <a:gd name="T63" fmla="*/ 0 h 372"/>
                <a:gd name="T64" fmla="*/ 1 w 437"/>
                <a:gd name="T65" fmla="*/ 1 h 372"/>
                <a:gd name="T66" fmla="*/ 1 w 437"/>
                <a:gd name="T67" fmla="*/ 2 h 372"/>
                <a:gd name="T68" fmla="*/ 0 w 437"/>
                <a:gd name="T69" fmla="*/ 3 h 372"/>
                <a:gd name="T70" fmla="*/ 0 w 437"/>
                <a:gd name="T71" fmla="*/ 4 h 372"/>
                <a:gd name="T72" fmla="*/ 0 w 437"/>
                <a:gd name="T73" fmla="*/ 5 h 372"/>
                <a:gd name="T74" fmla="*/ 0 w 437"/>
                <a:gd name="T75" fmla="*/ 5 h 372"/>
                <a:gd name="T76" fmla="*/ 0 w 437"/>
                <a:gd name="T77" fmla="*/ 5 h 372"/>
                <a:gd name="T78" fmla="*/ 0 w 437"/>
                <a:gd name="T79" fmla="*/ 6 h 372"/>
                <a:gd name="T80" fmla="*/ 1 w 437"/>
                <a:gd name="T81" fmla="*/ 6 h 372"/>
                <a:gd name="T82" fmla="*/ 1 w 437"/>
                <a:gd name="T83" fmla="*/ 6 h 3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7" h="372">
                  <a:moveTo>
                    <a:pt x="37" y="312"/>
                  </a:moveTo>
                  <a:lnTo>
                    <a:pt x="79" y="319"/>
                  </a:lnTo>
                  <a:lnTo>
                    <a:pt x="121" y="323"/>
                  </a:lnTo>
                  <a:lnTo>
                    <a:pt x="163" y="324"/>
                  </a:lnTo>
                  <a:lnTo>
                    <a:pt x="206" y="327"/>
                  </a:lnTo>
                  <a:lnTo>
                    <a:pt x="249" y="329"/>
                  </a:lnTo>
                  <a:lnTo>
                    <a:pt x="290" y="332"/>
                  </a:lnTo>
                  <a:lnTo>
                    <a:pt x="332" y="342"/>
                  </a:lnTo>
                  <a:lnTo>
                    <a:pt x="373" y="353"/>
                  </a:lnTo>
                  <a:lnTo>
                    <a:pt x="412" y="372"/>
                  </a:lnTo>
                  <a:lnTo>
                    <a:pt x="428" y="372"/>
                  </a:lnTo>
                  <a:lnTo>
                    <a:pt x="437" y="359"/>
                  </a:lnTo>
                  <a:lnTo>
                    <a:pt x="432" y="342"/>
                  </a:lnTo>
                  <a:lnTo>
                    <a:pt x="397" y="311"/>
                  </a:lnTo>
                  <a:lnTo>
                    <a:pt x="359" y="286"/>
                  </a:lnTo>
                  <a:lnTo>
                    <a:pt x="321" y="269"/>
                  </a:lnTo>
                  <a:lnTo>
                    <a:pt x="282" y="254"/>
                  </a:lnTo>
                  <a:lnTo>
                    <a:pt x="242" y="243"/>
                  </a:lnTo>
                  <a:lnTo>
                    <a:pt x="201" y="234"/>
                  </a:lnTo>
                  <a:lnTo>
                    <a:pt x="159" y="223"/>
                  </a:lnTo>
                  <a:lnTo>
                    <a:pt x="118" y="214"/>
                  </a:lnTo>
                  <a:lnTo>
                    <a:pt x="127" y="164"/>
                  </a:lnTo>
                  <a:lnTo>
                    <a:pt x="137" y="114"/>
                  </a:lnTo>
                  <a:lnTo>
                    <a:pt x="146" y="63"/>
                  </a:lnTo>
                  <a:lnTo>
                    <a:pt x="137" y="16"/>
                  </a:lnTo>
                  <a:lnTo>
                    <a:pt x="100" y="0"/>
                  </a:lnTo>
                  <a:lnTo>
                    <a:pt x="63" y="23"/>
                  </a:lnTo>
                  <a:lnTo>
                    <a:pt x="40" y="64"/>
                  </a:lnTo>
                  <a:lnTo>
                    <a:pt x="27" y="106"/>
                  </a:lnTo>
                  <a:lnTo>
                    <a:pt x="18" y="149"/>
                  </a:lnTo>
                  <a:lnTo>
                    <a:pt x="10" y="194"/>
                  </a:lnTo>
                  <a:lnTo>
                    <a:pt x="0" y="239"/>
                  </a:lnTo>
                  <a:lnTo>
                    <a:pt x="0" y="270"/>
                  </a:lnTo>
                  <a:lnTo>
                    <a:pt x="13" y="298"/>
                  </a:lnTo>
                  <a:lnTo>
                    <a:pt x="37" y="3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19" name="Freeform 452">
              <a:extLst>
                <a:ext uri="{FF2B5EF4-FFF2-40B4-BE49-F238E27FC236}">
                  <a16:creationId xmlns:a16="http://schemas.microsoft.com/office/drawing/2014/main" id="{6C995439-08A9-0676-405D-76C40394FCE6}"/>
                </a:ext>
              </a:extLst>
            </p:cNvPr>
            <p:cNvSpPr>
              <a:spLocks/>
            </p:cNvSpPr>
            <p:nvPr/>
          </p:nvSpPr>
          <p:spPr bwMode="auto">
            <a:xfrm>
              <a:off x="2551" y="3179"/>
              <a:ext cx="63" cy="53"/>
            </a:xfrm>
            <a:custGeom>
              <a:avLst/>
              <a:gdLst>
                <a:gd name="T0" fmla="*/ 1 w 438"/>
                <a:gd name="T1" fmla="*/ 6 h 373"/>
                <a:gd name="T2" fmla="*/ 2 w 438"/>
                <a:gd name="T3" fmla="*/ 6 h 373"/>
                <a:gd name="T4" fmla="*/ 2 w 438"/>
                <a:gd name="T5" fmla="*/ 7 h 373"/>
                <a:gd name="T6" fmla="*/ 3 w 438"/>
                <a:gd name="T7" fmla="*/ 7 h 373"/>
                <a:gd name="T8" fmla="*/ 4 w 438"/>
                <a:gd name="T9" fmla="*/ 7 h 373"/>
                <a:gd name="T10" fmla="*/ 5 w 438"/>
                <a:gd name="T11" fmla="*/ 7 h 373"/>
                <a:gd name="T12" fmla="*/ 6 w 438"/>
                <a:gd name="T13" fmla="*/ 7 h 373"/>
                <a:gd name="T14" fmla="*/ 7 w 438"/>
                <a:gd name="T15" fmla="*/ 7 h 373"/>
                <a:gd name="T16" fmla="*/ 8 w 438"/>
                <a:gd name="T17" fmla="*/ 7 h 373"/>
                <a:gd name="T18" fmla="*/ 8 w 438"/>
                <a:gd name="T19" fmla="*/ 8 h 373"/>
                <a:gd name="T20" fmla="*/ 8 w 438"/>
                <a:gd name="T21" fmla="*/ 8 h 373"/>
                <a:gd name="T22" fmla="*/ 9 w 438"/>
                <a:gd name="T23" fmla="*/ 8 h 373"/>
                <a:gd name="T24" fmla="*/ 9 w 438"/>
                <a:gd name="T25" fmla="*/ 7 h 373"/>
                <a:gd name="T26" fmla="*/ 9 w 438"/>
                <a:gd name="T27" fmla="*/ 7 h 373"/>
                <a:gd name="T28" fmla="*/ 9 w 438"/>
                <a:gd name="T29" fmla="*/ 7 h 373"/>
                <a:gd name="T30" fmla="*/ 8 w 438"/>
                <a:gd name="T31" fmla="*/ 6 h 373"/>
                <a:gd name="T32" fmla="*/ 7 w 438"/>
                <a:gd name="T33" fmla="*/ 6 h 373"/>
                <a:gd name="T34" fmla="*/ 7 w 438"/>
                <a:gd name="T35" fmla="*/ 5 h 373"/>
                <a:gd name="T36" fmla="*/ 6 w 438"/>
                <a:gd name="T37" fmla="*/ 5 h 373"/>
                <a:gd name="T38" fmla="*/ 5 w 438"/>
                <a:gd name="T39" fmla="*/ 5 h 373"/>
                <a:gd name="T40" fmla="*/ 4 w 438"/>
                <a:gd name="T41" fmla="*/ 5 h 373"/>
                <a:gd name="T42" fmla="*/ 3 w 438"/>
                <a:gd name="T43" fmla="*/ 5 h 373"/>
                <a:gd name="T44" fmla="*/ 2 w 438"/>
                <a:gd name="T45" fmla="*/ 4 h 373"/>
                <a:gd name="T46" fmla="*/ 2 w 438"/>
                <a:gd name="T47" fmla="*/ 4 h 373"/>
                <a:gd name="T48" fmla="*/ 3 w 438"/>
                <a:gd name="T49" fmla="*/ 3 h 373"/>
                <a:gd name="T50" fmla="*/ 3 w 438"/>
                <a:gd name="T51" fmla="*/ 2 h 373"/>
                <a:gd name="T52" fmla="*/ 3 w 438"/>
                <a:gd name="T53" fmla="*/ 1 h 373"/>
                <a:gd name="T54" fmla="*/ 3 w 438"/>
                <a:gd name="T55" fmla="*/ 1 h 373"/>
                <a:gd name="T56" fmla="*/ 3 w 438"/>
                <a:gd name="T57" fmla="*/ 0 h 373"/>
                <a:gd name="T58" fmla="*/ 2 w 438"/>
                <a:gd name="T59" fmla="*/ 0 h 373"/>
                <a:gd name="T60" fmla="*/ 1 w 438"/>
                <a:gd name="T61" fmla="*/ 0 h 373"/>
                <a:gd name="T62" fmla="*/ 1 w 438"/>
                <a:gd name="T63" fmla="*/ 0 h 373"/>
                <a:gd name="T64" fmla="*/ 1 w 438"/>
                <a:gd name="T65" fmla="*/ 1 h 373"/>
                <a:gd name="T66" fmla="*/ 1 w 438"/>
                <a:gd name="T67" fmla="*/ 2 h 373"/>
                <a:gd name="T68" fmla="*/ 0 w 438"/>
                <a:gd name="T69" fmla="*/ 3 h 373"/>
                <a:gd name="T70" fmla="*/ 0 w 438"/>
                <a:gd name="T71" fmla="*/ 4 h 373"/>
                <a:gd name="T72" fmla="*/ 0 w 438"/>
                <a:gd name="T73" fmla="*/ 5 h 373"/>
                <a:gd name="T74" fmla="*/ 0 w 438"/>
                <a:gd name="T75" fmla="*/ 5 h 373"/>
                <a:gd name="T76" fmla="*/ 0 w 438"/>
                <a:gd name="T77" fmla="*/ 5 h 373"/>
                <a:gd name="T78" fmla="*/ 0 w 438"/>
                <a:gd name="T79" fmla="*/ 6 h 373"/>
                <a:gd name="T80" fmla="*/ 1 w 438"/>
                <a:gd name="T81" fmla="*/ 6 h 373"/>
                <a:gd name="T82" fmla="*/ 1 w 438"/>
                <a:gd name="T83" fmla="*/ 6 h 3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8" h="373">
                  <a:moveTo>
                    <a:pt x="38" y="312"/>
                  </a:moveTo>
                  <a:lnTo>
                    <a:pt x="79" y="319"/>
                  </a:lnTo>
                  <a:lnTo>
                    <a:pt x="121" y="323"/>
                  </a:lnTo>
                  <a:lnTo>
                    <a:pt x="164" y="325"/>
                  </a:lnTo>
                  <a:lnTo>
                    <a:pt x="207" y="326"/>
                  </a:lnTo>
                  <a:lnTo>
                    <a:pt x="249" y="328"/>
                  </a:lnTo>
                  <a:lnTo>
                    <a:pt x="291" y="334"/>
                  </a:lnTo>
                  <a:lnTo>
                    <a:pt x="332" y="341"/>
                  </a:lnTo>
                  <a:lnTo>
                    <a:pt x="373" y="355"/>
                  </a:lnTo>
                  <a:lnTo>
                    <a:pt x="412" y="373"/>
                  </a:lnTo>
                  <a:lnTo>
                    <a:pt x="428" y="373"/>
                  </a:lnTo>
                  <a:lnTo>
                    <a:pt x="438" y="359"/>
                  </a:lnTo>
                  <a:lnTo>
                    <a:pt x="432" y="341"/>
                  </a:lnTo>
                  <a:lnTo>
                    <a:pt x="397" y="310"/>
                  </a:lnTo>
                  <a:lnTo>
                    <a:pt x="361" y="286"/>
                  </a:lnTo>
                  <a:lnTo>
                    <a:pt x="322" y="268"/>
                  </a:lnTo>
                  <a:lnTo>
                    <a:pt x="283" y="254"/>
                  </a:lnTo>
                  <a:lnTo>
                    <a:pt x="244" y="243"/>
                  </a:lnTo>
                  <a:lnTo>
                    <a:pt x="203" y="234"/>
                  </a:lnTo>
                  <a:lnTo>
                    <a:pt x="161" y="225"/>
                  </a:lnTo>
                  <a:lnTo>
                    <a:pt x="118" y="215"/>
                  </a:lnTo>
                  <a:lnTo>
                    <a:pt x="129" y="165"/>
                  </a:lnTo>
                  <a:lnTo>
                    <a:pt x="138" y="113"/>
                  </a:lnTo>
                  <a:lnTo>
                    <a:pt x="147" y="62"/>
                  </a:lnTo>
                  <a:lnTo>
                    <a:pt x="137" y="16"/>
                  </a:lnTo>
                  <a:lnTo>
                    <a:pt x="101" y="0"/>
                  </a:lnTo>
                  <a:lnTo>
                    <a:pt x="64" y="24"/>
                  </a:lnTo>
                  <a:lnTo>
                    <a:pt x="42" y="63"/>
                  </a:lnTo>
                  <a:lnTo>
                    <a:pt x="29" y="105"/>
                  </a:lnTo>
                  <a:lnTo>
                    <a:pt x="21" y="150"/>
                  </a:lnTo>
                  <a:lnTo>
                    <a:pt x="12" y="194"/>
                  </a:lnTo>
                  <a:lnTo>
                    <a:pt x="0" y="240"/>
                  </a:lnTo>
                  <a:lnTo>
                    <a:pt x="0" y="270"/>
                  </a:lnTo>
                  <a:lnTo>
                    <a:pt x="14" y="298"/>
                  </a:lnTo>
                  <a:lnTo>
                    <a:pt x="38" y="3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0" name="Freeform 453">
              <a:extLst>
                <a:ext uri="{FF2B5EF4-FFF2-40B4-BE49-F238E27FC236}">
                  <a16:creationId xmlns:a16="http://schemas.microsoft.com/office/drawing/2014/main" id="{3A1C73ED-54CD-D419-6849-8A4E61E3BAB6}"/>
                </a:ext>
              </a:extLst>
            </p:cNvPr>
            <p:cNvSpPr>
              <a:spLocks/>
            </p:cNvSpPr>
            <p:nvPr/>
          </p:nvSpPr>
          <p:spPr bwMode="auto">
            <a:xfrm>
              <a:off x="2551" y="3179"/>
              <a:ext cx="63" cy="53"/>
            </a:xfrm>
            <a:custGeom>
              <a:avLst/>
              <a:gdLst>
                <a:gd name="T0" fmla="*/ 1 w 438"/>
                <a:gd name="T1" fmla="*/ 6 h 373"/>
                <a:gd name="T2" fmla="*/ 2 w 438"/>
                <a:gd name="T3" fmla="*/ 6 h 373"/>
                <a:gd name="T4" fmla="*/ 2 w 438"/>
                <a:gd name="T5" fmla="*/ 7 h 373"/>
                <a:gd name="T6" fmla="*/ 3 w 438"/>
                <a:gd name="T7" fmla="*/ 7 h 373"/>
                <a:gd name="T8" fmla="*/ 4 w 438"/>
                <a:gd name="T9" fmla="*/ 7 h 373"/>
                <a:gd name="T10" fmla="*/ 5 w 438"/>
                <a:gd name="T11" fmla="*/ 7 h 373"/>
                <a:gd name="T12" fmla="*/ 6 w 438"/>
                <a:gd name="T13" fmla="*/ 7 h 373"/>
                <a:gd name="T14" fmla="*/ 7 w 438"/>
                <a:gd name="T15" fmla="*/ 7 h 373"/>
                <a:gd name="T16" fmla="*/ 8 w 438"/>
                <a:gd name="T17" fmla="*/ 7 h 373"/>
                <a:gd name="T18" fmla="*/ 8 w 438"/>
                <a:gd name="T19" fmla="*/ 8 h 373"/>
                <a:gd name="T20" fmla="*/ 8 w 438"/>
                <a:gd name="T21" fmla="*/ 8 h 373"/>
                <a:gd name="T22" fmla="*/ 9 w 438"/>
                <a:gd name="T23" fmla="*/ 8 h 373"/>
                <a:gd name="T24" fmla="*/ 9 w 438"/>
                <a:gd name="T25" fmla="*/ 7 h 373"/>
                <a:gd name="T26" fmla="*/ 9 w 438"/>
                <a:gd name="T27" fmla="*/ 7 h 373"/>
                <a:gd name="T28" fmla="*/ 9 w 438"/>
                <a:gd name="T29" fmla="*/ 7 h 373"/>
                <a:gd name="T30" fmla="*/ 8 w 438"/>
                <a:gd name="T31" fmla="*/ 6 h 373"/>
                <a:gd name="T32" fmla="*/ 7 w 438"/>
                <a:gd name="T33" fmla="*/ 6 h 373"/>
                <a:gd name="T34" fmla="*/ 7 w 438"/>
                <a:gd name="T35" fmla="*/ 5 h 373"/>
                <a:gd name="T36" fmla="*/ 6 w 438"/>
                <a:gd name="T37" fmla="*/ 5 h 373"/>
                <a:gd name="T38" fmla="*/ 5 w 438"/>
                <a:gd name="T39" fmla="*/ 5 h 373"/>
                <a:gd name="T40" fmla="*/ 4 w 438"/>
                <a:gd name="T41" fmla="*/ 5 h 373"/>
                <a:gd name="T42" fmla="*/ 3 w 438"/>
                <a:gd name="T43" fmla="*/ 5 h 373"/>
                <a:gd name="T44" fmla="*/ 2 w 438"/>
                <a:gd name="T45" fmla="*/ 4 h 373"/>
                <a:gd name="T46" fmla="*/ 2 w 438"/>
                <a:gd name="T47" fmla="*/ 4 h 373"/>
                <a:gd name="T48" fmla="*/ 3 w 438"/>
                <a:gd name="T49" fmla="*/ 3 h 373"/>
                <a:gd name="T50" fmla="*/ 3 w 438"/>
                <a:gd name="T51" fmla="*/ 2 h 373"/>
                <a:gd name="T52" fmla="*/ 3 w 438"/>
                <a:gd name="T53" fmla="*/ 1 h 373"/>
                <a:gd name="T54" fmla="*/ 3 w 438"/>
                <a:gd name="T55" fmla="*/ 1 h 373"/>
                <a:gd name="T56" fmla="*/ 3 w 438"/>
                <a:gd name="T57" fmla="*/ 0 h 373"/>
                <a:gd name="T58" fmla="*/ 2 w 438"/>
                <a:gd name="T59" fmla="*/ 0 h 373"/>
                <a:gd name="T60" fmla="*/ 1 w 438"/>
                <a:gd name="T61" fmla="*/ 0 h 373"/>
                <a:gd name="T62" fmla="*/ 1 w 438"/>
                <a:gd name="T63" fmla="*/ 0 h 373"/>
                <a:gd name="T64" fmla="*/ 1 w 438"/>
                <a:gd name="T65" fmla="*/ 1 h 373"/>
                <a:gd name="T66" fmla="*/ 1 w 438"/>
                <a:gd name="T67" fmla="*/ 2 h 373"/>
                <a:gd name="T68" fmla="*/ 0 w 438"/>
                <a:gd name="T69" fmla="*/ 3 h 373"/>
                <a:gd name="T70" fmla="*/ 0 w 438"/>
                <a:gd name="T71" fmla="*/ 4 h 373"/>
                <a:gd name="T72" fmla="*/ 0 w 438"/>
                <a:gd name="T73" fmla="*/ 5 h 373"/>
                <a:gd name="T74" fmla="*/ 0 w 438"/>
                <a:gd name="T75" fmla="*/ 5 h 373"/>
                <a:gd name="T76" fmla="*/ 0 w 438"/>
                <a:gd name="T77" fmla="*/ 5 h 373"/>
                <a:gd name="T78" fmla="*/ 0 w 438"/>
                <a:gd name="T79" fmla="*/ 6 h 373"/>
                <a:gd name="T80" fmla="*/ 1 w 438"/>
                <a:gd name="T81" fmla="*/ 6 h 373"/>
                <a:gd name="T82" fmla="*/ 1 w 438"/>
                <a:gd name="T83" fmla="*/ 6 h 3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38" h="373">
                  <a:moveTo>
                    <a:pt x="38" y="312"/>
                  </a:moveTo>
                  <a:lnTo>
                    <a:pt x="79" y="319"/>
                  </a:lnTo>
                  <a:lnTo>
                    <a:pt x="121" y="323"/>
                  </a:lnTo>
                  <a:lnTo>
                    <a:pt x="164" y="325"/>
                  </a:lnTo>
                  <a:lnTo>
                    <a:pt x="207" y="326"/>
                  </a:lnTo>
                  <a:lnTo>
                    <a:pt x="249" y="328"/>
                  </a:lnTo>
                  <a:lnTo>
                    <a:pt x="291" y="334"/>
                  </a:lnTo>
                  <a:lnTo>
                    <a:pt x="332" y="341"/>
                  </a:lnTo>
                  <a:lnTo>
                    <a:pt x="373" y="355"/>
                  </a:lnTo>
                  <a:lnTo>
                    <a:pt x="412" y="373"/>
                  </a:lnTo>
                  <a:lnTo>
                    <a:pt x="428" y="373"/>
                  </a:lnTo>
                  <a:lnTo>
                    <a:pt x="438" y="359"/>
                  </a:lnTo>
                  <a:lnTo>
                    <a:pt x="432" y="341"/>
                  </a:lnTo>
                  <a:lnTo>
                    <a:pt x="397" y="310"/>
                  </a:lnTo>
                  <a:lnTo>
                    <a:pt x="361" y="286"/>
                  </a:lnTo>
                  <a:lnTo>
                    <a:pt x="322" y="268"/>
                  </a:lnTo>
                  <a:lnTo>
                    <a:pt x="283" y="254"/>
                  </a:lnTo>
                  <a:lnTo>
                    <a:pt x="244" y="243"/>
                  </a:lnTo>
                  <a:lnTo>
                    <a:pt x="203" y="234"/>
                  </a:lnTo>
                  <a:lnTo>
                    <a:pt x="161" y="225"/>
                  </a:lnTo>
                  <a:lnTo>
                    <a:pt x="118" y="215"/>
                  </a:lnTo>
                  <a:lnTo>
                    <a:pt x="129" y="165"/>
                  </a:lnTo>
                  <a:lnTo>
                    <a:pt x="138" y="113"/>
                  </a:lnTo>
                  <a:lnTo>
                    <a:pt x="147" y="62"/>
                  </a:lnTo>
                  <a:lnTo>
                    <a:pt x="137" y="16"/>
                  </a:lnTo>
                  <a:lnTo>
                    <a:pt x="101" y="0"/>
                  </a:lnTo>
                  <a:lnTo>
                    <a:pt x="64" y="24"/>
                  </a:lnTo>
                  <a:lnTo>
                    <a:pt x="42" y="63"/>
                  </a:lnTo>
                  <a:lnTo>
                    <a:pt x="29" y="105"/>
                  </a:lnTo>
                  <a:lnTo>
                    <a:pt x="21" y="150"/>
                  </a:lnTo>
                  <a:lnTo>
                    <a:pt x="12" y="194"/>
                  </a:lnTo>
                  <a:lnTo>
                    <a:pt x="0" y="240"/>
                  </a:lnTo>
                  <a:lnTo>
                    <a:pt x="0" y="270"/>
                  </a:lnTo>
                  <a:lnTo>
                    <a:pt x="14" y="298"/>
                  </a:lnTo>
                  <a:lnTo>
                    <a:pt x="38" y="3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1" name="Freeform 454">
              <a:extLst>
                <a:ext uri="{FF2B5EF4-FFF2-40B4-BE49-F238E27FC236}">
                  <a16:creationId xmlns:a16="http://schemas.microsoft.com/office/drawing/2014/main" id="{0BB66272-615F-5FFB-F50D-3933F7FC78E6}"/>
                </a:ext>
              </a:extLst>
            </p:cNvPr>
            <p:cNvSpPr>
              <a:spLocks/>
            </p:cNvSpPr>
            <p:nvPr/>
          </p:nvSpPr>
          <p:spPr bwMode="auto">
            <a:xfrm>
              <a:off x="2319" y="2750"/>
              <a:ext cx="829" cy="914"/>
            </a:xfrm>
            <a:custGeom>
              <a:avLst/>
              <a:gdLst>
                <a:gd name="T0" fmla="*/ 33 w 5809"/>
                <a:gd name="T1" fmla="*/ 128 h 6396"/>
                <a:gd name="T2" fmla="*/ 47 w 5809"/>
                <a:gd name="T3" fmla="*/ 130 h 6396"/>
                <a:gd name="T4" fmla="*/ 60 w 5809"/>
                <a:gd name="T5" fmla="*/ 130 h 6396"/>
                <a:gd name="T6" fmla="*/ 75 w 5809"/>
                <a:gd name="T7" fmla="*/ 129 h 6396"/>
                <a:gd name="T8" fmla="*/ 87 w 5809"/>
                <a:gd name="T9" fmla="*/ 124 h 6396"/>
                <a:gd name="T10" fmla="*/ 77 w 5809"/>
                <a:gd name="T11" fmla="*/ 124 h 6396"/>
                <a:gd name="T12" fmla="*/ 63 w 5809"/>
                <a:gd name="T13" fmla="*/ 126 h 6396"/>
                <a:gd name="T14" fmla="*/ 49 w 5809"/>
                <a:gd name="T15" fmla="*/ 127 h 6396"/>
                <a:gd name="T16" fmla="*/ 35 w 5809"/>
                <a:gd name="T17" fmla="*/ 126 h 6396"/>
                <a:gd name="T18" fmla="*/ 22 w 5809"/>
                <a:gd name="T19" fmla="*/ 122 h 6396"/>
                <a:gd name="T20" fmla="*/ 10 w 5809"/>
                <a:gd name="T21" fmla="*/ 116 h 6396"/>
                <a:gd name="T22" fmla="*/ 4 w 5809"/>
                <a:gd name="T23" fmla="*/ 109 h 6396"/>
                <a:gd name="T24" fmla="*/ 11 w 5809"/>
                <a:gd name="T25" fmla="*/ 97 h 6396"/>
                <a:gd name="T26" fmla="*/ 16 w 5809"/>
                <a:gd name="T27" fmla="*/ 84 h 6396"/>
                <a:gd name="T28" fmla="*/ 19 w 5809"/>
                <a:gd name="T29" fmla="*/ 71 h 6396"/>
                <a:gd name="T30" fmla="*/ 22 w 5809"/>
                <a:gd name="T31" fmla="*/ 58 h 6396"/>
                <a:gd name="T32" fmla="*/ 25 w 5809"/>
                <a:gd name="T33" fmla="*/ 45 h 6396"/>
                <a:gd name="T34" fmla="*/ 29 w 5809"/>
                <a:gd name="T35" fmla="*/ 31 h 6396"/>
                <a:gd name="T36" fmla="*/ 33 w 5809"/>
                <a:gd name="T37" fmla="*/ 18 h 6396"/>
                <a:gd name="T38" fmla="*/ 37 w 5809"/>
                <a:gd name="T39" fmla="*/ 5 h 6396"/>
                <a:gd name="T40" fmla="*/ 41 w 5809"/>
                <a:gd name="T41" fmla="*/ 4 h 6396"/>
                <a:gd name="T42" fmla="*/ 55 w 5809"/>
                <a:gd name="T43" fmla="*/ 4 h 6396"/>
                <a:gd name="T44" fmla="*/ 69 w 5809"/>
                <a:gd name="T45" fmla="*/ 4 h 6396"/>
                <a:gd name="T46" fmla="*/ 82 w 5809"/>
                <a:gd name="T47" fmla="*/ 6 h 6396"/>
                <a:gd name="T48" fmla="*/ 96 w 5809"/>
                <a:gd name="T49" fmla="*/ 9 h 6396"/>
                <a:gd name="T50" fmla="*/ 109 w 5809"/>
                <a:gd name="T51" fmla="*/ 14 h 6396"/>
                <a:gd name="T52" fmla="*/ 110 w 5809"/>
                <a:gd name="T53" fmla="*/ 23 h 6396"/>
                <a:gd name="T54" fmla="*/ 105 w 5809"/>
                <a:gd name="T55" fmla="*/ 37 h 6396"/>
                <a:gd name="T56" fmla="*/ 101 w 5809"/>
                <a:gd name="T57" fmla="*/ 49 h 6396"/>
                <a:gd name="T58" fmla="*/ 97 w 5809"/>
                <a:gd name="T59" fmla="*/ 63 h 6396"/>
                <a:gd name="T60" fmla="*/ 93 w 5809"/>
                <a:gd name="T61" fmla="*/ 76 h 6396"/>
                <a:gd name="T62" fmla="*/ 90 w 5809"/>
                <a:gd name="T63" fmla="*/ 89 h 6396"/>
                <a:gd name="T64" fmla="*/ 88 w 5809"/>
                <a:gd name="T65" fmla="*/ 102 h 6396"/>
                <a:gd name="T66" fmla="*/ 87 w 5809"/>
                <a:gd name="T67" fmla="*/ 116 h 6396"/>
                <a:gd name="T68" fmla="*/ 93 w 5809"/>
                <a:gd name="T69" fmla="*/ 125 h 6396"/>
                <a:gd name="T70" fmla="*/ 95 w 5809"/>
                <a:gd name="T71" fmla="*/ 114 h 6396"/>
                <a:gd name="T72" fmla="*/ 96 w 5809"/>
                <a:gd name="T73" fmla="*/ 101 h 6396"/>
                <a:gd name="T74" fmla="*/ 99 w 5809"/>
                <a:gd name="T75" fmla="*/ 89 h 6396"/>
                <a:gd name="T76" fmla="*/ 102 w 5809"/>
                <a:gd name="T77" fmla="*/ 75 h 6396"/>
                <a:gd name="T78" fmla="*/ 105 w 5809"/>
                <a:gd name="T79" fmla="*/ 63 h 6396"/>
                <a:gd name="T80" fmla="*/ 109 w 5809"/>
                <a:gd name="T81" fmla="*/ 49 h 6396"/>
                <a:gd name="T82" fmla="*/ 113 w 5809"/>
                <a:gd name="T83" fmla="*/ 36 h 6396"/>
                <a:gd name="T84" fmla="*/ 117 w 5809"/>
                <a:gd name="T85" fmla="*/ 23 h 6396"/>
                <a:gd name="T86" fmla="*/ 117 w 5809"/>
                <a:gd name="T87" fmla="*/ 12 h 6396"/>
                <a:gd name="T88" fmla="*/ 107 w 5809"/>
                <a:gd name="T89" fmla="*/ 7 h 6396"/>
                <a:gd name="T90" fmla="*/ 93 w 5809"/>
                <a:gd name="T91" fmla="*/ 4 h 6396"/>
                <a:gd name="T92" fmla="*/ 80 w 5809"/>
                <a:gd name="T93" fmla="*/ 1 h 6396"/>
                <a:gd name="T94" fmla="*/ 67 w 5809"/>
                <a:gd name="T95" fmla="*/ 0 h 6396"/>
                <a:gd name="T96" fmla="*/ 53 w 5809"/>
                <a:gd name="T97" fmla="*/ 0 h 6396"/>
                <a:gd name="T98" fmla="*/ 39 w 5809"/>
                <a:gd name="T99" fmla="*/ 2 h 6396"/>
                <a:gd name="T100" fmla="*/ 35 w 5809"/>
                <a:gd name="T101" fmla="*/ 7 h 6396"/>
                <a:gd name="T102" fmla="*/ 29 w 5809"/>
                <a:gd name="T103" fmla="*/ 20 h 6396"/>
                <a:gd name="T104" fmla="*/ 25 w 5809"/>
                <a:gd name="T105" fmla="*/ 33 h 6396"/>
                <a:gd name="T106" fmla="*/ 21 w 5809"/>
                <a:gd name="T107" fmla="*/ 46 h 6396"/>
                <a:gd name="T108" fmla="*/ 18 w 5809"/>
                <a:gd name="T109" fmla="*/ 59 h 6396"/>
                <a:gd name="T110" fmla="*/ 15 w 5809"/>
                <a:gd name="T111" fmla="*/ 73 h 6396"/>
                <a:gd name="T112" fmla="*/ 11 w 5809"/>
                <a:gd name="T113" fmla="*/ 86 h 6396"/>
                <a:gd name="T114" fmla="*/ 5 w 5809"/>
                <a:gd name="T115" fmla="*/ 99 h 6396"/>
                <a:gd name="T116" fmla="*/ 2 w 5809"/>
                <a:gd name="T117" fmla="*/ 110 h 6396"/>
                <a:gd name="T118" fmla="*/ 5 w 5809"/>
                <a:gd name="T119" fmla="*/ 113 h 6396"/>
                <a:gd name="T120" fmla="*/ 15 w 5809"/>
                <a:gd name="T121" fmla="*/ 122 h 63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09" h="6396">
                  <a:moveTo>
                    <a:pt x="988" y="6103"/>
                  </a:moveTo>
                  <a:lnTo>
                    <a:pt x="1025" y="6118"/>
                  </a:lnTo>
                  <a:lnTo>
                    <a:pt x="1060" y="6131"/>
                  </a:lnTo>
                  <a:lnTo>
                    <a:pt x="1096" y="6145"/>
                  </a:lnTo>
                  <a:lnTo>
                    <a:pt x="1133" y="6159"/>
                  </a:lnTo>
                  <a:lnTo>
                    <a:pt x="1169" y="6173"/>
                  </a:lnTo>
                  <a:lnTo>
                    <a:pt x="1207" y="6185"/>
                  </a:lnTo>
                  <a:lnTo>
                    <a:pt x="1243" y="6196"/>
                  </a:lnTo>
                  <a:lnTo>
                    <a:pt x="1280" y="6208"/>
                  </a:lnTo>
                  <a:lnTo>
                    <a:pt x="1319" y="6220"/>
                  </a:lnTo>
                  <a:lnTo>
                    <a:pt x="1355" y="6230"/>
                  </a:lnTo>
                  <a:lnTo>
                    <a:pt x="1394" y="6241"/>
                  </a:lnTo>
                  <a:lnTo>
                    <a:pt x="1432" y="6250"/>
                  </a:lnTo>
                  <a:lnTo>
                    <a:pt x="1469" y="6260"/>
                  </a:lnTo>
                  <a:lnTo>
                    <a:pt x="1509" y="6269"/>
                  </a:lnTo>
                  <a:lnTo>
                    <a:pt x="1546" y="6278"/>
                  </a:lnTo>
                  <a:lnTo>
                    <a:pt x="1585" y="6286"/>
                  </a:lnTo>
                  <a:lnTo>
                    <a:pt x="1624" y="6293"/>
                  </a:lnTo>
                  <a:lnTo>
                    <a:pt x="1662" y="6301"/>
                  </a:lnTo>
                  <a:lnTo>
                    <a:pt x="1701" y="6308"/>
                  </a:lnTo>
                  <a:lnTo>
                    <a:pt x="1740" y="6316"/>
                  </a:lnTo>
                  <a:lnTo>
                    <a:pt x="1777" y="6321"/>
                  </a:lnTo>
                  <a:lnTo>
                    <a:pt x="1818" y="6327"/>
                  </a:lnTo>
                  <a:lnTo>
                    <a:pt x="1856" y="6333"/>
                  </a:lnTo>
                  <a:lnTo>
                    <a:pt x="1894" y="6338"/>
                  </a:lnTo>
                  <a:lnTo>
                    <a:pt x="1933" y="6345"/>
                  </a:lnTo>
                  <a:lnTo>
                    <a:pt x="1971" y="6350"/>
                  </a:lnTo>
                  <a:lnTo>
                    <a:pt x="2012" y="6354"/>
                  </a:lnTo>
                  <a:lnTo>
                    <a:pt x="2049" y="6359"/>
                  </a:lnTo>
                  <a:lnTo>
                    <a:pt x="2088" y="6362"/>
                  </a:lnTo>
                  <a:lnTo>
                    <a:pt x="2127" y="6367"/>
                  </a:lnTo>
                  <a:lnTo>
                    <a:pt x="2165" y="6371"/>
                  </a:lnTo>
                  <a:lnTo>
                    <a:pt x="2204" y="6374"/>
                  </a:lnTo>
                  <a:lnTo>
                    <a:pt x="2242" y="6377"/>
                  </a:lnTo>
                  <a:lnTo>
                    <a:pt x="2281" y="6380"/>
                  </a:lnTo>
                  <a:lnTo>
                    <a:pt x="2320" y="6383"/>
                  </a:lnTo>
                  <a:lnTo>
                    <a:pt x="2358" y="6385"/>
                  </a:lnTo>
                  <a:lnTo>
                    <a:pt x="2398" y="6388"/>
                  </a:lnTo>
                  <a:lnTo>
                    <a:pt x="2437" y="6390"/>
                  </a:lnTo>
                  <a:lnTo>
                    <a:pt x="2475" y="6391"/>
                  </a:lnTo>
                  <a:lnTo>
                    <a:pt x="2514" y="6393"/>
                  </a:lnTo>
                  <a:lnTo>
                    <a:pt x="2553" y="6394"/>
                  </a:lnTo>
                  <a:lnTo>
                    <a:pt x="2591" y="6395"/>
                  </a:lnTo>
                  <a:lnTo>
                    <a:pt x="2630" y="6396"/>
                  </a:lnTo>
                  <a:lnTo>
                    <a:pt x="2669" y="6396"/>
                  </a:lnTo>
                  <a:lnTo>
                    <a:pt x="2707" y="6396"/>
                  </a:lnTo>
                  <a:lnTo>
                    <a:pt x="2748" y="6396"/>
                  </a:lnTo>
                  <a:lnTo>
                    <a:pt x="2787" y="6396"/>
                  </a:lnTo>
                  <a:lnTo>
                    <a:pt x="2830" y="6395"/>
                  </a:lnTo>
                  <a:lnTo>
                    <a:pt x="2876" y="6394"/>
                  </a:lnTo>
                  <a:lnTo>
                    <a:pt x="2919" y="6394"/>
                  </a:lnTo>
                  <a:lnTo>
                    <a:pt x="2963" y="6392"/>
                  </a:lnTo>
                  <a:lnTo>
                    <a:pt x="3009" y="6390"/>
                  </a:lnTo>
                  <a:lnTo>
                    <a:pt x="3054" y="6387"/>
                  </a:lnTo>
                  <a:lnTo>
                    <a:pt x="3095" y="6385"/>
                  </a:lnTo>
                  <a:lnTo>
                    <a:pt x="3136" y="6383"/>
                  </a:lnTo>
                  <a:lnTo>
                    <a:pt x="3177" y="6379"/>
                  </a:lnTo>
                  <a:lnTo>
                    <a:pt x="3218" y="6375"/>
                  </a:lnTo>
                  <a:lnTo>
                    <a:pt x="3260" y="6371"/>
                  </a:lnTo>
                  <a:lnTo>
                    <a:pt x="3300" y="6367"/>
                  </a:lnTo>
                  <a:lnTo>
                    <a:pt x="3341" y="6362"/>
                  </a:lnTo>
                  <a:lnTo>
                    <a:pt x="3383" y="6357"/>
                  </a:lnTo>
                  <a:lnTo>
                    <a:pt x="3425" y="6351"/>
                  </a:lnTo>
                  <a:lnTo>
                    <a:pt x="3466" y="6345"/>
                  </a:lnTo>
                  <a:lnTo>
                    <a:pt x="3505" y="6338"/>
                  </a:lnTo>
                  <a:lnTo>
                    <a:pt x="3546" y="6333"/>
                  </a:lnTo>
                  <a:lnTo>
                    <a:pt x="3587" y="6326"/>
                  </a:lnTo>
                  <a:lnTo>
                    <a:pt x="3628" y="6319"/>
                  </a:lnTo>
                  <a:lnTo>
                    <a:pt x="3670" y="6312"/>
                  </a:lnTo>
                  <a:lnTo>
                    <a:pt x="3710" y="6304"/>
                  </a:lnTo>
                  <a:lnTo>
                    <a:pt x="3750" y="6297"/>
                  </a:lnTo>
                  <a:lnTo>
                    <a:pt x="3790" y="6289"/>
                  </a:lnTo>
                  <a:lnTo>
                    <a:pt x="3830" y="6283"/>
                  </a:lnTo>
                  <a:lnTo>
                    <a:pt x="3869" y="6274"/>
                  </a:lnTo>
                  <a:lnTo>
                    <a:pt x="3910" y="6264"/>
                  </a:lnTo>
                  <a:lnTo>
                    <a:pt x="3950" y="6254"/>
                  </a:lnTo>
                  <a:lnTo>
                    <a:pt x="3991" y="6243"/>
                  </a:lnTo>
                  <a:lnTo>
                    <a:pt x="4031" y="6231"/>
                  </a:lnTo>
                  <a:lnTo>
                    <a:pt x="4069" y="6218"/>
                  </a:lnTo>
                  <a:lnTo>
                    <a:pt x="4108" y="6202"/>
                  </a:lnTo>
                  <a:lnTo>
                    <a:pt x="4144" y="6186"/>
                  </a:lnTo>
                  <a:lnTo>
                    <a:pt x="4180" y="6168"/>
                  </a:lnTo>
                  <a:lnTo>
                    <a:pt x="4215" y="6147"/>
                  </a:lnTo>
                  <a:lnTo>
                    <a:pt x="4247" y="6125"/>
                  </a:lnTo>
                  <a:lnTo>
                    <a:pt x="4271" y="6097"/>
                  </a:lnTo>
                  <a:lnTo>
                    <a:pt x="4283" y="6063"/>
                  </a:lnTo>
                  <a:lnTo>
                    <a:pt x="4282" y="6029"/>
                  </a:lnTo>
                  <a:lnTo>
                    <a:pt x="4268" y="5999"/>
                  </a:lnTo>
                  <a:lnTo>
                    <a:pt x="4243" y="5980"/>
                  </a:lnTo>
                  <a:lnTo>
                    <a:pt x="4206" y="5974"/>
                  </a:lnTo>
                  <a:lnTo>
                    <a:pt x="4166" y="5978"/>
                  </a:lnTo>
                  <a:lnTo>
                    <a:pt x="4125" y="5985"/>
                  </a:lnTo>
                  <a:lnTo>
                    <a:pt x="4083" y="5993"/>
                  </a:lnTo>
                  <a:lnTo>
                    <a:pt x="4043" y="6002"/>
                  </a:lnTo>
                  <a:lnTo>
                    <a:pt x="4002" y="6012"/>
                  </a:lnTo>
                  <a:lnTo>
                    <a:pt x="3961" y="6023"/>
                  </a:lnTo>
                  <a:lnTo>
                    <a:pt x="3923" y="6035"/>
                  </a:lnTo>
                  <a:lnTo>
                    <a:pt x="3882" y="6047"/>
                  </a:lnTo>
                  <a:lnTo>
                    <a:pt x="3842" y="6060"/>
                  </a:lnTo>
                  <a:lnTo>
                    <a:pt x="3802" y="6071"/>
                  </a:lnTo>
                  <a:lnTo>
                    <a:pt x="3762" y="6082"/>
                  </a:lnTo>
                  <a:lnTo>
                    <a:pt x="3720" y="6093"/>
                  </a:lnTo>
                  <a:lnTo>
                    <a:pt x="3681" y="6103"/>
                  </a:lnTo>
                  <a:lnTo>
                    <a:pt x="3640" y="6112"/>
                  </a:lnTo>
                  <a:lnTo>
                    <a:pt x="3599" y="6121"/>
                  </a:lnTo>
                  <a:lnTo>
                    <a:pt x="3559" y="6129"/>
                  </a:lnTo>
                  <a:lnTo>
                    <a:pt x="3518" y="6136"/>
                  </a:lnTo>
                  <a:lnTo>
                    <a:pt x="3477" y="6144"/>
                  </a:lnTo>
                  <a:lnTo>
                    <a:pt x="3437" y="6151"/>
                  </a:lnTo>
                  <a:lnTo>
                    <a:pt x="3396" y="6156"/>
                  </a:lnTo>
                  <a:lnTo>
                    <a:pt x="3354" y="6163"/>
                  </a:lnTo>
                  <a:lnTo>
                    <a:pt x="3312" y="6170"/>
                  </a:lnTo>
                  <a:lnTo>
                    <a:pt x="3271" y="6176"/>
                  </a:lnTo>
                  <a:lnTo>
                    <a:pt x="3231" y="6180"/>
                  </a:lnTo>
                  <a:lnTo>
                    <a:pt x="3189" y="6185"/>
                  </a:lnTo>
                  <a:lnTo>
                    <a:pt x="3148" y="6189"/>
                  </a:lnTo>
                  <a:lnTo>
                    <a:pt x="3108" y="6194"/>
                  </a:lnTo>
                  <a:lnTo>
                    <a:pt x="3069" y="6196"/>
                  </a:lnTo>
                  <a:lnTo>
                    <a:pt x="3028" y="6201"/>
                  </a:lnTo>
                  <a:lnTo>
                    <a:pt x="2989" y="6203"/>
                  </a:lnTo>
                  <a:lnTo>
                    <a:pt x="2951" y="6205"/>
                  </a:lnTo>
                  <a:lnTo>
                    <a:pt x="2911" y="6208"/>
                  </a:lnTo>
                  <a:lnTo>
                    <a:pt x="2873" y="6211"/>
                  </a:lnTo>
                  <a:lnTo>
                    <a:pt x="2834" y="6212"/>
                  </a:lnTo>
                  <a:lnTo>
                    <a:pt x="2795" y="6214"/>
                  </a:lnTo>
                  <a:lnTo>
                    <a:pt x="2755" y="6214"/>
                  </a:lnTo>
                  <a:lnTo>
                    <a:pt x="2716" y="6216"/>
                  </a:lnTo>
                  <a:lnTo>
                    <a:pt x="2675" y="6217"/>
                  </a:lnTo>
                  <a:lnTo>
                    <a:pt x="2637" y="6217"/>
                  </a:lnTo>
                  <a:lnTo>
                    <a:pt x="2598" y="6217"/>
                  </a:lnTo>
                  <a:lnTo>
                    <a:pt x="2558" y="6217"/>
                  </a:lnTo>
                  <a:lnTo>
                    <a:pt x="2520" y="6216"/>
                  </a:lnTo>
                  <a:lnTo>
                    <a:pt x="2481" y="6216"/>
                  </a:lnTo>
                  <a:lnTo>
                    <a:pt x="2442" y="6214"/>
                  </a:lnTo>
                  <a:lnTo>
                    <a:pt x="2401" y="6213"/>
                  </a:lnTo>
                  <a:lnTo>
                    <a:pt x="2363" y="6211"/>
                  </a:lnTo>
                  <a:lnTo>
                    <a:pt x="2323" y="6209"/>
                  </a:lnTo>
                  <a:lnTo>
                    <a:pt x="2284" y="6208"/>
                  </a:lnTo>
                  <a:lnTo>
                    <a:pt x="2246" y="6205"/>
                  </a:lnTo>
                  <a:lnTo>
                    <a:pt x="2206" y="6202"/>
                  </a:lnTo>
                  <a:lnTo>
                    <a:pt x="2168" y="6200"/>
                  </a:lnTo>
                  <a:lnTo>
                    <a:pt x="2129" y="6196"/>
                  </a:lnTo>
                  <a:lnTo>
                    <a:pt x="2089" y="6194"/>
                  </a:lnTo>
                  <a:lnTo>
                    <a:pt x="2050" y="6191"/>
                  </a:lnTo>
                  <a:lnTo>
                    <a:pt x="2012" y="6186"/>
                  </a:lnTo>
                  <a:lnTo>
                    <a:pt x="1972" y="6181"/>
                  </a:lnTo>
                  <a:lnTo>
                    <a:pt x="1934" y="6178"/>
                  </a:lnTo>
                  <a:lnTo>
                    <a:pt x="1894" y="6173"/>
                  </a:lnTo>
                  <a:lnTo>
                    <a:pt x="1856" y="6168"/>
                  </a:lnTo>
                  <a:lnTo>
                    <a:pt x="1818" y="6163"/>
                  </a:lnTo>
                  <a:lnTo>
                    <a:pt x="1778" y="6159"/>
                  </a:lnTo>
                  <a:lnTo>
                    <a:pt x="1740" y="6153"/>
                  </a:lnTo>
                  <a:lnTo>
                    <a:pt x="1701" y="6147"/>
                  </a:lnTo>
                  <a:lnTo>
                    <a:pt x="1662" y="6142"/>
                  </a:lnTo>
                  <a:lnTo>
                    <a:pt x="1624" y="6135"/>
                  </a:lnTo>
                  <a:lnTo>
                    <a:pt x="1585" y="6128"/>
                  </a:lnTo>
                  <a:lnTo>
                    <a:pt x="1546" y="6121"/>
                  </a:lnTo>
                  <a:lnTo>
                    <a:pt x="1509" y="6113"/>
                  </a:lnTo>
                  <a:lnTo>
                    <a:pt x="1470" y="6105"/>
                  </a:lnTo>
                  <a:lnTo>
                    <a:pt x="1432" y="6097"/>
                  </a:lnTo>
                  <a:lnTo>
                    <a:pt x="1394" y="6088"/>
                  </a:lnTo>
                  <a:lnTo>
                    <a:pt x="1357" y="6079"/>
                  </a:lnTo>
                  <a:lnTo>
                    <a:pt x="1318" y="6070"/>
                  </a:lnTo>
                  <a:lnTo>
                    <a:pt x="1280" y="6060"/>
                  </a:lnTo>
                  <a:lnTo>
                    <a:pt x="1243" y="6050"/>
                  </a:lnTo>
                  <a:lnTo>
                    <a:pt x="1205" y="6038"/>
                  </a:lnTo>
                  <a:lnTo>
                    <a:pt x="1167" y="6028"/>
                  </a:lnTo>
                  <a:lnTo>
                    <a:pt x="1130" y="6015"/>
                  </a:lnTo>
                  <a:lnTo>
                    <a:pt x="1094" y="6003"/>
                  </a:lnTo>
                  <a:lnTo>
                    <a:pt x="1058" y="5990"/>
                  </a:lnTo>
                  <a:lnTo>
                    <a:pt x="1020" y="5977"/>
                  </a:lnTo>
                  <a:lnTo>
                    <a:pt x="985" y="5963"/>
                  </a:lnTo>
                  <a:lnTo>
                    <a:pt x="950" y="5948"/>
                  </a:lnTo>
                  <a:lnTo>
                    <a:pt x="913" y="5932"/>
                  </a:lnTo>
                  <a:lnTo>
                    <a:pt x="879" y="5916"/>
                  </a:lnTo>
                  <a:lnTo>
                    <a:pt x="845" y="5899"/>
                  </a:lnTo>
                  <a:lnTo>
                    <a:pt x="812" y="5882"/>
                  </a:lnTo>
                  <a:lnTo>
                    <a:pt x="778" y="5864"/>
                  </a:lnTo>
                  <a:lnTo>
                    <a:pt x="746" y="5845"/>
                  </a:lnTo>
                  <a:lnTo>
                    <a:pt x="713" y="5827"/>
                  </a:lnTo>
                  <a:lnTo>
                    <a:pt x="681" y="5807"/>
                  </a:lnTo>
                  <a:lnTo>
                    <a:pt x="651" y="5786"/>
                  </a:lnTo>
                  <a:lnTo>
                    <a:pt x="619" y="5764"/>
                  </a:lnTo>
                  <a:lnTo>
                    <a:pt x="588" y="5743"/>
                  </a:lnTo>
                  <a:lnTo>
                    <a:pt x="556" y="5721"/>
                  </a:lnTo>
                  <a:lnTo>
                    <a:pt x="525" y="5698"/>
                  </a:lnTo>
                  <a:lnTo>
                    <a:pt x="497" y="5675"/>
                  </a:lnTo>
                  <a:lnTo>
                    <a:pt x="468" y="5652"/>
                  </a:lnTo>
                  <a:lnTo>
                    <a:pt x="438" y="5628"/>
                  </a:lnTo>
                  <a:lnTo>
                    <a:pt x="410" y="5604"/>
                  </a:lnTo>
                  <a:lnTo>
                    <a:pt x="381" y="5578"/>
                  </a:lnTo>
                  <a:lnTo>
                    <a:pt x="353" y="5553"/>
                  </a:lnTo>
                  <a:lnTo>
                    <a:pt x="325" y="5528"/>
                  </a:lnTo>
                  <a:lnTo>
                    <a:pt x="298" y="5501"/>
                  </a:lnTo>
                  <a:lnTo>
                    <a:pt x="271" y="5474"/>
                  </a:lnTo>
                  <a:lnTo>
                    <a:pt x="242" y="5447"/>
                  </a:lnTo>
                  <a:lnTo>
                    <a:pt x="215" y="5420"/>
                  </a:lnTo>
                  <a:lnTo>
                    <a:pt x="189" y="5391"/>
                  </a:lnTo>
                  <a:lnTo>
                    <a:pt x="163" y="5363"/>
                  </a:lnTo>
                  <a:lnTo>
                    <a:pt x="168" y="5359"/>
                  </a:lnTo>
                  <a:lnTo>
                    <a:pt x="173" y="5354"/>
                  </a:lnTo>
                  <a:lnTo>
                    <a:pt x="179" y="5348"/>
                  </a:lnTo>
                  <a:lnTo>
                    <a:pt x="201" y="5318"/>
                  </a:lnTo>
                  <a:lnTo>
                    <a:pt x="224" y="5290"/>
                  </a:lnTo>
                  <a:lnTo>
                    <a:pt x="247" y="5260"/>
                  </a:lnTo>
                  <a:lnTo>
                    <a:pt x="270" y="5231"/>
                  </a:lnTo>
                  <a:lnTo>
                    <a:pt x="290" y="5200"/>
                  </a:lnTo>
                  <a:lnTo>
                    <a:pt x="311" y="5171"/>
                  </a:lnTo>
                  <a:lnTo>
                    <a:pt x="331" y="5140"/>
                  </a:lnTo>
                  <a:lnTo>
                    <a:pt x="350" y="5109"/>
                  </a:lnTo>
                  <a:lnTo>
                    <a:pt x="370" y="5077"/>
                  </a:lnTo>
                  <a:lnTo>
                    <a:pt x="389" y="5045"/>
                  </a:lnTo>
                  <a:lnTo>
                    <a:pt x="407" y="5014"/>
                  </a:lnTo>
                  <a:lnTo>
                    <a:pt x="425" y="4981"/>
                  </a:lnTo>
                  <a:lnTo>
                    <a:pt x="444" y="4949"/>
                  </a:lnTo>
                  <a:lnTo>
                    <a:pt x="461" y="4917"/>
                  </a:lnTo>
                  <a:lnTo>
                    <a:pt x="478" y="4884"/>
                  </a:lnTo>
                  <a:lnTo>
                    <a:pt x="495" y="4850"/>
                  </a:lnTo>
                  <a:lnTo>
                    <a:pt x="511" y="4818"/>
                  </a:lnTo>
                  <a:lnTo>
                    <a:pt x="527" y="4784"/>
                  </a:lnTo>
                  <a:lnTo>
                    <a:pt x="543" y="4751"/>
                  </a:lnTo>
                  <a:lnTo>
                    <a:pt x="557" y="4717"/>
                  </a:lnTo>
                  <a:lnTo>
                    <a:pt x="573" y="4682"/>
                  </a:lnTo>
                  <a:lnTo>
                    <a:pt x="589" y="4648"/>
                  </a:lnTo>
                  <a:lnTo>
                    <a:pt x="603" y="4613"/>
                  </a:lnTo>
                  <a:lnTo>
                    <a:pt x="616" y="4579"/>
                  </a:lnTo>
                  <a:lnTo>
                    <a:pt x="630" y="4544"/>
                  </a:lnTo>
                  <a:lnTo>
                    <a:pt x="644" y="4510"/>
                  </a:lnTo>
                  <a:lnTo>
                    <a:pt x="656" y="4475"/>
                  </a:lnTo>
                  <a:lnTo>
                    <a:pt x="670" y="4439"/>
                  </a:lnTo>
                  <a:lnTo>
                    <a:pt x="682" y="4404"/>
                  </a:lnTo>
                  <a:lnTo>
                    <a:pt x="694" y="4368"/>
                  </a:lnTo>
                  <a:lnTo>
                    <a:pt x="705" y="4333"/>
                  </a:lnTo>
                  <a:lnTo>
                    <a:pt x="718" y="4296"/>
                  </a:lnTo>
                  <a:lnTo>
                    <a:pt x="729" y="4261"/>
                  </a:lnTo>
                  <a:lnTo>
                    <a:pt x="740" y="4226"/>
                  </a:lnTo>
                  <a:lnTo>
                    <a:pt x="752" y="4189"/>
                  </a:lnTo>
                  <a:lnTo>
                    <a:pt x="762" y="4153"/>
                  </a:lnTo>
                  <a:lnTo>
                    <a:pt x="772" y="4116"/>
                  </a:lnTo>
                  <a:lnTo>
                    <a:pt x="784" y="4080"/>
                  </a:lnTo>
                  <a:lnTo>
                    <a:pt x="793" y="4045"/>
                  </a:lnTo>
                  <a:lnTo>
                    <a:pt x="803" y="4007"/>
                  </a:lnTo>
                  <a:lnTo>
                    <a:pt x="812" y="3972"/>
                  </a:lnTo>
                  <a:lnTo>
                    <a:pt x="822" y="3935"/>
                  </a:lnTo>
                  <a:lnTo>
                    <a:pt x="832" y="3898"/>
                  </a:lnTo>
                  <a:lnTo>
                    <a:pt x="840" y="3862"/>
                  </a:lnTo>
                  <a:lnTo>
                    <a:pt x="850" y="3824"/>
                  </a:lnTo>
                  <a:lnTo>
                    <a:pt x="859" y="3789"/>
                  </a:lnTo>
                  <a:lnTo>
                    <a:pt x="868" y="3751"/>
                  </a:lnTo>
                  <a:lnTo>
                    <a:pt x="878" y="3715"/>
                  </a:lnTo>
                  <a:lnTo>
                    <a:pt x="886" y="3679"/>
                  </a:lnTo>
                  <a:lnTo>
                    <a:pt x="895" y="3642"/>
                  </a:lnTo>
                  <a:lnTo>
                    <a:pt x="903" y="3606"/>
                  </a:lnTo>
                  <a:lnTo>
                    <a:pt x="911" y="3568"/>
                  </a:lnTo>
                  <a:lnTo>
                    <a:pt x="920" y="3532"/>
                  </a:lnTo>
                  <a:lnTo>
                    <a:pt x="928" y="3496"/>
                  </a:lnTo>
                  <a:lnTo>
                    <a:pt x="936" y="3459"/>
                  </a:lnTo>
                  <a:lnTo>
                    <a:pt x="945" y="3423"/>
                  </a:lnTo>
                  <a:lnTo>
                    <a:pt x="953" y="3385"/>
                  </a:lnTo>
                  <a:lnTo>
                    <a:pt x="960" y="3349"/>
                  </a:lnTo>
                  <a:lnTo>
                    <a:pt x="969" y="3313"/>
                  </a:lnTo>
                  <a:lnTo>
                    <a:pt x="976" y="3276"/>
                  </a:lnTo>
                  <a:lnTo>
                    <a:pt x="984" y="3241"/>
                  </a:lnTo>
                  <a:lnTo>
                    <a:pt x="992" y="3205"/>
                  </a:lnTo>
                  <a:lnTo>
                    <a:pt x="1000" y="3169"/>
                  </a:lnTo>
                  <a:lnTo>
                    <a:pt x="1006" y="3133"/>
                  </a:lnTo>
                  <a:lnTo>
                    <a:pt x="1014" y="3097"/>
                  </a:lnTo>
                  <a:lnTo>
                    <a:pt x="1022" y="3061"/>
                  </a:lnTo>
                  <a:lnTo>
                    <a:pt x="1030" y="3026"/>
                  </a:lnTo>
                  <a:lnTo>
                    <a:pt x="1037" y="2992"/>
                  </a:lnTo>
                  <a:lnTo>
                    <a:pt x="1046" y="2957"/>
                  </a:lnTo>
                  <a:lnTo>
                    <a:pt x="1054" y="2919"/>
                  </a:lnTo>
                  <a:lnTo>
                    <a:pt x="1062" y="2882"/>
                  </a:lnTo>
                  <a:lnTo>
                    <a:pt x="1070" y="2845"/>
                  </a:lnTo>
                  <a:lnTo>
                    <a:pt x="1078" y="2808"/>
                  </a:lnTo>
                  <a:lnTo>
                    <a:pt x="1086" y="2770"/>
                  </a:lnTo>
                  <a:lnTo>
                    <a:pt x="1095" y="2734"/>
                  </a:lnTo>
                  <a:lnTo>
                    <a:pt x="1104" y="2697"/>
                  </a:lnTo>
                  <a:lnTo>
                    <a:pt x="1112" y="2660"/>
                  </a:lnTo>
                  <a:lnTo>
                    <a:pt x="1121" y="2624"/>
                  </a:lnTo>
                  <a:lnTo>
                    <a:pt x="1129" y="2587"/>
                  </a:lnTo>
                  <a:lnTo>
                    <a:pt x="1138" y="2550"/>
                  </a:lnTo>
                  <a:lnTo>
                    <a:pt x="1146" y="2513"/>
                  </a:lnTo>
                  <a:lnTo>
                    <a:pt x="1155" y="2477"/>
                  </a:lnTo>
                  <a:lnTo>
                    <a:pt x="1164" y="2439"/>
                  </a:lnTo>
                  <a:lnTo>
                    <a:pt x="1172" y="2402"/>
                  </a:lnTo>
                  <a:lnTo>
                    <a:pt x="1182" y="2367"/>
                  </a:lnTo>
                  <a:lnTo>
                    <a:pt x="1192" y="2329"/>
                  </a:lnTo>
                  <a:lnTo>
                    <a:pt x="1200" y="2293"/>
                  </a:lnTo>
                  <a:lnTo>
                    <a:pt x="1209" y="2256"/>
                  </a:lnTo>
                  <a:lnTo>
                    <a:pt x="1218" y="2220"/>
                  </a:lnTo>
                  <a:lnTo>
                    <a:pt x="1227" y="2183"/>
                  </a:lnTo>
                  <a:lnTo>
                    <a:pt x="1236" y="2146"/>
                  </a:lnTo>
                  <a:lnTo>
                    <a:pt x="1245" y="2111"/>
                  </a:lnTo>
                  <a:lnTo>
                    <a:pt x="1254" y="2073"/>
                  </a:lnTo>
                  <a:lnTo>
                    <a:pt x="1263" y="2037"/>
                  </a:lnTo>
                  <a:lnTo>
                    <a:pt x="1272" y="2000"/>
                  </a:lnTo>
                  <a:lnTo>
                    <a:pt x="1283" y="1964"/>
                  </a:lnTo>
                  <a:lnTo>
                    <a:pt x="1292" y="1928"/>
                  </a:lnTo>
                  <a:lnTo>
                    <a:pt x="1301" y="1891"/>
                  </a:lnTo>
                  <a:lnTo>
                    <a:pt x="1311" y="1855"/>
                  </a:lnTo>
                  <a:lnTo>
                    <a:pt x="1321" y="1818"/>
                  </a:lnTo>
                  <a:lnTo>
                    <a:pt x="1330" y="1782"/>
                  </a:lnTo>
                  <a:lnTo>
                    <a:pt x="1341" y="1746"/>
                  </a:lnTo>
                  <a:lnTo>
                    <a:pt x="1350" y="1709"/>
                  </a:lnTo>
                  <a:lnTo>
                    <a:pt x="1360" y="1673"/>
                  </a:lnTo>
                  <a:lnTo>
                    <a:pt x="1370" y="1637"/>
                  </a:lnTo>
                  <a:lnTo>
                    <a:pt x="1379" y="1600"/>
                  </a:lnTo>
                  <a:lnTo>
                    <a:pt x="1390" y="1564"/>
                  </a:lnTo>
                  <a:lnTo>
                    <a:pt x="1400" y="1529"/>
                  </a:lnTo>
                  <a:lnTo>
                    <a:pt x="1410" y="1492"/>
                  </a:lnTo>
                  <a:lnTo>
                    <a:pt x="1420" y="1456"/>
                  </a:lnTo>
                  <a:lnTo>
                    <a:pt x="1431" y="1419"/>
                  </a:lnTo>
                  <a:lnTo>
                    <a:pt x="1441" y="1384"/>
                  </a:lnTo>
                  <a:lnTo>
                    <a:pt x="1451" y="1347"/>
                  </a:lnTo>
                  <a:lnTo>
                    <a:pt x="1462" y="1311"/>
                  </a:lnTo>
                  <a:lnTo>
                    <a:pt x="1473" y="1275"/>
                  </a:lnTo>
                  <a:lnTo>
                    <a:pt x="1484" y="1239"/>
                  </a:lnTo>
                  <a:lnTo>
                    <a:pt x="1494" y="1203"/>
                  </a:lnTo>
                  <a:lnTo>
                    <a:pt x="1507" y="1167"/>
                  </a:lnTo>
                  <a:lnTo>
                    <a:pt x="1518" y="1131"/>
                  </a:lnTo>
                  <a:lnTo>
                    <a:pt x="1528" y="1096"/>
                  </a:lnTo>
                  <a:lnTo>
                    <a:pt x="1540" y="1060"/>
                  </a:lnTo>
                  <a:lnTo>
                    <a:pt x="1551" y="1024"/>
                  </a:lnTo>
                  <a:lnTo>
                    <a:pt x="1562" y="987"/>
                  </a:lnTo>
                  <a:lnTo>
                    <a:pt x="1574" y="951"/>
                  </a:lnTo>
                  <a:lnTo>
                    <a:pt x="1585" y="916"/>
                  </a:lnTo>
                  <a:lnTo>
                    <a:pt x="1597" y="880"/>
                  </a:lnTo>
                  <a:lnTo>
                    <a:pt x="1609" y="844"/>
                  </a:lnTo>
                  <a:lnTo>
                    <a:pt x="1620" y="809"/>
                  </a:lnTo>
                  <a:lnTo>
                    <a:pt x="1633" y="773"/>
                  </a:lnTo>
                  <a:lnTo>
                    <a:pt x="1645" y="737"/>
                  </a:lnTo>
                  <a:lnTo>
                    <a:pt x="1658" y="702"/>
                  </a:lnTo>
                  <a:lnTo>
                    <a:pt x="1670" y="665"/>
                  </a:lnTo>
                  <a:lnTo>
                    <a:pt x="1682" y="631"/>
                  </a:lnTo>
                  <a:lnTo>
                    <a:pt x="1694" y="594"/>
                  </a:lnTo>
                  <a:lnTo>
                    <a:pt x="1708" y="559"/>
                  </a:lnTo>
                  <a:lnTo>
                    <a:pt x="1719" y="523"/>
                  </a:lnTo>
                  <a:lnTo>
                    <a:pt x="1733" y="488"/>
                  </a:lnTo>
                  <a:lnTo>
                    <a:pt x="1745" y="452"/>
                  </a:lnTo>
                  <a:lnTo>
                    <a:pt x="1759" y="416"/>
                  </a:lnTo>
                  <a:lnTo>
                    <a:pt x="1772" y="381"/>
                  </a:lnTo>
                  <a:lnTo>
                    <a:pt x="1785" y="346"/>
                  </a:lnTo>
                  <a:lnTo>
                    <a:pt x="1799" y="311"/>
                  </a:lnTo>
                  <a:lnTo>
                    <a:pt x="1813" y="275"/>
                  </a:lnTo>
                  <a:lnTo>
                    <a:pt x="1827" y="238"/>
                  </a:lnTo>
                  <a:lnTo>
                    <a:pt x="1841" y="204"/>
                  </a:lnTo>
                  <a:lnTo>
                    <a:pt x="1842" y="198"/>
                  </a:lnTo>
                  <a:lnTo>
                    <a:pt x="1842" y="194"/>
                  </a:lnTo>
                  <a:lnTo>
                    <a:pt x="1841" y="189"/>
                  </a:lnTo>
                  <a:lnTo>
                    <a:pt x="1841" y="188"/>
                  </a:lnTo>
                  <a:lnTo>
                    <a:pt x="1878" y="189"/>
                  </a:lnTo>
                  <a:lnTo>
                    <a:pt x="1917" y="189"/>
                  </a:lnTo>
                  <a:lnTo>
                    <a:pt x="1956" y="189"/>
                  </a:lnTo>
                  <a:lnTo>
                    <a:pt x="1993" y="189"/>
                  </a:lnTo>
                  <a:lnTo>
                    <a:pt x="2032" y="189"/>
                  </a:lnTo>
                  <a:lnTo>
                    <a:pt x="2071" y="189"/>
                  </a:lnTo>
                  <a:lnTo>
                    <a:pt x="2108" y="189"/>
                  </a:lnTo>
                  <a:lnTo>
                    <a:pt x="2148" y="189"/>
                  </a:lnTo>
                  <a:lnTo>
                    <a:pt x="2185" y="189"/>
                  </a:lnTo>
                  <a:lnTo>
                    <a:pt x="2223" y="189"/>
                  </a:lnTo>
                  <a:lnTo>
                    <a:pt x="2261" y="189"/>
                  </a:lnTo>
                  <a:lnTo>
                    <a:pt x="2298" y="189"/>
                  </a:lnTo>
                  <a:lnTo>
                    <a:pt x="2337" y="188"/>
                  </a:lnTo>
                  <a:lnTo>
                    <a:pt x="2375" y="188"/>
                  </a:lnTo>
                  <a:lnTo>
                    <a:pt x="2413" y="188"/>
                  </a:lnTo>
                  <a:lnTo>
                    <a:pt x="2452" y="188"/>
                  </a:lnTo>
                  <a:lnTo>
                    <a:pt x="2489" y="188"/>
                  </a:lnTo>
                  <a:lnTo>
                    <a:pt x="2527" y="187"/>
                  </a:lnTo>
                  <a:lnTo>
                    <a:pt x="2565" y="187"/>
                  </a:lnTo>
                  <a:lnTo>
                    <a:pt x="2603" y="187"/>
                  </a:lnTo>
                  <a:lnTo>
                    <a:pt x="2640" y="187"/>
                  </a:lnTo>
                  <a:lnTo>
                    <a:pt x="2679" y="187"/>
                  </a:lnTo>
                  <a:lnTo>
                    <a:pt x="2716" y="188"/>
                  </a:lnTo>
                  <a:lnTo>
                    <a:pt x="2755" y="188"/>
                  </a:lnTo>
                  <a:lnTo>
                    <a:pt x="2794" y="188"/>
                  </a:lnTo>
                  <a:lnTo>
                    <a:pt x="2831" y="189"/>
                  </a:lnTo>
                  <a:lnTo>
                    <a:pt x="2869" y="189"/>
                  </a:lnTo>
                  <a:lnTo>
                    <a:pt x="2906" y="189"/>
                  </a:lnTo>
                  <a:lnTo>
                    <a:pt x="2945" y="190"/>
                  </a:lnTo>
                  <a:lnTo>
                    <a:pt x="2982" y="191"/>
                  </a:lnTo>
                  <a:lnTo>
                    <a:pt x="3020" y="192"/>
                  </a:lnTo>
                  <a:lnTo>
                    <a:pt x="3060" y="194"/>
                  </a:lnTo>
                  <a:lnTo>
                    <a:pt x="3097" y="195"/>
                  </a:lnTo>
                  <a:lnTo>
                    <a:pt x="3135" y="196"/>
                  </a:lnTo>
                  <a:lnTo>
                    <a:pt x="3172" y="198"/>
                  </a:lnTo>
                  <a:lnTo>
                    <a:pt x="3211" y="199"/>
                  </a:lnTo>
                  <a:lnTo>
                    <a:pt x="3249" y="200"/>
                  </a:lnTo>
                  <a:lnTo>
                    <a:pt x="3286" y="203"/>
                  </a:lnTo>
                  <a:lnTo>
                    <a:pt x="3324" y="205"/>
                  </a:lnTo>
                  <a:lnTo>
                    <a:pt x="3362" y="207"/>
                  </a:lnTo>
                  <a:lnTo>
                    <a:pt x="3402" y="210"/>
                  </a:lnTo>
                  <a:lnTo>
                    <a:pt x="3440" y="213"/>
                  </a:lnTo>
                  <a:lnTo>
                    <a:pt x="3477" y="215"/>
                  </a:lnTo>
                  <a:lnTo>
                    <a:pt x="3515" y="219"/>
                  </a:lnTo>
                  <a:lnTo>
                    <a:pt x="3553" y="223"/>
                  </a:lnTo>
                  <a:lnTo>
                    <a:pt x="3591" y="227"/>
                  </a:lnTo>
                  <a:lnTo>
                    <a:pt x="3629" y="230"/>
                  </a:lnTo>
                  <a:lnTo>
                    <a:pt x="3668" y="235"/>
                  </a:lnTo>
                  <a:lnTo>
                    <a:pt x="3706" y="239"/>
                  </a:lnTo>
                  <a:lnTo>
                    <a:pt x="3744" y="244"/>
                  </a:lnTo>
                  <a:lnTo>
                    <a:pt x="3785" y="249"/>
                  </a:lnTo>
                  <a:lnTo>
                    <a:pt x="3825" y="255"/>
                  </a:lnTo>
                  <a:lnTo>
                    <a:pt x="3862" y="261"/>
                  </a:lnTo>
                  <a:lnTo>
                    <a:pt x="3902" y="266"/>
                  </a:lnTo>
                  <a:lnTo>
                    <a:pt x="3941" y="273"/>
                  </a:lnTo>
                  <a:lnTo>
                    <a:pt x="3982" y="279"/>
                  </a:lnTo>
                  <a:lnTo>
                    <a:pt x="4019" y="286"/>
                  </a:lnTo>
                  <a:lnTo>
                    <a:pt x="4059" y="293"/>
                  </a:lnTo>
                  <a:lnTo>
                    <a:pt x="4099" y="299"/>
                  </a:lnTo>
                  <a:lnTo>
                    <a:pt x="4137" y="307"/>
                  </a:lnTo>
                  <a:lnTo>
                    <a:pt x="4176" y="314"/>
                  </a:lnTo>
                  <a:lnTo>
                    <a:pt x="4215" y="323"/>
                  </a:lnTo>
                  <a:lnTo>
                    <a:pt x="4252" y="331"/>
                  </a:lnTo>
                  <a:lnTo>
                    <a:pt x="4293" y="339"/>
                  </a:lnTo>
                  <a:lnTo>
                    <a:pt x="4331" y="347"/>
                  </a:lnTo>
                  <a:lnTo>
                    <a:pt x="4370" y="356"/>
                  </a:lnTo>
                  <a:lnTo>
                    <a:pt x="4408" y="365"/>
                  </a:lnTo>
                  <a:lnTo>
                    <a:pt x="4446" y="376"/>
                  </a:lnTo>
                  <a:lnTo>
                    <a:pt x="4486" y="383"/>
                  </a:lnTo>
                  <a:lnTo>
                    <a:pt x="4524" y="394"/>
                  </a:lnTo>
                  <a:lnTo>
                    <a:pt x="4562" y="404"/>
                  </a:lnTo>
                  <a:lnTo>
                    <a:pt x="4602" y="414"/>
                  </a:lnTo>
                  <a:lnTo>
                    <a:pt x="4639" y="424"/>
                  </a:lnTo>
                  <a:lnTo>
                    <a:pt x="4678" y="435"/>
                  </a:lnTo>
                  <a:lnTo>
                    <a:pt x="4715" y="445"/>
                  </a:lnTo>
                  <a:lnTo>
                    <a:pt x="4753" y="456"/>
                  </a:lnTo>
                  <a:lnTo>
                    <a:pt x="4794" y="469"/>
                  </a:lnTo>
                  <a:lnTo>
                    <a:pt x="4835" y="481"/>
                  </a:lnTo>
                  <a:lnTo>
                    <a:pt x="4876" y="494"/>
                  </a:lnTo>
                  <a:lnTo>
                    <a:pt x="4916" y="507"/>
                  </a:lnTo>
                  <a:lnTo>
                    <a:pt x="4956" y="520"/>
                  </a:lnTo>
                  <a:lnTo>
                    <a:pt x="4997" y="535"/>
                  </a:lnTo>
                  <a:lnTo>
                    <a:pt x="5037" y="549"/>
                  </a:lnTo>
                  <a:lnTo>
                    <a:pt x="5077" y="563"/>
                  </a:lnTo>
                  <a:lnTo>
                    <a:pt x="5117" y="578"/>
                  </a:lnTo>
                  <a:lnTo>
                    <a:pt x="5156" y="593"/>
                  </a:lnTo>
                  <a:lnTo>
                    <a:pt x="5196" y="607"/>
                  </a:lnTo>
                  <a:lnTo>
                    <a:pt x="5236" y="625"/>
                  </a:lnTo>
                  <a:lnTo>
                    <a:pt x="5273" y="642"/>
                  </a:lnTo>
                  <a:lnTo>
                    <a:pt x="5311" y="660"/>
                  </a:lnTo>
                  <a:lnTo>
                    <a:pt x="5349" y="678"/>
                  </a:lnTo>
                  <a:lnTo>
                    <a:pt x="5386" y="697"/>
                  </a:lnTo>
                  <a:lnTo>
                    <a:pt x="5424" y="715"/>
                  </a:lnTo>
                  <a:lnTo>
                    <a:pt x="5462" y="733"/>
                  </a:lnTo>
                  <a:lnTo>
                    <a:pt x="5501" y="747"/>
                  </a:lnTo>
                  <a:lnTo>
                    <a:pt x="5542" y="761"/>
                  </a:lnTo>
                  <a:lnTo>
                    <a:pt x="5580" y="771"/>
                  </a:lnTo>
                  <a:lnTo>
                    <a:pt x="5562" y="804"/>
                  </a:lnTo>
                  <a:lnTo>
                    <a:pt x="5545" y="837"/>
                  </a:lnTo>
                  <a:lnTo>
                    <a:pt x="5528" y="869"/>
                  </a:lnTo>
                  <a:lnTo>
                    <a:pt x="5509" y="903"/>
                  </a:lnTo>
                  <a:lnTo>
                    <a:pt x="5492" y="937"/>
                  </a:lnTo>
                  <a:lnTo>
                    <a:pt x="5477" y="971"/>
                  </a:lnTo>
                  <a:lnTo>
                    <a:pt x="5460" y="1007"/>
                  </a:lnTo>
                  <a:lnTo>
                    <a:pt x="5446" y="1041"/>
                  </a:lnTo>
                  <a:lnTo>
                    <a:pt x="5430" y="1076"/>
                  </a:lnTo>
                  <a:lnTo>
                    <a:pt x="5416" y="1111"/>
                  </a:lnTo>
                  <a:lnTo>
                    <a:pt x="5402" y="1148"/>
                  </a:lnTo>
                  <a:lnTo>
                    <a:pt x="5387" y="1183"/>
                  </a:lnTo>
                  <a:lnTo>
                    <a:pt x="5374" y="1218"/>
                  </a:lnTo>
                  <a:lnTo>
                    <a:pt x="5360" y="1254"/>
                  </a:lnTo>
                  <a:lnTo>
                    <a:pt x="5347" y="1291"/>
                  </a:lnTo>
                  <a:lnTo>
                    <a:pt x="5334" y="1326"/>
                  </a:lnTo>
                  <a:lnTo>
                    <a:pt x="5321" y="1364"/>
                  </a:lnTo>
                  <a:lnTo>
                    <a:pt x="5308" y="1400"/>
                  </a:lnTo>
                  <a:lnTo>
                    <a:pt x="5296" y="1436"/>
                  </a:lnTo>
                  <a:lnTo>
                    <a:pt x="5284" y="1473"/>
                  </a:lnTo>
                  <a:lnTo>
                    <a:pt x="5271" y="1509"/>
                  </a:lnTo>
                  <a:lnTo>
                    <a:pt x="5259" y="1546"/>
                  </a:lnTo>
                  <a:lnTo>
                    <a:pt x="5247" y="1582"/>
                  </a:lnTo>
                  <a:lnTo>
                    <a:pt x="5236" y="1617"/>
                  </a:lnTo>
                  <a:lnTo>
                    <a:pt x="5225" y="1654"/>
                  </a:lnTo>
                  <a:lnTo>
                    <a:pt x="5212" y="1689"/>
                  </a:lnTo>
                  <a:lnTo>
                    <a:pt x="5200" y="1725"/>
                  </a:lnTo>
                  <a:lnTo>
                    <a:pt x="5188" y="1762"/>
                  </a:lnTo>
                  <a:lnTo>
                    <a:pt x="5176" y="1797"/>
                  </a:lnTo>
                  <a:lnTo>
                    <a:pt x="5163" y="1832"/>
                  </a:lnTo>
                  <a:lnTo>
                    <a:pt x="5152" y="1866"/>
                  </a:lnTo>
                  <a:lnTo>
                    <a:pt x="5139" y="1901"/>
                  </a:lnTo>
                  <a:lnTo>
                    <a:pt x="5128" y="1938"/>
                  </a:lnTo>
                  <a:lnTo>
                    <a:pt x="5115" y="1974"/>
                  </a:lnTo>
                  <a:lnTo>
                    <a:pt x="5103" y="2011"/>
                  </a:lnTo>
                  <a:lnTo>
                    <a:pt x="5090" y="2047"/>
                  </a:lnTo>
                  <a:lnTo>
                    <a:pt x="5079" y="2083"/>
                  </a:lnTo>
                  <a:lnTo>
                    <a:pt x="5067" y="2121"/>
                  </a:lnTo>
                  <a:lnTo>
                    <a:pt x="5054" y="2157"/>
                  </a:lnTo>
                  <a:lnTo>
                    <a:pt x="5042" y="2194"/>
                  </a:lnTo>
                  <a:lnTo>
                    <a:pt x="5030" y="2230"/>
                  </a:lnTo>
                  <a:lnTo>
                    <a:pt x="5019" y="2268"/>
                  </a:lnTo>
                  <a:lnTo>
                    <a:pt x="5006" y="2304"/>
                  </a:lnTo>
                  <a:lnTo>
                    <a:pt x="4995" y="2340"/>
                  </a:lnTo>
                  <a:lnTo>
                    <a:pt x="4982" y="2377"/>
                  </a:lnTo>
                  <a:lnTo>
                    <a:pt x="4971" y="2413"/>
                  </a:lnTo>
                  <a:lnTo>
                    <a:pt x="4959" y="2451"/>
                  </a:lnTo>
                  <a:lnTo>
                    <a:pt x="4947" y="2488"/>
                  </a:lnTo>
                  <a:lnTo>
                    <a:pt x="4936" y="2525"/>
                  </a:lnTo>
                  <a:lnTo>
                    <a:pt x="4924" y="2561"/>
                  </a:lnTo>
                  <a:lnTo>
                    <a:pt x="4913" y="2598"/>
                  </a:lnTo>
                  <a:lnTo>
                    <a:pt x="4902" y="2635"/>
                  </a:lnTo>
                  <a:lnTo>
                    <a:pt x="4889" y="2671"/>
                  </a:lnTo>
                  <a:lnTo>
                    <a:pt x="4878" y="2709"/>
                  </a:lnTo>
                  <a:lnTo>
                    <a:pt x="4866" y="2745"/>
                  </a:lnTo>
                  <a:lnTo>
                    <a:pt x="4855" y="2783"/>
                  </a:lnTo>
                  <a:lnTo>
                    <a:pt x="4844" y="2819"/>
                  </a:lnTo>
                  <a:lnTo>
                    <a:pt x="4833" y="2857"/>
                  </a:lnTo>
                  <a:lnTo>
                    <a:pt x="4822" y="2893"/>
                  </a:lnTo>
                  <a:lnTo>
                    <a:pt x="4810" y="2931"/>
                  </a:lnTo>
                  <a:lnTo>
                    <a:pt x="4798" y="2967"/>
                  </a:lnTo>
                  <a:lnTo>
                    <a:pt x="4788" y="3003"/>
                  </a:lnTo>
                  <a:lnTo>
                    <a:pt x="4777" y="3041"/>
                  </a:lnTo>
                  <a:lnTo>
                    <a:pt x="4766" y="3078"/>
                  </a:lnTo>
                  <a:lnTo>
                    <a:pt x="4755" y="3115"/>
                  </a:lnTo>
                  <a:lnTo>
                    <a:pt x="4745" y="3151"/>
                  </a:lnTo>
                  <a:lnTo>
                    <a:pt x="4733" y="3189"/>
                  </a:lnTo>
                  <a:lnTo>
                    <a:pt x="4723" y="3227"/>
                  </a:lnTo>
                  <a:lnTo>
                    <a:pt x="4712" y="3264"/>
                  </a:lnTo>
                  <a:lnTo>
                    <a:pt x="4703" y="3300"/>
                  </a:lnTo>
                  <a:lnTo>
                    <a:pt x="4692" y="3338"/>
                  </a:lnTo>
                  <a:lnTo>
                    <a:pt x="4681" y="3376"/>
                  </a:lnTo>
                  <a:lnTo>
                    <a:pt x="4671" y="3412"/>
                  </a:lnTo>
                  <a:lnTo>
                    <a:pt x="4661" y="3448"/>
                  </a:lnTo>
                  <a:lnTo>
                    <a:pt x="4650" y="3487"/>
                  </a:lnTo>
                  <a:lnTo>
                    <a:pt x="4640" y="3522"/>
                  </a:lnTo>
                  <a:lnTo>
                    <a:pt x="4631" y="3559"/>
                  </a:lnTo>
                  <a:lnTo>
                    <a:pt x="4621" y="3596"/>
                  </a:lnTo>
                  <a:lnTo>
                    <a:pt x="4612" y="3632"/>
                  </a:lnTo>
                  <a:lnTo>
                    <a:pt x="4602" y="3668"/>
                  </a:lnTo>
                  <a:lnTo>
                    <a:pt x="4591" y="3705"/>
                  </a:lnTo>
                  <a:lnTo>
                    <a:pt x="4581" y="3742"/>
                  </a:lnTo>
                  <a:lnTo>
                    <a:pt x="4571" y="3778"/>
                  </a:lnTo>
                  <a:lnTo>
                    <a:pt x="4562" y="3815"/>
                  </a:lnTo>
                  <a:lnTo>
                    <a:pt x="4553" y="3850"/>
                  </a:lnTo>
                  <a:lnTo>
                    <a:pt x="4544" y="3888"/>
                  </a:lnTo>
                  <a:lnTo>
                    <a:pt x="4533" y="3924"/>
                  </a:lnTo>
                  <a:lnTo>
                    <a:pt x="4524" y="3962"/>
                  </a:lnTo>
                  <a:lnTo>
                    <a:pt x="4515" y="3998"/>
                  </a:lnTo>
                  <a:lnTo>
                    <a:pt x="4507" y="4035"/>
                  </a:lnTo>
                  <a:lnTo>
                    <a:pt x="4498" y="4071"/>
                  </a:lnTo>
                  <a:lnTo>
                    <a:pt x="4489" y="4109"/>
                  </a:lnTo>
                  <a:lnTo>
                    <a:pt x="4481" y="4145"/>
                  </a:lnTo>
                  <a:lnTo>
                    <a:pt x="4472" y="4181"/>
                  </a:lnTo>
                  <a:lnTo>
                    <a:pt x="4464" y="4219"/>
                  </a:lnTo>
                  <a:lnTo>
                    <a:pt x="4455" y="4255"/>
                  </a:lnTo>
                  <a:lnTo>
                    <a:pt x="4446" y="4293"/>
                  </a:lnTo>
                  <a:lnTo>
                    <a:pt x="4438" y="4330"/>
                  </a:lnTo>
                  <a:lnTo>
                    <a:pt x="4430" y="4367"/>
                  </a:lnTo>
                  <a:lnTo>
                    <a:pt x="4422" y="4403"/>
                  </a:lnTo>
                  <a:lnTo>
                    <a:pt x="4415" y="4441"/>
                  </a:lnTo>
                  <a:lnTo>
                    <a:pt x="4407" y="4478"/>
                  </a:lnTo>
                  <a:lnTo>
                    <a:pt x="4399" y="4514"/>
                  </a:lnTo>
                  <a:lnTo>
                    <a:pt x="4391" y="4551"/>
                  </a:lnTo>
                  <a:lnTo>
                    <a:pt x="4386" y="4588"/>
                  </a:lnTo>
                  <a:lnTo>
                    <a:pt x="4378" y="4626"/>
                  </a:lnTo>
                  <a:lnTo>
                    <a:pt x="4372" y="4662"/>
                  </a:lnTo>
                  <a:lnTo>
                    <a:pt x="4364" y="4700"/>
                  </a:lnTo>
                  <a:lnTo>
                    <a:pt x="4357" y="4737"/>
                  </a:lnTo>
                  <a:lnTo>
                    <a:pt x="4351" y="4775"/>
                  </a:lnTo>
                  <a:lnTo>
                    <a:pt x="4345" y="4812"/>
                  </a:lnTo>
                  <a:lnTo>
                    <a:pt x="4339" y="4849"/>
                  </a:lnTo>
                  <a:lnTo>
                    <a:pt x="4333" y="4886"/>
                  </a:lnTo>
                  <a:lnTo>
                    <a:pt x="4326" y="4923"/>
                  </a:lnTo>
                  <a:lnTo>
                    <a:pt x="4321" y="4962"/>
                  </a:lnTo>
                  <a:lnTo>
                    <a:pt x="4315" y="5001"/>
                  </a:lnTo>
                  <a:lnTo>
                    <a:pt x="4310" y="5040"/>
                  </a:lnTo>
                  <a:lnTo>
                    <a:pt x="4305" y="5080"/>
                  </a:lnTo>
                  <a:lnTo>
                    <a:pt x="4299" y="5118"/>
                  </a:lnTo>
                  <a:lnTo>
                    <a:pt x="4295" y="5158"/>
                  </a:lnTo>
                  <a:lnTo>
                    <a:pt x="4290" y="5197"/>
                  </a:lnTo>
                  <a:lnTo>
                    <a:pt x="4285" y="5237"/>
                  </a:lnTo>
                  <a:lnTo>
                    <a:pt x="4282" y="5275"/>
                  </a:lnTo>
                  <a:lnTo>
                    <a:pt x="4276" y="5315"/>
                  </a:lnTo>
                  <a:lnTo>
                    <a:pt x="4273" y="5354"/>
                  </a:lnTo>
                  <a:lnTo>
                    <a:pt x="4270" y="5392"/>
                  </a:lnTo>
                  <a:lnTo>
                    <a:pt x="4266" y="5432"/>
                  </a:lnTo>
                  <a:lnTo>
                    <a:pt x="4264" y="5472"/>
                  </a:lnTo>
                  <a:lnTo>
                    <a:pt x="4262" y="5511"/>
                  </a:lnTo>
                  <a:lnTo>
                    <a:pt x="4260" y="5550"/>
                  </a:lnTo>
                  <a:lnTo>
                    <a:pt x="4258" y="5592"/>
                  </a:lnTo>
                  <a:lnTo>
                    <a:pt x="4256" y="5634"/>
                  </a:lnTo>
                  <a:lnTo>
                    <a:pt x="4255" y="5678"/>
                  </a:lnTo>
                  <a:lnTo>
                    <a:pt x="4255" y="5720"/>
                  </a:lnTo>
                  <a:lnTo>
                    <a:pt x="4255" y="5763"/>
                  </a:lnTo>
                  <a:lnTo>
                    <a:pt x="4257" y="5806"/>
                  </a:lnTo>
                  <a:lnTo>
                    <a:pt x="4260" y="5847"/>
                  </a:lnTo>
                  <a:lnTo>
                    <a:pt x="4266" y="5889"/>
                  </a:lnTo>
                  <a:lnTo>
                    <a:pt x="4274" y="5930"/>
                  </a:lnTo>
                  <a:lnTo>
                    <a:pt x="4287" y="5970"/>
                  </a:lnTo>
                  <a:lnTo>
                    <a:pt x="4300" y="6009"/>
                  </a:lnTo>
                  <a:lnTo>
                    <a:pt x="4317" y="6045"/>
                  </a:lnTo>
                  <a:lnTo>
                    <a:pt x="4338" y="6080"/>
                  </a:lnTo>
                  <a:lnTo>
                    <a:pt x="4362" y="6114"/>
                  </a:lnTo>
                  <a:lnTo>
                    <a:pt x="4391" y="6140"/>
                  </a:lnTo>
                  <a:lnTo>
                    <a:pt x="4429" y="6156"/>
                  </a:lnTo>
                  <a:lnTo>
                    <a:pt x="4471" y="6162"/>
                  </a:lnTo>
                  <a:lnTo>
                    <a:pt x="4513" y="6159"/>
                  </a:lnTo>
                  <a:lnTo>
                    <a:pt x="4553" y="6147"/>
                  </a:lnTo>
                  <a:lnTo>
                    <a:pt x="4589" y="6126"/>
                  </a:lnTo>
                  <a:lnTo>
                    <a:pt x="4603" y="6112"/>
                  </a:lnTo>
                  <a:lnTo>
                    <a:pt x="4614" y="6097"/>
                  </a:lnTo>
                  <a:lnTo>
                    <a:pt x="4623" y="6080"/>
                  </a:lnTo>
                  <a:lnTo>
                    <a:pt x="4638" y="6043"/>
                  </a:lnTo>
                  <a:lnTo>
                    <a:pt x="4649" y="6003"/>
                  </a:lnTo>
                  <a:lnTo>
                    <a:pt x="4657" y="5963"/>
                  </a:lnTo>
                  <a:lnTo>
                    <a:pt x="4663" y="5923"/>
                  </a:lnTo>
                  <a:lnTo>
                    <a:pt x="4666" y="5882"/>
                  </a:lnTo>
                  <a:lnTo>
                    <a:pt x="4667" y="5841"/>
                  </a:lnTo>
                  <a:lnTo>
                    <a:pt x="4669" y="5799"/>
                  </a:lnTo>
                  <a:lnTo>
                    <a:pt x="4667" y="5757"/>
                  </a:lnTo>
                  <a:lnTo>
                    <a:pt x="4666" y="5716"/>
                  </a:lnTo>
                  <a:lnTo>
                    <a:pt x="4665" y="5674"/>
                  </a:lnTo>
                  <a:lnTo>
                    <a:pt x="4663" y="5632"/>
                  </a:lnTo>
                  <a:lnTo>
                    <a:pt x="4663" y="5591"/>
                  </a:lnTo>
                  <a:lnTo>
                    <a:pt x="4664" y="5550"/>
                  </a:lnTo>
                  <a:lnTo>
                    <a:pt x="4666" y="5511"/>
                  </a:lnTo>
                  <a:lnTo>
                    <a:pt x="4669" y="5471"/>
                  </a:lnTo>
                  <a:lnTo>
                    <a:pt x="4671" y="5430"/>
                  </a:lnTo>
                  <a:lnTo>
                    <a:pt x="4674" y="5390"/>
                  </a:lnTo>
                  <a:lnTo>
                    <a:pt x="4678" y="5350"/>
                  </a:lnTo>
                  <a:lnTo>
                    <a:pt x="4681" y="5310"/>
                  </a:lnTo>
                  <a:lnTo>
                    <a:pt x="4686" y="5271"/>
                  </a:lnTo>
                  <a:lnTo>
                    <a:pt x="4689" y="5231"/>
                  </a:lnTo>
                  <a:lnTo>
                    <a:pt x="4695" y="5191"/>
                  </a:lnTo>
                  <a:lnTo>
                    <a:pt x="4699" y="5152"/>
                  </a:lnTo>
                  <a:lnTo>
                    <a:pt x="4705" y="5113"/>
                  </a:lnTo>
                  <a:lnTo>
                    <a:pt x="4711" y="5073"/>
                  </a:lnTo>
                  <a:lnTo>
                    <a:pt x="4716" y="5033"/>
                  </a:lnTo>
                  <a:lnTo>
                    <a:pt x="4722" y="4993"/>
                  </a:lnTo>
                  <a:lnTo>
                    <a:pt x="4729" y="4953"/>
                  </a:lnTo>
                  <a:lnTo>
                    <a:pt x="4732" y="4931"/>
                  </a:lnTo>
                  <a:lnTo>
                    <a:pt x="4737" y="4909"/>
                  </a:lnTo>
                  <a:lnTo>
                    <a:pt x="4740" y="4885"/>
                  </a:lnTo>
                  <a:lnTo>
                    <a:pt x="4747" y="4848"/>
                  </a:lnTo>
                  <a:lnTo>
                    <a:pt x="4753" y="4811"/>
                  </a:lnTo>
                  <a:lnTo>
                    <a:pt x="4760" y="4774"/>
                  </a:lnTo>
                  <a:lnTo>
                    <a:pt x="4768" y="4736"/>
                  </a:lnTo>
                  <a:lnTo>
                    <a:pt x="4773" y="4699"/>
                  </a:lnTo>
                  <a:lnTo>
                    <a:pt x="4781" y="4660"/>
                  </a:lnTo>
                  <a:lnTo>
                    <a:pt x="4788" y="4624"/>
                  </a:lnTo>
                  <a:lnTo>
                    <a:pt x="4796" y="4586"/>
                  </a:lnTo>
                  <a:lnTo>
                    <a:pt x="4803" y="4549"/>
                  </a:lnTo>
                  <a:lnTo>
                    <a:pt x="4812" y="4511"/>
                  </a:lnTo>
                  <a:lnTo>
                    <a:pt x="4819" y="4474"/>
                  </a:lnTo>
                  <a:lnTo>
                    <a:pt x="4828" y="4437"/>
                  </a:lnTo>
                  <a:lnTo>
                    <a:pt x="4835" y="4400"/>
                  </a:lnTo>
                  <a:lnTo>
                    <a:pt x="4843" y="4362"/>
                  </a:lnTo>
                  <a:lnTo>
                    <a:pt x="4851" y="4325"/>
                  </a:lnTo>
                  <a:lnTo>
                    <a:pt x="4860" y="4287"/>
                  </a:lnTo>
                  <a:lnTo>
                    <a:pt x="4868" y="4250"/>
                  </a:lnTo>
                  <a:lnTo>
                    <a:pt x="4877" y="4213"/>
                  </a:lnTo>
                  <a:lnTo>
                    <a:pt x="4885" y="4176"/>
                  </a:lnTo>
                  <a:lnTo>
                    <a:pt x="4894" y="4138"/>
                  </a:lnTo>
                  <a:lnTo>
                    <a:pt x="4904" y="4102"/>
                  </a:lnTo>
                  <a:lnTo>
                    <a:pt x="4912" y="4065"/>
                  </a:lnTo>
                  <a:lnTo>
                    <a:pt x="4921" y="4028"/>
                  </a:lnTo>
                  <a:lnTo>
                    <a:pt x="4931" y="3990"/>
                  </a:lnTo>
                  <a:lnTo>
                    <a:pt x="4940" y="3954"/>
                  </a:lnTo>
                  <a:lnTo>
                    <a:pt x="4949" y="3916"/>
                  </a:lnTo>
                  <a:lnTo>
                    <a:pt x="4959" y="3879"/>
                  </a:lnTo>
                  <a:lnTo>
                    <a:pt x="4968" y="3842"/>
                  </a:lnTo>
                  <a:lnTo>
                    <a:pt x="4978" y="3806"/>
                  </a:lnTo>
                  <a:lnTo>
                    <a:pt x="4987" y="3769"/>
                  </a:lnTo>
                  <a:lnTo>
                    <a:pt x="4996" y="3731"/>
                  </a:lnTo>
                  <a:lnTo>
                    <a:pt x="5006" y="3695"/>
                  </a:lnTo>
                  <a:lnTo>
                    <a:pt x="5015" y="3658"/>
                  </a:lnTo>
                  <a:lnTo>
                    <a:pt x="5026" y="3621"/>
                  </a:lnTo>
                  <a:lnTo>
                    <a:pt x="5036" y="3584"/>
                  </a:lnTo>
                  <a:lnTo>
                    <a:pt x="5045" y="3548"/>
                  </a:lnTo>
                  <a:lnTo>
                    <a:pt x="5055" y="3510"/>
                  </a:lnTo>
                  <a:lnTo>
                    <a:pt x="5064" y="3473"/>
                  </a:lnTo>
                  <a:lnTo>
                    <a:pt x="5076" y="3437"/>
                  </a:lnTo>
                  <a:lnTo>
                    <a:pt x="5085" y="3399"/>
                  </a:lnTo>
                  <a:lnTo>
                    <a:pt x="5095" y="3363"/>
                  </a:lnTo>
                  <a:lnTo>
                    <a:pt x="5105" y="3325"/>
                  </a:lnTo>
                  <a:lnTo>
                    <a:pt x="5117" y="3288"/>
                  </a:lnTo>
                  <a:lnTo>
                    <a:pt x="5126" y="3251"/>
                  </a:lnTo>
                  <a:lnTo>
                    <a:pt x="5137" y="3215"/>
                  </a:lnTo>
                  <a:lnTo>
                    <a:pt x="5147" y="3176"/>
                  </a:lnTo>
                  <a:lnTo>
                    <a:pt x="5158" y="3140"/>
                  </a:lnTo>
                  <a:lnTo>
                    <a:pt x="5169" y="3102"/>
                  </a:lnTo>
                  <a:lnTo>
                    <a:pt x="5179" y="3066"/>
                  </a:lnTo>
                  <a:lnTo>
                    <a:pt x="5189" y="3029"/>
                  </a:lnTo>
                  <a:lnTo>
                    <a:pt x="5200" y="2992"/>
                  </a:lnTo>
                  <a:lnTo>
                    <a:pt x="5212" y="2956"/>
                  </a:lnTo>
                  <a:lnTo>
                    <a:pt x="5222" y="2919"/>
                  </a:lnTo>
                  <a:lnTo>
                    <a:pt x="5233" y="2882"/>
                  </a:lnTo>
                  <a:lnTo>
                    <a:pt x="5244" y="2845"/>
                  </a:lnTo>
                  <a:lnTo>
                    <a:pt x="5255" y="2808"/>
                  </a:lnTo>
                  <a:lnTo>
                    <a:pt x="5266" y="2770"/>
                  </a:lnTo>
                  <a:lnTo>
                    <a:pt x="5276" y="2734"/>
                  </a:lnTo>
                  <a:lnTo>
                    <a:pt x="5287" y="2697"/>
                  </a:lnTo>
                  <a:lnTo>
                    <a:pt x="5298" y="2661"/>
                  </a:lnTo>
                  <a:lnTo>
                    <a:pt x="5309" y="2625"/>
                  </a:lnTo>
                  <a:lnTo>
                    <a:pt x="5319" y="2587"/>
                  </a:lnTo>
                  <a:lnTo>
                    <a:pt x="5330" y="2551"/>
                  </a:lnTo>
                  <a:lnTo>
                    <a:pt x="5342" y="2514"/>
                  </a:lnTo>
                  <a:lnTo>
                    <a:pt x="5353" y="2477"/>
                  </a:lnTo>
                  <a:lnTo>
                    <a:pt x="5363" y="2439"/>
                  </a:lnTo>
                  <a:lnTo>
                    <a:pt x="5375" y="2403"/>
                  </a:lnTo>
                  <a:lnTo>
                    <a:pt x="5386" y="2367"/>
                  </a:lnTo>
                  <a:lnTo>
                    <a:pt x="5397" y="2330"/>
                  </a:lnTo>
                  <a:lnTo>
                    <a:pt x="5409" y="2294"/>
                  </a:lnTo>
                  <a:lnTo>
                    <a:pt x="5419" y="2256"/>
                  </a:lnTo>
                  <a:lnTo>
                    <a:pt x="5430" y="2220"/>
                  </a:lnTo>
                  <a:lnTo>
                    <a:pt x="5442" y="2183"/>
                  </a:lnTo>
                  <a:lnTo>
                    <a:pt x="5452" y="2147"/>
                  </a:lnTo>
                  <a:lnTo>
                    <a:pt x="5463" y="2111"/>
                  </a:lnTo>
                  <a:lnTo>
                    <a:pt x="5475" y="2073"/>
                  </a:lnTo>
                  <a:lnTo>
                    <a:pt x="5486" y="2036"/>
                  </a:lnTo>
                  <a:lnTo>
                    <a:pt x="5497" y="2000"/>
                  </a:lnTo>
                  <a:lnTo>
                    <a:pt x="5508" y="1964"/>
                  </a:lnTo>
                  <a:lnTo>
                    <a:pt x="5521" y="1929"/>
                  </a:lnTo>
                  <a:lnTo>
                    <a:pt x="5533" y="1894"/>
                  </a:lnTo>
                  <a:lnTo>
                    <a:pt x="5544" y="1858"/>
                  </a:lnTo>
                  <a:lnTo>
                    <a:pt x="5555" y="1822"/>
                  </a:lnTo>
                  <a:lnTo>
                    <a:pt x="5567" y="1785"/>
                  </a:lnTo>
                  <a:lnTo>
                    <a:pt x="5578" y="1749"/>
                  </a:lnTo>
                  <a:lnTo>
                    <a:pt x="5590" y="1713"/>
                  </a:lnTo>
                  <a:lnTo>
                    <a:pt x="5602" y="1675"/>
                  </a:lnTo>
                  <a:lnTo>
                    <a:pt x="5613" y="1639"/>
                  </a:lnTo>
                  <a:lnTo>
                    <a:pt x="5625" y="1602"/>
                  </a:lnTo>
                  <a:lnTo>
                    <a:pt x="5636" y="1565"/>
                  </a:lnTo>
                  <a:lnTo>
                    <a:pt x="5648" y="1527"/>
                  </a:lnTo>
                  <a:lnTo>
                    <a:pt x="5659" y="1491"/>
                  </a:lnTo>
                  <a:lnTo>
                    <a:pt x="5670" y="1453"/>
                  </a:lnTo>
                  <a:lnTo>
                    <a:pt x="5681" y="1416"/>
                  </a:lnTo>
                  <a:lnTo>
                    <a:pt x="5692" y="1378"/>
                  </a:lnTo>
                  <a:lnTo>
                    <a:pt x="5702" y="1340"/>
                  </a:lnTo>
                  <a:lnTo>
                    <a:pt x="5712" y="1302"/>
                  </a:lnTo>
                  <a:lnTo>
                    <a:pt x="5721" y="1265"/>
                  </a:lnTo>
                  <a:lnTo>
                    <a:pt x="5731" y="1227"/>
                  </a:lnTo>
                  <a:lnTo>
                    <a:pt x="5740" y="1190"/>
                  </a:lnTo>
                  <a:lnTo>
                    <a:pt x="5749" y="1152"/>
                  </a:lnTo>
                  <a:lnTo>
                    <a:pt x="5757" y="1115"/>
                  </a:lnTo>
                  <a:lnTo>
                    <a:pt x="5764" y="1078"/>
                  </a:lnTo>
                  <a:lnTo>
                    <a:pt x="5771" y="1041"/>
                  </a:lnTo>
                  <a:lnTo>
                    <a:pt x="5778" y="1003"/>
                  </a:lnTo>
                  <a:lnTo>
                    <a:pt x="5784" y="965"/>
                  </a:lnTo>
                  <a:lnTo>
                    <a:pt x="5790" y="927"/>
                  </a:lnTo>
                  <a:lnTo>
                    <a:pt x="5794" y="889"/>
                  </a:lnTo>
                  <a:lnTo>
                    <a:pt x="5799" y="852"/>
                  </a:lnTo>
                  <a:lnTo>
                    <a:pt x="5802" y="814"/>
                  </a:lnTo>
                  <a:lnTo>
                    <a:pt x="5804" y="778"/>
                  </a:lnTo>
                  <a:lnTo>
                    <a:pt x="5807" y="741"/>
                  </a:lnTo>
                  <a:lnTo>
                    <a:pt x="5808" y="704"/>
                  </a:lnTo>
                  <a:lnTo>
                    <a:pt x="5809" y="667"/>
                  </a:lnTo>
                  <a:lnTo>
                    <a:pt x="5798" y="627"/>
                  </a:lnTo>
                  <a:lnTo>
                    <a:pt x="5769" y="602"/>
                  </a:lnTo>
                  <a:lnTo>
                    <a:pt x="5734" y="595"/>
                  </a:lnTo>
                  <a:lnTo>
                    <a:pt x="5733" y="594"/>
                  </a:lnTo>
                  <a:lnTo>
                    <a:pt x="5733" y="593"/>
                  </a:lnTo>
                  <a:lnTo>
                    <a:pt x="5732" y="593"/>
                  </a:lnTo>
                  <a:lnTo>
                    <a:pt x="5704" y="565"/>
                  </a:lnTo>
                  <a:lnTo>
                    <a:pt x="5675" y="542"/>
                  </a:lnTo>
                  <a:lnTo>
                    <a:pt x="5643" y="520"/>
                  </a:lnTo>
                  <a:lnTo>
                    <a:pt x="5609" y="502"/>
                  </a:lnTo>
                  <a:lnTo>
                    <a:pt x="5572" y="485"/>
                  </a:lnTo>
                  <a:lnTo>
                    <a:pt x="5536" y="468"/>
                  </a:lnTo>
                  <a:lnTo>
                    <a:pt x="5495" y="454"/>
                  </a:lnTo>
                  <a:lnTo>
                    <a:pt x="5458" y="440"/>
                  </a:lnTo>
                  <a:lnTo>
                    <a:pt x="5420" y="428"/>
                  </a:lnTo>
                  <a:lnTo>
                    <a:pt x="5383" y="415"/>
                  </a:lnTo>
                  <a:lnTo>
                    <a:pt x="5346" y="402"/>
                  </a:lnTo>
                  <a:lnTo>
                    <a:pt x="5311" y="389"/>
                  </a:lnTo>
                  <a:lnTo>
                    <a:pt x="5273" y="376"/>
                  </a:lnTo>
                  <a:lnTo>
                    <a:pt x="5236" y="362"/>
                  </a:lnTo>
                  <a:lnTo>
                    <a:pt x="5197" y="349"/>
                  </a:lnTo>
                  <a:lnTo>
                    <a:pt x="5160" y="337"/>
                  </a:lnTo>
                  <a:lnTo>
                    <a:pt x="5121" y="323"/>
                  </a:lnTo>
                  <a:lnTo>
                    <a:pt x="5084" y="311"/>
                  </a:lnTo>
                  <a:lnTo>
                    <a:pt x="5045" y="299"/>
                  </a:lnTo>
                  <a:lnTo>
                    <a:pt x="5007" y="288"/>
                  </a:lnTo>
                  <a:lnTo>
                    <a:pt x="4970" y="277"/>
                  </a:lnTo>
                  <a:lnTo>
                    <a:pt x="4931" y="265"/>
                  </a:lnTo>
                  <a:lnTo>
                    <a:pt x="4891" y="255"/>
                  </a:lnTo>
                  <a:lnTo>
                    <a:pt x="4854" y="244"/>
                  </a:lnTo>
                  <a:lnTo>
                    <a:pt x="4815" y="232"/>
                  </a:lnTo>
                  <a:lnTo>
                    <a:pt x="4778" y="223"/>
                  </a:lnTo>
                  <a:lnTo>
                    <a:pt x="4741" y="214"/>
                  </a:lnTo>
                  <a:lnTo>
                    <a:pt x="4704" y="204"/>
                  </a:lnTo>
                  <a:lnTo>
                    <a:pt x="4666" y="195"/>
                  </a:lnTo>
                  <a:lnTo>
                    <a:pt x="4629" y="187"/>
                  </a:lnTo>
                  <a:lnTo>
                    <a:pt x="4592" y="178"/>
                  </a:lnTo>
                  <a:lnTo>
                    <a:pt x="4554" y="170"/>
                  </a:lnTo>
                  <a:lnTo>
                    <a:pt x="4517" y="162"/>
                  </a:lnTo>
                  <a:lnTo>
                    <a:pt x="4480" y="154"/>
                  </a:lnTo>
                  <a:lnTo>
                    <a:pt x="4441" y="147"/>
                  </a:lnTo>
                  <a:lnTo>
                    <a:pt x="4404" y="140"/>
                  </a:lnTo>
                  <a:lnTo>
                    <a:pt x="4366" y="132"/>
                  </a:lnTo>
                  <a:lnTo>
                    <a:pt x="4329" y="125"/>
                  </a:lnTo>
                  <a:lnTo>
                    <a:pt x="4291" y="120"/>
                  </a:lnTo>
                  <a:lnTo>
                    <a:pt x="4252" y="113"/>
                  </a:lnTo>
                  <a:lnTo>
                    <a:pt x="4215" y="106"/>
                  </a:lnTo>
                  <a:lnTo>
                    <a:pt x="4177" y="100"/>
                  </a:lnTo>
                  <a:lnTo>
                    <a:pt x="4140" y="95"/>
                  </a:lnTo>
                  <a:lnTo>
                    <a:pt x="4102" y="89"/>
                  </a:lnTo>
                  <a:lnTo>
                    <a:pt x="4064" y="83"/>
                  </a:lnTo>
                  <a:lnTo>
                    <a:pt x="4026" y="79"/>
                  </a:lnTo>
                  <a:lnTo>
                    <a:pt x="3989" y="73"/>
                  </a:lnTo>
                  <a:lnTo>
                    <a:pt x="3950" y="67"/>
                  </a:lnTo>
                  <a:lnTo>
                    <a:pt x="3911" y="64"/>
                  </a:lnTo>
                  <a:lnTo>
                    <a:pt x="3874" y="58"/>
                  </a:lnTo>
                  <a:lnTo>
                    <a:pt x="3836" y="55"/>
                  </a:lnTo>
                  <a:lnTo>
                    <a:pt x="3798" y="49"/>
                  </a:lnTo>
                  <a:lnTo>
                    <a:pt x="3762" y="47"/>
                  </a:lnTo>
                  <a:lnTo>
                    <a:pt x="3725" y="42"/>
                  </a:lnTo>
                  <a:lnTo>
                    <a:pt x="3687" y="38"/>
                  </a:lnTo>
                  <a:lnTo>
                    <a:pt x="3650" y="36"/>
                  </a:lnTo>
                  <a:lnTo>
                    <a:pt x="3612" y="32"/>
                  </a:lnTo>
                  <a:lnTo>
                    <a:pt x="3575" y="29"/>
                  </a:lnTo>
                  <a:lnTo>
                    <a:pt x="3538" y="25"/>
                  </a:lnTo>
                  <a:lnTo>
                    <a:pt x="3501" y="22"/>
                  </a:lnTo>
                  <a:lnTo>
                    <a:pt x="3463" y="20"/>
                  </a:lnTo>
                  <a:lnTo>
                    <a:pt x="3426" y="17"/>
                  </a:lnTo>
                  <a:lnTo>
                    <a:pt x="3387" y="14"/>
                  </a:lnTo>
                  <a:lnTo>
                    <a:pt x="3350" y="12"/>
                  </a:lnTo>
                  <a:lnTo>
                    <a:pt x="3312" y="9"/>
                  </a:lnTo>
                  <a:lnTo>
                    <a:pt x="3274" y="8"/>
                  </a:lnTo>
                  <a:lnTo>
                    <a:pt x="3236" y="6"/>
                  </a:lnTo>
                  <a:lnTo>
                    <a:pt x="3197" y="5"/>
                  </a:lnTo>
                  <a:lnTo>
                    <a:pt x="3160" y="3"/>
                  </a:lnTo>
                  <a:lnTo>
                    <a:pt x="3121" y="3"/>
                  </a:lnTo>
                  <a:lnTo>
                    <a:pt x="3084" y="1"/>
                  </a:lnTo>
                  <a:lnTo>
                    <a:pt x="3045" y="0"/>
                  </a:lnTo>
                  <a:lnTo>
                    <a:pt x="3005" y="0"/>
                  </a:lnTo>
                  <a:lnTo>
                    <a:pt x="2968" y="0"/>
                  </a:lnTo>
                  <a:lnTo>
                    <a:pt x="2929" y="0"/>
                  </a:lnTo>
                  <a:lnTo>
                    <a:pt x="2892" y="0"/>
                  </a:lnTo>
                  <a:lnTo>
                    <a:pt x="2853" y="0"/>
                  </a:lnTo>
                  <a:lnTo>
                    <a:pt x="2815" y="1"/>
                  </a:lnTo>
                  <a:lnTo>
                    <a:pt x="2777" y="3"/>
                  </a:lnTo>
                  <a:lnTo>
                    <a:pt x="2738" y="3"/>
                  </a:lnTo>
                  <a:lnTo>
                    <a:pt x="2699" y="5"/>
                  </a:lnTo>
                  <a:lnTo>
                    <a:pt x="2661" y="6"/>
                  </a:lnTo>
                  <a:lnTo>
                    <a:pt x="2622" y="9"/>
                  </a:lnTo>
                  <a:lnTo>
                    <a:pt x="2585" y="12"/>
                  </a:lnTo>
                  <a:lnTo>
                    <a:pt x="2546" y="14"/>
                  </a:lnTo>
                  <a:lnTo>
                    <a:pt x="2510" y="17"/>
                  </a:lnTo>
                  <a:lnTo>
                    <a:pt x="2471" y="21"/>
                  </a:lnTo>
                  <a:lnTo>
                    <a:pt x="2433" y="23"/>
                  </a:lnTo>
                  <a:lnTo>
                    <a:pt x="2395" y="28"/>
                  </a:lnTo>
                  <a:lnTo>
                    <a:pt x="2357" y="32"/>
                  </a:lnTo>
                  <a:lnTo>
                    <a:pt x="2318" y="36"/>
                  </a:lnTo>
                  <a:lnTo>
                    <a:pt x="2281" y="41"/>
                  </a:lnTo>
                  <a:lnTo>
                    <a:pt x="2243" y="47"/>
                  </a:lnTo>
                  <a:lnTo>
                    <a:pt x="2206" y="51"/>
                  </a:lnTo>
                  <a:lnTo>
                    <a:pt x="2170" y="57"/>
                  </a:lnTo>
                  <a:lnTo>
                    <a:pt x="2132" y="64"/>
                  </a:lnTo>
                  <a:lnTo>
                    <a:pt x="2095" y="70"/>
                  </a:lnTo>
                  <a:lnTo>
                    <a:pt x="2057" y="78"/>
                  </a:lnTo>
                  <a:lnTo>
                    <a:pt x="2021" y="84"/>
                  </a:lnTo>
                  <a:lnTo>
                    <a:pt x="1983" y="92"/>
                  </a:lnTo>
                  <a:lnTo>
                    <a:pt x="1948" y="100"/>
                  </a:lnTo>
                  <a:lnTo>
                    <a:pt x="1911" y="108"/>
                  </a:lnTo>
                  <a:lnTo>
                    <a:pt x="1875" y="117"/>
                  </a:lnTo>
                  <a:lnTo>
                    <a:pt x="1840" y="126"/>
                  </a:lnTo>
                  <a:lnTo>
                    <a:pt x="1803" y="136"/>
                  </a:lnTo>
                  <a:lnTo>
                    <a:pt x="1767" y="146"/>
                  </a:lnTo>
                  <a:lnTo>
                    <a:pt x="1753" y="159"/>
                  </a:lnTo>
                  <a:lnTo>
                    <a:pt x="1756" y="178"/>
                  </a:lnTo>
                  <a:lnTo>
                    <a:pt x="1773" y="188"/>
                  </a:lnTo>
                  <a:lnTo>
                    <a:pt x="1777" y="188"/>
                  </a:lnTo>
                  <a:lnTo>
                    <a:pt x="1782" y="188"/>
                  </a:lnTo>
                  <a:lnTo>
                    <a:pt x="1786" y="188"/>
                  </a:lnTo>
                  <a:lnTo>
                    <a:pt x="1769" y="221"/>
                  </a:lnTo>
                  <a:lnTo>
                    <a:pt x="1753" y="255"/>
                  </a:lnTo>
                  <a:lnTo>
                    <a:pt x="1736" y="288"/>
                  </a:lnTo>
                  <a:lnTo>
                    <a:pt x="1720" y="323"/>
                  </a:lnTo>
                  <a:lnTo>
                    <a:pt x="1705" y="356"/>
                  </a:lnTo>
                  <a:lnTo>
                    <a:pt x="1687" y="389"/>
                  </a:lnTo>
                  <a:lnTo>
                    <a:pt x="1673" y="424"/>
                  </a:lnTo>
                  <a:lnTo>
                    <a:pt x="1657" y="457"/>
                  </a:lnTo>
                  <a:lnTo>
                    <a:pt x="1641" y="491"/>
                  </a:lnTo>
                  <a:lnTo>
                    <a:pt x="1626" y="527"/>
                  </a:lnTo>
                  <a:lnTo>
                    <a:pt x="1610" y="560"/>
                  </a:lnTo>
                  <a:lnTo>
                    <a:pt x="1595" y="594"/>
                  </a:lnTo>
                  <a:lnTo>
                    <a:pt x="1582" y="630"/>
                  </a:lnTo>
                  <a:lnTo>
                    <a:pt x="1567" y="664"/>
                  </a:lnTo>
                  <a:lnTo>
                    <a:pt x="1552" y="698"/>
                  </a:lnTo>
                  <a:lnTo>
                    <a:pt x="1539" y="733"/>
                  </a:lnTo>
                  <a:lnTo>
                    <a:pt x="1524" y="768"/>
                  </a:lnTo>
                  <a:lnTo>
                    <a:pt x="1510" y="802"/>
                  </a:lnTo>
                  <a:lnTo>
                    <a:pt x="1496" y="837"/>
                  </a:lnTo>
                  <a:lnTo>
                    <a:pt x="1482" y="872"/>
                  </a:lnTo>
                  <a:lnTo>
                    <a:pt x="1468" y="908"/>
                  </a:lnTo>
                  <a:lnTo>
                    <a:pt x="1456" y="942"/>
                  </a:lnTo>
                  <a:lnTo>
                    <a:pt x="1442" y="977"/>
                  </a:lnTo>
                  <a:lnTo>
                    <a:pt x="1429" y="1013"/>
                  </a:lnTo>
                  <a:lnTo>
                    <a:pt x="1416" y="1049"/>
                  </a:lnTo>
                  <a:lnTo>
                    <a:pt x="1404" y="1084"/>
                  </a:lnTo>
                  <a:lnTo>
                    <a:pt x="1391" y="1119"/>
                  </a:lnTo>
                  <a:lnTo>
                    <a:pt x="1378" y="1154"/>
                  </a:lnTo>
                  <a:lnTo>
                    <a:pt x="1367" y="1190"/>
                  </a:lnTo>
                  <a:lnTo>
                    <a:pt x="1354" y="1226"/>
                  </a:lnTo>
                  <a:lnTo>
                    <a:pt x="1343" y="1261"/>
                  </a:lnTo>
                  <a:lnTo>
                    <a:pt x="1330" y="1297"/>
                  </a:lnTo>
                  <a:lnTo>
                    <a:pt x="1318" y="1333"/>
                  </a:lnTo>
                  <a:lnTo>
                    <a:pt x="1307" y="1369"/>
                  </a:lnTo>
                  <a:lnTo>
                    <a:pt x="1295" y="1405"/>
                  </a:lnTo>
                  <a:lnTo>
                    <a:pt x="1284" y="1441"/>
                  </a:lnTo>
                  <a:lnTo>
                    <a:pt x="1272" y="1477"/>
                  </a:lnTo>
                  <a:lnTo>
                    <a:pt x="1260" y="1511"/>
                  </a:lnTo>
                  <a:lnTo>
                    <a:pt x="1250" y="1548"/>
                  </a:lnTo>
                  <a:lnTo>
                    <a:pt x="1238" y="1584"/>
                  </a:lnTo>
                  <a:lnTo>
                    <a:pt x="1228" y="1619"/>
                  </a:lnTo>
                  <a:lnTo>
                    <a:pt x="1217" y="1656"/>
                  </a:lnTo>
                  <a:lnTo>
                    <a:pt x="1207" y="1692"/>
                  </a:lnTo>
                  <a:lnTo>
                    <a:pt x="1196" y="1730"/>
                  </a:lnTo>
                  <a:lnTo>
                    <a:pt x="1185" y="1765"/>
                  </a:lnTo>
                  <a:lnTo>
                    <a:pt x="1174" y="1801"/>
                  </a:lnTo>
                  <a:lnTo>
                    <a:pt x="1164" y="1838"/>
                  </a:lnTo>
                  <a:lnTo>
                    <a:pt x="1153" y="1873"/>
                  </a:lnTo>
                  <a:lnTo>
                    <a:pt x="1144" y="1911"/>
                  </a:lnTo>
                  <a:lnTo>
                    <a:pt x="1134" y="1946"/>
                  </a:lnTo>
                  <a:lnTo>
                    <a:pt x="1124" y="1982"/>
                  </a:lnTo>
                  <a:lnTo>
                    <a:pt x="1113" y="2017"/>
                  </a:lnTo>
                  <a:lnTo>
                    <a:pt x="1104" y="2055"/>
                  </a:lnTo>
                  <a:lnTo>
                    <a:pt x="1095" y="2090"/>
                  </a:lnTo>
                  <a:lnTo>
                    <a:pt x="1085" y="2128"/>
                  </a:lnTo>
                  <a:lnTo>
                    <a:pt x="1075" y="2164"/>
                  </a:lnTo>
                  <a:lnTo>
                    <a:pt x="1067" y="2201"/>
                  </a:lnTo>
                  <a:lnTo>
                    <a:pt x="1056" y="2237"/>
                  </a:lnTo>
                  <a:lnTo>
                    <a:pt x="1047" y="2273"/>
                  </a:lnTo>
                  <a:lnTo>
                    <a:pt x="1037" y="2309"/>
                  </a:lnTo>
                  <a:lnTo>
                    <a:pt x="1029" y="2346"/>
                  </a:lnTo>
                  <a:lnTo>
                    <a:pt x="1020" y="2381"/>
                  </a:lnTo>
                  <a:lnTo>
                    <a:pt x="1011" y="2419"/>
                  </a:lnTo>
                  <a:lnTo>
                    <a:pt x="1002" y="2454"/>
                  </a:lnTo>
                  <a:lnTo>
                    <a:pt x="993" y="2492"/>
                  </a:lnTo>
                  <a:lnTo>
                    <a:pt x="984" y="2528"/>
                  </a:lnTo>
                  <a:lnTo>
                    <a:pt x="975" y="2564"/>
                  </a:lnTo>
                  <a:lnTo>
                    <a:pt x="965" y="2600"/>
                  </a:lnTo>
                  <a:lnTo>
                    <a:pt x="958" y="2637"/>
                  </a:lnTo>
                  <a:lnTo>
                    <a:pt x="948" y="2672"/>
                  </a:lnTo>
                  <a:lnTo>
                    <a:pt x="939" y="2709"/>
                  </a:lnTo>
                  <a:lnTo>
                    <a:pt x="931" y="2745"/>
                  </a:lnTo>
                  <a:lnTo>
                    <a:pt x="922" y="2783"/>
                  </a:lnTo>
                  <a:lnTo>
                    <a:pt x="913" y="2820"/>
                  </a:lnTo>
                  <a:lnTo>
                    <a:pt x="904" y="2859"/>
                  </a:lnTo>
                  <a:lnTo>
                    <a:pt x="895" y="2895"/>
                  </a:lnTo>
                  <a:lnTo>
                    <a:pt x="887" y="2934"/>
                  </a:lnTo>
                  <a:lnTo>
                    <a:pt x="878" y="2971"/>
                  </a:lnTo>
                  <a:lnTo>
                    <a:pt x="868" y="3009"/>
                  </a:lnTo>
                  <a:lnTo>
                    <a:pt x="859" y="3047"/>
                  </a:lnTo>
                  <a:lnTo>
                    <a:pt x="851" y="3084"/>
                  </a:lnTo>
                  <a:lnTo>
                    <a:pt x="842" y="3122"/>
                  </a:lnTo>
                  <a:lnTo>
                    <a:pt x="832" y="3159"/>
                  </a:lnTo>
                  <a:lnTo>
                    <a:pt x="825" y="3197"/>
                  </a:lnTo>
                  <a:lnTo>
                    <a:pt x="815" y="3235"/>
                  </a:lnTo>
                  <a:lnTo>
                    <a:pt x="806" y="3273"/>
                  </a:lnTo>
                  <a:lnTo>
                    <a:pt x="797" y="3310"/>
                  </a:lnTo>
                  <a:lnTo>
                    <a:pt x="789" y="3349"/>
                  </a:lnTo>
                  <a:lnTo>
                    <a:pt x="780" y="3385"/>
                  </a:lnTo>
                  <a:lnTo>
                    <a:pt x="771" y="3423"/>
                  </a:lnTo>
                  <a:lnTo>
                    <a:pt x="762" y="3462"/>
                  </a:lnTo>
                  <a:lnTo>
                    <a:pt x="753" y="3499"/>
                  </a:lnTo>
                  <a:lnTo>
                    <a:pt x="743" y="3537"/>
                  </a:lnTo>
                  <a:lnTo>
                    <a:pt x="734" y="3574"/>
                  </a:lnTo>
                  <a:lnTo>
                    <a:pt x="724" y="3612"/>
                  </a:lnTo>
                  <a:lnTo>
                    <a:pt x="715" y="3650"/>
                  </a:lnTo>
                  <a:lnTo>
                    <a:pt x="705" y="3688"/>
                  </a:lnTo>
                  <a:lnTo>
                    <a:pt x="696" y="3724"/>
                  </a:lnTo>
                  <a:lnTo>
                    <a:pt x="686" y="3762"/>
                  </a:lnTo>
                  <a:lnTo>
                    <a:pt x="677" y="3799"/>
                  </a:lnTo>
                  <a:lnTo>
                    <a:pt x="665" y="3836"/>
                  </a:lnTo>
                  <a:lnTo>
                    <a:pt x="656" y="3873"/>
                  </a:lnTo>
                  <a:lnTo>
                    <a:pt x="645" y="3911"/>
                  </a:lnTo>
                  <a:lnTo>
                    <a:pt x="635" y="3948"/>
                  </a:lnTo>
                  <a:lnTo>
                    <a:pt x="624" y="3986"/>
                  </a:lnTo>
                  <a:lnTo>
                    <a:pt x="613" y="4022"/>
                  </a:lnTo>
                  <a:lnTo>
                    <a:pt x="602" y="4061"/>
                  </a:lnTo>
                  <a:lnTo>
                    <a:pt x="590" y="4098"/>
                  </a:lnTo>
                  <a:lnTo>
                    <a:pt x="577" y="4135"/>
                  </a:lnTo>
                  <a:lnTo>
                    <a:pt x="563" y="4173"/>
                  </a:lnTo>
                  <a:lnTo>
                    <a:pt x="551" y="4210"/>
                  </a:lnTo>
                  <a:lnTo>
                    <a:pt x="537" y="4246"/>
                  </a:lnTo>
                  <a:lnTo>
                    <a:pt x="524" y="4281"/>
                  </a:lnTo>
                  <a:lnTo>
                    <a:pt x="511" y="4319"/>
                  </a:lnTo>
                  <a:lnTo>
                    <a:pt x="496" y="4353"/>
                  </a:lnTo>
                  <a:lnTo>
                    <a:pt x="482" y="4389"/>
                  </a:lnTo>
                  <a:lnTo>
                    <a:pt x="468" y="4424"/>
                  </a:lnTo>
                  <a:lnTo>
                    <a:pt x="452" y="4459"/>
                  </a:lnTo>
                  <a:lnTo>
                    <a:pt x="437" y="4493"/>
                  </a:lnTo>
                  <a:lnTo>
                    <a:pt x="421" y="4528"/>
                  </a:lnTo>
                  <a:lnTo>
                    <a:pt x="405" y="4562"/>
                  </a:lnTo>
                  <a:lnTo>
                    <a:pt x="388" y="4596"/>
                  </a:lnTo>
                  <a:lnTo>
                    <a:pt x="371" y="4629"/>
                  </a:lnTo>
                  <a:lnTo>
                    <a:pt x="355" y="4663"/>
                  </a:lnTo>
                  <a:lnTo>
                    <a:pt x="337" y="4698"/>
                  </a:lnTo>
                  <a:lnTo>
                    <a:pt x="320" y="4732"/>
                  </a:lnTo>
                  <a:lnTo>
                    <a:pt x="302" y="4763"/>
                  </a:lnTo>
                  <a:lnTo>
                    <a:pt x="283" y="4798"/>
                  </a:lnTo>
                  <a:lnTo>
                    <a:pt x="264" y="4831"/>
                  </a:lnTo>
                  <a:lnTo>
                    <a:pt x="245" y="4862"/>
                  </a:lnTo>
                  <a:lnTo>
                    <a:pt x="224" y="4897"/>
                  </a:lnTo>
                  <a:lnTo>
                    <a:pt x="205" y="4928"/>
                  </a:lnTo>
                  <a:lnTo>
                    <a:pt x="184" y="4961"/>
                  </a:lnTo>
                  <a:lnTo>
                    <a:pt x="165" y="4993"/>
                  </a:lnTo>
                  <a:lnTo>
                    <a:pt x="145" y="5026"/>
                  </a:lnTo>
                  <a:lnTo>
                    <a:pt x="124" y="5060"/>
                  </a:lnTo>
                  <a:lnTo>
                    <a:pt x="103" y="5092"/>
                  </a:lnTo>
                  <a:lnTo>
                    <a:pt x="81" y="5124"/>
                  </a:lnTo>
                  <a:lnTo>
                    <a:pt x="60" y="5157"/>
                  </a:lnTo>
                  <a:lnTo>
                    <a:pt x="38" y="5190"/>
                  </a:lnTo>
                  <a:lnTo>
                    <a:pt x="15" y="5223"/>
                  </a:lnTo>
                  <a:lnTo>
                    <a:pt x="0" y="5259"/>
                  </a:lnTo>
                  <a:lnTo>
                    <a:pt x="2" y="5296"/>
                  </a:lnTo>
                  <a:lnTo>
                    <a:pt x="17" y="5329"/>
                  </a:lnTo>
                  <a:lnTo>
                    <a:pt x="43" y="5356"/>
                  </a:lnTo>
                  <a:lnTo>
                    <a:pt x="75" y="5374"/>
                  </a:lnTo>
                  <a:lnTo>
                    <a:pt x="112" y="5381"/>
                  </a:lnTo>
                  <a:lnTo>
                    <a:pt x="110" y="5387"/>
                  </a:lnTo>
                  <a:lnTo>
                    <a:pt x="113" y="5392"/>
                  </a:lnTo>
                  <a:lnTo>
                    <a:pt x="115" y="5399"/>
                  </a:lnTo>
                  <a:lnTo>
                    <a:pt x="120" y="5405"/>
                  </a:lnTo>
                  <a:lnTo>
                    <a:pt x="123" y="5412"/>
                  </a:lnTo>
                  <a:lnTo>
                    <a:pt x="128" y="5417"/>
                  </a:lnTo>
                  <a:lnTo>
                    <a:pt x="150" y="5450"/>
                  </a:lnTo>
                  <a:lnTo>
                    <a:pt x="173" y="5483"/>
                  </a:lnTo>
                  <a:lnTo>
                    <a:pt x="197" y="5515"/>
                  </a:lnTo>
                  <a:lnTo>
                    <a:pt x="222" y="5545"/>
                  </a:lnTo>
                  <a:lnTo>
                    <a:pt x="248" y="5575"/>
                  </a:lnTo>
                  <a:lnTo>
                    <a:pt x="274" y="5605"/>
                  </a:lnTo>
                  <a:lnTo>
                    <a:pt x="300" y="5633"/>
                  </a:lnTo>
                  <a:lnTo>
                    <a:pt x="327" y="5662"/>
                  </a:lnTo>
                  <a:lnTo>
                    <a:pt x="354" y="5689"/>
                  </a:lnTo>
                  <a:lnTo>
                    <a:pt x="381" y="5715"/>
                  </a:lnTo>
                  <a:lnTo>
                    <a:pt x="410" y="5741"/>
                  </a:lnTo>
                  <a:lnTo>
                    <a:pt x="438" y="5766"/>
                  </a:lnTo>
                  <a:lnTo>
                    <a:pt x="468" y="5791"/>
                  </a:lnTo>
                  <a:lnTo>
                    <a:pt x="497" y="5815"/>
                  </a:lnTo>
                  <a:lnTo>
                    <a:pt x="525" y="5839"/>
                  </a:lnTo>
                  <a:lnTo>
                    <a:pt x="557" y="5862"/>
                  </a:lnTo>
                  <a:lnTo>
                    <a:pt x="589" y="5884"/>
                  </a:lnTo>
                  <a:lnTo>
                    <a:pt x="621" y="5906"/>
                  </a:lnTo>
                  <a:lnTo>
                    <a:pt x="652" y="5926"/>
                  </a:lnTo>
                  <a:lnTo>
                    <a:pt x="684" y="5946"/>
                  </a:lnTo>
                  <a:lnTo>
                    <a:pt x="716" y="5967"/>
                  </a:lnTo>
                  <a:lnTo>
                    <a:pt x="748" y="5985"/>
                  </a:lnTo>
                  <a:lnTo>
                    <a:pt x="782" y="6003"/>
                  </a:lnTo>
                  <a:lnTo>
                    <a:pt x="815" y="6021"/>
                  </a:lnTo>
                  <a:lnTo>
                    <a:pt x="850" y="6039"/>
                  </a:lnTo>
                  <a:lnTo>
                    <a:pt x="885" y="6055"/>
                  </a:lnTo>
                  <a:lnTo>
                    <a:pt x="919" y="6071"/>
                  </a:lnTo>
                  <a:lnTo>
                    <a:pt x="954" y="6087"/>
                  </a:lnTo>
                  <a:lnTo>
                    <a:pt x="988" y="6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2" name="Freeform 455">
              <a:extLst>
                <a:ext uri="{FF2B5EF4-FFF2-40B4-BE49-F238E27FC236}">
                  <a16:creationId xmlns:a16="http://schemas.microsoft.com/office/drawing/2014/main" id="{DB2EC50F-54C6-255C-4DEF-8C85F665BFCE}"/>
                </a:ext>
              </a:extLst>
            </p:cNvPr>
            <p:cNvSpPr>
              <a:spLocks/>
            </p:cNvSpPr>
            <p:nvPr/>
          </p:nvSpPr>
          <p:spPr bwMode="auto">
            <a:xfrm>
              <a:off x="2319" y="2750"/>
              <a:ext cx="829" cy="914"/>
            </a:xfrm>
            <a:custGeom>
              <a:avLst/>
              <a:gdLst>
                <a:gd name="T0" fmla="*/ 33 w 5809"/>
                <a:gd name="T1" fmla="*/ 128 h 6396"/>
                <a:gd name="T2" fmla="*/ 47 w 5809"/>
                <a:gd name="T3" fmla="*/ 130 h 6396"/>
                <a:gd name="T4" fmla="*/ 60 w 5809"/>
                <a:gd name="T5" fmla="*/ 130 h 6396"/>
                <a:gd name="T6" fmla="*/ 75 w 5809"/>
                <a:gd name="T7" fmla="*/ 129 h 6396"/>
                <a:gd name="T8" fmla="*/ 87 w 5809"/>
                <a:gd name="T9" fmla="*/ 124 h 6396"/>
                <a:gd name="T10" fmla="*/ 77 w 5809"/>
                <a:gd name="T11" fmla="*/ 124 h 6396"/>
                <a:gd name="T12" fmla="*/ 63 w 5809"/>
                <a:gd name="T13" fmla="*/ 126 h 6396"/>
                <a:gd name="T14" fmla="*/ 49 w 5809"/>
                <a:gd name="T15" fmla="*/ 127 h 6396"/>
                <a:gd name="T16" fmla="*/ 35 w 5809"/>
                <a:gd name="T17" fmla="*/ 126 h 6396"/>
                <a:gd name="T18" fmla="*/ 22 w 5809"/>
                <a:gd name="T19" fmla="*/ 122 h 6396"/>
                <a:gd name="T20" fmla="*/ 10 w 5809"/>
                <a:gd name="T21" fmla="*/ 116 h 6396"/>
                <a:gd name="T22" fmla="*/ 4 w 5809"/>
                <a:gd name="T23" fmla="*/ 109 h 6396"/>
                <a:gd name="T24" fmla="*/ 11 w 5809"/>
                <a:gd name="T25" fmla="*/ 97 h 6396"/>
                <a:gd name="T26" fmla="*/ 16 w 5809"/>
                <a:gd name="T27" fmla="*/ 84 h 6396"/>
                <a:gd name="T28" fmla="*/ 19 w 5809"/>
                <a:gd name="T29" fmla="*/ 71 h 6396"/>
                <a:gd name="T30" fmla="*/ 22 w 5809"/>
                <a:gd name="T31" fmla="*/ 58 h 6396"/>
                <a:gd name="T32" fmla="*/ 25 w 5809"/>
                <a:gd name="T33" fmla="*/ 45 h 6396"/>
                <a:gd name="T34" fmla="*/ 29 w 5809"/>
                <a:gd name="T35" fmla="*/ 31 h 6396"/>
                <a:gd name="T36" fmla="*/ 33 w 5809"/>
                <a:gd name="T37" fmla="*/ 18 h 6396"/>
                <a:gd name="T38" fmla="*/ 37 w 5809"/>
                <a:gd name="T39" fmla="*/ 5 h 6396"/>
                <a:gd name="T40" fmla="*/ 41 w 5809"/>
                <a:gd name="T41" fmla="*/ 4 h 6396"/>
                <a:gd name="T42" fmla="*/ 55 w 5809"/>
                <a:gd name="T43" fmla="*/ 4 h 6396"/>
                <a:gd name="T44" fmla="*/ 69 w 5809"/>
                <a:gd name="T45" fmla="*/ 4 h 6396"/>
                <a:gd name="T46" fmla="*/ 82 w 5809"/>
                <a:gd name="T47" fmla="*/ 6 h 6396"/>
                <a:gd name="T48" fmla="*/ 96 w 5809"/>
                <a:gd name="T49" fmla="*/ 9 h 6396"/>
                <a:gd name="T50" fmla="*/ 109 w 5809"/>
                <a:gd name="T51" fmla="*/ 14 h 6396"/>
                <a:gd name="T52" fmla="*/ 110 w 5809"/>
                <a:gd name="T53" fmla="*/ 23 h 6396"/>
                <a:gd name="T54" fmla="*/ 105 w 5809"/>
                <a:gd name="T55" fmla="*/ 37 h 6396"/>
                <a:gd name="T56" fmla="*/ 101 w 5809"/>
                <a:gd name="T57" fmla="*/ 49 h 6396"/>
                <a:gd name="T58" fmla="*/ 97 w 5809"/>
                <a:gd name="T59" fmla="*/ 63 h 6396"/>
                <a:gd name="T60" fmla="*/ 93 w 5809"/>
                <a:gd name="T61" fmla="*/ 76 h 6396"/>
                <a:gd name="T62" fmla="*/ 90 w 5809"/>
                <a:gd name="T63" fmla="*/ 89 h 6396"/>
                <a:gd name="T64" fmla="*/ 88 w 5809"/>
                <a:gd name="T65" fmla="*/ 102 h 6396"/>
                <a:gd name="T66" fmla="*/ 87 w 5809"/>
                <a:gd name="T67" fmla="*/ 116 h 6396"/>
                <a:gd name="T68" fmla="*/ 93 w 5809"/>
                <a:gd name="T69" fmla="*/ 125 h 6396"/>
                <a:gd name="T70" fmla="*/ 95 w 5809"/>
                <a:gd name="T71" fmla="*/ 114 h 6396"/>
                <a:gd name="T72" fmla="*/ 96 w 5809"/>
                <a:gd name="T73" fmla="*/ 101 h 6396"/>
                <a:gd name="T74" fmla="*/ 99 w 5809"/>
                <a:gd name="T75" fmla="*/ 89 h 6396"/>
                <a:gd name="T76" fmla="*/ 102 w 5809"/>
                <a:gd name="T77" fmla="*/ 75 h 6396"/>
                <a:gd name="T78" fmla="*/ 105 w 5809"/>
                <a:gd name="T79" fmla="*/ 63 h 6396"/>
                <a:gd name="T80" fmla="*/ 109 w 5809"/>
                <a:gd name="T81" fmla="*/ 49 h 6396"/>
                <a:gd name="T82" fmla="*/ 113 w 5809"/>
                <a:gd name="T83" fmla="*/ 36 h 6396"/>
                <a:gd name="T84" fmla="*/ 117 w 5809"/>
                <a:gd name="T85" fmla="*/ 23 h 6396"/>
                <a:gd name="T86" fmla="*/ 117 w 5809"/>
                <a:gd name="T87" fmla="*/ 12 h 6396"/>
                <a:gd name="T88" fmla="*/ 107 w 5809"/>
                <a:gd name="T89" fmla="*/ 7 h 6396"/>
                <a:gd name="T90" fmla="*/ 93 w 5809"/>
                <a:gd name="T91" fmla="*/ 4 h 6396"/>
                <a:gd name="T92" fmla="*/ 80 w 5809"/>
                <a:gd name="T93" fmla="*/ 1 h 6396"/>
                <a:gd name="T94" fmla="*/ 67 w 5809"/>
                <a:gd name="T95" fmla="*/ 0 h 6396"/>
                <a:gd name="T96" fmla="*/ 53 w 5809"/>
                <a:gd name="T97" fmla="*/ 0 h 6396"/>
                <a:gd name="T98" fmla="*/ 39 w 5809"/>
                <a:gd name="T99" fmla="*/ 2 h 6396"/>
                <a:gd name="T100" fmla="*/ 35 w 5809"/>
                <a:gd name="T101" fmla="*/ 7 h 6396"/>
                <a:gd name="T102" fmla="*/ 29 w 5809"/>
                <a:gd name="T103" fmla="*/ 20 h 6396"/>
                <a:gd name="T104" fmla="*/ 25 w 5809"/>
                <a:gd name="T105" fmla="*/ 33 h 6396"/>
                <a:gd name="T106" fmla="*/ 21 w 5809"/>
                <a:gd name="T107" fmla="*/ 46 h 6396"/>
                <a:gd name="T108" fmla="*/ 18 w 5809"/>
                <a:gd name="T109" fmla="*/ 59 h 6396"/>
                <a:gd name="T110" fmla="*/ 15 w 5809"/>
                <a:gd name="T111" fmla="*/ 73 h 6396"/>
                <a:gd name="T112" fmla="*/ 11 w 5809"/>
                <a:gd name="T113" fmla="*/ 86 h 6396"/>
                <a:gd name="T114" fmla="*/ 5 w 5809"/>
                <a:gd name="T115" fmla="*/ 99 h 6396"/>
                <a:gd name="T116" fmla="*/ 2 w 5809"/>
                <a:gd name="T117" fmla="*/ 110 h 6396"/>
                <a:gd name="T118" fmla="*/ 5 w 5809"/>
                <a:gd name="T119" fmla="*/ 113 h 6396"/>
                <a:gd name="T120" fmla="*/ 15 w 5809"/>
                <a:gd name="T121" fmla="*/ 122 h 63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09" h="6396">
                  <a:moveTo>
                    <a:pt x="988" y="6103"/>
                  </a:moveTo>
                  <a:lnTo>
                    <a:pt x="1025" y="6118"/>
                  </a:lnTo>
                  <a:lnTo>
                    <a:pt x="1060" y="6131"/>
                  </a:lnTo>
                  <a:lnTo>
                    <a:pt x="1096" y="6145"/>
                  </a:lnTo>
                  <a:lnTo>
                    <a:pt x="1133" y="6159"/>
                  </a:lnTo>
                  <a:lnTo>
                    <a:pt x="1169" y="6173"/>
                  </a:lnTo>
                  <a:lnTo>
                    <a:pt x="1207" y="6185"/>
                  </a:lnTo>
                  <a:lnTo>
                    <a:pt x="1243" y="6196"/>
                  </a:lnTo>
                  <a:lnTo>
                    <a:pt x="1280" y="6208"/>
                  </a:lnTo>
                  <a:lnTo>
                    <a:pt x="1319" y="6220"/>
                  </a:lnTo>
                  <a:lnTo>
                    <a:pt x="1355" y="6230"/>
                  </a:lnTo>
                  <a:lnTo>
                    <a:pt x="1394" y="6241"/>
                  </a:lnTo>
                  <a:lnTo>
                    <a:pt x="1432" y="6250"/>
                  </a:lnTo>
                  <a:lnTo>
                    <a:pt x="1469" y="6260"/>
                  </a:lnTo>
                  <a:lnTo>
                    <a:pt x="1509" y="6269"/>
                  </a:lnTo>
                  <a:lnTo>
                    <a:pt x="1546" y="6278"/>
                  </a:lnTo>
                  <a:lnTo>
                    <a:pt x="1585" y="6286"/>
                  </a:lnTo>
                  <a:lnTo>
                    <a:pt x="1624" y="6293"/>
                  </a:lnTo>
                  <a:lnTo>
                    <a:pt x="1662" y="6301"/>
                  </a:lnTo>
                  <a:lnTo>
                    <a:pt x="1701" y="6308"/>
                  </a:lnTo>
                  <a:lnTo>
                    <a:pt x="1740" y="6316"/>
                  </a:lnTo>
                  <a:lnTo>
                    <a:pt x="1777" y="6321"/>
                  </a:lnTo>
                  <a:lnTo>
                    <a:pt x="1818" y="6327"/>
                  </a:lnTo>
                  <a:lnTo>
                    <a:pt x="1856" y="6333"/>
                  </a:lnTo>
                  <a:lnTo>
                    <a:pt x="1894" y="6338"/>
                  </a:lnTo>
                  <a:lnTo>
                    <a:pt x="1933" y="6345"/>
                  </a:lnTo>
                  <a:lnTo>
                    <a:pt x="1971" y="6350"/>
                  </a:lnTo>
                  <a:lnTo>
                    <a:pt x="2012" y="6354"/>
                  </a:lnTo>
                  <a:lnTo>
                    <a:pt x="2049" y="6359"/>
                  </a:lnTo>
                  <a:lnTo>
                    <a:pt x="2088" y="6362"/>
                  </a:lnTo>
                  <a:lnTo>
                    <a:pt x="2127" y="6367"/>
                  </a:lnTo>
                  <a:lnTo>
                    <a:pt x="2165" y="6371"/>
                  </a:lnTo>
                  <a:lnTo>
                    <a:pt x="2204" y="6374"/>
                  </a:lnTo>
                  <a:lnTo>
                    <a:pt x="2242" y="6377"/>
                  </a:lnTo>
                  <a:lnTo>
                    <a:pt x="2281" y="6380"/>
                  </a:lnTo>
                  <a:lnTo>
                    <a:pt x="2320" y="6383"/>
                  </a:lnTo>
                  <a:lnTo>
                    <a:pt x="2358" y="6385"/>
                  </a:lnTo>
                  <a:lnTo>
                    <a:pt x="2398" y="6388"/>
                  </a:lnTo>
                  <a:lnTo>
                    <a:pt x="2437" y="6390"/>
                  </a:lnTo>
                  <a:lnTo>
                    <a:pt x="2475" y="6391"/>
                  </a:lnTo>
                  <a:lnTo>
                    <a:pt x="2514" y="6393"/>
                  </a:lnTo>
                  <a:lnTo>
                    <a:pt x="2553" y="6394"/>
                  </a:lnTo>
                  <a:lnTo>
                    <a:pt x="2591" y="6395"/>
                  </a:lnTo>
                  <a:lnTo>
                    <a:pt x="2630" y="6396"/>
                  </a:lnTo>
                  <a:lnTo>
                    <a:pt x="2669" y="6396"/>
                  </a:lnTo>
                  <a:lnTo>
                    <a:pt x="2707" y="6396"/>
                  </a:lnTo>
                  <a:lnTo>
                    <a:pt x="2748" y="6396"/>
                  </a:lnTo>
                  <a:lnTo>
                    <a:pt x="2787" y="6396"/>
                  </a:lnTo>
                  <a:lnTo>
                    <a:pt x="2830" y="6395"/>
                  </a:lnTo>
                  <a:lnTo>
                    <a:pt x="2876" y="6394"/>
                  </a:lnTo>
                  <a:lnTo>
                    <a:pt x="2919" y="6394"/>
                  </a:lnTo>
                  <a:lnTo>
                    <a:pt x="2963" y="6392"/>
                  </a:lnTo>
                  <a:lnTo>
                    <a:pt x="3009" y="6390"/>
                  </a:lnTo>
                  <a:lnTo>
                    <a:pt x="3054" y="6387"/>
                  </a:lnTo>
                  <a:lnTo>
                    <a:pt x="3095" y="6385"/>
                  </a:lnTo>
                  <a:lnTo>
                    <a:pt x="3136" y="6383"/>
                  </a:lnTo>
                  <a:lnTo>
                    <a:pt x="3177" y="6379"/>
                  </a:lnTo>
                  <a:lnTo>
                    <a:pt x="3218" y="6375"/>
                  </a:lnTo>
                  <a:lnTo>
                    <a:pt x="3260" y="6371"/>
                  </a:lnTo>
                  <a:lnTo>
                    <a:pt x="3300" y="6367"/>
                  </a:lnTo>
                  <a:lnTo>
                    <a:pt x="3341" y="6362"/>
                  </a:lnTo>
                  <a:lnTo>
                    <a:pt x="3383" y="6357"/>
                  </a:lnTo>
                  <a:lnTo>
                    <a:pt x="3425" y="6351"/>
                  </a:lnTo>
                  <a:lnTo>
                    <a:pt x="3466" y="6345"/>
                  </a:lnTo>
                  <a:lnTo>
                    <a:pt x="3505" y="6338"/>
                  </a:lnTo>
                  <a:lnTo>
                    <a:pt x="3546" y="6333"/>
                  </a:lnTo>
                  <a:lnTo>
                    <a:pt x="3587" y="6326"/>
                  </a:lnTo>
                  <a:lnTo>
                    <a:pt x="3628" y="6319"/>
                  </a:lnTo>
                  <a:lnTo>
                    <a:pt x="3670" y="6312"/>
                  </a:lnTo>
                  <a:lnTo>
                    <a:pt x="3710" y="6304"/>
                  </a:lnTo>
                  <a:lnTo>
                    <a:pt x="3750" y="6297"/>
                  </a:lnTo>
                  <a:lnTo>
                    <a:pt x="3790" y="6289"/>
                  </a:lnTo>
                  <a:lnTo>
                    <a:pt x="3830" y="6283"/>
                  </a:lnTo>
                  <a:lnTo>
                    <a:pt x="3869" y="6274"/>
                  </a:lnTo>
                  <a:lnTo>
                    <a:pt x="3910" y="6264"/>
                  </a:lnTo>
                  <a:lnTo>
                    <a:pt x="3950" y="6254"/>
                  </a:lnTo>
                  <a:lnTo>
                    <a:pt x="3991" y="6243"/>
                  </a:lnTo>
                  <a:lnTo>
                    <a:pt x="4031" y="6231"/>
                  </a:lnTo>
                  <a:lnTo>
                    <a:pt x="4069" y="6218"/>
                  </a:lnTo>
                  <a:lnTo>
                    <a:pt x="4108" y="6202"/>
                  </a:lnTo>
                  <a:lnTo>
                    <a:pt x="4144" y="6186"/>
                  </a:lnTo>
                  <a:lnTo>
                    <a:pt x="4180" y="6168"/>
                  </a:lnTo>
                  <a:lnTo>
                    <a:pt x="4215" y="6147"/>
                  </a:lnTo>
                  <a:lnTo>
                    <a:pt x="4247" y="6125"/>
                  </a:lnTo>
                  <a:lnTo>
                    <a:pt x="4271" y="6097"/>
                  </a:lnTo>
                  <a:lnTo>
                    <a:pt x="4283" y="6063"/>
                  </a:lnTo>
                  <a:lnTo>
                    <a:pt x="4282" y="6029"/>
                  </a:lnTo>
                  <a:lnTo>
                    <a:pt x="4268" y="5999"/>
                  </a:lnTo>
                  <a:lnTo>
                    <a:pt x="4243" y="5980"/>
                  </a:lnTo>
                  <a:lnTo>
                    <a:pt x="4206" y="5974"/>
                  </a:lnTo>
                  <a:lnTo>
                    <a:pt x="4166" y="5978"/>
                  </a:lnTo>
                  <a:lnTo>
                    <a:pt x="4125" y="5985"/>
                  </a:lnTo>
                  <a:lnTo>
                    <a:pt x="4083" y="5993"/>
                  </a:lnTo>
                  <a:lnTo>
                    <a:pt x="4043" y="6002"/>
                  </a:lnTo>
                  <a:lnTo>
                    <a:pt x="4002" y="6012"/>
                  </a:lnTo>
                  <a:lnTo>
                    <a:pt x="3961" y="6023"/>
                  </a:lnTo>
                  <a:lnTo>
                    <a:pt x="3923" y="6035"/>
                  </a:lnTo>
                  <a:lnTo>
                    <a:pt x="3882" y="6047"/>
                  </a:lnTo>
                  <a:lnTo>
                    <a:pt x="3842" y="6060"/>
                  </a:lnTo>
                  <a:lnTo>
                    <a:pt x="3802" y="6071"/>
                  </a:lnTo>
                  <a:lnTo>
                    <a:pt x="3762" y="6082"/>
                  </a:lnTo>
                  <a:lnTo>
                    <a:pt x="3720" y="6093"/>
                  </a:lnTo>
                  <a:lnTo>
                    <a:pt x="3681" y="6103"/>
                  </a:lnTo>
                  <a:lnTo>
                    <a:pt x="3640" y="6112"/>
                  </a:lnTo>
                  <a:lnTo>
                    <a:pt x="3599" y="6121"/>
                  </a:lnTo>
                  <a:lnTo>
                    <a:pt x="3559" y="6129"/>
                  </a:lnTo>
                  <a:lnTo>
                    <a:pt x="3518" y="6136"/>
                  </a:lnTo>
                  <a:lnTo>
                    <a:pt x="3477" y="6144"/>
                  </a:lnTo>
                  <a:lnTo>
                    <a:pt x="3437" y="6151"/>
                  </a:lnTo>
                  <a:lnTo>
                    <a:pt x="3396" y="6156"/>
                  </a:lnTo>
                  <a:lnTo>
                    <a:pt x="3354" y="6163"/>
                  </a:lnTo>
                  <a:lnTo>
                    <a:pt x="3312" y="6170"/>
                  </a:lnTo>
                  <a:lnTo>
                    <a:pt x="3271" y="6176"/>
                  </a:lnTo>
                  <a:lnTo>
                    <a:pt x="3231" y="6180"/>
                  </a:lnTo>
                  <a:lnTo>
                    <a:pt x="3189" y="6185"/>
                  </a:lnTo>
                  <a:lnTo>
                    <a:pt x="3148" y="6189"/>
                  </a:lnTo>
                  <a:lnTo>
                    <a:pt x="3108" y="6194"/>
                  </a:lnTo>
                  <a:lnTo>
                    <a:pt x="3069" y="6196"/>
                  </a:lnTo>
                  <a:lnTo>
                    <a:pt x="3028" y="6201"/>
                  </a:lnTo>
                  <a:lnTo>
                    <a:pt x="2989" y="6203"/>
                  </a:lnTo>
                  <a:lnTo>
                    <a:pt x="2951" y="6205"/>
                  </a:lnTo>
                  <a:lnTo>
                    <a:pt x="2911" y="6208"/>
                  </a:lnTo>
                  <a:lnTo>
                    <a:pt x="2873" y="6211"/>
                  </a:lnTo>
                  <a:lnTo>
                    <a:pt x="2834" y="6212"/>
                  </a:lnTo>
                  <a:lnTo>
                    <a:pt x="2795" y="6214"/>
                  </a:lnTo>
                  <a:lnTo>
                    <a:pt x="2755" y="6214"/>
                  </a:lnTo>
                  <a:lnTo>
                    <a:pt x="2716" y="6216"/>
                  </a:lnTo>
                  <a:lnTo>
                    <a:pt x="2675" y="6217"/>
                  </a:lnTo>
                  <a:lnTo>
                    <a:pt x="2637" y="6217"/>
                  </a:lnTo>
                  <a:lnTo>
                    <a:pt x="2598" y="6217"/>
                  </a:lnTo>
                  <a:lnTo>
                    <a:pt x="2558" y="6217"/>
                  </a:lnTo>
                  <a:lnTo>
                    <a:pt x="2520" y="6216"/>
                  </a:lnTo>
                  <a:lnTo>
                    <a:pt x="2481" y="6216"/>
                  </a:lnTo>
                  <a:lnTo>
                    <a:pt x="2442" y="6214"/>
                  </a:lnTo>
                  <a:lnTo>
                    <a:pt x="2401" y="6213"/>
                  </a:lnTo>
                  <a:lnTo>
                    <a:pt x="2363" y="6211"/>
                  </a:lnTo>
                  <a:lnTo>
                    <a:pt x="2323" y="6209"/>
                  </a:lnTo>
                  <a:lnTo>
                    <a:pt x="2284" y="6208"/>
                  </a:lnTo>
                  <a:lnTo>
                    <a:pt x="2246" y="6205"/>
                  </a:lnTo>
                  <a:lnTo>
                    <a:pt x="2206" y="6202"/>
                  </a:lnTo>
                  <a:lnTo>
                    <a:pt x="2168" y="6200"/>
                  </a:lnTo>
                  <a:lnTo>
                    <a:pt x="2129" y="6196"/>
                  </a:lnTo>
                  <a:lnTo>
                    <a:pt x="2089" y="6194"/>
                  </a:lnTo>
                  <a:lnTo>
                    <a:pt x="2050" y="6191"/>
                  </a:lnTo>
                  <a:lnTo>
                    <a:pt x="2012" y="6186"/>
                  </a:lnTo>
                  <a:lnTo>
                    <a:pt x="1972" y="6181"/>
                  </a:lnTo>
                  <a:lnTo>
                    <a:pt x="1934" y="6178"/>
                  </a:lnTo>
                  <a:lnTo>
                    <a:pt x="1894" y="6173"/>
                  </a:lnTo>
                  <a:lnTo>
                    <a:pt x="1856" y="6168"/>
                  </a:lnTo>
                  <a:lnTo>
                    <a:pt x="1818" y="6163"/>
                  </a:lnTo>
                  <a:lnTo>
                    <a:pt x="1778" y="6159"/>
                  </a:lnTo>
                  <a:lnTo>
                    <a:pt x="1740" y="6153"/>
                  </a:lnTo>
                  <a:lnTo>
                    <a:pt x="1701" y="6147"/>
                  </a:lnTo>
                  <a:lnTo>
                    <a:pt x="1662" y="6142"/>
                  </a:lnTo>
                  <a:lnTo>
                    <a:pt x="1624" y="6135"/>
                  </a:lnTo>
                  <a:lnTo>
                    <a:pt x="1585" y="6128"/>
                  </a:lnTo>
                  <a:lnTo>
                    <a:pt x="1546" y="6121"/>
                  </a:lnTo>
                  <a:lnTo>
                    <a:pt x="1509" y="6113"/>
                  </a:lnTo>
                  <a:lnTo>
                    <a:pt x="1470" y="6105"/>
                  </a:lnTo>
                  <a:lnTo>
                    <a:pt x="1432" y="6097"/>
                  </a:lnTo>
                  <a:lnTo>
                    <a:pt x="1394" y="6088"/>
                  </a:lnTo>
                  <a:lnTo>
                    <a:pt x="1357" y="6079"/>
                  </a:lnTo>
                  <a:lnTo>
                    <a:pt x="1318" y="6070"/>
                  </a:lnTo>
                  <a:lnTo>
                    <a:pt x="1280" y="6060"/>
                  </a:lnTo>
                  <a:lnTo>
                    <a:pt x="1243" y="6050"/>
                  </a:lnTo>
                  <a:lnTo>
                    <a:pt x="1205" y="6038"/>
                  </a:lnTo>
                  <a:lnTo>
                    <a:pt x="1167" y="6028"/>
                  </a:lnTo>
                  <a:lnTo>
                    <a:pt x="1130" y="6015"/>
                  </a:lnTo>
                  <a:lnTo>
                    <a:pt x="1094" y="6003"/>
                  </a:lnTo>
                  <a:lnTo>
                    <a:pt x="1058" y="5990"/>
                  </a:lnTo>
                  <a:lnTo>
                    <a:pt x="1020" y="5977"/>
                  </a:lnTo>
                  <a:lnTo>
                    <a:pt x="985" y="5963"/>
                  </a:lnTo>
                  <a:lnTo>
                    <a:pt x="950" y="5948"/>
                  </a:lnTo>
                  <a:lnTo>
                    <a:pt x="913" y="5932"/>
                  </a:lnTo>
                  <a:lnTo>
                    <a:pt x="879" y="5916"/>
                  </a:lnTo>
                  <a:lnTo>
                    <a:pt x="845" y="5899"/>
                  </a:lnTo>
                  <a:lnTo>
                    <a:pt x="812" y="5882"/>
                  </a:lnTo>
                  <a:lnTo>
                    <a:pt x="778" y="5864"/>
                  </a:lnTo>
                  <a:lnTo>
                    <a:pt x="746" y="5845"/>
                  </a:lnTo>
                  <a:lnTo>
                    <a:pt x="713" y="5827"/>
                  </a:lnTo>
                  <a:lnTo>
                    <a:pt x="681" y="5807"/>
                  </a:lnTo>
                  <a:lnTo>
                    <a:pt x="651" y="5786"/>
                  </a:lnTo>
                  <a:lnTo>
                    <a:pt x="619" y="5764"/>
                  </a:lnTo>
                  <a:lnTo>
                    <a:pt x="588" y="5743"/>
                  </a:lnTo>
                  <a:lnTo>
                    <a:pt x="556" y="5721"/>
                  </a:lnTo>
                  <a:lnTo>
                    <a:pt x="525" y="5698"/>
                  </a:lnTo>
                  <a:lnTo>
                    <a:pt x="497" y="5675"/>
                  </a:lnTo>
                  <a:lnTo>
                    <a:pt x="468" y="5652"/>
                  </a:lnTo>
                  <a:lnTo>
                    <a:pt x="438" y="5628"/>
                  </a:lnTo>
                  <a:lnTo>
                    <a:pt x="410" y="5604"/>
                  </a:lnTo>
                  <a:lnTo>
                    <a:pt x="381" y="5578"/>
                  </a:lnTo>
                  <a:lnTo>
                    <a:pt x="353" y="5553"/>
                  </a:lnTo>
                  <a:lnTo>
                    <a:pt x="325" y="5528"/>
                  </a:lnTo>
                  <a:lnTo>
                    <a:pt x="298" y="5501"/>
                  </a:lnTo>
                  <a:lnTo>
                    <a:pt x="271" y="5474"/>
                  </a:lnTo>
                  <a:lnTo>
                    <a:pt x="242" y="5447"/>
                  </a:lnTo>
                  <a:lnTo>
                    <a:pt x="215" y="5420"/>
                  </a:lnTo>
                  <a:lnTo>
                    <a:pt x="189" y="5391"/>
                  </a:lnTo>
                  <a:lnTo>
                    <a:pt x="163" y="5363"/>
                  </a:lnTo>
                  <a:lnTo>
                    <a:pt x="168" y="5359"/>
                  </a:lnTo>
                  <a:lnTo>
                    <a:pt x="173" y="5354"/>
                  </a:lnTo>
                  <a:lnTo>
                    <a:pt x="179" y="5348"/>
                  </a:lnTo>
                  <a:lnTo>
                    <a:pt x="201" y="5318"/>
                  </a:lnTo>
                  <a:lnTo>
                    <a:pt x="224" y="5290"/>
                  </a:lnTo>
                  <a:lnTo>
                    <a:pt x="247" y="5260"/>
                  </a:lnTo>
                  <a:lnTo>
                    <a:pt x="270" y="5231"/>
                  </a:lnTo>
                  <a:lnTo>
                    <a:pt x="290" y="5200"/>
                  </a:lnTo>
                  <a:lnTo>
                    <a:pt x="311" y="5171"/>
                  </a:lnTo>
                  <a:lnTo>
                    <a:pt x="331" y="5140"/>
                  </a:lnTo>
                  <a:lnTo>
                    <a:pt x="350" y="5109"/>
                  </a:lnTo>
                  <a:lnTo>
                    <a:pt x="370" y="5077"/>
                  </a:lnTo>
                  <a:lnTo>
                    <a:pt x="389" y="5045"/>
                  </a:lnTo>
                  <a:lnTo>
                    <a:pt x="407" y="5014"/>
                  </a:lnTo>
                  <a:lnTo>
                    <a:pt x="425" y="4981"/>
                  </a:lnTo>
                  <a:lnTo>
                    <a:pt x="444" y="4949"/>
                  </a:lnTo>
                  <a:lnTo>
                    <a:pt x="461" y="4917"/>
                  </a:lnTo>
                  <a:lnTo>
                    <a:pt x="478" y="4884"/>
                  </a:lnTo>
                  <a:lnTo>
                    <a:pt x="495" y="4850"/>
                  </a:lnTo>
                  <a:lnTo>
                    <a:pt x="511" y="4818"/>
                  </a:lnTo>
                  <a:lnTo>
                    <a:pt x="527" y="4784"/>
                  </a:lnTo>
                  <a:lnTo>
                    <a:pt x="543" y="4751"/>
                  </a:lnTo>
                  <a:lnTo>
                    <a:pt x="557" y="4717"/>
                  </a:lnTo>
                  <a:lnTo>
                    <a:pt x="573" y="4682"/>
                  </a:lnTo>
                  <a:lnTo>
                    <a:pt x="589" y="4648"/>
                  </a:lnTo>
                  <a:lnTo>
                    <a:pt x="603" y="4613"/>
                  </a:lnTo>
                  <a:lnTo>
                    <a:pt x="616" y="4579"/>
                  </a:lnTo>
                  <a:lnTo>
                    <a:pt x="630" y="4544"/>
                  </a:lnTo>
                  <a:lnTo>
                    <a:pt x="644" y="4510"/>
                  </a:lnTo>
                  <a:lnTo>
                    <a:pt x="656" y="4475"/>
                  </a:lnTo>
                  <a:lnTo>
                    <a:pt x="670" y="4439"/>
                  </a:lnTo>
                  <a:lnTo>
                    <a:pt x="682" y="4404"/>
                  </a:lnTo>
                  <a:lnTo>
                    <a:pt x="694" y="4368"/>
                  </a:lnTo>
                  <a:lnTo>
                    <a:pt x="705" y="4333"/>
                  </a:lnTo>
                  <a:lnTo>
                    <a:pt x="718" y="4296"/>
                  </a:lnTo>
                  <a:lnTo>
                    <a:pt x="729" y="4261"/>
                  </a:lnTo>
                  <a:lnTo>
                    <a:pt x="740" y="4226"/>
                  </a:lnTo>
                  <a:lnTo>
                    <a:pt x="752" y="4189"/>
                  </a:lnTo>
                  <a:lnTo>
                    <a:pt x="762" y="4153"/>
                  </a:lnTo>
                  <a:lnTo>
                    <a:pt x="772" y="4116"/>
                  </a:lnTo>
                  <a:lnTo>
                    <a:pt x="784" y="4080"/>
                  </a:lnTo>
                  <a:lnTo>
                    <a:pt x="793" y="4045"/>
                  </a:lnTo>
                  <a:lnTo>
                    <a:pt x="803" y="4007"/>
                  </a:lnTo>
                  <a:lnTo>
                    <a:pt x="812" y="3972"/>
                  </a:lnTo>
                  <a:lnTo>
                    <a:pt x="822" y="3935"/>
                  </a:lnTo>
                  <a:lnTo>
                    <a:pt x="832" y="3898"/>
                  </a:lnTo>
                  <a:lnTo>
                    <a:pt x="840" y="3862"/>
                  </a:lnTo>
                  <a:lnTo>
                    <a:pt x="850" y="3824"/>
                  </a:lnTo>
                  <a:lnTo>
                    <a:pt x="859" y="3789"/>
                  </a:lnTo>
                  <a:lnTo>
                    <a:pt x="868" y="3751"/>
                  </a:lnTo>
                  <a:lnTo>
                    <a:pt x="878" y="3715"/>
                  </a:lnTo>
                  <a:lnTo>
                    <a:pt x="886" y="3679"/>
                  </a:lnTo>
                  <a:lnTo>
                    <a:pt x="895" y="3642"/>
                  </a:lnTo>
                  <a:lnTo>
                    <a:pt x="903" y="3606"/>
                  </a:lnTo>
                  <a:lnTo>
                    <a:pt x="911" y="3568"/>
                  </a:lnTo>
                  <a:lnTo>
                    <a:pt x="920" y="3532"/>
                  </a:lnTo>
                  <a:lnTo>
                    <a:pt x="928" y="3496"/>
                  </a:lnTo>
                  <a:lnTo>
                    <a:pt x="936" y="3459"/>
                  </a:lnTo>
                  <a:lnTo>
                    <a:pt x="945" y="3423"/>
                  </a:lnTo>
                  <a:lnTo>
                    <a:pt x="953" y="3385"/>
                  </a:lnTo>
                  <a:lnTo>
                    <a:pt x="960" y="3349"/>
                  </a:lnTo>
                  <a:lnTo>
                    <a:pt x="969" y="3313"/>
                  </a:lnTo>
                  <a:lnTo>
                    <a:pt x="976" y="3276"/>
                  </a:lnTo>
                  <a:lnTo>
                    <a:pt x="984" y="3241"/>
                  </a:lnTo>
                  <a:lnTo>
                    <a:pt x="992" y="3205"/>
                  </a:lnTo>
                  <a:lnTo>
                    <a:pt x="1000" y="3169"/>
                  </a:lnTo>
                  <a:lnTo>
                    <a:pt x="1006" y="3133"/>
                  </a:lnTo>
                  <a:lnTo>
                    <a:pt x="1014" y="3097"/>
                  </a:lnTo>
                  <a:lnTo>
                    <a:pt x="1022" y="3061"/>
                  </a:lnTo>
                  <a:lnTo>
                    <a:pt x="1030" y="3026"/>
                  </a:lnTo>
                  <a:lnTo>
                    <a:pt x="1037" y="2992"/>
                  </a:lnTo>
                  <a:lnTo>
                    <a:pt x="1046" y="2957"/>
                  </a:lnTo>
                  <a:lnTo>
                    <a:pt x="1054" y="2919"/>
                  </a:lnTo>
                  <a:lnTo>
                    <a:pt x="1062" y="2882"/>
                  </a:lnTo>
                  <a:lnTo>
                    <a:pt x="1070" y="2845"/>
                  </a:lnTo>
                  <a:lnTo>
                    <a:pt x="1078" y="2808"/>
                  </a:lnTo>
                  <a:lnTo>
                    <a:pt x="1086" y="2770"/>
                  </a:lnTo>
                  <a:lnTo>
                    <a:pt x="1095" y="2734"/>
                  </a:lnTo>
                  <a:lnTo>
                    <a:pt x="1104" y="2697"/>
                  </a:lnTo>
                  <a:lnTo>
                    <a:pt x="1112" y="2660"/>
                  </a:lnTo>
                  <a:lnTo>
                    <a:pt x="1121" y="2624"/>
                  </a:lnTo>
                  <a:lnTo>
                    <a:pt x="1129" y="2587"/>
                  </a:lnTo>
                  <a:lnTo>
                    <a:pt x="1138" y="2550"/>
                  </a:lnTo>
                  <a:lnTo>
                    <a:pt x="1146" y="2513"/>
                  </a:lnTo>
                  <a:lnTo>
                    <a:pt x="1155" y="2477"/>
                  </a:lnTo>
                  <a:lnTo>
                    <a:pt x="1164" y="2439"/>
                  </a:lnTo>
                  <a:lnTo>
                    <a:pt x="1172" y="2402"/>
                  </a:lnTo>
                  <a:lnTo>
                    <a:pt x="1182" y="2367"/>
                  </a:lnTo>
                  <a:lnTo>
                    <a:pt x="1192" y="2329"/>
                  </a:lnTo>
                  <a:lnTo>
                    <a:pt x="1200" y="2293"/>
                  </a:lnTo>
                  <a:lnTo>
                    <a:pt x="1209" y="2256"/>
                  </a:lnTo>
                  <a:lnTo>
                    <a:pt x="1218" y="2220"/>
                  </a:lnTo>
                  <a:lnTo>
                    <a:pt x="1227" y="2183"/>
                  </a:lnTo>
                  <a:lnTo>
                    <a:pt x="1236" y="2146"/>
                  </a:lnTo>
                  <a:lnTo>
                    <a:pt x="1245" y="2111"/>
                  </a:lnTo>
                  <a:lnTo>
                    <a:pt x="1254" y="2073"/>
                  </a:lnTo>
                  <a:lnTo>
                    <a:pt x="1263" y="2037"/>
                  </a:lnTo>
                  <a:lnTo>
                    <a:pt x="1272" y="2000"/>
                  </a:lnTo>
                  <a:lnTo>
                    <a:pt x="1283" y="1964"/>
                  </a:lnTo>
                  <a:lnTo>
                    <a:pt x="1292" y="1928"/>
                  </a:lnTo>
                  <a:lnTo>
                    <a:pt x="1301" y="1891"/>
                  </a:lnTo>
                  <a:lnTo>
                    <a:pt x="1311" y="1855"/>
                  </a:lnTo>
                  <a:lnTo>
                    <a:pt x="1321" y="1818"/>
                  </a:lnTo>
                  <a:lnTo>
                    <a:pt x="1330" y="1782"/>
                  </a:lnTo>
                  <a:lnTo>
                    <a:pt x="1341" y="1746"/>
                  </a:lnTo>
                  <a:lnTo>
                    <a:pt x="1350" y="1709"/>
                  </a:lnTo>
                  <a:lnTo>
                    <a:pt x="1360" y="1673"/>
                  </a:lnTo>
                  <a:lnTo>
                    <a:pt x="1370" y="1637"/>
                  </a:lnTo>
                  <a:lnTo>
                    <a:pt x="1379" y="1600"/>
                  </a:lnTo>
                  <a:lnTo>
                    <a:pt x="1390" y="1564"/>
                  </a:lnTo>
                  <a:lnTo>
                    <a:pt x="1400" y="1529"/>
                  </a:lnTo>
                  <a:lnTo>
                    <a:pt x="1410" y="1492"/>
                  </a:lnTo>
                  <a:lnTo>
                    <a:pt x="1420" y="1456"/>
                  </a:lnTo>
                  <a:lnTo>
                    <a:pt x="1431" y="1419"/>
                  </a:lnTo>
                  <a:lnTo>
                    <a:pt x="1441" y="1384"/>
                  </a:lnTo>
                  <a:lnTo>
                    <a:pt x="1451" y="1347"/>
                  </a:lnTo>
                  <a:lnTo>
                    <a:pt x="1462" y="1311"/>
                  </a:lnTo>
                  <a:lnTo>
                    <a:pt x="1473" y="1275"/>
                  </a:lnTo>
                  <a:lnTo>
                    <a:pt x="1484" y="1239"/>
                  </a:lnTo>
                  <a:lnTo>
                    <a:pt x="1494" y="1203"/>
                  </a:lnTo>
                  <a:lnTo>
                    <a:pt x="1507" y="1167"/>
                  </a:lnTo>
                  <a:lnTo>
                    <a:pt x="1518" y="1131"/>
                  </a:lnTo>
                  <a:lnTo>
                    <a:pt x="1528" y="1096"/>
                  </a:lnTo>
                  <a:lnTo>
                    <a:pt x="1540" y="1060"/>
                  </a:lnTo>
                  <a:lnTo>
                    <a:pt x="1551" y="1024"/>
                  </a:lnTo>
                  <a:lnTo>
                    <a:pt x="1562" y="987"/>
                  </a:lnTo>
                  <a:lnTo>
                    <a:pt x="1574" y="951"/>
                  </a:lnTo>
                  <a:lnTo>
                    <a:pt x="1585" y="916"/>
                  </a:lnTo>
                  <a:lnTo>
                    <a:pt x="1597" y="880"/>
                  </a:lnTo>
                  <a:lnTo>
                    <a:pt x="1609" y="844"/>
                  </a:lnTo>
                  <a:lnTo>
                    <a:pt x="1620" y="809"/>
                  </a:lnTo>
                  <a:lnTo>
                    <a:pt x="1633" y="773"/>
                  </a:lnTo>
                  <a:lnTo>
                    <a:pt x="1645" y="737"/>
                  </a:lnTo>
                  <a:lnTo>
                    <a:pt x="1658" y="702"/>
                  </a:lnTo>
                  <a:lnTo>
                    <a:pt x="1670" y="665"/>
                  </a:lnTo>
                  <a:lnTo>
                    <a:pt x="1682" y="631"/>
                  </a:lnTo>
                  <a:lnTo>
                    <a:pt x="1694" y="594"/>
                  </a:lnTo>
                  <a:lnTo>
                    <a:pt x="1708" y="559"/>
                  </a:lnTo>
                  <a:lnTo>
                    <a:pt x="1719" y="523"/>
                  </a:lnTo>
                  <a:lnTo>
                    <a:pt x="1733" y="488"/>
                  </a:lnTo>
                  <a:lnTo>
                    <a:pt x="1745" y="452"/>
                  </a:lnTo>
                  <a:lnTo>
                    <a:pt x="1759" y="416"/>
                  </a:lnTo>
                  <a:lnTo>
                    <a:pt x="1772" y="381"/>
                  </a:lnTo>
                  <a:lnTo>
                    <a:pt x="1785" y="346"/>
                  </a:lnTo>
                  <a:lnTo>
                    <a:pt x="1799" y="311"/>
                  </a:lnTo>
                  <a:lnTo>
                    <a:pt x="1813" y="275"/>
                  </a:lnTo>
                  <a:lnTo>
                    <a:pt x="1827" y="238"/>
                  </a:lnTo>
                  <a:lnTo>
                    <a:pt x="1841" y="204"/>
                  </a:lnTo>
                  <a:lnTo>
                    <a:pt x="1842" y="198"/>
                  </a:lnTo>
                  <a:lnTo>
                    <a:pt x="1842" y="194"/>
                  </a:lnTo>
                  <a:lnTo>
                    <a:pt x="1841" y="189"/>
                  </a:lnTo>
                  <a:lnTo>
                    <a:pt x="1841" y="188"/>
                  </a:lnTo>
                  <a:lnTo>
                    <a:pt x="1878" y="189"/>
                  </a:lnTo>
                  <a:lnTo>
                    <a:pt x="1917" y="189"/>
                  </a:lnTo>
                  <a:lnTo>
                    <a:pt x="1956" y="189"/>
                  </a:lnTo>
                  <a:lnTo>
                    <a:pt x="1993" y="189"/>
                  </a:lnTo>
                  <a:lnTo>
                    <a:pt x="2032" y="189"/>
                  </a:lnTo>
                  <a:lnTo>
                    <a:pt x="2071" y="189"/>
                  </a:lnTo>
                  <a:lnTo>
                    <a:pt x="2108" y="189"/>
                  </a:lnTo>
                  <a:lnTo>
                    <a:pt x="2148" y="189"/>
                  </a:lnTo>
                  <a:lnTo>
                    <a:pt x="2185" y="189"/>
                  </a:lnTo>
                  <a:lnTo>
                    <a:pt x="2223" y="189"/>
                  </a:lnTo>
                  <a:lnTo>
                    <a:pt x="2261" y="189"/>
                  </a:lnTo>
                  <a:lnTo>
                    <a:pt x="2298" y="189"/>
                  </a:lnTo>
                  <a:lnTo>
                    <a:pt x="2337" y="188"/>
                  </a:lnTo>
                  <a:lnTo>
                    <a:pt x="2375" y="188"/>
                  </a:lnTo>
                  <a:lnTo>
                    <a:pt x="2413" y="188"/>
                  </a:lnTo>
                  <a:lnTo>
                    <a:pt x="2452" y="188"/>
                  </a:lnTo>
                  <a:lnTo>
                    <a:pt x="2489" y="188"/>
                  </a:lnTo>
                  <a:lnTo>
                    <a:pt x="2527" y="187"/>
                  </a:lnTo>
                  <a:lnTo>
                    <a:pt x="2565" y="187"/>
                  </a:lnTo>
                  <a:lnTo>
                    <a:pt x="2603" y="187"/>
                  </a:lnTo>
                  <a:lnTo>
                    <a:pt x="2640" y="187"/>
                  </a:lnTo>
                  <a:lnTo>
                    <a:pt x="2679" y="187"/>
                  </a:lnTo>
                  <a:lnTo>
                    <a:pt x="2716" y="188"/>
                  </a:lnTo>
                  <a:lnTo>
                    <a:pt x="2755" y="188"/>
                  </a:lnTo>
                  <a:lnTo>
                    <a:pt x="2794" y="188"/>
                  </a:lnTo>
                  <a:lnTo>
                    <a:pt x="2831" y="189"/>
                  </a:lnTo>
                  <a:lnTo>
                    <a:pt x="2869" y="189"/>
                  </a:lnTo>
                  <a:lnTo>
                    <a:pt x="2906" y="189"/>
                  </a:lnTo>
                  <a:lnTo>
                    <a:pt x="2945" y="190"/>
                  </a:lnTo>
                  <a:lnTo>
                    <a:pt x="2982" y="191"/>
                  </a:lnTo>
                  <a:lnTo>
                    <a:pt x="3020" y="192"/>
                  </a:lnTo>
                  <a:lnTo>
                    <a:pt x="3060" y="194"/>
                  </a:lnTo>
                  <a:lnTo>
                    <a:pt x="3097" y="195"/>
                  </a:lnTo>
                  <a:lnTo>
                    <a:pt x="3135" y="196"/>
                  </a:lnTo>
                  <a:lnTo>
                    <a:pt x="3172" y="198"/>
                  </a:lnTo>
                  <a:lnTo>
                    <a:pt x="3211" y="199"/>
                  </a:lnTo>
                  <a:lnTo>
                    <a:pt x="3249" y="200"/>
                  </a:lnTo>
                  <a:lnTo>
                    <a:pt x="3286" y="203"/>
                  </a:lnTo>
                  <a:lnTo>
                    <a:pt x="3324" y="205"/>
                  </a:lnTo>
                  <a:lnTo>
                    <a:pt x="3362" y="207"/>
                  </a:lnTo>
                  <a:lnTo>
                    <a:pt x="3402" y="210"/>
                  </a:lnTo>
                  <a:lnTo>
                    <a:pt x="3440" y="213"/>
                  </a:lnTo>
                  <a:lnTo>
                    <a:pt x="3477" y="215"/>
                  </a:lnTo>
                  <a:lnTo>
                    <a:pt x="3515" y="219"/>
                  </a:lnTo>
                  <a:lnTo>
                    <a:pt x="3553" y="223"/>
                  </a:lnTo>
                  <a:lnTo>
                    <a:pt x="3591" y="227"/>
                  </a:lnTo>
                  <a:lnTo>
                    <a:pt x="3629" y="230"/>
                  </a:lnTo>
                  <a:lnTo>
                    <a:pt x="3668" y="235"/>
                  </a:lnTo>
                  <a:lnTo>
                    <a:pt x="3706" y="239"/>
                  </a:lnTo>
                  <a:lnTo>
                    <a:pt x="3744" y="244"/>
                  </a:lnTo>
                  <a:lnTo>
                    <a:pt x="3785" y="249"/>
                  </a:lnTo>
                  <a:lnTo>
                    <a:pt x="3825" y="255"/>
                  </a:lnTo>
                  <a:lnTo>
                    <a:pt x="3862" y="261"/>
                  </a:lnTo>
                  <a:lnTo>
                    <a:pt x="3902" y="266"/>
                  </a:lnTo>
                  <a:lnTo>
                    <a:pt x="3941" y="273"/>
                  </a:lnTo>
                  <a:lnTo>
                    <a:pt x="3982" y="279"/>
                  </a:lnTo>
                  <a:lnTo>
                    <a:pt x="4019" y="286"/>
                  </a:lnTo>
                  <a:lnTo>
                    <a:pt x="4059" y="293"/>
                  </a:lnTo>
                  <a:lnTo>
                    <a:pt x="4099" y="299"/>
                  </a:lnTo>
                  <a:lnTo>
                    <a:pt x="4137" y="307"/>
                  </a:lnTo>
                  <a:lnTo>
                    <a:pt x="4176" y="314"/>
                  </a:lnTo>
                  <a:lnTo>
                    <a:pt x="4215" y="323"/>
                  </a:lnTo>
                  <a:lnTo>
                    <a:pt x="4252" y="331"/>
                  </a:lnTo>
                  <a:lnTo>
                    <a:pt x="4293" y="339"/>
                  </a:lnTo>
                  <a:lnTo>
                    <a:pt x="4331" y="347"/>
                  </a:lnTo>
                  <a:lnTo>
                    <a:pt x="4370" y="356"/>
                  </a:lnTo>
                  <a:lnTo>
                    <a:pt x="4408" y="365"/>
                  </a:lnTo>
                  <a:lnTo>
                    <a:pt x="4446" y="376"/>
                  </a:lnTo>
                  <a:lnTo>
                    <a:pt x="4486" y="383"/>
                  </a:lnTo>
                  <a:lnTo>
                    <a:pt x="4524" y="394"/>
                  </a:lnTo>
                  <a:lnTo>
                    <a:pt x="4562" y="404"/>
                  </a:lnTo>
                  <a:lnTo>
                    <a:pt x="4602" y="414"/>
                  </a:lnTo>
                  <a:lnTo>
                    <a:pt x="4639" y="424"/>
                  </a:lnTo>
                  <a:lnTo>
                    <a:pt x="4678" y="435"/>
                  </a:lnTo>
                  <a:lnTo>
                    <a:pt x="4715" y="445"/>
                  </a:lnTo>
                  <a:lnTo>
                    <a:pt x="4753" y="456"/>
                  </a:lnTo>
                  <a:lnTo>
                    <a:pt x="4794" y="469"/>
                  </a:lnTo>
                  <a:lnTo>
                    <a:pt x="4835" y="481"/>
                  </a:lnTo>
                  <a:lnTo>
                    <a:pt x="4876" y="494"/>
                  </a:lnTo>
                  <a:lnTo>
                    <a:pt x="4916" y="507"/>
                  </a:lnTo>
                  <a:lnTo>
                    <a:pt x="4956" y="520"/>
                  </a:lnTo>
                  <a:lnTo>
                    <a:pt x="4997" y="535"/>
                  </a:lnTo>
                  <a:lnTo>
                    <a:pt x="5037" y="549"/>
                  </a:lnTo>
                  <a:lnTo>
                    <a:pt x="5077" y="563"/>
                  </a:lnTo>
                  <a:lnTo>
                    <a:pt x="5117" y="578"/>
                  </a:lnTo>
                  <a:lnTo>
                    <a:pt x="5156" y="593"/>
                  </a:lnTo>
                  <a:lnTo>
                    <a:pt x="5196" y="607"/>
                  </a:lnTo>
                  <a:lnTo>
                    <a:pt x="5236" y="625"/>
                  </a:lnTo>
                  <a:lnTo>
                    <a:pt x="5273" y="642"/>
                  </a:lnTo>
                  <a:lnTo>
                    <a:pt x="5311" y="660"/>
                  </a:lnTo>
                  <a:lnTo>
                    <a:pt x="5349" y="678"/>
                  </a:lnTo>
                  <a:lnTo>
                    <a:pt x="5386" y="697"/>
                  </a:lnTo>
                  <a:lnTo>
                    <a:pt x="5424" y="715"/>
                  </a:lnTo>
                  <a:lnTo>
                    <a:pt x="5462" y="733"/>
                  </a:lnTo>
                  <a:lnTo>
                    <a:pt x="5501" y="747"/>
                  </a:lnTo>
                  <a:lnTo>
                    <a:pt x="5542" y="761"/>
                  </a:lnTo>
                  <a:lnTo>
                    <a:pt x="5580" y="771"/>
                  </a:lnTo>
                  <a:lnTo>
                    <a:pt x="5562" y="804"/>
                  </a:lnTo>
                  <a:lnTo>
                    <a:pt x="5545" y="837"/>
                  </a:lnTo>
                  <a:lnTo>
                    <a:pt x="5528" y="869"/>
                  </a:lnTo>
                  <a:lnTo>
                    <a:pt x="5509" y="903"/>
                  </a:lnTo>
                  <a:lnTo>
                    <a:pt x="5492" y="937"/>
                  </a:lnTo>
                  <a:lnTo>
                    <a:pt x="5477" y="971"/>
                  </a:lnTo>
                  <a:lnTo>
                    <a:pt x="5460" y="1007"/>
                  </a:lnTo>
                  <a:lnTo>
                    <a:pt x="5446" y="1041"/>
                  </a:lnTo>
                  <a:lnTo>
                    <a:pt x="5430" y="1076"/>
                  </a:lnTo>
                  <a:lnTo>
                    <a:pt x="5416" y="1111"/>
                  </a:lnTo>
                  <a:lnTo>
                    <a:pt x="5402" y="1148"/>
                  </a:lnTo>
                  <a:lnTo>
                    <a:pt x="5387" y="1183"/>
                  </a:lnTo>
                  <a:lnTo>
                    <a:pt x="5374" y="1218"/>
                  </a:lnTo>
                  <a:lnTo>
                    <a:pt x="5360" y="1254"/>
                  </a:lnTo>
                  <a:lnTo>
                    <a:pt x="5347" y="1291"/>
                  </a:lnTo>
                  <a:lnTo>
                    <a:pt x="5334" y="1326"/>
                  </a:lnTo>
                  <a:lnTo>
                    <a:pt x="5321" y="1364"/>
                  </a:lnTo>
                  <a:lnTo>
                    <a:pt x="5308" y="1400"/>
                  </a:lnTo>
                  <a:lnTo>
                    <a:pt x="5296" y="1436"/>
                  </a:lnTo>
                  <a:lnTo>
                    <a:pt x="5284" y="1473"/>
                  </a:lnTo>
                  <a:lnTo>
                    <a:pt x="5271" y="1509"/>
                  </a:lnTo>
                  <a:lnTo>
                    <a:pt x="5259" y="1546"/>
                  </a:lnTo>
                  <a:lnTo>
                    <a:pt x="5247" y="1582"/>
                  </a:lnTo>
                  <a:lnTo>
                    <a:pt x="5236" y="1617"/>
                  </a:lnTo>
                  <a:lnTo>
                    <a:pt x="5225" y="1654"/>
                  </a:lnTo>
                  <a:lnTo>
                    <a:pt x="5212" y="1689"/>
                  </a:lnTo>
                  <a:lnTo>
                    <a:pt x="5200" y="1725"/>
                  </a:lnTo>
                  <a:lnTo>
                    <a:pt x="5188" y="1762"/>
                  </a:lnTo>
                  <a:lnTo>
                    <a:pt x="5176" y="1797"/>
                  </a:lnTo>
                  <a:lnTo>
                    <a:pt x="5163" y="1832"/>
                  </a:lnTo>
                  <a:lnTo>
                    <a:pt x="5152" y="1866"/>
                  </a:lnTo>
                  <a:lnTo>
                    <a:pt x="5139" y="1901"/>
                  </a:lnTo>
                  <a:lnTo>
                    <a:pt x="5128" y="1938"/>
                  </a:lnTo>
                  <a:lnTo>
                    <a:pt x="5115" y="1974"/>
                  </a:lnTo>
                  <a:lnTo>
                    <a:pt x="5103" y="2011"/>
                  </a:lnTo>
                  <a:lnTo>
                    <a:pt x="5090" y="2047"/>
                  </a:lnTo>
                  <a:lnTo>
                    <a:pt x="5079" y="2083"/>
                  </a:lnTo>
                  <a:lnTo>
                    <a:pt x="5067" y="2121"/>
                  </a:lnTo>
                  <a:lnTo>
                    <a:pt x="5054" y="2157"/>
                  </a:lnTo>
                  <a:lnTo>
                    <a:pt x="5042" y="2194"/>
                  </a:lnTo>
                  <a:lnTo>
                    <a:pt x="5030" y="2230"/>
                  </a:lnTo>
                  <a:lnTo>
                    <a:pt x="5019" y="2268"/>
                  </a:lnTo>
                  <a:lnTo>
                    <a:pt x="5006" y="2304"/>
                  </a:lnTo>
                  <a:lnTo>
                    <a:pt x="4995" y="2340"/>
                  </a:lnTo>
                  <a:lnTo>
                    <a:pt x="4982" y="2377"/>
                  </a:lnTo>
                  <a:lnTo>
                    <a:pt x="4971" y="2413"/>
                  </a:lnTo>
                  <a:lnTo>
                    <a:pt x="4959" y="2451"/>
                  </a:lnTo>
                  <a:lnTo>
                    <a:pt x="4947" y="2488"/>
                  </a:lnTo>
                  <a:lnTo>
                    <a:pt x="4936" y="2525"/>
                  </a:lnTo>
                  <a:lnTo>
                    <a:pt x="4924" y="2561"/>
                  </a:lnTo>
                  <a:lnTo>
                    <a:pt x="4913" y="2598"/>
                  </a:lnTo>
                  <a:lnTo>
                    <a:pt x="4902" y="2635"/>
                  </a:lnTo>
                  <a:lnTo>
                    <a:pt x="4889" y="2671"/>
                  </a:lnTo>
                  <a:lnTo>
                    <a:pt x="4878" y="2709"/>
                  </a:lnTo>
                  <a:lnTo>
                    <a:pt x="4866" y="2745"/>
                  </a:lnTo>
                  <a:lnTo>
                    <a:pt x="4855" y="2783"/>
                  </a:lnTo>
                  <a:lnTo>
                    <a:pt x="4844" y="2819"/>
                  </a:lnTo>
                  <a:lnTo>
                    <a:pt x="4833" y="2857"/>
                  </a:lnTo>
                  <a:lnTo>
                    <a:pt x="4822" y="2893"/>
                  </a:lnTo>
                  <a:lnTo>
                    <a:pt x="4810" y="2931"/>
                  </a:lnTo>
                  <a:lnTo>
                    <a:pt x="4798" y="2967"/>
                  </a:lnTo>
                  <a:lnTo>
                    <a:pt x="4788" y="3003"/>
                  </a:lnTo>
                  <a:lnTo>
                    <a:pt x="4777" y="3041"/>
                  </a:lnTo>
                  <a:lnTo>
                    <a:pt x="4766" y="3078"/>
                  </a:lnTo>
                  <a:lnTo>
                    <a:pt x="4755" y="3115"/>
                  </a:lnTo>
                  <a:lnTo>
                    <a:pt x="4745" y="3151"/>
                  </a:lnTo>
                  <a:lnTo>
                    <a:pt x="4733" y="3189"/>
                  </a:lnTo>
                  <a:lnTo>
                    <a:pt x="4723" y="3227"/>
                  </a:lnTo>
                  <a:lnTo>
                    <a:pt x="4712" y="3264"/>
                  </a:lnTo>
                  <a:lnTo>
                    <a:pt x="4703" y="3300"/>
                  </a:lnTo>
                  <a:lnTo>
                    <a:pt x="4692" y="3338"/>
                  </a:lnTo>
                  <a:lnTo>
                    <a:pt x="4681" y="3376"/>
                  </a:lnTo>
                  <a:lnTo>
                    <a:pt x="4671" y="3412"/>
                  </a:lnTo>
                  <a:lnTo>
                    <a:pt x="4661" y="3448"/>
                  </a:lnTo>
                  <a:lnTo>
                    <a:pt x="4650" y="3487"/>
                  </a:lnTo>
                  <a:lnTo>
                    <a:pt x="4640" y="3522"/>
                  </a:lnTo>
                  <a:lnTo>
                    <a:pt x="4631" y="3559"/>
                  </a:lnTo>
                  <a:lnTo>
                    <a:pt x="4621" y="3596"/>
                  </a:lnTo>
                  <a:lnTo>
                    <a:pt x="4612" y="3632"/>
                  </a:lnTo>
                  <a:lnTo>
                    <a:pt x="4602" y="3668"/>
                  </a:lnTo>
                  <a:lnTo>
                    <a:pt x="4591" y="3705"/>
                  </a:lnTo>
                  <a:lnTo>
                    <a:pt x="4581" y="3742"/>
                  </a:lnTo>
                  <a:lnTo>
                    <a:pt x="4571" y="3778"/>
                  </a:lnTo>
                  <a:lnTo>
                    <a:pt x="4562" y="3815"/>
                  </a:lnTo>
                  <a:lnTo>
                    <a:pt x="4553" y="3850"/>
                  </a:lnTo>
                  <a:lnTo>
                    <a:pt x="4544" y="3888"/>
                  </a:lnTo>
                  <a:lnTo>
                    <a:pt x="4533" y="3924"/>
                  </a:lnTo>
                  <a:lnTo>
                    <a:pt x="4524" y="3962"/>
                  </a:lnTo>
                  <a:lnTo>
                    <a:pt x="4515" y="3998"/>
                  </a:lnTo>
                  <a:lnTo>
                    <a:pt x="4507" y="4035"/>
                  </a:lnTo>
                  <a:lnTo>
                    <a:pt x="4498" y="4071"/>
                  </a:lnTo>
                  <a:lnTo>
                    <a:pt x="4489" y="4109"/>
                  </a:lnTo>
                  <a:lnTo>
                    <a:pt x="4481" y="4145"/>
                  </a:lnTo>
                  <a:lnTo>
                    <a:pt x="4472" y="4181"/>
                  </a:lnTo>
                  <a:lnTo>
                    <a:pt x="4464" y="4219"/>
                  </a:lnTo>
                  <a:lnTo>
                    <a:pt x="4455" y="4255"/>
                  </a:lnTo>
                  <a:lnTo>
                    <a:pt x="4446" y="4293"/>
                  </a:lnTo>
                  <a:lnTo>
                    <a:pt x="4438" y="4330"/>
                  </a:lnTo>
                  <a:lnTo>
                    <a:pt x="4430" y="4367"/>
                  </a:lnTo>
                  <a:lnTo>
                    <a:pt x="4422" y="4403"/>
                  </a:lnTo>
                  <a:lnTo>
                    <a:pt x="4415" y="4441"/>
                  </a:lnTo>
                  <a:lnTo>
                    <a:pt x="4407" y="4478"/>
                  </a:lnTo>
                  <a:lnTo>
                    <a:pt x="4399" y="4514"/>
                  </a:lnTo>
                  <a:lnTo>
                    <a:pt x="4391" y="4551"/>
                  </a:lnTo>
                  <a:lnTo>
                    <a:pt x="4386" y="4588"/>
                  </a:lnTo>
                  <a:lnTo>
                    <a:pt x="4378" y="4626"/>
                  </a:lnTo>
                  <a:lnTo>
                    <a:pt x="4372" y="4662"/>
                  </a:lnTo>
                  <a:lnTo>
                    <a:pt x="4364" y="4700"/>
                  </a:lnTo>
                  <a:lnTo>
                    <a:pt x="4357" y="4737"/>
                  </a:lnTo>
                  <a:lnTo>
                    <a:pt x="4351" y="4775"/>
                  </a:lnTo>
                  <a:lnTo>
                    <a:pt x="4345" y="4812"/>
                  </a:lnTo>
                  <a:lnTo>
                    <a:pt x="4339" y="4849"/>
                  </a:lnTo>
                  <a:lnTo>
                    <a:pt x="4333" y="4886"/>
                  </a:lnTo>
                  <a:lnTo>
                    <a:pt x="4326" y="4923"/>
                  </a:lnTo>
                  <a:lnTo>
                    <a:pt x="4321" y="4962"/>
                  </a:lnTo>
                  <a:lnTo>
                    <a:pt x="4315" y="5001"/>
                  </a:lnTo>
                  <a:lnTo>
                    <a:pt x="4310" y="5040"/>
                  </a:lnTo>
                  <a:lnTo>
                    <a:pt x="4305" y="5080"/>
                  </a:lnTo>
                  <a:lnTo>
                    <a:pt x="4299" y="5118"/>
                  </a:lnTo>
                  <a:lnTo>
                    <a:pt x="4295" y="5158"/>
                  </a:lnTo>
                  <a:lnTo>
                    <a:pt x="4290" y="5197"/>
                  </a:lnTo>
                  <a:lnTo>
                    <a:pt x="4285" y="5237"/>
                  </a:lnTo>
                  <a:lnTo>
                    <a:pt x="4282" y="5275"/>
                  </a:lnTo>
                  <a:lnTo>
                    <a:pt x="4276" y="5315"/>
                  </a:lnTo>
                  <a:lnTo>
                    <a:pt x="4273" y="5354"/>
                  </a:lnTo>
                  <a:lnTo>
                    <a:pt x="4270" y="5392"/>
                  </a:lnTo>
                  <a:lnTo>
                    <a:pt x="4266" y="5432"/>
                  </a:lnTo>
                  <a:lnTo>
                    <a:pt x="4264" y="5472"/>
                  </a:lnTo>
                  <a:lnTo>
                    <a:pt x="4262" y="5511"/>
                  </a:lnTo>
                  <a:lnTo>
                    <a:pt x="4260" y="5550"/>
                  </a:lnTo>
                  <a:lnTo>
                    <a:pt x="4258" y="5592"/>
                  </a:lnTo>
                  <a:lnTo>
                    <a:pt x="4256" y="5634"/>
                  </a:lnTo>
                  <a:lnTo>
                    <a:pt x="4255" y="5678"/>
                  </a:lnTo>
                  <a:lnTo>
                    <a:pt x="4255" y="5720"/>
                  </a:lnTo>
                  <a:lnTo>
                    <a:pt x="4255" y="5763"/>
                  </a:lnTo>
                  <a:lnTo>
                    <a:pt x="4257" y="5806"/>
                  </a:lnTo>
                  <a:lnTo>
                    <a:pt x="4260" y="5847"/>
                  </a:lnTo>
                  <a:lnTo>
                    <a:pt x="4266" y="5889"/>
                  </a:lnTo>
                  <a:lnTo>
                    <a:pt x="4274" y="5930"/>
                  </a:lnTo>
                  <a:lnTo>
                    <a:pt x="4287" y="5970"/>
                  </a:lnTo>
                  <a:lnTo>
                    <a:pt x="4300" y="6009"/>
                  </a:lnTo>
                  <a:lnTo>
                    <a:pt x="4317" y="6045"/>
                  </a:lnTo>
                  <a:lnTo>
                    <a:pt x="4338" y="6080"/>
                  </a:lnTo>
                  <a:lnTo>
                    <a:pt x="4362" y="6114"/>
                  </a:lnTo>
                  <a:lnTo>
                    <a:pt x="4391" y="6140"/>
                  </a:lnTo>
                  <a:lnTo>
                    <a:pt x="4429" y="6156"/>
                  </a:lnTo>
                  <a:lnTo>
                    <a:pt x="4471" y="6162"/>
                  </a:lnTo>
                  <a:lnTo>
                    <a:pt x="4513" y="6159"/>
                  </a:lnTo>
                  <a:lnTo>
                    <a:pt x="4553" y="6147"/>
                  </a:lnTo>
                  <a:lnTo>
                    <a:pt x="4589" y="6126"/>
                  </a:lnTo>
                  <a:lnTo>
                    <a:pt x="4603" y="6112"/>
                  </a:lnTo>
                  <a:lnTo>
                    <a:pt x="4614" y="6097"/>
                  </a:lnTo>
                  <a:lnTo>
                    <a:pt x="4623" y="6080"/>
                  </a:lnTo>
                  <a:lnTo>
                    <a:pt x="4638" y="6043"/>
                  </a:lnTo>
                  <a:lnTo>
                    <a:pt x="4649" y="6003"/>
                  </a:lnTo>
                  <a:lnTo>
                    <a:pt x="4657" y="5963"/>
                  </a:lnTo>
                  <a:lnTo>
                    <a:pt x="4663" y="5923"/>
                  </a:lnTo>
                  <a:lnTo>
                    <a:pt x="4666" y="5882"/>
                  </a:lnTo>
                  <a:lnTo>
                    <a:pt x="4667" y="5841"/>
                  </a:lnTo>
                  <a:lnTo>
                    <a:pt x="4669" y="5799"/>
                  </a:lnTo>
                  <a:lnTo>
                    <a:pt x="4667" y="5757"/>
                  </a:lnTo>
                  <a:lnTo>
                    <a:pt x="4666" y="5716"/>
                  </a:lnTo>
                  <a:lnTo>
                    <a:pt x="4665" y="5674"/>
                  </a:lnTo>
                  <a:lnTo>
                    <a:pt x="4663" y="5632"/>
                  </a:lnTo>
                  <a:lnTo>
                    <a:pt x="4663" y="5591"/>
                  </a:lnTo>
                  <a:lnTo>
                    <a:pt x="4664" y="5550"/>
                  </a:lnTo>
                  <a:lnTo>
                    <a:pt x="4666" y="5511"/>
                  </a:lnTo>
                  <a:lnTo>
                    <a:pt x="4669" y="5471"/>
                  </a:lnTo>
                  <a:lnTo>
                    <a:pt x="4671" y="5430"/>
                  </a:lnTo>
                  <a:lnTo>
                    <a:pt x="4674" y="5390"/>
                  </a:lnTo>
                  <a:lnTo>
                    <a:pt x="4678" y="5350"/>
                  </a:lnTo>
                  <a:lnTo>
                    <a:pt x="4681" y="5310"/>
                  </a:lnTo>
                  <a:lnTo>
                    <a:pt x="4686" y="5271"/>
                  </a:lnTo>
                  <a:lnTo>
                    <a:pt x="4689" y="5231"/>
                  </a:lnTo>
                  <a:lnTo>
                    <a:pt x="4695" y="5191"/>
                  </a:lnTo>
                  <a:lnTo>
                    <a:pt x="4699" y="5152"/>
                  </a:lnTo>
                  <a:lnTo>
                    <a:pt x="4705" y="5113"/>
                  </a:lnTo>
                  <a:lnTo>
                    <a:pt x="4711" y="5073"/>
                  </a:lnTo>
                  <a:lnTo>
                    <a:pt x="4716" y="5033"/>
                  </a:lnTo>
                  <a:lnTo>
                    <a:pt x="4722" y="4993"/>
                  </a:lnTo>
                  <a:lnTo>
                    <a:pt x="4729" y="4953"/>
                  </a:lnTo>
                  <a:lnTo>
                    <a:pt x="4732" y="4931"/>
                  </a:lnTo>
                  <a:lnTo>
                    <a:pt x="4737" y="4909"/>
                  </a:lnTo>
                  <a:lnTo>
                    <a:pt x="4740" y="4885"/>
                  </a:lnTo>
                  <a:lnTo>
                    <a:pt x="4747" y="4848"/>
                  </a:lnTo>
                  <a:lnTo>
                    <a:pt x="4753" y="4811"/>
                  </a:lnTo>
                  <a:lnTo>
                    <a:pt x="4760" y="4774"/>
                  </a:lnTo>
                  <a:lnTo>
                    <a:pt x="4768" y="4736"/>
                  </a:lnTo>
                  <a:lnTo>
                    <a:pt x="4773" y="4699"/>
                  </a:lnTo>
                  <a:lnTo>
                    <a:pt x="4781" y="4660"/>
                  </a:lnTo>
                  <a:lnTo>
                    <a:pt x="4788" y="4624"/>
                  </a:lnTo>
                  <a:lnTo>
                    <a:pt x="4796" y="4586"/>
                  </a:lnTo>
                  <a:lnTo>
                    <a:pt x="4803" y="4549"/>
                  </a:lnTo>
                  <a:lnTo>
                    <a:pt x="4812" y="4511"/>
                  </a:lnTo>
                  <a:lnTo>
                    <a:pt x="4819" y="4474"/>
                  </a:lnTo>
                  <a:lnTo>
                    <a:pt x="4828" y="4437"/>
                  </a:lnTo>
                  <a:lnTo>
                    <a:pt x="4835" y="4400"/>
                  </a:lnTo>
                  <a:lnTo>
                    <a:pt x="4843" y="4362"/>
                  </a:lnTo>
                  <a:lnTo>
                    <a:pt x="4851" y="4325"/>
                  </a:lnTo>
                  <a:lnTo>
                    <a:pt x="4860" y="4287"/>
                  </a:lnTo>
                  <a:lnTo>
                    <a:pt x="4868" y="4250"/>
                  </a:lnTo>
                  <a:lnTo>
                    <a:pt x="4877" y="4213"/>
                  </a:lnTo>
                  <a:lnTo>
                    <a:pt x="4885" y="4176"/>
                  </a:lnTo>
                  <a:lnTo>
                    <a:pt x="4894" y="4138"/>
                  </a:lnTo>
                  <a:lnTo>
                    <a:pt x="4904" y="4102"/>
                  </a:lnTo>
                  <a:lnTo>
                    <a:pt x="4912" y="4065"/>
                  </a:lnTo>
                  <a:lnTo>
                    <a:pt x="4921" y="4028"/>
                  </a:lnTo>
                  <a:lnTo>
                    <a:pt x="4931" y="3990"/>
                  </a:lnTo>
                  <a:lnTo>
                    <a:pt x="4940" y="3954"/>
                  </a:lnTo>
                  <a:lnTo>
                    <a:pt x="4949" y="3916"/>
                  </a:lnTo>
                  <a:lnTo>
                    <a:pt x="4959" y="3879"/>
                  </a:lnTo>
                  <a:lnTo>
                    <a:pt x="4968" y="3842"/>
                  </a:lnTo>
                  <a:lnTo>
                    <a:pt x="4978" y="3806"/>
                  </a:lnTo>
                  <a:lnTo>
                    <a:pt x="4987" y="3769"/>
                  </a:lnTo>
                  <a:lnTo>
                    <a:pt x="4996" y="3731"/>
                  </a:lnTo>
                  <a:lnTo>
                    <a:pt x="5006" y="3695"/>
                  </a:lnTo>
                  <a:lnTo>
                    <a:pt x="5015" y="3658"/>
                  </a:lnTo>
                  <a:lnTo>
                    <a:pt x="5026" y="3621"/>
                  </a:lnTo>
                  <a:lnTo>
                    <a:pt x="5036" y="3584"/>
                  </a:lnTo>
                  <a:lnTo>
                    <a:pt x="5045" y="3548"/>
                  </a:lnTo>
                  <a:lnTo>
                    <a:pt x="5055" y="3510"/>
                  </a:lnTo>
                  <a:lnTo>
                    <a:pt x="5064" y="3473"/>
                  </a:lnTo>
                  <a:lnTo>
                    <a:pt x="5076" y="3437"/>
                  </a:lnTo>
                  <a:lnTo>
                    <a:pt x="5085" y="3399"/>
                  </a:lnTo>
                  <a:lnTo>
                    <a:pt x="5095" y="3363"/>
                  </a:lnTo>
                  <a:lnTo>
                    <a:pt x="5105" y="3325"/>
                  </a:lnTo>
                  <a:lnTo>
                    <a:pt x="5117" y="3288"/>
                  </a:lnTo>
                  <a:lnTo>
                    <a:pt x="5126" y="3251"/>
                  </a:lnTo>
                  <a:lnTo>
                    <a:pt x="5137" y="3215"/>
                  </a:lnTo>
                  <a:lnTo>
                    <a:pt x="5147" y="3176"/>
                  </a:lnTo>
                  <a:lnTo>
                    <a:pt x="5158" y="3140"/>
                  </a:lnTo>
                  <a:lnTo>
                    <a:pt x="5169" y="3102"/>
                  </a:lnTo>
                  <a:lnTo>
                    <a:pt x="5179" y="3066"/>
                  </a:lnTo>
                  <a:lnTo>
                    <a:pt x="5189" y="3029"/>
                  </a:lnTo>
                  <a:lnTo>
                    <a:pt x="5200" y="2992"/>
                  </a:lnTo>
                  <a:lnTo>
                    <a:pt x="5212" y="2956"/>
                  </a:lnTo>
                  <a:lnTo>
                    <a:pt x="5222" y="2919"/>
                  </a:lnTo>
                  <a:lnTo>
                    <a:pt x="5233" y="2882"/>
                  </a:lnTo>
                  <a:lnTo>
                    <a:pt x="5244" y="2845"/>
                  </a:lnTo>
                  <a:lnTo>
                    <a:pt x="5255" y="2808"/>
                  </a:lnTo>
                  <a:lnTo>
                    <a:pt x="5266" y="2770"/>
                  </a:lnTo>
                  <a:lnTo>
                    <a:pt x="5276" y="2734"/>
                  </a:lnTo>
                  <a:lnTo>
                    <a:pt x="5287" y="2697"/>
                  </a:lnTo>
                  <a:lnTo>
                    <a:pt x="5298" y="2661"/>
                  </a:lnTo>
                  <a:lnTo>
                    <a:pt x="5309" y="2625"/>
                  </a:lnTo>
                  <a:lnTo>
                    <a:pt x="5319" y="2587"/>
                  </a:lnTo>
                  <a:lnTo>
                    <a:pt x="5330" y="2551"/>
                  </a:lnTo>
                  <a:lnTo>
                    <a:pt x="5342" y="2514"/>
                  </a:lnTo>
                  <a:lnTo>
                    <a:pt x="5353" y="2477"/>
                  </a:lnTo>
                  <a:lnTo>
                    <a:pt x="5363" y="2439"/>
                  </a:lnTo>
                  <a:lnTo>
                    <a:pt x="5375" y="2403"/>
                  </a:lnTo>
                  <a:lnTo>
                    <a:pt x="5386" y="2367"/>
                  </a:lnTo>
                  <a:lnTo>
                    <a:pt x="5397" y="2330"/>
                  </a:lnTo>
                  <a:lnTo>
                    <a:pt x="5409" y="2294"/>
                  </a:lnTo>
                  <a:lnTo>
                    <a:pt x="5419" y="2256"/>
                  </a:lnTo>
                  <a:lnTo>
                    <a:pt x="5430" y="2220"/>
                  </a:lnTo>
                  <a:lnTo>
                    <a:pt x="5442" y="2183"/>
                  </a:lnTo>
                  <a:lnTo>
                    <a:pt x="5452" y="2147"/>
                  </a:lnTo>
                  <a:lnTo>
                    <a:pt x="5463" y="2111"/>
                  </a:lnTo>
                  <a:lnTo>
                    <a:pt x="5475" y="2073"/>
                  </a:lnTo>
                  <a:lnTo>
                    <a:pt x="5486" y="2036"/>
                  </a:lnTo>
                  <a:lnTo>
                    <a:pt x="5497" y="2000"/>
                  </a:lnTo>
                  <a:lnTo>
                    <a:pt x="5508" y="1964"/>
                  </a:lnTo>
                  <a:lnTo>
                    <a:pt x="5521" y="1929"/>
                  </a:lnTo>
                  <a:lnTo>
                    <a:pt x="5533" y="1894"/>
                  </a:lnTo>
                  <a:lnTo>
                    <a:pt x="5544" y="1858"/>
                  </a:lnTo>
                  <a:lnTo>
                    <a:pt x="5555" y="1822"/>
                  </a:lnTo>
                  <a:lnTo>
                    <a:pt x="5567" y="1785"/>
                  </a:lnTo>
                  <a:lnTo>
                    <a:pt x="5578" y="1749"/>
                  </a:lnTo>
                  <a:lnTo>
                    <a:pt x="5590" y="1713"/>
                  </a:lnTo>
                  <a:lnTo>
                    <a:pt x="5602" y="1675"/>
                  </a:lnTo>
                  <a:lnTo>
                    <a:pt x="5613" y="1639"/>
                  </a:lnTo>
                  <a:lnTo>
                    <a:pt x="5625" y="1602"/>
                  </a:lnTo>
                  <a:lnTo>
                    <a:pt x="5636" y="1565"/>
                  </a:lnTo>
                  <a:lnTo>
                    <a:pt x="5648" y="1527"/>
                  </a:lnTo>
                  <a:lnTo>
                    <a:pt x="5659" y="1491"/>
                  </a:lnTo>
                  <a:lnTo>
                    <a:pt x="5670" y="1453"/>
                  </a:lnTo>
                  <a:lnTo>
                    <a:pt x="5681" y="1416"/>
                  </a:lnTo>
                  <a:lnTo>
                    <a:pt x="5692" y="1378"/>
                  </a:lnTo>
                  <a:lnTo>
                    <a:pt x="5702" y="1340"/>
                  </a:lnTo>
                  <a:lnTo>
                    <a:pt x="5712" y="1302"/>
                  </a:lnTo>
                  <a:lnTo>
                    <a:pt x="5721" y="1265"/>
                  </a:lnTo>
                  <a:lnTo>
                    <a:pt x="5731" y="1227"/>
                  </a:lnTo>
                  <a:lnTo>
                    <a:pt x="5740" y="1190"/>
                  </a:lnTo>
                  <a:lnTo>
                    <a:pt x="5749" y="1152"/>
                  </a:lnTo>
                  <a:lnTo>
                    <a:pt x="5757" y="1115"/>
                  </a:lnTo>
                  <a:lnTo>
                    <a:pt x="5764" y="1078"/>
                  </a:lnTo>
                  <a:lnTo>
                    <a:pt x="5771" y="1041"/>
                  </a:lnTo>
                  <a:lnTo>
                    <a:pt x="5778" y="1003"/>
                  </a:lnTo>
                  <a:lnTo>
                    <a:pt x="5784" y="965"/>
                  </a:lnTo>
                  <a:lnTo>
                    <a:pt x="5790" y="927"/>
                  </a:lnTo>
                  <a:lnTo>
                    <a:pt x="5794" y="889"/>
                  </a:lnTo>
                  <a:lnTo>
                    <a:pt x="5799" y="852"/>
                  </a:lnTo>
                  <a:lnTo>
                    <a:pt x="5802" y="814"/>
                  </a:lnTo>
                  <a:lnTo>
                    <a:pt x="5804" y="778"/>
                  </a:lnTo>
                  <a:lnTo>
                    <a:pt x="5807" y="741"/>
                  </a:lnTo>
                  <a:lnTo>
                    <a:pt x="5808" y="704"/>
                  </a:lnTo>
                  <a:lnTo>
                    <a:pt x="5809" y="667"/>
                  </a:lnTo>
                  <a:lnTo>
                    <a:pt x="5798" y="627"/>
                  </a:lnTo>
                  <a:lnTo>
                    <a:pt x="5769" y="602"/>
                  </a:lnTo>
                  <a:lnTo>
                    <a:pt x="5734" y="595"/>
                  </a:lnTo>
                  <a:lnTo>
                    <a:pt x="5733" y="594"/>
                  </a:lnTo>
                  <a:lnTo>
                    <a:pt x="5733" y="593"/>
                  </a:lnTo>
                  <a:lnTo>
                    <a:pt x="5732" y="593"/>
                  </a:lnTo>
                  <a:lnTo>
                    <a:pt x="5704" y="565"/>
                  </a:lnTo>
                  <a:lnTo>
                    <a:pt x="5675" y="542"/>
                  </a:lnTo>
                  <a:lnTo>
                    <a:pt x="5643" y="520"/>
                  </a:lnTo>
                  <a:lnTo>
                    <a:pt x="5609" y="502"/>
                  </a:lnTo>
                  <a:lnTo>
                    <a:pt x="5572" y="485"/>
                  </a:lnTo>
                  <a:lnTo>
                    <a:pt x="5536" y="468"/>
                  </a:lnTo>
                  <a:lnTo>
                    <a:pt x="5495" y="454"/>
                  </a:lnTo>
                  <a:lnTo>
                    <a:pt x="5458" y="440"/>
                  </a:lnTo>
                  <a:lnTo>
                    <a:pt x="5420" y="428"/>
                  </a:lnTo>
                  <a:lnTo>
                    <a:pt x="5383" y="415"/>
                  </a:lnTo>
                  <a:lnTo>
                    <a:pt x="5346" y="402"/>
                  </a:lnTo>
                  <a:lnTo>
                    <a:pt x="5311" y="389"/>
                  </a:lnTo>
                  <a:lnTo>
                    <a:pt x="5273" y="376"/>
                  </a:lnTo>
                  <a:lnTo>
                    <a:pt x="5236" y="362"/>
                  </a:lnTo>
                  <a:lnTo>
                    <a:pt x="5197" y="349"/>
                  </a:lnTo>
                  <a:lnTo>
                    <a:pt x="5160" y="337"/>
                  </a:lnTo>
                  <a:lnTo>
                    <a:pt x="5121" y="323"/>
                  </a:lnTo>
                  <a:lnTo>
                    <a:pt x="5084" y="311"/>
                  </a:lnTo>
                  <a:lnTo>
                    <a:pt x="5045" y="299"/>
                  </a:lnTo>
                  <a:lnTo>
                    <a:pt x="5007" y="288"/>
                  </a:lnTo>
                  <a:lnTo>
                    <a:pt x="4970" y="277"/>
                  </a:lnTo>
                  <a:lnTo>
                    <a:pt x="4931" y="265"/>
                  </a:lnTo>
                  <a:lnTo>
                    <a:pt x="4891" y="255"/>
                  </a:lnTo>
                  <a:lnTo>
                    <a:pt x="4854" y="244"/>
                  </a:lnTo>
                  <a:lnTo>
                    <a:pt x="4815" y="232"/>
                  </a:lnTo>
                  <a:lnTo>
                    <a:pt x="4778" y="223"/>
                  </a:lnTo>
                  <a:lnTo>
                    <a:pt x="4741" y="214"/>
                  </a:lnTo>
                  <a:lnTo>
                    <a:pt x="4704" y="204"/>
                  </a:lnTo>
                  <a:lnTo>
                    <a:pt x="4666" y="195"/>
                  </a:lnTo>
                  <a:lnTo>
                    <a:pt x="4629" y="187"/>
                  </a:lnTo>
                  <a:lnTo>
                    <a:pt x="4592" y="178"/>
                  </a:lnTo>
                  <a:lnTo>
                    <a:pt x="4554" y="170"/>
                  </a:lnTo>
                  <a:lnTo>
                    <a:pt x="4517" y="162"/>
                  </a:lnTo>
                  <a:lnTo>
                    <a:pt x="4480" y="154"/>
                  </a:lnTo>
                  <a:lnTo>
                    <a:pt x="4441" y="147"/>
                  </a:lnTo>
                  <a:lnTo>
                    <a:pt x="4404" y="140"/>
                  </a:lnTo>
                  <a:lnTo>
                    <a:pt x="4366" y="132"/>
                  </a:lnTo>
                  <a:lnTo>
                    <a:pt x="4329" y="125"/>
                  </a:lnTo>
                  <a:lnTo>
                    <a:pt x="4291" y="120"/>
                  </a:lnTo>
                  <a:lnTo>
                    <a:pt x="4252" y="113"/>
                  </a:lnTo>
                  <a:lnTo>
                    <a:pt x="4215" y="106"/>
                  </a:lnTo>
                  <a:lnTo>
                    <a:pt x="4177" y="100"/>
                  </a:lnTo>
                  <a:lnTo>
                    <a:pt x="4140" y="95"/>
                  </a:lnTo>
                  <a:lnTo>
                    <a:pt x="4102" y="89"/>
                  </a:lnTo>
                  <a:lnTo>
                    <a:pt x="4064" y="83"/>
                  </a:lnTo>
                  <a:lnTo>
                    <a:pt x="4026" y="79"/>
                  </a:lnTo>
                  <a:lnTo>
                    <a:pt x="3989" y="73"/>
                  </a:lnTo>
                  <a:lnTo>
                    <a:pt x="3950" y="67"/>
                  </a:lnTo>
                  <a:lnTo>
                    <a:pt x="3911" y="64"/>
                  </a:lnTo>
                  <a:lnTo>
                    <a:pt x="3874" y="58"/>
                  </a:lnTo>
                  <a:lnTo>
                    <a:pt x="3836" y="55"/>
                  </a:lnTo>
                  <a:lnTo>
                    <a:pt x="3798" y="49"/>
                  </a:lnTo>
                  <a:lnTo>
                    <a:pt x="3762" y="47"/>
                  </a:lnTo>
                  <a:lnTo>
                    <a:pt x="3725" y="42"/>
                  </a:lnTo>
                  <a:lnTo>
                    <a:pt x="3687" y="38"/>
                  </a:lnTo>
                  <a:lnTo>
                    <a:pt x="3650" y="36"/>
                  </a:lnTo>
                  <a:lnTo>
                    <a:pt x="3612" y="32"/>
                  </a:lnTo>
                  <a:lnTo>
                    <a:pt x="3575" y="29"/>
                  </a:lnTo>
                  <a:lnTo>
                    <a:pt x="3538" y="25"/>
                  </a:lnTo>
                  <a:lnTo>
                    <a:pt x="3501" y="22"/>
                  </a:lnTo>
                  <a:lnTo>
                    <a:pt x="3463" y="20"/>
                  </a:lnTo>
                  <a:lnTo>
                    <a:pt x="3426" y="17"/>
                  </a:lnTo>
                  <a:lnTo>
                    <a:pt x="3387" y="14"/>
                  </a:lnTo>
                  <a:lnTo>
                    <a:pt x="3350" y="12"/>
                  </a:lnTo>
                  <a:lnTo>
                    <a:pt x="3312" y="9"/>
                  </a:lnTo>
                  <a:lnTo>
                    <a:pt x="3274" y="8"/>
                  </a:lnTo>
                  <a:lnTo>
                    <a:pt x="3236" y="6"/>
                  </a:lnTo>
                  <a:lnTo>
                    <a:pt x="3197" y="5"/>
                  </a:lnTo>
                  <a:lnTo>
                    <a:pt x="3160" y="3"/>
                  </a:lnTo>
                  <a:lnTo>
                    <a:pt x="3121" y="3"/>
                  </a:lnTo>
                  <a:lnTo>
                    <a:pt x="3084" y="1"/>
                  </a:lnTo>
                  <a:lnTo>
                    <a:pt x="3045" y="0"/>
                  </a:lnTo>
                  <a:lnTo>
                    <a:pt x="3005" y="0"/>
                  </a:lnTo>
                  <a:lnTo>
                    <a:pt x="2968" y="0"/>
                  </a:lnTo>
                  <a:lnTo>
                    <a:pt x="2929" y="0"/>
                  </a:lnTo>
                  <a:lnTo>
                    <a:pt x="2892" y="0"/>
                  </a:lnTo>
                  <a:lnTo>
                    <a:pt x="2853" y="0"/>
                  </a:lnTo>
                  <a:lnTo>
                    <a:pt x="2815" y="1"/>
                  </a:lnTo>
                  <a:lnTo>
                    <a:pt x="2777" y="3"/>
                  </a:lnTo>
                  <a:lnTo>
                    <a:pt x="2738" y="3"/>
                  </a:lnTo>
                  <a:lnTo>
                    <a:pt x="2699" y="5"/>
                  </a:lnTo>
                  <a:lnTo>
                    <a:pt x="2661" y="6"/>
                  </a:lnTo>
                  <a:lnTo>
                    <a:pt x="2622" y="9"/>
                  </a:lnTo>
                  <a:lnTo>
                    <a:pt x="2585" y="12"/>
                  </a:lnTo>
                  <a:lnTo>
                    <a:pt x="2546" y="14"/>
                  </a:lnTo>
                  <a:lnTo>
                    <a:pt x="2510" y="17"/>
                  </a:lnTo>
                  <a:lnTo>
                    <a:pt x="2471" y="21"/>
                  </a:lnTo>
                  <a:lnTo>
                    <a:pt x="2433" y="23"/>
                  </a:lnTo>
                  <a:lnTo>
                    <a:pt x="2395" y="28"/>
                  </a:lnTo>
                  <a:lnTo>
                    <a:pt x="2357" y="32"/>
                  </a:lnTo>
                  <a:lnTo>
                    <a:pt x="2318" y="36"/>
                  </a:lnTo>
                  <a:lnTo>
                    <a:pt x="2281" y="41"/>
                  </a:lnTo>
                  <a:lnTo>
                    <a:pt x="2243" y="47"/>
                  </a:lnTo>
                  <a:lnTo>
                    <a:pt x="2206" y="51"/>
                  </a:lnTo>
                  <a:lnTo>
                    <a:pt x="2170" y="57"/>
                  </a:lnTo>
                  <a:lnTo>
                    <a:pt x="2132" y="64"/>
                  </a:lnTo>
                  <a:lnTo>
                    <a:pt x="2095" y="70"/>
                  </a:lnTo>
                  <a:lnTo>
                    <a:pt x="2057" y="78"/>
                  </a:lnTo>
                  <a:lnTo>
                    <a:pt x="2021" y="84"/>
                  </a:lnTo>
                  <a:lnTo>
                    <a:pt x="1983" y="92"/>
                  </a:lnTo>
                  <a:lnTo>
                    <a:pt x="1948" y="100"/>
                  </a:lnTo>
                  <a:lnTo>
                    <a:pt x="1911" y="108"/>
                  </a:lnTo>
                  <a:lnTo>
                    <a:pt x="1875" y="117"/>
                  </a:lnTo>
                  <a:lnTo>
                    <a:pt x="1840" y="126"/>
                  </a:lnTo>
                  <a:lnTo>
                    <a:pt x="1803" y="136"/>
                  </a:lnTo>
                  <a:lnTo>
                    <a:pt x="1767" y="146"/>
                  </a:lnTo>
                  <a:lnTo>
                    <a:pt x="1753" y="159"/>
                  </a:lnTo>
                  <a:lnTo>
                    <a:pt x="1756" y="178"/>
                  </a:lnTo>
                  <a:lnTo>
                    <a:pt x="1773" y="188"/>
                  </a:lnTo>
                  <a:lnTo>
                    <a:pt x="1777" y="188"/>
                  </a:lnTo>
                  <a:lnTo>
                    <a:pt x="1782" y="188"/>
                  </a:lnTo>
                  <a:lnTo>
                    <a:pt x="1786" y="188"/>
                  </a:lnTo>
                  <a:lnTo>
                    <a:pt x="1769" y="221"/>
                  </a:lnTo>
                  <a:lnTo>
                    <a:pt x="1753" y="255"/>
                  </a:lnTo>
                  <a:lnTo>
                    <a:pt x="1736" y="288"/>
                  </a:lnTo>
                  <a:lnTo>
                    <a:pt x="1720" y="323"/>
                  </a:lnTo>
                  <a:lnTo>
                    <a:pt x="1705" y="356"/>
                  </a:lnTo>
                  <a:lnTo>
                    <a:pt x="1687" y="389"/>
                  </a:lnTo>
                  <a:lnTo>
                    <a:pt x="1673" y="424"/>
                  </a:lnTo>
                  <a:lnTo>
                    <a:pt x="1657" y="457"/>
                  </a:lnTo>
                  <a:lnTo>
                    <a:pt x="1641" y="491"/>
                  </a:lnTo>
                  <a:lnTo>
                    <a:pt x="1626" y="527"/>
                  </a:lnTo>
                  <a:lnTo>
                    <a:pt x="1610" y="560"/>
                  </a:lnTo>
                  <a:lnTo>
                    <a:pt x="1595" y="594"/>
                  </a:lnTo>
                  <a:lnTo>
                    <a:pt x="1582" y="630"/>
                  </a:lnTo>
                  <a:lnTo>
                    <a:pt x="1567" y="664"/>
                  </a:lnTo>
                  <a:lnTo>
                    <a:pt x="1552" y="698"/>
                  </a:lnTo>
                  <a:lnTo>
                    <a:pt x="1539" y="733"/>
                  </a:lnTo>
                  <a:lnTo>
                    <a:pt x="1524" y="768"/>
                  </a:lnTo>
                  <a:lnTo>
                    <a:pt x="1510" y="802"/>
                  </a:lnTo>
                  <a:lnTo>
                    <a:pt x="1496" y="837"/>
                  </a:lnTo>
                  <a:lnTo>
                    <a:pt x="1482" y="872"/>
                  </a:lnTo>
                  <a:lnTo>
                    <a:pt x="1468" y="908"/>
                  </a:lnTo>
                  <a:lnTo>
                    <a:pt x="1456" y="942"/>
                  </a:lnTo>
                  <a:lnTo>
                    <a:pt x="1442" y="977"/>
                  </a:lnTo>
                  <a:lnTo>
                    <a:pt x="1429" y="1013"/>
                  </a:lnTo>
                  <a:lnTo>
                    <a:pt x="1416" y="1049"/>
                  </a:lnTo>
                  <a:lnTo>
                    <a:pt x="1404" y="1084"/>
                  </a:lnTo>
                  <a:lnTo>
                    <a:pt x="1391" y="1119"/>
                  </a:lnTo>
                  <a:lnTo>
                    <a:pt x="1378" y="1154"/>
                  </a:lnTo>
                  <a:lnTo>
                    <a:pt x="1367" y="1190"/>
                  </a:lnTo>
                  <a:lnTo>
                    <a:pt x="1354" y="1226"/>
                  </a:lnTo>
                  <a:lnTo>
                    <a:pt x="1343" y="1261"/>
                  </a:lnTo>
                  <a:lnTo>
                    <a:pt x="1330" y="1297"/>
                  </a:lnTo>
                  <a:lnTo>
                    <a:pt x="1318" y="1333"/>
                  </a:lnTo>
                  <a:lnTo>
                    <a:pt x="1307" y="1369"/>
                  </a:lnTo>
                  <a:lnTo>
                    <a:pt x="1295" y="1405"/>
                  </a:lnTo>
                  <a:lnTo>
                    <a:pt x="1284" y="1441"/>
                  </a:lnTo>
                  <a:lnTo>
                    <a:pt x="1272" y="1477"/>
                  </a:lnTo>
                  <a:lnTo>
                    <a:pt x="1260" y="1511"/>
                  </a:lnTo>
                  <a:lnTo>
                    <a:pt x="1250" y="1548"/>
                  </a:lnTo>
                  <a:lnTo>
                    <a:pt x="1238" y="1584"/>
                  </a:lnTo>
                  <a:lnTo>
                    <a:pt x="1228" y="1619"/>
                  </a:lnTo>
                  <a:lnTo>
                    <a:pt x="1217" y="1656"/>
                  </a:lnTo>
                  <a:lnTo>
                    <a:pt x="1207" y="1692"/>
                  </a:lnTo>
                  <a:lnTo>
                    <a:pt x="1196" y="1730"/>
                  </a:lnTo>
                  <a:lnTo>
                    <a:pt x="1185" y="1765"/>
                  </a:lnTo>
                  <a:lnTo>
                    <a:pt x="1174" y="1801"/>
                  </a:lnTo>
                  <a:lnTo>
                    <a:pt x="1164" y="1838"/>
                  </a:lnTo>
                  <a:lnTo>
                    <a:pt x="1153" y="1873"/>
                  </a:lnTo>
                  <a:lnTo>
                    <a:pt x="1144" y="1911"/>
                  </a:lnTo>
                  <a:lnTo>
                    <a:pt x="1134" y="1946"/>
                  </a:lnTo>
                  <a:lnTo>
                    <a:pt x="1124" y="1982"/>
                  </a:lnTo>
                  <a:lnTo>
                    <a:pt x="1113" y="2017"/>
                  </a:lnTo>
                  <a:lnTo>
                    <a:pt x="1104" y="2055"/>
                  </a:lnTo>
                  <a:lnTo>
                    <a:pt x="1095" y="2090"/>
                  </a:lnTo>
                  <a:lnTo>
                    <a:pt x="1085" y="2128"/>
                  </a:lnTo>
                  <a:lnTo>
                    <a:pt x="1075" y="2164"/>
                  </a:lnTo>
                  <a:lnTo>
                    <a:pt x="1067" y="2201"/>
                  </a:lnTo>
                  <a:lnTo>
                    <a:pt x="1056" y="2237"/>
                  </a:lnTo>
                  <a:lnTo>
                    <a:pt x="1047" y="2273"/>
                  </a:lnTo>
                  <a:lnTo>
                    <a:pt x="1037" y="2309"/>
                  </a:lnTo>
                  <a:lnTo>
                    <a:pt x="1029" y="2346"/>
                  </a:lnTo>
                  <a:lnTo>
                    <a:pt x="1020" y="2381"/>
                  </a:lnTo>
                  <a:lnTo>
                    <a:pt x="1011" y="2419"/>
                  </a:lnTo>
                  <a:lnTo>
                    <a:pt x="1002" y="2454"/>
                  </a:lnTo>
                  <a:lnTo>
                    <a:pt x="993" y="2492"/>
                  </a:lnTo>
                  <a:lnTo>
                    <a:pt x="984" y="2528"/>
                  </a:lnTo>
                  <a:lnTo>
                    <a:pt x="975" y="2564"/>
                  </a:lnTo>
                  <a:lnTo>
                    <a:pt x="965" y="2600"/>
                  </a:lnTo>
                  <a:lnTo>
                    <a:pt x="958" y="2637"/>
                  </a:lnTo>
                  <a:lnTo>
                    <a:pt x="948" y="2672"/>
                  </a:lnTo>
                  <a:lnTo>
                    <a:pt x="939" y="2709"/>
                  </a:lnTo>
                  <a:lnTo>
                    <a:pt x="931" y="2745"/>
                  </a:lnTo>
                  <a:lnTo>
                    <a:pt x="922" y="2783"/>
                  </a:lnTo>
                  <a:lnTo>
                    <a:pt x="913" y="2820"/>
                  </a:lnTo>
                  <a:lnTo>
                    <a:pt x="904" y="2859"/>
                  </a:lnTo>
                  <a:lnTo>
                    <a:pt x="895" y="2895"/>
                  </a:lnTo>
                  <a:lnTo>
                    <a:pt x="887" y="2934"/>
                  </a:lnTo>
                  <a:lnTo>
                    <a:pt x="878" y="2971"/>
                  </a:lnTo>
                  <a:lnTo>
                    <a:pt x="868" y="3009"/>
                  </a:lnTo>
                  <a:lnTo>
                    <a:pt x="859" y="3047"/>
                  </a:lnTo>
                  <a:lnTo>
                    <a:pt x="851" y="3084"/>
                  </a:lnTo>
                  <a:lnTo>
                    <a:pt x="842" y="3122"/>
                  </a:lnTo>
                  <a:lnTo>
                    <a:pt x="832" y="3159"/>
                  </a:lnTo>
                  <a:lnTo>
                    <a:pt x="825" y="3197"/>
                  </a:lnTo>
                  <a:lnTo>
                    <a:pt x="815" y="3235"/>
                  </a:lnTo>
                  <a:lnTo>
                    <a:pt x="806" y="3273"/>
                  </a:lnTo>
                  <a:lnTo>
                    <a:pt x="797" y="3310"/>
                  </a:lnTo>
                  <a:lnTo>
                    <a:pt x="789" y="3349"/>
                  </a:lnTo>
                  <a:lnTo>
                    <a:pt x="780" y="3385"/>
                  </a:lnTo>
                  <a:lnTo>
                    <a:pt x="771" y="3423"/>
                  </a:lnTo>
                  <a:lnTo>
                    <a:pt x="762" y="3462"/>
                  </a:lnTo>
                  <a:lnTo>
                    <a:pt x="753" y="3499"/>
                  </a:lnTo>
                  <a:lnTo>
                    <a:pt x="743" y="3537"/>
                  </a:lnTo>
                  <a:lnTo>
                    <a:pt x="734" y="3574"/>
                  </a:lnTo>
                  <a:lnTo>
                    <a:pt x="724" y="3612"/>
                  </a:lnTo>
                  <a:lnTo>
                    <a:pt x="715" y="3650"/>
                  </a:lnTo>
                  <a:lnTo>
                    <a:pt x="705" y="3688"/>
                  </a:lnTo>
                  <a:lnTo>
                    <a:pt x="696" y="3724"/>
                  </a:lnTo>
                  <a:lnTo>
                    <a:pt x="686" y="3762"/>
                  </a:lnTo>
                  <a:lnTo>
                    <a:pt x="677" y="3799"/>
                  </a:lnTo>
                  <a:lnTo>
                    <a:pt x="665" y="3836"/>
                  </a:lnTo>
                  <a:lnTo>
                    <a:pt x="656" y="3873"/>
                  </a:lnTo>
                  <a:lnTo>
                    <a:pt x="645" y="3911"/>
                  </a:lnTo>
                  <a:lnTo>
                    <a:pt x="635" y="3948"/>
                  </a:lnTo>
                  <a:lnTo>
                    <a:pt x="624" y="3986"/>
                  </a:lnTo>
                  <a:lnTo>
                    <a:pt x="613" y="4022"/>
                  </a:lnTo>
                  <a:lnTo>
                    <a:pt x="602" y="4061"/>
                  </a:lnTo>
                  <a:lnTo>
                    <a:pt x="590" y="4098"/>
                  </a:lnTo>
                  <a:lnTo>
                    <a:pt x="577" y="4135"/>
                  </a:lnTo>
                  <a:lnTo>
                    <a:pt x="563" y="4173"/>
                  </a:lnTo>
                  <a:lnTo>
                    <a:pt x="551" y="4210"/>
                  </a:lnTo>
                  <a:lnTo>
                    <a:pt x="537" y="4246"/>
                  </a:lnTo>
                  <a:lnTo>
                    <a:pt x="524" y="4281"/>
                  </a:lnTo>
                  <a:lnTo>
                    <a:pt x="511" y="4319"/>
                  </a:lnTo>
                  <a:lnTo>
                    <a:pt x="496" y="4353"/>
                  </a:lnTo>
                  <a:lnTo>
                    <a:pt x="482" y="4389"/>
                  </a:lnTo>
                  <a:lnTo>
                    <a:pt x="468" y="4424"/>
                  </a:lnTo>
                  <a:lnTo>
                    <a:pt x="452" y="4459"/>
                  </a:lnTo>
                  <a:lnTo>
                    <a:pt x="437" y="4493"/>
                  </a:lnTo>
                  <a:lnTo>
                    <a:pt x="421" y="4528"/>
                  </a:lnTo>
                  <a:lnTo>
                    <a:pt x="405" y="4562"/>
                  </a:lnTo>
                  <a:lnTo>
                    <a:pt x="388" y="4596"/>
                  </a:lnTo>
                  <a:lnTo>
                    <a:pt x="371" y="4629"/>
                  </a:lnTo>
                  <a:lnTo>
                    <a:pt x="355" y="4663"/>
                  </a:lnTo>
                  <a:lnTo>
                    <a:pt x="337" y="4698"/>
                  </a:lnTo>
                  <a:lnTo>
                    <a:pt x="320" y="4732"/>
                  </a:lnTo>
                  <a:lnTo>
                    <a:pt x="302" y="4763"/>
                  </a:lnTo>
                  <a:lnTo>
                    <a:pt x="283" y="4798"/>
                  </a:lnTo>
                  <a:lnTo>
                    <a:pt x="264" y="4831"/>
                  </a:lnTo>
                  <a:lnTo>
                    <a:pt x="245" y="4862"/>
                  </a:lnTo>
                  <a:lnTo>
                    <a:pt x="224" y="4897"/>
                  </a:lnTo>
                  <a:lnTo>
                    <a:pt x="205" y="4928"/>
                  </a:lnTo>
                  <a:lnTo>
                    <a:pt x="184" y="4961"/>
                  </a:lnTo>
                  <a:lnTo>
                    <a:pt x="165" y="4993"/>
                  </a:lnTo>
                  <a:lnTo>
                    <a:pt x="145" y="5026"/>
                  </a:lnTo>
                  <a:lnTo>
                    <a:pt x="124" y="5060"/>
                  </a:lnTo>
                  <a:lnTo>
                    <a:pt x="103" y="5092"/>
                  </a:lnTo>
                  <a:lnTo>
                    <a:pt x="81" y="5124"/>
                  </a:lnTo>
                  <a:lnTo>
                    <a:pt x="60" y="5157"/>
                  </a:lnTo>
                  <a:lnTo>
                    <a:pt x="38" y="5190"/>
                  </a:lnTo>
                  <a:lnTo>
                    <a:pt x="15" y="5223"/>
                  </a:lnTo>
                  <a:lnTo>
                    <a:pt x="0" y="5259"/>
                  </a:lnTo>
                  <a:lnTo>
                    <a:pt x="2" y="5296"/>
                  </a:lnTo>
                  <a:lnTo>
                    <a:pt x="17" y="5329"/>
                  </a:lnTo>
                  <a:lnTo>
                    <a:pt x="43" y="5356"/>
                  </a:lnTo>
                  <a:lnTo>
                    <a:pt x="75" y="5374"/>
                  </a:lnTo>
                  <a:lnTo>
                    <a:pt x="112" y="5381"/>
                  </a:lnTo>
                  <a:lnTo>
                    <a:pt x="110" y="5387"/>
                  </a:lnTo>
                  <a:lnTo>
                    <a:pt x="113" y="5392"/>
                  </a:lnTo>
                  <a:lnTo>
                    <a:pt x="115" y="5399"/>
                  </a:lnTo>
                  <a:lnTo>
                    <a:pt x="120" y="5405"/>
                  </a:lnTo>
                  <a:lnTo>
                    <a:pt x="123" y="5412"/>
                  </a:lnTo>
                  <a:lnTo>
                    <a:pt x="128" y="5417"/>
                  </a:lnTo>
                  <a:lnTo>
                    <a:pt x="150" y="5450"/>
                  </a:lnTo>
                  <a:lnTo>
                    <a:pt x="173" y="5483"/>
                  </a:lnTo>
                  <a:lnTo>
                    <a:pt x="197" y="5515"/>
                  </a:lnTo>
                  <a:lnTo>
                    <a:pt x="222" y="5545"/>
                  </a:lnTo>
                  <a:lnTo>
                    <a:pt x="248" y="5575"/>
                  </a:lnTo>
                  <a:lnTo>
                    <a:pt x="274" y="5605"/>
                  </a:lnTo>
                  <a:lnTo>
                    <a:pt x="300" y="5633"/>
                  </a:lnTo>
                  <a:lnTo>
                    <a:pt x="327" y="5662"/>
                  </a:lnTo>
                  <a:lnTo>
                    <a:pt x="354" y="5689"/>
                  </a:lnTo>
                  <a:lnTo>
                    <a:pt x="381" y="5715"/>
                  </a:lnTo>
                  <a:lnTo>
                    <a:pt x="410" y="5741"/>
                  </a:lnTo>
                  <a:lnTo>
                    <a:pt x="438" y="5766"/>
                  </a:lnTo>
                  <a:lnTo>
                    <a:pt x="468" y="5791"/>
                  </a:lnTo>
                  <a:lnTo>
                    <a:pt x="497" y="5815"/>
                  </a:lnTo>
                  <a:lnTo>
                    <a:pt x="525" y="5839"/>
                  </a:lnTo>
                  <a:lnTo>
                    <a:pt x="557" y="5862"/>
                  </a:lnTo>
                  <a:lnTo>
                    <a:pt x="589" y="5884"/>
                  </a:lnTo>
                  <a:lnTo>
                    <a:pt x="621" y="5906"/>
                  </a:lnTo>
                  <a:lnTo>
                    <a:pt x="652" y="5926"/>
                  </a:lnTo>
                  <a:lnTo>
                    <a:pt x="684" y="5946"/>
                  </a:lnTo>
                  <a:lnTo>
                    <a:pt x="716" y="5967"/>
                  </a:lnTo>
                  <a:lnTo>
                    <a:pt x="748" y="5985"/>
                  </a:lnTo>
                  <a:lnTo>
                    <a:pt x="782" y="6003"/>
                  </a:lnTo>
                  <a:lnTo>
                    <a:pt x="815" y="6021"/>
                  </a:lnTo>
                  <a:lnTo>
                    <a:pt x="850" y="6039"/>
                  </a:lnTo>
                  <a:lnTo>
                    <a:pt x="885" y="6055"/>
                  </a:lnTo>
                  <a:lnTo>
                    <a:pt x="919" y="6071"/>
                  </a:lnTo>
                  <a:lnTo>
                    <a:pt x="954" y="6087"/>
                  </a:lnTo>
                  <a:lnTo>
                    <a:pt x="988" y="6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3" name="Freeform 456">
              <a:extLst>
                <a:ext uri="{FF2B5EF4-FFF2-40B4-BE49-F238E27FC236}">
                  <a16:creationId xmlns:a16="http://schemas.microsoft.com/office/drawing/2014/main" id="{96FC9218-83D1-14FA-2BE4-BD5BD939D228}"/>
                </a:ext>
              </a:extLst>
            </p:cNvPr>
            <p:cNvSpPr>
              <a:spLocks/>
            </p:cNvSpPr>
            <p:nvPr/>
          </p:nvSpPr>
          <p:spPr bwMode="auto">
            <a:xfrm>
              <a:off x="2326" y="3519"/>
              <a:ext cx="648" cy="190"/>
            </a:xfrm>
            <a:custGeom>
              <a:avLst/>
              <a:gdLst>
                <a:gd name="T0" fmla="*/ 74 w 4532"/>
                <a:gd name="T1" fmla="*/ 26 h 1329"/>
                <a:gd name="T2" fmla="*/ 78 w 4532"/>
                <a:gd name="T3" fmla="*/ 25 h 1329"/>
                <a:gd name="T4" fmla="*/ 83 w 4532"/>
                <a:gd name="T5" fmla="*/ 25 h 1329"/>
                <a:gd name="T6" fmla="*/ 86 w 4532"/>
                <a:gd name="T7" fmla="*/ 24 h 1329"/>
                <a:gd name="T8" fmla="*/ 90 w 4532"/>
                <a:gd name="T9" fmla="*/ 22 h 1329"/>
                <a:gd name="T10" fmla="*/ 93 w 4532"/>
                <a:gd name="T11" fmla="*/ 21 h 1329"/>
                <a:gd name="T12" fmla="*/ 92 w 4532"/>
                <a:gd name="T13" fmla="*/ 20 h 1329"/>
                <a:gd name="T14" fmla="*/ 91 w 4532"/>
                <a:gd name="T15" fmla="*/ 19 h 1329"/>
                <a:gd name="T16" fmla="*/ 87 w 4532"/>
                <a:gd name="T17" fmla="*/ 20 h 1329"/>
                <a:gd name="T18" fmla="*/ 83 w 4532"/>
                <a:gd name="T19" fmla="*/ 21 h 1329"/>
                <a:gd name="T20" fmla="*/ 79 w 4532"/>
                <a:gd name="T21" fmla="*/ 22 h 1329"/>
                <a:gd name="T22" fmla="*/ 75 w 4532"/>
                <a:gd name="T23" fmla="*/ 22 h 1329"/>
                <a:gd name="T24" fmla="*/ 72 w 4532"/>
                <a:gd name="T25" fmla="*/ 23 h 1329"/>
                <a:gd name="T26" fmla="*/ 68 w 4532"/>
                <a:gd name="T27" fmla="*/ 23 h 1329"/>
                <a:gd name="T28" fmla="*/ 64 w 4532"/>
                <a:gd name="T29" fmla="*/ 24 h 1329"/>
                <a:gd name="T30" fmla="*/ 60 w 4532"/>
                <a:gd name="T31" fmla="*/ 24 h 1329"/>
                <a:gd name="T32" fmla="*/ 56 w 4532"/>
                <a:gd name="T33" fmla="*/ 24 h 1329"/>
                <a:gd name="T34" fmla="*/ 52 w 4532"/>
                <a:gd name="T35" fmla="*/ 24 h 1329"/>
                <a:gd name="T36" fmla="*/ 48 w 4532"/>
                <a:gd name="T37" fmla="*/ 24 h 1329"/>
                <a:gd name="T38" fmla="*/ 44 w 4532"/>
                <a:gd name="T39" fmla="*/ 24 h 1329"/>
                <a:gd name="T40" fmla="*/ 41 w 4532"/>
                <a:gd name="T41" fmla="*/ 23 h 1329"/>
                <a:gd name="T42" fmla="*/ 38 w 4532"/>
                <a:gd name="T43" fmla="*/ 23 h 1329"/>
                <a:gd name="T44" fmla="*/ 33 w 4532"/>
                <a:gd name="T45" fmla="*/ 22 h 1329"/>
                <a:gd name="T46" fmla="*/ 29 w 4532"/>
                <a:gd name="T47" fmla="*/ 22 h 1329"/>
                <a:gd name="T48" fmla="*/ 25 w 4532"/>
                <a:gd name="T49" fmla="*/ 21 h 1329"/>
                <a:gd name="T50" fmla="*/ 22 w 4532"/>
                <a:gd name="T51" fmla="*/ 20 h 1329"/>
                <a:gd name="T52" fmla="*/ 18 w 4532"/>
                <a:gd name="T53" fmla="*/ 18 h 1329"/>
                <a:gd name="T54" fmla="*/ 15 w 4532"/>
                <a:gd name="T55" fmla="*/ 17 h 1329"/>
                <a:gd name="T56" fmla="*/ 12 w 4532"/>
                <a:gd name="T57" fmla="*/ 15 h 1329"/>
                <a:gd name="T58" fmla="*/ 8 w 4532"/>
                <a:gd name="T59" fmla="*/ 13 h 1329"/>
                <a:gd name="T60" fmla="*/ 6 w 4532"/>
                <a:gd name="T61" fmla="*/ 10 h 1329"/>
                <a:gd name="T62" fmla="*/ 4 w 4532"/>
                <a:gd name="T63" fmla="*/ 7 h 1329"/>
                <a:gd name="T64" fmla="*/ 2 w 4532"/>
                <a:gd name="T65" fmla="*/ 3 h 1329"/>
                <a:gd name="T66" fmla="*/ 1 w 4532"/>
                <a:gd name="T67" fmla="*/ 1 h 1329"/>
                <a:gd name="T68" fmla="*/ 1 w 4532"/>
                <a:gd name="T69" fmla="*/ 1 h 1329"/>
                <a:gd name="T70" fmla="*/ 0 w 4532"/>
                <a:gd name="T71" fmla="*/ 1 h 1329"/>
                <a:gd name="T72" fmla="*/ 1 w 4532"/>
                <a:gd name="T73" fmla="*/ 4 h 1329"/>
                <a:gd name="T74" fmla="*/ 2 w 4532"/>
                <a:gd name="T75" fmla="*/ 7 h 1329"/>
                <a:gd name="T76" fmla="*/ 3 w 4532"/>
                <a:gd name="T77" fmla="*/ 10 h 1329"/>
                <a:gd name="T78" fmla="*/ 6 w 4532"/>
                <a:gd name="T79" fmla="*/ 12 h 1329"/>
                <a:gd name="T80" fmla="*/ 8 w 4532"/>
                <a:gd name="T81" fmla="*/ 15 h 1329"/>
                <a:gd name="T82" fmla="*/ 11 w 4532"/>
                <a:gd name="T83" fmla="*/ 17 h 1329"/>
                <a:gd name="T84" fmla="*/ 14 w 4532"/>
                <a:gd name="T85" fmla="*/ 19 h 1329"/>
                <a:gd name="T86" fmla="*/ 17 w 4532"/>
                <a:gd name="T87" fmla="*/ 20 h 1329"/>
                <a:gd name="T88" fmla="*/ 20 w 4532"/>
                <a:gd name="T89" fmla="*/ 22 h 1329"/>
                <a:gd name="T90" fmla="*/ 24 w 4532"/>
                <a:gd name="T91" fmla="*/ 23 h 1329"/>
                <a:gd name="T92" fmla="*/ 27 w 4532"/>
                <a:gd name="T93" fmla="*/ 24 h 1329"/>
                <a:gd name="T94" fmla="*/ 31 w 4532"/>
                <a:gd name="T95" fmla="*/ 24 h 1329"/>
                <a:gd name="T96" fmla="*/ 34 w 4532"/>
                <a:gd name="T97" fmla="*/ 25 h 1329"/>
                <a:gd name="T98" fmla="*/ 37 w 4532"/>
                <a:gd name="T99" fmla="*/ 26 h 1329"/>
                <a:gd name="T100" fmla="*/ 40 w 4532"/>
                <a:gd name="T101" fmla="*/ 26 h 1329"/>
                <a:gd name="T102" fmla="*/ 44 w 4532"/>
                <a:gd name="T103" fmla="*/ 27 h 1329"/>
                <a:gd name="T104" fmla="*/ 48 w 4532"/>
                <a:gd name="T105" fmla="*/ 27 h 1329"/>
                <a:gd name="T106" fmla="*/ 52 w 4532"/>
                <a:gd name="T107" fmla="*/ 27 h 1329"/>
                <a:gd name="T108" fmla="*/ 56 w 4532"/>
                <a:gd name="T109" fmla="*/ 27 h 1329"/>
                <a:gd name="T110" fmla="*/ 60 w 4532"/>
                <a:gd name="T111" fmla="*/ 27 h 1329"/>
                <a:gd name="T112" fmla="*/ 64 w 4532"/>
                <a:gd name="T113" fmla="*/ 27 h 1329"/>
                <a:gd name="T114" fmla="*/ 68 w 4532"/>
                <a:gd name="T115" fmla="*/ 27 h 1329"/>
                <a:gd name="T116" fmla="*/ 71 w 4532"/>
                <a:gd name="T117" fmla="*/ 26 h 13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32" h="1329">
                  <a:moveTo>
                    <a:pt x="3488" y="1287"/>
                  </a:moveTo>
                  <a:lnTo>
                    <a:pt x="3527" y="1282"/>
                  </a:lnTo>
                  <a:lnTo>
                    <a:pt x="3566" y="1278"/>
                  </a:lnTo>
                  <a:lnTo>
                    <a:pt x="3604" y="1273"/>
                  </a:lnTo>
                  <a:lnTo>
                    <a:pt x="3645" y="1267"/>
                  </a:lnTo>
                  <a:lnTo>
                    <a:pt x="3682" y="1262"/>
                  </a:lnTo>
                  <a:lnTo>
                    <a:pt x="3722" y="1257"/>
                  </a:lnTo>
                  <a:lnTo>
                    <a:pt x="3762" y="1252"/>
                  </a:lnTo>
                  <a:lnTo>
                    <a:pt x="3802" y="1245"/>
                  </a:lnTo>
                  <a:lnTo>
                    <a:pt x="3839" y="1239"/>
                  </a:lnTo>
                  <a:lnTo>
                    <a:pt x="3878" y="1232"/>
                  </a:lnTo>
                  <a:lnTo>
                    <a:pt x="3918" y="1225"/>
                  </a:lnTo>
                  <a:lnTo>
                    <a:pt x="3956" y="1219"/>
                  </a:lnTo>
                  <a:lnTo>
                    <a:pt x="3995" y="1209"/>
                  </a:lnTo>
                  <a:lnTo>
                    <a:pt x="4033" y="1203"/>
                  </a:lnTo>
                  <a:lnTo>
                    <a:pt x="4072" y="1194"/>
                  </a:lnTo>
                  <a:lnTo>
                    <a:pt x="4111" y="1184"/>
                  </a:lnTo>
                  <a:lnTo>
                    <a:pt x="4149" y="1175"/>
                  </a:lnTo>
                  <a:lnTo>
                    <a:pt x="4186" y="1166"/>
                  </a:lnTo>
                  <a:lnTo>
                    <a:pt x="4225" y="1155"/>
                  </a:lnTo>
                  <a:lnTo>
                    <a:pt x="4262" y="1144"/>
                  </a:lnTo>
                  <a:lnTo>
                    <a:pt x="4300" y="1132"/>
                  </a:lnTo>
                  <a:lnTo>
                    <a:pt x="4336" y="1120"/>
                  </a:lnTo>
                  <a:lnTo>
                    <a:pt x="4374" y="1108"/>
                  </a:lnTo>
                  <a:lnTo>
                    <a:pt x="4411" y="1095"/>
                  </a:lnTo>
                  <a:lnTo>
                    <a:pt x="4448" y="1081"/>
                  </a:lnTo>
                  <a:lnTo>
                    <a:pt x="4484" y="1067"/>
                  </a:lnTo>
                  <a:lnTo>
                    <a:pt x="4519" y="1039"/>
                  </a:lnTo>
                  <a:lnTo>
                    <a:pt x="4532" y="1004"/>
                  </a:lnTo>
                  <a:lnTo>
                    <a:pt x="4524" y="967"/>
                  </a:lnTo>
                  <a:lnTo>
                    <a:pt x="4522" y="964"/>
                  </a:lnTo>
                  <a:lnTo>
                    <a:pt x="4520" y="962"/>
                  </a:lnTo>
                  <a:lnTo>
                    <a:pt x="4518" y="959"/>
                  </a:lnTo>
                  <a:lnTo>
                    <a:pt x="4501" y="942"/>
                  </a:lnTo>
                  <a:lnTo>
                    <a:pt x="4477" y="933"/>
                  </a:lnTo>
                  <a:lnTo>
                    <a:pt x="4448" y="934"/>
                  </a:lnTo>
                  <a:lnTo>
                    <a:pt x="4409" y="942"/>
                  </a:lnTo>
                  <a:lnTo>
                    <a:pt x="4370" y="949"/>
                  </a:lnTo>
                  <a:lnTo>
                    <a:pt x="4332" y="957"/>
                  </a:lnTo>
                  <a:lnTo>
                    <a:pt x="4293" y="965"/>
                  </a:lnTo>
                  <a:lnTo>
                    <a:pt x="4255" y="973"/>
                  </a:lnTo>
                  <a:lnTo>
                    <a:pt x="4217" y="981"/>
                  </a:lnTo>
                  <a:lnTo>
                    <a:pt x="4178" y="989"/>
                  </a:lnTo>
                  <a:lnTo>
                    <a:pt x="4139" y="998"/>
                  </a:lnTo>
                  <a:lnTo>
                    <a:pt x="4102" y="1006"/>
                  </a:lnTo>
                  <a:lnTo>
                    <a:pt x="4063" y="1015"/>
                  </a:lnTo>
                  <a:lnTo>
                    <a:pt x="4025" y="1024"/>
                  </a:lnTo>
                  <a:lnTo>
                    <a:pt x="3987" y="1032"/>
                  </a:lnTo>
                  <a:lnTo>
                    <a:pt x="3948" y="1040"/>
                  </a:lnTo>
                  <a:lnTo>
                    <a:pt x="3909" y="1048"/>
                  </a:lnTo>
                  <a:lnTo>
                    <a:pt x="3871" y="1056"/>
                  </a:lnTo>
                  <a:lnTo>
                    <a:pt x="3834" y="1064"/>
                  </a:lnTo>
                  <a:lnTo>
                    <a:pt x="3795" y="1073"/>
                  </a:lnTo>
                  <a:lnTo>
                    <a:pt x="3755" y="1080"/>
                  </a:lnTo>
                  <a:lnTo>
                    <a:pt x="3718" y="1088"/>
                  </a:lnTo>
                  <a:lnTo>
                    <a:pt x="3677" y="1095"/>
                  </a:lnTo>
                  <a:lnTo>
                    <a:pt x="3639" y="1101"/>
                  </a:lnTo>
                  <a:lnTo>
                    <a:pt x="3599" y="1108"/>
                  </a:lnTo>
                  <a:lnTo>
                    <a:pt x="3561" y="1114"/>
                  </a:lnTo>
                  <a:lnTo>
                    <a:pt x="3523" y="1120"/>
                  </a:lnTo>
                  <a:lnTo>
                    <a:pt x="3486" y="1125"/>
                  </a:lnTo>
                  <a:lnTo>
                    <a:pt x="3447" y="1130"/>
                  </a:lnTo>
                  <a:lnTo>
                    <a:pt x="3410" y="1134"/>
                  </a:lnTo>
                  <a:lnTo>
                    <a:pt x="3371" y="1140"/>
                  </a:lnTo>
                  <a:lnTo>
                    <a:pt x="3332" y="1144"/>
                  </a:lnTo>
                  <a:lnTo>
                    <a:pt x="3292" y="1148"/>
                  </a:lnTo>
                  <a:lnTo>
                    <a:pt x="3254" y="1152"/>
                  </a:lnTo>
                  <a:lnTo>
                    <a:pt x="3216" y="1155"/>
                  </a:lnTo>
                  <a:lnTo>
                    <a:pt x="3179" y="1158"/>
                  </a:lnTo>
                  <a:lnTo>
                    <a:pt x="3140" y="1163"/>
                  </a:lnTo>
                  <a:lnTo>
                    <a:pt x="3101" y="1164"/>
                  </a:lnTo>
                  <a:lnTo>
                    <a:pt x="3064" y="1169"/>
                  </a:lnTo>
                  <a:lnTo>
                    <a:pt x="3025" y="1170"/>
                  </a:lnTo>
                  <a:lnTo>
                    <a:pt x="2985" y="1172"/>
                  </a:lnTo>
                  <a:lnTo>
                    <a:pt x="2947" y="1174"/>
                  </a:lnTo>
                  <a:lnTo>
                    <a:pt x="2908" y="1175"/>
                  </a:lnTo>
                  <a:lnTo>
                    <a:pt x="2869" y="1178"/>
                  </a:lnTo>
                  <a:lnTo>
                    <a:pt x="2831" y="1178"/>
                  </a:lnTo>
                  <a:lnTo>
                    <a:pt x="2792" y="1179"/>
                  </a:lnTo>
                  <a:lnTo>
                    <a:pt x="2755" y="1180"/>
                  </a:lnTo>
                  <a:lnTo>
                    <a:pt x="2716" y="1180"/>
                  </a:lnTo>
                  <a:lnTo>
                    <a:pt x="2676" y="1180"/>
                  </a:lnTo>
                  <a:lnTo>
                    <a:pt x="2638" y="1180"/>
                  </a:lnTo>
                  <a:lnTo>
                    <a:pt x="2599" y="1180"/>
                  </a:lnTo>
                  <a:lnTo>
                    <a:pt x="2560" y="1179"/>
                  </a:lnTo>
                  <a:lnTo>
                    <a:pt x="2523" y="1178"/>
                  </a:lnTo>
                  <a:lnTo>
                    <a:pt x="2484" y="1178"/>
                  </a:lnTo>
                  <a:lnTo>
                    <a:pt x="2445" y="1175"/>
                  </a:lnTo>
                  <a:lnTo>
                    <a:pt x="2407" y="1174"/>
                  </a:lnTo>
                  <a:lnTo>
                    <a:pt x="2367" y="1172"/>
                  </a:lnTo>
                  <a:lnTo>
                    <a:pt x="2329" y="1171"/>
                  </a:lnTo>
                  <a:lnTo>
                    <a:pt x="2291" y="1169"/>
                  </a:lnTo>
                  <a:lnTo>
                    <a:pt x="2251" y="1166"/>
                  </a:lnTo>
                  <a:lnTo>
                    <a:pt x="2213" y="1163"/>
                  </a:lnTo>
                  <a:lnTo>
                    <a:pt x="2175" y="1161"/>
                  </a:lnTo>
                  <a:lnTo>
                    <a:pt x="2137" y="1156"/>
                  </a:lnTo>
                  <a:lnTo>
                    <a:pt x="2102" y="1154"/>
                  </a:lnTo>
                  <a:lnTo>
                    <a:pt x="2065" y="1150"/>
                  </a:lnTo>
                  <a:lnTo>
                    <a:pt x="2027" y="1146"/>
                  </a:lnTo>
                  <a:lnTo>
                    <a:pt x="1991" y="1144"/>
                  </a:lnTo>
                  <a:lnTo>
                    <a:pt x="1952" y="1139"/>
                  </a:lnTo>
                  <a:lnTo>
                    <a:pt x="1913" y="1134"/>
                  </a:lnTo>
                  <a:lnTo>
                    <a:pt x="1876" y="1130"/>
                  </a:lnTo>
                  <a:lnTo>
                    <a:pt x="1836" y="1125"/>
                  </a:lnTo>
                  <a:lnTo>
                    <a:pt x="1797" y="1120"/>
                  </a:lnTo>
                  <a:lnTo>
                    <a:pt x="1758" y="1114"/>
                  </a:lnTo>
                  <a:lnTo>
                    <a:pt x="1717" y="1108"/>
                  </a:lnTo>
                  <a:lnTo>
                    <a:pt x="1677" y="1103"/>
                  </a:lnTo>
                  <a:lnTo>
                    <a:pt x="1637" y="1097"/>
                  </a:lnTo>
                  <a:lnTo>
                    <a:pt x="1597" y="1090"/>
                  </a:lnTo>
                  <a:lnTo>
                    <a:pt x="1556" y="1082"/>
                  </a:lnTo>
                  <a:lnTo>
                    <a:pt x="1515" y="1075"/>
                  </a:lnTo>
                  <a:lnTo>
                    <a:pt x="1474" y="1067"/>
                  </a:lnTo>
                  <a:lnTo>
                    <a:pt x="1434" y="1058"/>
                  </a:lnTo>
                  <a:lnTo>
                    <a:pt x="1393" y="1050"/>
                  </a:lnTo>
                  <a:lnTo>
                    <a:pt x="1353" y="1040"/>
                  </a:lnTo>
                  <a:lnTo>
                    <a:pt x="1312" y="1030"/>
                  </a:lnTo>
                  <a:lnTo>
                    <a:pt x="1272" y="1021"/>
                  </a:lnTo>
                  <a:lnTo>
                    <a:pt x="1231" y="1009"/>
                  </a:lnTo>
                  <a:lnTo>
                    <a:pt x="1190" y="998"/>
                  </a:lnTo>
                  <a:lnTo>
                    <a:pt x="1149" y="987"/>
                  </a:lnTo>
                  <a:lnTo>
                    <a:pt x="1108" y="974"/>
                  </a:lnTo>
                  <a:lnTo>
                    <a:pt x="1069" y="962"/>
                  </a:lnTo>
                  <a:lnTo>
                    <a:pt x="1029" y="948"/>
                  </a:lnTo>
                  <a:lnTo>
                    <a:pt x="989" y="933"/>
                  </a:lnTo>
                  <a:lnTo>
                    <a:pt x="950" y="920"/>
                  </a:lnTo>
                  <a:lnTo>
                    <a:pt x="910" y="905"/>
                  </a:lnTo>
                  <a:lnTo>
                    <a:pt x="872" y="888"/>
                  </a:lnTo>
                  <a:lnTo>
                    <a:pt x="834" y="872"/>
                  </a:lnTo>
                  <a:lnTo>
                    <a:pt x="796" y="855"/>
                  </a:lnTo>
                  <a:lnTo>
                    <a:pt x="760" y="838"/>
                  </a:lnTo>
                  <a:lnTo>
                    <a:pt x="726" y="821"/>
                  </a:lnTo>
                  <a:lnTo>
                    <a:pt x="693" y="802"/>
                  </a:lnTo>
                  <a:lnTo>
                    <a:pt x="659" y="783"/>
                  </a:lnTo>
                  <a:lnTo>
                    <a:pt x="627" y="765"/>
                  </a:lnTo>
                  <a:lnTo>
                    <a:pt x="596" y="744"/>
                  </a:lnTo>
                  <a:lnTo>
                    <a:pt x="564" y="724"/>
                  </a:lnTo>
                  <a:lnTo>
                    <a:pt x="533" y="703"/>
                  </a:lnTo>
                  <a:lnTo>
                    <a:pt x="501" y="682"/>
                  </a:lnTo>
                  <a:lnTo>
                    <a:pt x="472" y="659"/>
                  </a:lnTo>
                  <a:lnTo>
                    <a:pt x="442" y="636"/>
                  </a:lnTo>
                  <a:lnTo>
                    <a:pt x="415" y="613"/>
                  </a:lnTo>
                  <a:lnTo>
                    <a:pt x="387" y="588"/>
                  </a:lnTo>
                  <a:lnTo>
                    <a:pt x="361" y="563"/>
                  </a:lnTo>
                  <a:lnTo>
                    <a:pt x="335" y="537"/>
                  </a:lnTo>
                  <a:lnTo>
                    <a:pt x="310" y="510"/>
                  </a:lnTo>
                  <a:lnTo>
                    <a:pt x="286" y="483"/>
                  </a:lnTo>
                  <a:lnTo>
                    <a:pt x="264" y="454"/>
                  </a:lnTo>
                  <a:lnTo>
                    <a:pt x="241" y="426"/>
                  </a:lnTo>
                  <a:lnTo>
                    <a:pt x="220" y="395"/>
                  </a:lnTo>
                  <a:lnTo>
                    <a:pt x="199" y="365"/>
                  </a:lnTo>
                  <a:lnTo>
                    <a:pt x="178" y="334"/>
                  </a:lnTo>
                  <a:lnTo>
                    <a:pt x="160" y="301"/>
                  </a:lnTo>
                  <a:lnTo>
                    <a:pt x="143" y="268"/>
                  </a:lnTo>
                  <a:lnTo>
                    <a:pt x="127" y="235"/>
                  </a:lnTo>
                  <a:lnTo>
                    <a:pt x="111" y="200"/>
                  </a:lnTo>
                  <a:lnTo>
                    <a:pt x="98" y="165"/>
                  </a:lnTo>
                  <a:lnTo>
                    <a:pt x="84" y="128"/>
                  </a:lnTo>
                  <a:lnTo>
                    <a:pt x="73" y="91"/>
                  </a:lnTo>
                  <a:lnTo>
                    <a:pt x="62" y="53"/>
                  </a:lnTo>
                  <a:lnTo>
                    <a:pt x="61" y="49"/>
                  </a:lnTo>
                  <a:lnTo>
                    <a:pt x="60" y="44"/>
                  </a:lnTo>
                  <a:lnTo>
                    <a:pt x="60" y="41"/>
                  </a:lnTo>
                  <a:lnTo>
                    <a:pt x="58" y="33"/>
                  </a:lnTo>
                  <a:lnTo>
                    <a:pt x="55" y="27"/>
                  </a:lnTo>
                  <a:lnTo>
                    <a:pt x="54" y="19"/>
                  </a:lnTo>
                  <a:lnTo>
                    <a:pt x="35" y="0"/>
                  </a:lnTo>
                  <a:lnTo>
                    <a:pt x="10" y="6"/>
                  </a:lnTo>
                  <a:lnTo>
                    <a:pt x="0" y="34"/>
                  </a:lnTo>
                  <a:lnTo>
                    <a:pt x="5" y="70"/>
                  </a:lnTo>
                  <a:lnTo>
                    <a:pt x="13" y="105"/>
                  </a:lnTo>
                  <a:lnTo>
                    <a:pt x="20" y="141"/>
                  </a:lnTo>
                  <a:lnTo>
                    <a:pt x="29" y="175"/>
                  </a:lnTo>
                  <a:lnTo>
                    <a:pt x="40" y="208"/>
                  </a:lnTo>
                  <a:lnTo>
                    <a:pt x="51" y="241"/>
                  </a:lnTo>
                  <a:lnTo>
                    <a:pt x="62" y="273"/>
                  </a:lnTo>
                  <a:lnTo>
                    <a:pt x="75" y="303"/>
                  </a:lnTo>
                  <a:lnTo>
                    <a:pt x="88" y="335"/>
                  </a:lnTo>
                  <a:lnTo>
                    <a:pt x="103" y="364"/>
                  </a:lnTo>
                  <a:lnTo>
                    <a:pt x="118" y="393"/>
                  </a:lnTo>
                  <a:lnTo>
                    <a:pt x="135" y="423"/>
                  </a:lnTo>
                  <a:lnTo>
                    <a:pt x="152" y="451"/>
                  </a:lnTo>
                  <a:lnTo>
                    <a:pt x="170" y="478"/>
                  </a:lnTo>
                  <a:lnTo>
                    <a:pt x="189" y="506"/>
                  </a:lnTo>
                  <a:lnTo>
                    <a:pt x="209" y="532"/>
                  </a:lnTo>
                  <a:lnTo>
                    <a:pt x="229" y="558"/>
                  </a:lnTo>
                  <a:lnTo>
                    <a:pt x="250" y="583"/>
                  </a:lnTo>
                  <a:lnTo>
                    <a:pt x="272" y="608"/>
                  </a:lnTo>
                  <a:lnTo>
                    <a:pt x="294" y="632"/>
                  </a:lnTo>
                  <a:lnTo>
                    <a:pt x="317" y="655"/>
                  </a:lnTo>
                  <a:lnTo>
                    <a:pt x="341" y="677"/>
                  </a:lnTo>
                  <a:lnTo>
                    <a:pt x="365" y="700"/>
                  </a:lnTo>
                  <a:lnTo>
                    <a:pt x="390" y="722"/>
                  </a:lnTo>
                  <a:lnTo>
                    <a:pt x="415" y="742"/>
                  </a:lnTo>
                  <a:lnTo>
                    <a:pt x="441" y="764"/>
                  </a:lnTo>
                  <a:lnTo>
                    <a:pt x="468" y="783"/>
                  </a:lnTo>
                  <a:lnTo>
                    <a:pt x="494" y="804"/>
                  </a:lnTo>
                  <a:lnTo>
                    <a:pt x="524" y="823"/>
                  </a:lnTo>
                  <a:lnTo>
                    <a:pt x="552" y="842"/>
                  </a:lnTo>
                  <a:lnTo>
                    <a:pt x="581" y="860"/>
                  </a:lnTo>
                  <a:lnTo>
                    <a:pt x="610" y="879"/>
                  </a:lnTo>
                  <a:lnTo>
                    <a:pt x="639" y="896"/>
                  </a:lnTo>
                  <a:lnTo>
                    <a:pt x="668" y="912"/>
                  </a:lnTo>
                  <a:lnTo>
                    <a:pt x="699" y="928"/>
                  </a:lnTo>
                  <a:lnTo>
                    <a:pt x="730" y="943"/>
                  </a:lnTo>
                  <a:lnTo>
                    <a:pt x="760" y="959"/>
                  </a:lnTo>
                  <a:lnTo>
                    <a:pt x="791" y="974"/>
                  </a:lnTo>
                  <a:lnTo>
                    <a:pt x="824" y="989"/>
                  </a:lnTo>
                  <a:lnTo>
                    <a:pt x="856" y="1003"/>
                  </a:lnTo>
                  <a:lnTo>
                    <a:pt x="889" y="1016"/>
                  </a:lnTo>
                  <a:lnTo>
                    <a:pt x="922" y="1030"/>
                  </a:lnTo>
                  <a:lnTo>
                    <a:pt x="954" y="1042"/>
                  </a:lnTo>
                  <a:lnTo>
                    <a:pt x="988" y="1055"/>
                  </a:lnTo>
                  <a:lnTo>
                    <a:pt x="1020" y="1067"/>
                  </a:lnTo>
                  <a:lnTo>
                    <a:pt x="1054" y="1079"/>
                  </a:lnTo>
                  <a:lnTo>
                    <a:pt x="1087" y="1090"/>
                  </a:lnTo>
                  <a:lnTo>
                    <a:pt x="1121" y="1100"/>
                  </a:lnTo>
                  <a:lnTo>
                    <a:pt x="1155" y="1111"/>
                  </a:lnTo>
                  <a:lnTo>
                    <a:pt x="1189" y="1122"/>
                  </a:lnTo>
                  <a:lnTo>
                    <a:pt x="1223" y="1131"/>
                  </a:lnTo>
                  <a:lnTo>
                    <a:pt x="1257" y="1141"/>
                  </a:lnTo>
                  <a:lnTo>
                    <a:pt x="1291" y="1150"/>
                  </a:lnTo>
                  <a:lnTo>
                    <a:pt x="1325" y="1161"/>
                  </a:lnTo>
                  <a:lnTo>
                    <a:pt x="1360" y="1169"/>
                  </a:lnTo>
                  <a:lnTo>
                    <a:pt x="1393" y="1177"/>
                  </a:lnTo>
                  <a:lnTo>
                    <a:pt x="1427" y="1184"/>
                  </a:lnTo>
                  <a:lnTo>
                    <a:pt x="1462" y="1192"/>
                  </a:lnTo>
                  <a:lnTo>
                    <a:pt x="1496" y="1199"/>
                  </a:lnTo>
                  <a:lnTo>
                    <a:pt x="1529" y="1207"/>
                  </a:lnTo>
                  <a:lnTo>
                    <a:pt x="1563" y="1213"/>
                  </a:lnTo>
                  <a:lnTo>
                    <a:pt x="1597" y="1220"/>
                  </a:lnTo>
                  <a:lnTo>
                    <a:pt x="1630" y="1227"/>
                  </a:lnTo>
                  <a:lnTo>
                    <a:pt x="1664" y="1232"/>
                  </a:lnTo>
                  <a:lnTo>
                    <a:pt x="1696" y="1238"/>
                  </a:lnTo>
                  <a:lnTo>
                    <a:pt x="1729" y="1244"/>
                  </a:lnTo>
                  <a:lnTo>
                    <a:pt x="1763" y="1248"/>
                  </a:lnTo>
                  <a:lnTo>
                    <a:pt x="1795" y="1254"/>
                  </a:lnTo>
                  <a:lnTo>
                    <a:pt x="1827" y="1258"/>
                  </a:lnTo>
                  <a:lnTo>
                    <a:pt x="1859" y="1263"/>
                  </a:lnTo>
                  <a:lnTo>
                    <a:pt x="1889" y="1267"/>
                  </a:lnTo>
                  <a:lnTo>
                    <a:pt x="1920" y="1272"/>
                  </a:lnTo>
                  <a:lnTo>
                    <a:pt x="1952" y="1277"/>
                  </a:lnTo>
                  <a:lnTo>
                    <a:pt x="1994" y="1281"/>
                  </a:lnTo>
                  <a:lnTo>
                    <a:pt x="2034" y="1286"/>
                  </a:lnTo>
                  <a:lnTo>
                    <a:pt x="2077" y="1291"/>
                  </a:lnTo>
                  <a:lnTo>
                    <a:pt x="2119" y="1295"/>
                  </a:lnTo>
                  <a:lnTo>
                    <a:pt x="2160" y="1299"/>
                  </a:lnTo>
                  <a:lnTo>
                    <a:pt x="2201" y="1303"/>
                  </a:lnTo>
                  <a:lnTo>
                    <a:pt x="2243" y="1306"/>
                  </a:lnTo>
                  <a:lnTo>
                    <a:pt x="2285" y="1310"/>
                  </a:lnTo>
                  <a:lnTo>
                    <a:pt x="2326" y="1313"/>
                  </a:lnTo>
                  <a:lnTo>
                    <a:pt x="2369" y="1315"/>
                  </a:lnTo>
                  <a:lnTo>
                    <a:pt x="2410" y="1318"/>
                  </a:lnTo>
                  <a:lnTo>
                    <a:pt x="2451" y="1320"/>
                  </a:lnTo>
                  <a:lnTo>
                    <a:pt x="2493" y="1322"/>
                  </a:lnTo>
                  <a:lnTo>
                    <a:pt x="2534" y="1323"/>
                  </a:lnTo>
                  <a:lnTo>
                    <a:pt x="2575" y="1325"/>
                  </a:lnTo>
                  <a:lnTo>
                    <a:pt x="2614" y="1327"/>
                  </a:lnTo>
                  <a:lnTo>
                    <a:pt x="2653" y="1327"/>
                  </a:lnTo>
                  <a:lnTo>
                    <a:pt x="2694" y="1328"/>
                  </a:lnTo>
                  <a:lnTo>
                    <a:pt x="2734" y="1329"/>
                  </a:lnTo>
                  <a:lnTo>
                    <a:pt x="2774" y="1329"/>
                  </a:lnTo>
                  <a:lnTo>
                    <a:pt x="2813" y="1328"/>
                  </a:lnTo>
                  <a:lnTo>
                    <a:pt x="2852" y="1328"/>
                  </a:lnTo>
                  <a:lnTo>
                    <a:pt x="2892" y="1327"/>
                  </a:lnTo>
                  <a:lnTo>
                    <a:pt x="2932" y="1327"/>
                  </a:lnTo>
                  <a:lnTo>
                    <a:pt x="2971" y="1325"/>
                  </a:lnTo>
                  <a:lnTo>
                    <a:pt x="3013" y="1323"/>
                  </a:lnTo>
                  <a:lnTo>
                    <a:pt x="3053" y="1322"/>
                  </a:lnTo>
                  <a:lnTo>
                    <a:pt x="3092" y="1320"/>
                  </a:lnTo>
                  <a:lnTo>
                    <a:pt x="3131" y="1318"/>
                  </a:lnTo>
                  <a:lnTo>
                    <a:pt x="3171" y="1315"/>
                  </a:lnTo>
                  <a:lnTo>
                    <a:pt x="3211" y="1313"/>
                  </a:lnTo>
                  <a:lnTo>
                    <a:pt x="3250" y="1310"/>
                  </a:lnTo>
                  <a:lnTo>
                    <a:pt x="3289" y="1306"/>
                  </a:lnTo>
                  <a:lnTo>
                    <a:pt x="3330" y="1303"/>
                  </a:lnTo>
                  <a:lnTo>
                    <a:pt x="3370" y="1300"/>
                  </a:lnTo>
                  <a:lnTo>
                    <a:pt x="3410" y="1296"/>
                  </a:lnTo>
                  <a:lnTo>
                    <a:pt x="3449" y="1291"/>
                  </a:lnTo>
                  <a:lnTo>
                    <a:pt x="3488" y="1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4" name="Freeform 457">
              <a:extLst>
                <a:ext uri="{FF2B5EF4-FFF2-40B4-BE49-F238E27FC236}">
                  <a16:creationId xmlns:a16="http://schemas.microsoft.com/office/drawing/2014/main" id="{8183154E-BBF8-E055-BA74-637B9316E1A9}"/>
                </a:ext>
              </a:extLst>
            </p:cNvPr>
            <p:cNvSpPr>
              <a:spLocks/>
            </p:cNvSpPr>
            <p:nvPr/>
          </p:nvSpPr>
          <p:spPr bwMode="auto">
            <a:xfrm>
              <a:off x="2326" y="3519"/>
              <a:ext cx="648" cy="190"/>
            </a:xfrm>
            <a:custGeom>
              <a:avLst/>
              <a:gdLst>
                <a:gd name="T0" fmla="*/ 74 w 4532"/>
                <a:gd name="T1" fmla="*/ 26 h 1329"/>
                <a:gd name="T2" fmla="*/ 78 w 4532"/>
                <a:gd name="T3" fmla="*/ 25 h 1329"/>
                <a:gd name="T4" fmla="*/ 83 w 4532"/>
                <a:gd name="T5" fmla="*/ 25 h 1329"/>
                <a:gd name="T6" fmla="*/ 86 w 4532"/>
                <a:gd name="T7" fmla="*/ 24 h 1329"/>
                <a:gd name="T8" fmla="*/ 90 w 4532"/>
                <a:gd name="T9" fmla="*/ 22 h 1329"/>
                <a:gd name="T10" fmla="*/ 93 w 4532"/>
                <a:gd name="T11" fmla="*/ 21 h 1329"/>
                <a:gd name="T12" fmla="*/ 92 w 4532"/>
                <a:gd name="T13" fmla="*/ 20 h 1329"/>
                <a:gd name="T14" fmla="*/ 91 w 4532"/>
                <a:gd name="T15" fmla="*/ 19 h 1329"/>
                <a:gd name="T16" fmla="*/ 87 w 4532"/>
                <a:gd name="T17" fmla="*/ 20 h 1329"/>
                <a:gd name="T18" fmla="*/ 83 w 4532"/>
                <a:gd name="T19" fmla="*/ 21 h 1329"/>
                <a:gd name="T20" fmla="*/ 79 w 4532"/>
                <a:gd name="T21" fmla="*/ 22 h 1329"/>
                <a:gd name="T22" fmla="*/ 75 w 4532"/>
                <a:gd name="T23" fmla="*/ 22 h 1329"/>
                <a:gd name="T24" fmla="*/ 72 w 4532"/>
                <a:gd name="T25" fmla="*/ 23 h 1329"/>
                <a:gd name="T26" fmla="*/ 68 w 4532"/>
                <a:gd name="T27" fmla="*/ 23 h 1329"/>
                <a:gd name="T28" fmla="*/ 64 w 4532"/>
                <a:gd name="T29" fmla="*/ 24 h 1329"/>
                <a:gd name="T30" fmla="*/ 60 w 4532"/>
                <a:gd name="T31" fmla="*/ 24 h 1329"/>
                <a:gd name="T32" fmla="*/ 56 w 4532"/>
                <a:gd name="T33" fmla="*/ 24 h 1329"/>
                <a:gd name="T34" fmla="*/ 52 w 4532"/>
                <a:gd name="T35" fmla="*/ 24 h 1329"/>
                <a:gd name="T36" fmla="*/ 48 w 4532"/>
                <a:gd name="T37" fmla="*/ 24 h 1329"/>
                <a:gd name="T38" fmla="*/ 44 w 4532"/>
                <a:gd name="T39" fmla="*/ 24 h 1329"/>
                <a:gd name="T40" fmla="*/ 41 w 4532"/>
                <a:gd name="T41" fmla="*/ 23 h 1329"/>
                <a:gd name="T42" fmla="*/ 38 w 4532"/>
                <a:gd name="T43" fmla="*/ 23 h 1329"/>
                <a:gd name="T44" fmla="*/ 33 w 4532"/>
                <a:gd name="T45" fmla="*/ 22 h 1329"/>
                <a:gd name="T46" fmla="*/ 29 w 4532"/>
                <a:gd name="T47" fmla="*/ 22 h 1329"/>
                <a:gd name="T48" fmla="*/ 25 w 4532"/>
                <a:gd name="T49" fmla="*/ 21 h 1329"/>
                <a:gd name="T50" fmla="*/ 22 w 4532"/>
                <a:gd name="T51" fmla="*/ 20 h 1329"/>
                <a:gd name="T52" fmla="*/ 18 w 4532"/>
                <a:gd name="T53" fmla="*/ 18 h 1329"/>
                <a:gd name="T54" fmla="*/ 15 w 4532"/>
                <a:gd name="T55" fmla="*/ 17 h 1329"/>
                <a:gd name="T56" fmla="*/ 12 w 4532"/>
                <a:gd name="T57" fmla="*/ 15 h 1329"/>
                <a:gd name="T58" fmla="*/ 8 w 4532"/>
                <a:gd name="T59" fmla="*/ 13 h 1329"/>
                <a:gd name="T60" fmla="*/ 6 w 4532"/>
                <a:gd name="T61" fmla="*/ 10 h 1329"/>
                <a:gd name="T62" fmla="*/ 4 w 4532"/>
                <a:gd name="T63" fmla="*/ 7 h 1329"/>
                <a:gd name="T64" fmla="*/ 2 w 4532"/>
                <a:gd name="T65" fmla="*/ 3 h 1329"/>
                <a:gd name="T66" fmla="*/ 1 w 4532"/>
                <a:gd name="T67" fmla="*/ 1 h 1329"/>
                <a:gd name="T68" fmla="*/ 1 w 4532"/>
                <a:gd name="T69" fmla="*/ 1 h 1329"/>
                <a:gd name="T70" fmla="*/ 0 w 4532"/>
                <a:gd name="T71" fmla="*/ 1 h 1329"/>
                <a:gd name="T72" fmla="*/ 1 w 4532"/>
                <a:gd name="T73" fmla="*/ 4 h 1329"/>
                <a:gd name="T74" fmla="*/ 2 w 4532"/>
                <a:gd name="T75" fmla="*/ 7 h 1329"/>
                <a:gd name="T76" fmla="*/ 3 w 4532"/>
                <a:gd name="T77" fmla="*/ 10 h 1329"/>
                <a:gd name="T78" fmla="*/ 6 w 4532"/>
                <a:gd name="T79" fmla="*/ 12 h 1329"/>
                <a:gd name="T80" fmla="*/ 8 w 4532"/>
                <a:gd name="T81" fmla="*/ 15 h 1329"/>
                <a:gd name="T82" fmla="*/ 11 w 4532"/>
                <a:gd name="T83" fmla="*/ 17 h 1329"/>
                <a:gd name="T84" fmla="*/ 14 w 4532"/>
                <a:gd name="T85" fmla="*/ 19 h 1329"/>
                <a:gd name="T86" fmla="*/ 17 w 4532"/>
                <a:gd name="T87" fmla="*/ 20 h 1329"/>
                <a:gd name="T88" fmla="*/ 20 w 4532"/>
                <a:gd name="T89" fmla="*/ 22 h 1329"/>
                <a:gd name="T90" fmla="*/ 24 w 4532"/>
                <a:gd name="T91" fmla="*/ 23 h 1329"/>
                <a:gd name="T92" fmla="*/ 27 w 4532"/>
                <a:gd name="T93" fmla="*/ 24 h 1329"/>
                <a:gd name="T94" fmla="*/ 31 w 4532"/>
                <a:gd name="T95" fmla="*/ 24 h 1329"/>
                <a:gd name="T96" fmla="*/ 34 w 4532"/>
                <a:gd name="T97" fmla="*/ 25 h 1329"/>
                <a:gd name="T98" fmla="*/ 37 w 4532"/>
                <a:gd name="T99" fmla="*/ 26 h 1329"/>
                <a:gd name="T100" fmla="*/ 40 w 4532"/>
                <a:gd name="T101" fmla="*/ 26 h 1329"/>
                <a:gd name="T102" fmla="*/ 44 w 4532"/>
                <a:gd name="T103" fmla="*/ 27 h 1329"/>
                <a:gd name="T104" fmla="*/ 48 w 4532"/>
                <a:gd name="T105" fmla="*/ 27 h 1329"/>
                <a:gd name="T106" fmla="*/ 52 w 4532"/>
                <a:gd name="T107" fmla="*/ 27 h 1329"/>
                <a:gd name="T108" fmla="*/ 56 w 4532"/>
                <a:gd name="T109" fmla="*/ 27 h 1329"/>
                <a:gd name="T110" fmla="*/ 60 w 4532"/>
                <a:gd name="T111" fmla="*/ 27 h 1329"/>
                <a:gd name="T112" fmla="*/ 64 w 4532"/>
                <a:gd name="T113" fmla="*/ 27 h 1329"/>
                <a:gd name="T114" fmla="*/ 68 w 4532"/>
                <a:gd name="T115" fmla="*/ 27 h 1329"/>
                <a:gd name="T116" fmla="*/ 71 w 4532"/>
                <a:gd name="T117" fmla="*/ 26 h 13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532" h="1329">
                  <a:moveTo>
                    <a:pt x="3488" y="1287"/>
                  </a:moveTo>
                  <a:lnTo>
                    <a:pt x="3527" y="1282"/>
                  </a:lnTo>
                  <a:lnTo>
                    <a:pt x="3566" y="1278"/>
                  </a:lnTo>
                  <a:lnTo>
                    <a:pt x="3604" y="1273"/>
                  </a:lnTo>
                  <a:lnTo>
                    <a:pt x="3645" y="1267"/>
                  </a:lnTo>
                  <a:lnTo>
                    <a:pt x="3682" y="1262"/>
                  </a:lnTo>
                  <a:lnTo>
                    <a:pt x="3722" y="1257"/>
                  </a:lnTo>
                  <a:lnTo>
                    <a:pt x="3762" y="1252"/>
                  </a:lnTo>
                  <a:lnTo>
                    <a:pt x="3802" y="1245"/>
                  </a:lnTo>
                  <a:lnTo>
                    <a:pt x="3839" y="1239"/>
                  </a:lnTo>
                  <a:lnTo>
                    <a:pt x="3878" y="1232"/>
                  </a:lnTo>
                  <a:lnTo>
                    <a:pt x="3918" y="1225"/>
                  </a:lnTo>
                  <a:lnTo>
                    <a:pt x="3956" y="1219"/>
                  </a:lnTo>
                  <a:lnTo>
                    <a:pt x="3995" y="1209"/>
                  </a:lnTo>
                  <a:lnTo>
                    <a:pt x="4033" y="1203"/>
                  </a:lnTo>
                  <a:lnTo>
                    <a:pt x="4072" y="1194"/>
                  </a:lnTo>
                  <a:lnTo>
                    <a:pt x="4111" y="1184"/>
                  </a:lnTo>
                  <a:lnTo>
                    <a:pt x="4149" y="1175"/>
                  </a:lnTo>
                  <a:lnTo>
                    <a:pt x="4186" y="1166"/>
                  </a:lnTo>
                  <a:lnTo>
                    <a:pt x="4225" y="1155"/>
                  </a:lnTo>
                  <a:lnTo>
                    <a:pt x="4262" y="1144"/>
                  </a:lnTo>
                  <a:lnTo>
                    <a:pt x="4300" y="1132"/>
                  </a:lnTo>
                  <a:lnTo>
                    <a:pt x="4336" y="1120"/>
                  </a:lnTo>
                  <a:lnTo>
                    <a:pt x="4374" y="1108"/>
                  </a:lnTo>
                  <a:lnTo>
                    <a:pt x="4411" y="1095"/>
                  </a:lnTo>
                  <a:lnTo>
                    <a:pt x="4448" y="1081"/>
                  </a:lnTo>
                  <a:lnTo>
                    <a:pt x="4484" y="1067"/>
                  </a:lnTo>
                  <a:lnTo>
                    <a:pt x="4519" y="1039"/>
                  </a:lnTo>
                  <a:lnTo>
                    <a:pt x="4532" y="1004"/>
                  </a:lnTo>
                  <a:lnTo>
                    <a:pt x="4524" y="967"/>
                  </a:lnTo>
                  <a:lnTo>
                    <a:pt x="4522" y="964"/>
                  </a:lnTo>
                  <a:lnTo>
                    <a:pt x="4520" y="962"/>
                  </a:lnTo>
                  <a:lnTo>
                    <a:pt x="4518" y="959"/>
                  </a:lnTo>
                  <a:lnTo>
                    <a:pt x="4501" y="942"/>
                  </a:lnTo>
                  <a:lnTo>
                    <a:pt x="4477" y="933"/>
                  </a:lnTo>
                  <a:lnTo>
                    <a:pt x="4448" y="934"/>
                  </a:lnTo>
                  <a:lnTo>
                    <a:pt x="4409" y="942"/>
                  </a:lnTo>
                  <a:lnTo>
                    <a:pt x="4370" y="949"/>
                  </a:lnTo>
                  <a:lnTo>
                    <a:pt x="4332" y="957"/>
                  </a:lnTo>
                  <a:lnTo>
                    <a:pt x="4293" y="965"/>
                  </a:lnTo>
                  <a:lnTo>
                    <a:pt x="4255" y="973"/>
                  </a:lnTo>
                  <a:lnTo>
                    <a:pt x="4217" y="981"/>
                  </a:lnTo>
                  <a:lnTo>
                    <a:pt x="4178" y="989"/>
                  </a:lnTo>
                  <a:lnTo>
                    <a:pt x="4139" y="998"/>
                  </a:lnTo>
                  <a:lnTo>
                    <a:pt x="4102" y="1006"/>
                  </a:lnTo>
                  <a:lnTo>
                    <a:pt x="4063" y="1015"/>
                  </a:lnTo>
                  <a:lnTo>
                    <a:pt x="4025" y="1024"/>
                  </a:lnTo>
                  <a:lnTo>
                    <a:pt x="3987" y="1032"/>
                  </a:lnTo>
                  <a:lnTo>
                    <a:pt x="3948" y="1040"/>
                  </a:lnTo>
                  <a:lnTo>
                    <a:pt x="3909" y="1048"/>
                  </a:lnTo>
                  <a:lnTo>
                    <a:pt x="3871" y="1056"/>
                  </a:lnTo>
                  <a:lnTo>
                    <a:pt x="3834" y="1064"/>
                  </a:lnTo>
                  <a:lnTo>
                    <a:pt x="3795" y="1073"/>
                  </a:lnTo>
                  <a:lnTo>
                    <a:pt x="3755" y="1080"/>
                  </a:lnTo>
                  <a:lnTo>
                    <a:pt x="3718" y="1088"/>
                  </a:lnTo>
                  <a:lnTo>
                    <a:pt x="3677" y="1095"/>
                  </a:lnTo>
                  <a:lnTo>
                    <a:pt x="3639" y="1101"/>
                  </a:lnTo>
                  <a:lnTo>
                    <a:pt x="3599" y="1108"/>
                  </a:lnTo>
                  <a:lnTo>
                    <a:pt x="3561" y="1114"/>
                  </a:lnTo>
                  <a:lnTo>
                    <a:pt x="3523" y="1120"/>
                  </a:lnTo>
                  <a:lnTo>
                    <a:pt x="3486" y="1125"/>
                  </a:lnTo>
                  <a:lnTo>
                    <a:pt x="3447" y="1130"/>
                  </a:lnTo>
                  <a:lnTo>
                    <a:pt x="3410" y="1134"/>
                  </a:lnTo>
                  <a:lnTo>
                    <a:pt x="3371" y="1140"/>
                  </a:lnTo>
                  <a:lnTo>
                    <a:pt x="3332" y="1144"/>
                  </a:lnTo>
                  <a:lnTo>
                    <a:pt x="3292" y="1148"/>
                  </a:lnTo>
                  <a:lnTo>
                    <a:pt x="3254" y="1152"/>
                  </a:lnTo>
                  <a:lnTo>
                    <a:pt x="3216" y="1155"/>
                  </a:lnTo>
                  <a:lnTo>
                    <a:pt x="3179" y="1158"/>
                  </a:lnTo>
                  <a:lnTo>
                    <a:pt x="3140" y="1163"/>
                  </a:lnTo>
                  <a:lnTo>
                    <a:pt x="3101" y="1164"/>
                  </a:lnTo>
                  <a:lnTo>
                    <a:pt x="3064" y="1169"/>
                  </a:lnTo>
                  <a:lnTo>
                    <a:pt x="3025" y="1170"/>
                  </a:lnTo>
                  <a:lnTo>
                    <a:pt x="2985" y="1172"/>
                  </a:lnTo>
                  <a:lnTo>
                    <a:pt x="2947" y="1174"/>
                  </a:lnTo>
                  <a:lnTo>
                    <a:pt x="2908" y="1175"/>
                  </a:lnTo>
                  <a:lnTo>
                    <a:pt x="2869" y="1178"/>
                  </a:lnTo>
                  <a:lnTo>
                    <a:pt x="2831" y="1178"/>
                  </a:lnTo>
                  <a:lnTo>
                    <a:pt x="2792" y="1179"/>
                  </a:lnTo>
                  <a:lnTo>
                    <a:pt x="2755" y="1180"/>
                  </a:lnTo>
                  <a:lnTo>
                    <a:pt x="2716" y="1180"/>
                  </a:lnTo>
                  <a:lnTo>
                    <a:pt x="2676" y="1180"/>
                  </a:lnTo>
                  <a:lnTo>
                    <a:pt x="2638" y="1180"/>
                  </a:lnTo>
                  <a:lnTo>
                    <a:pt x="2599" y="1180"/>
                  </a:lnTo>
                  <a:lnTo>
                    <a:pt x="2560" y="1179"/>
                  </a:lnTo>
                  <a:lnTo>
                    <a:pt x="2523" y="1178"/>
                  </a:lnTo>
                  <a:lnTo>
                    <a:pt x="2484" y="1178"/>
                  </a:lnTo>
                  <a:lnTo>
                    <a:pt x="2445" y="1175"/>
                  </a:lnTo>
                  <a:lnTo>
                    <a:pt x="2407" y="1174"/>
                  </a:lnTo>
                  <a:lnTo>
                    <a:pt x="2367" y="1172"/>
                  </a:lnTo>
                  <a:lnTo>
                    <a:pt x="2329" y="1171"/>
                  </a:lnTo>
                  <a:lnTo>
                    <a:pt x="2291" y="1169"/>
                  </a:lnTo>
                  <a:lnTo>
                    <a:pt x="2251" y="1166"/>
                  </a:lnTo>
                  <a:lnTo>
                    <a:pt x="2213" y="1163"/>
                  </a:lnTo>
                  <a:lnTo>
                    <a:pt x="2175" y="1161"/>
                  </a:lnTo>
                  <a:lnTo>
                    <a:pt x="2137" y="1156"/>
                  </a:lnTo>
                  <a:lnTo>
                    <a:pt x="2102" y="1154"/>
                  </a:lnTo>
                  <a:lnTo>
                    <a:pt x="2065" y="1150"/>
                  </a:lnTo>
                  <a:lnTo>
                    <a:pt x="2027" y="1146"/>
                  </a:lnTo>
                  <a:lnTo>
                    <a:pt x="1991" y="1144"/>
                  </a:lnTo>
                  <a:lnTo>
                    <a:pt x="1952" y="1139"/>
                  </a:lnTo>
                  <a:lnTo>
                    <a:pt x="1913" y="1134"/>
                  </a:lnTo>
                  <a:lnTo>
                    <a:pt x="1876" y="1130"/>
                  </a:lnTo>
                  <a:lnTo>
                    <a:pt x="1836" y="1125"/>
                  </a:lnTo>
                  <a:lnTo>
                    <a:pt x="1797" y="1120"/>
                  </a:lnTo>
                  <a:lnTo>
                    <a:pt x="1758" y="1114"/>
                  </a:lnTo>
                  <a:lnTo>
                    <a:pt x="1717" y="1108"/>
                  </a:lnTo>
                  <a:lnTo>
                    <a:pt x="1677" y="1103"/>
                  </a:lnTo>
                  <a:lnTo>
                    <a:pt x="1637" y="1097"/>
                  </a:lnTo>
                  <a:lnTo>
                    <a:pt x="1597" y="1090"/>
                  </a:lnTo>
                  <a:lnTo>
                    <a:pt x="1556" y="1082"/>
                  </a:lnTo>
                  <a:lnTo>
                    <a:pt x="1515" y="1075"/>
                  </a:lnTo>
                  <a:lnTo>
                    <a:pt x="1474" y="1067"/>
                  </a:lnTo>
                  <a:lnTo>
                    <a:pt x="1434" y="1058"/>
                  </a:lnTo>
                  <a:lnTo>
                    <a:pt x="1393" y="1050"/>
                  </a:lnTo>
                  <a:lnTo>
                    <a:pt x="1353" y="1040"/>
                  </a:lnTo>
                  <a:lnTo>
                    <a:pt x="1312" y="1030"/>
                  </a:lnTo>
                  <a:lnTo>
                    <a:pt x="1272" y="1021"/>
                  </a:lnTo>
                  <a:lnTo>
                    <a:pt x="1231" y="1009"/>
                  </a:lnTo>
                  <a:lnTo>
                    <a:pt x="1190" y="998"/>
                  </a:lnTo>
                  <a:lnTo>
                    <a:pt x="1149" y="987"/>
                  </a:lnTo>
                  <a:lnTo>
                    <a:pt x="1108" y="974"/>
                  </a:lnTo>
                  <a:lnTo>
                    <a:pt x="1069" y="962"/>
                  </a:lnTo>
                  <a:lnTo>
                    <a:pt x="1029" y="948"/>
                  </a:lnTo>
                  <a:lnTo>
                    <a:pt x="989" y="933"/>
                  </a:lnTo>
                  <a:lnTo>
                    <a:pt x="950" y="920"/>
                  </a:lnTo>
                  <a:lnTo>
                    <a:pt x="910" y="905"/>
                  </a:lnTo>
                  <a:lnTo>
                    <a:pt x="872" y="888"/>
                  </a:lnTo>
                  <a:lnTo>
                    <a:pt x="834" y="872"/>
                  </a:lnTo>
                  <a:lnTo>
                    <a:pt x="796" y="855"/>
                  </a:lnTo>
                  <a:lnTo>
                    <a:pt x="760" y="838"/>
                  </a:lnTo>
                  <a:lnTo>
                    <a:pt x="726" y="821"/>
                  </a:lnTo>
                  <a:lnTo>
                    <a:pt x="693" y="802"/>
                  </a:lnTo>
                  <a:lnTo>
                    <a:pt x="659" y="783"/>
                  </a:lnTo>
                  <a:lnTo>
                    <a:pt x="627" y="765"/>
                  </a:lnTo>
                  <a:lnTo>
                    <a:pt x="596" y="744"/>
                  </a:lnTo>
                  <a:lnTo>
                    <a:pt x="564" y="724"/>
                  </a:lnTo>
                  <a:lnTo>
                    <a:pt x="533" y="703"/>
                  </a:lnTo>
                  <a:lnTo>
                    <a:pt x="501" y="682"/>
                  </a:lnTo>
                  <a:lnTo>
                    <a:pt x="472" y="659"/>
                  </a:lnTo>
                  <a:lnTo>
                    <a:pt x="442" y="636"/>
                  </a:lnTo>
                  <a:lnTo>
                    <a:pt x="415" y="613"/>
                  </a:lnTo>
                  <a:lnTo>
                    <a:pt x="387" y="588"/>
                  </a:lnTo>
                  <a:lnTo>
                    <a:pt x="361" y="563"/>
                  </a:lnTo>
                  <a:lnTo>
                    <a:pt x="335" y="537"/>
                  </a:lnTo>
                  <a:lnTo>
                    <a:pt x="310" y="510"/>
                  </a:lnTo>
                  <a:lnTo>
                    <a:pt x="286" y="483"/>
                  </a:lnTo>
                  <a:lnTo>
                    <a:pt x="264" y="454"/>
                  </a:lnTo>
                  <a:lnTo>
                    <a:pt x="241" y="426"/>
                  </a:lnTo>
                  <a:lnTo>
                    <a:pt x="220" y="395"/>
                  </a:lnTo>
                  <a:lnTo>
                    <a:pt x="199" y="365"/>
                  </a:lnTo>
                  <a:lnTo>
                    <a:pt x="178" y="334"/>
                  </a:lnTo>
                  <a:lnTo>
                    <a:pt x="160" y="301"/>
                  </a:lnTo>
                  <a:lnTo>
                    <a:pt x="143" y="268"/>
                  </a:lnTo>
                  <a:lnTo>
                    <a:pt x="127" y="235"/>
                  </a:lnTo>
                  <a:lnTo>
                    <a:pt x="111" y="200"/>
                  </a:lnTo>
                  <a:lnTo>
                    <a:pt x="98" y="165"/>
                  </a:lnTo>
                  <a:lnTo>
                    <a:pt x="84" y="128"/>
                  </a:lnTo>
                  <a:lnTo>
                    <a:pt x="73" y="91"/>
                  </a:lnTo>
                  <a:lnTo>
                    <a:pt x="62" y="53"/>
                  </a:lnTo>
                  <a:lnTo>
                    <a:pt x="61" y="49"/>
                  </a:lnTo>
                  <a:lnTo>
                    <a:pt x="60" y="44"/>
                  </a:lnTo>
                  <a:lnTo>
                    <a:pt x="60" y="41"/>
                  </a:lnTo>
                  <a:lnTo>
                    <a:pt x="58" y="33"/>
                  </a:lnTo>
                  <a:lnTo>
                    <a:pt x="55" y="27"/>
                  </a:lnTo>
                  <a:lnTo>
                    <a:pt x="54" y="19"/>
                  </a:lnTo>
                  <a:lnTo>
                    <a:pt x="35" y="0"/>
                  </a:lnTo>
                  <a:lnTo>
                    <a:pt x="10" y="6"/>
                  </a:lnTo>
                  <a:lnTo>
                    <a:pt x="0" y="34"/>
                  </a:lnTo>
                  <a:lnTo>
                    <a:pt x="5" y="70"/>
                  </a:lnTo>
                  <a:lnTo>
                    <a:pt x="13" y="105"/>
                  </a:lnTo>
                  <a:lnTo>
                    <a:pt x="20" y="141"/>
                  </a:lnTo>
                  <a:lnTo>
                    <a:pt x="29" y="175"/>
                  </a:lnTo>
                  <a:lnTo>
                    <a:pt x="40" y="208"/>
                  </a:lnTo>
                  <a:lnTo>
                    <a:pt x="51" y="241"/>
                  </a:lnTo>
                  <a:lnTo>
                    <a:pt x="62" y="273"/>
                  </a:lnTo>
                  <a:lnTo>
                    <a:pt x="75" y="303"/>
                  </a:lnTo>
                  <a:lnTo>
                    <a:pt x="88" y="335"/>
                  </a:lnTo>
                  <a:lnTo>
                    <a:pt x="103" y="364"/>
                  </a:lnTo>
                  <a:lnTo>
                    <a:pt x="118" y="393"/>
                  </a:lnTo>
                  <a:lnTo>
                    <a:pt x="135" y="423"/>
                  </a:lnTo>
                  <a:lnTo>
                    <a:pt x="152" y="451"/>
                  </a:lnTo>
                  <a:lnTo>
                    <a:pt x="170" y="478"/>
                  </a:lnTo>
                  <a:lnTo>
                    <a:pt x="189" y="506"/>
                  </a:lnTo>
                  <a:lnTo>
                    <a:pt x="209" y="532"/>
                  </a:lnTo>
                  <a:lnTo>
                    <a:pt x="229" y="558"/>
                  </a:lnTo>
                  <a:lnTo>
                    <a:pt x="250" y="583"/>
                  </a:lnTo>
                  <a:lnTo>
                    <a:pt x="272" y="608"/>
                  </a:lnTo>
                  <a:lnTo>
                    <a:pt x="294" y="632"/>
                  </a:lnTo>
                  <a:lnTo>
                    <a:pt x="317" y="655"/>
                  </a:lnTo>
                  <a:lnTo>
                    <a:pt x="341" y="677"/>
                  </a:lnTo>
                  <a:lnTo>
                    <a:pt x="365" y="700"/>
                  </a:lnTo>
                  <a:lnTo>
                    <a:pt x="390" y="722"/>
                  </a:lnTo>
                  <a:lnTo>
                    <a:pt x="415" y="742"/>
                  </a:lnTo>
                  <a:lnTo>
                    <a:pt x="441" y="764"/>
                  </a:lnTo>
                  <a:lnTo>
                    <a:pt x="468" y="783"/>
                  </a:lnTo>
                  <a:lnTo>
                    <a:pt x="494" y="804"/>
                  </a:lnTo>
                  <a:lnTo>
                    <a:pt x="524" y="823"/>
                  </a:lnTo>
                  <a:lnTo>
                    <a:pt x="552" y="842"/>
                  </a:lnTo>
                  <a:lnTo>
                    <a:pt x="581" y="860"/>
                  </a:lnTo>
                  <a:lnTo>
                    <a:pt x="610" y="879"/>
                  </a:lnTo>
                  <a:lnTo>
                    <a:pt x="639" y="896"/>
                  </a:lnTo>
                  <a:lnTo>
                    <a:pt x="668" y="912"/>
                  </a:lnTo>
                  <a:lnTo>
                    <a:pt x="699" y="928"/>
                  </a:lnTo>
                  <a:lnTo>
                    <a:pt x="730" y="943"/>
                  </a:lnTo>
                  <a:lnTo>
                    <a:pt x="760" y="959"/>
                  </a:lnTo>
                  <a:lnTo>
                    <a:pt x="791" y="974"/>
                  </a:lnTo>
                  <a:lnTo>
                    <a:pt x="824" y="989"/>
                  </a:lnTo>
                  <a:lnTo>
                    <a:pt x="856" y="1003"/>
                  </a:lnTo>
                  <a:lnTo>
                    <a:pt x="889" y="1016"/>
                  </a:lnTo>
                  <a:lnTo>
                    <a:pt x="922" y="1030"/>
                  </a:lnTo>
                  <a:lnTo>
                    <a:pt x="954" y="1042"/>
                  </a:lnTo>
                  <a:lnTo>
                    <a:pt x="988" y="1055"/>
                  </a:lnTo>
                  <a:lnTo>
                    <a:pt x="1020" y="1067"/>
                  </a:lnTo>
                  <a:lnTo>
                    <a:pt x="1054" y="1079"/>
                  </a:lnTo>
                  <a:lnTo>
                    <a:pt x="1087" y="1090"/>
                  </a:lnTo>
                  <a:lnTo>
                    <a:pt x="1121" y="1100"/>
                  </a:lnTo>
                  <a:lnTo>
                    <a:pt x="1155" y="1111"/>
                  </a:lnTo>
                  <a:lnTo>
                    <a:pt x="1189" y="1122"/>
                  </a:lnTo>
                  <a:lnTo>
                    <a:pt x="1223" y="1131"/>
                  </a:lnTo>
                  <a:lnTo>
                    <a:pt x="1257" y="1141"/>
                  </a:lnTo>
                  <a:lnTo>
                    <a:pt x="1291" y="1150"/>
                  </a:lnTo>
                  <a:lnTo>
                    <a:pt x="1325" y="1161"/>
                  </a:lnTo>
                  <a:lnTo>
                    <a:pt x="1360" y="1169"/>
                  </a:lnTo>
                  <a:lnTo>
                    <a:pt x="1393" y="1177"/>
                  </a:lnTo>
                  <a:lnTo>
                    <a:pt x="1427" y="1184"/>
                  </a:lnTo>
                  <a:lnTo>
                    <a:pt x="1462" y="1192"/>
                  </a:lnTo>
                  <a:lnTo>
                    <a:pt x="1496" y="1199"/>
                  </a:lnTo>
                  <a:lnTo>
                    <a:pt x="1529" y="1207"/>
                  </a:lnTo>
                  <a:lnTo>
                    <a:pt x="1563" y="1213"/>
                  </a:lnTo>
                  <a:lnTo>
                    <a:pt x="1597" y="1220"/>
                  </a:lnTo>
                  <a:lnTo>
                    <a:pt x="1630" y="1227"/>
                  </a:lnTo>
                  <a:lnTo>
                    <a:pt x="1664" y="1232"/>
                  </a:lnTo>
                  <a:lnTo>
                    <a:pt x="1696" y="1238"/>
                  </a:lnTo>
                  <a:lnTo>
                    <a:pt x="1729" y="1244"/>
                  </a:lnTo>
                  <a:lnTo>
                    <a:pt x="1763" y="1248"/>
                  </a:lnTo>
                  <a:lnTo>
                    <a:pt x="1795" y="1254"/>
                  </a:lnTo>
                  <a:lnTo>
                    <a:pt x="1827" y="1258"/>
                  </a:lnTo>
                  <a:lnTo>
                    <a:pt x="1859" y="1263"/>
                  </a:lnTo>
                  <a:lnTo>
                    <a:pt x="1889" y="1267"/>
                  </a:lnTo>
                  <a:lnTo>
                    <a:pt x="1920" y="1272"/>
                  </a:lnTo>
                  <a:lnTo>
                    <a:pt x="1952" y="1277"/>
                  </a:lnTo>
                  <a:lnTo>
                    <a:pt x="1994" y="1281"/>
                  </a:lnTo>
                  <a:lnTo>
                    <a:pt x="2034" y="1286"/>
                  </a:lnTo>
                  <a:lnTo>
                    <a:pt x="2077" y="1291"/>
                  </a:lnTo>
                  <a:lnTo>
                    <a:pt x="2119" y="1295"/>
                  </a:lnTo>
                  <a:lnTo>
                    <a:pt x="2160" y="1299"/>
                  </a:lnTo>
                  <a:lnTo>
                    <a:pt x="2201" y="1303"/>
                  </a:lnTo>
                  <a:lnTo>
                    <a:pt x="2243" y="1306"/>
                  </a:lnTo>
                  <a:lnTo>
                    <a:pt x="2285" y="1310"/>
                  </a:lnTo>
                  <a:lnTo>
                    <a:pt x="2326" y="1313"/>
                  </a:lnTo>
                  <a:lnTo>
                    <a:pt x="2369" y="1315"/>
                  </a:lnTo>
                  <a:lnTo>
                    <a:pt x="2410" y="1318"/>
                  </a:lnTo>
                  <a:lnTo>
                    <a:pt x="2451" y="1320"/>
                  </a:lnTo>
                  <a:lnTo>
                    <a:pt x="2493" y="1322"/>
                  </a:lnTo>
                  <a:lnTo>
                    <a:pt x="2534" y="1323"/>
                  </a:lnTo>
                  <a:lnTo>
                    <a:pt x="2575" y="1325"/>
                  </a:lnTo>
                  <a:lnTo>
                    <a:pt x="2614" y="1327"/>
                  </a:lnTo>
                  <a:lnTo>
                    <a:pt x="2653" y="1327"/>
                  </a:lnTo>
                  <a:lnTo>
                    <a:pt x="2694" y="1328"/>
                  </a:lnTo>
                  <a:lnTo>
                    <a:pt x="2734" y="1329"/>
                  </a:lnTo>
                  <a:lnTo>
                    <a:pt x="2774" y="1329"/>
                  </a:lnTo>
                  <a:lnTo>
                    <a:pt x="2813" y="1328"/>
                  </a:lnTo>
                  <a:lnTo>
                    <a:pt x="2852" y="1328"/>
                  </a:lnTo>
                  <a:lnTo>
                    <a:pt x="2892" y="1327"/>
                  </a:lnTo>
                  <a:lnTo>
                    <a:pt x="2932" y="1327"/>
                  </a:lnTo>
                  <a:lnTo>
                    <a:pt x="2971" y="1325"/>
                  </a:lnTo>
                  <a:lnTo>
                    <a:pt x="3013" y="1323"/>
                  </a:lnTo>
                  <a:lnTo>
                    <a:pt x="3053" y="1322"/>
                  </a:lnTo>
                  <a:lnTo>
                    <a:pt x="3092" y="1320"/>
                  </a:lnTo>
                  <a:lnTo>
                    <a:pt x="3131" y="1318"/>
                  </a:lnTo>
                  <a:lnTo>
                    <a:pt x="3171" y="1315"/>
                  </a:lnTo>
                  <a:lnTo>
                    <a:pt x="3211" y="1313"/>
                  </a:lnTo>
                  <a:lnTo>
                    <a:pt x="3250" y="1310"/>
                  </a:lnTo>
                  <a:lnTo>
                    <a:pt x="3289" y="1306"/>
                  </a:lnTo>
                  <a:lnTo>
                    <a:pt x="3330" y="1303"/>
                  </a:lnTo>
                  <a:lnTo>
                    <a:pt x="3370" y="1300"/>
                  </a:lnTo>
                  <a:lnTo>
                    <a:pt x="3410" y="1296"/>
                  </a:lnTo>
                  <a:lnTo>
                    <a:pt x="3449" y="1291"/>
                  </a:lnTo>
                  <a:lnTo>
                    <a:pt x="3488" y="1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5" name="Freeform 458">
              <a:extLst>
                <a:ext uri="{FF2B5EF4-FFF2-40B4-BE49-F238E27FC236}">
                  <a16:creationId xmlns:a16="http://schemas.microsoft.com/office/drawing/2014/main" id="{103DE1F8-2896-8EAB-CD4E-02F3103082FE}"/>
                </a:ext>
              </a:extLst>
            </p:cNvPr>
            <p:cNvSpPr>
              <a:spLocks/>
            </p:cNvSpPr>
            <p:nvPr/>
          </p:nvSpPr>
          <p:spPr bwMode="auto">
            <a:xfrm>
              <a:off x="2456" y="3411"/>
              <a:ext cx="403" cy="64"/>
            </a:xfrm>
            <a:custGeom>
              <a:avLst/>
              <a:gdLst>
                <a:gd name="T0" fmla="*/ 55 w 2822"/>
                <a:gd name="T1" fmla="*/ 7 h 446"/>
                <a:gd name="T2" fmla="*/ 52 w 2822"/>
                <a:gd name="T3" fmla="*/ 6 h 446"/>
                <a:gd name="T4" fmla="*/ 51 w 2822"/>
                <a:gd name="T5" fmla="*/ 6 h 446"/>
                <a:gd name="T6" fmla="*/ 47 w 2822"/>
                <a:gd name="T7" fmla="*/ 6 h 446"/>
                <a:gd name="T8" fmla="*/ 46 w 2822"/>
                <a:gd name="T9" fmla="*/ 6 h 446"/>
                <a:gd name="T10" fmla="*/ 44 w 2822"/>
                <a:gd name="T11" fmla="*/ 6 h 446"/>
                <a:gd name="T12" fmla="*/ 42 w 2822"/>
                <a:gd name="T13" fmla="*/ 6 h 446"/>
                <a:gd name="T14" fmla="*/ 40 w 2822"/>
                <a:gd name="T15" fmla="*/ 6 h 446"/>
                <a:gd name="T16" fmla="*/ 37 w 2822"/>
                <a:gd name="T17" fmla="*/ 5 h 446"/>
                <a:gd name="T18" fmla="*/ 35 w 2822"/>
                <a:gd name="T19" fmla="*/ 5 h 446"/>
                <a:gd name="T20" fmla="*/ 32 w 2822"/>
                <a:gd name="T21" fmla="*/ 5 h 446"/>
                <a:gd name="T22" fmla="*/ 30 w 2822"/>
                <a:gd name="T23" fmla="*/ 5 h 446"/>
                <a:gd name="T24" fmla="*/ 29 w 2822"/>
                <a:gd name="T25" fmla="*/ 5 h 446"/>
                <a:gd name="T26" fmla="*/ 26 w 2822"/>
                <a:gd name="T27" fmla="*/ 5 h 446"/>
                <a:gd name="T28" fmla="*/ 24 w 2822"/>
                <a:gd name="T29" fmla="*/ 4 h 446"/>
                <a:gd name="T30" fmla="*/ 22 w 2822"/>
                <a:gd name="T31" fmla="*/ 4 h 446"/>
                <a:gd name="T32" fmla="*/ 19 w 2822"/>
                <a:gd name="T33" fmla="*/ 4 h 446"/>
                <a:gd name="T34" fmla="*/ 17 w 2822"/>
                <a:gd name="T35" fmla="*/ 4 h 446"/>
                <a:gd name="T36" fmla="*/ 15 w 2822"/>
                <a:gd name="T37" fmla="*/ 3 h 446"/>
                <a:gd name="T38" fmla="*/ 12 w 2822"/>
                <a:gd name="T39" fmla="*/ 3 h 446"/>
                <a:gd name="T40" fmla="*/ 10 w 2822"/>
                <a:gd name="T41" fmla="*/ 2 h 446"/>
                <a:gd name="T42" fmla="*/ 8 w 2822"/>
                <a:gd name="T43" fmla="*/ 2 h 446"/>
                <a:gd name="T44" fmla="*/ 6 w 2822"/>
                <a:gd name="T45" fmla="*/ 1 h 446"/>
                <a:gd name="T46" fmla="*/ 3 w 2822"/>
                <a:gd name="T47" fmla="*/ 1 h 446"/>
                <a:gd name="T48" fmla="*/ 1 w 2822"/>
                <a:gd name="T49" fmla="*/ 0 h 446"/>
                <a:gd name="T50" fmla="*/ 0 w 2822"/>
                <a:gd name="T51" fmla="*/ 0 h 446"/>
                <a:gd name="T52" fmla="*/ 0 w 2822"/>
                <a:gd name="T53" fmla="*/ 0 h 446"/>
                <a:gd name="T54" fmla="*/ 0 w 2822"/>
                <a:gd name="T55" fmla="*/ 1 h 446"/>
                <a:gd name="T56" fmla="*/ 2 w 2822"/>
                <a:gd name="T57" fmla="*/ 1 h 446"/>
                <a:gd name="T58" fmla="*/ 4 w 2822"/>
                <a:gd name="T59" fmla="*/ 2 h 446"/>
                <a:gd name="T60" fmla="*/ 6 w 2822"/>
                <a:gd name="T61" fmla="*/ 3 h 446"/>
                <a:gd name="T62" fmla="*/ 9 w 2822"/>
                <a:gd name="T63" fmla="*/ 3 h 446"/>
                <a:gd name="T64" fmla="*/ 11 w 2822"/>
                <a:gd name="T65" fmla="*/ 4 h 446"/>
                <a:gd name="T66" fmla="*/ 13 w 2822"/>
                <a:gd name="T67" fmla="*/ 4 h 446"/>
                <a:gd name="T68" fmla="*/ 16 w 2822"/>
                <a:gd name="T69" fmla="*/ 5 h 446"/>
                <a:gd name="T70" fmla="*/ 18 w 2822"/>
                <a:gd name="T71" fmla="*/ 5 h 446"/>
                <a:gd name="T72" fmla="*/ 20 w 2822"/>
                <a:gd name="T73" fmla="*/ 6 h 446"/>
                <a:gd name="T74" fmla="*/ 23 w 2822"/>
                <a:gd name="T75" fmla="*/ 6 h 446"/>
                <a:gd name="T76" fmla="*/ 25 w 2822"/>
                <a:gd name="T77" fmla="*/ 6 h 446"/>
                <a:gd name="T78" fmla="*/ 27 w 2822"/>
                <a:gd name="T79" fmla="*/ 7 h 446"/>
                <a:gd name="T80" fmla="*/ 29 w 2822"/>
                <a:gd name="T81" fmla="*/ 7 h 446"/>
                <a:gd name="T82" fmla="*/ 31 w 2822"/>
                <a:gd name="T83" fmla="*/ 7 h 446"/>
                <a:gd name="T84" fmla="*/ 34 w 2822"/>
                <a:gd name="T85" fmla="*/ 7 h 446"/>
                <a:gd name="T86" fmla="*/ 36 w 2822"/>
                <a:gd name="T87" fmla="*/ 7 h 446"/>
                <a:gd name="T88" fmla="*/ 39 w 2822"/>
                <a:gd name="T89" fmla="*/ 8 h 446"/>
                <a:gd name="T90" fmla="*/ 41 w 2822"/>
                <a:gd name="T91" fmla="*/ 8 h 446"/>
                <a:gd name="T92" fmla="*/ 43 w 2822"/>
                <a:gd name="T93" fmla="*/ 8 h 446"/>
                <a:gd name="T94" fmla="*/ 45 w 2822"/>
                <a:gd name="T95" fmla="*/ 8 h 446"/>
                <a:gd name="T96" fmla="*/ 48 w 2822"/>
                <a:gd name="T97" fmla="*/ 8 h 446"/>
                <a:gd name="T98" fmla="*/ 50 w 2822"/>
                <a:gd name="T99" fmla="*/ 9 h 446"/>
                <a:gd name="T100" fmla="*/ 53 w 2822"/>
                <a:gd name="T101" fmla="*/ 9 h 446"/>
                <a:gd name="T102" fmla="*/ 55 w 2822"/>
                <a:gd name="T103" fmla="*/ 9 h 446"/>
                <a:gd name="T104" fmla="*/ 57 w 2822"/>
                <a:gd name="T105" fmla="*/ 9 h 446"/>
                <a:gd name="T106" fmla="*/ 58 w 2822"/>
                <a:gd name="T107" fmla="*/ 8 h 446"/>
                <a:gd name="T108" fmla="*/ 57 w 2822"/>
                <a:gd name="T109" fmla="*/ 8 h 4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22" h="446">
                  <a:moveTo>
                    <a:pt x="2793" y="362"/>
                  </a:moveTo>
                  <a:lnTo>
                    <a:pt x="2751" y="349"/>
                  </a:lnTo>
                  <a:lnTo>
                    <a:pt x="2706" y="340"/>
                  </a:lnTo>
                  <a:lnTo>
                    <a:pt x="2660" y="331"/>
                  </a:lnTo>
                  <a:lnTo>
                    <a:pt x="2615" y="323"/>
                  </a:lnTo>
                  <a:lnTo>
                    <a:pt x="2571" y="317"/>
                  </a:lnTo>
                  <a:lnTo>
                    <a:pt x="2524" y="313"/>
                  </a:lnTo>
                  <a:lnTo>
                    <a:pt x="2479" y="308"/>
                  </a:lnTo>
                  <a:lnTo>
                    <a:pt x="2421" y="304"/>
                  </a:lnTo>
                  <a:lnTo>
                    <a:pt x="2363" y="300"/>
                  </a:lnTo>
                  <a:lnTo>
                    <a:pt x="2305" y="297"/>
                  </a:lnTo>
                  <a:lnTo>
                    <a:pt x="2275" y="295"/>
                  </a:lnTo>
                  <a:lnTo>
                    <a:pt x="2244" y="293"/>
                  </a:lnTo>
                  <a:lnTo>
                    <a:pt x="2216" y="290"/>
                  </a:lnTo>
                  <a:lnTo>
                    <a:pt x="2177" y="288"/>
                  </a:lnTo>
                  <a:lnTo>
                    <a:pt x="2137" y="284"/>
                  </a:lnTo>
                  <a:lnTo>
                    <a:pt x="2100" y="282"/>
                  </a:lnTo>
                  <a:lnTo>
                    <a:pt x="2059" y="280"/>
                  </a:lnTo>
                  <a:lnTo>
                    <a:pt x="2020" y="277"/>
                  </a:lnTo>
                  <a:lnTo>
                    <a:pt x="1981" y="275"/>
                  </a:lnTo>
                  <a:lnTo>
                    <a:pt x="1942" y="273"/>
                  </a:lnTo>
                  <a:lnTo>
                    <a:pt x="1903" y="270"/>
                  </a:lnTo>
                  <a:lnTo>
                    <a:pt x="1865" y="267"/>
                  </a:lnTo>
                  <a:lnTo>
                    <a:pt x="1826" y="265"/>
                  </a:lnTo>
                  <a:lnTo>
                    <a:pt x="1787" y="263"/>
                  </a:lnTo>
                  <a:lnTo>
                    <a:pt x="1747" y="260"/>
                  </a:lnTo>
                  <a:lnTo>
                    <a:pt x="1708" y="258"/>
                  </a:lnTo>
                  <a:lnTo>
                    <a:pt x="1669" y="255"/>
                  </a:lnTo>
                  <a:lnTo>
                    <a:pt x="1630" y="252"/>
                  </a:lnTo>
                  <a:lnTo>
                    <a:pt x="1592" y="249"/>
                  </a:lnTo>
                  <a:lnTo>
                    <a:pt x="1553" y="247"/>
                  </a:lnTo>
                  <a:lnTo>
                    <a:pt x="1513" y="243"/>
                  </a:lnTo>
                  <a:lnTo>
                    <a:pt x="1476" y="240"/>
                  </a:lnTo>
                  <a:lnTo>
                    <a:pt x="1437" y="237"/>
                  </a:lnTo>
                  <a:lnTo>
                    <a:pt x="1400" y="233"/>
                  </a:lnTo>
                  <a:lnTo>
                    <a:pt x="1362" y="230"/>
                  </a:lnTo>
                  <a:lnTo>
                    <a:pt x="1325" y="226"/>
                  </a:lnTo>
                  <a:lnTo>
                    <a:pt x="1287" y="223"/>
                  </a:lnTo>
                  <a:lnTo>
                    <a:pt x="1249" y="219"/>
                  </a:lnTo>
                  <a:lnTo>
                    <a:pt x="1212" y="216"/>
                  </a:lnTo>
                  <a:lnTo>
                    <a:pt x="1174" y="213"/>
                  </a:lnTo>
                  <a:lnTo>
                    <a:pt x="1136" y="209"/>
                  </a:lnTo>
                  <a:lnTo>
                    <a:pt x="1099" y="205"/>
                  </a:lnTo>
                  <a:lnTo>
                    <a:pt x="1062" y="200"/>
                  </a:lnTo>
                  <a:lnTo>
                    <a:pt x="1023" y="197"/>
                  </a:lnTo>
                  <a:lnTo>
                    <a:pt x="986" y="192"/>
                  </a:lnTo>
                  <a:lnTo>
                    <a:pt x="948" y="189"/>
                  </a:lnTo>
                  <a:lnTo>
                    <a:pt x="911" y="183"/>
                  </a:lnTo>
                  <a:lnTo>
                    <a:pt x="874" y="180"/>
                  </a:lnTo>
                  <a:lnTo>
                    <a:pt x="836" y="174"/>
                  </a:lnTo>
                  <a:lnTo>
                    <a:pt x="798" y="168"/>
                  </a:lnTo>
                  <a:lnTo>
                    <a:pt x="761" y="164"/>
                  </a:lnTo>
                  <a:lnTo>
                    <a:pt x="724" y="158"/>
                  </a:lnTo>
                  <a:lnTo>
                    <a:pt x="687" y="152"/>
                  </a:lnTo>
                  <a:lnTo>
                    <a:pt x="649" y="147"/>
                  </a:lnTo>
                  <a:lnTo>
                    <a:pt x="612" y="141"/>
                  </a:lnTo>
                  <a:lnTo>
                    <a:pt x="574" y="134"/>
                  </a:lnTo>
                  <a:lnTo>
                    <a:pt x="537" y="127"/>
                  </a:lnTo>
                  <a:lnTo>
                    <a:pt x="499" y="121"/>
                  </a:lnTo>
                  <a:lnTo>
                    <a:pt x="463" y="113"/>
                  </a:lnTo>
                  <a:lnTo>
                    <a:pt x="426" y="106"/>
                  </a:lnTo>
                  <a:lnTo>
                    <a:pt x="389" y="98"/>
                  </a:lnTo>
                  <a:lnTo>
                    <a:pt x="352" y="90"/>
                  </a:lnTo>
                  <a:lnTo>
                    <a:pt x="315" y="81"/>
                  </a:lnTo>
                  <a:lnTo>
                    <a:pt x="279" y="73"/>
                  </a:lnTo>
                  <a:lnTo>
                    <a:pt x="242" y="64"/>
                  </a:lnTo>
                  <a:lnTo>
                    <a:pt x="205" y="53"/>
                  </a:lnTo>
                  <a:lnTo>
                    <a:pt x="168" y="43"/>
                  </a:lnTo>
                  <a:lnTo>
                    <a:pt x="132" y="34"/>
                  </a:lnTo>
                  <a:lnTo>
                    <a:pt x="97" y="23"/>
                  </a:lnTo>
                  <a:lnTo>
                    <a:pt x="60" y="11"/>
                  </a:lnTo>
                  <a:lnTo>
                    <a:pt x="25" y="0"/>
                  </a:lnTo>
                  <a:lnTo>
                    <a:pt x="16" y="0"/>
                  </a:lnTo>
                  <a:lnTo>
                    <a:pt x="10" y="2"/>
                  </a:lnTo>
                  <a:lnTo>
                    <a:pt x="4" y="7"/>
                  </a:lnTo>
                  <a:lnTo>
                    <a:pt x="0" y="18"/>
                  </a:lnTo>
                  <a:lnTo>
                    <a:pt x="3" y="31"/>
                  </a:lnTo>
                  <a:lnTo>
                    <a:pt x="14" y="40"/>
                  </a:lnTo>
                  <a:lnTo>
                    <a:pt x="51" y="52"/>
                  </a:lnTo>
                  <a:lnTo>
                    <a:pt x="86" y="66"/>
                  </a:lnTo>
                  <a:lnTo>
                    <a:pt x="123" y="78"/>
                  </a:lnTo>
                  <a:lnTo>
                    <a:pt x="160" y="90"/>
                  </a:lnTo>
                  <a:lnTo>
                    <a:pt x="197" y="101"/>
                  </a:lnTo>
                  <a:lnTo>
                    <a:pt x="234" y="113"/>
                  </a:lnTo>
                  <a:lnTo>
                    <a:pt x="272" y="124"/>
                  </a:lnTo>
                  <a:lnTo>
                    <a:pt x="308" y="134"/>
                  </a:lnTo>
                  <a:lnTo>
                    <a:pt x="347" y="144"/>
                  </a:lnTo>
                  <a:lnTo>
                    <a:pt x="384" y="155"/>
                  </a:lnTo>
                  <a:lnTo>
                    <a:pt x="422" y="164"/>
                  </a:lnTo>
                  <a:lnTo>
                    <a:pt x="459" y="174"/>
                  </a:lnTo>
                  <a:lnTo>
                    <a:pt x="497" y="183"/>
                  </a:lnTo>
                  <a:lnTo>
                    <a:pt x="535" y="191"/>
                  </a:lnTo>
                  <a:lnTo>
                    <a:pt x="573" y="199"/>
                  </a:lnTo>
                  <a:lnTo>
                    <a:pt x="612" y="207"/>
                  </a:lnTo>
                  <a:lnTo>
                    <a:pt x="649" y="215"/>
                  </a:lnTo>
                  <a:lnTo>
                    <a:pt x="688" y="223"/>
                  </a:lnTo>
                  <a:lnTo>
                    <a:pt x="725" y="230"/>
                  </a:lnTo>
                  <a:lnTo>
                    <a:pt x="764" y="238"/>
                  </a:lnTo>
                  <a:lnTo>
                    <a:pt x="802" y="243"/>
                  </a:lnTo>
                  <a:lnTo>
                    <a:pt x="839" y="250"/>
                  </a:lnTo>
                  <a:lnTo>
                    <a:pt x="879" y="257"/>
                  </a:lnTo>
                  <a:lnTo>
                    <a:pt x="917" y="264"/>
                  </a:lnTo>
                  <a:lnTo>
                    <a:pt x="955" y="270"/>
                  </a:lnTo>
                  <a:lnTo>
                    <a:pt x="994" y="275"/>
                  </a:lnTo>
                  <a:lnTo>
                    <a:pt x="1032" y="282"/>
                  </a:lnTo>
                  <a:lnTo>
                    <a:pt x="1071" y="288"/>
                  </a:lnTo>
                  <a:lnTo>
                    <a:pt x="1108" y="293"/>
                  </a:lnTo>
                  <a:lnTo>
                    <a:pt x="1147" y="298"/>
                  </a:lnTo>
                  <a:lnTo>
                    <a:pt x="1187" y="304"/>
                  </a:lnTo>
                  <a:lnTo>
                    <a:pt x="1224" y="308"/>
                  </a:lnTo>
                  <a:lnTo>
                    <a:pt x="1263" y="314"/>
                  </a:lnTo>
                  <a:lnTo>
                    <a:pt x="1302" y="318"/>
                  </a:lnTo>
                  <a:lnTo>
                    <a:pt x="1339" y="323"/>
                  </a:lnTo>
                  <a:lnTo>
                    <a:pt x="1377" y="328"/>
                  </a:lnTo>
                  <a:lnTo>
                    <a:pt x="1419" y="333"/>
                  </a:lnTo>
                  <a:lnTo>
                    <a:pt x="1459" y="337"/>
                  </a:lnTo>
                  <a:lnTo>
                    <a:pt x="1500" y="342"/>
                  </a:lnTo>
                  <a:lnTo>
                    <a:pt x="1539" y="346"/>
                  </a:lnTo>
                  <a:lnTo>
                    <a:pt x="1580" y="349"/>
                  </a:lnTo>
                  <a:lnTo>
                    <a:pt x="1620" y="353"/>
                  </a:lnTo>
                  <a:lnTo>
                    <a:pt x="1661" y="356"/>
                  </a:lnTo>
                  <a:lnTo>
                    <a:pt x="1701" y="359"/>
                  </a:lnTo>
                  <a:lnTo>
                    <a:pt x="1742" y="363"/>
                  </a:lnTo>
                  <a:lnTo>
                    <a:pt x="1784" y="365"/>
                  </a:lnTo>
                  <a:lnTo>
                    <a:pt x="1824" y="368"/>
                  </a:lnTo>
                  <a:lnTo>
                    <a:pt x="1865" y="371"/>
                  </a:lnTo>
                  <a:lnTo>
                    <a:pt x="1904" y="373"/>
                  </a:lnTo>
                  <a:lnTo>
                    <a:pt x="1945" y="376"/>
                  </a:lnTo>
                  <a:lnTo>
                    <a:pt x="1985" y="379"/>
                  </a:lnTo>
                  <a:lnTo>
                    <a:pt x="2026" y="382"/>
                  </a:lnTo>
                  <a:lnTo>
                    <a:pt x="2066" y="384"/>
                  </a:lnTo>
                  <a:lnTo>
                    <a:pt x="2109" y="388"/>
                  </a:lnTo>
                  <a:lnTo>
                    <a:pt x="2148" y="391"/>
                  </a:lnTo>
                  <a:lnTo>
                    <a:pt x="2186" y="395"/>
                  </a:lnTo>
                  <a:lnTo>
                    <a:pt x="2226" y="398"/>
                  </a:lnTo>
                  <a:lnTo>
                    <a:pt x="2265" y="404"/>
                  </a:lnTo>
                  <a:lnTo>
                    <a:pt x="2305" y="407"/>
                  </a:lnTo>
                  <a:lnTo>
                    <a:pt x="2344" y="413"/>
                  </a:lnTo>
                  <a:lnTo>
                    <a:pt x="2384" y="417"/>
                  </a:lnTo>
                  <a:lnTo>
                    <a:pt x="2424" y="421"/>
                  </a:lnTo>
                  <a:lnTo>
                    <a:pt x="2465" y="426"/>
                  </a:lnTo>
                  <a:lnTo>
                    <a:pt x="2505" y="431"/>
                  </a:lnTo>
                  <a:lnTo>
                    <a:pt x="2544" y="436"/>
                  </a:lnTo>
                  <a:lnTo>
                    <a:pt x="2584" y="439"/>
                  </a:lnTo>
                  <a:lnTo>
                    <a:pt x="2623" y="441"/>
                  </a:lnTo>
                  <a:lnTo>
                    <a:pt x="2663" y="444"/>
                  </a:lnTo>
                  <a:lnTo>
                    <a:pt x="2704" y="445"/>
                  </a:lnTo>
                  <a:lnTo>
                    <a:pt x="2742" y="446"/>
                  </a:lnTo>
                  <a:lnTo>
                    <a:pt x="2782" y="445"/>
                  </a:lnTo>
                  <a:lnTo>
                    <a:pt x="2808" y="437"/>
                  </a:lnTo>
                  <a:lnTo>
                    <a:pt x="2822" y="415"/>
                  </a:lnTo>
                  <a:lnTo>
                    <a:pt x="2822" y="391"/>
                  </a:lnTo>
                  <a:lnTo>
                    <a:pt x="2816" y="379"/>
                  </a:lnTo>
                  <a:lnTo>
                    <a:pt x="2808" y="368"/>
                  </a:lnTo>
                  <a:lnTo>
                    <a:pt x="2793" y="3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6" name="Freeform 459">
              <a:extLst>
                <a:ext uri="{FF2B5EF4-FFF2-40B4-BE49-F238E27FC236}">
                  <a16:creationId xmlns:a16="http://schemas.microsoft.com/office/drawing/2014/main" id="{65EC459F-67DF-AA22-4C83-F155874CF78B}"/>
                </a:ext>
              </a:extLst>
            </p:cNvPr>
            <p:cNvSpPr>
              <a:spLocks/>
            </p:cNvSpPr>
            <p:nvPr/>
          </p:nvSpPr>
          <p:spPr bwMode="auto">
            <a:xfrm>
              <a:off x="2456" y="3411"/>
              <a:ext cx="403" cy="64"/>
            </a:xfrm>
            <a:custGeom>
              <a:avLst/>
              <a:gdLst>
                <a:gd name="T0" fmla="*/ 55 w 2822"/>
                <a:gd name="T1" fmla="*/ 7 h 446"/>
                <a:gd name="T2" fmla="*/ 52 w 2822"/>
                <a:gd name="T3" fmla="*/ 6 h 446"/>
                <a:gd name="T4" fmla="*/ 51 w 2822"/>
                <a:gd name="T5" fmla="*/ 6 h 446"/>
                <a:gd name="T6" fmla="*/ 47 w 2822"/>
                <a:gd name="T7" fmla="*/ 6 h 446"/>
                <a:gd name="T8" fmla="*/ 46 w 2822"/>
                <a:gd name="T9" fmla="*/ 6 h 446"/>
                <a:gd name="T10" fmla="*/ 44 w 2822"/>
                <a:gd name="T11" fmla="*/ 6 h 446"/>
                <a:gd name="T12" fmla="*/ 42 w 2822"/>
                <a:gd name="T13" fmla="*/ 6 h 446"/>
                <a:gd name="T14" fmla="*/ 40 w 2822"/>
                <a:gd name="T15" fmla="*/ 6 h 446"/>
                <a:gd name="T16" fmla="*/ 37 w 2822"/>
                <a:gd name="T17" fmla="*/ 5 h 446"/>
                <a:gd name="T18" fmla="*/ 35 w 2822"/>
                <a:gd name="T19" fmla="*/ 5 h 446"/>
                <a:gd name="T20" fmla="*/ 32 w 2822"/>
                <a:gd name="T21" fmla="*/ 5 h 446"/>
                <a:gd name="T22" fmla="*/ 30 w 2822"/>
                <a:gd name="T23" fmla="*/ 5 h 446"/>
                <a:gd name="T24" fmla="*/ 29 w 2822"/>
                <a:gd name="T25" fmla="*/ 5 h 446"/>
                <a:gd name="T26" fmla="*/ 26 w 2822"/>
                <a:gd name="T27" fmla="*/ 5 h 446"/>
                <a:gd name="T28" fmla="*/ 24 w 2822"/>
                <a:gd name="T29" fmla="*/ 4 h 446"/>
                <a:gd name="T30" fmla="*/ 22 w 2822"/>
                <a:gd name="T31" fmla="*/ 4 h 446"/>
                <a:gd name="T32" fmla="*/ 19 w 2822"/>
                <a:gd name="T33" fmla="*/ 4 h 446"/>
                <a:gd name="T34" fmla="*/ 17 w 2822"/>
                <a:gd name="T35" fmla="*/ 4 h 446"/>
                <a:gd name="T36" fmla="*/ 15 w 2822"/>
                <a:gd name="T37" fmla="*/ 3 h 446"/>
                <a:gd name="T38" fmla="*/ 12 w 2822"/>
                <a:gd name="T39" fmla="*/ 3 h 446"/>
                <a:gd name="T40" fmla="*/ 10 w 2822"/>
                <a:gd name="T41" fmla="*/ 2 h 446"/>
                <a:gd name="T42" fmla="*/ 8 w 2822"/>
                <a:gd name="T43" fmla="*/ 2 h 446"/>
                <a:gd name="T44" fmla="*/ 6 w 2822"/>
                <a:gd name="T45" fmla="*/ 1 h 446"/>
                <a:gd name="T46" fmla="*/ 3 w 2822"/>
                <a:gd name="T47" fmla="*/ 1 h 446"/>
                <a:gd name="T48" fmla="*/ 1 w 2822"/>
                <a:gd name="T49" fmla="*/ 0 h 446"/>
                <a:gd name="T50" fmla="*/ 0 w 2822"/>
                <a:gd name="T51" fmla="*/ 0 h 446"/>
                <a:gd name="T52" fmla="*/ 0 w 2822"/>
                <a:gd name="T53" fmla="*/ 0 h 446"/>
                <a:gd name="T54" fmla="*/ 0 w 2822"/>
                <a:gd name="T55" fmla="*/ 1 h 446"/>
                <a:gd name="T56" fmla="*/ 2 w 2822"/>
                <a:gd name="T57" fmla="*/ 1 h 446"/>
                <a:gd name="T58" fmla="*/ 4 w 2822"/>
                <a:gd name="T59" fmla="*/ 2 h 446"/>
                <a:gd name="T60" fmla="*/ 6 w 2822"/>
                <a:gd name="T61" fmla="*/ 3 h 446"/>
                <a:gd name="T62" fmla="*/ 9 w 2822"/>
                <a:gd name="T63" fmla="*/ 3 h 446"/>
                <a:gd name="T64" fmla="*/ 11 w 2822"/>
                <a:gd name="T65" fmla="*/ 4 h 446"/>
                <a:gd name="T66" fmla="*/ 13 w 2822"/>
                <a:gd name="T67" fmla="*/ 4 h 446"/>
                <a:gd name="T68" fmla="*/ 16 w 2822"/>
                <a:gd name="T69" fmla="*/ 5 h 446"/>
                <a:gd name="T70" fmla="*/ 18 w 2822"/>
                <a:gd name="T71" fmla="*/ 5 h 446"/>
                <a:gd name="T72" fmla="*/ 20 w 2822"/>
                <a:gd name="T73" fmla="*/ 6 h 446"/>
                <a:gd name="T74" fmla="*/ 23 w 2822"/>
                <a:gd name="T75" fmla="*/ 6 h 446"/>
                <a:gd name="T76" fmla="*/ 25 w 2822"/>
                <a:gd name="T77" fmla="*/ 6 h 446"/>
                <a:gd name="T78" fmla="*/ 27 w 2822"/>
                <a:gd name="T79" fmla="*/ 7 h 446"/>
                <a:gd name="T80" fmla="*/ 29 w 2822"/>
                <a:gd name="T81" fmla="*/ 7 h 446"/>
                <a:gd name="T82" fmla="*/ 31 w 2822"/>
                <a:gd name="T83" fmla="*/ 7 h 446"/>
                <a:gd name="T84" fmla="*/ 34 w 2822"/>
                <a:gd name="T85" fmla="*/ 7 h 446"/>
                <a:gd name="T86" fmla="*/ 36 w 2822"/>
                <a:gd name="T87" fmla="*/ 7 h 446"/>
                <a:gd name="T88" fmla="*/ 39 w 2822"/>
                <a:gd name="T89" fmla="*/ 8 h 446"/>
                <a:gd name="T90" fmla="*/ 41 w 2822"/>
                <a:gd name="T91" fmla="*/ 8 h 446"/>
                <a:gd name="T92" fmla="*/ 43 w 2822"/>
                <a:gd name="T93" fmla="*/ 8 h 446"/>
                <a:gd name="T94" fmla="*/ 45 w 2822"/>
                <a:gd name="T95" fmla="*/ 8 h 446"/>
                <a:gd name="T96" fmla="*/ 48 w 2822"/>
                <a:gd name="T97" fmla="*/ 8 h 446"/>
                <a:gd name="T98" fmla="*/ 50 w 2822"/>
                <a:gd name="T99" fmla="*/ 9 h 446"/>
                <a:gd name="T100" fmla="*/ 53 w 2822"/>
                <a:gd name="T101" fmla="*/ 9 h 446"/>
                <a:gd name="T102" fmla="*/ 55 w 2822"/>
                <a:gd name="T103" fmla="*/ 9 h 446"/>
                <a:gd name="T104" fmla="*/ 57 w 2822"/>
                <a:gd name="T105" fmla="*/ 9 h 446"/>
                <a:gd name="T106" fmla="*/ 58 w 2822"/>
                <a:gd name="T107" fmla="*/ 8 h 446"/>
                <a:gd name="T108" fmla="*/ 57 w 2822"/>
                <a:gd name="T109" fmla="*/ 8 h 4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22" h="446">
                  <a:moveTo>
                    <a:pt x="2793" y="362"/>
                  </a:moveTo>
                  <a:lnTo>
                    <a:pt x="2751" y="349"/>
                  </a:lnTo>
                  <a:lnTo>
                    <a:pt x="2706" y="340"/>
                  </a:lnTo>
                  <a:lnTo>
                    <a:pt x="2660" y="331"/>
                  </a:lnTo>
                  <a:lnTo>
                    <a:pt x="2615" y="323"/>
                  </a:lnTo>
                  <a:lnTo>
                    <a:pt x="2571" y="317"/>
                  </a:lnTo>
                  <a:lnTo>
                    <a:pt x="2524" y="313"/>
                  </a:lnTo>
                  <a:lnTo>
                    <a:pt x="2479" y="308"/>
                  </a:lnTo>
                  <a:lnTo>
                    <a:pt x="2421" y="304"/>
                  </a:lnTo>
                  <a:lnTo>
                    <a:pt x="2363" y="300"/>
                  </a:lnTo>
                  <a:lnTo>
                    <a:pt x="2305" y="297"/>
                  </a:lnTo>
                  <a:lnTo>
                    <a:pt x="2275" y="295"/>
                  </a:lnTo>
                  <a:lnTo>
                    <a:pt x="2244" y="293"/>
                  </a:lnTo>
                  <a:lnTo>
                    <a:pt x="2216" y="290"/>
                  </a:lnTo>
                  <a:lnTo>
                    <a:pt x="2177" y="288"/>
                  </a:lnTo>
                  <a:lnTo>
                    <a:pt x="2137" y="284"/>
                  </a:lnTo>
                  <a:lnTo>
                    <a:pt x="2100" y="282"/>
                  </a:lnTo>
                  <a:lnTo>
                    <a:pt x="2059" y="280"/>
                  </a:lnTo>
                  <a:lnTo>
                    <a:pt x="2020" y="277"/>
                  </a:lnTo>
                  <a:lnTo>
                    <a:pt x="1981" y="275"/>
                  </a:lnTo>
                  <a:lnTo>
                    <a:pt x="1942" y="273"/>
                  </a:lnTo>
                  <a:lnTo>
                    <a:pt x="1903" y="270"/>
                  </a:lnTo>
                  <a:lnTo>
                    <a:pt x="1865" y="267"/>
                  </a:lnTo>
                  <a:lnTo>
                    <a:pt x="1826" y="265"/>
                  </a:lnTo>
                  <a:lnTo>
                    <a:pt x="1787" y="263"/>
                  </a:lnTo>
                  <a:lnTo>
                    <a:pt x="1747" y="260"/>
                  </a:lnTo>
                  <a:lnTo>
                    <a:pt x="1708" y="258"/>
                  </a:lnTo>
                  <a:lnTo>
                    <a:pt x="1669" y="255"/>
                  </a:lnTo>
                  <a:lnTo>
                    <a:pt x="1630" y="252"/>
                  </a:lnTo>
                  <a:lnTo>
                    <a:pt x="1592" y="249"/>
                  </a:lnTo>
                  <a:lnTo>
                    <a:pt x="1553" y="247"/>
                  </a:lnTo>
                  <a:lnTo>
                    <a:pt x="1513" y="243"/>
                  </a:lnTo>
                  <a:lnTo>
                    <a:pt x="1476" y="240"/>
                  </a:lnTo>
                  <a:lnTo>
                    <a:pt x="1437" y="237"/>
                  </a:lnTo>
                  <a:lnTo>
                    <a:pt x="1400" y="233"/>
                  </a:lnTo>
                  <a:lnTo>
                    <a:pt x="1362" y="230"/>
                  </a:lnTo>
                  <a:lnTo>
                    <a:pt x="1325" y="226"/>
                  </a:lnTo>
                  <a:lnTo>
                    <a:pt x="1287" y="223"/>
                  </a:lnTo>
                  <a:lnTo>
                    <a:pt x="1249" y="219"/>
                  </a:lnTo>
                  <a:lnTo>
                    <a:pt x="1212" y="216"/>
                  </a:lnTo>
                  <a:lnTo>
                    <a:pt x="1174" y="213"/>
                  </a:lnTo>
                  <a:lnTo>
                    <a:pt x="1136" y="209"/>
                  </a:lnTo>
                  <a:lnTo>
                    <a:pt x="1099" y="205"/>
                  </a:lnTo>
                  <a:lnTo>
                    <a:pt x="1062" y="200"/>
                  </a:lnTo>
                  <a:lnTo>
                    <a:pt x="1023" y="197"/>
                  </a:lnTo>
                  <a:lnTo>
                    <a:pt x="986" y="192"/>
                  </a:lnTo>
                  <a:lnTo>
                    <a:pt x="948" y="189"/>
                  </a:lnTo>
                  <a:lnTo>
                    <a:pt x="911" y="183"/>
                  </a:lnTo>
                  <a:lnTo>
                    <a:pt x="874" y="180"/>
                  </a:lnTo>
                  <a:lnTo>
                    <a:pt x="836" y="174"/>
                  </a:lnTo>
                  <a:lnTo>
                    <a:pt x="798" y="168"/>
                  </a:lnTo>
                  <a:lnTo>
                    <a:pt x="761" y="164"/>
                  </a:lnTo>
                  <a:lnTo>
                    <a:pt x="724" y="158"/>
                  </a:lnTo>
                  <a:lnTo>
                    <a:pt x="687" y="152"/>
                  </a:lnTo>
                  <a:lnTo>
                    <a:pt x="649" y="147"/>
                  </a:lnTo>
                  <a:lnTo>
                    <a:pt x="612" y="141"/>
                  </a:lnTo>
                  <a:lnTo>
                    <a:pt x="574" y="134"/>
                  </a:lnTo>
                  <a:lnTo>
                    <a:pt x="537" y="127"/>
                  </a:lnTo>
                  <a:lnTo>
                    <a:pt x="499" y="121"/>
                  </a:lnTo>
                  <a:lnTo>
                    <a:pt x="463" y="113"/>
                  </a:lnTo>
                  <a:lnTo>
                    <a:pt x="426" y="106"/>
                  </a:lnTo>
                  <a:lnTo>
                    <a:pt x="389" y="98"/>
                  </a:lnTo>
                  <a:lnTo>
                    <a:pt x="352" y="90"/>
                  </a:lnTo>
                  <a:lnTo>
                    <a:pt x="315" y="81"/>
                  </a:lnTo>
                  <a:lnTo>
                    <a:pt x="279" y="73"/>
                  </a:lnTo>
                  <a:lnTo>
                    <a:pt x="242" y="64"/>
                  </a:lnTo>
                  <a:lnTo>
                    <a:pt x="205" y="53"/>
                  </a:lnTo>
                  <a:lnTo>
                    <a:pt x="168" y="43"/>
                  </a:lnTo>
                  <a:lnTo>
                    <a:pt x="132" y="34"/>
                  </a:lnTo>
                  <a:lnTo>
                    <a:pt x="97" y="23"/>
                  </a:lnTo>
                  <a:lnTo>
                    <a:pt x="60" y="11"/>
                  </a:lnTo>
                  <a:lnTo>
                    <a:pt x="25" y="0"/>
                  </a:lnTo>
                  <a:lnTo>
                    <a:pt x="16" y="0"/>
                  </a:lnTo>
                  <a:lnTo>
                    <a:pt x="10" y="2"/>
                  </a:lnTo>
                  <a:lnTo>
                    <a:pt x="4" y="7"/>
                  </a:lnTo>
                  <a:lnTo>
                    <a:pt x="0" y="18"/>
                  </a:lnTo>
                  <a:lnTo>
                    <a:pt x="3" y="31"/>
                  </a:lnTo>
                  <a:lnTo>
                    <a:pt x="14" y="40"/>
                  </a:lnTo>
                  <a:lnTo>
                    <a:pt x="51" y="52"/>
                  </a:lnTo>
                  <a:lnTo>
                    <a:pt x="86" y="66"/>
                  </a:lnTo>
                  <a:lnTo>
                    <a:pt x="123" y="78"/>
                  </a:lnTo>
                  <a:lnTo>
                    <a:pt x="160" y="90"/>
                  </a:lnTo>
                  <a:lnTo>
                    <a:pt x="197" y="101"/>
                  </a:lnTo>
                  <a:lnTo>
                    <a:pt x="234" y="113"/>
                  </a:lnTo>
                  <a:lnTo>
                    <a:pt x="272" y="124"/>
                  </a:lnTo>
                  <a:lnTo>
                    <a:pt x="308" y="134"/>
                  </a:lnTo>
                  <a:lnTo>
                    <a:pt x="347" y="144"/>
                  </a:lnTo>
                  <a:lnTo>
                    <a:pt x="384" y="155"/>
                  </a:lnTo>
                  <a:lnTo>
                    <a:pt x="422" y="164"/>
                  </a:lnTo>
                  <a:lnTo>
                    <a:pt x="459" y="174"/>
                  </a:lnTo>
                  <a:lnTo>
                    <a:pt x="497" y="183"/>
                  </a:lnTo>
                  <a:lnTo>
                    <a:pt x="535" y="191"/>
                  </a:lnTo>
                  <a:lnTo>
                    <a:pt x="573" y="199"/>
                  </a:lnTo>
                  <a:lnTo>
                    <a:pt x="612" y="207"/>
                  </a:lnTo>
                  <a:lnTo>
                    <a:pt x="649" y="215"/>
                  </a:lnTo>
                  <a:lnTo>
                    <a:pt x="688" y="223"/>
                  </a:lnTo>
                  <a:lnTo>
                    <a:pt x="725" y="230"/>
                  </a:lnTo>
                  <a:lnTo>
                    <a:pt x="764" y="238"/>
                  </a:lnTo>
                  <a:lnTo>
                    <a:pt x="802" y="243"/>
                  </a:lnTo>
                  <a:lnTo>
                    <a:pt x="839" y="250"/>
                  </a:lnTo>
                  <a:lnTo>
                    <a:pt x="879" y="257"/>
                  </a:lnTo>
                  <a:lnTo>
                    <a:pt x="917" y="264"/>
                  </a:lnTo>
                  <a:lnTo>
                    <a:pt x="955" y="270"/>
                  </a:lnTo>
                  <a:lnTo>
                    <a:pt x="994" y="275"/>
                  </a:lnTo>
                  <a:lnTo>
                    <a:pt x="1032" y="282"/>
                  </a:lnTo>
                  <a:lnTo>
                    <a:pt x="1071" y="288"/>
                  </a:lnTo>
                  <a:lnTo>
                    <a:pt x="1108" y="293"/>
                  </a:lnTo>
                  <a:lnTo>
                    <a:pt x="1147" y="298"/>
                  </a:lnTo>
                  <a:lnTo>
                    <a:pt x="1187" y="304"/>
                  </a:lnTo>
                  <a:lnTo>
                    <a:pt x="1224" y="308"/>
                  </a:lnTo>
                  <a:lnTo>
                    <a:pt x="1263" y="314"/>
                  </a:lnTo>
                  <a:lnTo>
                    <a:pt x="1302" y="318"/>
                  </a:lnTo>
                  <a:lnTo>
                    <a:pt x="1339" y="323"/>
                  </a:lnTo>
                  <a:lnTo>
                    <a:pt x="1377" y="328"/>
                  </a:lnTo>
                  <a:lnTo>
                    <a:pt x="1419" y="333"/>
                  </a:lnTo>
                  <a:lnTo>
                    <a:pt x="1459" y="337"/>
                  </a:lnTo>
                  <a:lnTo>
                    <a:pt x="1500" y="342"/>
                  </a:lnTo>
                  <a:lnTo>
                    <a:pt x="1539" y="346"/>
                  </a:lnTo>
                  <a:lnTo>
                    <a:pt x="1580" y="349"/>
                  </a:lnTo>
                  <a:lnTo>
                    <a:pt x="1620" y="353"/>
                  </a:lnTo>
                  <a:lnTo>
                    <a:pt x="1661" y="356"/>
                  </a:lnTo>
                  <a:lnTo>
                    <a:pt x="1701" y="359"/>
                  </a:lnTo>
                  <a:lnTo>
                    <a:pt x="1742" y="363"/>
                  </a:lnTo>
                  <a:lnTo>
                    <a:pt x="1784" y="365"/>
                  </a:lnTo>
                  <a:lnTo>
                    <a:pt x="1824" y="368"/>
                  </a:lnTo>
                  <a:lnTo>
                    <a:pt x="1865" y="371"/>
                  </a:lnTo>
                  <a:lnTo>
                    <a:pt x="1904" y="373"/>
                  </a:lnTo>
                  <a:lnTo>
                    <a:pt x="1945" y="376"/>
                  </a:lnTo>
                  <a:lnTo>
                    <a:pt x="1985" y="379"/>
                  </a:lnTo>
                  <a:lnTo>
                    <a:pt x="2026" y="382"/>
                  </a:lnTo>
                  <a:lnTo>
                    <a:pt x="2066" y="384"/>
                  </a:lnTo>
                  <a:lnTo>
                    <a:pt x="2109" y="388"/>
                  </a:lnTo>
                  <a:lnTo>
                    <a:pt x="2148" y="391"/>
                  </a:lnTo>
                  <a:lnTo>
                    <a:pt x="2186" y="395"/>
                  </a:lnTo>
                  <a:lnTo>
                    <a:pt x="2226" y="398"/>
                  </a:lnTo>
                  <a:lnTo>
                    <a:pt x="2265" y="404"/>
                  </a:lnTo>
                  <a:lnTo>
                    <a:pt x="2305" y="407"/>
                  </a:lnTo>
                  <a:lnTo>
                    <a:pt x="2344" y="413"/>
                  </a:lnTo>
                  <a:lnTo>
                    <a:pt x="2384" y="417"/>
                  </a:lnTo>
                  <a:lnTo>
                    <a:pt x="2424" y="421"/>
                  </a:lnTo>
                  <a:lnTo>
                    <a:pt x="2465" y="426"/>
                  </a:lnTo>
                  <a:lnTo>
                    <a:pt x="2505" y="431"/>
                  </a:lnTo>
                  <a:lnTo>
                    <a:pt x="2544" y="436"/>
                  </a:lnTo>
                  <a:lnTo>
                    <a:pt x="2584" y="439"/>
                  </a:lnTo>
                  <a:lnTo>
                    <a:pt x="2623" y="441"/>
                  </a:lnTo>
                  <a:lnTo>
                    <a:pt x="2663" y="444"/>
                  </a:lnTo>
                  <a:lnTo>
                    <a:pt x="2704" y="445"/>
                  </a:lnTo>
                  <a:lnTo>
                    <a:pt x="2742" y="446"/>
                  </a:lnTo>
                  <a:lnTo>
                    <a:pt x="2782" y="445"/>
                  </a:lnTo>
                  <a:lnTo>
                    <a:pt x="2808" y="437"/>
                  </a:lnTo>
                  <a:lnTo>
                    <a:pt x="2822" y="415"/>
                  </a:lnTo>
                  <a:lnTo>
                    <a:pt x="2822" y="391"/>
                  </a:lnTo>
                  <a:lnTo>
                    <a:pt x="2816" y="379"/>
                  </a:lnTo>
                  <a:lnTo>
                    <a:pt x="2808" y="368"/>
                  </a:lnTo>
                  <a:lnTo>
                    <a:pt x="2793" y="3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7" name="Freeform 460">
              <a:extLst>
                <a:ext uri="{FF2B5EF4-FFF2-40B4-BE49-F238E27FC236}">
                  <a16:creationId xmlns:a16="http://schemas.microsoft.com/office/drawing/2014/main" id="{D4CB96F5-D487-B4C7-25BA-EAE972683737}"/>
                </a:ext>
              </a:extLst>
            </p:cNvPr>
            <p:cNvSpPr>
              <a:spLocks/>
            </p:cNvSpPr>
            <p:nvPr/>
          </p:nvSpPr>
          <p:spPr bwMode="auto">
            <a:xfrm>
              <a:off x="2872" y="2886"/>
              <a:ext cx="165" cy="578"/>
            </a:xfrm>
            <a:custGeom>
              <a:avLst/>
              <a:gdLst>
                <a:gd name="T0" fmla="*/ 18 w 1155"/>
                <a:gd name="T1" fmla="*/ 18 h 4051"/>
                <a:gd name="T2" fmla="*/ 19 w 1155"/>
                <a:gd name="T3" fmla="*/ 15 h 4051"/>
                <a:gd name="T4" fmla="*/ 20 w 1155"/>
                <a:gd name="T5" fmla="*/ 12 h 4051"/>
                <a:gd name="T6" fmla="*/ 21 w 1155"/>
                <a:gd name="T7" fmla="*/ 9 h 4051"/>
                <a:gd name="T8" fmla="*/ 22 w 1155"/>
                <a:gd name="T9" fmla="*/ 6 h 4051"/>
                <a:gd name="T10" fmla="*/ 23 w 1155"/>
                <a:gd name="T11" fmla="*/ 3 h 4051"/>
                <a:gd name="T12" fmla="*/ 24 w 1155"/>
                <a:gd name="T13" fmla="*/ 1 h 4051"/>
                <a:gd name="T14" fmla="*/ 22 w 1155"/>
                <a:gd name="T15" fmla="*/ 1 h 4051"/>
                <a:gd name="T16" fmla="*/ 22 w 1155"/>
                <a:gd name="T17" fmla="*/ 2 h 4051"/>
                <a:gd name="T18" fmla="*/ 21 w 1155"/>
                <a:gd name="T19" fmla="*/ 4 h 4051"/>
                <a:gd name="T20" fmla="*/ 20 w 1155"/>
                <a:gd name="T21" fmla="*/ 7 h 4051"/>
                <a:gd name="T22" fmla="*/ 19 w 1155"/>
                <a:gd name="T23" fmla="*/ 10 h 4051"/>
                <a:gd name="T24" fmla="*/ 18 w 1155"/>
                <a:gd name="T25" fmla="*/ 13 h 4051"/>
                <a:gd name="T26" fmla="*/ 17 w 1155"/>
                <a:gd name="T27" fmla="*/ 16 h 4051"/>
                <a:gd name="T28" fmla="*/ 16 w 1155"/>
                <a:gd name="T29" fmla="*/ 19 h 4051"/>
                <a:gd name="T30" fmla="*/ 15 w 1155"/>
                <a:gd name="T31" fmla="*/ 22 h 4051"/>
                <a:gd name="T32" fmla="*/ 14 w 1155"/>
                <a:gd name="T33" fmla="*/ 25 h 4051"/>
                <a:gd name="T34" fmla="*/ 14 w 1155"/>
                <a:gd name="T35" fmla="*/ 28 h 4051"/>
                <a:gd name="T36" fmla="*/ 13 w 1155"/>
                <a:gd name="T37" fmla="*/ 31 h 4051"/>
                <a:gd name="T38" fmla="*/ 12 w 1155"/>
                <a:gd name="T39" fmla="*/ 34 h 4051"/>
                <a:gd name="T40" fmla="*/ 11 w 1155"/>
                <a:gd name="T41" fmla="*/ 37 h 4051"/>
                <a:gd name="T42" fmla="*/ 11 w 1155"/>
                <a:gd name="T43" fmla="*/ 40 h 4051"/>
                <a:gd name="T44" fmla="*/ 10 w 1155"/>
                <a:gd name="T45" fmla="*/ 43 h 4051"/>
                <a:gd name="T46" fmla="*/ 9 w 1155"/>
                <a:gd name="T47" fmla="*/ 46 h 4051"/>
                <a:gd name="T48" fmla="*/ 8 w 1155"/>
                <a:gd name="T49" fmla="*/ 49 h 4051"/>
                <a:gd name="T50" fmla="*/ 7 w 1155"/>
                <a:gd name="T51" fmla="*/ 52 h 4051"/>
                <a:gd name="T52" fmla="*/ 6 w 1155"/>
                <a:gd name="T53" fmla="*/ 55 h 4051"/>
                <a:gd name="T54" fmla="*/ 5 w 1155"/>
                <a:gd name="T55" fmla="*/ 58 h 4051"/>
                <a:gd name="T56" fmla="*/ 5 w 1155"/>
                <a:gd name="T57" fmla="*/ 60 h 4051"/>
                <a:gd name="T58" fmla="*/ 4 w 1155"/>
                <a:gd name="T59" fmla="*/ 63 h 4051"/>
                <a:gd name="T60" fmla="*/ 3 w 1155"/>
                <a:gd name="T61" fmla="*/ 66 h 4051"/>
                <a:gd name="T62" fmla="*/ 3 w 1155"/>
                <a:gd name="T63" fmla="*/ 69 h 4051"/>
                <a:gd name="T64" fmla="*/ 2 w 1155"/>
                <a:gd name="T65" fmla="*/ 72 h 4051"/>
                <a:gd name="T66" fmla="*/ 1 w 1155"/>
                <a:gd name="T67" fmla="*/ 75 h 4051"/>
                <a:gd name="T68" fmla="*/ 1 w 1155"/>
                <a:gd name="T69" fmla="*/ 79 h 4051"/>
                <a:gd name="T70" fmla="*/ 0 w 1155"/>
                <a:gd name="T71" fmla="*/ 82 h 4051"/>
                <a:gd name="T72" fmla="*/ 0 w 1155"/>
                <a:gd name="T73" fmla="*/ 82 h 4051"/>
                <a:gd name="T74" fmla="*/ 1 w 1155"/>
                <a:gd name="T75" fmla="*/ 82 h 4051"/>
                <a:gd name="T76" fmla="*/ 1 w 1155"/>
                <a:gd name="T77" fmla="*/ 80 h 4051"/>
                <a:gd name="T78" fmla="*/ 2 w 1155"/>
                <a:gd name="T79" fmla="*/ 77 h 4051"/>
                <a:gd name="T80" fmla="*/ 3 w 1155"/>
                <a:gd name="T81" fmla="*/ 74 h 4051"/>
                <a:gd name="T82" fmla="*/ 3 w 1155"/>
                <a:gd name="T83" fmla="*/ 71 h 4051"/>
                <a:gd name="T84" fmla="*/ 4 w 1155"/>
                <a:gd name="T85" fmla="*/ 68 h 4051"/>
                <a:gd name="T86" fmla="*/ 5 w 1155"/>
                <a:gd name="T87" fmla="*/ 65 h 4051"/>
                <a:gd name="T88" fmla="*/ 5 w 1155"/>
                <a:gd name="T89" fmla="*/ 62 h 4051"/>
                <a:gd name="T90" fmla="*/ 6 w 1155"/>
                <a:gd name="T91" fmla="*/ 59 h 4051"/>
                <a:gd name="T92" fmla="*/ 7 w 1155"/>
                <a:gd name="T93" fmla="*/ 56 h 4051"/>
                <a:gd name="T94" fmla="*/ 8 w 1155"/>
                <a:gd name="T95" fmla="*/ 53 h 4051"/>
                <a:gd name="T96" fmla="*/ 9 w 1155"/>
                <a:gd name="T97" fmla="*/ 50 h 4051"/>
                <a:gd name="T98" fmla="*/ 10 w 1155"/>
                <a:gd name="T99" fmla="*/ 47 h 4051"/>
                <a:gd name="T100" fmla="*/ 11 w 1155"/>
                <a:gd name="T101" fmla="*/ 44 h 4051"/>
                <a:gd name="T102" fmla="*/ 12 w 1155"/>
                <a:gd name="T103" fmla="*/ 41 h 4051"/>
                <a:gd name="T104" fmla="*/ 12 w 1155"/>
                <a:gd name="T105" fmla="*/ 39 h 4051"/>
                <a:gd name="T106" fmla="*/ 13 w 1155"/>
                <a:gd name="T107" fmla="*/ 36 h 4051"/>
                <a:gd name="T108" fmla="*/ 14 w 1155"/>
                <a:gd name="T109" fmla="*/ 33 h 4051"/>
                <a:gd name="T110" fmla="*/ 15 w 1155"/>
                <a:gd name="T111" fmla="*/ 30 h 4051"/>
                <a:gd name="T112" fmla="*/ 16 w 1155"/>
                <a:gd name="T113" fmla="*/ 27 h 4051"/>
                <a:gd name="T114" fmla="*/ 17 w 1155"/>
                <a:gd name="T115" fmla="*/ 24 h 4051"/>
                <a:gd name="T116" fmla="*/ 17 w 1155"/>
                <a:gd name="T117" fmla="*/ 21 h 40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55" h="4051">
                  <a:moveTo>
                    <a:pt x="856" y="995"/>
                  </a:moveTo>
                  <a:lnTo>
                    <a:pt x="865" y="958"/>
                  </a:lnTo>
                  <a:lnTo>
                    <a:pt x="875" y="921"/>
                  </a:lnTo>
                  <a:lnTo>
                    <a:pt x="886" y="885"/>
                  </a:lnTo>
                  <a:lnTo>
                    <a:pt x="897" y="849"/>
                  </a:lnTo>
                  <a:lnTo>
                    <a:pt x="909" y="812"/>
                  </a:lnTo>
                  <a:lnTo>
                    <a:pt x="922" y="776"/>
                  </a:lnTo>
                  <a:lnTo>
                    <a:pt x="936" y="741"/>
                  </a:lnTo>
                  <a:lnTo>
                    <a:pt x="948" y="704"/>
                  </a:lnTo>
                  <a:lnTo>
                    <a:pt x="962" y="669"/>
                  </a:lnTo>
                  <a:lnTo>
                    <a:pt x="975" y="634"/>
                  </a:lnTo>
                  <a:lnTo>
                    <a:pt x="989" y="597"/>
                  </a:lnTo>
                  <a:lnTo>
                    <a:pt x="1003" y="562"/>
                  </a:lnTo>
                  <a:lnTo>
                    <a:pt x="1016" y="527"/>
                  </a:lnTo>
                  <a:lnTo>
                    <a:pt x="1031" y="492"/>
                  </a:lnTo>
                  <a:lnTo>
                    <a:pt x="1044" y="455"/>
                  </a:lnTo>
                  <a:lnTo>
                    <a:pt x="1057" y="419"/>
                  </a:lnTo>
                  <a:lnTo>
                    <a:pt x="1070" y="384"/>
                  </a:lnTo>
                  <a:lnTo>
                    <a:pt x="1082" y="347"/>
                  </a:lnTo>
                  <a:lnTo>
                    <a:pt x="1094" y="312"/>
                  </a:lnTo>
                  <a:lnTo>
                    <a:pt x="1105" y="274"/>
                  </a:lnTo>
                  <a:lnTo>
                    <a:pt x="1116" y="239"/>
                  </a:lnTo>
                  <a:lnTo>
                    <a:pt x="1125" y="202"/>
                  </a:lnTo>
                  <a:lnTo>
                    <a:pt x="1133" y="166"/>
                  </a:lnTo>
                  <a:lnTo>
                    <a:pt x="1141" y="129"/>
                  </a:lnTo>
                  <a:lnTo>
                    <a:pt x="1149" y="91"/>
                  </a:lnTo>
                  <a:lnTo>
                    <a:pt x="1155" y="55"/>
                  </a:lnTo>
                  <a:lnTo>
                    <a:pt x="1147" y="20"/>
                  </a:lnTo>
                  <a:lnTo>
                    <a:pt x="1120" y="0"/>
                  </a:lnTo>
                  <a:lnTo>
                    <a:pt x="1090" y="4"/>
                  </a:lnTo>
                  <a:lnTo>
                    <a:pt x="1072" y="30"/>
                  </a:lnTo>
                  <a:lnTo>
                    <a:pt x="1069" y="53"/>
                  </a:lnTo>
                  <a:lnTo>
                    <a:pt x="1064" y="76"/>
                  </a:lnTo>
                  <a:lnTo>
                    <a:pt x="1061" y="97"/>
                  </a:lnTo>
                  <a:lnTo>
                    <a:pt x="1053" y="136"/>
                  </a:lnTo>
                  <a:lnTo>
                    <a:pt x="1044" y="173"/>
                  </a:lnTo>
                  <a:lnTo>
                    <a:pt x="1033" y="211"/>
                  </a:lnTo>
                  <a:lnTo>
                    <a:pt x="1022" y="248"/>
                  </a:lnTo>
                  <a:lnTo>
                    <a:pt x="1011" y="286"/>
                  </a:lnTo>
                  <a:lnTo>
                    <a:pt x="998" y="323"/>
                  </a:lnTo>
                  <a:lnTo>
                    <a:pt x="986" y="361"/>
                  </a:lnTo>
                  <a:lnTo>
                    <a:pt x="972" y="397"/>
                  </a:lnTo>
                  <a:lnTo>
                    <a:pt x="959" y="436"/>
                  </a:lnTo>
                  <a:lnTo>
                    <a:pt x="945" y="472"/>
                  </a:lnTo>
                  <a:lnTo>
                    <a:pt x="931" y="510"/>
                  </a:lnTo>
                  <a:lnTo>
                    <a:pt x="916" y="546"/>
                  </a:lnTo>
                  <a:lnTo>
                    <a:pt x="901" y="583"/>
                  </a:lnTo>
                  <a:lnTo>
                    <a:pt x="888" y="620"/>
                  </a:lnTo>
                  <a:lnTo>
                    <a:pt x="874" y="657"/>
                  </a:lnTo>
                  <a:lnTo>
                    <a:pt x="861" y="693"/>
                  </a:lnTo>
                  <a:lnTo>
                    <a:pt x="847" y="730"/>
                  </a:lnTo>
                  <a:lnTo>
                    <a:pt x="834" y="768"/>
                  </a:lnTo>
                  <a:lnTo>
                    <a:pt x="821" y="806"/>
                  </a:lnTo>
                  <a:lnTo>
                    <a:pt x="809" y="843"/>
                  </a:lnTo>
                  <a:lnTo>
                    <a:pt x="798" y="881"/>
                  </a:lnTo>
                  <a:lnTo>
                    <a:pt x="788" y="918"/>
                  </a:lnTo>
                  <a:lnTo>
                    <a:pt x="778" y="957"/>
                  </a:lnTo>
                  <a:lnTo>
                    <a:pt x="767" y="995"/>
                  </a:lnTo>
                  <a:lnTo>
                    <a:pt x="758" y="1033"/>
                  </a:lnTo>
                  <a:lnTo>
                    <a:pt x="749" y="1072"/>
                  </a:lnTo>
                  <a:lnTo>
                    <a:pt x="739" y="1110"/>
                  </a:lnTo>
                  <a:lnTo>
                    <a:pt x="730" y="1149"/>
                  </a:lnTo>
                  <a:lnTo>
                    <a:pt x="721" y="1188"/>
                  </a:lnTo>
                  <a:lnTo>
                    <a:pt x="710" y="1226"/>
                  </a:lnTo>
                  <a:lnTo>
                    <a:pt x="701" y="1265"/>
                  </a:lnTo>
                  <a:lnTo>
                    <a:pt x="693" y="1304"/>
                  </a:lnTo>
                  <a:lnTo>
                    <a:pt x="684" y="1341"/>
                  </a:lnTo>
                  <a:lnTo>
                    <a:pt x="675" y="1380"/>
                  </a:lnTo>
                  <a:lnTo>
                    <a:pt x="665" y="1418"/>
                  </a:lnTo>
                  <a:lnTo>
                    <a:pt x="656" y="1457"/>
                  </a:lnTo>
                  <a:lnTo>
                    <a:pt x="647" y="1495"/>
                  </a:lnTo>
                  <a:lnTo>
                    <a:pt x="638" y="1534"/>
                  </a:lnTo>
                  <a:lnTo>
                    <a:pt x="629" y="1573"/>
                  </a:lnTo>
                  <a:lnTo>
                    <a:pt x="618" y="1611"/>
                  </a:lnTo>
                  <a:lnTo>
                    <a:pt x="608" y="1649"/>
                  </a:lnTo>
                  <a:lnTo>
                    <a:pt x="598" y="1687"/>
                  </a:lnTo>
                  <a:lnTo>
                    <a:pt x="588" y="1725"/>
                  </a:lnTo>
                  <a:lnTo>
                    <a:pt x="577" y="1763"/>
                  </a:lnTo>
                  <a:lnTo>
                    <a:pt x="565" y="1802"/>
                  </a:lnTo>
                  <a:lnTo>
                    <a:pt x="554" y="1839"/>
                  </a:lnTo>
                  <a:lnTo>
                    <a:pt x="541" y="1878"/>
                  </a:lnTo>
                  <a:lnTo>
                    <a:pt x="529" y="1916"/>
                  </a:lnTo>
                  <a:lnTo>
                    <a:pt x="517" y="1952"/>
                  </a:lnTo>
                  <a:lnTo>
                    <a:pt x="506" y="1988"/>
                  </a:lnTo>
                  <a:lnTo>
                    <a:pt x="494" y="2024"/>
                  </a:lnTo>
                  <a:lnTo>
                    <a:pt x="483" y="2060"/>
                  </a:lnTo>
                  <a:lnTo>
                    <a:pt x="472" y="2096"/>
                  </a:lnTo>
                  <a:lnTo>
                    <a:pt x="460" y="2132"/>
                  </a:lnTo>
                  <a:lnTo>
                    <a:pt x="449" y="2169"/>
                  </a:lnTo>
                  <a:lnTo>
                    <a:pt x="438" y="2204"/>
                  </a:lnTo>
                  <a:lnTo>
                    <a:pt x="427" y="2241"/>
                  </a:lnTo>
                  <a:lnTo>
                    <a:pt x="417" y="2278"/>
                  </a:lnTo>
                  <a:lnTo>
                    <a:pt x="406" y="2314"/>
                  </a:lnTo>
                  <a:lnTo>
                    <a:pt x="394" y="2350"/>
                  </a:lnTo>
                  <a:lnTo>
                    <a:pt x="384" y="2388"/>
                  </a:lnTo>
                  <a:lnTo>
                    <a:pt x="374" y="2422"/>
                  </a:lnTo>
                  <a:lnTo>
                    <a:pt x="364" y="2461"/>
                  </a:lnTo>
                  <a:lnTo>
                    <a:pt x="353" y="2496"/>
                  </a:lnTo>
                  <a:lnTo>
                    <a:pt x="343" y="2533"/>
                  </a:lnTo>
                  <a:lnTo>
                    <a:pt x="334" y="2569"/>
                  </a:lnTo>
                  <a:lnTo>
                    <a:pt x="324" y="2607"/>
                  </a:lnTo>
                  <a:lnTo>
                    <a:pt x="315" y="2644"/>
                  </a:lnTo>
                  <a:lnTo>
                    <a:pt x="305" y="2679"/>
                  </a:lnTo>
                  <a:lnTo>
                    <a:pt x="295" y="2717"/>
                  </a:lnTo>
                  <a:lnTo>
                    <a:pt x="286" y="2753"/>
                  </a:lnTo>
                  <a:lnTo>
                    <a:pt x="277" y="2790"/>
                  </a:lnTo>
                  <a:lnTo>
                    <a:pt x="267" y="2826"/>
                  </a:lnTo>
                  <a:lnTo>
                    <a:pt x="258" y="2862"/>
                  </a:lnTo>
                  <a:lnTo>
                    <a:pt x="249" y="2900"/>
                  </a:lnTo>
                  <a:lnTo>
                    <a:pt x="240" y="2936"/>
                  </a:lnTo>
                  <a:lnTo>
                    <a:pt x="231" y="2973"/>
                  </a:lnTo>
                  <a:lnTo>
                    <a:pt x="223" y="3011"/>
                  </a:lnTo>
                  <a:lnTo>
                    <a:pt x="214" y="3048"/>
                  </a:lnTo>
                  <a:lnTo>
                    <a:pt x="205" y="3084"/>
                  </a:lnTo>
                  <a:lnTo>
                    <a:pt x="197" y="3122"/>
                  </a:lnTo>
                  <a:lnTo>
                    <a:pt x="189" y="3158"/>
                  </a:lnTo>
                  <a:lnTo>
                    <a:pt x="180" y="3195"/>
                  </a:lnTo>
                  <a:lnTo>
                    <a:pt x="170" y="3232"/>
                  </a:lnTo>
                  <a:lnTo>
                    <a:pt x="162" y="3268"/>
                  </a:lnTo>
                  <a:lnTo>
                    <a:pt x="154" y="3305"/>
                  </a:lnTo>
                  <a:lnTo>
                    <a:pt x="147" y="3342"/>
                  </a:lnTo>
                  <a:lnTo>
                    <a:pt x="139" y="3380"/>
                  </a:lnTo>
                  <a:lnTo>
                    <a:pt x="131" y="3416"/>
                  </a:lnTo>
                  <a:lnTo>
                    <a:pt x="119" y="3464"/>
                  </a:lnTo>
                  <a:lnTo>
                    <a:pt x="110" y="3512"/>
                  </a:lnTo>
                  <a:lnTo>
                    <a:pt x="99" y="3560"/>
                  </a:lnTo>
                  <a:lnTo>
                    <a:pt x="89" y="3607"/>
                  </a:lnTo>
                  <a:lnTo>
                    <a:pt x="77" y="3654"/>
                  </a:lnTo>
                  <a:lnTo>
                    <a:pt x="68" y="3703"/>
                  </a:lnTo>
                  <a:lnTo>
                    <a:pt x="60" y="3744"/>
                  </a:lnTo>
                  <a:lnTo>
                    <a:pt x="51" y="3785"/>
                  </a:lnTo>
                  <a:lnTo>
                    <a:pt x="43" y="3827"/>
                  </a:lnTo>
                  <a:lnTo>
                    <a:pt x="33" y="3868"/>
                  </a:lnTo>
                  <a:lnTo>
                    <a:pt x="26" y="3909"/>
                  </a:lnTo>
                  <a:lnTo>
                    <a:pt x="17" y="3950"/>
                  </a:lnTo>
                  <a:lnTo>
                    <a:pt x="8" y="3990"/>
                  </a:lnTo>
                  <a:lnTo>
                    <a:pt x="1" y="4031"/>
                  </a:lnTo>
                  <a:lnTo>
                    <a:pt x="0" y="4035"/>
                  </a:lnTo>
                  <a:lnTo>
                    <a:pt x="1" y="4038"/>
                  </a:lnTo>
                  <a:lnTo>
                    <a:pt x="2" y="4042"/>
                  </a:lnTo>
                  <a:lnTo>
                    <a:pt x="11" y="4050"/>
                  </a:lnTo>
                  <a:lnTo>
                    <a:pt x="23" y="4051"/>
                  </a:lnTo>
                  <a:lnTo>
                    <a:pt x="32" y="4040"/>
                  </a:lnTo>
                  <a:lnTo>
                    <a:pt x="39" y="4003"/>
                  </a:lnTo>
                  <a:lnTo>
                    <a:pt x="45" y="3967"/>
                  </a:lnTo>
                  <a:lnTo>
                    <a:pt x="54" y="3929"/>
                  </a:lnTo>
                  <a:lnTo>
                    <a:pt x="64" y="3893"/>
                  </a:lnTo>
                  <a:lnTo>
                    <a:pt x="71" y="3856"/>
                  </a:lnTo>
                  <a:lnTo>
                    <a:pt x="81" y="3819"/>
                  </a:lnTo>
                  <a:lnTo>
                    <a:pt x="89" y="3782"/>
                  </a:lnTo>
                  <a:lnTo>
                    <a:pt x="98" y="3745"/>
                  </a:lnTo>
                  <a:lnTo>
                    <a:pt x="106" y="3708"/>
                  </a:lnTo>
                  <a:lnTo>
                    <a:pt x="114" y="3671"/>
                  </a:lnTo>
                  <a:lnTo>
                    <a:pt x="123" y="3635"/>
                  </a:lnTo>
                  <a:lnTo>
                    <a:pt x="131" y="3597"/>
                  </a:lnTo>
                  <a:lnTo>
                    <a:pt x="140" y="3561"/>
                  </a:lnTo>
                  <a:lnTo>
                    <a:pt x="148" y="3523"/>
                  </a:lnTo>
                  <a:lnTo>
                    <a:pt x="157" y="3487"/>
                  </a:lnTo>
                  <a:lnTo>
                    <a:pt x="165" y="3450"/>
                  </a:lnTo>
                  <a:lnTo>
                    <a:pt x="174" y="3413"/>
                  </a:lnTo>
                  <a:lnTo>
                    <a:pt x="183" y="3376"/>
                  </a:lnTo>
                  <a:lnTo>
                    <a:pt x="191" y="3339"/>
                  </a:lnTo>
                  <a:lnTo>
                    <a:pt x="200" y="3303"/>
                  </a:lnTo>
                  <a:lnTo>
                    <a:pt x="209" y="3266"/>
                  </a:lnTo>
                  <a:lnTo>
                    <a:pt x="218" y="3229"/>
                  </a:lnTo>
                  <a:lnTo>
                    <a:pt x="227" y="3192"/>
                  </a:lnTo>
                  <a:lnTo>
                    <a:pt x="237" y="3156"/>
                  </a:lnTo>
                  <a:lnTo>
                    <a:pt x="247" y="3118"/>
                  </a:lnTo>
                  <a:lnTo>
                    <a:pt x="256" y="3082"/>
                  </a:lnTo>
                  <a:lnTo>
                    <a:pt x="266" y="3046"/>
                  </a:lnTo>
                  <a:lnTo>
                    <a:pt x="275" y="3009"/>
                  </a:lnTo>
                  <a:lnTo>
                    <a:pt x="284" y="2972"/>
                  </a:lnTo>
                  <a:lnTo>
                    <a:pt x="294" y="2935"/>
                  </a:lnTo>
                  <a:lnTo>
                    <a:pt x="303" y="2899"/>
                  </a:lnTo>
                  <a:lnTo>
                    <a:pt x="313" y="2862"/>
                  </a:lnTo>
                  <a:lnTo>
                    <a:pt x="324" y="2825"/>
                  </a:lnTo>
                  <a:lnTo>
                    <a:pt x="333" y="2790"/>
                  </a:lnTo>
                  <a:lnTo>
                    <a:pt x="343" y="2752"/>
                  </a:lnTo>
                  <a:lnTo>
                    <a:pt x="353" y="2717"/>
                  </a:lnTo>
                  <a:lnTo>
                    <a:pt x="364" y="2679"/>
                  </a:lnTo>
                  <a:lnTo>
                    <a:pt x="374" y="2644"/>
                  </a:lnTo>
                  <a:lnTo>
                    <a:pt x="384" y="2607"/>
                  </a:lnTo>
                  <a:lnTo>
                    <a:pt x="396" y="2570"/>
                  </a:lnTo>
                  <a:lnTo>
                    <a:pt x="407" y="2533"/>
                  </a:lnTo>
                  <a:lnTo>
                    <a:pt x="417" y="2496"/>
                  </a:lnTo>
                  <a:lnTo>
                    <a:pt x="429" y="2461"/>
                  </a:lnTo>
                  <a:lnTo>
                    <a:pt x="440" y="2425"/>
                  </a:lnTo>
                  <a:lnTo>
                    <a:pt x="450" y="2388"/>
                  </a:lnTo>
                  <a:lnTo>
                    <a:pt x="461" y="2353"/>
                  </a:lnTo>
                  <a:lnTo>
                    <a:pt x="473" y="2317"/>
                  </a:lnTo>
                  <a:lnTo>
                    <a:pt x="484" y="2280"/>
                  </a:lnTo>
                  <a:lnTo>
                    <a:pt x="496" y="2244"/>
                  </a:lnTo>
                  <a:lnTo>
                    <a:pt x="507" y="2208"/>
                  </a:lnTo>
                  <a:lnTo>
                    <a:pt x="519" y="2172"/>
                  </a:lnTo>
                  <a:lnTo>
                    <a:pt x="532" y="2136"/>
                  </a:lnTo>
                  <a:lnTo>
                    <a:pt x="543" y="2100"/>
                  </a:lnTo>
                  <a:lnTo>
                    <a:pt x="555" y="2065"/>
                  </a:lnTo>
                  <a:lnTo>
                    <a:pt x="568" y="2029"/>
                  </a:lnTo>
                  <a:lnTo>
                    <a:pt x="581" y="1993"/>
                  </a:lnTo>
                  <a:lnTo>
                    <a:pt x="594" y="1957"/>
                  </a:lnTo>
                  <a:lnTo>
                    <a:pt x="607" y="1920"/>
                  </a:lnTo>
                  <a:lnTo>
                    <a:pt x="618" y="1882"/>
                  </a:lnTo>
                  <a:lnTo>
                    <a:pt x="630" y="1846"/>
                  </a:lnTo>
                  <a:lnTo>
                    <a:pt x="642" y="1810"/>
                  </a:lnTo>
                  <a:lnTo>
                    <a:pt x="652" y="1773"/>
                  </a:lnTo>
                  <a:lnTo>
                    <a:pt x="664" y="1737"/>
                  </a:lnTo>
                  <a:lnTo>
                    <a:pt x="675" y="1699"/>
                  </a:lnTo>
                  <a:lnTo>
                    <a:pt x="685" y="1663"/>
                  </a:lnTo>
                  <a:lnTo>
                    <a:pt x="696" y="1626"/>
                  </a:lnTo>
                  <a:lnTo>
                    <a:pt x="707" y="1590"/>
                  </a:lnTo>
                  <a:lnTo>
                    <a:pt x="717" y="1554"/>
                  </a:lnTo>
                  <a:lnTo>
                    <a:pt x="728" y="1515"/>
                  </a:lnTo>
                  <a:lnTo>
                    <a:pt x="738" y="1479"/>
                  </a:lnTo>
                  <a:lnTo>
                    <a:pt x="747" y="1442"/>
                  </a:lnTo>
                  <a:lnTo>
                    <a:pt x="757" y="1405"/>
                  </a:lnTo>
                  <a:lnTo>
                    <a:pt x="766" y="1368"/>
                  </a:lnTo>
                  <a:lnTo>
                    <a:pt x="775" y="1332"/>
                  </a:lnTo>
                  <a:lnTo>
                    <a:pt x="784" y="1294"/>
                  </a:lnTo>
                  <a:lnTo>
                    <a:pt x="793" y="1257"/>
                  </a:lnTo>
                  <a:lnTo>
                    <a:pt x="803" y="1221"/>
                  </a:lnTo>
                  <a:lnTo>
                    <a:pt x="812" y="1183"/>
                  </a:lnTo>
                  <a:lnTo>
                    <a:pt x="821" y="1147"/>
                  </a:lnTo>
                  <a:lnTo>
                    <a:pt x="830" y="1108"/>
                  </a:lnTo>
                  <a:lnTo>
                    <a:pt x="838" y="1070"/>
                  </a:lnTo>
                  <a:lnTo>
                    <a:pt x="847" y="1033"/>
                  </a:lnTo>
                  <a:lnTo>
                    <a:pt x="856" y="9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8" name="Freeform 461">
              <a:extLst>
                <a:ext uri="{FF2B5EF4-FFF2-40B4-BE49-F238E27FC236}">
                  <a16:creationId xmlns:a16="http://schemas.microsoft.com/office/drawing/2014/main" id="{9A221217-6396-AF75-5ABC-38E0FBE39ACB}"/>
                </a:ext>
              </a:extLst>
            </p:cNvPr>
            <p:cNvSpPr>
              <a:spLocks/>
            </p:cNvSpPr>
            <p:nvPr/>
          </p:nvSpPr>
          <p:spPr bwMode="auto">
            <a:xfrm>
              <a:off x="2872" y="2886"/>
              <a:ext cx="165" cy="578"/>
            </a:xfrm>
            <a:custGeom>
              <a:avLst/>
              <a:gdLst>
                <a:gd name="T0" fmla="*/ 18 w 1155"/>
                <a:gd name="T1" fmla="*/ 18 h 4051"/>
                <a:gd name="T2" fmla="*/ 19 w 1155"/>
                <a:gd name="T3" fmla="*/ 15 h 4051"/>
                <a:gd name="T4" fmla="*/ 20 w 1155"/>
                <a:gd name="T5" fmla="*/ 12 h 4051"/>
                <a:gd name="T6" fmla="*/ 21 w 1155"/>
                <a:gd name="T7" fmla="*/ 9 h 4051"/>
                <a:gd name="T8" fmla="*/ 22 w 1155"/>
                <a:gd name="T9" fmla="*/ 6 h 4051"/>
                <a:gd name="T10" fmla="*/ 23 w 1155"/>
                <a:gd name="T11" fmla="*/ 3 h 4051"/>
                <a:gd name="T12" fmla="*/ 24 w 1155"/>
                <a:gd name="T13" fmla="*/ 1 h 4051"/>
                <a:gd name="T14" fmla="*/ 22 w 1155"/>
                <a:gd name="T15" fmla="*/ 1 h 4051"/>
                <a:gd name="T16" fmla="*/ 22 w 1155"/>
                <a:gd name="T17" fmla="*/ 2 h 4051"/>
                <a:gd name="T18" fmla="*/ 21 w 1155"/>
                <a:gd name="T19" fmla="*/ 4 h 4051"/>
                <a:gd name="T20" fmla="*/ 20 w 1155"/>
                <a:gd name="T21" fmla="*/ 7 h 4051"/>
                <a:gd name="T22" fmla="*/ 19 w 1155"/>
                <a:gd name="T23" fmla="*/ 10 h 4051"/>
                <a:gd name="T24" fmla="*/ 18 w 1155"/>
                <a:gd name="T25" fmla="*/ 13 h 4051"/>
                <a:gd name="T26" fmla="*/ 17 w 1155"/>
                <a:gd name="T27" fmla="*/ 16 h 4051"/>
                <a:gd name="T28" fmla="*/ 16 w 1155"/>
                <a:gd name="T29" fmla="*/ 19 h 4051"/>
                <a:gd name="T30" fmla="*/ 15 w 1155"/>
                <a:gd name="T31" fmla="*/ 22 h 4051"/>
                <a:gd name="T32" fmla="*/ 14 w 1155"/>
                <a:gd name="T33" fmla="*/ 25 h 4051"/>
                <a:gd name="T34" fmla="*/ 14 w 1155"/>
                <a:gd name="T35" fmla="*/ 28 h 4051"/>
                <a:gd name="T36" fmla="*/ 13 w 1155"/>
                <a:gd name="T37" fmla="*/ 31 h 4051"/>
                <a:gd name="T38" fmla="*/ 12 w 1155"/>
                <a:gd name="T39" fmla="*/ 34 h 4051"/>
                <a:gd name="T40" fmla="*/ 11 w 1155"/>
                <a:gd name="T41" fmla="*/ 37 h 4051"/>
                <a:gd name="T42" fmla="*/ 11 w 1155"/>
                <a:gd name="T43" fmla="*/ 40 h 4051"/>
                <a:gd name="T44" fmla="*/ 10 w 1155"/>
                <a:gd name="T45" fmla="*/ 43 h 4051"/>
                <a:gd name="T46" fmla="*/ 9 w 1155"/>
                <a:gd name="T47" fmla="*/ 46 h 4051"/>
                <a:gd name="T48" fmla="*/ 8 w 1155"/>
                <a:gd name="T49" fmla="*/ 49 h 4051"/>
                <a:gd name="T50" fmla="*/ 7 w 1155"/>
                <a:gd name="T51" fmla="*/ 52 h 4051"/>
                <a:gd name="T52" fmla="*/ 6 w 1155"/>
                <a:gd name="T53" fmla="*/ 55 h 4051"/>
                <a:gd name="T54" fmla="*/ 5 w 1155"/>
                <a:gd name="T55" fmla="*/ 58 h 4051"/>
                <a:gd name="T56" fmla="*/ 5 w 1155"/>
                <a:gd name="T57" fmla="*/ 60 h 4051"/>
                <a:gd name="T58" fmla="*/ 4 w 1155"/>
                <a:gd name="T59" fmla="*/ 63 h 4051"/>
                <a:gd name="T60" fmla="*/ 3 w 1155"/>
                <a:gd name="T61" fmla="*/ 66 h 4051"/>
                <a:gd name="T62" fmla="*/ 3 w 1155"/>
                <a:gd name="T63" fmla="*/ 69 h 4051"/>
                <a:gd name="T64" fmla="*/ 2 w 1155"/>
                <a:gd name="T65" fmla="*/ 72 h 4051"/>
                <a:gd name="T66" fmla="*/ 1 w 1155"/>
                <a:gd name="T67" fmla="*/ 75 h 4051"/>
                <a:gd name="T68" fmla="*/ 1 w 1155"/>
                <a:gd name="T69" fmla="*/ 79 h 4051"/>
                <a:gd name="T70" fmla="*/ 0 w 1155"/>
                <a:gd name="T71" fmla="*/ 82 h 4051"/>
                <a:gd name="T72" fmla="*/ 0 w 1155"/>
                <a:gd name="T73" fmla="*/ 82 h 4051"/>
                <a:gd name="T74" fmla="*/ 1 w 1155"/>
                <a:gd name="T75" fmla="*/ 82 h 4051"/>
                <a:gd name="T76" fmla="*/ 1 w 1155"/>
                <a:gd name="T77" fmla="*/ 80 h 4051"/>
                <a:gd name="T78" fmla="*/ 2 w 1155"/>
                <a:gd name="T79" fmla="*/ 77 h 4051"/>
                <a:gd name="T80" fmla="*/ 3 w 1155"/>
                <a:gd name="T81" fmla="*/ 74 h 4051"/>
                <a:gd name="T82" fmla="*/ 3 w 1155"/>
                <a:gd name="T83" fmla="*/ 71 h 4051"/>
                <a:gd name="T84" fmla="*/ 4 w 1155"/>
                <a:gd name="T85" fmla="*/ 68 h 4051"/>
                <a:gd name="T86" fmla="*/ 5 w 1155"/>
                <a:gd name="T87" fmla="*/ 65 h 4051"/>
                <a:gd name="T88" fmla="*/ 5 w 1155"/>
                <a:gd name="T89" fmla="*/ 62 h 4051"/>
                <a:gd name="T90" fmla="*/ 6 w 1155"/>
                <a:gd name="T91" fmla="*/ 59 h 4051"/>
                <a:gd name="T92" fmla="*/ 7 w 1155"/>
                <a:gd name="T93" fmla="*/ 56 h 4051"/>
                <a:gd name="T94" fmla="*/ 8 w 1155"/>
                <a:gd name="T95" fmla="*/ 53 h 4051"/>
                <a:gd name="T96" fmla="*/ 9 w 1155"/>
                <a:gd name="T97" fmla="*/ 50 h 4051"/>
                <a:gd name="T98" fmla="*/ 10 w 1155"/>
                <a:gd name="T99" fmla="*/ 47 h 4051"/>
                <a:gd name="T100" fmla="*/ 11 w 1155"/>
                <a:gd name="T101" fmla="*/ 44 h 4051"/>
                <a:gd name="T102" fmla="*/ 12 w 1155"/>
                <a:gd name="T103" fmla="*/ 41 h 4051"/>
                <a:gd name="T104" fmla="*/ 12 w 1155"/>
                <a:gd name="T105" fmla="*/ 39 h 4051"/>
                <a:gd name="T106" fmla="*/ 13 w 1155"/>
                <a:gd name="T107" fmla="*/ 36 h 4051"/>
                <a:gd name="T108" fmla="*/ 14 w 1155"/>
                <a:gd name="T109" fmla="*/ 33 h 4051"/>
                <a:gd name="T110" fmla="*/ 15 w 1155"/>
                <a:gd name="T111" fmla="*/ 30 h 4051"/>
                <a:gd name="T112" fmla="*/ 16 w 1155"/>
                <a:gd name="T113" fmla="*/ 27 h 4051"/>
                <a:gd name="T114" fmla="*/ 17 w 1155"/>
                <a:gd name="T115" fmla="*/ 24 h 4051"/>
                <a:gd name="T116" fmla="*/ 17 w 1155"/>
                <a:gd name="T117" fmla="*/ 21 h 40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55" h="4051">
                  <a:moveTo>
                    <a:pt x="856" y="995"/>
                  </a:moveTo>
                  <a:lnTo>
                    <a:pt x="865" y="958"/>
                  </a:lnTo>
                  <a:lnTo>
                    <a:pt x="875" y="921"/>
                  </a:lnTo>
                  <a:lnTo>
                    <a:pt x="886" y="885"/>
                  </a:lnTo>
                  <a:lnTo>
                    <a:pt x="897" y="849"/>
                  </a:lnTo>
                  <a:lnTo>
                    <a:pt x="909" y="812"/>
                  </a:lnTo>
                  <a:lnTo>
                    <a:pt x="922" y="776"/>
                  </a:lnTo>
                  <a:lnTo>
                    <a:pt x="936" y="741"/>
                  </a:lnTo>
                  <a:lnTo>
                    <a:pt x="948" y="704"/>
                  </a:lnTo>
                  <a:lnTo>
                    <a:pt x="962" y="669"/>
                  </a:lnTo>
                  <a:lnTo>
                    <a:pt x="975" y="634"/>
                  </a:lnTo>
                  <a:lnTo>
                    <a:pt x="989" y="597"/>
                  </a:lnTo>
                  <a:lnTo>
                    <a:pt x="1003" y="562"/>
                  </a:lnTo>
                  <a:lnTo>
                    <a:pt x="1016" y="527"/>
                  </a:lnTo>
                  <a:lnTo>
                    <a:pt x="1031" y="492"/>
                  </a:lnTo>
                  <a:lnTo>
                    <a:pt x="1044" y="455"/>
                  </a:lnTo>
                  <a:lnTo>
                    <a:pt x="1057" y="419"/>
                  </a:lnTo>
                  <a:lnTo>
                    <a:pt x="1070" y="384"/>
                  </a:lnTo>
                  <a:lnTo>
                    <a:pt x="1082" y="347"/>
                  </a:lnTo>
                  <a:lnTo>
                    <a:pt x="1094" y="312"/>
                  </a:lnTo>
                  <a:lnTo>
                    <a:pt x="1105" y="274"/>
                  </a:lnTo>
                  <a:lnTo>
                    <a:pt x="1116" y="239"/>
                  </a:lnTo>
                  <a:lnTo>
                    <a:pt x="1125" y="202"/>
                  </a:lnTo>
                  <a:lnTo>
                    <a:pt x="1133" y="166"/>
                  </a:lnTo>
                  <a:lnTo>
                    <a:pt x="1141" y="129"/>
                  </a:lnTo>
                  <a:lnTo>
                    <a:pt x="1149" y="91"/>
                  </a:lnTo>
                  <a:lnTo>
                    <a:pt x="1155" y="55"/>
                  </a:lnTo>
                  <a:lnTo>
                    <a:pt x="1147" y="20"/>
                  </a:lnTo>
                  <a:lnTo>
                    <a:pt x="1120" y="0"/>
                  </a:lnTo>
                  <a:lnTo>
                    <a:pt x="1090" y="4"/>
                  </a:lnTo>
                  <a:lnTo>
                    <a:pt x="1072" y="30"/>
                  </a:lnTo>
                  <a:lnTo>
                    <a:pt x="1069" y="53"/>
                  </a:lnTo>
                  <a:lnTo>
                    <a:pt x="1064" y="76"/>
                  </a:lnTo>
                  <a:lnTo>
                    <a:pt x="1061" y="97"/>
                  </a:lnTo>
                  <a:lnTo>
                    <a:pt x="1053" y="136"/>
                  </a:lnTo>
                  <a:lnTo>
                    <a:pt x="1044" y="173"/>
                  </a:lnTo>
                  <a:lnTo>
                    <a:pt x="1033" y="211"/>
                  </a:lnTo>
                  <a:lnTo>
                    <a:pt x="1022" y="248"/>
                  </a:lnTo>
                  <a:lnTo>
                    <a:pt x="1011" y="286"/>
                  </a:lnTo>
                  <a:lnTo>
                    <a:pt x="998" y="323"/>
                  </a:lnTo>
                  <a:lnTo>
                    <a:pt x="986" y="361"/>
                  </a:lnTo>
                  <a:lnTo>
                    <a:pt x="972" y="397"/>
                  </a:lnTo>
                  <a:lnTo>
                    <a:pt x="959" y="436"/>
                  </a:lnTo>
                  <a:lnTo>
                    <a:pt x="945" y="472"/>
                  </a:lnTo>
                  <a:lnTo>
                    <a:pt x="931" y="510"/>
                  </a:lnTo>
                  <a:lnTo>
                    <a:pt x="916" y="546"/>
                  </a:lnTo>
                  <a:lnTo>
                    <a:pt x="901" y="583"/>
                  </a:lnTo>
                  <a:lnTo>
                    <a:pt x="888" y="620"/>
                  </a:lnTo>
                  <a:lnTo>
                    <a:pt x="874" y="657"/>
                  </a:lnTo>
                  <a:lnTo>
                    <a:pt x="861" y="693"/>
                  </a:lnTo>
                  <a:lnTo>
                    <a:pt x="847" y="730"/>
                  </a:lnTo>
                  <a:lnTo>
                    <a:pt x="834" y="768"/>
                  </a:lnTo>
                  <a:lnTo>
                    <a:pt x="821" y="806"/>
                  </a:lnTo>
                  <a:lnTo>
                    <a:pt x="809" y="843"/>
                  </a:lnTo>
                  <a:lnTo>
                    <a:pt x="798" y="881"/>
                  </a:lnTo>
                  <a:lnTo>
                    <a:pt x="788" y="918"/>
                  </a:lnTo>
                  <a:lnTo>
                    <a:pt x="778" y="957"/>
                  </a:lnTo>
                  <a:lnTo>
                    <a:pt x="767" y="995"/>
                  </a:lnTo>
                  <a:lnTo>
                    <a:pt x="758" y="1033"/>
                  </a:lnTo>
                  <a:lnTo>
                    <a:pt x="749" y="1072"/>
                  </a:lnTo>
                  <a:lnTo>
                    <a:pt x="739" y="1110"/>
                  </a:lnTo>
                  <a:lnTo>
                    <a:pt x="730" y="1149"/>
                  </a:lnTo>
                  <a:lnTo>
                    <a:pt x="721" y="1188"/>
                  </a:lnTo>
                  <a:lnTo>
                    <a:pt x="710" y="1226"/>
                  </a:lnTo>
                  <a:lnTo>
                    <a:pt x="701" y="1265"/>
                  </a:lnTo>
                  <a:lnTo>
                    <a:pt x="693" y="1304"/>
                  </a:lnTo>
                  <a:lnTo>
                    <a:pt x="684" y="1341"/>
                  </a:lnTo>
                  <a:lnTo>
                    <a:pt x="675" y="1380"/>
                  </a:lnTo>
                  <a:lnTo>
                    <a:pt x="665" y="1418"/>
                  </a:lnTo>
                  <a:lnTo>
                    <a:pt x="656" y="1457"/>
                  </a:lnTo>
                  <a:lnTo>
                    <a:pt x="647" y="1495"/>
                  </a:lnTo>
                  <a:lnTo>
                    <a:pt x="638" y="1534"/>
                  </a:lnTo>
                  <a:lnTo>
                    <a:pt x="629" y="1573"/>
                  </a:lnTo>
                  <a:lnTo>
                    <a:pt x="618" y="1611"/>
                  </a:lnTo>
                  <a:lnTo>
                    <a:pt x="608" y="1649"/>
                  </a:lnTo>
                  <a:lnTo>
                    <a:pt x="598" y="1687"/>
                  </a:lnTo>
                  <a:lnTo>
                    <a:pt x="588" y="1725"/>
                  </a:lnTo>
                  <a:lnTo>
                    <a:pt x="577" y="1763"/>
                  </a:lnTo>
                  <a:lnTo>
                    <a:pt x="565" y="1802"/>
                  </a:lnTo>
                  <a:lnTo>
                    <a:pt x="554" y="1839"/>
                  </a:lnTo>
                  <a:lnTo>
                    <a:pt x="541" y="1878"/>
                  </a:lnTo>
                  <a:lnTo>
                    <a:pt x="529" y="1916"/>
                  </a:lnTo>
                  <a:lnTo>
                    <a:pt x="517" y="1952"/>
                  </a:lnTo>
                  <a:lnTo>
                    <a:pt x="506" y="1988"/>
                  </a:lnTo>
                  <a:lnTo>
                    <a:pt x="494" y="2024"/>
                  </a:lnTo>
                  <a:lnTo>
                    <a:pt x="483" y="2060"/>
                  </a:lnTo>
                  <a:lnTo>
                    <a:pt x="472" y="2096"/>
                  </a:lnTo>
                  <a:lnTo>
                    <a:pt x="460" y="2132"/>
                  </a:lnTo>
                  <a:lnTo>
                    <a:pt x="449" y="2169"/>
                  </a:lnTo>
                  <a:lnTo>
                    <a:pt x="438" y="2204"/>
                  </a:lnTo>
                  <a:lnTo>
                    <a:pt x="427" y="2241"/>
                  </a:lnTo>
                  <a:lnTo>
                    <a:pt x="417" y="2278"/>
                  </a:lnTo>
                  <a:lnTo>
                    <a:pt x="406" y="2314"/>
                  </a:lnTo>
                  <a:lnTo>
                    <a:pt x="394" y="2350"/>
                  </a:lnTo>
                  <a:lnTo>
                    <a:pt x="384" y="2388"/>
                  </a:lnTo>
                  <a:lnTo>
                    <a:pt x="374" y="2422"/>
                  </a:lnTo>
                  <a:lnTo>
                    <a:pt x="364" y="2461"/>
                  </a:lnTo>
                  <a:lnTo>
                    <a:pt x="353" y="2496"/>
                  </a:lnTo>
                  <a:lnTo>
                    <a:pt x="343" y="2533"/>
                  </a:lnTo>
                  <a:lnTo>
                    <a:pt x="334" y="2569"/>
                  </a:lnTo>
                  <a:lnTo>
                    <a:pt x="324" y="2607"/>
                  </a:lnTo>
                  <a:lnTo>
                    <a:pt x="315" y="2644"/>
                  </a:lnTo>
                  <a:lnTo>
                    <a:pt x="305" y="2679"/>
                  </a:lnTo>
                  <a:lnTo>
                    <a:pt x="295" y="2717"/>
                  </a:lnTo>
                  <a:lnTo>
                    <a:pt x="286" y="2753"/>
                  </a:lnTo>
                  <a:lnTo>
                    <a:pt x="277" y="2790"/>
                  </a:lnTo>
                  <a:lnTo>
                    <a:pt x="267" y="2826"/>
                  </a:lnTo>
                  <a:lnTo>
                    <a:pt x="258" y="2862"/>
                  </a:lnTo>
                  <a:lnTo>
                    <a:pt x="249" y="2900"/>
                  </a:lnTo>
                  <a:lnTo>
                    <a:pt x="240" y="2936"/>
                  </a:lnTo>
                  <a:lnTo>
                    <a:pt x="231" y="2973"/>
                  </a:lnTo>
                  <a:lnTo>
                    <a:pt x="223" y="3011"/>
                  </a:lnTo>
                  <a:lnTo>
                    <a:pt x="214" y="3048"/>
                  </a:lnTo>
                  <a:lnTo>
                    <a:pt x="205" y="3084"/>
                  </a:lnTo>
                  <a:lnTo>
                    <a:pt x="197" y="3122"/>
                  </a:lnTo>
                  <a:lnTo>
                    <a:pt x="189" y="3158"/>
                  </a:lnTo>
                  <a:lnTo>
                    <a:pt x="180" y="3195"/>
                  </a:lnTo>
                  <a:lnTo>
                    <a:pt x="170" y="3232"/>
                  </a:lnTo>
                  <a:lnTo>
                    <a:pt x="162" y="3268"/>
                  </a:lnTo>
                  <a:lnTo>
                    <a:pt x="154" y="3305"/>
                  </a:lnTo>
                  <a:lnTo>
                    <a:pt x="147" y="3342"/>
                  </a:lnTo>
                  <a:lnTo>
                    <a:pt x="139" y="3380"/>
                  </a:lnTo>
                  <a:lnTo>
                    <a:pt x="131" y="3416"/>
                  </a:lnTo>
                  <a:lnTo>
                    <a:pt x="119" y="3464"/>
                  </a:lnTo>
                  <a:lnTo>
                    <a:pt x="110" y="3512"/>
                  </a:lnTo>
                  <a:lnTo>
                    <a:pt x="99" y="3560"/>
                  </a:lnTo>
                  <a:lnTo>
                    <a:pt x="89" y="3607"/>
                  </a:lnTo>
                  <a:lnTo>
                    <a:pt x="77" y="3654"/>
                  </a:lnTo>
                  <a:lnTo>
                    <a:pt x="68" y="3703"/>
                  </a:lnTo>
                  <a:lnTo>
                    <a:pt x="60" y="3744"/>
                  </a:lnTo>
                  <a:lnTo>
                    <a:pt x="51" y="3785"/>
                  </a:lnTo>
                  <a:lnTo>
                    <a:pt x="43" y="3827"/>
                  </a:lnTo>
                  <a:lnTo>
                    <a:pt x="33" y="3868"/>
                  </a:lnTo>
                  <a:lnTo>
                    <a:pt x="26" y="3909"/>
                  </a:lnTo>
                  <a:lnTo>
                    <a:pt x="17" y="3950"/>
                  </a:lnTo>
                  <a:lnTo>
                    <a:pt x="8" y="3990"/>
                  </a:lnTo>
                  <a:lnTo>
                    <a:pt x="1" y="4031"/>
                  </a:lnTo>
                  <a:lnTo>
                    <a:pt x="0" y="4035"/>
                  </a:lnTo>
                  <a:lnTo>
                    <a:pt x="1" y="4038"/>
                  </a:lnTo>
                  <a:lnTo>
                    <a:pt x="2" y="4042"/>
                  </a:lnTo>
                  <a:lnTo>
                    <a:pt x="11" y="4050"/>
                  </a:lnTo>
                  <a:lnTo>
                    <a:pt x="23" y="4051"/>
                  </a:lnTo>
                  <a:lnTo>
                    <a:pt x="32" y="4040"/>
                  </a:lnTo>
                  <a:lnTo>
                    <a:pt x="39" y="4003"/>
                  </a:lnTo>
                  <a:lnTo>
                    <a:pt x="45" y="3967"/>
                  </a:lnTo>
                  <a:lnTo>
                    <a:pt x="54" y="3929"/>
                  </a:lnTo>
                  <a:lnTo>
                    <a:pt x="64" y="3893"/>
                  </a:lnTo>
                  <a:lnTo>
                    <a:pt x="71" y="3856"/>
                  </a:lnTo>
                  <a:lnTo>
                    <a:pt x="81" y="3819"/>
                  </a:lnTo>
                  <a:lnTo>
                    <a:pt x="89" y="3782"/>
                  </a:lnTo>
                  <a:lnTo>
                    <a:pt x="98" y="3745"/>
                  </a:lnTo>
                  <a:lnTo>
                    <a:pt x="106" y="3708"/>
                  </a:lnTo>
                  <a:lnTo>
                    <a:pt x="114" y="3671"/>
                  </a:lnTo>
                  <a:lnTo>
                    <a:pt x="123" y="3635"/>
                  </a:lnTo>
                  <a:lnTo>
                    <a:pt x="131" y="3597"/>
                  </a:lnTo>
                  <a:lnTo>
                    <a:pt x="140" y="3561"/>
                  </a:lnTo>
                  <a:lnTo>
                    <a:pt x="148" y="3523"/>
                  </a:lnTo>
                  <a:lnTo>
                    <a:pt x="157" y="3487"/>
                  </a:lnTo>
                  <a:lnTo>
                    <a:pt x="165" y="3450"/>
                  </a:lnTo>
                  <a:lnTo>
                    <a:pt x="174" y="3413"/>
                  </a:lnTo>
                  <a:lnTo>
                    <a:pt x="183" y="3376"/>
                  </a:lnTo>
                  <a:lnTo>
                    <a:pt x="191" y="3339"/>
                  </a:lnTo>
                  <a:lnTo>
                    <a:pt x="200" y="3303"/>
                  </a:lnTo>
                  <a:lnTo>
                    <a:pt x="209" y="3266"/>
                  </a:lnTo>
                  <a:lnTo>
                    <a:pt x="218" y="3229"/>
                  </a:lnTo>
                  <a:lnTo>
                    <a:pt x="227" y="3192"/>
                  </a:lnTo>
                  <a:lnTo>
                    <a:pt x="237" y="3156"/>
                  </a:lnTo>
                  <a:lnTo>
                    <a:pt x="247" y="3118"/>
                  </a:lnTo>
                  <a:lnTo>
                    <a:pt x="256" y="3082"/>
                  </a:lnTo>
                  <a:lnTo>
                    <a:pt x="266" y="3046"/>
                  </a:lnTo>
                  <a:lnTo>
                    <a:pt x="275" y="3009"/>
                  </a:lnTo>
                  <a:lnTo>
                    <a:pt x="284" y="2972"/>
                  </a:lnTo>
                  <a:lnTo>
                    <a:pt x="294" y="2935"/>
                  </a:lnTo>
                  <a:lnTo>
                    <a:pt x="303" y="2899"/>
                  </a:lnTo>
                  <a:lnTo>
                    <a:pt x="313" y="2862"/>
                  </a:lnTo>
                  <a:lnTo>
                    <a:pt x="324" y="2825"/>
                  </a:lnTo>
                  <a:lnTo>
                    <a:pt x="333" y="2790"/>
                  </a:lnTo>
                  <a:lnTo>
                    <a:pt x="343" y="2752"/>
                  </a:lnTo>
                  <a:lnTo>
                    <a:pt x="353" y="2717"/>
                  </a:lnTo>
                  <a:lnTo>
                    <a:pt x="364" y="2679"/>
                  </a:lnTo>
                  <a:lnTo>
                    <a:pt x="374" y="2644"/>
                  </a:lnTo>
                  <a:lnTo>
                    <a:pt x="384" y="2607"/>
                  </a:lnTo>
                  <a:lnTo>
                    <a:pt x="396" y="2570"/>
                  </a:lnTo>
                  <a:lnTo>
                    <a:pt x="407" y="2533"/>
                  </a:lnTo>
                  <a:lnTo>
                    <a:pt x="417" y="2496"/>
                  </a:lnTo>
                  <a:lnTo>
                    <a:pt x="429" y="2461"/>
                  </a:lnTo>
                  <a:lnTo>
                    <a:pt x="440" y="2425"/>
                  </a:lnTo>
                  <a:lnTo>
                    <a:pt x="450" y="2388"/>
                  </a:lnTo>
                  <a:lnTo>
                    <a:pt x="461" y="2353"/>
                  </a:lnTo>
                  <a:lnTo>
                    <a:pt x="473" y="2317"/>
                  </a:lnTo>
                  <a:lnTo>
                    <a:pt x="484" y="2280"/>
                  </a:lnTo>
                  <a:lnTo>
                    <a:pt x="496" y="2244"/>
                  </a:lnTo>
                  <a:lnTo>
                    <a:pt x="507" y="2208"/>
                  </a:lnTo>
                  <a:lnTo>
                    <a:pt x="519" y="2172"/>
                  </a:lnTo>
                  <a:lnTo>
                    <a:pt x="532" y="2136"/>
                  </a:lnTo>
                  <a:lnTo>
                    <a:pt x="543" y="2100"/>
                  </a:lnTo>
                  <a:lnTo>
                    <a:pt x="555" y="2065"/>
                  </a:lnTo>
                  <a:lnTo>
                    <a:pt x="568" y="2029"/>
                  </a:lnTo>
                  <a:lnTo>
                    <a:pt x="581" y="1993"/>
                  </a:lnTo>
                  <a:lnTo>
                    <a:pt x="594" y="1957"/>
                  </a:lnTo>
                  <a:lnTo>
                    <a:pt x="607" y="1920"/>
                  </a:lnTo>
                  <a:lnTo>
                    <a:pt x="618" y="1882"/>
                  </a:lnTo>
                  <a:lnTo>
                    <a:pt x="630" y="1846"/>
                  </a:lnTo>
                  <a:lnTo>
                    <a:pt x="642" y="1810"/>
                  </a:lnTo>
                  <a:lnTo>
                    <a:pt x="652" y="1773"/>
                  </a:lnTo>
                  <a:lnTo>
                    <a:pt x="664" y="1737"/>
                  </a:lnTo>
                  <a:lnTo>
                    <a:pt x="675" y="1699"/>
                  </a:lnTo>
                  <a:lnTo>
                    <a:pt x="685" y="1663"/>
                  </a:lnTo>
                  <a:lnTo>
                    <a:pt x="696" y="1626"/>
                  </a:lnTo>
                  <a:lnTo>
                    <a:pt x="707" y="1590"/>
                  </a:lnTo>
                  <a:lnTo>
                    <a:pt x="717" y="1554"/>
                  </a:lnTo>
                  <a:lnTo>
                    <a:pt x="728" y="1515"/>
                  </a:lnTo>
                  <a:lnTo>
                    <a:pt x="738" y="1479"/>
                  </a:lnTo>
                  <a:lnTo>
                    <a:pt x="747" y="1442"/>
                  </a:lnTo>
                  <a:lnTo>
                    <a:pt x="757" y="1405"/>
                  </a:lnTo>
                  <a:lnTo>
                    <a:pt x="766" y="1368"/>
                  </a:lnTo>
                  <a:lnTo>
                    <a:pt x="775" y="1332"/>
                  </a:lnTo>
                  <a:lnTo>
                    <a:pt x="784" y="1294"/>
                  </a:lnTo>
                  <a:lnTo>
                    <a:pt x="793" y="1257"/>
                  </a:lnTo>
                  <a:lnTo>
                    <a:pt x="803" y="1221"/>
                  </a:lnTo>
                  <a:lnTo>
                    <a:pt x="812" y="1183"/>
                  </a:lnTo>
                  <a:lnTo>
                    <a:pt x="821" y="1147"/>
                  </a:lnTo>
                  <a:lnTo>
                    <a:pt x="830" y="1108"/>
                  </a:lnTo>
                  <a:lnTo>
                    <a:pt x="838" y="1070"/>
                  </a:lnTo>
                  <a:lnTo>
                    <a:pt x="847" y="1033"/>
                  </a:lnTo>
                  <a:lnTo>
                    <a:pt x="856" y="99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29" name="Freeform 462">
              <a:extLst>
                <a:ext uri="{FF2B5EF4-FFF2-40B4-BE49-F238E27FC236}">
                  <a16:creationId xmlns:a16="http://schemas.microsoft.com/office/drawing/2014/main" id="{B01B9499-C45C-4199-612A-ED418681E053}"/>
                </a:ext>
              </a:extLst>
            </p:cNvPr>
            <p:cNvSpPr>
              <a:spLocks/>
            </p:cNvSpPr>
            <p:nvPr/>
          </p:nvSpPr>
          <p:spPr bwMode="auto">
            <a:xfrm>
              <a:off x="2447" y="2824"/>
              <a:ext cx="577" cy="594"/>
            </a:xfrm>
            <a:custGeom>
              <a:avLst/>
              <a:gdLst>
                <a:gd name="T0" fmla="*/ 5 w 4035"/>
                <a:gd name="T1" fmla="*/ 71 h 4162"/>
                <a:gd name="T2" fmla="*/ 7 w 4035"/>
                <a:gd name="T3" fmla="*/ 66 h 4162"/>
                <a:gd name="T4" fmla="*/ 8 w 4035"/>
                <a:gd name="T5" fmla="*/ 61 h 4162"/>
                <a:gd name="T6" fmla="*/ 10 w 4035"/>
                <a:gd name="T7" fmla="*/ 56 h 4162"/>
                <a:gd name="T8" fmla="*/ 12 w 4035"/>
                <a:gd name="T9" fmla="*/ 50 h 4162"/>
                <a:gd name="T10" fmla="*/ 13 w 4035"/>
                <a:gd name="T11" fmla="*/ 45 h 4162"/>
                <a:gd name="T12" fmla="*/ 15 w 4035"/>
                <a:gd name="T13" fmla="*/ 41 h 4162"/>
                <a:gd name="T14" fmla="*/ 16 w 4035"/>
                <a:gd name="T15" fmla="*/ 35 h 4162"/>
                <a:gd name="T16" fmla="*/ 17 w 4035"/>
                <a:gd name="T17" fmla="*/ 30 h 4162"/>
                <a:gd name="T18" fmla="*/ 18 w 4035"/>
                <a:gd name="T19" fmla="*/ 25 h 4162"/>
                <a:gd name="T20" fmla="*/ 20 w 4035"/>
                <a:gd name="T21" fmla="*/ 20 h 4162"/>
                <a:gd name="T22" fmla="*/ 21 w 4035"/>
                <a:gd name="T23" fmla="*/ 14 h 4162"/>
                <a:gd name="T24" fmla="*/ 23 w 4035"/>
                <a:gd name="T25" fmla="*/ 9 h 4162"/>
                <a:gd name="T26" fmla="*/ 26 w 4035"/>
                <a:gd name="T27" fmla="*/ 5 h 4162"/>
                <a:gd name="T28" fmla="*/ 30 w 4035"/>
                <a:gd name="T29" fmla="*/ 4 h 4162"/>
                <a:gd name="T30" fmla="*/ 36 w 4035"/>
                <a:gd name="T31" fmla="*/ 5 h 4162"/>
                <a:gd name="T32" fmla="*/ 41 w 4035"/>
                <a:gd name="T33" fmla="*/ 6 h 4162"/>
                <a:gd name="T34" fmla="*/ 47 w 4035"/>
                <a:gd name="T35" fmla="*/ 7 h 4162"/>
                <a:gd name="T36" fmla="*/ 52 w 4035"/>
                <a:gd name="T37" fmla="*/ 7 h 4162"/>
                <a:gd name="T38" fmla="*/ 57 w 4035"/>
                <a:gd name="T39" fmla="*/ 8 h 4162"/>
                <a:gd name="T40" fmla="*/ 63 w 4035"/>
                <a:gd name="T41" fmla="*/ 8 h 4162"/>
                <a:gd name="T42" fmla="*/ 68 w 4035"/>
                <a:gd name="T43" fmla="*/ 8 h 4162"/>
                <a:gd name="T44" fmla="*/ 74 w 4035"/>
                <a:gd name="T45" fmla="*/ 9 h 4162"/>
                <a:gd name="T46" fmla="*/ 79 w 4035"/>
                <a:gd name="T47" fmla="*/ 10 h 4162"/>
                <a:gd name="T48" fmla="*/ 82 w 4035"/>
                <a:gd name="T49" fmla="*/ 10 h 4162"/>
                <a:gd name="T50" fmla="*/ 81 w 4035"/>
                <a:gd name="T51" fmla="*/ 7 h 4162"/>
                <a:gd name="T52" fmla="*/ 75 w 4035"/>
                <a:gd name="T53" fmla="*/ 6 h 4162"/>
                <a:gd name="T54" fmla="*/ 70 w 4035"/>
                <a:gd name="T55" fmla="*/ 5 h 4162"/>
                <a:gd name="T56" fmla="*/ 65 w 4035"/>
                <a:gd name="T57" fmla="*/ 4 h 4162"/>
                <a:gd name="T58" fmla="*/ 59 w 4035"/>
                <a:gd name="T59" fmla="*/ 4 h 4162"/>
                <a:gd name="T60" fmla="*/ 54 w 4035"/>
                <a:gd name="T61" fmla="*/ 3 h 4162"/>
                <a:gd name="T62" fmla="*/ 48 w 4035"/>
                <a:gd name="T63" fmla="*/ 3 h 4162"/>
                <a:gd name="T64" fmla="*/ 42 w 4035"/>
                <a:gd name="T65" fmla="*/ 2 h 4162"/>
                <a:gd name="T66" fmla="*/ 38 w 4035"/>
                <a:gd name="T67" fmla="*/ 1 h 4162"/>
                <a:gd name="T68" fmla="*/ 32 w 4035"/>
                <a:gd name="T69" fmla="*/ 0 h 4162"/>
                <a:gd name="T70" fmla="*/ 26 w 4035"/>
                <a:gd name="T71" fmla="*/ 0 h 4162"/>
                <a:gd name="T72" fmla="*/ 23 w 4035"/>
                <a:gd name="T73" fmla="*/ 2 h 4162"/>
                <a:gd name="T74" fmla="*/ 21 w 4035"/>
                <a:gd name="T75" fmla="*/ 7 h 4162"/>
                <a:gd name="T76" fmla="*/ 19 w 4035"/>
                <a:gd name="T77" fmla="*/ 13 h 4162"/>
                <a:gd name="T78" fmla="*/ 17 w 4035"/>
                <a:gd name="T79" fmla="*/ 18 h 4162"/>
                <a:gd name="T80" fmla="*/ 16 w 4035"/>
                <a:gd name="T81" fmla="*/ 22 h 4162"/>
                <a:gd name="T82" fmla="*/ 15 w 4035"/>
                <a:gd name="T83" fmla="*/ 28 h 4162"/>
                <a:gd name="T84" fmla="*/ 14 w 4035"/>
                <a:gd name="T85" fmla="*/ 33 h 4162"/>
                <a:gd name="T86" fmla="*/ 13 w 4035"/>
                <a:gd name="T87" fmla="*/ 39 h 4162"/>
                <a:gd name="T88" fmla="*/ 12 w 4035"/>
                <a:gd name="T89" fmla="*/ 43 h 4162"/>
                <a:gd name="T90" fmla="*/ 11 w 4035"/>
                <a:gd name="T91" fmla="*/ 48 h 4162"/>
                <a:gd name="T92" fmla="*/ 9 w 4035"/>
                <a:gd name="T93" fmla="*/ 53 h 4162"/>
                <a:gd name="T94" fmla="*/ 8 w 4035"/>
                <a:gd name="T95" fmla="*/ 59 h 4162"/>
                <a:gd name="T96" fmla="*/ 6 w 4035"/>
                <a:gd name="T97" fmla="*/ 64 h 4162"/>
                <a:gd name="T98" fmla="*/ 4 w 4035"/>
                <a:gd name="T99" fmla="*/ 69 h 4162"/>
                <a:gd name="T100" fmla="*/ 3 w 4035"/>
                <a:gd name="T101" fmla="*/ 74 h 4162"/>
                <a:gd name="T102" fmla="*/ 1 w 4035"/>
                <a:gd name="T103" fmla="*/ 79 h 4162"/>
                <a:gd name="T104" fmla="*/ 0 w 4035"/>
                <a:gd name="T105" fmla="*/ 84 h 4162"/>
                <a:gd name="T106" fmla="*/ 1 w 4035"/>
                <a:gd name="T107" fmla="*/ 84 h 4162"/>
                <a:gd name="T108" fmla="*/ 2 w 4035"/>
                <a:gd name="T109" fmla="*/ 79 h 4162"/>
                <a:gd name="T110" fmla="*/ 3 w 4035"/>
                <a:gd name="T111" fmla="*/ 76 h 4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035" h="4162">
                  <a:moveTo>
                    <a:pt x="166" y="3714"/>
                  </a:moveTo>
                  <a:lnTo>
                    <a:pt x="178" y="3678"/>
                  </a:lnTo>
                  <a:lnTo>
                    <a:pt x="189" y="3641"/>
                  </a:lnTo>
                  <a:lnTo>
                    <a:pt x="201" y="3605"/>
                  </a:lnTo>
                  <a:lnTo>
                    <a:pt x="212" y="3568"/>
                  </a:lnTo>
                  <a:lnTo>
                    <a:pt x="225" y="3531"/>
                  </a:lnTo>
                  <a:lnTo>
                    <a:pt x="237" y="3496"/>
                  </a:lnTo>
                  <a:lnTo>
                    <a:pt x="250" y="3458"/>
                  </a:lnTo>
                  <a:lnTo>
                    <a:pt x="261" y="3422"/>
                  </a:lnTo>
                  <a:lnTo>
                    <a:pt x="274" y="3385"/>
                  </a:lnTo>
                  <a:lnTo>
                    <a:pt x="287" y="3349"/>
                  </a:lnTo>
                  <a:lnTo>
                    <a:pt x="300" y="3313"/>
                  </a:lnTo>
                  <a:lnTo>
                    <a:pt x="311" y="3276"/>
                  </a:lnTo>
                  <a:lnTo>
                    <a:pt x="325" y="3240"/>
                  </a:lnTo>
                  <a:lnTo>
                    <a:pt x="337" y="3203"/>
                  </a:lnTo>
                  <a:lnTo>
                    <a:pt x="349" y="3167"/>
                  </a:lnTo>
                  <a:lnTo>
                    <a:pt x="361" y="3131"/>
                  </a:lnTo>
                  <a:lnTo>
                    <a:pt x="375" y="3094"/>
                  </a:lnTo>
                  <a:lnTo>
                    <a:pt x="386" y="3057"/>
                  </a:lnTo>
                  <a:lnTo>
                    <a:pt x="400" y="3021"/>
                  </a:lnTo>
                  <a:lnTo>
                    <a:pt x="412" y="2985"/>
                  </a:lnTo>
                  <a:lnTo>
                    <a:pt x="424" y="2948"/>
                  </a:lnTo>
                  <a:lnTo>
                    <a:pt x="436" y="2911"/>
                  </a:lnTo>
                  <a:lnTo>
                    <a:pt x="450" y="2876"/>
                  </a:lnTo>
                  <a:lnTo>
                    <a:pt x="461" y="2840"/>
                  </a:lnTo>
                  <a:lnTo>
                    <a:pt x="473" y="2801"/>
                  </a:lnTo>
                  <a:lnTo>
                    <a:pt x="485" y="2766"/>
                  </a:lnTo>
                  <a:lnTo>
                    <a:pt x="498" y="2728"/>
                  </a:lnTo>
                  <a:lnTo>
                    <a:pt x="510" y="2693"/>
                  </a:lnTo>
                  <a:lnTo>
                    <a:pt x="521" y="2655"/>
                  </a:lnTo>
                  <a:lnTo>
                    <a:pt x="533" y="2618"/>
                  </a:lnTo>
                  <a:lnTo>
                    <a:pt x="544" y="2581"/>
                  </a:lnTo>
                  <a:lnTo>
                    <a:pt x="557" y="2545"/>
                  </a:lnTo>
                  <a:lnTo>
                    <a:pt x="568" y="2509"/>
                  </a:lnTo>
                  <a:lnTo>
                    <a:pt x="579" y="2472"/>
                  </a:lnTo>
                  <a:lnTo>
                    <a:pt x="590" y="2435"/>
                  </a:lnTo>
                  <a:lnTo>
                    <a:pt x="602" y="2398"/>
                  </a:lnTo>
                  <a:lnTo>
                    <a:pt x="612" y="2361"/>
                  </a:lnTo>
                  <a:lnTo>
                    <a:pt x="624" y="2324"/>
                  </a:lnTo>
                  <a:lnTo>
                    <a:pt x="634" y="2286"/>
                  </a:lnTo>
                  <a:lnTo>
                    <a:pt x="644" y="2249"/>
                  </a:lnTo>
                  <a:lnTo>
                    <a:pt x="654" y="2213"/>
                  </a:lnTo>
                  <a:lnTo>
                    <a:pt x="665" y="2175"/>
                  </a:lnTo>
                  <a:lnTo>
                    <a:pt x="675" y="2138"/>
                  </a:lnTo>
                  <a:lnTo>
                    <a:pt x="684" y="2102"/>
                  </a:lnTo>
                  <a:lnTo>
                    <a:pt x="693" y="2065"/>
                  </a:lnTo>
                  <a:lnTo>
                    <a:pt x="702" y="2028"/>
                  </a:lnTo>
                  <a:lnTo>
                    <a:pt x="711" y="1991"/>
                  </a:lnTo>
                  <a:lnTo>
                    <a:pt x="720" y="1954"/>
                  </a:lnTo>
                  <a:lnTo>
                    <a:pt x="729" y="1916"/>
                  </a:lnTo>
                  <a:lnTo>
                    <a:pt x="739" y="1880"/>
                  </a:lnTo>
                  <a:lnTo>
                    <a:pt x="748" y="1843"/>
                  </a:lnTo>
                  <a:lnTo>
                    <a:pt x="756" y="1806"/>
                  </a:lnTo>
                  <a:lnTo>
                    <a:pt x="765" y="1770"/>
                  </a:lnTo>
                  <a:lnTo>
                    <a:pt x="773" y="1733"/>
                  </a:lnTo>
                  <a:lnTo>
                    <a:pt x="782" y="1696"/>
                  </a:lnTo>
                  <a:lnTo>
                    <a:pt x="790" y="1659"/>
                  </a:lnTo>
                  <a:lnTo>
                    <a:pt x="798" y="1622"/>
                  </a:lnTo>
                  <a:lnTo>
                    <a:pt x="807" y="1585"/>
                  </a:lnTo>
                  <a:lnTo>
                    <a:pt x="815" y="1548"/>
                  </a:lnTo>
                  <a:lnTo>
                    <a:pt x="823" y="1510"/>
                  </a:lnTo>
                  <a:lnTo>
                    <a:pt x="832" y="1474"/>
                  </a:lnTo>
                  <a:lnTo>
                    <a:pt x="840" y="1436"/>
                  </a:lnTo>
                  <a:lnTo>
                    <a:pt x="849" y="1400"/>
                  </a:lnTo>
                  <a:lnTo>
                    <a:pt x="857" y="1364"/>
                  </a:lnTo>
                  <a:lnTo>
                    <a:pt x="866" y="1326"/>
                  </a:lnTo>
                  <a:lnTo>
                    <a:pt x="875" y="1290"/>
                  </a:lnTo>
                  <a:lnTo>
                    <a:pt x="884" y="1253"/>
                  </a:lnTo>
                  <a:lnTo>
                    <a:pt x="893" y="1216"/>
                  </a:lnTo>
                  <a:lnTo>
                    <a:pt x="903" y="1179"/>
                  </a:lnTo>
                  <a:lnTo>
                    <a:pt x="913" y="1143"/>
                  </a:lnTo>
                  <a:lnTo>
                    <a:pt x="923" y="1105"/>
                  </a:lnTo>
                  <a:lnTo>
                    <a:pt x="933" y="1070"/>
                  </a:lnTo>
                  <a:lnTo>
                    <a:pt x="943" y="1034"/>
                  </a:lnTo>
                  <a:lnTo>
                    <a:pt x="953" y="997"/>
                  </a:lnTo>
                  <a:lnTo>
                    <a:pt x="964" y="961"/>
                  </a:lnTo>
                  <a:lnTo>
                    <a:pt x="974" y="925"/>
                  </a:lnTo>
                  <a:lnTo>
                    <a:pt x="985" y="889"/>
                  </a:lnTo>
                  <a:lnTo>
                    <a:pt x="997" y="853"/>
                  </a:lnTo>
                  <a:lnTo>
                    <a:pt x="1008" y="817"/>
                  </a:lnTo>
                  <a:lnTo>
                    <a:pt x="1019" y="781"/>
                  </a:lnTo>
                  <a:lnTo>
                    <a:pt x="1032" y="745"/>
                  </a:lnTo>
                  <a:lnTo>
                    <a:pt x="1046" y="710"/>
                  </a:lnTo>
                  <a:lnTo>
                    <a:pt x="1057" y="676"/>
                  </a:lnTo>
                  <a:lnTo>
                    <a:pt x="1071" y="640"/>
                  </a:lnTo>
                  <a:lnTo>
                    <a:pt x="1084" y="605"/>
                  </a:lnTo>
                  <a:lnTo>
                    <a:pt x="1099" y="570"/>
                  </a:lnTo>
                  <a:lnTo>
                    <a:pt x="1114" y="536"/>
                  </a:lnTo>
                  <a:lnTo>
                    <a:pt x="1129" y="501"/>
                  </a:lnTo>
                  <a:lnTo>
                    <a:pt x="1143" y="465"/>
                  </a:lnTo>
                  <a:lnTo>
                    <a:pt x="1158" y="431"/>
                  </a:lnTo>
                  <a:lnTo>
                    <a:pt x="1175" y="396"/>
                  </a:lnTo>
                  <a:lnTo>
                    <a:pt x="1191" y="362"/>
                  </a:lnTo>
                  <a:lnTo>
                    <a:pt x="1207" y="329"/>
                  </a:lnTo>
                  <a:lnTo>
                    <a:pt x="1226" y="295"/>
                  </a:lnTo>
                  <a:lnTo>
                    <a:pt x="1245" y="262"/>
                  </a:lnTo>
                  <a:lnTo>
                    <a:pt x="1263" y="228"/>
                  </a:lnTo>
                  <a:lnTo>
                    <a:pt x="1281" y="195"/>
                  </a:lnTo>
                  <a:lnTo>
                    <a:pt x="1321" y="199"/>
                  </a:lnTo>
                  <a:lnTo>
                    <a:pt x="1361" y="204"/>
                  </a:lnTo>
                  <a:lnTo>
                    <a:pt x="1400" y="209"/>
                  </a:lnTo>
                  <a:lnTo>
                    <a:pt x="1441" y="213"/>
                  </a:lnTo>
                  <a:lnTo>
                    <a:pt x="1481" y="219"/>
                  </a:lnTo>
                  <a:lnTo>
                    <a:pt x="1521" y="222"/>
                  </a:lnTo>
                  <a:lnTo>
                    <a:pt x="1562" y="228"/>
                  </a:lnTo>
                  <a:lnTo>
                    <a:pt x="1602" y="231"/>
                  </a:lnTo>
                  <a:lnTo>
                    <a:pt x="1641" y="236"/>
                  </a:lnTo>
                  <a:lnTo>
                    <a:pt x="1681" y="241"/>
                  </a:lnTo>
                  <a:lnTo>
                    <a:pt x="1721" y="246"/>
                  </a:lnTo>
                  <a:lnTo>
                    <a:pt x="1761" y="252"/>
                  </a:lnTo>
                  <a:lnTo>
                    <a:pt x="1802" y="256"/>
                  </a:lnTo>
                  <a:lnTo>
                    <a:pt x="1841" y="262"/>
                  </a:lnTo>
                  <a:lnTo>
                    <a:pt x="1881" y="269"/>
                  </a:lnTo>
                  <a:lnTo>
                    <a:pt x="1921" y="275"/>
                  </a:lnTo>
                  <a:lnTo>
                    <a:pt x="1962" y="282"/>
                  </a:lnTo>
                  <a:lnTo>
                    <a:pt x="2001" y="289"/>
                  </a:lnTo>
                  <a:lnTo>
                    <a:pt x="2040" y="296"/>
                  </a:lnTo>
                  <a:lnTo>
                    <a:pt x="2080" y="302"/>
                  </a:lnTo>
                  <a:lnTo>
                    <a:pt x="2120" y="308"/>
                  </a:lnTo>
                  <a:lnTo>
                    <a:pt x="2161" y="314"/>
                  </a:lnTo>
                  <a:lnTo>
                    <a:pt x="2201" y="320"/>
                  </a:lnTo>
                  <a:lnTo>
                    <a:pt x="2241" y="324"/>
                  </a:lnTo>
                  <a:lnTo>
                    <a:pt x="2280" y="329"/>
                  </a:lnTo>
                  <a:lnTo>
                    <a:pt x="2320" y="335"/>
                  </a:lnTo>
                  <a:lnTo>
                    <a:pt x="2360" y="338"/>
                  </a:lnTo>
                  <a:lnTo>
                    <a:pt x="2400" y="344"/>
                  </a:lnTo>
                  <a:lnTo>
                    <a:pt x="2439" y="347"/>
                  </a:lnTo>
                  <a:lnTo>
                    <a:pt x="2480" y="350"/>
                  </a:lnTo>
                  <a:lnTo>
                    <a:pt x="2521" y="354"/>
                  </a:lnTo>
                  <a:lnTo>
                    <a:pt x="2561" y="357"/>
                  </a:lnTo>
                  <a:lnTo>
                    <a:pt x="2601" y="360"/>
                  </a:lnTo>
                  <a:lnTo>
                    <a:pt x="2641" y="363"/>
                  </a:lnTo>
                  <a:lnTo>
                    <a:pt x="2681" y="365"/>
                  </a:lnTo>
                  <a:lnTo>
                    <a:pt x="2720" y="368"/>
                  </a:lnTo>
                  <a:lnTo>
                    <a:pt x="2761" y="370"/>
                  </a:lnTo>
                  <a:lnTo>
                    <a:pt x="2801" y="371"/>
                  </a:lnTo>
                  <a:lnTo>
                    <a:pt x="2842" y="373"/>
                  </a:lnTo>
                  <a:lnTo>
                    <a:pt x="2882" y="375"/>
                  </a:lnTo>
                  <a:lnTo>
                    <a:pt x="2922" y="377"/>
                  </a:lnTo>
                  <a:lnTo>
                    <a:pt x="2962" y="379"/>
                  </a:lnTo>
                  <a:lnTo>
                    <a:pt x="3002" y="380"/>
                  </a:lnTo>
                  <a:lnTo>
                    <a:pt x="3041" y="381"/>
                  </a:lnTo>
                  <a:lnTo>
                    <a:pt x="3082" y="383"/>
                  </a:lnTo>
                  <a:lnTo>
                    <a:pt x="3122" y="386"/>
                  </a:lnTo>
                  <a:lnTo>
                    <a:pt x="3163" y="387"/>
                  </a:lnTo>
                  <a:lnTo>
                    <a:pt x="3201" y="390"/>
                  </a:lnTo>
                  <a:lnTo>
                    <a:pt x="3242" y="391"/>
                  </a:lnTo>
                  <a:lnTo>
                    <a:pt x="3282" y="394"/>
                  </a:lnTo>
                  <a:lnTo>
                    <a:pt x="3321" y="397"/>
                  </a:lnTo>
                  <a:lnTo>
                    <a:pt x="3360" y="400"/>
                  </a:lnTo>
                  <a:lnTo>
                    <a:pt x="3400" y="405"/>
                  </a:lnTo>
                  <a:lnTo>
                    <a:pt x="3440" y="410"/>
                  </a:lnTo>
                  <a:lnTo>
                    <a:pt x="3480" y="415"/>
                  </a:lnTo>
                  <a:lnTo>
                    <a:pt x="3518" y="421"/>
                  </a:lnTo>
                  <a:lnTo>
                    <a:pt x="3558" y="427"/>
                  </a:lnTo>
                  <a:lnTo>
                    <a:pt x="3598" y="432"/>
                  </a:lnTo>
                  <a:lnTo>
                    <a:pt x="3637" y="438"/>
                  </a:lnTo>
                  <a:lnTo>
                    <a:pt x="3675" y="445"/>
                  </a:lnTo>
                  <a:lnTo>
                    <a:pt x="3716" y="451"/>
                  </a:lnTo>
                  <a:lnTo>
                    <a:pt x="3755" y="455"/>
                  </a:lnTo>
                  <a:lnTo>
                    <a:pt x="3795" y="461"/>
                  </a:lnTo>
                  <a:lnTo>
                    <a:pt x="3833" y="465"/>
                  </a:lnTo>
                  <a:lnTo>
                    <a:pt x="3873" y="469"/>
                  </a:lnTo>
                  <a:lnTo>
                    <a:pt x="3913" y="473"/>
                  </a:lnTo>
                  <a:lnTo>
                    <a:pt x="3952" y="477"/>
                  </a:lnTo>
                  <a:lnTo>
                    <a:pt x="3990" y="478"/>
                  </a:lnTo>
                  <a:lnTo>
                    <a:pt x="3998" y="478"/>
                  </a:lnTo>
                  <a:lnTo>
                    <a:pt x="4004" y="478"/>
                  </a:lnTo>
                  <a:lnTo>
                    <a:pt x="4009" y="476"/>
                  </a:lnTo>
                  <a:lnTo>
                    <a:pt x="4032" y="452"/>
                  </a:lnTo>
                  <a:lnTo>
                    <a:pt x="4035" y="419"/>
                  </a:lnTo>
                  <a:lnTo>
                    <a:pt x="4015" y="390"/>
                  </a:lnTo>
                  <a:lnTo>
                    <a:pt x="3981" y="371"/>
                  </a:lnTo>
                  <a:lnTo>
                    <a:pt x="3947" y="354"/>
                  </a:lnTo>
                  <a:lnTo>
                    <a:pt x="3912" y="338"/>
                  </a:lnTo>
                  <a:lnTo>
                    <a:pt x="3875" y="323"/>
                  </a:lnTo>
                  <a:lnTo>
                    <a:pt x="3838" y="311"/>
                  </a:lnTo>
                  <a:lnTo>
                    <a:pt x="3800" y="299"/>
                  </a:lnTo>
                  <a:lnTo>
                    <a:pt x="3762" y="288"/>
                  </a:lnTo>
                  <a:lnTo>
                    <a:pt x="3723" y="280"/>
                  </a:lnTo>
                  <a:lnTo>
                    <a:pt x="3682" y="271"/>
                  </a:lnTo>
                  <a:lnTo>
                    <a:pt x="3644" y="263"/>
                  </a:lnTo>
                  <a:lnTo>
                    <a:pt x="3604" y="256"/>
                  </a:lnTo>
                  <a:lnTo>
                    <a:pt x="3565" y="250"/>
                  </a:lnTo>
                  <a:lnTo>
                    <a:pt x="3526" y="245"/>
                  </a:lnTo>
                  <a:lnTo>
                    <a:pt x="3488" y="240"/>
                  </a:lnTo>
                  <a:lnTo>
                    <a:pt x="3450" y="236"/>
                  </a:lnTo>
                  <a:lnTo>
                    <a:pt x="3410" y="230"/>
                  </a:lnTo>
                  <a:lnTo>
                    <a:pt x="3368" y="225"/>
                  </a:lnTo>
                  <a:lnTo>
                    <a:pt x="3327" y="222"/>
                  </a:lnTo>
                  <a:lnTo>
                    <a:pt x="3288" y="217"/>
                  </a:lnTo>
                  <a:lnTo>
                    <a:pt x="3247" y="213"/>
                  </a:lnTo>
                  <a:lnTo>
                    <a:pt x="3206" y="209"/>
                  </a:lnTo>
                  <a:lnTo>
                    <a:pt x="3165" y="206"/>
                  </a:lnTo>
                  <a:lnTo>
                    <a:pt x="3124" y="203"/>
                  </a:lnTo>
                  <a:lnTo>
                    <a:pt x="3084" y="199"/>
                  </a:lnTo>
                  <a:lnTo>
                    <a:pt x="3042" y="196"/>
                  </a:lnTo>
                  <a:lnTo>
                    <a:pt x="3001" y="194"/>
                  </a:lnTo>
                  <a:lnTo>
                    <a:pt x="2960" y="190"/>
                  </a:lnTo>
                  <a:lnTo>
                    <a:pt x="2919" y="188"/>
                  </a:lnTo>
                  <a:lnTo>
                    <a:pt x="2877" y="186"/>
                  </a:lnTo>
                  <a:lnTo>
                    <a:pt x="2837" y="183"/>
                  </a:lnTo>
                  <a:lnTo>
                    <a:pt x="2795" y="181"/>
                  </a:lnTo>
                  <a:lnTo>
                    <a:pt x="2753" y="178"/>
                  </a:lnTo>
                  <a:lnTo>
                    <a:pt x="2712" y="175"/>
                  </a:lnTo>
                  <a:lnTo>
                    <a:pt x="2673" y="173"/>
                  </a:lnTo>
                  <a:lnTo>
                    <a:pt x="2633" y="170"/>
                  </a:lnTo>
                  <a:lnTo>
                    <a:pt x="2594" y="167"/>
                  </a:lnTo>
                  <a:lnTo>
                    <a:pt x="2554" y="164"/>
                  </a:lnTo>
                  <a:lnTo>
                    <a:pt x="2513" y="161"/>
                  </a:lnTo>
                  <a:lnTo>
                    <a:pt x="2474" y="157"/>
                  </a:lnTo>
                  <a:lnTo>
                    <a:pt x="2433" y="153"/>
                  </a:lnTo>
                  <a:lnTo>
                    <a:pt x="2393" y="148"/>
                  </a:lnTo>
                  <a:lnTo>
                    <a:pt x="2354" y="144"/>
                  </a:lnTo>
                  <a:lnTo>
                    <a:pt x="2314" y="139"/>
                  </a:lnTo>
                  <a:lnTo>
                    <a:pt x="2275" y="134"/>
                  </a:lnTo>
                  <a:lnTo>
                    <a:pt x="2236" y="129"/>
                  </a:lnTo>
                  <a:lnTo>
                    <a:pt x="2196" y="123"/>
                  </a:lnTo>
                  <a:lnTo>
                    <a:pt x="2156" y="117"/>
                  </a:lnTo>
                  <a:lnTo>
                    <a:pt x="2115" y="112"/>
                  </a:lnTo>
                  <a:lnTo>
                    <a:pt x="2076" y="105"/>
                  </a:lnTo>
                  <a:lnTo>
                    <a:pt x="2036" y="97"/>
                  </a:lnTo>
                  <a:lnTo>
                    <a:pt x="1997" y="90"/>
                  </a:lnTo>
                  <a:lnTo>
                    <a:pt x="1957" y="83"/>
                  </a:lnTo>
                  <a:lnTo>
                    <a:pt x="1920" y="76"/>
                  </a:lnTo>
                  <a:lnTo>
                    <a:pt x="1881" y="68"/>
                  </a:lnTo>
                  <a:lnTo>
                    <a:pt x="1844" y="62"/>
                  </a:lnTo>
                  <a:lnTo>
                    <a:pt x="1803" y="54"/>
                  </a:lnTo>
                  <a:lnTo>
                    <a:pt x="1763" y="47"/>
                  </a:lnTo>
                  <a:lnTo>
                    <a:pt x="1724" y="39"/>
                  </a:lnTo>
                  <a:lnTo>
                    <a:pt x="1685" y="33"/>
                  </a:lnTo>
                  <a:lnTo>
                    <a:pt x="1645" y="26"/>
                  </a:lnTo>
                  <a:lnTo>
                    <a:pt x="1606" y="21"/>
                  </a:lnTo>
                  <a:lnTo>
                    <a:pt x="1566" y="15"/>
                  </a:lnTo>
                  <a:lnTo>
                    <a:pt x="1527" y="9"/>
                  </a:lnTo>
                  <a:lnTo>
                    <a:pt x="1486" y="6"/>
                  </a:lnTo>
                  <a:lnTo>
                    <a:pt x="1447" y="3"/>
                  </a:lnTo>
                  <a:lnTo>
                    <a:pt x="1406" y="0"/>
                  </a:lnTo>
                  <a:lnTo>
                    <a:pt x="1366" y="0"/>
                  </a:lnTo>
                  <a:lnTo>
                    <a:pt x="1328" y="0"/>
                  </a:lnTo>
                  <a:lnTo>
                    <a:pt x="1289" y="1"/>
                  </a:lnTo>
                  <a:lnTo>
                    <a:pt x="1250" y="5"/>
                  </a:lnTo>
                  <a:lnTo>
                    <a:pt x="1204" y="18"/>
                  </a:lnTo>
                  <a:lnTo>
                    <a:pt x="1174" y="47"/>
                  </a:lnTo>
                  <a:lnTo>
                    <a:pt x="1160" y="83"/>
                  </a:lnTo>
                  <a:lnTo>
                    <a:pt x="1141" y="118"/>
                  </a:lnTo>
                  <a:lnTo>
                    <a:pt x="1123" y="151"/>
                  </a:lnTo>
                  <a:lnTo>
                    <a:pt x="1104" y="187"/>
                  </a:lnTo>
                  <a:lnTo>
                    <a:pt x="1084" y="222"/>
                  </a:lnTo>
                  <a:lnTo>
                    <a:pt x="1067" y="256"/>
                  </a:lnTo>
                  <a:lnTo>
                    <a:pt x="1050" y="291"/>
                  </a:lnTo>
                  <a:lnTo>
                    <a:pt x="1033" y="327"/>
                  </a:lnTo>
                  <a:lnTo>
                    <a:pt x="1016" y="361"/>
                  </a:lnTo>
                  <a:lnTo>
                    <a:pt x="1001" y="397"/>
                  </a:lnTo>
                  <a:lnTo>
                    <a:pt x="985" y="432"/>
                  </a:lnTo>
                  <a:lnTo>
                    <a:pt x="971" y="469"/>
                  </a:lnTo>
                  <a:lnTo>
                    <a:pt x="956" y="505"/>
                  </a:lnTo>
                  <a:lnTo>
                    <a:pt x="942" y="541"/>
                  </a:lnTo>
                  <a:lnTo>
                    <a:pt x="928" y="578"/>
                  </a:lnTo>
                  <a:lnTo>
                    <a:pt x="915" y="614"/>
                  </a:lnTo>
                  <a:lnTo>
                    <a:pt x="901" y="651"/>
                  </a:lnTo>
                  <a:lnTo>
                    <a:pt x="889" y="688"/>
                  </a:lnTo>
                  <a:lnTo>
                    <a:pt x="876" y="725"/>
                  </a:lnTo>
                  <a:lnTo>
                    <a:pt x="865" y="762"/>
                  </a:lnTo>
                  <a:lnTo>
                    <a:pt x="853" y="800"/>
                  </a:lnTo>
                  <a:lnTo>
                    <a:pt x="842" y="837"/>
                  </a:lnTo>
                  <a:lnTo>
                    <a:pt x="832" y="876"/>
                  </a:lnTo>
                  <a:lnTo>
                    <a:pt x="822" y="913"/>
                  </a:lnTo>
                  <a:lnTo>
                    <a:pt x="811" y="951"/>
                  </a:lnTo>
                  <a:lnTo>
                    <a:pt x="802" y="988"/>
                  </a:lnTo>
                  <a:lnTo>
                    <a:pt x="793" y="1026"/>
                  </a:lnTo>
                  <a:lnTo>
                    <a:pt x="785" y="1062"/>
                  </a:lnTo>
                  <a:lnTo>
                    <a:pt x="777" y="1100"/>
                  </a:lnTo>
                  <a:lnTo>
                    <a:pt x="769" y="1137"/>
                  </a:lnTo>
                  <a:lnTo>
                    <a:pt x="762" y="1175"/>
                  </a:lnTo>
                  <a:lnTo>
                    <a:pt x="756" y="1213"/>
                  </a:lnTo>
                  <a:lnTo>
                    <a:pt x="749" y="1251"/>
                  </a:lnTo>
                  <a:lnTo>
                    <a:pt x="743" y="1289"/>
                  </a:lnTo>
                  <a:lnTo>
                    <a:pt x="736" y="1326"/>
                  </a:lnTo>
                  <a:lnTo>
                    <a:pt x="731" y="1364"/>
                  </a:lnTo>
                  <a:lnTo>
                    <a:pt x="725" y="1402"/>
                  </a:lnTo>
                  <a:lnTo>
                    <a:pt x="718" y="1440"/>
                  </a:lnTo>
                  <a:lnTo>
                    <a:pt x="714" y="1477"/>
                  </a:lnTo>
                  <a:lnTo>
                    <a:pt x="708" y="1515"/>
                  </a:lnTo>
                  <a:lnTo>
                    <a:pt x="702" y="1553"/>
                  </a:lnTo>
                  <a:lnTo>
                    <a:pt x="698" y="1591"/>
                  </a:lnTo>
                  <a:lnTo>
                    <a:pt x="692" y="1629"/>
                  </a:lnTo>
                  <a:lnTo>
                    <a:pt x="686" y="1667"/>
                  </a:lnTo>
                  <a:lnTo>
                    <a:pt x="681" y="1705"/>
                  </a:lnTo>
                  <a:lnTo>
                    <a:pt x="675" y="1742"/>
                  </a:lnTo>
                  <a:lnTo>
                    <a:pt x="669" y="1780"/>
                  </a:lnTo>
                  <a:lnTo>
                    <a:pt x="662" y="1817"/>
                  </a:lnTo>
                  <a:lnTo>
                    <a:pt x="656" y="1856"/>
                  </a:lnTo>
                  <a:lnTo>
                    <a:pt x="650" y="1893"/>
                  </a:lnTo>
                  <a:lnTo>
                    <a:pt x="642" y="1931"/>
                  </a:lnTo>
                  <a:lnTo>
                    <a:pt x="635" y="1969"/>
                  </a:lnTo>
                  <a:lnTo>
                    <a:pt x="626" y="2006"/>
                  </a:lnTo>
                  <a:lnTo>
                    <a:pt x="619" y="2042"/>
                  </a:lnTo>
                  <a:lnTo>
                    <a:pt x="611" y="2079"/>
                  </a:lnTo>
                  <a:lnTo>
                    <a:pt x="602" y="2115"/>
                  </a:lnTo>
                  <a:lnTo>
                    <a:pt x="593" y="2152"/>
                  </a:lnTo>
                  <a:lnTo>
                    <a:pt x="584" y="2189"/>
                  </a:lnTo>
                  <a:lnTo>
                    <a:pt x="574" y="2224"/>
                  </a:lnTo>
                  <a:lnTo>
                    <a:pt x="565" y="2262"/>
                  </a:lnTo>
                  <a:lnTo>
                    <a:pt x="556" y="2297"/>
                  </a:lnTo>
                  <a:lnTo>
                    <a:pt x="545" y="2335"/>
                  </a:lnTo>
                  <a:lnTo>
                    <a:pt x="536" y="2371"/>
                  </a:lnTo>
                  <a:lnTo>
                    <a:pt x="526" y="2407"/>
                  </a:lnTo>
                  <a:lnTo>
                    <a:pt x="516" y="2443"/>
                  </a:lnTo>
                  <a:lnTo>
                    <a:pt x="504" y="2479"/>
                  </a:lnTo>
                  <a:lnTo>
                    <a:pt x="494" y="2515"/>
                  </a:lnTo>
                  <a:lnTo>
                    <a:pt x="484" y="2551"/>
                  </a:lnTo>
                  <a:lnTo>
                    <a:pt x="473" y="2587"/>
                  </a:lnTo>
                  <a:lnTo>
                    <a:pt x="461" y="2623"/>
                  </a:lnTo>
                  <a:lnTo>
                    <a:pt x="450" y="2659"/>
                  </a:lnTo>
                  <a:lnTo>
                    <a:pt x="438" y="2695"/>
                  </a:lnTo>
                  <a:lnTo>
                    <a:pt x="427" y="2731"/>
                  </a:lnTo>
                  <a:lnTo>
                    <a:pt x="416" y="2768"/>
                  </a:lnTo>
                  <a:lnTo>
                    <a:pt x="404" y="2803"/>
                  </a:lnTo>
                  <a:lnTo>
                    <a:pt x="393" y="2840"/>
                  </a:lnTo>
                  <a:lnTo>
                    <a:pt x="380" y="2876"/>
                  </a:lnTo>
                  <a:lnTo>
                    <a:pt x="369" y="2911"/>
                  </a:lnTo>
                  <a:lnTo>
                    <a:pt x="358" y="2945"/>
                  </a:lnTo>
                  <a:lnTo>
                    <a:pt x="345" y="2983"/>
                  </a:lnTo>
                  <a:lnTo>
                    <a:pt x="334" y="3019"/>
                  </a:lnTo>
                  <a:lnTo>
                    <a:pt x="321" y="3054"/>
                  </a:lnTo>
                  <a:lnTo>
                    <a:pt x="310" y="3091"/>
                  </a:lnTo>
                  <a:lnTo>
                    <a:pt x="297" y="3127"/>
                  </a:lnTo>
                  <a:lnTo>
                    <a:pt x="285" y="3162"/>
                  </a:lnTo>
                  <a:lnTo>
                    <a:pt x="272" y="3198"/>
                  </a:lnTo>
                  <a:lnTo>
                    <a:pt x="261" y="3234"/>
                  </a:lnTo>
                  <a:lnTo>
                    <a:pt x="250" y="3269"/>
                  </a:lnTo>
                  <a:lnTo>
                    <a:pt x="238" y="3305"/>
                  </a:lnTo>
                  <a:lnTo>
                    <a:pt x="226" y="3341"/>
                  </a:lnTo>
                  <a:lnTo>
                    <a:pt x="214" y="3377"/>
                  </a:lnTo>
                  <a:lnTo>
                    <a:pt x="203" y="3413"/>
                  </a:lnTo>
                  <a:lnTo>
                    <a:pt x="192" y="3449"/>
                  </a:lnTo>
                  <a:lnTo>
                    <a:pt x="180" y="3484"/>
                  </a:lnTo>
                  <a:lnTo>
                    <a:pt x="169" y="3521"/>
                  </a:lnTo>
                  <a:lnTo>
                    <a:pt x="158" y="3557"/>
                  </a:lnTo>
                  <a:lnTo>
                    <a:pt x="146" y="3592"/>
                  </a:lnTo>
                  <a:lnTo>
                    <a:pt x="135" y="3629"/>
                  </a:lnTo>
                  <a:lnTo>
                    <a:pt x="125" y="3665"/>
                  </a:lnTo>
                  <a:lnTo>
                    <a:pt x="114" y="3700"/>
                  </a:lnTo>
                  <a:lnTo>
                    <a:pt x="103" y="3737"/>
                  </a:lnTo>
                  <a:lnTo>
                    <a:pt x="93" y="3773"/>
                  </a:lnTo>
                  <a:lnTo>
                    <a:pt x="83" y="3811"/>
                  </a:lnTo>
                  <a:lnTo>
                    <a:pt x="72" y="3846"/>
                  </a:lnTo>
                  <a:lnTo>
                    <a:pt x="63" y="3882"/>
                  </a:lnTo>
                  <a:lnTo>
                    <a:pt x="53" y="3919"/>
                  </a:lnTo>
                  <a:lnTo>
                    <a:pt x="44" y="3955"/>
                  </a:lnTo>
                  <a:lnTo>
                    <a:pt x="34" y="3991"/>
                  </a:lnTo>
                  <a:lnTo>
                    <a:pt x="25" y="4028"/>
                  </a:lnTo>
                  <a:lnTo>
                    <a:pt x="17" y="4064"/>
                  </a:lnTo>
                  <a:lnTo>
                    <a:pt x="8" y="4101"/>
                  </a:lnTo>
                  <a:lnTo>
                    <a:pt x="0" y="4138"/>
                  </a:lnTo>
                  <a:lnTo>
                    <a:pt x="5" y="4157"/>
                  </a:lnTo>
                  <a:lnTo>
                    <a:pt x="23" y="4162"/>
                  </a:lnTo>
                  <a:lnTo>
                    <a:pt x="38" y="4148"/>
                  </a:lnTo>
                  <a:lnTo>
                    <a:pt x="43" y="4136"/>
                  </a:lnTo>
                  <a:lnTo>
                    <a:pt x="45" y="4122"/>
                  </a:lnTo>
                  <a:lnTo>
                    <a:pt x="50" y="4110"/>
                  </a:lnTo>
                  <a:lnTo>
                    <a:pt x="61" y="4068"/>
                  </a:lnTo>
                  <a:lnTo>
                    <a:pt x="72" y="4025"/>
                  </a:lnTo>
                  <a:lnTo>
                    <a:pt x="84" y="3985"/>
                  </a:lnTo>
                  <a:lnTo>
                    <a:pt x="96" y="3944"/>
                  </a:lnTo>
                  <a:lnTo>
                    <a:pt x="109" y="3903"/>
                  </a:lnTo>
                  <a:lnTo>
                    <a:pt x="120" y="3862"/>
                  </a:lnTo>
                  <a:lnTo>
                    <a:pt x="133" y="3820"/>
                  </a:lnTo>
                  <a:lnTo>
                    <a:pt x="146" y="3779"/>
                  </a:lnTo>
                  <a:lnTo>
                    <a:pt x="158" y="3738"/>
                  </a:lnTo>
                  <a:lnTo>
                    <a:pt x="161" y="3730"/>
                  </a:lnTo>
                  <a:lnTo>
                    <a:pt x="163" y="3722"/>
                  </a:lnTo>
                  <a:lnTo>
                    <a:pt x="166" y="37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0" name="Freeform 463">
              <a:extLst>
                <a:ext uri="{FF2B5EF4-FFF2-40B4-BE49-F238E27FC236}">
                  <a16:creationId xmlns:a16="http://schemas.microsoft.com/office/drawing/2014/main" id="{0336108F-CD3D-E752-D26E-9C4D1F601467}"/>
                </a:ext>
              </a:extLst>
            </p:cNvPr>
            <p:cNvSpPr>
              <a:spLocks/>
            </p:cNvSpPr>
            <p:nvPr/>
          </p:nvSpPr>
          <p:spPr bwMode="auto">
            <a:xfrm>
              <a:off x="2447" y="2824"/>
              <a:ext cx="577" cy="594"/>
            </a:xfrm>
            <a:custGeom>
              <a:avLst/>
              <a:gdLst>
                <a:gd name="T0" fmla="*/ 5 w 4035"/>
                <a:gd name="T1" fmla="*/ 71 h 4162"/>
                <a:gd name="T2" fmla="*/ 7 w 4035"/>
                <a:gd name="T3" fmla="*/ 66 h 4162"/>
                <a:gd name="T4" fmla="*/ 8 w 4035"/>
                <a:gd name="T5" fmla="*/ 61 h 4162"/>
                <a:gd name="T6" fmla="*/ 10 w 4035"/>
                <a:gd name="T7" fmla="*/ 56 h 4162"/>
                <a:gd name="T8" fmla="*/ 12 w 4035"/>
                <a:gd name="T9" fmla="*/ 50 h 4162"/>
                <a:gd name="T10" fmla="*/ 13 w 4035"/>
                <a:gd name="T11" fmla="*/ 45 h 4162"/>
                <a:gd name="T12" fmla="*/ 15 w 4035"/>
                <a:gd name="T13" fmla="*/ 41 h 4162"/>
                <a:gd name="T14" fmla="*/ 16 w 4035"/>
                <a:gd name="T15" fmla="*/ 35 h 4162"/>
                <a:gd name="T16" fmla="*/ 17 w 4035"/>
                <a:gd name="T17" fmla="*/ 30 h 4162"/>
                <a:gd name="T18" fmla="*/ 18 w 4035"/>
                <a:gd name="T19" fmla="*/ 25 h 4162"/>
                <a:gd name="T20" fmla="*/ 20 w 4035"/>
                <a:gd name="T21" fmla="*/ 20 h 4162"/>
                <a:gd name="T22" fmla="*/ 21 w 4035"/>
                <a:gd name="T23" fmla="*/ 14 h 4162"/>
                <a:gd name="T24" fmla="*/ 23 w 4035"/>
                <a:gd name="T25" fmla="*/ 9 h 4162"/>
                <a:gd name="T26" fmla="*/ 26 w 4035"/>
                <a:gd name="T27" fmla="*/ 5 h 4162"/>
                <a:gd name="T28" fmla="*/ 30 w 4035"/>
                <a:gd name="T29" fmla="*/ 4 h 4162"/>
                <a:gd name="T30" fmla="*/ 36 w 4035"/>
                <a:gd name="T31" fmla="*/ 5 h 4162"/>
                <a:gd name="T32" fmla="*/ 41 w 4035"/>
                <a:gd name="T33" fmla="*/ 6 h 4162"/>
                <a:gd name="T34" fmla="*/ 47 w 4035"/>
                <a:gd name="T35" fmla="*/ 7 h 4162"/>
                <a:gd name="T36" fmla="*/ 52 w 4035"/>
                <a:gd name="T37" fmla="*/ 7 h 4162"/>
                <a:gd name="T38" fmla="*/ 57 w 4035"/>
                <a:gd name="T39" fmla="*/ 8 h 4162"/>
                <a:gd name="T40" fmla="*/ 63 w 4035"/>
                <a:gd name="T41" fmla="*/ 8 h 4162"/>
                <a:gd name="T42" fmla="*/ 68 w 4035"/>
                <a:gd name="T43" fmla="*/ 8 h 4162"/>
                <a:gd name="T44" fmla="*/ 74 w 4035"/>
                <a:gd name="T45" fmla="*/ 9 h 4162"/>
                <a:gd name="T46" fmla="*/ 79 w 4035"/>
                <a:gd name="T47" fmla="*/ 10 h 4162"/>
                <a:gd name="T48" fmla="*/ 82 w 4035"/>
                <a:gd name="T49" fmla="*/ 10 h 4162"/>
                <a:gd name="T50" fmla="*/ 81 w 4035"/>
                <a:gd name="T51" fmla="*/ 7 h 4162"/>
                <a:gd name="T52" fmla="*/ 75 w 4035"/>
                <a:gd name="T53" fmla="*/ 6 h 4162"/>
                <a:gd name="T54" fmla="*/ 70 w 4035"/>
                <a:gd name="T55" fmla="*/ 5 h 4162"/>
                <a:gd name="T56" fmla="*/ 65 w 4035"/>
                <a:gd name="T57" fmla="*/ 4 h 4162"/>
                <a:gd name="T58" fmla="*/ 59 w 4035"/>
                <a:gd name="T59" fmla="*/ 4 h 4162"/>
                <a:gd name="T60" fmla="*/ 54 w 4035"/>
                <a:gd name="T61" fmla="*/ 3 h 4162"/>
                <a:gd name="T62" fmla="*/ 48 w 4035"/>
                <a:gd name="T63" fmla="*/ 3 h 4162"/>
                <a:gd name="T64" fmla="*/ 42 w 4035"/>
                <a:gd name="T65" fmla="*/ 2 h 4162"/>
                <a:gd name="T66" fmla="*/ 38 w 4035"/>
                <a:gd name="T67" fmla="*/ 1 h 4162"/>
                <a:gd name="T68" fmla="*/ 32 w 4035"/>
                <a:gd name="T69" fmla="*/ 0 h 4162"/>
                <a:gd name="T70" fmla="*/ 26 w 4035"/>
                <a:gd name="T71" fmla="*/ 0 h 4162"/>
                <a:gd name="T72" fmla="*/ 23 w 4035"/>
                <a:gd name="T73" fmla="*/ 2 h 4162"/>
                <a:gd name="T74" fmla="*/ 21 w 4035"/>
                <a:gd name="T75" fmla="*/ 7 h 4162"/>
                <a:gd name="T76" fmla="*/ 19 w 4035"/>
                <a:gd name="T77" fmla="*/ 13 h 4162"/>
                <a:gd name="T78" fmla="*/ 17 w 4035"/>
                <a:gd name="T79" fmla="*/ 18 h 4162"/>
                <a:gd name="T80" fmla="*/ 16 w 4035"/>
                <a:gd name="T81" fmla="*/ 22 h 4162"/>
                <a:gd name="T82" fmla="*/ 15 w 4035"/>
                <a:gd name="T83" fmla="*/ 28 h 4162"/>
                <a:gd name="T84" fmla="*/ 14 w 4035"/>
                <a:gd name="T85" fmla="*/ 33 h 4162"/>
                <a:gd name="T86" fmla="*/ 13 w 4035"/>
                <a:gd name="T87" fmla="*/ 39 h 4162"/>
                <a:gd name="T88" fmla="*/ 12 w 4035"/>
                <a:gd name="T89" fmla="*/ 43 h 4162"/>
                <a:gd name="T90" fmla="*/ 11 w 4035"/>
                <a:gd name="T91" fmla="*/ 48 h 4162"/>
                <a:gd name="T92" fmla="*/ 9 w 4035"/>
                <a:gd name="T93" fmla="*/ 53 h 4162"/>
                <a:gd name="T94" fmla="*/ 8 w 4035"/>
                <a:gd name="T95" fmla="*/ 59 h 4162"/>
                <a:gd name="T96" fmla="*/ 6 w 4035"/>
                <a:gd name="T97" fmla="*/ 64 h 4162"/>
                <a:gd name="T98" fmla="*/ 4 w 4035"/>
                <a:gd name="T99" fmla="*/ 69 h 4162"/>
                <a:gd name="T100" fmla="*/ 3 w 4035"/>
                <a:gd name="T101" fmla="*/ 74 h 4162"/>
                <a:gd name="T102" fmla="*/ 1 w 4035"/>
                <a:gd name="T103" fmla="*/ 79 h 4162"/>
                <a:gd name="T104" fmla="*/ 0 w 4035"/>
                <a:gd name="T105" fmla="*/ 84 h 4162"/>
                <a:gd name="T106" fmla="*/ 1 w 4035"/>
                <a:gd name="T107" fmla="*/ 84 h 4162"/>
                <a:gd name="T108" fmla="*/ 2 w 4035"/>
                <a:gd name="T109" fmla="*/ 79 h 4162"/>
                <a:gd name="T110" fmla="*/ 3 w 4035"/>
                <a:gd name="T111" fmla="*/ 76 h 4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035" h="4162">
                  <a:moveTo>
                    <a:pt x="166" y="3714"/>
                  </a:moveTo>
                  <a:lnTo>
                    <a:pt x="178" y="3678"/>
                  </a:lnTo>
                  <a:lnTo>
                    <a:pt x="189" y="3641"/>
                  </a:lnTo>
                  <a:lnTo>
                    <a:pt x="201" y="3605"/>
                  </a:lnTo>
                  <a:lnTo>
                    <a:pt x="212" y="3568"/>
                  </a:lnTo>
                  <a:lnTo>
                    <a:pt x="225" y="3531"/>
                  </a:lnTo>
                  <a:lnTo>
                    <a:pt x="237" y="3496"/>
                  </a:lnTo>
                  <a:lnTo>
                    <a:pt x="250" y="3458"/>
                  </a:lnTo>
                  <a:lnTo>
                    <a:pt x="261" y="3422"/>
                  </a:lnTo>
                  <a:lnTo>
                    <a:pt x="274" y="3385"/>
                  </a:lnTo>
                  <a:lnTo>
                    <a:pt x="287" y="3349"/>
                  </a:lnTo>
                  <a:lnTo>
                    <a:pt x="300" y="3313"/>
                  </a:lnTo>
                  <a:lnTo>
                    <a:pt x="311" y="3276"/>
                  </a:lnTo>
                  <a:lnTo>
                    <a:pt x="325" y="3240"/>
                  </a:lnTo>
                  <a:lnTo>
                    <a:pt x="337" y="3203"/>
                  </a:lnTo>
                  <a:lnTo>
                    <a:pt x="349" y="3167"/>
                  </a:lnTo>
                  <a:lnTo>
                    <a:pt x="361" y="3131"/>
                  </a:lnTo>
                  <a:lnTo>
                    <a:pt x="375" y="3094"/>
                  </a:lnTo>
                  <a:lnTo>
                    <a:pt x="386" y="3057"/>
                  </a:lnTo>
                  <a:lnTo>
                    <a:pt x="400" y="3021"/>
                  </a:lnTo>
                  <a:lnTo>
                    <a:pt x="412" y="2985"/>
                  </a:lnTo>
                  <a:lnTo>
                    <a:pt x="424" y="2948"/>
                  </a:lnTo>
                  <a:lnTo>
                    <a:pt x="436" y="2911"/>
                  </a:lnTo>
                  <a:lnTo>
                    <a:pt x="450" y="2876"/>
                  </a:lnTo>
                  <a:lnTo>
                    <a:pt x="461" y="2840"/>
                  </a:lnTo>
                  <a:lnTo>
                    <a:pt x="473" y="2801"/>
                  </a:lnTo>
                  <a:lnTo>
                    <a:pt x="485" y="2766"/>
                  </a:lnTo>
                  <a:lnTo>
                    <a:pt x="498" y="2728"/>
                  </a:lnTo>
                  <a:lnTo>
                    <a:pt x="510" y="2693"/>
                  </a:lnTo>
                  <a:lnTo>
                    <a:pt x="521" y="2655"/>
                  </a:lnTo>
                  <a:lnTo>
                    <a:pt x="533" y="2618"/>
                  </a:lnTo>
                  <a:lnTo>
                    <a:pt x="544" y="2581"/>
                  </a:lnTo>
                  <a:lnTo>
                    <a:pt x="557" y="2545"/>
                  </a:lnTo>
                  <a:lnTo>
                    <a:pt x="568" y="2509"/>
                  </a:lnTo>
                  <a:lnTo>
                    <a:pt x="579" y="2472"/>
                  </a:lnTo>
                  <a:lnTo>
                    <a:pt x="590" y="2435"/>
                  </a:lnTo>
                  <a:lnTo>
                    <a:pt x="602" y="2398"/>
                  </a:lnTo>
                  <a:lnTo>
                    <a:pt x="612" y="2361"/>
                  </a:lnTo>
                  <a:lnTo>
                    <a:pt x="624" y="2324"/>
                  </a:lnTo>
                  <a:lnTo>
                    <a:pt x="634" y="2286"/>
                  </a:lnTo>
                  <a:lnTo>
                    <a:pt x="644" y="2249"/>
                  </a:lnTo>
                  <a:lnTo>
                    <a:pt x="654" y="2213"/>
                  </a:lnTo>
                  <a:lnTo>
                    <a:pt x="665" y="2175"/>
                  </a:lnTo>
                  <a:lnTo>
                    <a:pt x="675" y="2138"/>
                  </a:lnTo>
                  <a:lnTo>
                    <a:pt x="684" y="2102"/>
                  </a:lnTo>
                  <a:lnTo>
                    <a:pt x="693" y="2065"/>
                  </a:lnTo>
                  <a:lnTo>
                    <a:pt x="702" y="2028"/>
                  </a:lnTo>
                  <a:lnTo>
                    <a:pt x="711" y="1991"/>
                  </a:lnTo>
                  <a:lnTo>
                    <a:pt x="720" y="1954"/>
                  </a:lnTo>
                  <a:lnTo>
                    <a:pt x="729" y="1916"/>
                  </a:lnTo>
                  <a:lnTo>
                    <a:pt x="739" y="1880"/>
                  </a:lnTo>
                  <a:lnTo>
                    <a:pt x="748" y="1843"/>
                  </a:lnTo>
                  <a:lnTo>
                    <a:pt x="756" y="1806"/>
                  </a:lnTo>
                  <a:lnTo>
                    <a:pt x="765" y="1770"/>
                  </a:lnTo>
                  <a:lnTo>
                    <a:pt x="773" y="1733"/>
                  </a:lnTo>
                  <a:lnTo>
                    <a:pt x="782" y="1696"/>
                  </a:lnTo>
                  <a:lnTo>
                    <a:pt x="790" y="1659"/>
                  </a:lnTo>
                  <a:lnTo>
                    <a:pt x="798" y="1622"/>
                  </a:lnTo>
                  <a:lnTo>
                    <a:pt x="807" y="1585"/>
                  </a:lnTo>
                  <a:lnTo>
                    <a:pt x="815" y="1548"/>
                  </a:lnTo>
                  <a:lnTo>
                    <a:pt x="823" y="1510"/>
                  </a:lnTo>
                  <a:lnTo>
                    <a:pt x="832" y="1474"/>
                  </a:lnTo>
                  <a:lnTo>
                    <a:pt x="840" y="1436"/>
                  </a:lnTo>
                  <a:lnTo>
                    <a:pt x="849" y="1400"/>
                  </a:lnTo>
                  <a:lnTo>
                    <a:pt x="857" y="1364"/>
                  </a:lnTo>
                  <a:lnTo>
                    <a:pt x="866" y="1326"/>
                  </a:lnTo>
                  <a:lnTo>
                    <a:pt x="875" y="1290"/>
                  </a:lnTo>
                  <a:lnTo>
                    <a:pt x="884" y="1253"/>
                  </a:lnTo>
                  <a:lnTo>
                    <a:pt x="893" y="1216"/>
                  </a:lnTo>
                  <a:lnTo>
                    <a:pt x="903" y="1179"/>
                  </a:lnTo>
                  <a:lnTo>
                    <a:pt x="913" y="1143"/>
                  </a:lnTo>
                  <a:lnTo>
                    <a:pt x="923" y="1105"/>
                  </a:lnTo>
                  <a:lnTo>
                    <a:pt x="933" y="1070"/>
                  </a:lnTo>
                  <a:lnTo>
                    <a:pt x="943" y="1034"/>
                  </a:lnTo>
                  <a:lnTo>
                    <a:pt x="953" y="997"/>
                  </a:lnTo>
                  <a:lnTo>
                    <a:pt x="964" y="961"/>
                  </a:lnTo>
                  <a:lnTo>
                    <a:pt x="974" y="925"/>
                  </a:lnTo>
                  <a:lnTo>
                    <a:pt x="985" y="889"/>
                  </a:lnTo>
                  <a:lnTo>
                    <a:pt x="997" y="853"/>
                  </a:lnTo>
                  <a:lnTo>
                    <a:pt x="1008" y="817"/>
                  </a:lnTo>
                  <a:lnTo>
                    <a:pt x="1019" y="781"/>
                  </a:lnTo>
                  <a:lnTo>
                    <a:pt x="1032" y="745"/>
                  </a:lnTo>
                  <a:lnTo>
                    <a:pt x="1046" y="710"/>
                  </a:lnTo>
                  <a:lnTo>
                    <a:pt x="1057" y="676"/>
                  </a:lnTo>
                  <a:lnTo>
                    <a:pt x="1071" y="640"/>
                  </a:lnTo>
                  <a:lnTo>
                    <a:pt x="1084" y="605"/>
                  </a:lnTo>
                  <a:lnTo>
                    <a:pt x="1099" y="570"/>
                  </a:lnTo>
                  <a:lnTo>
                    <a:pt x="1114" y="536"/>
                  </a:lnTo>
                  <a:lnTo>
                    <a:pt x="1129" y="501"/>
                  </a:lnTo>
                  <a:lnTo>
                    <a:pt x="1143" y="465"/>
                  </a:lnTo>
                  <a:lnTo>
                    <a:pt x="1158" y="431"/>
                  </a:lnTo>
                  <a:lnTo>
                    <a:pt x="1175" y="396"/>
                  </a:lnTo>
                  <a:lnTo>
                    <a:pt x="1191" y="362"/>
                  </a:lnTo>
                  <a:lnTo>
                    <a:pt x="1207" y="329"/>
                  </a:lnTo>
                  <a:lnTo>
                    <a:pt x="1226" y="295"/>
                  </a:lnTo>
                  <a:lnTo>
                    <a:pt x="1245" y="262"/>
                  </a:lnTo>
                  <a:lnTo>
                    <a:pt x="1263" y="228"/>
                  </a:lnTo>
                  <a:lnTo>
                    <a:pt x="1281" y="195"/>
                  </a:lnTo>
                  <a:lnTo>
                    <a:pt x="1321" y="199"/>
                  </a:lnTo>
                  <a:lnTo>
                    <a:pt x="1361" y="204"/>
                  </a:lnTo>
                  <a:lnTo>
                    <a:pt x="1400" y="209"/>
                  </a:lnTo>
                  <a:lnTo>
                    <a:pt x="1441" y="213"/>
                  </a:lnTo>
                  <a:lnTo>
                    <a:pt x="1481" y="219"/>
                  </a:lnTo>
                  <a:lnTo>
                    <a:pt x="1521" y="222"/>
                  </a:lnTo>
                  <a:lnTo>
                    <a:pt x="1562" y="228"/>
                  </a:lnTo>
                  <a:lnTo>
                    <a:pt x="1602" y="231"/>
                  </a:lnTo>
                  <a:lnTo>
                    <a:pt x="1641" y="236"/>
                  </a:lnTo>
                  <a:lnTo>
                    <a:pt x="1681" y="241"/>
                  </a:lnTo>
                  <a:lnTo>
                    <a:pt x="1721" y="246"/>
                  </a:lnTo>
                  <a:lnTo>
                    <a:pt x="1761" y="252"/>
                  </a:lnTo>
                  <a:lnTo>
                    <a:pt x="1802" y="256"/>
                  </a:lnTo>
                  <a:lnTo>
                    <a:pt x="1841" y="262"/>
                  </a:lnTo>
                  <a:lnTo>
                    <a:pt x="1881" y="269"/>
                  </a:lnTo>
                  <a:lnTo>
                    <a:pt x="1921" y="275"/>
                  </a:lnTo>
                  <a:lnTo>
                    <a:pt x="1962" y="282"/>
                  </a:lnTo>
                  <a:lnTo>
                    <a:pt x="2001" y="289"/>
                  </a:lnTo>
                  <a:lnTo>
                    <a:pt x="2040" y="296"/>
                  </a:lnTo>
                  <a:lnTo>
                    <a:pt x="2080" y="302"/>
                  </a:lnTo>
                  <a:lnTo>
                    <a:pt x="2120" y="308"/>
                  </a:lnTo>
                  <a:lnTo>
                    <a:pt x="2161" y="314"/>
                  </a:lnTo>
                  <a:lnTo>
                    <a:pt x="2201" y="320"/>
                  </a:lnTo>
                  <a:lnTo>
                    <a:pt x="2241" y="324"/>
                  </a:lnTo>
                  <a:lnTo>
                    <a:pt x="2280" y="329"/>
                  </a:lnTo>
                  <a:lnTo>
                    <a:pt x="2320" y="335"/>
                  </a:lnTo>
                  <a:lnTo>
                    <a:pt x="2360" y="338"/>
                  </a:lnTo>
                  <a:lnTo>
                    <a:pt x="2400" y="344"/>
                  </a:lnTo>
                  <a:lnTo>
                    <a:pt x="2439" y="347"/>
                  </a:lnTo>
                  <a:lnTo>
                    <a:pt x="2480" y="350"/>
                  </a:lnTo>
                  <a:lnTo>
                    <a:pt x="2521" y="354"/>
                  </a:lnTo>
                  <a:lnTo>
                    <a:pt x="2561" y="357"/>
                  </a:lnTo>
                  <a:lnTo>
                    <a:pt x="2601" y="360"/>
                  </a:lnTo>
                  <a:lnTo>
                    <a:pt x="2641" y="363"/>
                  </a:lnTo>
                  <a:lnTo>
                    <a:pt x="2681" y="365"/>
                  </a:lnTo>
                  <a:lnTo>
                    <a:pt x="2720" y="368"/>
                  </a:lnTo>
                  <a:lnTo>
                    <a:pt x="2761" y="370"/>
                  </a:lnTo>
                  <a:lnTo>
                    <a:pt x="2801" y="371"/>
                  </a:lnTo>
                  <a:lnTo>
                    <a:pt x="2842" y="373"/>
                  </a:lnTo>
                  <a:lnTo>
                    <a:pt x="2882" y="375"/>
                  </a:lnTo>
                  <a:lnTo>
                    <a:pt x="2922" y="377"/>
                  </a:lnTo>
                  <a:lnTo>
                    <a:pt x="2962" y="379"/>
                  </a:lnTo>
                  <a:lnTo>
                    <a:pt x="3002" y="380"/>
                  </a:lnTo>
                  <a:lnTo>
                    <a:pt x="3041" y="381"/>
                  </a:lnTo>
                  <a:lnTo>
                    <a:pt x="3082" y="383"/>
                  </a:lnTo>
                  <a:lnTo>
                    <a:pt x="3122" y="386"/>
                  </a:lnTo>
                  <a:lnTo>
                    <a:pt x="3163" y="387"/>
                  </a:lnTo>
                  <a:lnTo>
                    <a:pt x="3201" y="390"/>
                  </a:lnTo>
                  <a:lnTo>
                    <a:pt x="3242" y="391"/>
                  </a:lnTo>
                  <a:lnTo>
                    <a:pt x="3282" y="394"/>
                  </a:lnTo>
                  <a:lnTo>
                    <a:pt x="3321" y="397"/>
                  </a:lnTo>
                  <a:lnTo>
                    <a:pt x="3360" y="400"/>
                  </a:lnTo>
                  <a:lnTo>
                    <a:pt x="3400" y="405"/>
                  </a:lnTo>
                  <a:lnTo>
                    <a:pt x="3440" y="410"/>
                  </a:lnTo>
                  <a:lnTo>
                    <a:pt x="3480" y="415"/>
                  </a:lnTo>
                  <a:lnTo>
                    <a:pt x="3518" y="421"/>
                  </a:lnTo>
                  <a:lnTo>
                    <a:pt x="3558" y="427"/>
                  </a:lnTo>
                  <a:lnTo>
                    <a:pt x="3598" y="432"/>
                  </a:lnTo>
                  <a:lnTo>
                    <a:pt x="3637" y="438"/>
                  </a:lnTo>
                  <a:lnTo>
                    <a:pt x="3675" y="445"/>
                  </a:lnTo>
                  <a:lnTo>
                    <a:pt x="3716" y="451"/>
                  </a:lnTo>
                  <a:lnTo>
                    <a:pt x="3755" y="455"/>
                  </a:lnTo>
                  <a:lnTo>
                    <a:pt x="3795" y="461"/>
                  </a:lnTo>
                  <a:lnTo>
                    <a:pt x="3833" y="465"/>
                  </a:lnTo>
                  <a:lnTo>
                    <a:pt x="3873" y="469"/>
                  </a:lnTo>
                  <a:lnTo>
                    <a:pt x="3913" y="473"/>
                  </a:lnTo>
                  <a:lnTo>
                    <a:pt x="3952" y="477"/>
                  </a:lnTo>
                  <a:lnTo>
                    <a:pt x="3990" y="478"/>
                  </a:lnTo>
                  <a:lnTo>
                    <a:pt x="3998" y="478"/>
                  </a:lnTo>
                  <a:lnTo>
                    <a:pt x="4004" y="478"/>
                  </a:lnTo>
                  <a:lnTo>
                    <a:pt x="4009" y="476"/>
                  </a:lnTo>
                  <a:lnTo>
                    <a:pt x="4032" y="452"/>
                  </a:lnTo>
                  <a:lnTo>
                    <a:pt x="4035" y="419"/>
                  </a:lnTo>
                  <a:lnTo>
                    <a:pt x="4015" y="390"/>
                  </a:lnTo>
                  <a:lnTo>
                    <a:pt x="3981" y="371"/>
                  </a:lnTo>
                  <a:lnTo>
                    <a:pt x="3947" y="354"/>
                  </a:lnTo>
                  <a:lnTo>
                    <a:pt x="3912" y="338"/>
                  </a:lnTo>
                  <a:lnTo>
                    <a:pt x="3875" y="323"/>
                  </a:lnTo>
                  <a:lnTo>
                    <a:pt x="3838" y="311"/>
                  </a:lnTo>
                  <a:lnTo>
                    <a:pt x="3800" y="299"/>
                  </a:lnTo>
                  <a:lnTo>
                    <a:pt x="3762" y="288"/>
                  </a:lnTo>
                  <a:lnTo>
                    <a:pt x="3723" y="280"/>
                  </a:lnTo>
                  <a:lnTo>
                    <a:pt x="3682" y="271"/>
                  </a:lnTo>
                  <a:lnTo>
                    <a:pt x="3644" y="263"/>
                  </a:lnTo>
                  <a:lnTo>
                    <a:pt x="3604" y="256"/>
                  </a:lnTo>
                  <a:lnTo>
                    <a:pt x="3565" y="250"/>
                  </a:lnTo>
                  <a:lnTo>
                    <a:pt x="3526" y="245"/>
                  </a:lnTo>
                  <a:lnTo>
                    <a:pt x="3488" y="240"/>
                  </a:lnTo>
                  <a:lnTo>
                    <a:pt x="3450" y="236"/>
                  </a:lnTo>
                  <a:lnTo>
                    <a:pt x="3410" y="230"/>
                  </a:lnTo>
                  <a:lnTo>
                    <a:pt x="3368" y="225"/>
                  </a:lnTo>
                  <a:lnTo>
                    <a:pt x="3327" y="222"/>
                  </a:lnTo>
                  <a:lnTo>
                    <a:pt x="3288" y="217"/>
                  </a:lnTo>
                  <a:lnTo>
                    <a:pt x="3247" y="213"/>
                  </a:lnTo>
                  <a:lnTo>
                    <a:pt x="3206" y="209"/>
                  </a:lnTo>
                  <a:lnTo>
                    <a:pt x="3165" y="206"/>
                  </a:lnTo>
                  <a:lnTo>
                    <a:pt x="3124" y="203"/>
                  </a:lnTo>
                  <a:lnTo>
                    <a:pt x="3084" y="199"/>
                  </a:lnTo>
                  <a:lnTo>
                    <a:pt x="3042" y="196"/>
                  </a:lnTo>
                  <a:lnTo>
                    <a:pt x="3001" y="194"/>
                  </a:lnTo>
                  <a:lnTo>
                    <a:pt x="2960" y="190"/>
                  </a:lnTo>
                  <a:lnTo>
                    <a:pt x="2919" y="188"/>
                  </a:lnTo>
                  <a:lnTo>
                    <a:pt x="2877" y="186"/>
                  </a:lnTo>
                  <a:lnTo>
                    <a:pt x="2837" y="183"/>
                  </a:lnTo>
                  <a:lnTo>
                    <a:pt x="2795" y="181"/>
                  </a:lnTo>
                  <a:lnTo>
                    <a:pt x="2753" y="178"/>
                  </a:lnTo>
                  <a:lnTo>
                    <a:pt x="2712" y="175"/>
                  </a:lnTo>
                  <a:lnTo>
                    <a:pt x="2673" y="173"/>
                  </a:lnTo>
                  <a:lnTo>
                    <a:pt x="2633" y="170"/>
                  </a:lnTo>
                  <a:lnTo>
                    <a:pt x="2594" y="167"/>
                  </a:lnTo>
                  <a:lnTo>
                    <a:pt x="2554" y="164"/>
                  </a:lnTo>
                  <a:lnTo>
                    <a:pt x="2513" y="161"/>
                  </a:lnTo>
                  <a:lnTo>
                    <a:pt x="2474" y="157"/>
                  </a:lnTo>
                  <a:lnTo>
                    <a:pt x="2433" y="153"/>
                  </a:lnTo>
                  <a:lnTo>
                    <a:pt x="2393" y="148"/>
                  </a:lnTo>
                  <a:lnTo>
                    <a:pt x="2354" y="144"/>
                  </a:lnTo>
                  <a:lnTo>
                    <a:pt x="2314" y="139"/>
                  </a:lnTo>
                  <a:lnTo>
                    <a:pt x="2275" y="134"/>
                  </a:lnTo>
                  <a:lnTo>
                    <a:pt x="2236" y="129"/>
                  </a:lnTo>
                  <a:lnTo>
                    <a:pt x="2196" y="123"/>
                  </a:lnTo>
                  <a:lnTo>
                    <a:pt x="2156" y="117"/>
                  </a:lnTo>
                  <a:lnTo>
                    <a:pt x="2115" y="112"/>
                  </a:lnTo>
                  <a:lnTo>
                    <a:pt x="2076" y="105"/>
                  </a:lnTo>
                  <a:lnTo>
                    <a:pt x="2036" y="97"/>
                  </a:lnTo>
                  <a:lnTo>
                    <a:pt x="1997" y="90"/>
                  </a:lnTo>
                  <a:lnTo>
                    <a:pt x="1957" y="83"/>
                  </a:lnTo>
                  <a:lnTo>
                    <a:pt x="1920" y="76"/>
                  </a:lnTo>
                  <a:lnTo>
                    <a:pt x="1881" y="68"/>
                  </a:lnTo>
                  <a:lnTo>
                    <a:pt x="1844" y="62"/>
                  </a:lnTo>
                  <a:lnTo>
                    <a:pt x="1803" y="54"/>
                  </a:lnTo>
                  <a:lnTo>
                    <a:pt x="1763" y="47"/>
                  </a:lnTo>
                  <a:lnTo>
                    <a:pt x="1724" y="39"/>
                  </a:lnTo>
                  <a:lnTo>
                    <a:pt x="1685" y="33"/>
                  </a:lnTo>
                  <a:lnTo>
                    <a:pt x="1645" y="26"/>
                  </a:lnTo>
                  <a:lnTo>
                    <a:pt x="1606" y="21"/>
                  </a:lnTo>
                  <a:lnTo>
                    <a:pt x="1566" y="15"/>
                  </a:lnTo>
                  <a:lnTo>
                    <a:pt x="1527" y="9"/>
                  </a:lnTo>
                  <a:lnTo>
                    <a:pt x="1486" y="6"/>
                  </a:lnTo>
                  <a:lnTo>
                    <a:pt x="1447" y="3"/>
                  </a:lnTo>
                  <a:lnTo>
                    <a:pt x="1406" y="0"/>
                  </a:lnTo>
                  <a:lnTo>
                    <a:pt x="1366" y="0"/>
                  </a:lnTo>
                  <a:lnTo>
                    <a:pt x="1328" y="0"/>
                  </a:lnTo>
                  <a:lnTo>
                    <a:pt x="1289" y="1"/>
                  </a:lnTo>
                  <a:lnTo>
                    <a:pt x="1250" y="5"/>
                  </a:lnTo>
                  <a:lnTo>
                    <a:pt x="1204" y="18"/>
                  </a:lnTo>
                  <a:lnTo>
                    <a:pt x="1174" y="47"/>
                  </a:lnTo>
                  <a:lnTo>
                    <a:pt x="1160" y="83"/>
                  </a:lnTo>
                  <a:lnTo>
                    <a:pt x="1141" y="118"/>
                  </a:lnTo>
                  <a:lnTo>
                    <a:pt x="1123" y="151"/>
                  </a:lnTo>
                  <a:lnTo>
                    <a:pt x="1104" y="187"/>
                  </a:lnTo>
                  <a:lnTo>
                    <a:pt x="1084" y="222"/>
                  </a:lnTo>
                  <a:lnTo>
                    <a:pt x="1067" y="256"/>
                  </a:lnTo>
                  <a:lnTo>
                    <a:pt x="1050" y="291"/>
                  </a:lnTo>
                  <a:lnTo>
                    <a:pt x="1033" y="327"/>
                  </a:lnTo>
                  <a:lnTo>
                    <a:pt x="1016" y="361"/>
                  </a:lnTo>
                  <a:lnTo>
                    <a:pt x="1001" y="397"/>
                  </a:lnTo>
                  <a:lnTo>
                    <a:pt x="985" y="432"/>
                  </a:lnTo>
                  <a:lnTo>
                    <a:pt x="971" y="469"/>
                  </a:lnTo>
                  <a:lnTo>
                    <a:pt x="956" y="505"/>
                  </a:lnTo>
                  <a:lnTo>
                    <a:pt x="942" y="541"/>
                  </a:lnTo>
                  <a:lnTo>
                    <a:pt x="928" y="578"/>
                  </a:lnTo>
                  <a:lnTo>
                    <a:pt x="915" y="614"/>
                  </a:lnTo>
                  <a:lnTo>
                    <a:pt x="901" y="651"/>
                  </a:lnTo>
                  <a:lnTo>
                    <a:pt x="889" y="688"/>
                  </a:lnTo>
                  <a:lnTo>
                    <a:pt x="876" y="725"/>
                  </a:lnTo>
                  <a:lnTo>
                    <a:pt x="865" y="762"/>
                  </a:lnTo>
                  <a:lnTo>
                    <a:pt x="853" y="800"/>
                  </a:lnTo>
                  <a:lnTo>
                    <a:pt x="842" y="837"/>
                  </a:lnTo>
                  <a:lnTo>
                    <a:pt x="832" y="876"/>
                  </a:lnTo>
                  <a:lnTo>
                    <a:pt x="822" y="913"/>
                  </a:lnTo>
                  <a:lnTo>
                    <a:pt x="811" y="951"/>
                  </a:lnTo>
                  <a:lnTo>
                    <a:pt x="802" y="988"/>
                  </a:lnTo>
                  <a:lnTo>
                    <a:pt x="793" y="1026"/>
                  </a:lnTo>
                  <a:lnTo>
                    <a:pt x="785" y="1062"/>
                  </a:lnTo>
                  <a:lnTo>
                    <a:pt x="777" y="1100"/>
                  </a:lnTo>
                  <a:lnTo>
                    <a:pt x="769" y="1137"/>
                  </a:lnTo>
                  <a:lnTo>
                    <a:pt x="762" y="1175"/>
                  </a:lnTo>
                  <a:lnTo>
                    <a:pt x="756" y="1213"/>
                  </a:lnTo>
                  <a:lnTo>
                    <a:pt x="749" y="1251"/>
                  </a:lnTo>
                  <a:lnTo>
                    <a:pt x="743" y="1289"/>
                  </a:lnTo>
                  <a:lnTo>
                    <a:pt x="736" y="1326"/>
                  </a:lnTo>
                  <a:lnTo>
                    <a:pt x="731" y="1364"/>
                  </a:lnTo>
                  <a:lnTo>
                    <a:pt x="725" y="1402"/>
                  </a:lnTo>
                  <a:lnTo>
                    <a:pt x="718" y="1440"/>
                  </a:lnTo>
                  <a:lnTo>
                    <a:pt x="714" y="1477"/>
                  </a:lnTo>
                  <a:lnTo>
                    <a:pt x="708" y="1515"/>
                  </a:lnTo>
                  <a:lnTo>
                    <a:pt x="702" y="1553"/>
                  </a:lnTo>
                  <a:lnTo>
                    <a:pt x="698" y="1591"/>
                  </a:lnTo>
                  <a:lnTo>
                    <a:pt x="692" y="1629"/>
                  </a:lnTo>
                  <a:lnTo>
                    <a:pt x="686" y="1667"/>
                  </a:lnTo>
                  <a:lnTo>
                    <a:pt x="681" y="1705"/>
                  </a:lnTo>
                  <a:lnTo>
                    <a:pt x="675" y="1742"/>
                  </a:lnTo>
                  <a:lnTo>
                    <a:pt x="669" y="1780"/>
                  </a:lnTo>
                  <a:lnTo>
                    <a:pt x="662" y="1817"/>
                  </a:lnTo>
                  <a:lnTo>
                    <a:pt x="656" y="1856"/>
                  </a:lnTo>
                  <a:lnTo>
                    <a:pt x="650" y="1893"/>
                  </a:lnTo>
                  <a:lnTo>
                    <a:pt x="642" y="1931"/>
                  </a:lnTo>
                  <a:lnTo>
                    <a:pt x="635" y="1969"/>
                  </a:lnTo>
                  <a:lnTo>
                    <a:pt x="626" y="2006"/>
                  </a:lnTo>
                  <a:lnTo>
                    <a:pt x="619" y="2042"/>
                  </a:lnTo>
                  <a:lnTo>
                    <a:pt x="611" y="2079"/>
                  </a:lnTo>
                  <a:lnTo>
                    <a:pt x="602" y="2115"/>
                  </a:lnTo>
                  <a:lnTo>
                    <a:pt x="593" y="2152"/>
                  </a:lnTo>
                  <a:lnTo>
                    <a:pt x="584" y="2189"/>
                  </a:lnTo>
                  <a:lnTo>
                    <a:pt x="574" y="2224"/>
                  </a:lnTo>
                  <a:lnTo>
                    <a:pt x="565" y="2262"/>
                  </a:lnTo>
                  <a:lnTo>
                    <a:pt x="556" y="2297"/>
                  </a:lnTo>
                  <a:lnTo>
                    <a:pt x="545" y="2335"/>
                  </a:lnTo>
                  <a:lnTo>
                    <a:pt x="536" y="2371"/>
                  </a:lnTo>
                  <a:lnTo>
                    <a:pt x="526" y="2407"/>
                  </a:lnTo>
                  <a:lnTo>
                    <a:pt x="516" y="2443"/>
                  </a:lnTo>
                  <a:lnTo>
                    <a:pt x="504" y="2479"/>
                  </a:lnTo>
                  <a:lnTo>
                    <a:pt x="494" y="2515"/>
                  </a:lnTo>
                  <a:lnTo>
                    <a:pt x="484" y="2551"/>
                  </a:lnTo>
                  <a:lnTo>
                    <a:pt x="473" y="2587"/>
                  </a:lnTo>
                  <a:lnTo>
                    <a:pt x="461" y="2623"/>
                  </a:lnTo>
                  <a:lnTo>
                    <a:pt x="450" y="2659"/>
                  </a:lnTo>
                  <a:lnTo>
                    <a:pt x="438" y="2695"/>
                  </a:lnTo>
                  <a:lnTo>
                    <a:pt x="427" y="2731"/>
                  </a:lnTo>
                  <a:lnTo>
                    <a:pt x="416" y="2768"/>
                  </a:lnTo>
                  <a:lnTo>
                    <a:pt x="404" y="2803"/>
                  </a:lnTo>
                  <a:lnTo>
                    <a:pt x="393" y="2840"/>
                  </a:lnTo>
                  <a:lnTo>
                    <a:pt x="380" y="2876"/>
                  </a:lnTo>
                  <a:lnTo>
                    <a:pt x="369" y="2911"/>
                  </a:lnTo>
                  <a:lnTo>
                    <a:pt x="358" y="2945"/>
                  </a:lnTo>
                  <a:lnTo>
                    <a:pt x="345" y="2983"/>
                  </a:lnTo>
                  <a:lnTo>
                    <a:pt x="334" y="3019"/>
                  </a:lnTo>
                  <a:lnTo>
                    <a:pt x="321" y="3054"/>
                  </a:lnTo>
                  <a:lnTo>
                    <a:pt x="310" y="3091"/>
                  </a:lnTo>
                  <a:lnTo>
                    <a:pt x="297" y="3127"/>
                  </a:lnTo>
                  <a:lnTo>
                    <a:pt x="285" y="3162"/>
                  </a:lnTo>
                  <a:lnTo>
                    <a:pt x="272" y="3198"/>
                  </a:lnTo>
                  <a:lnTo>
                    <a:pt x="261" y="3234"/>
                  </a:lnTo>
                  <a:lnTo>
                    <a:pt x="250" y="3269"/>
                  </a:lnTo>
                  <a:lnTo>
                    <a:pt x="238" y="3305"/>
                  </a:lnTo>
                  <a:lnTo>
                    <a:pt x="226" y="3341"/>
                  </a:lnTo>
                  <a:lnTo>
                    <a:pt x="214" y="3377"/>
                  </a:lnTo>
                  <a:lnTo>
                    <a:pt x="203" y="3413"/>
                  </a:lnTo>
                  <a:lnTo>
                    <a:pt x="192" y="3449"/>
                  </a:lnTo>
                  <a:lnTo>
                    <a:pt x="180" y="3484"/>
                  </a:lnTo>
                  <a:lnTo>
                    <a:pt x="169" y="3521"/>
                  </a:lnTo>
                  <a:lnTo>
                    <a:pt x="158" y="3557"/>
                  </a:lnTo>
                  <a:lnTo>
                    <a:pt x="146" y="3592"/>
                  </a:lnTo>
                  <a:lnTo>
                    <a:pt x="135" y="3629"/>
                  </a:lnTo>
                  <a:lnTo>
                    <a:pt x="125" y="3665"/>
                  </a:lnTo>
                  <a:lnTo>
                    <a:pt x="114" y="3700"/>
                  </a:lnTo>
                  <a:lnTo>
                    <a:pt x="103" y="3737"/>
                  </a:lnTo>
                  <a:lnTo>
                    <a:pt x="93" y="3773"/>
                  </a:lnTo>
                  <a:lnTo>
                    <a:pt x="83" y="3811"/>
                  </a:lnTo>
                  <a:lnTo>
                    <a:pt x="72" y="3846"/>
                  </a:lnTo>
                  <a:lnTo>
                    <a:pt x="63" y="3882"/>
                  </a:lnTo>
                  <a:lnTo>
                    <a:pt x="53" y="3919"/>
                  </a:lnTo>
                  <a:lnTo>
                    <a:pt x="44" y="3955"/>
                  </a:lnTo>
                  <a:lnTo>
                    <a:pt x="34" y="3991"/>
                  </a:lnTo>
                  <a:lnTo>
                    <a:pt x="25" y="4028"/>
                  </a:lnTo>
                  <a:lnTo>
                    <a:pt x="17" y="4064"/>
                  </a:lnTo>
                  <a:lnTo>
                    <a:pt x="8" y="4101"/>
                  </a:lnTo>
                  <a:lnTo>
                    <a:pt x="0" y="4138"/>
                  </a:lnTo>
                  <a:lnTo>
                    <a:pt x="5" y="4157"/>
                  </a:lnTo>
                  <a:lnTo>
                    <a:pt x="23" y="4162"/>
                  </a:lnTo>
                  <a:lnTo>
                    <a:pt x="38" y="4148"/>
                  </a:lnTo>
                  <a:lnTo>
                    <a:pt x="43" y="4136"/>
                  </a:lnTo>
                  <a:lnTo>
                    <a:pt x="45" y="4122"/>
                  </a:lnTo>
                  <a:lnTo>
                    <a:pt x="50" y="4110"/>
                  </a:lnTo>
                  <a:lnTo>
                    <a:pt x="61" y="4068"/>
                  </a:lnTo>
                  <a:lnTo>
                    <a:pt x="72" y="4025"/>
                  </a:lnTo>
                  <a:lnTo>
                    <a:pt x="84" y="3985"/>
                  </a:lnTo>
                  <a:lnTo>
                    <a:pt x="96" y="3944"/>
                  </a:lnTo>
                  <a:lnTo>
                    <a:pt x="109" y="3903"/>
                  </a:lnTo>
                  <a:lnTo>
                    <a:pt x="120" y="3862"/>
                  </a:lnTo>
                  <a:lnTo>
                    <a:pt x="133" y="3820"/>
                  </a:lnTo>
                  <a:lnTo>
                    <a:pt x="146" y="3779"/>
                  </a:lnTo>
                  <a:lnTo>
                    <a:pt x="158" y="3738"/>
                  </a:lnTo>
                  <a:lnTo>
                    <a:pt x="161" y="3730"/>
                  </a:lnTo>
                  <a:lnTo>
                    <a:pt x="163" y="3722"/>
                  </a:lnTo>
                  <a:lnTo>
                    <a:pt x="166" y="37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1" name="Freeform 464">
              <a:extLst>
                <a:ext uri="{FF2B5EF4-FFF2-40B4-BE49-F238E27FC236}">
                  <a16:creationId xmlns:a16="http://schemas.microsoft.com/office/drawing/2014/main" id="{2919B9CA-3ECC-FB70-2728-6F4B695EDAA2}"/>
                </a:ext>
              </a:extLst>
            </p:cNvPr>
            <p:cNvSpPr>
              <a:spLocks/>
            </p:cNvSpPr>
            <p:nvPr/>
          </p:nvSpPr>
          <p:spPr bwMode="auto">
            <a:xfrm>
              <a:off x="2688" y="3527"/>
              <a:ext cx="76" cy="66"/>
            </a:xfrm>
            <a:custGeom>
              <a:avLst/>
              <a:gdLst>
                <a:gd name="T0" fmla="*/ 9 w 530"/>
                <a:gd name="T1" fmla="*/ 3 h 464"/>
                <a:gd name="T2" fmla="*/ 8 w 530"/>
                <a:gd name="T3" fmla="*/ 4 h 464"/>
                <a:gd name="T4" fmla="*/ 8 w 530"/>
                <a:gd name="T5" fmla="*/ 5 h 464"/>
                <a:gd name="T6" fmla="*/ 6 w 530"/>
                <a:gd name="T7" fmla="*/ 6 h 464"/>
                <a:gd name="T8" fmla="*/ 5 w 530"/>
                <a:gd name="T9" fmla="*/ 6 h 464"/>
                <a:gd name="T10" fmla="*/ 3 w 530"/>
                <a:gd name="T11" fmla="*/ 5 h 464"/>
                <a:gd name="T12" fmla="*/ 3 w 530"/>
                <a:gd name="T13" fmla="*/ 5 h 464"/>
                <a:gd name="T14" fmla="*/ 3 w 530"/>
                <a:gd name="T15" fmla="*/ 4 h 464"/>
                <a:gd name="T16" fmla="*/ 4 w 530"/>
                <a:gd name="T17" fmla="*/ 4 h 464"/>
                <a:gd name="T18" fmla="*/ 5 w 530"/>
                <a:gd name="T19" fmla="*/ 3 h 464"/>
                <a:gd name="T20" fmla="*/ 5 w 530"/>
                <a:gd name="T21" fmla="*/ 3 h 464"/>
                <a:gd name="T22" fmla="*/ 6 w 530"/>
                <a:gd name="T23" fmla="*/ 2 h 464"/>
                <a:gd name="T24" fmla="*/ 7 w 530"/>
                <a:gd name="T25" fmla="*/ 2 h 464"/>
                <a:gd name="T26" fmla="*/ 7 w 530"/>
                <a:gd name="T27" fmla="*/ 3 h 464"/>
                <a:gd name="T28" fmla="*/ 7 w 530"/>
                <a:gd name="T29" fmla="*/ 3 h 464"/>
                <a:gd name="T30" fmla="*/ 7 w 530"/>
                <a:gd name="T31" fmla="*/ 3 h 464"/>
                <a:gd name="T32" fmla="*/ 7 w 530"/>
                <a:gd name="T33" fmla="*/ 4 h 464"/>
                <a:gd name="T34" fmla="*/ 7 w 530"/>
                <a:gd name="T35" fmla="*/ 4 h 464"/>
                <a:gd name="T36" fmla="*/ 8 w 530"/>
                <a:gd name="T37" fmla="*/ 3 h 464"/>
                <a:gd name="T38" fmla="*/ 8 w 530"/>
                <a:gd name="T39" fmla="*/ 3 h 464"/>
                <a:gd name="T40" fmla="*/ 8 w 530"/>
                <a:gd name="T41" fmla="*/ 2 h 464"/>
                <a:gd name="T42" fmla="*/ 8 w 530"/>
                <a:gd name="T43" fmla="*/ 1 h 464"/>
                <a:gd name="T44" fmla="*/ 7 w 530"/>
                <a:gd name="T45" fmla="*/ 0 h 464"/>
                <a:gd name="T46" fmla="*/ 5 w 530"/>
                <a:gd name="T47" fmla="*/ 0 h 464"/>
                <a:gd name="T48" fmla="*/ 5 w 530"/>
                <a:gd name="T49" fmla="*/ 0 h 464"/>
                <a:gd name="T50" fmla="*/ 3 w 530"/>
                <a:gd name="T51" fmla="*/ 1 h 464"/>
                <a:gd name="T52" fmla="*/ 2 w 530"/>
                <a:gd name="T53" fmla="*/ 1 h 464"/>
                <a:gd name="T54" fmla="*/ 1 w 530"/>
                <a:gd name="T55" fmla="*/ 3 h 464"/>
                <a:gd name="T56" fmla="*/ 0 w 530"/>
                <a:gd name="T57" fmla="*/ 4 h 464"/>
                <a:gd name="T58" fmla="*/ 0 w 530"/>
                <a:gd name="T59" fmla="*/ 5 h 464"/>
                <a:gd name="T60" fmla="*/ 0 w 530"/>
                <a:gd name="T61" fmla="*/ 6 h 464"/>
                <a:gd name="T62" fmla="*/ 0 w 530"/>
                <a:gd name="T63" fmla="*/ 7 h 464"/>
                <a:gd name="T64" fmla="*/ 1 w 530"/>
                <a:gd name="T65" fmla="*/ 8 h 464"/>
                <a:gd name="T66" fmla="*/ 2 w 530"/>
                <a:gd name="T67" fmla="*/ 9 h 464"/>
                <a:gd name="T68" fmla="*/ 3 w 530"/>
                <a:gd name="T69" fmla="*/ 9 h 464"/>
                <a:gd name="T70" fmla="*/ 4 w 530"/>
                <a:gd name="T71" fmla="*/ 9 h 464"/>
                <a:gd name="T72" fmla="*/ 5 w 530"/>
                <a:gd name="T73" fmla="*/ 9 h 464"/>
                <a:gd name="T74" fmla="*/ 6 w 530"/>
                <a:gd name="T75" fmla="*/ 9 h 464"/>
                <a:gd name="T76" fmla="*/ 7 w 530"/>
                <a:gd name="T77" fmla="*/ 9 h 464"/>
                <a:gd name="T78" fmla="*/ 8 w 530"/>
                <a:gd name="T79" fmla="*/ 9 h 464"/>
                <a:gd name="T80" fmla="*/ 9 w 530"/>
                <a:gd name="T81" fmla="*/ 8 h 464"/>
                <a:gd name="T82" fmla="*/ 10 w 530"/>
                <a:gd name="T83" fmla="*/ 8 h 464"/>
                <a:gd name="T84" fmla="*/ 10 w 530"/>
                <a:gd name="T85" fmla="*/ 7 h 464"/>
                <a:gd name="T86" fmla="*/ 11 w 530"/>
                <a:gd name="T87" fmla="*/ 6 h 464"/>
                <a:gd name="T88" fmla="*/ 11 w 530"/>
                <a:gd name="T89" fmla="*/ 5 h 464"/>
                <a:gd name="T90" fmla="*/ 11 w 530"/>
                <a:gd name="T91" fmla="*/ 4 h 464"/>
                <a:gd name="T92" fmla="*/ 10 w 530"/>
                <a:gd name="T93" fmla="*/ 3 h 4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30" h="464">
                  <a:moveTo>
                    <a:pt x="475" y="163"/>
                  </a:moveTo>
                  <a:lnTo>
                    <a:pt x="450" y="164"/>
                  </a:lnTo>
                  <a:lnTo>
                    <a:pt x="428" y="173"/>
                  </a:lnTo>
                  <a:lnTo>
                    <a:pt x="409" y="193"/>
                  </a:lnTo>
                  <a:lnTo>
                    <a:pt x="374" y="240"/>
                  </a:lnTo>
                  <a:lnTo>
                    <a:pt x="332" y="277"/>
                  </a:lnTo>
                  <a:lnTo>
                    <a:pt x="279" y="297"/>
                  </a:lnTo>
                  <a:lnTo>
                    <a:pt x="235" y="297"/>
                  </a:lnTo>
                  <a:lnTo>
                    <a:pt x="192" y="282"/>
                  </a:lnTo>
                  <a:lnTo>
                    <a:pt x="162" y="254"/>
                  </a:lnTo>
                  <a:lnTo>
                    <a:pt x="155" y="238"/>
                  </a:lnTo>
                  <a:lnTo>
                    <a:pt x="155" y="223"/>
                  </a:lnTo>
                  <a:lnTo>
                    <a:pt x="157" y="208"/>
                  </a:lnTo>
                  <a:lnTo>
                    <a:pt x="174" y="180"/>
                  </a:lnTo>
                  <a:lnTo>
                    <a:pt x="198" y="156"/>
                  </a:lnTo>
                  <a:lnTo>
                    <a:pt x="223" y="138"/>
                  </a:lnTo>
                  <a:lnTo>
                    <a:pt x="249" y="125"/>
                  </a:lnTo>
                  <a:lnTo>
                    <a:pt x="279" y="116"/>
                  </a:lnTo>
                  <a:lnTo>
                    <a:pt x="307" y="111"/>
                  </a:lnTo>
                  <a:lnTo>
                    <a:pt x="333" y="116"/>
                  </a:lnTo>
                  <a:lnTo>
                    <a:pt x="339" y="135"/>
                  </a:lnTo>
                  <a:lnTo>
                    <a:pt x="333" y="165"/>
                  </a:lnTo>
                  <a:lnTo>
                    <a:pt x="333" y="168"/>
                  </a:lnTo>
                  <a:lnTo>
                    <a:pt x="333" y="170"/>
                  </a:lnTo>
                  <a:lnTo>
                    <a:pt x="333" y="172"/>
                  </a:lnTo>
                  <a:lnTo>
                    <a:pt x="339" y="182"/>
                  </a:lnTo>
                  <a:lnTo>
                    <a:pt x="350" y="187"/>
                  </a:lnTo>
                  <a:lnTo>
                    <a:pt x="362" y="181"/>
                  </a:lnTo>
                  <a:lnTo>
                    <a:pt x="373" y="169"/>
                  </a:lnTo>
                  <a:lnTo>
                    <a:pt x="384" y="155"/>
                  </a:lnTo>
                  <a:lnTo>
                    <a:pt x="395" y="140"/>
                  </a:lnTo>
                  <a:lnTo>
                    <a:pt x="405" y="114"/>
                  </a:lnTo>
                  <a:lnTo>
                    <a:pt x="408" y="87"/>
                  </a:lnTo>
                  <a:lnTo>
                    <a:pt x="400" y="58"/>
                  </a:lnTo>
                  <a:lnTo>
                    <a:pt x="365" y="21"/>
                  </a:lnTo>
                  <a:lnTo>
                    <a:pt x="314" y="4"/>
                  </a:lnTo>
                  <a:lnTo>
                    <a:pt x="262" y="0"/>
                  </a:lnTo>
                  <a:lnTo>
                    <a:pt x="221" y="5"/>
                  </a:lnTo>
                  <a:lnTo>
                    <a:pt x="181" y="13"/>
                  </a:lnTo>
                  <a:lnTo>
                    <a:pt x="144" y="27"/>
                  </a:lnTo>
                  <a:lnTo>
                    <a:pt x="109" y="45"/>
                  </a:lnTo>
                  <a:lnTo>
                    <a:pt x="79" y="67"/>
                  </a:lnTo>
                  <a:lnTo>
                    <a:pt x="52" y="95"/>
                  </a:lnTo>
                  <a:lnTo>
                    <a:pt x="32" y="125"/>
                  </a:lnTo>
                  <a:lnTo>
                    <a:pt x="15" y="161"/>
                  </a:lnTo>
                  <a:lnTo>
                    <a:pt x="5" y="200"/>
                  </a:lnTo>
                  <a:lnTo>
                    <a:pt x="0" y="243"/>
                  </a:lnTo>
                  <a:lnTo>
                    <a:pt x="1" y="271"/>
                  </a:lnTo>
                  <a:lnTo>
                    <a:pt x="7" y="299"/>
                  </a:lnTo>
                  <a:lnTo>
                    <a:pt x="14" y="323"/>
                  </a:lnTo>
                  <a:lnTo>
                    <a:pt x="24" y="347"/>
                  </a:lnTo>
                  <a:lnTo>
                    <a:pt x="38" y="368"/>
                  </a:lnTo>
                  <a:lnTo>
                    <a:pt x="52" y="387"/>
                  </a:lnTo>
                  <a:lnTo>
                    <a:pt x="71" y="405"/>
                  </a:lnTo>
                  <a:lnTo>
                    <a:pt x="90" y="419"/>
                  </a:lnTo>
                  <a:lnTo>
                    <a:pt x="113" y="431"/>
                  </a:lnTo>
                  <a:lnTo>
                    <a:pt x="135" y="443"/>
                  </a:lnTo>
                  <a:lnTo>
                    <a:pt x="160" y="452"/>
                  </a:lnTo>
                  <a:lnTo>
                    <a:pt x="187" y="457"/>
                  </a:lnTo>
                  <a:lnTo>
                    <a:pt x="212" y="462"/>
                  </a:lnTo>
                  <a:lnTo>
                    <a:pt x="238" y="464"/>
                  </a:lnTo>
                  <a:lnTo>
                    <a:pt x="265" y="464"/>
                  </a:lnTo>
                  <a:lnTo>
                    <a:pt x="292" y="463"/>
                  </a:lnTo>
                  <a:lnTo>
                    <a:pt x="318" y="460"/>
                  </a:lnTo>
                  <a:lnTo>
                    <a:pt x="345" y="453"/>
                  </a:lnTo>
                  <a:lnTo>
                    <a:pt x="370" y="445"/>
                  </a:lnTo>
                  <a:lnTo>
                    <a:pt x="393" y="436"/>
                  </a:lnTo>
                  <a:lnTo>
                    <a:pt x="416" y="423"/>
                  </a:lnTo>
                  <a:lnTo>
                    <a:pt x="438" y="410"/>
                  </a:lnTo>
                  <a:lnTo>
                    <a:pt x="458" y="394"/>
                  </a:lnTo>
                  <a:lnTo>
                    <a:pt x="478" y="376"/>
                  </a:lnTo>
                  <a:lnTo>
                    <a:pt x="494" y="355"/>
                  </a:lnTo>
                  <a:lnTo>
                    <a:pt x="507" y="334"/>
                  </a:lnTo>
                  <a:lnTo>
                    <a:pt x="517" y="309"/>
                  </a:lnTo>
                  <a:lnTo>
                    <a:pt x="524" y="283"/>
                  </a:lnTo>
                  <a:lnTo>
                    <a:pt x="530" y="255"/>
                  </a:lnTo>
                  <a:lnTo>
                    <a:pt x="530" y="226"/>
                  </a:lnTo>
                  <a:lnTo>
                    <a:pt x="522" y="195"/>
                  </a:lnTo>
                  <a:lnTo>
                    <a:pt x="503" y="173"/>
                  </a:lnTo>
                  <a:lnTo>
                    <a:pt x="475"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2" name="Freeform 465">
              <a:extLst>
                <a:ext uri="{FF2B5EF4-FFF2-40B4-BE49-F238E27FC236}">
                  <a16:creationId xmlns:a16="http://schemas.microsoft.com/office/drawing/2014/main" id="{579DF923-C1E9-EB09-961B-645550846F27}"/>
                </a:ext>
              </a:extLst>
            </p:cNvPr>
            <p:cNvSpPr>
              <a:spLocks/>
            </p:cNvSpPr>
            <p:nvPr/>
          </p:nvSpPr>
          <p:spPr bwMode="auto">
            <a:xfrm>
              <a:off x="2688" y="3527"/>
              <a:ext cx="76" cy="66"/>
            </a:xfrm>
            <a:custGeom>
              <a:avLst/>
              <a:gdLst>
                <a:gd name="T0" fmla="*/ 9 w 530"/>
                <a:gd name="T1" fmla="*/ 3 h 464"/>
                <a:gd name="T2" fmla="*/ 8 w 530"/>
                <a:gd name="T3" fmla="*/ 4 h 464"/>
                <a:gd name="T4" fmla="*/ 8 w 530"/>
                <a:gd name="T5" fmla="*/ 5 h 464"/>
                <a:gd name="T6" fmla="*/ 6 w 530"/>
                <a:gd name="T7" fmla="*/ 6 h 464"/>
                <a:gd name="T8" fmla="*/ 5 w 530"/>
                <a:gd name="T9" fmla="*/ 6 h 464"/>
                <a:gd name="T10" fmla="*/ 3 w 530"/>
                <a:gd name="T11" fmla="*/ 5 h 464"/>
                <a:gd name="T12" fmla="*/ 3 w 530"/>
                <a:gd name="T13" fmla="*/ 5 h 464"/>
                <a:gd name="T14" fmla="*/ 3 w 530"/>
                <a:gd name="T15" fmla="*/ 4 h 464"/>
                <a:gd name="T16" fmla="*/ 4 w 530"/>
                <a:gd name="T17" fmla="*/ 4 h 464"/>
                <a:gd name="T18" fmla="*/ 5 w 530"/>
                <a:gd name="T19" fmla="*/ 3 h 464"/>
                <a:gd name="T20" fmla="*/ 5 w 530"/>
                <a:gd name="T21" fmla="*/ 3 h 464"/>
                <a:gd name="T22" fmla="*/ 6 w 530"/>
                <a:gd name="T23" fmla="*/ 2 h 464"/>
                <a:gd name="T24" fmla="*/ 7 w 530"/>
                <a:gd name="T25" fmla="*/ 2 h 464"/>
                <a:gd name="T26" fmla="*/ 7 w 530"/>
                <a:gd name="T27" fmla="*/ 3 h 464"/>
                <a:gd name="T28" fmla="*/ 7 w 530"/>
                <a:gd name="T29" fmla="*/ 3 h 464"/>
                <a:gd name="T30" fmla="*/ 7 w 530"/>
                <a:gd name="T31" fmla="*/ 3 h 464"/>
                <a:gd name="T32" fmla="*/ 7 w 530"/>
                <a:gd name="T33" fmla="*/ 4 h 464"/>
                <a:gd name="T34" fmla="*/ 7 w 530"/>
                <a:gd name="T35" fmla="*/ 4 h 464"/>
                <a:gd name="T36" fmla="*/ 8 w 530"/>
                <a:gd name="T37" fmla="*/ 3 h 464"/>
                <a:gd name="T38" fmla="*/ 8 w 530"/>
                <a:gd name="T39" fmla="*/ 3 h 464"/>
                <a:gd name="T40" fmla="*/ 8 w 530"/>
                <a:gd name="T41" fmla="*/ 2 h 464"/>
                <a:gd name="T42" fmla="*/ 8 w 530"/>
                <a:gd name="T43" fmla="*/ 1 h 464"/>
                <a:gd name="T44" fmla="*/ 7 w 530"/>
                <a:gd name="T45" fmla="*/ 0 h 464"/>
                <a:gd name="T46" fmla="*/ 5 w 530"/>
                <a:gd name="T47" fmla="*/ 0 h 464"/>
                <a:gd name="T48" fmla="*/ 5 w 530"/>
                <a:gd name="T49" fmla="*/ 0 h 464"/>
                <a:gd name="T50" fmla="*/ 3 w 530"/>
                <a:gd name="T51" fmla="*/ 1 h 464"/>
                <a:gd name="T52" fmla="*/ 2 w 530"/>
                <a:gd name="T53" fmla="*/ 1 h 464"/>
                <a:gd name="T54" fmla="*/ 1 w 530"/>
                <a:gd name="T55" fmla="*/ 3 h 464"/>
                <a:gd name="T56" fmla="*/ 0 w 530"/>
                <a:gd name="T57" fmla="*/ 4 h 464"/>
                <a:gd name="T58" fmla="*/ 0 w 530"/>
                <a:gd name="T59" fmla="*/ 5 h 464"/>
                <a:gd name="T60" fmla="*/ 0 w 530"/>
                <a:gd name="T61" fmla="*/ 6 h 464"/>
                <a:gd name="T62" fmla="*/ 0 w 530"/>
                <a:gd name="T63" fmla="*/ 7 h 464"/>
                <a:gd name="T64" fmla="*/ 1 w 530"/>
                <a:gd name="T65" fmla="*/ 8 h 464"/>
                <a:gd name="T66" fmla="*/ 2 w 530"/>
                <a:gd name="T67" fmla="*/ 9 h 464"/>
                <a:gd name="T68" fmla="*/ 3 w 530"/>
                <a:gd name="T69" fmla="*/ 9 h 464"/>
                <a:gd name="T70" fmla="*/ 4 w 530"/>
                <a:gd name="T71" fmla="*/ 9 h 464"/>
                <a:gd name="T72" fmla="*/ 5 w 530"/>
                <a:gd name="T73" fmla="*/ 9 h 464"/>
                <a:gd name="T74" fmla="*/ 6 w 530"/>
                <a:gd name="T75" fmla="*/ 9 h 464"/>
                <a:gd name="T76" fmla="*/ 7 w 530"/>
                <a:gd name="T77" fmla="*/ 9 h 464"/>
                <a:gd name="T78" fmla="*/ 8 w 530"/>
                <a:gd name="T79" fmla="*/ 9 h 464"/>
                <a:gd name="T80" fmla="*/ 9 w 530"/>
                <a:gd name="T81" fmla="*/ 8 h 464"/>
                <a:gd name="T82" fmla="*/ 10 w 530"/>
                <a:gd name="T83" fmla="*/ 8 h 464"/>
                <a:gd name="T84" fmla="*/ 10 w 530"/>
                <a:gd name="T85" fmla="*/ 7 h 464"/>
                <a:gd name="T86" fmla="*/ 11 w 530"/>
                <a:gd name="T87" fmla="*/ 6 h 464"/>
                <a:gd name="T88" fmla="*/ 11 w 530"/>
                <a:gd name="T89" fmla="*/ 5 h 464"/>
                <a:gd name="T90" fmla="*/ 11 w 530"/>
                <a:gd name="T91" fmla="*/ 4 h 464"/>
                <a:gd name="T92" fmla="*/ 10 w 530"/>
                <a:gd name="T93" fmla="*/ 3 h 4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30" h="464">
                  <a:moveTo>
                    <a:pt x="475" y="163"/>
                  </a:moveTo>
                  <a:lnTo>
                    <a:pt x="450" y="164"/>
                  </a:lnTo>
                  <a:lnTo>
                    <a:pt x="428" y="173"/>
                  </a:lnTo>
                  <a:lnTo>
                    <a:pt x="409" y="193"/>
                  </a:lnTo>
                  <a:lnTo>
                    <a:pt x="374" y="240"/>
                  </a:lnTo>
                  <a:lnTo>
                    <a:pt x="332" y="277"/>
                  </a:lnTo>
                  <a:lnTo>
                    <a:pt x="279" y="297"/>
                  </a:lnTo>
                  <a:lnTo>
                    <a:pt x="235" y="297"/>
                  </a:lnTo>
                  <a:lnTo>
                    <a:pt x="192" y="282"/>
                  </a:lnTo>
                  <a:lnTo>
                    <a:pt x="162" y="254"/>
                  </a:lnTo>
                  <a:lnTo>
                    <a:pt x="155" y="238"/>
                  </a:lnTo>
                  <a:lnTo>
                    <a:pt x="155" y="223"/>
                  </a:lnTo>
                  <a:lnTo>
                    <a:pt x="157" y="208"/>
                  </a:lnTo>
                  <a:lnTo>
                    <a:pt x="174" y="180"/>
                  </a:lnTo>
                  <a:lnTo>
                    <a:pt x="198" y="156"/>
                  </a:lnTo>
                  <a:lnTo>
                    <a:pt x="223" y="138"/>
                  </a:lnTo>
                  <a:lnTo>
                    <a:pt x="249" y="125"/>
                  </a:lnTo>
                  <a:lnTo>
                    <a:pt x="279" y="116"/>
                  </a:lnTo>
                  <a:lnTo>
                    <a:pt x="307" y="111"/>
                  </a:lnTo>
                  <a:lnTo>
                    <a:pt x="333" y="116"/>
                  </a:lnTo>
                  <a:lnTo>
                    <a:pt x="339" y="135"/>
                  </a:lnTo>
                  <a:lnTo>
                    <a:pt x="333" y="165"/>
                  </a:lnTo>
                  <a:lnTo>
                    <a:pt x="333" y="168"/>
                  </a:lnTo>
                  <a:lnTo>
                    <a:pt x="333" y="170"/>
                  </a:lnTo>
                  <a:lnTo>
                    <a:pt x="333" y="172"/>
                  </a:lnTo>
                  <a:lnTo>
                    <a:pt x="339" y="182"/>
                  </a:lnTo>
                  <a:lnTo>
                    <a:pt x="350" y="187"/>
                  </a:lnTo>
                  <a:lnTo>
                    <a:pt x="362" y="181"/>
                  </a:lnTo>
                  <a:lnTo>
                    <a:pt x="373" y="169"/>
                  </a:lnTo>
                  <a:lnTo>
                    <a:pt x="384" y="155"/>
                  </a:lnTo>
                  <a:lnTo>
                    <a:pt x="395" y="140"/>
                  </a:lnTo>
                  <a:lnTo>
                    <a:pt x="405" y="114"/>
                  </a:lnTo>
                  <a:lnTo>
                    <a:pt x="408" y="87"/>
                  </a:lnTo>
                  <a:lnTo>
                    <a:pt x="400" y="58"/>
                  </a:lnTo>
                  <a:lnTo>
                    <a:pt x="365" y="21"/>
                  </a:lnTo>
                  <a:lnTo>
                    <a:pt x="314" y="4"/>
                  </a:lnTo>
                  <a:lnTo>
                    <a:pt x="262" y="0"/>
                  </a:lnTo>
                  <a:lnTo>
                    <a:pt x="221" y="5"/>
                  </a:lnTo>
                  <a:lnTo>
                    <a:pt x="181" y="13"/>
                  </a:lnTo>
                  <a:lnTo>
                    <a:pt x="144" y="27"/>
                  </a:lnTo>
                  <a:lnTo>
                    <a:pt x="109" y="45"/>
                  </a:lnTo>
                  <a:lnTo>
                    <a:pt x="79" y="67"/>
                  </a:lnTo>
                  <a:lnTo>
                    <a:pt x="52" y="95"/>
                  </a:lnTo>
                  <a:lnTo>
                    <a:pt x="32" y="125"/>
                  </a:lnTo>
                  <a:lnTo>
                    <a:pt x="15" y="161"/>
                  </a:lnTo>
                  <a:lnTo>
                    <a:pt x="5" y="200"/>
                  </a:lnTo>
                  <a:lnTo>
                    <a:pt x="0" y="243"/>
                  </a:lnTo>
                  <a:lnTo>
                    <a:pt x="1" y="271"/>
                  </a:lnTo>
                  <a:lnTo>
                    <a:pt x="7" y="299"/>
                  </a:lnTo>
                  <a:lnTo>
                    <a:pt x="14" y="323"/>
                  </a:lnTo>
                  <a:lnTo>
                    <a:pt x="24" y="347"/>
                  </a:lnTo>
                  <a:lnTo>
                    <a:pt x="38" y="368"/>
                  </a:lnTo>
                  <a:lnTo>
                    <a:pt x="52" y="387"/>
                  </a:lnTo>
                  <a:lnTo>
                    <a:pt x="71" y="405"/>
                  </a:lnTo>
                  <a:lnTo>
                    <a:pt x="90" y="419"/>
                  </a:lnTo>
                  <a:lnTo>
                    <a:pt x="113" y="431"/>
                  </a:lnTo>
                  <a:lnTo>
                    <a:pt x="135" y="443"/>
                  </a:lnTo>
                  <a:lnTo>
                    <a:pt x="160" y="452"/>
                  </a:lnTo>
                  <a:lnTo>
                    <a:pt x="187" y="457"/>
                  </a:lnTo>
                  <a:lnTo>
                    <a:pt x="212" y="462"/>
                  </a:lnTo>
                  <a:lnTo>
                    <a:pt x="238" y="464"/>
                  </a:lnTo>
                  <a:lnTo>
                    <a:pt x="265" y="464"/>
                  </a:lnTo>
                  <a:lnTo>
                    <a:pt x="292" y="463"/>
                  </a:lnTo>
                  <a:lnTo>
                    <a:pt x="318" y="460"/>
                  </a:lnTo>
                  <a:lnTo>
                    <a:pt x="345" y="453"/>
                  </a:lnTo>
                  <a:lnTo>
                    <a:pt x="370" y="445"/>
                  </a:lnTo>
                  <a:lnTo>
                    <a:pt x="393" y="436"/>
                  </a:lnTo>
                  <a:lnTo>
                    <a:pt x="416" y="423"/>
                  </a:lnTo>
                  <a:lnTo>
                    <a:pt x="438" y="410"/>
                  </a:lnTo>
                  <a:lnTo>
                    <a:pt x="458" y="394"/>
                  </a:lnTo>
                  <a:lnTo>
                    <a:pt x="478" y="376"/>
                  </a:lnTo>
                  <a:lnTo>
                    <a:pt x="494" y="355"/>
                  </a:lnTo>
                  <a:lnTo>
                    <a:pt x="507" y="334"/>
                  </a:lnTo>
                  <a:lnTo>
                    <a:pt x="517" y="309"/>
                  </a:lnTo>
                  <a:lnTo>
                    <a:pt x="524" y="283"/>
                  </a:lnTo>
                  <a:lnTo>
                    <a:pt x="530" y="255"/>
                  </a:lnTo>
                  <a:lnTo>
                    <a:pt x="530" y="226"/>
                  </a:lnTo>
                  <a:lnTo>
                    <a:pt x="522" y="195"/>
                  </a:lnTo>
                  <a:lnTo>
                    <a:pt x="503" y="173"/>
                  </a:lnTo>
                  <a:lnTo>
                    <a:pt x="475"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3" name="Freeform 466">
              <a:extLst>
                <a:ext uri="{FF2B5EF4-FFF2-40B4-BE49-F238E27FC236}">
                  <a16:creationId xmlns:a16="http://schemas.microsoft.com/office/drawing/2014/main" id="{42E22A25-260A-C7D8-CCB7-0CDE14078FBF}"/>
                </a:ext>
              </a:extLst>
            </p:cNvPr>
            <p:cNvSpPr>
              <a:spLocks/>
            </p:cNvSpPr>
            <p:nvPr/>
          </p:nvSpPr>
          <p:spPr bwMode="auto">
            <a:xfrm>
              <a:off x="2796" y="3531"/>
              <a:ext cx="78" cy="63"/>
            </a:xfrm>
            <a:custGeom>
              <a:avLst/>
              <a:gdLst>
                <a:gd name="T0" fmla="*/ 9 w 546"/>
                <a:gd name="T1" fmla="*/ 2 h 437"/>
                <a:gd name="T2" fmla="*/ 8 w 546"/>
                <a:gd name="T3" fmla="*/ 2 h 437"/>
                <a:gd name="T4" fmla="*/ 8 w 546"/>
                <a:gd name="T5" fmla="*/ 3 h 437"/>
                <a:gd name="T6" fmla="*/ 7 w 546"/>
                <a:gd name="T7" fmla="*/ 5 h 437"/>
                <a:gd name="T8" fmla="*/ 7 w 546"/>
                <a:gd name="T9" fmla="*/ 6 h 437"/>
                <a:gd name="T10" fmla="*/ 5 w 546"/>
                <a:gd name="T11" fmla="*/ 6 h 437"/>
                <a:gd name="T12" fmla="*/ 4 w 546"/>
                <a:gd name="T13" fmla="*/ 6 h 437"/>
                <a:gd name="T14" fmla="*/ 3 w 546"/>
                <a:gd name="T15" fmla="*/ 5 h 437"/>
                <a:gd name="T16" fmla="*/ 3 w 546"/>
                <a:gd name="T17" fmla="*/ 5 h 437"/>
                <a:gd name="T18" fmla="*/ 3 w 546"/>
                <a:gd name="T19" fmla="*/ 4 h 437"/>
                <a:gd name="T20" fmla="*/ 3 w 546"/>
                <a:gd name="T21" fmla="*/ 3 h 437"/>
                <a:gd name="T22" fmla="*/ 4 w 546"/>
                <a:gd name="T23" fmla="*/ 2 h 437"/>
                <a:gd name="T24" fmla="*/ 5 w 546"/>
                <a:gd name="T25" fmla="*/ 2 h 437"/>
                <a:gd name="T26" fmla="*/ 5 w 546"/>
                <a:gd name="T27" fmla="*/ 2 h 437"/>
                <a:gd name="T28" fmla="*/ 6 w 546"/>
                <a:gd name="T29" fmla="*/ 2 h 437"/>
                <a:gd name="T30" fmla="*/ 6 w 546"/>
                <a:gd name="T31" fmla="*/ 1 h 437"/>
                <a:gd name="T32" fmla="*/ 6 w 546"/>
                <a:gd name="T33" fmla="*/ 1 h 437"/>
                <a:gd name="T34" fmla="*/ 6 w 546"/>
                <a:gd name="T35" fmla="*/ 1 h 437"/>
                <a:gd name="T36" fmla="*/ 5 w 546"/>
                <a:gd name="T37" fmla="*/ 0 h 437"/>
                <a:gd name="T38" fmla="*/ 4 w 546"/>
                <a:gd name="T39" fmla="*/ 0 h 437"/>
                <a:gd name="T40" fmla="*/ 2 w 546"/>
                <a:gd name="T41" fmla="*/ 0 h 437"/>
                <a:gd name="T42" fmla="*/ 1 w 546"/>
                <a:gd name="T43" fmla="*/ 1 h 437"/>
                <a:gd name="T44" fmla="*/ 0 w 546"/>
                <a:gd name="T45" fmla="*/ 3 h 437"/>
                <a:gd name="T46" fmla="*/ 0 w 546"/>
                <a:gd name="T47" fmla="*/ 3 h 437"/>
                <a:gd name="T48" fmla="*/ 0 w 546"/>
                <a:gd name="T49" fmla="*/ 5 h 437"/>
                <a:gd name="T50" fmla="*/ 1 w 546"/>
                <a:gd name="T51" fmla="*/ 6 h 437"/>
                <a:gd name="T52" fmla="*/ 2 w 546"/>
                <a:gd name="T53" fmla="*/ 8 h 437"/>
                <a:gd name="T54" fmla="*/ 3 w 546"/>
                <a:gd name="T55" fmla="*/ 9 h 437"/>
                <a:gd name="T56" fmla="*/ 3 w 546"/>
                <a:gd name="T57" fmla="*/ 9 h 437"/>
                <a:gd name="T58" fmla="*/ 5 w 546"/>
                <a:gd name="T59" fmla="*/ 9 h 437"/>
                <a:gd name="T60" fmla="*/ 6 w 546"/>
                <a:gd name="T61" fmla="*/ 9 h 437"/>
                <a:gd name="T62" fmla="*/ 7 w 546"/>
                <a:gd name="T63" fmla="*/ 9 h 437"/>
                <a:gd name="T64" fmla="*/ 8 w 546"/>
                <a:gd name="T65" fmla="*/ 8 h 437"/>
                <a:gd name="T66" fmla="*/ 9 w 546"/>
                <a:gd name="T67" fmla="*/ 7 h 437"/>
                <a:gd name="T68" fmla="*/ 10 w 546"/>
                <a:gd name="T69" fmla="*/ 7 h 437"/>
                <a:gd name="T70" fmla="*/ 11 w 546"/>
                <a:gd name="T71" fmla="*/ 6 h 437"/>
                <a:gd name="T72" fmla="*/ 11 w 546"/>
                <a:gd name="T73" fmla="*/ 5 h 437"/>
                <a:gd name="T74" fmla="*/ 11 w 546"/>
                <a:gd name="T75" fmla="*/ 4 h 437"/>
                <a:gd name="T76" fmla="*/ 11 w 546"/>
                <a:gd name="T77" fmla="*/ 2 h 437"/>
                <a:gd name="T78" fmla="*/ 10 w 546"/>
                <a:gd name="T79" fmla="*/ 2 h 437"/>
                <a:gd name="T80" fmla="*/ 10 w 546"/>
                <a:gd name="T81" fmla="*/ 1 h 437"/>
                <a:gd name="T82" fmla="*/ 9 w 546"/>
                <a:gd name="T83" fmla="*/ 2 h 4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437">
                  <a:moveTo>
                    <a:pt x="444" y="76"/>
                  </a:moveTo>
                  <a:lnTo>
                    <a:pt x="427" y="85"/>
                  </a:lnTo>
                  <a:lnTo>
                    <a:pt x="413" y="99"/>
                  </a:lnTo>
                  <a:lnTo>
                    <a:pt x="405" y="117"/>
                  </a:lnTo>
                  <a:lnTo>
                    <a:pt x="392" y="161"/>
                  </a:lnTo>
                  <a:lnTo>
                    <a:pt x="380" y="205"/>
                  </a:lnTo>
                  <a:lnTo>
                    <a:pt x="357" y="245"/>
                  </a:lnTo>
                  <a:lnTo>
                    <a:pt x="322" y="271"/>
                  </a:lnTo>
                  <a:lnTo>
                    <a:pt x="280" y="289"/>
                  </a:lnTo>
                  <a:lnTo>
                    <a:pt x="238" y="295"/>
                  </a:lnTo>
                  <a:lnTo>
                    <a:pt x="198" y="290"/>
                  </a:lnTo>
                  <a:lnTo>
                    <a:pt x="166" y="271"/>
                  </a:lnTo>
                  <a:lnTo>
                    <a:pt x="144" y="238"/>
                  </a:lnTo>
                  <a:lnTo>
                    <a:pt x="141" y="230"/>
                  </a:lnTo>
                  <a:lnTo>
                    <a:pt x="140" y="221"/>
                  </a:lnTo>
                  <a:lnTo>
                    <a:pt x="137" y="213"/>
                  </a:lnTo>
                  <a:lnTo>
                    <a:pt x="140" y="158"/>
                  </a:lnTo>
                  <a:lnTo>
                    <a:pt x="168" y="121"/>
                  </a:lnTo>
                  <a:lnTo>
                    <a:pt x="215" y="99"/>
                  </a:lnTo>
                  <a:lnTo>
                    <a:pt x="232" y="96"/>
                  </a:lnTo>
                  <a:lnTo>
                    <a:pt x="249" y="93"/>
                  </a:lnTo>
                  <a:lnTo>
                    <a:pt x="267" y="92"/>
                  </a:lnTo>
                  <a:lnTo>
                    <a:pt x="290" y="82"/>
                  </a:lnTo>
                  <a:lnTo>
                    <a:pt x="299" y="60"/>
                  </a:lnTo>
                  <a:lnTo>
                    <a:pt x="290" y="38"/>
                  </a:lnTo>
                  <a:lnTo>
                    <a:pt x="288" y="35"/>
                  </a:lnTo>
                  <a:lnTo>
                    <a:pt x="286" y="35"/>
                  </a:lnTo>
                  <a:lnTo>
                    <a:pt x="284" y="33"/>
                  </a:lnTo>
                  <a:lnTo>
                    <a:pt x="252" y="14"/>
                  </a:lnTo>
                  <a:lnTo>
                    <a:pt x="218" y="2"/>
                  </a:lnTo>
                  <a:lnTo>
                    <a:pt x="183" y="0"/>
                  </a:lnTo>
                  <a:lnTo>
                    <a:pt x="149" y="6"/>
                  </a:lnTo>
                  <a:lnTo>
                    <a:pt x="115" y="18"/>
                  </a:lnTo>
                  <a:lnTo>
                    <a:pt x="84" y="37"/>
                  </a:lnTo>
                  <a:lnTo>
                    <a:pt x="57" y="62"/>
                  </a:lnTo>
                  <a:lnTo>
                    <a:pt x="33" y="91"/>
                  </a:lnTo>
                  <a:lnTo>
                    <a:pt x="16" y="124"/>
                  </a:lnTo>
                  <a:lnTo>
                    <a:pt x="4" y="164"/>
                  </a:lnTo>
                  <a:lnTo>
                    <a:pt x="0" y="203"/>
                  </a:lnTo>
                  <a:lnTo>
                    <a:pt x="3" y="242"/>
                  </a:lnTo>
                  <a:lnTo>
                    <a:pt x="15" y="280"/>
                  </a:lnTo>
                  <a:lnTo>
                    <a:pt x="29" y="315"/>
                  </a:lnTo>
                  <a:lnTo>
                    <a:pt x="51" y="349"/>
                  </a:lnTo>
                  <a:lnTo>
                    <a:pt x="77" y="379"/>
                  </a:lnTo>
                  <a:lnTo>
                    <a:pt x="108" y="403"/>
                  </a:lnTo>
                  <a:lnTo>
                    <a:pt x="143" y="422"/>
                  </a:lnTo>
                  <a:lnTo>
                    <a:pt x="168" y="430"/>
                  </a:lnTo>
                  <a:lnTo>
                    <a:pt x="195" y="436"/>
                  </a:lnTo>
                  <a:lnTo>
                    <a:pt x="224" y="437"/>
                  </a:lnTo>
                  <a:lnTo>
                    <a:pt x="252" y="437"/>
                  </a:lnTo>
                  <a:lnTo>
                    <a:pt x="283" y="433"/>
                  </a:lnTo>
                  <a:lnTo>
                    <a:pt x="313" y="428"/>
                  </a:lnTo>
                  <a:lnTo>
                    <a:pt x="342" y="419"/>
                  </a:lnTo>
                  <a:lnTo>
                    <a:pt x="372" y="407"/>
                  </a:lnTo>
                  <a:lnTo>
                    <a:pt x="399" y="394"/>
                  </a:lnTo>
                  <a:lnTo>
                    <a:pt x="426" y="379"/>
                  </a:lnTo>
                  <a:lnTo>
                    <a:pt x="451" y="361"/>
                  </a:lnTo>
                  <a:lnTo>
                    <a:pt x="474" y="342"/>
                  </a:lnTo>
                  <a:lnTo>
                    <a:pt x="494" y="321"/>
                  </a:lnTo>
                  <a:lnTo>
                    <a:pt x="512" y="299"/>
                  </a:lnTo>
                  <a:lnTo>
                    <a:pt x="526" y="277"/>
                  </a:lnTo>
                  <a:lnTo>
                    <a:pt x="537" y="251"/>
                  </a:lnTo>
                  <a:lnTo>
                    <a:pt x="543" y="226"/>
                  </a:lnTo>
                  <a:lnTo>
                    <a:pt x="546" y="200"/>
                  </a:lnTo>
                  <a:lnTo>
                    <a:pt x="543" y="173"/>
                  </a:lnTo>
                  <a:lnTo>
                    <a:pt x="535" y="146"/>
                  </a:lnTo>
                  <a:lnTo>
                    <a:pt x="522" y="118"/>
                  </a:lnTo>
                  <a:lnTo>
                    <a:pt x="505" y="91"/>
                  </a:lnTo>
                  <a:lnTo>
                    <a:pt x="487" y="76"/>
                  </a:lnTo>
                  <a:lnTo>
                    <a:pt x="467" y="72"/>
                  </a:lnTo>
                  <a:lnTo>
                    <a:pt x="444"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4" name="Freeform 467">
              <a:extLst>
                <a:ext uri="{FF2B5EF4-FFF2-40B4-BE49-F238E27FC236}">
                  <a16:creationId xmlns:a16="http://schemas.microsoft.com/office/drawing/2014/main" id="{192343B9-A29C-9444-8756-93A59FA86E87}"/>
                </a:ext>
              </a:extLst>
            </p:cNvPr>
            <p:cNvSpPr>
              <a:spLocks/>
            </p:cNvSpPr>
            <p:nvPr/>
          </p:nvSpPr>
          <p:spPr bwMode="auto">
            <a:xfrm>
              <a:off x="2796" y="3531"/>
              <a:ext cx="78" cy="63"/>
            </a:xfrm>
            <a:custGeom>
              <a:avLst/>
              <a:gdLst>
                <a:gd name="T0" fmla="*/ 9 w 546"/>
                <a:gd name="T1" fmla="*/ 2 h 437"/>
                <a:gd name="T2" fmla="*/ 8 w 546"/>
                <a:gd name="T3" fmla="*/ 2 h 437"/>
                <a:gd name="T4" fmla="*/ 8 w 546"/>
                <a:gd name="T5" fmla="*/ 3 h 437"/>
                <a:gd name="T6" fmla="*/ 7 w 546"/>
                <a:gd name="T7" fmla="*/ 5 h 437"/>
                <a:gd name="T8" fmla="*/ 7 w 546"/>
                <a:gd name="T9" fmla="*/ 6 h 437"/>
                <a:gd name="T10" fmla="*/ 5 w 546"/>
                <a:gd name="T11" fmla="*/ 6 h 437"/>
                <a:gd name="T12" fmla="*/ 4 w 546"/>
                <a:gd name="T13" fmla="*/ 6 h 437"/>
                <a:gd name="T14" fmla="*/ 3 w 546"/>
                <a:gd name="T15" fmla="*/ 5 h 437"/>
                <a:gd name="T16" fmla="*/ 3 w 546"/>
                <a:gd name="T17" fmla="*/ 5 h 437"/>
                <a:gd name="T18" fmla="*/ 3 w 546"/>
                <a:gd name="T19" fmla="*/ 4 h 437"/>
                <a:gd name="T20" fmla="*/ 3 w 546"/>
                <a:gd name="T21" fmla="*/ 3 h 437"/>
                <a:gd name="T22" fmla="*/ 4 w 546"/>
                <a:gd name="T23" fmla="*/ 2 h 437"/>
                <a:gd name="T24" fmla="*/ 5 w 546"/>
                <a:gd name="T25" fmla="*/ 2 h 437"/>
                <a:gd name="T26" fmla="*/ 5 w 546"/>
                <a:gd name="T27" fmla="*/ 2 h 437"/>
                <a:gd name="T28" fmla="*/ 6 w 546"/>
                <a:gd name="T29" fmla="*/ 2 h 437"/>
                <a:gd name="T30" fmla="*/ 6 w 546"/>
                <a:gd name="T31" fmla="*/ 1 h 437"/>
                <a:gd name="T32" fmla="*/ 6 w 546"/>
                <a:gd name="T33" fmla="*/ 1 h 437"/>
                <a:gd name="T34" fmla="*/ 6 w 546"/>
                <a:gd name="T35" fmla="*/ 1 h 437"/>
                <a:gd name="T36" fmla="*/ 5 w 546"/>
                <a:gd name="T37" fmla="*/ 0 h 437"/>
                <a:gd name="T38" fmla="*/ 4 w 546"/>
                <a:gd name="T39" fmla="*/ 0 h 437"/>
                <a:gd name="T40" fmla="*/ 2 w 546"/>
                <a:gd name="T41" fmla="*/ 0 h 437"/>
                <a:gd name="T42" fmla="*/ 1 w 546"/>
                <a:gd name="T43" fmla="*/ 1 h 437"/>
                <a:gd name="T44" fmla="*/ 0 w 546"/>
                <a:gd name="T45" fmla="*/ 3 h 437"/>
                <a:gd name="T46" fmla="*/ 0 w 546"/>
                <a:gd name="T47" fmla="*/ 3 h 437"/>
                <a:gd name="T48" fmla="*/ 0 w 546"/>
                <a:gd name="T49" fmla="*/ 5 h 437"/>
                <a:gd name="T50" fmla="*/ 1 w 546"/>
                <a:gd name="T51" fmla="*/ 6 h 437"/>
                <a:gd name="T52" fmla="*/ 2 w 546"/>
                <a:gd name="T53" fmla="*/ 8 h 437"/>
                <a:gd name="T54" fmla="*/ 3 w 546"/>
                <a:gd name="T55" fmla="*/ 9 h 437"/>
                <a:gd name="T56" fmla="*/ 3 w 546"/>
                <a:gd name="T57" fmla="*/ 9 h 437"/>
                <a:gd name="T58" fmla="*/ 5 w 546"/>
                <a:gd name="T59" fmla="*/ 9 h 437"/>
                <a:gd name="T60" fmla="*/ 6 w 546"/>
                <a:gd name="T61" fmla="*/ 9 h 437"/>
                <a:gd name="T62" fmla="*/ 7 w 546"/>
                <a:gd name="T63" fmla="*/ 9 h 437"/>
                <a:gd name="T64" fmla="*/ 8 w 546"/>
                <a:gd name="T65" fmla="*/ 8 h 437"/>
                <a:gd name="T66" fmla="*/ 9 w 546"/>
                <a:gd name="T67" fmla="*/ 7 h 437"/>
                <a:gd name="T68" fmla="*/ 10 w 546"/>
                <a:gd name="T69" fmla="*/ 7 h 437"/>
                <a:gd name="T70" fmla="*/ 11 w 546"/>
                <a:gd name="T71" fmla="*/ 6 h 437"/>
                <a:gd name="T72" fmla="*/ 11 w 546"/>
                <a:gd name="T73" fmla="*/ 5 h 437"/>
                <a:gd name="T74" fmla="*/ 11 w 546"/>
                <a:gd name="T75" fmla="*/ 4 h 437"/>
                <a:gd name="T76" fmla="*/ 11 w 546"/>
                <a:gd name="T77" fmla="*/ 2 h 437"/>
                <a:gd name="T78" fmla="*/ 10 w 546"/>
                <a:gd name="T79" fmla="*/ 2 h 437"/>
                <a:gd name="T80" fmla="*/ 10 w 546"/>
                <a:gd name="T81" fmla="*/ 1 h 437"/>
                <a:gd name="T82" fmla="*/ 9 w 546"/>
                <a:gd name="T83" fmla="*/ 2 h 4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6" h="437">
                  <a:moveTo>
                    <a:pt x="444" y="76"/>
                  </a:moveTo>
                  <a:lnTo>
                    <a:pt x="427" y="85"/>
                  </a:lnTo>
                  <a:lnTo>
                    <a:pt x="413" y="99"/>
                  </a:lnTo>
                  <a:lnTo>
                    <a:pt x="405" y="117"/>
                  </a:lnTo>
                  <a:lnTo>
                    <a:pt x="392" y="161"/>
                  </a:lnTo>
                  <a:lnTo>
                    <a:pt x="380" y="205"/>
                  </a:lnTo>
                  <a:lnTo>
                    <a:pt x="357" y="245"/>
                  </a:lnTo>
                  <a:lnTo>
                    <a:pt x="322" y="271"/>
                  </a:lnTo>
                  <a:lnTo>
                    <a:pt x="280" y="289"/>
                  </a:lnTo>
                  <a:lnTo>
                    <a:pt x="238" y="295"/>
                  </a:lnTo>
                  <a:lnTo>
                    <a:pt x="198" y="290"/>
                  </a:lnTo>
                  <a:lnTo>
                    <a:pt x="166" y="271"/>
                  </a:lnTo>
                  <a:lnTo>
                    <a:pt x="144" y="238"/>
                  </a:lnTo>
                  <a:lnTo>
                    <a:pt x="141" y="230"/>
                  </a:lnTo>
                  <a:lnTo>
                    <a:pt x="140" y="221"/>
                  </a:lnTo>
                  <a:lnTo>
                    <a:pt x="137" y="213"/>
                  </a:lnTo>
                  <a:lnTo>
                    <a:pt x="140" y="158"/>
                  </a:lnTo>
                  <a:lnTo>
                    <a:pt x="168" y="121"/>
                  </a:lnTo>
                  <a:lnTo>
                    <a:pt x="215" y="99"/>
                  </a:lnTo>
                  <a:lnTo>
                    <a:pt x="232" y="96"/>
                  </a:lnTo>
                  <a:lnTo>
                    <a:pt x="249" y="93"/>
                  </a:lnTo>
                  <a:lnTo>
                    <a:pt x="267" y="92"/>
                  </a:lnTo>
                  <a:lnTo>
                    <a:pt x="290" y="82"/>
                  </a:lnTo>
                  <a:lnTo>
                    <a:pt x="299" y="60"/>
                  </a:lnTo>
                  <a:lnTo>
                    <a:pt x="290" y="38"/>
                  </a:lnTo>
                  <a:lnTo>
                    <a:pt x="288" y="35"/>
                  </a:lnTo>
                  <a:lnTo>
                    <a:pt x="286" y="35"/>
                  </a:lnTo>
                  <a:lnTo>
                    <a:pt x="284" y="33"/>
                  </a:lnTo>
                  <a:lnTo>
                    <a:pt x="252" y="14"/>
                  </a:lnTo>
                  <a:lnTo>
                    <a:pt x="218" y="2"/>
                  </a:lnTo>
                  <a:lnTo>
                    <a:pt x="183" y="0"/>
                  </a:lnTo>
                  <a:lnTo>
                    <a:pt x="149" y="6"/>
                  </a:lnTo>
                  <a:lnTo>
                    <a:pt x="115" y="18"/>
                  </a:lnTo>
                  <a:lnTo>
                    <a:pt x="84" y="37"/>
                  </a:lnTo>
                  <a:lnTo>
                    <a:pt x="57" y="62"/>
                  </a:lnTo>
                  <a:lnTo>
                    <a:pt x="33" y="91"/>
                  </a:lnTo>
                  <a:lnTo>
                    <a:pt x="16" y="124"/>
                  </a:lnTo>
                  <a:lnTo>
                    <a:pt x="4" y="164"/>
                  </a:lnTo>
                  <a:lnTo>
                    <a:pt x="0" y="203"/>
                  </a:lnTo>
                  <a:lnTo>
                    <a:pt x="3" y="242"/>
                  </a:lnTo>
                  <a:lnTo>
                    <a:pt x="15" y="280"/>
                  </a:lnTo>
                  <a:lnTo>
                    <a:pt x="29" y="315"/>
                  </a:lnTo>
                  <a:lnTo>
                    <a:pt x="51" y="349"/>
                  </a:lnTo>
                  <a:lnTo>
                    <a:pt x="77" y="379"/>
                  </a:lnTo>
                  <a:lnTo>
                    <a:pt x="108" y="403"/>
                  </a:lnTo>
                  <a:lnTo>
                    <a:pt x="143" y="422"/>
                  </a:lnTo>
                  <a:lnTo>
                    <a:pt x="168" y="430"/>
                  </a:lnTo>
                  <a:lnTo>
                    <a:pt x="195" y="436"/>
                  </a:lnTo>
                  <a:lnTo>
                    <a:pt x="224" y="437"/>
                  </a:lnTo>
                  <a:lnTo>
                    <a:pt x="252" y="437"/>
                  </a:lnTo>
                  <a:lnTo>
                    <a:pt x="283" y="433"/>
                  </a:lnTo>
                  <a:lnTo>
                    <a:pt x="313" y="428"/>
                  </a:lnTo>
                  <a:lnTo>
                    <a:pt x="342" y="419"/>
                  </a:lnTo>
                  <a:lnTo>
                    <a:pt x="372" y="407"/>
                  </a:lnTo>
                  <a:lnTo>
                    <a:pt x="399" y="394"/>
                  </a:lnTo>
                  <a:lnTo>
                    <a:pt x="426" y="379"/>
                  </a:lnTo>
                  <a:lnTo>
                    <a:pt x="451" y="361"/>
                  </a:lnTo>
                  <a:lnTo>
                    <a:pt x="474" y="342"/>
                  </a:lnTo>
                  <a:lnTo>
                    <a:pt x="494" y="321"/>
                  </a:lnTo>
                  <a:lnTo>
                    <a:pt x="512" y="299"/>
                  </a:lnTo>
                  <a:lnTo>
                    <a:pt x="526" y="277"/>
                  </a:lnTo>
                  <a:lnTo>
                    <a:pt x="537" y="251"/>
                  </a:lnTo>
                  <a:lnTo>
                    <a:pt x="543" y="226"/>
                  </a:lnTo>
                  <a:lnTo>
                    <a:pt x="546" y="200"/>
                  </a:lnTo>
                  <a:lnTo>
                    <a:pt x="543" y="173"/>
                  </a:lnTo>
                  <a:lnTo>
                    <a:pt x="535" y="146"/>
                  </a:lnTo>
                  <a:lnTo>
                    <a:pt x="522" y="118"/>
                  </a:lnTo>
                  <a:lnTo>
                    <a:pt x="505" y="91"/>
                  </a:lnTo>
                  <a:lnTo>
                    <a:pt x="487" y="76"/>
                  </a:lnTo>
                  <a:lnTo>
                    <a:pt x="467" y="72"/>
                  </a:lnTo>
                  <a:lnTo>
                    <a:pt x="444"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5" name="Freeform 468">
              <a:extLst>
                <a:ext uri="{FF2B5EF4-FFF2-40B4-BE49-F238E27FC236}">
                  <a16:creationId xmlns:a16="http://schemas.microsoft.com/office/drawing/2014/main" id="{BC698455-9463-C059-CB26-3255C508D298}"/>
                </a:ext>
              </a:extLst>
            </p:cNvPr>
            <p:cNvSpPr>
              <a:spLocks/>
            </p:cNvSpPr>
            <p:nvPr/>
          </p:nvSpPr>
          <p:spPr bwMode="auto">
            <a:xfrm>
              <a:off x="2502" y="3496"/>
              <a:ext cx="76" cy="67"/>
            </a:xfrm>
            <a:custGeom>
              <a:avLst/>
              <a:gdLst>
                <a:gd name="T0" fmla="*/ 9 w 530"/>
                <a:gd name="T1" fmla="*/ 4 h 473"/>
                <a:gd name="T2" fmla="*/ 8 w 530"/>
                <a:gd name="T3" fmla="*/ 4 h 473"/>
                <a:gd name="T4" fmla="*/ 8 w 530"/>
                <a:gd name="T5" fmla="*/ 5 h 473"/>
                <a:gd name="T6" fmla="*/ 6 w 530"/>
                <a:gd name="T7" fmla="*/ 6 h 473"/>
                <a:gd name="T8" fmla="*/ 5 w 530"/>
                <a:gd name="T9" fmla="*/ 6 h 473"/>
                <a:gd name="T10" fmla="*/ 3 w 530"/>
                <a:gd name="T11" fmla="*/ 5 h 473"/>
                <a:gd name="T12" fmla="*/ 3 w 530"/>
                <a:gd name="T13" fmla="*/ 5 h 473"/>
                <a:gd name="T14" fmla="*/ 3 w 530"/>
                <a:gd name="T15" fmla="*/ 4 h 473"/>
                <a:gd name="T16" fmla="*/ 4 w 530"/>
                <a:gd name="T17" fmla="*/ 4 h 473"/>
                <a:gd name="T18" fmla="*/ 5 w 530"/>
                <a:gd name="T19" fmla="*/ 3 h 473"/>
                <a:gd name="T20" fmla="*/ 5 w 530"/>
                <a:gd name="T21" fmla="*/ 3 h 473"/>
                <a:gd name="T22" fmla="*/ 6 w 530"/>
                <a:gd name="T23" fmla="*/ 2 h 473"/>
                <a:gd name="T24" fmla="*/ 6 w 530"/>
                <a:gd name="T25" fmla="*/ 2 h 473"/>
                <a:gd name="T26" fmla="*/ 7 w 530"/>
                <a:gd name="T27" fmla="*/ 2 h 473"/>
                <a:gd name="T28" fmla="*/ 7 w 530"/>
                <a:gd name="T29" fmla="*/ 3 h 473"/>
                <a:gd name="T30" fmla="*/ 7 w 530"/>
                <a:gd name="T31" fmla="*/ 3 h 473"/>
                <a:gd name="T32" fmla="*/ 7 w 530"/>
                <a:gd name="T33" fmla="*/ 4 h 473"/>
                <a:gd name="T34" fmla="*/ 7 w 530"/>
                <a:gd name="T35" fmla="*/ 4 h 473"/>
                <a:gd name="T36" fmla="*/ 8 w 530"/>
                <a:gd name="T37" fmla="*/ 3 h 473"/>
                <a:gd name="T38" fmla="*/ 8 w 530"/>
                <a:gd name="T39" fmla="*/ 2 h 473"/>
                <a:gd name="T40" fmla="*/ 8 w 530"/>
                <a:gd name="T41" fmla="*/ 2 h 473"/>
                <a:gd name="T42" fmla="*/ 8 w 530"/>
                <a:gd name="T43" fmla="*/ 1 h 473"/>
                <a:gd name="T44" fmla="*/ 7 w 530"/>
                <a:gd name="T45" fmla="*/ 0 h 473"/>
                <a:gd name="T46" fmla="*/ 5 w 530"/>
                <a:gd name="T47" fmla="*/ 0 h 473"/>
                <a:gd name="T48" fmla="*/ 5 w 530"/>
                <a:gd name="T49" fmla="*/ 0 h 473"/>
                <a:gd name="T50" fmla="*/ 3 w 530"/>
                <a:gd name="T51" fmla="*/ 1 h 473"/>
                <a:gd name="T52" fmla="*/ 2 w 530"/>
                <a:gd name="T53" fmla="*/ 1 h 473"/>
                <a:gd name="T54" fmla="*/ 1 w 530"/>
                <a:gd name="T55" fmla="*/ 3 h 473"/>
                <a:gd name="T56" fmla="*/ 0 w 530"/>
                <a:gd name="T57" fmla="*/ 4 h 473"/>
                <a:gd name="T58" fmla="*/ 0 w 530"/>
                <a:gd name="T59" fmla="*/ 5 h 473"/>
                <a:gd name="T60" fmla="*/ 0 w 530"/>
                <a:gd name="T61" fmla="*/ 6 h 473"/>
                <a:gd name="T62" fmla="*/ 1 w 530"/>
                <a:gd name="T63" fmla="*/ 7 h 473"/>
                <a:gd name="T64" fmla="*/ 1 w 530"/>
                <a:gd name="T65" fmla="*/ 8 h 473"/>
                <a:gd name="T66" fmla="*/ 2 w 530"/>
                <a:gd name="T67" fmla="*/ 9 h 473"/>
                <a:gd name="T68" fmla="*/ 3 w 530"/>
                <a:gd name="T69" fmla="*/ 9 h 473"/>
                <a:gd name="T70" fmla="*/ 4 w 530"/>
                <a:gd name="T71" fmla="*/ 9 h 473"/>
                <a:gd name="T72" fmla="*/ 5 w 530"/>
                <a:gd name="T73" fmla="*/ 9 h 473"/>
                <a:gd name="T74" fmla="*/ 6 w 530"/>
                <a:gd name="T75" fmla="*/ 9 h 473"/>
                <a:gd name="T76" fmla="*/ 7 w 530"/>
                <a:gd name="T77" fmla="*/ 9 h 473"/>
                <a:gd name="T78" fmla="*/ 8 w 530"/>
                <a:gd name="T79" fmla="*/ 9 h 473"/>
                <a:gd name="T80" fmla="*/ 9 w 530"/>
                <a:gd name="T81" fmla="*/ 8 h 473"/>
                <a:gd name="T82" fmla="*/ 10 w 530"/>
                <a:gd name="T83" fmla="*/ 8 h 473"/>
                <a:gd name="T84" fmla="*/ 10 w 530"/>
                <a:gd name="T85" fmla="*/ 7 h 473"/>
                <a:gd name="T86" fmla="*/ 11 w 530"/>
                <a:gd name="T87" fmla="*/ 6 h 473"/>
                <a:gd name="T88" fmla="*/ 11 w 530"/>
                <a:gd name="T89" fmla="*/ 5 h 473"/>
                <a:gd name="T90" fmla="*/ 11 w 530"/>
                <a:gd name="T91" fmla="*/ 4 h 473"/>
                <a:gd name="T92" fmla="*/ 9 w 530"/>
                <a:gd name="T93" fmla="*/ 3 h 4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30" h="473">
                  <a:moveTo>
                    <a:pt x="454" y="168"/>
                  </a:moveTo>
                  <a:lnTo>
                    <a:pt x="438" y="173"/>
                  </a:lnTo>
                  <a:lnTo>
                    <a:pt x="422" y="183"/>
                  </a:lnTo>
                  <a:lnTo>
                    <a:pt x="411" y="197"/>
                  </a:lnTo>
                  <a:lnTo>
                    <a:pt x="375" y="247"/>
                  </a:lnTo>
                  <a:lnTo>
                    <a:pt x="332" y="284"/>
                  </a:lnTo>
                  <a:lnTo>
                    <a:pt x="278" y="308"/>
                  </a:lnTo>
                  <a:lnTo>
                    <a:pt x="234" y="308"/>
                  </a:lnTo>
                  <a:lnTo>
                    <a:pt x="190" y="291"/>
                  </a:lnTo>
                  <a:lnTo>
                    <a:pt x="160" y="261"/>
                  </a:lnTo>
                  <a:lnTo>
                    <a:pt x="152" y="241"/>
                  </a:lnTo>
                  <a:lnTo>
                    <a:pt x="154" y="221"/>
                  </a:lnTo>
                  <a:lnTo>
                    <a:pt x="162" y="200"/>
                  </a:lnTo>
                  <a:lnTo>
                    <a:pt x="179" y="175"/>
                  </a:lnTo>
                  <a:lnTo>
                    <a:pt x="200" y="154"/>
                  </a:lnTo>
                  <a:lnTo>
                    <a:pt x="223" y="139"/>
                  </a:lnTo>
                  <a:lnTo>
                    <a:pt x="249" y="125"/>
                  </a:lnTo>
                  <a:lnTo>
                    <a:pt x="278" y="115"/>
                  </a:lnTo>
                  <a:lnTo>
                    <a:pt x="307" y="110"/>
                  </a:lnTo>
                  <a:lnTo>
                    <a:pt x="315" y="110"/>
                  </a:lnTo>
                  <a:lnTo>
                    <a:pt x="322" y="110"/>
                  </a:lnTo>
                  <a:lnTo>
                    <a:pt x="328" y="113"/>
                  </a:lnTo>
                  <a:lnTo>
                    <a:pt x="339" y="124"/>
                  </a:lnTo>
                  <a:lnTo>
                    <a:pt x="339" y="143"/>
                  </a:lnTo>
                  <a:lnTo>
                    <a:pt x="333" y="168"/>
                  </a:lnTo>
                  <a:lnTo>
                    <a:pt x="337" y="182"/>
                  </a:lnTo>
                  <a:lnTo>
                    <a:pt x="349" y="189"/>
                  </a:lnTo>
                  <a:lnTo>
                    <a:pt x="362" y="184"/>
                  </a:lnTo>
                  <a:lnTo>
                    <a:pt x="383" y="161"/>
                  </a:lnTo>
                  <a:lnTo>
                    <a:pt x="399" y="133"/>
                  </a:lnTo>
                  <a:lnTo>
                    <a:pt x="408" y="105"/>
                  </a:lnTo>
                  <a:lnTo>
                    <a:pt x="409" y="89"/>
                  </a:lnTo>
                  <a:lnTo>
                    <a:pt x="407" y="73"/>
                  </a:lnTo>
                  <a:lnTo>
                    <a:pt x="401" y="58"/>
                  </a:lnTo>
                  <a:lnTo>
                    <a:pt x="366" y="20"/>
                  </a:lnTo>
                  <a:lnTo>
                    <a:pt x="315" y="2"/>
                  </a:lnTo>
                  <a:lnTo>
                    <a:pt x="262" y="0"/>
                  </a:lnTo>
                  <a:lnTo>
                    <a:pt x="220" y="5"/>
                  </a:lnTo>
                  <a:lnTo>
                    <a:pt x="179" y="14"/>
                  </a:lnTo>
                  <a:lnTo>
                    <a:pt x="141" y="27"/>
                  </a:lnTo>
                  <a:lnTo>
                    <a:pt x="108" y="46"/>
                  </a:lnTo>
                  <a:lnTo>
                    <a:pt x="79" y="70"/>
                  </a:lnTo>
                  <a:lnTo>
                    <a:pt x="52" y="98"/>
                  </a:lnTo>
                  <a:lnTo>
                    <a:pt x="32" y="130"/>
                  </a:lnTo>
                  <a:lnTo>
                    <a:pt x="16" y="165"/>
                  </a:lnTo>
                  <a:lnTo>
                    <a:pt x="6" y="205"/>
                  </a:lnTo>
                  <a:lnTo>
                    <a:pt x="0" y="248"/>
                  </a:lnTo>
                  <a:lnTo>
                    <a:pt x="2" y="279"/>
                  </a:lnTo>
                  <a:lnTo>
                    <a:pt x="7" y="306"/>
                  </a:lnTo>
                  <a:lnTo>
                    <a:pt x="15" y="331"/>
                  </a:lnTo>
                  <a:lnTo>
                    <a:pt x="25" y="355"/>
                  </a:lnTo>
                  <a:lnTo>
                    <a:pt x="38" y="377"/>
                  </a:lnTo>
                  <a:lnTo>
                    <a:pt x="54" y="395"/>
                  </a:lnTo>
                  <a:lnTo>
                    <a:pt x="72" y="413"/>
                  </a:lnTo>
                  <a:lnTo>
                    <a:pt x="91" y="428"/>
                  </a:lnTo>
                  <a:lnTo>
                    <a:pt x="113" y="440"/>
                  </a:lnTo>
                  <a:lnTo>
                    <a:pt x="135" y="450"/>
                  </a:lnTo>
                  <a:lnTo>
                    <a:pt x="160" y="460"/>
                  </a:lnTo>
                  <a:lnTo>
                    <a:pt x="185" y="466"/>
                  </a:lnTo>
                  <a:lnTo>
                    <a:pt x="213" y="471"/>
                  </a:lnTo>
                  <a:lnTo>
                    <a:pt x="239" y="473"/>
                  </a:lnTo>
                  <a:lnTo>
                    <a:pt x="266" y="473"/>
                  </a:lnTo>
                  <a:lnTo>
                    <a:pt x="292" y="472"/>
                  </a:lnTo>
                  <a:lnTo>
                    <a:pt x="318" y="468"/>
                  </a:lnTo>
                  <a:lnTo>
                    <a:pt x="345" y="462"/>
                  </a:lnTo>
                  <a:lnTo>
                    <a:pt x="371" y="454"/>
                  </a:lnTo>
                  <a:lnTo>
                    <a:pt x="395" y="445"/>
                  </a:lnTo>
                  <a:lnTo>
                    <a:pt x="417" y="432"/>
                  </a:lnTo>
                  <a:lnTo>
                    <a:pt x="439" y="419"/>
                  </a:lnTo>
                  <a:lnTo>
                    <a:pt x="459" y="402"/>
                  </a:lnTo>
                  <a:lnTo>
                    <a:pt x="477" y="383"/>
                  </a:lnTo>
                  <a:lnTo>
                    <a:pt x="492" y="363"/>
                  </a:lnTo>
                  <a:lnTo>
                    <a:pt x="505" y="340"/>
                  </a:lnTo>
                  <a:lnTo>
                    <a:pt x="516" y="316"/>
                  </a:lnTo>
                  <a:lnTo>
                    <a:pt x="524" y="290"/>
                  </a:lnTo>
                  <a:lnTo>
                    <a:pt x="530" y="262"/>
                  </a:lnTo>
                  <a:lnTo>
                    <a:pt x="530" y="231"/>
                  </a:lnTo>
                  <a:lnTo>
                    <a:pt x="517" y="193"/>
                  </a:lnTo>
                  <a:lnTo>
                    <a:pt x="489" y="172"/>
                  </a:lnTo>
                  <a:lnTo>
                    <a:pt x="454"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6" name="Freeform 469">
              <a:extLst>
                <a:ext uri="{FF2B5EF4-FFF2-40B4-BE49-F238E27FC236}">
                  <a16:creationId xmlns:a16="http://schemas.microsoft.com/office/drawing/2014/main" id="{09BB7E72-DB83-BFBC-1E05-0E5B047F575C}"/>
                </a:ext>
              </a:extLst>
            </p:cNvPr>
            <p:cNvSpPr>
              <a:spLocks/>
            </p:cNvSpPr>
            <p:nvPr/>
          </p:nvSpPr>
          <p:spPr bwMode="auto">
            <a:xfrm>
              <a:off x="2502" y="3496"/>
              <a:ext cx="76" cy="67"/>
            </a:xfrm>
            <a:custGeom>
              <a:avLst/>
              <a:gdLst>
                <a:gd name="T0" fmla="*/ 9 w 530"/>
                <a:gd name="T1" fmla="*/ 4 h 473"/>
                <a:gd name="T2" fmla="*/ 8 w 530"/>
                <a:gd name="T3" fmla="*/ 4 h 473"/>
                <a:gd name="T4" fmla="*/ 8 w 530"/>
                <a:gd name="T5" fmla="*/ 5 h 473"/>
                <a:gd name="T6" fmla="*/ 6 w 530"/>
                <a:gd name="T7" fmla="*/ 6 h 473"/>
                <a:gd name="T8" fmla="*/ 5 w 530"/>
                <a:gd name="T9" fmla="*/ 6 h 473"/>
                <a:gd name="T10" fmla="*/ 3 w 530"/>
                <a:gd name="T11" fmla="*/ 5 h 473"/>
                <a:gd name="T12" fmla="*/ 3 w 530"/>
                <a:gd name="T13" fmla="*/ 5 h 473"/>
                <a:gd name="T14" fmla="*/ 3 w 530"/>
                <a:gd name="T15" fmla="*/ 4 h 473"/>
                <a:gd name="T16" fmla="*/ 4 w 530"/>
                <a:gd name="T17" fmla="*/ 4 h 473"/>
                <a:gd name="T18" fmla="*/ 5 w 530"/>
                <a:gd name="T19" fmla="*/ 3 h 473"/>
                <a:gd name="T20" fmla="*/ 5 w 530"/>
                <a:gd name="T21" fmla="*/ 3 h 473"/>
                <a:gd name="T22" fmla="*/ 6 w 530"/>
                <a:gd name="T23" fmla="*/ 2 h 473"/>
                <a:gd name="T24" fmla="*/ 6 w 530"/>
                <a:gd name="T25" fmla="*/ 2 h 473"/>
                <a:gd name="T26" fmla="*/ 7 w 530"/>
                <a:gd name="T27" fmla="*/ 2 h 473"/>
                <a:gd name="T28" fmla="*/ 7 w 530"/>
                <a:gd name="T29" fmla="*/ 3 h 473"/>
                <a:gd name="T30" fmla="*/ 7 w 530"/>
                <a:gd name="T31" fmla="*/ 3 h 473"/>
                <a:gd name="T32" fmla="*/ 7 w 530"/>
                <a:gd name="T33" fmla="*/ 4 h 473"/>
                <a:gd name="T34" fmla="*/ 7 w 530"/>
                <a:gd name="T35" fmla="*/ 4 h 473"/>
                <a:gd name="T36" fmla="*/ 8 w 530"/>
                <a:gd name="T37" fmla="*/ 3 h 473"/>
                <a:gd name="T38" fmla="*/ 8 w 530"/>
                <a:gd name="T39" fmla="*/ 2 h 473"/>
                <a:gd name="T40" fmla="*/ 8 w 530"/>
                <a:gd name="T41" fmla="*/ 2 h 473"/>
                <a:gd name="T42" fmla="*/ 8 w 530"/>
                <a:gd name="T43" fmla="*/ 1 h 473"/>
                <a:gd name="T44" fmla="*/ 7 w 530"/>
                <a:gd name="T45" fmla="*/ 0 h 473"/>
                <a:gd name="T46" fmla="*/ 5 w 530"/>
                <a:gd name="T47" fmla="*/ 0 h 473"/>
                <a:gd name="T48" fmla="*/ 5 w 530"/>
                <a:gd name="T49" fmla="*/ 0 h 473"/>
                <a:gd name="T50" fmla="*/ 3 w 530"/>
                <a:gd name="T51" fmla="*/ 1 h 473"/>
                <a:gd name="T52" fmla="*/ 2 w 530"/>
                <a:gd name="T53" fmla="*/ 1 h 473"/>
                <a:gd name="T54" fmla="*/ 1 w 530"/>
                <a:gd name="T55" fmla="*/ 3 h 473"/>
                <a:gd name="T56" fmla="*/ 0 w 530"/>
                <a:gd name="T57" fmla="*/ 4 h 473"/>
                <a:gd name="T58" fmla="*/ 0 w 530"/>
                <a:gd name="T59" fmla="*/ 5 h 473"/>
                <a:gd name="T60" fmla="*/ 0 w 530"/>
                <a:gd name="T61" fmla="*/ 6 h 473"/>
                <a:gd name="T62" fmla="*/ 1 w 530"/>
                <a:gd name="T63" fmla="*/ 7 h 473"/>
                <a:gd name="T64" fmla="*/ 1 w 530"/>
                <a:gd name="T65" fmla="*/ 8 h 473"/>
                <a:gd name="T66" fmla="*/ 2 w 530"/>
                <a:gd name="T67" fmla="*/ 9 h 473"/>
                <a:gd name="T68" fmla="*/ 3 w 530"/>
                <a:gd name="T69" fmla="*/ 9 h 473"/>
                <a:gd name="T70" fmla="*/ 4 w 530"/>
                <a:gd name="T71" fmla="*/ 9 h 473"/>
                <a:gd name="T72" fmla="*/ 5 w 530"/>
                <a:gd name="T73" fmla="*/ 9 h 473"/>
                <a:gd name="T74" fmla="*/ 6 w 530"/>
                <a:gd name="T75" fmla="*/ 9 h 473"/>
                <a:gd name="T76" fmla="*/ 7 w 530"/>
                <a:gd name="T77" fmla="*/ 9 h 473"/>
                <a:gd name="T78" fmla="*/ 8 w 530"/>
                <a:gd name="T79" fmla="*/ 9 h 473"/>
                <a:gd name="T80" fmla="*/ 9 w 530"/>
                <a:gd name="T81" fmla="*/ 8 h 473"/>
                <a:gd name="T82" fmla="*/ 10 w 530"/>
                <a:gd name="T83" fmla="*/ 8 h 473"/>
                <a:gd name="T84" fmla="*/ 10 w 530"/>
                <a:gd name="T85" fmla="*/ 7 h 473"/>
                <a:gd name="T86" fmla="*/ 11 w 530"/>
                <a:gd name="T87" fmla="*/ 6 h 473"/>
                <a:gd name="T88" fmla="*/ 11 w 530"/>
                <a:gd name="T89" fmla="*/ 5 h 473"/>
                <a:gd name="T90" fmla="*/ 11 w 530"/>
                <a:gd name="T91" fmla="*/ 4 h 473"/>
                <a:gd name="T92" fmla="*/ 9 w 530"/>
                <a:gd name="T93" fmla="*/ 3 h 4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30" h="473">
                  <a:moveTo>
                    <a:pt x="454" y="168"/>
                  </a:moveTo>
                  <a:lnTo>
                    <a:pt x="438" y="173"/>
                  </a:lnTo>
                  <a:lnTo>
                    <a:pt x="422" y="183"/>
                  </a:lnTo>
                  <a:lnTo>
                    <a:pt x="411" y="197"/>
                  </a:lnTo>
                  <a:lnTo>
                    <a:pt x="375" y="247"/>
                  </a:lnTo>
                  <a:lnTo>
                    <a:pt x="332" y="284"/>
                  </a:lnTo>
                  <a:lnTo>
                    <a:pt x="278" y="308"/>
                  </a:lnTo>
                  <a:lnTo>
                    <a:pt x="234" y="308"/>
                  </a:lnTo>
                  <a:lnTo>
                    <a:pt x="190" y="291"/>
                  </a:lnTo>
                  <a:lnTo>
                    <a:pt x="160" y="261"/>
                  </a:lnTo>
                  <a:lnTo>
                    <a:pt x="152" y="241"/>
                  </a:lnTo>
                  <a:lnTo>
                    <a:pt x="154" y="221"/>
                  </a:lnTo>
                  <a:lnTo>
                    <a:pt x="162" y="200"/>
                  </a:lnTo>
                  <a:lnTo>
                    <a:pt x="179" y="175"/>
                  </a:lnTo>
                  <a:lnTo>
                    <a:pt x="200" y="154"/>
                  </a:lnTo>
                  <a:lnTo>
                    <a:pt x="223" y="139"/>
                  </a:lnTo>
                  <a:lnTo>
                    <a:pt x="249" y="125"/>
                  </a:lnTo>
                  <a:lnTo>
                    <a:pt x="278" y="115"/>
                  </a:lnTo>
                  <a:lnTo>
                    <a:pt x="307" y="110"/>
                  </a:lnTo>
                  <a:lnTo>
                    <a:pt x="315" y="110"/>
                  </a:lnTo>
                  <a:lnTo>
                    <a:pt x="322" y="110"/>
                  </a:lnTo>
                  <a:lnTo>
                    <a:pt x="328" y="113"/>
                  </a:lnTo>
                  <a:lnTo>
                    <a:pt x="339" y="124"/>
                  </a:lnTo>
                  <a:lnTo>
                    <a:pt x="339" y="143"/>
                  </a:lnTo>
                  <a:lnTo>
                    <a:pt x="333" y="168"/>
                  </a:lnTo>
                  <a:lnTo>
                    <a:pt x="337" y="182"/>
                  </a:lnTo>
                  <a:lnTo>
                    <a:pt x="349" y="189"/>
                  </a:lnTo>
                  <a:lnTo>
                    <a:pt x="362" y="184"/>
                  </a:lnTo>
                  <a:lnTo>
                    <a:pt x="383" y="161"/>
                  </a:lnTo>
                  <a:lnTo>
                    <a:pt x="399" y="133"/>
                  </a:lnTo>
                  <a:lnTo>
                    <a:pt x="408" y="105"/>
                  </a:lnTo>
                  <a:lnTo>
                    <a:pt x="409" y="89"/>
                  </a:lnTo>
                  <a:lnTo>
                    <a:pt x="407" y="73"/>
                  </a:lnTo>
                  <a:lnTo>
                    <a:pt x="401" y="58"/>
                  </a:lnTo>
                  <a:lnTo>
                    <a:pt x="366" y="20"/>
                  </a:lnTo>
                  <a:lnTo>
                    <a:pt x="315" y="2"/>
                  </a:lnTo>
                  <a:lnTo>
                    <a:pt x="262" y="0"/>
                  </a:lnTo>
                  <a:lnTo>
                    <a:pt x="220" y="5"/>
                  </a:lnTo>
                  <a:lnTo>
                    <a:pt x="179" y="14"/>
                  </a:lnTo>
                  <a:lnTo>
                    <a:pt x="141" y="27"/>
                  </a:lnTo>
                  <a:lnTo>
                    <a:pt x="108" y="46"/>
                  </a:lnTo>
                  <a:lnTo>
                    <a:pt x="79" y="70"/>
                  </a:lnTo>
                  <a:lnTo>
                    <a:pt x="52" y="98"/>
                  </a:lnTo>
                  <a:lnTo>
                    <a:pt x="32" y="130"/>
                  </a:lnTo>
                  <a:lnTo>
                    <a:pt x="16" y="165"/>
                  </a:lnTo>
                  <a:lnTo>
                    <a:pt x="6" y="205"/>
                  </a:lnTo>
                  <a:lnTo>
                    <a:pt x="0" y="248"/>
                  </a:lnTo>
                  <a:lnTo>
                    <a:pt x="2" y="279"/>
                  </a:lnTo>
                  <a:lnTo>
                    <a:pt x="7" y="306"/>
                  </a:lnTo>
                  <a:lnTo>
                    <a:pt x="15" y="331"/>
                  </a:lnTo>
                  <a:lnTo>
                    <a:pt x="25" y="355"/>
                  </a:lnTo>
                  <a:lnTo>
                    <a:pt x="38" y="377"/>
                  </a:lnTo>
                  <a:lnTo>
                    <a:pt x="54" y="395"/>
                  </a:lnTo>
                  <a:lnTo>
                    <a:pt x="72" y="413"/>
                  </a:lnTo>
                  <a:lnTo>
                    <a:pt x="91" y="428"/>
                  </a:lnTo>
                  <a:lnTo>
                    <a:pt x="113" y="440"/>
                  </a:lnTo>
                  <a:lnTo>
                    <a:pt x="135" y="450"/>
                  </a:lnTo>
                  <a:lnTo>
                    <a:pt x="160" y="460"/>
                  </a:lnTo>
                  <a:lnTo>
                    <a:pt x="185" y="466"/>
                  </a:lnTo>
                  <a:lnTo>
                    <a:pt x="213" y="471"/>
                  </a:lnTo>
                  <a:lnTo>
                    <a:pt x="239" y="473"/>
                  </a:lnTo>
                  <a:lnTo>
                    <a:pt x="266" y="473"/>
                  </a:lnTo>
                  <a:lnTo>
                    <a:pt x="292" y="472"/>
                  </a:lnTo>
                  <a:lnTo>
                    <a:pt x="318" y="468"/>
                  </a:lnTo>
                  <a:lnTo>
                    <a:pt x="345" y="462"/>
                  </a:lnTo>
                  <a:lnTo>
                    <a:pt x="371" y="454"/>
                  </a:lnTo>
                  <a:lnTo>
                    <a:pt x="395" y="445"/>
                  </a:lnTo>
                  <a:lnTo>
                    <a:pt x="417" y="432"/>
                  </a:lnTo>
                  <a:lnTo>
                    <a:pt x="439" y="419"/>
                  </a:lnTo>
                  <a:lnTo>
                    <a:pt x="459" y="402"/>
                  </a:lnTo>
                  <a:lnTo>
                    <a:pt x="477" y="383"/>
                  </a:lnTo>
                  <a:lnTo>
                    <a:pt x="492" y="363"/>
                  </a:lnTo>
                  <a:lnTo>
                    <a:pt x="505" y="340"/>
                  </a:lnTo>
                  <a:lnTo>
                    <a:pt x="516" y="316"/>
                  </a:lnTo>
                  <a:lnTo>
                    <a:pt x="524" y="290"/>
                  </a:lnTo>
                  <a:lnTo>
                    <a:pt x="530" y="262"/>
                  </a:lnTo>
                  <a:lnTo>
                    <a:pt x="530" y="231"/>
                  </a:lnTo>
                  <a:lnTo>
                    <a:pt x="517" y="193"/>
                  </a:lnTo>
                  <a:lnTo>
                    <a:pt x="489" y="172"/>
                  </a:lnTo>
                  <a:lnTo>
                    <a:pt x="454" y="1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7" name="Freeform 470">
              <a:extLst>
                <a:ext uri="{FF2B5EF4-FFF2-40B4-BE49-F238E27FC236}">
                  <a16:creationId xmlns:a16="http://schemas.microsoft.com/office/drawing/2014/main" id="{ED3EF1AB-CBEB-4103-03D9-3E0971CE1A4A}"/>
                </a:ext>
              </a:extLst>
            </p:cNvPr>
            <p:cNvSpPr>
              <a:spLocks/>
            </p:cNvSpPr>
            <p:nvPr/>
          </p:nvSpPr>
          <p:spPr bwMode="auto">
            <a:xfrm>
              <a:off x="2401" y="3466"/>
              <a:ext cx="74" cy="68"/>
            </a:xfrm>
            <a:custGeom>
              <a:avLst/>
              <a:gdLst>
                <a:gd name="T0" fmla="*/ 9 w 518"/>
                <a:gd name="T1" fmla="*/ 4 h 475"/>
                <a:gd name="T2" fmla="*/ 8 w 518"/>
                <a:gd name="T3" fmla="*/ 4 h 475"/>
                <a:gd name="T4" fmla="*/ 7 w 518"/>
                <a:gd name="T5" fmla="*/ 5 h 475"/>
                <a:gd name="T6" fmla="*/ 6 w 518"/>
                <a:gd name="T7" fmla="*/ 6 h 475"/>
                <a:gd name="T8" fmla="*/ 5 w 518"/>
                <a:gd name="T9" fmla="*/ 6 h 475"/>
                <a:gd name="T10" fmla="*/ 3 w 518"/>
                <a:gd name="T11" fmla="*/ 6 h 475"/>
                <a:gd name="T12" fmla="*/ 3 w 518"/>
                <a:gd name="T13" fmla="*/ 5 h 475"/>
                <a:gd name="T14" fmla="*/ 4 w 518"/>
                <a:gd name="T15" fmla="*/ 3 h 475"/>
                <a:gd name="T16" fmla="*/ 4 w 518"/>
                <a:gd name="T17" fmla="*/ 3 h 475"/>
                <a:gd name="T18" fmla="*/ 4 w 518"/>
                <a:gd name="T19" fmla="*/ 3 h 475"/>
                <a:gd name="T20" fmla="*/ 5 w 518"/>
                <a:gd name="T21" fmla="*/ 3 h 475"/>
                <a:gd name="T22" fmla="*/ 5 w 518"/>
                <a:gd name="T23" fmla="*/ 2 h 475"/>
                <a:gd name="T24" fmla="*/ 6 w 518"/>
                <a:gd name="T25" fmla="*/ 2 h 475"/>
                <a:gd name="T26" fmla="*/ 6 w 518"/>
                <a:gd name="T27" fmla="*/ 2 h 475"/>
                <a:gd name="T28" fmla="*/ 7 w 518"/>
                <a:gd name="T29" fmla="*/ 2 h 475"/>
                <a:gd name="T30" fmla="*/ 7 w 518"/>
                <a:gd name="T31" fmla="*/ 3 h 475"/>
                <a:gd name="T32" fmla="*/ 7 w 518"/>
                <a:gd name="T33" fmla="*/ 4 h 475"/>
                <a:gd name="T34" fmla="*/ 7 w 518"/>
                <a:gd name="T35" fmla="*/ 4 h 475"/>
                <a:gd name="T36" fmla="*/ 8 w 518"/>
                <a:gd name="T37" fmla="*/ 3 h 475"/>
                <a:gd name="T38" fmla="*/ 8 w 518"/>
                <a:gd name="T39" fmla="*/ 2 h 475"/>
                <a:gd name="T40" fmla="*/ 8 w 518"/>
                <a:gd name="T41" fmla="*/ 2 h 475"/>
                <a:gd name="T42" fmla="*/ 8 w 518"/>
                <a:gd name="T43" fmla="*/ 1 h 475"/>
                <a:gd name="T44" fmla="*/ 7 w 518"/>
                <a:gd name="T45" fmla="*/ 0 h 475"/>
                <a:gd name="T46" fmla="*/ 5 w 518"/>
                <a:gd name="T47" fmla="*/ 0 h 475"/>
                <a:gd name="T48" fmla="*/ 4 w 518"/>
                <a:gd name="T49" fmla="*/ 0 h 475"/>
                <a:gd name="T50" fmla="*/ 3 w 518"/>
                <a:gd name="T51" fmla="*/ 1 h 475"/>
                <a:gd name="T52" fmla="*/ 2 w 518"/>
                <a:gd name="T53" fmla="*/ 1 h 475"/>
                <a:gd name="T54" fmla="*/ 1 w 518"/>
                <a:gd name="T55" fmla="*/ 3 h 475"/>
                <a:gd name="T56" fmla="*/ 0 w 518"/>
                <a:gd name="T57" fmla="*/ 4 h 475"/>
                <a:gd name="T58" fmla="*/ 0 w 518"/>
                <a:gd name="T59" fmla="*/ 5 h 475"/>
                <a:gd name="T60" fmla="*/ 0 w 518"/>
                <a:gd name="T61" fmla="*/ 6 h 475"/>
                <a:gd name="T62" fmla="*/ 0 w 518"/>
                <a:gd name="T63" fmla="*/ 7 h 475"/>
                <a:gd name="T64" fmla="*/ 1 w 518"/>
                <a:gd name="T65" fmla="*/ 8 h 475"/>
                <a:gd name="T66" fmla="*/ 2 w 518"/>
                <a:gd name="T67" fmla="*/ 9 h 475"/>
                <a:gd name="T68" fmla="*/ 3 w 518"/>
                <a:gd name="T69" fmla="*/ 9 h 475"/>
                <a:gd name="T70" fmla="*/ 4 w 518"/>
                <a:gd name="T71" fmla="*/ 10 h 475"/>
                <a:gd name="T72" fmla="*/ 5 w 518"/>
                <a:gd name="T73" fmla="*/ 10 h 475"/>
                <a:gd name="T74" fmla="*/ 6 w 518"/>
                <a:gd name="T75" fmla="*/ 10 h 475"/>
                <a:gd name="T76" fmla="*/ 7 w 518"/>
                <a:gd name="T77" fmla="*/ 9 h 475"/>
                <a:gd name="T78" fmla="*/ 8 w 518"/>
                <a:gd name="T79" fmla="*/ 9 h 475"/>
                <a:gd name="T80" fmla="*/ 9 w 518"/>
                <a:gd name="T81" fmla="*/ 9 h 475"/>
                <a:gd name="T82" fmla="*/ 10 w 518"/>
                <a:gd name="T83" fmla="*/ 8 h 475"/>
                <a:gd name="T84" fmla="*/ 10 w 518"/>
                <a:gd name="T85" fmla="*/ 7 h 475"/>
                <a:gd name="T86" fmla="*/ 10 w 518"/>
                <a:gd name="T87" fmla="*/ 6 h 475"/>
                <a:gd name="T88" fmla="*/ 11 w 518"/>
                <a:gd name="T89" fmla="*/ 5 h 475"/>
                <a:gd name="T90" fmla="*/ 10 w 518"/>
                <a:gd name="T91" fmla="*/ 4 h 475"/>
                <a:gd name="T92" fmla="*/ 9 w 518"/>
                <a:gd name="T93" fmla="*/ 3 h 4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8" h="475">
                  <a:moveTo>
                    <a:pt x="446" y="169"/>
                  </a:moveTo>
                  <a:lnTo>
                    <a:pt x="428" y="173"/>
                  </a:lnTo>
                  <a:lnTo>
                    <a:pt x="412" y="182"/>
                  </a:lnTo>
                  <a:lnTo>
                    <a:pt x="398" y="199"/>
                  </a:lnTo>
                  <a:lnTo>
                    <a:pt x="366" y="246"/>
                  </a:lnTo>
                  <a:lnTo>
                    <a:pt x="326" y="285"/>
                  </a:lnTo>
                  <a:lnTo>
                    <a:pt x="274" y="307"/>
                  </a:lnTo>
                  <a:lnTo>
                    <a:pt x="233" y="309"/>
                  </a:lnTo>
                  <a:lnTo>
                    <a:pt x="193" y="296"/>
                  </a:lnTo>
                  <a:lnTo>
                    <a:pt x="163" y="269"/>
                  </a:lnTo>
                  <a:lnTo>
                    <a:pt x="154" y="229"/>
                  </a:lnTo>
                  <a:lnTo>
                    <a:pt x="168" y="190"/>
                  </a:lnTo>
                  <a:lnTo>
                    <a:pt x="195" y="157"/>
                  </a:lnTo>
                  <a:lnTo>
                    <a:pt x="203" y="150"/>
                  </a:lnTo>
                  <a:lnTo>
                    <a:pt x="211" y="145"/>
                  </a:lnTo>
                  <a:lnTo>
                    <a:pt x="218" y="139"/>
                  </a:lnTo>
                  <a:lnTo>
                    <a:pt x="232" y="132"/>
                  </a:lnTo>
                  <a:lnTo>
                    <a:pt x="246" y="124"/>
                  </a:lnTo>
                  <a:lnTo>
                    <a:pt x="261" y="120"/>
                  </a:lnTo>
                  <a:lnTo>
                    <a:pt x="273" y="115"/>
                  </a:lnTo>
                  <a:lnTo>
                    <a:pt x="287" y="113"/>
                  </a:lnTo>
                  <a:lnTo>
                    <a:pt x="298" y="112"/>
                  </a:lnTo>
                  <a:lnTo>
                    <a:pt x="326" y="119"/>
                  </a:lnTo>
                  <a:lnTo>
                    <a:pt x="330" y="140"/>
                  </a:lnTo>
                  <a:lnTo>
                    <a:pt x="326" y="170"/>
                  </a:lnTo>
                  <a:lnTo>
                    <a:pt x="328" y="183"/>
                  </a:lnTo>
                  <a:lnTo>
                    <a:pt x="339" y="191"/>
                  </a:lnTo>
                  <a:lnTo>
                    <a:pt x="354" y="186"/>
                  </a:lnTo>
                  <a:lnTo>
                    <a:pt x="371" y="165"/>
                  </a:lnTo>
                  <a:lnTo>
                    <a:pt x="386" y="143"/>
                  </a:lnTo>
                  <a:lnTo>
                    <a:pt x="397" y="119"/>
                  </a:lnTo>
                  <a:lnTo>
                    <a:pt x="401" y="99"/>
                  </a:lnTo>
                  <a:lnTo>
                    <a:pt x="401" y="79"/>
                  </a:lnTo>
                  <a:lnTo>
                    <a:pt x="394" y="58"/>
                  </a:lnTo>
                  <a:lnTo>
                    <a:pt x="357" y="21"/>
                  </a:lnTo>
                  <a:lnTo>
                    <a:pt x="308" y="4"/>
                  </a:lnTo>
                  <a:lnTo>
                    <a:pt x="255" y="0"/>
                  </a:lnTo>
                  <a:lnTo>
                    <a:pt x="213" y="5"/>
                  </a:lnTo>
                  <a:lnTo>
                    <a:pt x="174" y="14"/>
                  </a:lnTo>
                  <a:lnTo>
                    <a:pt x="138" y="29"/>
                  </a:lnTo>
                  <a:lnTo>
                    <a:pt x="105" y="47"/>
                  </a:lnTo>
                  <a:lnTo>
                    <a:pt x="77" y="72"/>
                  </a:lnTo>
                  <a:lnTo>
                    <a:pt x="52" y="99"/>
                  </a:lnTo>
                  <a:lnTo>
                    <a:pt x="31" y="131"/>
                  </a:lnTo>
                  <a:lnTo>
                    <a:pt x="16" y="166"/>
                  </a:lnTo>
                  <a:lnTo>
                    <a:pt x="5" y="206"/>
                  </a:lnTo>
                  <a:lnTo>
                    <a:pt x="0" y="247"/>
                  </a:lnTo>
                  <a:lnTo>
                    <a:pt x="2" y="278"/>
                  </a:lnTo>
                  <a:lnTo>
                    <a:pt x="6" y="305"/>
                  </a:lnTo>
                  <a:lnTo>
                    <a:pt x="13" y="331"/>
                  </a:lnTo>
                  <a:lnTo>
                    <a:pt x="23" y="354"/>
                  </a:lnTo>
                  <a:lnTo>
                    <a:pt x="37" y="376"/>
                  </a:lnTo>
                  <a:lnTo>
                    <a:pt x="50" y="395"/>
                  </a:lnTo>
                  <a:lnTo>
                    <a:pt x="69" y="412"/>
                  </a:lnTo>
                  <a:lnTo>
                    <a:pt x="88" y="428"/>
                  </a:lnTo>
                  <a:lnTo>
                    <a:pt x="110" y="442"/>
                  </a:lnTo>
                  <a:lnTo>
                    <a:pt x="132" y="452"/>
                  </a:lnTo>
                  <a:lnTo>
                    <a:pt x="156" y="461"/>
                  </a:lnTo>
                  <a:lnTo>
                    <a:pt x="180" y="468"/>
                  </a:lnTo>
                  <a:lnTo>
                    <a:pt x="206" y="471"/>
                  </a:lnTo>
                  <a:lnTo>
                    <a:pt x="232" y="473"/>
                  </a:lnTo>
                  <a:lnTo>
                    <a:pt x="258" y="475"/>
                  </a:lnTo>
                  <a:lnTo>
                    <a:pt x="285" y="473"/>
                  </a:lnTo>
                  <a:lnTo>
                    <a:pt x="312" y="469"/>
                  </a:lnTo>
                  <a:lnTo>
                    <a:pt x="337" y="463"/>
                  </a:lnTo>
                  <a:lnTo>
                    <a:pt x="363" y="455"/>
                  </a:lnTo>
                  <a:lnTo>
                    <a:pt x="387" y="445"/>
                  </a:lnTo>
                  <a:lnTo>
                    <a:pt x="410" y="434"/>
                  </a:lnTo>
                  <a:lnTo>
                    <a:pt x="431" y="419"/>
                  </a:lnTo>
                  <a:lnTo>
                    <a:pt x="451" y="403"/>
                  </a:lnTo>
                  <a:lnTo>
                    <a:pt x="468" y="384"/>
                  </a:lnTo>
                  <a:lnTo>
                    <a:pt x="484" y="363"/>
                  </a:lnTo>
                  <a:lnTo>
                    <a:pt x="495" y="341"/>
                  </a:lnTo>
                  <a:lnTo>
                    <a:pt x="506" y="316"/>
                  </a:lnTo>
                  <a:lnTo>
                    <a:pt x="513" y="290"/>
                  </a:lnTo>
                  <a:lnTo>
                    <a:pt x="517" y="262"/>
                  </a:lnTo>
                  <a:lnTo>
                    <a:pt x="518" y="232"/>
                  </a:lnTo>
                  <a:lnTo>
                    <a:pt x="506" y="196"/>
                  </a:lnTo>
                  <a:lnTo>
                    <a:pt x="479" y="174"/>
                  </a:lnTo>
                  <a:lnTo>
                    <a:pt x="446"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8" name="Freeform 471">
              <a:extLst>
                <a:ext uri="{FF2B5EF4-FFF2-40B4-BE49-F238E27FC236}">
                  <a16:creationId xmlns:a16="http://schemas.microsoft.com/office/drawing/2014/main" id="{9D0E35B9-A5DC-A53F-6585-5F3BDB9AFFCA}"/>
                </a:ext>
              </a:extLst>
            </p:cNvPr>
            <p:cNvSpPr>
              <a:spLocks/>
            </p:cNvSpPr>
            <p:nvPr/>
          </p:nvSpPr>
          <p:spPr bwMode="auto">
            <a:xfrm>
              <a:off x="2401" y="3466"/>
              <a:ext cx="74" cy="68"/>
            </a:xfrm>
            <a:custGeom>
              <a:avLst/>
              <a:gdLst>
                <a:gd name="T0" fmla="*/ 9 w 518"/>
                <a:gd name="T1" fmla="*/ 4 h 475"/>
                <a:gd name="T2" fmla="*/ 8 w 518"/>
                <a:gd name="T3" fmla="*/ 4 h 475"/>
                <a:gd name="T4" fmla="*/ 7 w 518"/>
                <a:gd name="T5" fmla="*/ 5 h 475"/>
                <a:gd name="T6" fmla="*/ 6 w 518"/>
                <a:gd name="T7" fmla="*/ 6 h 475"/>
                <a:gd name="T8" fmla="*/ 5 w 518"/>
                <a:gd name="T9" fmla="*/ 6 h 475"/>
                <a:gd name="T10" fmla="*/ 3 w 518"/>
                <a:gd name="T11" fmla="*/ 6 h 475"/>
                <a:gd name="T12" fmla="*/ 3 w 518"/>
                <a:gd name="T13" fmla="*/ 5 h 475"/>
                <a:gd name="T14" fmla="*/ 4 w 518"/>
                <a:gd name="T15" fmla="*/ 3 h 475"/>
                <a:gd name="T16" fmla="*/ 4 w 518"/>
                <a:gd name="T17" fmla="*/ 3 h 475"/>
                <a:gd name="T18" fmla="*/ 4 w 518"/>
                <a:gd name="T19" fmla="*/ 3 h 475"/>
                <a:gd name="T20" fmla="*/ 5 w 518"/>
                <a:gd name="T21" fmla="*/ 3 h 475"/>
                <a:gd name="T22" fmla="*/ 5 w 518"/>
                <a:gd name="T23" fmla="*/ 2 h 475"/>
                <a:gd name="T24" fmla="*/ 6 w 518"/>
                <a:gd name="T25" fmla="*/ 2 h 475"/>
                <a:gd name="T26" fmla="*/ 6 w 518"/>
                <a:gd name="T27" fmla="*/ 2 h 475"/>
                <a:gd name="T28" fmla="*/ 7 w 518"/>
                <a:gd name="T29" fmla="*/ 2 h 475"/>
                <a:gd name="T30" fmla="*/ 7 w 518"/>
                <a:gd name="T31" fmla="*/ 3 h 475"/>
                <a:gd name="T32" fmla="*/ 7 w 518"/>
                <a:gd name="T33" fmla="*/ 4 h 475"/>
                <a:gd name="T34" fmla="*/ 7 w 518"/>
                <a:gd name="T35" fmla="*/ 4 h 475"/>
                <a:gd name="T36" fmla="*/ 8 w 518"/>
                <a:gd name="T37" fmla="*/ 3 h 475"/>
                <a:gd name="T38" fmla="*/ 8 w 518"/>
                <a:gd name="T39" fmla="*/ 2 h 475"/>
                <a:gd name="T40" fmla="*/ 8 w 518"/>
                <a:gd name="T41" fmla="*/ 2 h 475"/>
                <a:gd name="T42" fmla="*/ 8 w 518"/>
                <a:gd name="T43" fmla="*/ 1 h 475"/>
                <a:gd name="T44" fmla="*/ 7 w 518"/>
                <a:gd name="T45" fmla="*/ 0 h 475"/>
                <a:gd name="T46" fmla="*/ 5 w 518"/>
                <a:gd name="T47" fmla="*/ 0 h 475"/>
                <a:gd name="T48" fmla="*/ 4 w 518"/>
                <a:gd name="T49" fmla="*/ 0 h 475"/>
                <a:gd name="T50" fmla="*/ 3 w 518"/>
                <a:gd name="T51" fmla="*/ 1 h 475"/>
                <a:gd name="T52" fmla="*/ 2 w 518"/>
                <a:gd name="T53" fmla="*/ 1 h 475"/>
                <a:gd name="T54" fmla="*/ 1 w 518"/>
                <a:gd name="T55" fmla="*/ 3 h 475"/>
                <a:gd name="T56" fmla="*/ 0 w 518"/>
                <a:gd name="T57" fmla="*/ 4 h 475"/>
                <a:gd name="T58" fmla="*/ 0 w 518"/>
                <a:gd name="T59" fmla="*/ 5 h 475"/>
                <a:gd name="T60" fmla="*/ 0 w 518"/>
                <a:gd name="T61" fmla="*/ 6 h 475"/>
                <a:gd name="T62" fmla="*/ 0 w 518"/>
                <a:gd name="T63" fmla="*/ 7 h 475"/>
                <a:gd name="T64" fmla="*/ 1 w 518"/>
                <a:gd name="T65" fmla="*/ 8 h 475"/>
                <a:gd name="T66" fmla="*/ 2 w 518"/>
                <a:gd name="T67" fmla="*/ 9 h 475"/>
                <a:gd name="T68" fmla="*/ 3 w 518"/>
                <a:gd name="T69" fmla="*/ 9 h 475"/>
                <a:gd name="T70" fmla="*/ 4 w 518"/>
                <a:gd name="T71" fmla="*/ 10 h 475"/>
                <a:gd name="T72" fmla="*/ 5 w 518"/>
                <a:gd name="T73" fmla="*/ 10 h 475"/>
                <a:gd name="T74" fmla="*/ 6 w 518"/>
                <a:gd name="T75" fmla="*/ 10 h 475"/>
                <a:gd name="T76" fmla="*/ 7 w 518"/>
                <a:gd name="T77" fmla="*/ 9 h 475"/>
                <a:gd name="T78" fmla="*/ 8 w 518"/>
                <a:gd name="T79" fmla="*/ 9 h 475"/>
                <a:gd name="T80" fmla="*/ 9 w 518"/>
                <a:gd name="T81" fmla="*/ 9 h 475"/>
                <a:gd name="T82" fmla="*/ 10 w 518"/>
                <a:gd name="T83" fmla="*/ 8 h 475"/>
                <a:gd name="T84" fmla="*/ 10 w 518"/>
                <a:gd name="T85" fmla="*/ 7 h 475"/>
                <a:gd name="T86" fmla="*/ 10 w 518"/>
                <a:gd name="T87" fmla="*/ 6 h 475"/>
                <a:gd name="T88" fmla="*/ 11 w 518"/>
                <a:gd name="T89" fmla="*/ 5 h 475"/>
                <a:gd name="T90" fmla="*/ 10 w 518"/>
                <a:gd name="T91" fmla="*/ 4 h 475"/>
                <a:gd name="T92" fmla="*/ 9 w 518"/>
                <a:gd name="T93" fmla="*/ 3 h 4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8" h="475">
                  <a:moveTo>
                    <a:pt x="446" y="169"/>
                  </a:moveTo>
                  <a:lnTo>
                    <a:pt x="428" y="173"/>
                  </a:lnTo>
                  <a:lnTo>
                    <a:pt x="412" y="182"/>
                  </a:lnTo>
                  <a:lnTo>
                    <a:pt x="398" y="199"/>
                  </a:lnTo>
                  <a:lnTo>
                    <a:pt x="366" y="246"/>
                  </a:lnTo>
                  <a:lnTo>
                    <a:pt x="326" y="285"/>
                  </a:lnTo>
                  <a:lnTo>
                    <a:pt x="274" y="307"/>
                  </a:lnTo>
                  <a:lnTo>
                    <a:pt x="233" y="309"/>
                  </a:lnTo>
                  <a:lnTo>
                    <a:pt x="193" y="296"/>
                  </a:lnTo>
                  <a:lnTo>
                    <a:pt x="163" y="269"/>
                  </a:lnTo>
                  <a:lnTo>
                    <a:pt x="154" y="229"/>
                  </a:lnTo>
                  <a:lnTo>
                    <a:pt x="168" y="190"/>
                  </a:lnTo>
                  <a:lnTo>
                    <a:pt x="195" y="157"/>
                  </a:lnTo>
                  <a:lnTo>
                    <a:pt x="203" y="150"/>
                  </a:lnTo>
                  <a:lnTo>
                    <a:pt x="211" y="145"/>
                  </a:lnTo>
                  <a:lnTo>
                    <a:pt x="218" y="139"/>
                  </a:lnTo>
                  <a:lnTo>
                    <a:pt x="232" y="132"/>
                  </a:lnTo>
                  <a:lnTo>
                    <a:pt x="246" y="124"/>
                  </a:lnTo>
                  <a:lnTo>
                    <a:pt x="261" y="120"/>
                  </a:lnTo>
                  <a:lnTo>
                    <a:pt x="273" y="115"/>
                  </a:lnTo>
                  <a:lnTo>
                    <a:pt x="287" y="113"/>
                  </a:lnTo>
                  <a:lnTo>
                    <a:pt x="298" y="112"/>
                  </a:lnTo>
                  <a:lnTo>
                    <a:pt x="326" y="119"/>
                  </a:lnTo>
                  <a:lnTo>
                    <a:pt x="330" y="140"/>
                  </a:lnTo>
                  <a:lnTo>
                    <a:pt x="326" y="170"/>
                  </a:lnTo>
                  <a:lnTo>
                    <a:pt x="328" y="183"/>
                  </a:lnTo>
                  <a:lnTo>
                    <a:pt x="339" y="191"/>
                  </a:lnTo>
                  <a:lnTo>
                    <a:pt x="354" y="186"/>
                  </a:lnTo>
                  <a:lnTo>
                    <a:pt x="371" y="165"/>
                  </a:lnTo>
                  <a:lnTo>
                    <a:pt x="386" y="143"/>
                  </a:lnTo>
                  <a:lnTo>
                    <a:pt x="397" y="119"/>
                  </a:lnTo>
                  <a:lnTo>
                    <a:pt x="401" y="99"/>
                  </a:lnTo>
                  <a:lnTo>
                    <a:pt x="401" y="79"/>
                  </a:lnTo>
                  <a:lnTo>
                    <a:pt x="394" y="58"/>
                  </a:lnTo>
                  <a:lnTo>
                    <a:pt x="357" y="21"/>
                  </a:lnTo>
                  <a:lnTo>
                    <a:pt x="308" y="4"/>
                  </a:lnTo>
                  <a:lnTo>
                    <a:pt x="255" y="0"/>
                  </a:lnTo>
                  <a:lnTo>
                    <a:pt x="213" y="5"/>
                  </a:lnTo>
                  <a:lnTo>
                    <a:pt x="174" y="14"/>
                  </a:lnTo>
                  <a:lnTo>
                    <a:pt x="138" y="29"/>
                  </a:lnTo>
                  <a:lnTo>
                    <a:pt x="105" y="47"/>
                  </a:lnTo>
                  <a:lnTo>
                    <a:pt x="77" y="72"/>
                  </a:lnTo>
                  <a:lnTo>
                    <a:pt x="52" y="99"/>
                  </a:lnTo>
                  <a:lnTo>
                    <a:pt x="31" y="131"/>
                  </a:lnTo>
                  <a:lnTo>
                    <a:pt x="16" y="166"/>
                  </a:lnTo>
                  <a:lnTo>
                    <a:pt x="5" y="206"/>
                  </a:lnTo>
                  <a:lnTo>
                    <a:pt x="0" y="247"/>
                  </a:lnTo>
                  <a:lnTo>
                    <a:pt x="2" y="278"/>
                  </a:lnTo>
                  <a:lnTo>
                    <a:pt x="6" y="305"/>
                  </a:lnTo>
                  <a:lnTo>
                    <a:pt x="13" y="331"/>
                  </a:lnTo>
                  <a:lnTo>
                    <a:pt x="23" y="354"/>
                  </a:lnTo>
                  <a:lnTo>
                    <a:pt x="37" y="376"/>
                  </a:lnTo>
                  <a:lnTo>
                    <a:pt x="50" y="395"/>
                  </a:lnTo>
                  <a:lnTo>
                    <a:pt x="69" y="412"/>
                  </a:lnTo>
                  <a:lnTo>
                    <a:pt x="88" y="428"/>
                  </a:lnTo>
                  <a:lnTo>
                    <a:pt x="110" y="442"/>
                  </a:lnTo>
                  <a:lnTo>
                    <a:pt x="132" y="452"/>
                  </a:lnTo>
                  <a:lnTo>
                    <a:pt x="156" y="461"/>
                  </a:lnTo>
                  <a:lnTo>
                    <a:pt x="180" y="468"/>
                  </a:lnTo>
                  <a:lnTo>
                    <a:pt x="206" y="471"/>
                  </a:lnTo>
                  <a:lnTo>
                    <a:pt x="232" y="473"/>
                  </a:lnTo>
                  <a:lnTo>
                    <a:pt x="258" y="475"/>
                  </a:lnTo>
                  <a:lnTo>
                    <a:pt x="285" y="473"/>
                  </a:lnTo>
                  <a:lnTo>
                    <a:pt x="312" y="469"/>
                  </a:lnTo>
                  <a:lnTo>
                    <a:pt x="337" y="463"/>
                  </a:lnTo>
                  <a:lnTo>
                    <a:pt x="363" y="455"/>
                  </a:lnTo>
                  <a:lnTo>
                    <a:pt x="387" y="445"/>
                  </a:lnTo>
                  <a:lnTo>
                    <a:pt x="410" y="434"/>
                  </a:lnTo>
                  <a:lnTo>
                    <a:pt x="431" y="419"/>
                  </a:lnTo>
                  <a:lnTo>
                    <a:pt x="451" y="403"/>
                  </a:lnTo>
                  <a:lnTo>
                    <a:pt x="468" y="384"/>
                  </a:lnTo>
                  <a:lnTo>
                    <a:pt x="484" y="363"/>
                  </a:lnTo>
                  <a:lnTo>
                    <a:pt x="495" y="341"/>
                  </a:lnTo>
                  <a:lnTo>
                    <a:pt x="506" y="316"/>
                  </a:lnTo>
                  <a:lnTo>
                    <a:pt x="513" y="290"/>
                  </a:lnTo>
                  <a:lnTo>
                    <a:pt x="517" y="262"/>
                  </a:lnTo>
                  <a:lnTo>
                    <a:pt x="518" y="232"/>
                  </a:lnTo>
                  <a:lnTo>
                    <a:pt x="506" y="196"/>
                  </a:lnTo>
                  <a:lnTo>
                    <a:pt x="479" y="174"/>
                  </a:lnTo>
                  <a:lnTo>
                    <a:pt x="446"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9" name="Freeform 472">
              <a:extLst>
                <a:ext uri="{FF2B5EF4-FFF2-40B4-BE49-F238E27FC236}">
                  <a16:creationId xmlns:a16="http://schemas.microsoft.com/office/drawing/2014/main" id="{CD9D2743-CF7E-7A38-83BC-EC9210E376BF}"/>
                </a:ext>
              </a:extLst>
            </p:cNvPr>
            <p:cNvSpPr>
              <a:spLocks noEditPoints="1"/>
            </p:cNvSpPr>
            <p:nvPr/>
          </p:nvSpPr>
          <p:spPr bwMode="auto">
            <a:xfrm>
              <a:off x="2598" y="3498"/>
              <a:ext cx="72" cy="108"/>
            </a:xfrm>
            <a:custGeom>
              <a:avLst/>
              <a:gdLst>
                <a:gd name="T0" fmla="*/ 8 w 506"/>
                <a:gd name="T1" fmla="*/ 1 h 756"/>
                <a:gd name="T2" fmla="*/ 4 w 506"/>
                <a:gd name="T3" fmla="*/ 0 h 756"/>
                <a:gd name="T4" fmla="*/ 2 w 506"/>
                <a:gd name="T5" fmla="*/ 2 h 756"/>
                <a:gd name="T6" fmla="*/ 2 w 506"/>
                <a:gd name="T7" fmla="*/ 6 h 756"/>
                <a:gd name="T8" fmla="*/ 2 w 506"/>
                <a:gd name="T9" fmla="*/ 7 h 756"/>
                <a:gd name="T10" fmla="*/ 0 w 506"/>
                <a:gd name="T11" fmla="*/ 11 h 756"/>
                <a:gd name="T12" fmla="*/ 1 w 506"/>
                <a:gd name="T13" fmla="*/ 14 h 756"/>
                <a:gd name="T14" fmla="*/ 4 w 506"/>
                <a:gd name="T15" fmla="*/ 15 h 756"/>
                <a:gd name="T16" fmla="*/ 8 w 506"/>
                <a:gd name="T17" fmla="*/ 14 h 756"/>
                <a:gd name="T18" fmla="*/ 9 w 506"/>
                <a:gd name="T19" fmla="*/ 10 h 756"/>
                <a:gd name="T20" fmla="*/ 9 w 506"/>
                <a:gd name="T21" fmla="*/ 8 h 756"/>
                <a:gd name="T22" fmla="*/ 9 w 506"/>
                <a:gd name="T23" fmla="*/ 7 h 756"/>
                <a:gd name="T24" fmla="*/ 10 w 506"/>
                <a:gd name="T25" fmla="*/ 5 h 756"/>
                <a:gd name="T26" fmla="*/ 6 w 506"/>
                <a:gd name="T27" fmla="*/ 11 h 756"/>
                <a:gd name="T28" fmla="*/ 6 w 506"/>
                <a:gd name="T29" fmla="*/ 12 h 756"/>
                <a:gd name="T30" fmla="*/ 6 w 506"/>
                <a:gd name="T31" fmla="*/ 12 h 756"/>
                <a:gd name="T32" fmla="*/ 6 w 506"/>
                <a:gd name="T33" fmla="*/ 12 h 756"/>
                <a:gd name="T34" fmla="*/ 6 w 506"/>
                <a:gd name="T35" fmla="*/ 12 h 756"/>
                <a:gd name="T36" fmla="*/ 6 w 506"/>
                <a:gd name="T37" fmla="*/ 13 h 756"/>
                <a:gd name="T38" fmla="*/ 5 w 506"/>
                <a:gd name="T39" fmla="*/ 13 h 756"/>
                <a:gd name="T40" fmla="*/ 5 w 506"/>
                <a:gd name="T41" fmla="*/ 13 h 756"/>
                <a:gd name="T42" fmla="*/ 5 w 506"/>
                <a:gd name="T43" fmla="*/ 13 h 756"/>
                <a:gd name="T44" fmla="*/ 5 w 506"/>
                <a:gd name="T45" fmla="*/ 13 h 756"/>
                <a:gd name="T46" fmla="*/ 4 w 506"/>
                <a:gd name="T47" fmla="*/ 13 h 756"/>
                <a:gd name="T48" fmla="*/ 4 w 506"/>
                <a:gd name="T49" fmla="*/ 13 h 756"/>
                <a:gd name="T50" fmla="*/ 4 w 506"/>
                <a:gd name="T51" fmla="*/ 13 h 756"/>
                <a:gd name="T52" fmla="*/ 3 w 506"/>
                <a:gd name="T53" fmla="*/ 12 h 756"/>
                <a:gd name="T54" fmla="*/ 3 w 506"/>
                <a:gd name="T55" fmla="*/ 12 h 756"/>
                <a:gd name="T56" fmla="*/ 3 w 506"/>
                <a:gd name="T57" fmla="*/ 12 h 756"/>
                <a:gd name="T58" fmla="*/ 3 w 506"/>
                <a:gd name="T59" fmla="*/ 12 h 756"/>
                <a:gd name="T60" fmla="*/ 3 w 506"/>
                <a:gd name="T61" fmla="*/ 12 h 756"/>
                <a:gd name="T62" fmla="*/ 3 w 506"/>
                <a:gd name="T63" fmla="*/ 12 h 756"/>
                <a:gd name="T64" fmla="*/ 2 w 506"/>
                <a:gd name="T65" fmla="*/ 11 h 756"/>
                <a:gd name="T66" fmla="*/ 2 w 506"/>
                <a:gd name="T67" fmla="*/ 11 h 756"/>
                <a:gd name="T68" fmla="*/ 3 w 506"/>
                <a:gd name="T69" fmla="*/ 10 h 756"/>
                <a:gd name="T70" fmla="*/ 3 w 506"/>
                <a:gd name="T71" fmla="*/ 10 h 756"/>
                <a:gd name="T72" fmla="*/ 3 w 506"/>
                <a:gd name="T73" fmla="*/ 10 h 756"/>
                <a:gd name="T74" fmla="*/ 4 w 506"/>
                <a:gd name="T75" fmla="*/ 7 h 756"/>
                <a:gd name="T76" fmla="*/ 5 w 506"/>
                <a:gd name="T77" fmla="*/ 5 h 756"/>
                <a:gd name="T78" fmla="*/ 5 w 506"/>
                <a:gd name="T79" fmla="*/ 4 h 756"/>
                <a:gd name="T80" fmla="*/ 5 w 506"/>
                <a:gd name="T81" fmla="*/ 4 h 756"/>
                <a:gd name="T82" fmla="*/ 5 w 506"/>
                <a:gd name="T83" fmla="*/ 4 h 756"/>
                <a:gd name="T84" fmla="*/ 5 w 506"/>
                <a:gd name="T85" fmla="*/ 3 h 756"/>
                <a:gd name="T86" fmla="*/ 5 w 506"/>
                <a:gd name="T87" fmla="*/ 3 h 756"/>
                <a:gd name="T88" fmla="*/ 6 w 506"/>
                <a:gd name="T89" fmla="*/ 3 h 756"/>
                <a:gd name="T90" fmla="*/ 6 w 506"/>
                <a:gd name="T91" fmla="*/ 3 h 756"/>
                <a:gd name="T92" fmla="*/ 6 w 506"/>
                <a:gd name="T93" fmla="*/ 3 h 756"/>
                <a:gd name="T94" fmla="*/ 6 w 506"/>
                <a:gd name="T95" fmla="*/ 3 h 756"/>
                <a:gd name="T96" fmla="*/ 7 w 506"/>
                <a:gd name="T97" fmla="*/ 3 h 756"/>
                <a:gd name="T98" fmla="*/ 8 w 506"/>
                <a:gd name="T99" fmla="*/ 5 h 756"/>
                <a:gd name="T100" fmla="*/ 8 w 506"/>
                <a:gd name="T101" fmla="*/ 7 h 756"/>
                <a:gd name="T102" fmla="*/ 6 w 506"/>
                <a:gd name="T103" fmla="*/ 8 h 756"/>
                <a:gd name="T104" fmla="*/ 6 w 506"/>
                <a:gd name="T105" fmla="*/ 10 h 756"/>
                <a:gd name="T106" fmla="*/ 6 w 506"/>
                <a:gd name="T107" fmla="*/ 10 h 756"/>
                <a:gd name="T108" fmla="*/ 6 w 506"/>
                <a:gd name="T109" fmla="*/ 10 h 756"/>
                <a:gd name="T110" fmla="*/ 6 w 506"/>
                <a:gd name="T111" fmla="*/ 11 h 756"/>
                <a:gd name="T112" fmla="*/ 6 w 506"/>
                <a:gd name="T113" fmla="*/ 11 h 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06" h="756">
                  <a:moveTo>
                    <a:pt x="500" y="154"/>
                  </a:moveTo>
                  <a:lnTo>
                    <a:pt x="485" y="114"/>
                  </a:lnTo>
                  <a:lnTo>
                    <a:pt x="458" y="78"/>
                  </a:lnTo>
                  <a:lnTo>
                    <a:pt x="426" y="50"/>
                  </a:lnTo>
                  <a:lnTo>
                    <a:pt x="389" y="27"/>
                  </a:lnTo>
                  <a:lnTo>
                    <a:pt x="349" y="11"/>
                  </a:lnTo>
                  <a:lnTo>
                    <a:pt x="305" y="1"/>
                  </a:lnTo>
                  <a:lnTo>
                    <a:pt x="260" y="0"/>
                  </a:lnTo>
                  <a:lnTo>
                    <a:pt x="217" y="9"/>
                  </a:lnTo>
                  <a:lnTo>
                    <a:pt x="176" y="26"/>
                  </a:lnTo>
                  <a:lnTo>
                    <a:pt x="138" y="51"/>
                  </a:lnTo>
                  <a:lnTo>
                    <a:pt x="110" y="82"/>
                  </a:lnTo>
                  <a:lnTo>
                    <a:pt x="92" y="117"/>
                  </a:lnTo>
                  <a:lnTo>
                    <a:pt x="81" y="157"/>
                  </a:lnTo>
                  <a:lnTo>
                    <a:pt x="77" y="198"/>
                  </a:lnTo>
                  <a:lnTo>
                    <a:pt x="82" y="239"/>
                  </a:lnTo>
                  <a:lnTo>
                    <a:pt x="92" y="280"/>
                  </a:lnTo>
                  <a:lnTo>
                    <a:pt x="106" y="316"/>
                  </a:lnTo>
                  <a:lnTo>
                    <a:pt x="107" y="319"/>
                  </a:lnTo>
                  <a:lnTo>
                    <a:pt x="109" y="323"/>
                  </a:lnTo>
                  <a:lnTo>
                    <a:pt x="111" y="326"/>
                  </a:lnTo>
                  <a:lnTo>
                    <a:pt x="77" y="356"/>
                  </a:lnTo>
                  <a:lnTo>
                    <a:pt x="49" y="392"/>
                  </a:lnTo>
                  <a:lnTo>
                    <a:pt x="26" y="432"/>
                  </a:lnTo>
                  <a:lnTo>
                    <a:pt x="9" y="474"/>
                  </a:lnTo>
                  <a:lnTo>
                    <a:pt x="0" y="517"/>
                  </a:lnTo>
                  <a:lnTo>
                    <a:pt x="0" y="562"/>
                  </a:lnTo>
                  <a:lnTo>
                    <a:pt x="8" y="605"/>
                  </a:lnTo>
                  <a:lnTo>
                    <a:pt x="25" y="643"/>
                  </a:lnTo>
                  <a:lnTo>
                    <a:pt x="49" y="678"/>
                  </a:lnTo>
                  <a:lnTo>
                    <a:pt x="80" y="707"/>
                  </a:lnTo>
                  <a:lnTo>
                    <a:pt x="115" y="730"/>
                  </a:lnTo>
                  <a:lnTo>
                    <a:pt x="156" y="747"/>
                  </a:lnTo>
                  <a:lnTo>
                    <a:pt x="205" y="756"/>
                  </a:lnTo>
                  <a:lnTo>
                    <a:pt x="253" y="756"/>
                  </a:lnTo>
                  <a:lnTo>
                    <a:pt x="300" y="746"/>
                  </a:lnTo>
                  <a:lnTo>
                    <a:pt x="344" y="725"/>
                  </a:lnTo>
                  <a:lnTo>
                    <a:pt x="383" y="696"/>
                  </a:lnTo>
                  <a:lnTo>
                    <a:pt x="409" y="665"/>
                  </a:lnTo>
                  <a:lnTo>
                    <a:pt x="429" y="629"/>
                  </a:lnTo>
                  <a:lnTo>
                    <a:pt x="442" y="589"/>
                  </a:lnTo>
                  <a:lnTo>
                    <a:pt x="450" y="546"/>
                  </a:lnTo>
                  <a:lnTo>
                    <a:pt x="452" y="504"/>
                  </a:lnTo>
                  <a:lnTo>
                    <a:pt x="450" y="460"/>
                  </a:lnTo>
                  <a:lnTo>
                    <a:pt x="441" y="419"/>
                  </a:lnTo>
                  <a:lnTo>
                    <a:pt x="427" y="383"/>
                  </a:lnTo>
                  <a:lnTo>
                    <a:pt x="424" y="378"/>
                  </a:lnTo>
                  <a:lnTo>
                    <a:pt x="421" y="373"/>
                  </a:lnTo>
                  <a:lnTo>
                    <a:pt x="417" y="369"/>
                  </a:lnTo>
                  <a:lnTo>
                    <a:pt x="422" y="367"/>
                  </a:lnTo>
                  <a:lnTo>
                    <a:pt x="427" y="365"/>
                  </a:lnTo>
                  <a:lnTo>
                    <a:pt x="432" y="360"/>
                  </a:lnTo>
                  <a:lnTo>
                    <a:pt x="462" y="325"/>
                  </a:lnTo>
                  <a:lnTo>
                    <a:pt x="485" y="286"/>
                  </a:lnTo>
                  <a:lnTo>
                    <a:pt x="500" y="244"/>
                  </a:lnTo>
                  <a:lnTo>
                    <a:pt x="506" y="201"/>
                  </a:lnTo>
                  <a:lnTo>
                    <a:pt x="500" y="154"/>
                  </a:lnTo>
                  <a:close/>
                  <a:moveTo>
                    <a:pt x="311" y="552"/>
                  </a:moveTo>
                  <a:lnTo>
                    <a:pt x="311" y="557"/>
                  </a:lnTo>
                  <a:lnTo>
                    <a:pt x="309" y="567"/>
                  </a:lnTo>
                  <a:lnTo>
                    <a:pt x="308" y="575"/>
                  </a:lnTo>
                  <a:lnTo>
                    <a:pt x="307" y="577"/>
                  </a:lnTo>
                  <a:lnTo>
                    <a:pt x="306" y="580"/>
                  </a:lnTo>
                  <a:lnTo>
                    <a:pt x="306" y="583"/>
                  </a:lnTo>
                  <a:lnTo>
                    <a:pt x="305" y="583"/>
                  </a:lnTo>
                  <a:lnTo>
                    <a:pt x="305" y="584"/>
                  </a:lnTo>
                  <a:lnTo>
                    <a:pt x="302" y="589"/>
                  </a:lnTo>
                  <a:lnTo>
                    <a:pt x="298" y="595"/>
                  </a:lnTo>
                  <a:lnTo>
                    <a:pt x="294" y="599"/>
                  </a:lnTo>
                  <a:lnTo>
                    <a:pt x="292" y="602"/>
                  </a:lnTo>
                  <a:lnTo>
                    <a:pt x="289" y="606"/>
                  </a:lnTo>
                  <a:lnTo>
                    <a:pt x="286" y="609"/>
                  </a:lnTo>
                  <a:lnTo>
                    <a:pt x="285" y="610"/>
                  </a:lnTo>
                  <a:lnTo>
                    <a:pt x="284" y="610"/>
                  </a:lnTo>
                  <a:lnTo>
                    <a:pt x="283" y="612"/>
                  </a:lnTo>
                  <a:lnTo>
                    <a:pt x="283" y="613"/>
                  </a:lnTo>
                  <a:lnTo>
                    <a:pt x="282" y="613"/>
                  </a:lnTo>
                  <a:lnTo>
                    <a:pt x="281" y="614"/>
                  </a:lnTo>
                  <a:lnTo>
                    <a:pt x="275" y="616"/>
                  </a:lnTo>
                  <a:lnTo>
                    <a:pt x="271" y="620"/>
                  </a:lnTo>
                  <a:lnTo>
                    <a:pt x="266" y="622"/>
                  </a:lnTo>
                  <a:lnTo>
                    <a:pt x="261" y="623"/>
                  </a:lnTo>
                  <a:lnTo>
                    <a:pt x="258" y="625"/>
                  </a:lnTo>
                  <a:lnTo>
                    <a:pt x="255" y="625"/>
                  </a:lnTo>
                  <a:lnTo>
                    <a:pt x="251" y="626"/>
                  </a:lnTo>
                  <a:lnTo>
                    <a:pt x="248" y="627"/>
                  </a:lnTo>
                  <a:lnTo>
                    <a:pt x="244" y="629"/>
                  </a:lnTo>
                  <a:lnTo>
                    <a:pt x="242" y="629"/>
                  </a:lnTo>
                  <a:lnTo>
                    <a:pt x="240" y="629"/>
                  </a:lnTo>
                  <a:lnTo>
                    <a:pt x="236" y="629"/>
                  </a:lnTo>
                  <a:lnTo>
                    <a:pt x="233" y="629"/>
                  </a:lnTo>
                  <a:lnTo>
                    <a:pt x="228" y="629"/>
                  </a:lnTo>
                  <a:lnTo>
                    <a:pt x="226" y="629"/>
                  </a:lnTo>
                  <a:lnTo>
                    <a:pt x="223" y="629"/>
                  </a:lnTo>
                  <a:lnTo>
                    <a:pt x="219" y="629"/>
                  </a:lnTo>
                  <a:lnTo>
                    <a:pt x="215" y="629"/>
                  </a:lnTo>
                  <a:lnTo>
                    <a:pt x="210" y="627"/>
                  </a:lnTo>
                  <a:lnTo>
                    <a:pt x="203" y="626"/>
                  </a:lnTo>
                  <a:lnTo>
                    <a:pt x="198" y="625"/>
                  </a:lnTo>
                  <a:lnTo>
                    <a:pt x="192" y="624"/>
                  </a:lnTo>
                  <a:lnTo>
                    <a:pt x="186" y="622"/>
                  </a:lnTo>
                  <a:lnTo>
                    <a:pt x="181" y="620"/>
                  </a:lnTo>
                  <a:lnTo>
                    <a:pt x="178" y="620"/>
                  </a:lnTo>
                  <a:lnTo>
                    <a:pt x="176" y="617"/>
                  </a:lnTo>
                  <a:lnTo>
                    <a:pt x="174" y="616"/>
                  </a:lnTo>
                  <a:lnTo>
                    <a:pt x="168" y="614"/>
                  </a:lnTo>
                  <a:lnTo>
                    <a:pt x="163" y="610"/>
                  </a:lnTo>
                  <a:lnTo>
                    <a:pt x="156" y="607"/>
                  </a:lnTo>
                  <a:lnTo>
                    <a:pt x="156" y="606"/>
                  </a:lnTo>
                  <a:lnTo>
                    <a:pt x="155" y="605"/>
                  </a:lnTo>
                  <a:lnTo>
                    <a:pt x="153" y="605"/>
                  </a:lnTo>
                  <a:lnTo>
                    <a:pt x="152" y="604"/>
                  </a:lnTo>
                  <a:lnTo>
                    <a:pt x="151" y="602"/>
                  </a:lnTo>
                  <a:lnTo>
                    <a:pt x="148" y="599"/>
                  </a:lnTo>
                  <a:lnTo>
                    <a:pt x="145" y="597"/>
                  </a:lnTo>
                  <a:lnTo>
                    <a:pt x="143" y="593"/>
                  </a:lnTo>
                  <a:lnTo>
                    <a:pt x="140" y="590"/>
                  </a:lnTo>
                  <a:lnTo>
                    <a:pt x="138" y="588"/>
                  </a:lnTo>
                  <a:lnTo>
                    <a:pt x="133" y="581"/>
                  </a:lnTo>
                  <a:lnTo>
                    <a:pt x="130" y="576"/>
                  </a:lnTo>
                  <a:lnTo>
                    <a:pt x="130" y="573"/>
                  </a:lnTo>
                  <a:lnTo>
                    <a:pt x="127" y="571"/>
                  </a:lnTo>
                  <a:lnTo>
                    <a:pt x="126" y="568"/>
                  </a:lnTo>
                  <a:lnTo>
                    <a:pt x="124" y="560"/>
                  </a:lnTo>
                  <a:lnTo>
                    <a:pt x="122" y="552"/>
                  </a:lnTo>
                  <a:lnTo>
                    <a:pt x="120" y="546"/>
                  </a:lnTo>
                  <a:lnTo>
                    <a:pt x="120" y="541"/>
                  </a:lnTo>
                  <a:lnTo>
                    <a:pt x="119" y="538"/>
                  </a:lnTo>
                  <a:lnTo>
                    <a:pt x="119" y="535"/>
                  </a:lnTo>
                  <a:lnTo>
                    <a:pt x="119" y="529"/>
                  </a:lnTo>
                  <a:lnTo>
                    <a:pt x="120" y="522"/>
                  </a:lnTo>
                  <a:lnTo>
                    <a:pt x="120" y="516"/>
                  </a:lnTo>
                  <a:lnTo>
                    <a:pt x="122" y="512"/>
                  </a:lnTo>
                  <a:lnTo>
                    <a:pt x="124" y="504"/>
                  </a:lnTo>
                  <a:lnTo>
                    <a:pt x="124" y="498"/>
                  </a:lnTo>
                  <a:lnTo>
                    <a:pt x="126" y="491"/>
                  </a:lnTo>
                  <a:lnTo>
                    <a:pt x="127" y="486"/>
                  </a:lnTo>
                  <a:lnTo>
                    <a:pt x="130" y="481"/>
                  </a:lnTo>
                  <a:lnTo>
                    <a:pt x="130" y="479"/>
                  </a:lnTo>
                  <a:lnTo>
                    <a:pt x="132" y="474"/>
                  </a:lnTo>
                  <a:lnTo>
                    <a:pt x="133" y="471"/>
                  </a:lnTo>
                  <a:lnTo>
                    <a:pt x="156" y="426"/>
                  </a:lnTo>
                  <a:lnTo>
                    <a:pt x="180" y="381"/>
                  </a:lnTo>
                  <a:lnTo>
                    <a:pt x="200" y="334"/>
                  </a:lnTo>
                  <a:lnTo>
                    <a:pt x="216" y="320"/>
                  </a:lnTo>
                  <a:lnTo>
                    <a:pt x="225" y="303"/>
                  </a:lnTo>
                  <a:lnTo>
                    <a:pt x="230" y="282"/>
                  </a:lnTo>
                  <a:lnTo>
                    <a:pt x="231" y="265"/>
                  </a:lnTo>
                  <a:lnTo>
                    <a:pt x="231" y="249"/>
                  </a:lnTo>
                  <a:lnTo>
                    <a:pt x="231" y="232"/>
                  </a:lnTo>
                  <a:lnTo>
                    <a:pt x="231" y="226"/>
                  </a:lnTo>
                  <a:lnTo>
                    <a:pt x="231" y="220"/>
                  </a:lnTo>
                  <a:lnTo>
                    <a:pt x="231" y="214"/>
                  </a:lnTo>
                  <a:lnTo>
                    <a:pt x="231" y="210"/>
                  </a:lnTo>
                  <a:lnTo>
                    <a:pt x="231" y="203"/>
                  </a:lnTo>
                  <a:lnTo>
                    <a:pt x="232" y="198"/>
                  </a:lnTo>
                  <a:lnTo>
                    <a:pt x="235" y="187"/>
                  </a:lnTo>
                  <a:lnTo>
                    <a:pt x="238" y="177"/>
                  </a:lnTo>
                  <a:lnTo>
                    <a:pt x="238" y="176"/>
                  </a:lnTo>
                  <a:lnTo>
                    <a:pt x="240" y="172"/>
                  </a:lnTo>
                  <a:lnTo>
                    <a:pt x="242" y="167"/>
                  </a:lnTo>
                  <a:lnTo>
                    <a:pt x="244" y="164"/>
                  </a:lnTo>
                  <a:lnTo>
                    <a:pt x="246" y="161"/>
                  </a:lnTo>
                  <a:lnTo>
                    <a:pt x="246" y="160"/>
                  </a:lnTo>
                  <a:lnTo>
                    <a:pt x="247" y="159"/>
                  </a:lnTo>
                  <a:lnTo>
                    <a:pt x="255" y="151"/>
                  </a:lnTo>
                  <a:lnTo>
                    <a:pt x="263" y="147"/>
                  </a:lnTo>
                  <a:lnTo>
                    <a:pt x="273" y="143"/>
                  </a:lnTo>
                  <a:lnTo>
                    <a:pt x="276" y="143"/>
                  </a:lnTo>
                  <a:lnTo>
                    <a:pt x="280" y="141"/>
                  </a:lnTo>
                  <a:lnTo>
                    <a:pt x="283" y="141"/>
                  </a:lnTo>
                  <a:lnTo>
                    <a:pt x="284" y="141"/>
                  </a:lnTo>
                  <a:lnTo>
                    <a:pt x="285" y="140"/>
                  </a:lnTo>
                  <a:lnTo>
                    <a:pt x="286" y="140"/>
                  </a:lnTo>
                  <a:lnTo>
                    <a:pt x="289" y="140"/>
                  </a:lnTo>
                  <a:lnTo>
                    <a:pt x="301" y="140"/>
                  </a:lnTo>
                  <a:lnTo>
                    <a:pt x="309" y="140"/>
                  </a:lnTo>
                  <a:lnTo>
                    <a:pt x="313" y="141"/>
                  </a:lnTo>
                  <a:lnTo>
                    <a:pt x="332" y="145"/>
                  </a:lnTo>
                  <a:lnTo>
                    <a:pt x="347" y="151"/>
                  </a:lnTo>
                  <a:lnTo>
                    <a:pt x="360" y="159"/>
                  </a:lnTo>
                  <a:lnTo>
                    <a:pt x="372" y="168"/>
                  </a:lnTo>
                  <a:lnTo>
                    <a:pt x="384" y="181"/>
                  </a:lnTo>
                  <a:lnTo>
                    <a:pt x="396" y="192"/>
                  </a:lnTo>
                  <a:lnTo>
                    <a:pt x="409" y="234"/>
                  </a:lnTo>
                  <a:lnTo>
                    <a:pt x="402" y="280"/>
                  </a:lnTo>
                  <a:lnTo>
                    <a:pt x="384" y="324"/>
                  </a:lnTo>
                  <a:lnTo>
                    <a:pt x="381" y="330"/>
                  </a:lnTo>
                  <a:lnTo>
                    <a:pt x="381" y="335"/>
                  </a:lnTo>
                  <a:lnTo>
                    <a:pt x="381" y="341"/>
                  </a:lnTo>
                  <a:lnTo>
                    <a:pt x="347" y="338"/>
                  </a:lnTo>
                  <a:lnTo>
                    <a:pt x="316" y="349"/>
                  </a:lnTo>
                  <a:lnTo>
                    <a:pt x="299" y="380"/>
                  </a:lnTo>
                  <a:lnTo>
                    <a:pt x="296" y="410"/>
                  </a:lnTo>
                  <a:lnTo>
                    <a:pt x="298" y="439"/>
                  </a:lnTo>
                  <a:lnTo>
                    <a:pt x="304" y="468"/>
                  </a:lnTo>
                  <a:lnTo>
                    <a:pt x="304" y="471"/>
                  </a:lnTo>
                  <a:lnTo>
                    <a:pt x="304" y="472"/>
                  </a:lnTo>
                  <a:lnTo>
                    <a:pt x="305" y="474"/>
                  </a:lnTo>
                  <a:lnTo>
                    <a:pt x="307" y="483"/>
                  </a:lnTo>
                  <a:lnTo>
                    <a:pt x="309" y="493"/>
                  </a:lnTo>
                  <a:lnTo>
                    <a:pt x="310" y="504"/>
                  </a:lnTo>
                  <a:lnTo>
                    <a:pt x="311" y="506"/>
                  </a:lnTo>
                  <a:lnTo>
                    <a:pt x="311" y="510"/>
                  </a:lnTo>
                  <a:lnTo>
                    <a:pt x="311" y="514"/>
                  </a:lnTo>
                  <a:lnTo>
                    <a:pt x="311" y="519"/>
                  </a:lnTo>
                  <a:lnTo>
                    <a:pt x="313" y="525"/>
                  </a:lnTo>
                  <a:lnTo>
                    <a:pt x="313" y="531"/>
                  </a:lnTo>
                  <a:lnTo>
                    <a:pt x="313" y="538"/>
                  </a:lnTo>
                  <a:lnTo>
                    <a:pt x="313" y="544"/>
                  </a:lnTo>
                  <a:lnTo>
                    <a:pt x="311" y="5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0" name="Freeform 473">
              <a:extLst>
                <a:ext uri="{FF2B5EF4-FFF2-40B4-BE49-F238E27FC236}">
                  <a16:creationId xmlns:a16="http://schemas.microsoft.com/office/drawing/2014/main" id="{3F7F87BF-A833-075E-EAB2-0DEF29978097}"/>
                </a:ext>
              </a:extLst>
            </p:cNvPr>
            <p:cNvSpPr>
              <a:spLocks/>
            </p:cNvSpPr>
            <p:nvPr/>
          </p:nvSpPr>
          <p:spPr bwMode="auto">
            <a:xfrm>
              <a:off x="3402" y="1925"/>
              <a:ext cx="1" cy="1"/>
            </a:xfrm>
            <a:custGeom>
              <a:avLst/>
              <a:gdLst>
                <a:gd name="T0" fmla="*/ 0 w 5"/>
                <a:gd name="T1" fmla="*/ 0 h 5"/>
                <a:gd name="T2" fmla="*/ 0 w 5"/>
                <a:gd name="T3" fmla="*/ 0 h 5"/>
                <a:gd name="T4" fmla="*/ 0 w 5"/>
                <a:gd name="T5" fmla="*/ 0 h 5"/>
                <a:gd name="T6" fmla="*/ 0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1" y="2"/>
                  </a:moveTo>
                  <a:lnTo>
                    <a:pt x="0" y="0"/>
                  </a:lnTo>
                  <a:lnTo>
                    <a:pt x="5" y="5"/>
                  </a:lnTo>
                  <a:lnTo>
                    <a:pt x="1" y="2"/>
                  </a:lnTo>
                  <a:close/>
                </a:path>
              </a:pathLst>
            </a:custGeom>
            <a:solidFill>
              <a:srgbClr val="FF7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1" name="Freeform 474">
              <a:extLst>
                <a:ext uri="{FF2B5EF4-FFF2-40B4-BE49-F238E27FC236}">
                  <a16:creationId xmlns:a16="http://schemas.microsoft.com/office/drawing/2014/main" id="{D960EB44-9117-D54E-6E67-366C871AE2EB}"/>
                </a:ext>
              </a:extLst>
            </p:cNvPr>
            <p:cNvSpPr>
              <a:spLocks/>
            </p:cNvSpPr>
            <p:nvPr/>
          </p:nvSpPr>
          <p:spPr bwMode="auto">
            <a:xfrm>
              <a:off x="3402" y="1925"/>
              <a:ext cx="1" cy="1"/>
            </a:xfrm>
            <a:custGeom>
              <a:avLst/>
              <a:gdLst>
                <a:gd name="T0" fmla="*/ 0 w 5"/>
                <a:gd name="T1" fmla="*/ 0 h 5"/>
                <a:gd name="T2" fmla="*/ 0 w 5"/>
                <a:gd name="T3" fmla="*/ 0 h 5"/>
                <a:gd name="T4" fmla="*/ 0 w 5"/>
                <a:gd name="T5" fmla="*/ 0 h 5"/>
                <a:gd name="T6" fmla="*/ 0 w 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5">
                  <a:moveTo>
                    <a:pt x="1" y="2"/>
                  </a:moveTo>
                  <a:lnTo>
                    <a:pt x="0" y="0"/>
                  </a:lnTo>
                  <a:lnTo>
                    <a:pt x="5" y="5"/>
                  </a:lnTo>
                  <a:lnTo>
                    <a:pt x="1"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2" name="Line 475">
              <a:extLst>
                <a:ext uri="{FF2B5EF4-FFF2-40B4-BE49-F238E27FC236}">
                  <a16:creationId xmlns:a16="http://schemas.microsoft.com/office/drawing/2014/main" id="{97219DB3-3477-BC8C-452B-C75ED33FDAB8}"/>
                </a:ext>
              </a:extLst>
            </p:cNvPr>
            <p:cNvSpPr>
              <a:spLocks noChangeShapeType="1"/>
            </p:cNvSpPr>
            <p:nvPr/>
          </p:nvSpPr>
          <p:spPr bwMode="auto">
            <a:xfrm>
              <a:off x="3514" y="2522"/>
              <a:ext cx="1" cy="1"/>
            </a:xfrm>
            <a:prstGeom prst="line">
              <a:avLst/>
            </a:prstGeom>
            <a:noFill/>
            <a:ln w="0">
              <a:solidFill>
                <a:srgbClr val="FF7E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43" name="Line 476">
              <a:extLst>
                <a:ext uri="{FF2B5EF4-FFF2-40B4-BE49-F238E27FC236}">
                  <a16:creationId xmlns:a16="http://schemas.microsoft.com/office/drawing/2014/main" id="{4B6E7989-120A-36E3-CC1A-541B21263F35}"/>
                </a:ext>
              </a:extLst>
            </p:cNvPr>
            <p:cNvSpPr>
              <a:spLocks noChangeShapeType="1"/>
            </p:cNvSpPr>
            <p:nvPr/>
          </p:nvSpPr>
          <p:spPr bwMode="auto">
            <a:xfrm>
              <a:off x="3411" y="1935"/>
              <a:ext cx="1" cy="1"/>
            </a:xfrm>
            <a:prstGeom prst="line">
              <a:avLst/>
            </a:prstGeom>
            <a:noFill/>
            <a:ln w="0">
              <a:solidFill>
                <a:srgbClr val="FF7E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44" name="Freeform 477">
              <a:extLst>
                <a:ext uri="{FF2B5EF4-FFF2-40B4-BE49-F238E27FC236}">
                  <a16:creationId xmlns:a16="http://schemas.microsoft.com/office/drawing/2014/main" id="{FFDB2F14-A989-17EC-C066-37F7C0CA7A94}"/>
                </a:ext>
              </a:extLst>
            </p:cNvPr>
            <p:cNvSpPr>
              <a:spLocks noEditPoints="1"/>
            </p:cNvSpPr>
            <p:nvPr/>
          </p:nvSpPr>
          <p:spPr bwMode="auto">
            <a:xfrm>
              <a:off x="2908" y="1759"/>
              <a:ext cx="723" cy="856"/>
            </a:xfrm>
            <a:custGeom>
              <a:avLst/>
              <a:gdLst>
                <a:gd name="T0" fmla="*/ 74 w 5061"/>
                <a:gd name="T1" fmla="*/ 58 h 5995"/>
                <a:gd name="T2" fmla="*/ 78 w 5061"/>
                <a:gd name="T3" fmla="*/ 54 h 5995"/>
                <a:gd name="T4" fmla="*/ 83 w 5061"/>
                <a:gd name="T5" fmla="*/ 41 h 5995"/>
                <a:gd name="T6" fmla="*/ 72 w 5061"/>
                <a:gd name="T7" fmla="*/ 26 h 5995"/>
                <a:gd name="T8" fmla="*/ 70 w 5061"/>
                <a:gd name="T9" fmla="*/ 23 h 5995"/>
                <a:gd name="T10" fmla="*/ 54 w 5061"/>
                <a:gd name="T11" fmla="*/ 21 h 5995"/>
                <a:gd name="T12" fmla="*/ 44 w 5061"/>
                <a:gd name="T13" fmla="*/ 11 h 5995"/>
                <a:gd name="T14" fmla="*/ 31 w 5061"/>
                <a:gd name="T15" fmla="*/ 0 h 5995"/>
                <a:gd name="T16" fmla="*/ 15 w 5061"/>
                <a:gd name="T17" fmla="*/ 4 h 5995"/>
                <a:gd name="T18" fmla="*/ 9 w 5061"/>
                <a:gd name="T19" fmla="*/ 19 h 5995"/>
                <a:gd name="T20" fmla="*/ 20 w 5061"/>
                <a:gd name="T21" fmla="*/ 32 h 5995"/>
                <a:gd name="T22" fmla="*/ 22 w 5061"/>
                <a:gd name="T23" fmla="*/ 47 h 5995"/>
                <a:gd name="T24" fmla="*/ 6 w 5061"/>
                <a:gd name="T25" fmla="*/ 48 h 5995"/>
                <a:gd name="T26" fmla="*/ 1 w 5061"/>
                <a:gd name="T27" fmla="*/ 60 h 5995"/>
                <a:gd name="T28" fmla="*/ 15 w 5061"/>
                <a:gd name="T29" fmla="*/ 65 h 5995"/>
                <a:gd name="T30" fmla="*/ 32 w 5061"/>
                <a:gd name="T31" fmla="*/ 65 h 5995"/>
                <a:gd name="T32" fmla="*/ 34 w 5061"/>
                <a:gd name="T33" fmla="*/ 66 h 5995"/>
                <a:gd name="T34" fmla="*/ 21 w 5061"/>
                <a:gd name="T35" fmla="*/ 75 h 5995"/>
                <a:gd name="T36" fmla="*/ 17 w 5061"/>
                <a:gd name="T37" fmla="*/ 87 h 5995"/>
                <a:gd name="T38" fmla="*/ 17 w 5061"/>
                <a:gd name="T39" fmla="*/ 109 h 5995"/>
                <a:gd name="T40" fmla="*/ 23 w 5061"/>
                <a:gd name="T41" fmla="*/ 121 h 5995"/>
                <a:gd name="T42" fmla="*/ 37 w 5061"/>
                <a:gd name="T43" fmla="*/ 117 h 5995"/>
                <a:gd name="T44" fmla="*/ 39 w 5061"/>
                <a:gd name="T45" fmla="*/ 102 h 5995"/>
                <a:gd name="T46" fmla="*/ 43 w 5061"/>
                <a:gd name="T47" fmla="*/ 87 h 5995"/>
                <a:gd name="T48" fmla="*/ 55 w 5061"/>
                <a:gd name="T49" fmla="*/ 85 h 5995"/>
                <a:gd name="T50" fmla="*/ 57 w 5061"/>
                <a:gd name="T51" fmla="*/ 100 h 5995"/>
                <a:gd name="T52" fmla="*/ 90 w 5061"/>
                <a:gd name="T53" fmla="*/ 110 h 5995"/>
                <a:gd name="T54" fmla="*/ 103 w 5061"/>
                <a:gd name="T55" fmla="*/ 102 h 5995"/>
                <a:gd name="T56" fmla="*/ 94 w 5061"/>
                <a:gd name="T57" fmla="*/ 91 h 5995"/>
                <a:gd name="T58" fmla="*/ 93 w 5061"/>
                <a:gd name="T59" fmla="*/ 107 h 5995"/>
                <a:gd name="T60" fmla="*/ 74 w 5061"/>
                <a:gd name="T61" fmla="*/ 104 h 5995"/>
                <a:gd name="T62" fmla="*/ 59 w 5061"/>
                <a:gd name="T63" fmla="*/ 97 h 5995"/>
                <a:gd name="T64" fmla="*/ 58 w 5061"/>
                <a:gd name="T65" fmla="*/ 81 h 5995"/>
                <a:gd name="T66" fmla="*/ 48 w 5061"/>
                <a:gd name="T67" fmla="*/ 80 h 5995"/>
                <a:gd name="T68" fmla="*/ 36 w 5061"/>
                <a:gd name="T69" fmla="*/ 88 h 5995"/>
                <a:gd name="T70" fmla="*/ 36 w 5061"/>
                <a:gd name="T71" fmla="*/ 107 h 5995"/>
                <a:gd name="T72" fmla="*/ 31 w 5061"/>
                <a:gd name="T73" fmla="*/ 119 h 5995"/>
                <a:gd name="T74" fmla="*/ 20 w 5061"/>
                <a:gd name="T75" fmla="*/ 110 h 5995"/>
                <a:gd name="T76" fmla="*/ 20 w 5061"/>
                <a:gd name="T77" fmla="*/ 93 h 5995"/>
                <a:gd name="T78" fmla="*/ 22 w 5061"/>
                <a:gd name="T79" fmla="*/ 78 h 5995"/>
                <a:gd name="T80" fmla="*/ 37 w 5061"/>
                <a:gd name="T81" fmla="*/ 68 h 5995"/>
                <a:gd name="T82" fmla="*/ 38 w 5061"/>
                <a:gd name="T83" fmla="*/ 57 h 5995"/>
                <a:gd name="T84" fmla="*/ 31 w 5061"/>
                <a:gd name="T85" fmla="*/ 62 h 5995"/>
                <a:gd name="T86" fmla="*/ 10 w 5061"/>
                <a:gd name="T87" fmla="*/ 62 h 5995"/>
                <a:gd name="T88" fmla="*/ 5 w 5061"/>
                <a:gd name="T89" fmla="*/ 51 h 5995"/>
                <a:gd name="T90" fmla="*/ 22 w 5061"/>
                <a:gd name="T91" fmla="*/ 50 h 5995"/>
                <a:gd name="T92" fmla="*/ 26 w 5061"/>
                <a:gd name="T93" fmla="*/ 34 h 5995"/>
                <a:gd name="T94" fmla="*/ 18 w 5061"/>
                <a:gd name="T95" fmla="*/ 28 h 5995"/>
                <a:gd name="T96" fmla="*/ 12 w 5061"/>
                <a:gd name="T97" fmla="*/ 14 h 5995"/>
                <a:gd name="T98" fmla="*/ 22 w 5061"/>
                <a:gd name="T99" fmla="*/ 3 h 5995"/>
                <a:gd name="T100" fmla="*/ 38 w 5061"/>
                <a:gd name="T101" fmla="*/ 7 h 5995"/>
                <a:gd name="T102" fmla="*/ 41 w 5061"/>
                <a:gd name="T103" fmla="*/ 21 h 5995"/>
                <a:gd name="T104" fmla="*/ 54 w 5061"/>
                <a:gd name="T105" fmla="*/ 23 h 5995"/>
                <a:gd name="T106" fmla="*/ 68 w 5061"/>
                <a:gd name="T107" fmla="*/ 25 h 5995"/>
                <a:gd name="T108" fmla="*/ 78 w 5061"/>
                <a:gd name="T109" fmla="*/ 38 h 5995"/>
                <a:gd name="T110" fmla="*/ 78 w 5061"/>
                <a:gd name="T111" fmla="*/ 51 h 5995"/>
                <a:gd name="T112" fmla="*/ 65 w 5061"/>
                <a:gd name="T113" fmla="*/ 43 h 5995"/>
                <a:gd name="T114" fmla="*/ 58 w 5061"/>
                <a:gd name="T115" fmla="*/ 41 h 5995"/>
                <a:gd name="T116" fmla="*/ 69 w 5061"/>
                <a:gd name="T117" fmla="*/ 56 h 5995"/>
                <a:gd name="T118" fmla="*/ 73 w 5061"/>
                <a:gd name="T119" fmla="*/ 71 h 5995"/>
                <a:gd name="T120" fmla="*/ 74 w 5061"/>
                <a:gd name="T121" fmla="*/ 90 h 5995"/>
                <a:gd name="T122" fmla="*/ 92 w 5061"/>
                <a:gd name="T123" fmla="*/ 94 h 59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61" h="5995">
                  <a:moveTo>
                    <a:pt x="4484" y="4443"/>
                  </a:moveTo>
                  <a:lnTo>
                    <a:pt x="4482" y="4443"/>
                  </a:lnTo>
                  <a:lnTo>
                    <a:pt x="4481" y="4442"/>
                  </a:lnTo>
                  <a:lnTo>
                    <a:pt x="4479" y="4441"/>
                  </a:lnTo>
                  <a:lnTo>
                    <a:pt x="4474" y="4440"/>
                  </a:lnTo>
                  <a:lnTo>
                    <a:pt x="3784" y="4298"/>
                  </a:lnTo>
                  <a:lnTo>
                    <a:pt x="3713" y="3275"/>
                  </a:lnTo>
                  <a:lnTo>
                    <a:pt x="3713" y="3274"/>
                  </a:lnTo>
                  <a:lnTo>
                    <a:pt x="3713" y="3273"/>
                  </a:lnTo>
                  <a:lnTo>
                    <a:pt x="3713" y="3270"/>
                  </a:lnTo>
                  <a:lnTo>
                    <a:pt x="3713" y="3269"/>
                  </a:lnTo>
                  <a:lnTo>
                    <a:pt x="3709" y="3230"/>
                  </a:lnTo>
                  <a:lnTo>
                    <a:pt x="3704" y="3194"/>
                  </a:lnTo>
                  <a:lnTo>
                    <a:pt x="3700" y="3157"/>
                  </a:lnTo>
                  <a:lnTo>
                    <a:pt x="3693" y="3122"/>
                  </a:lnTo>
                  <a:lnTo>
                    <a:pt x="3686" y="3088"/>
                  </a:lnTo>
                  <a:lnTo>
                    <a:pt x="3678" y="3056"/>
                  </a:lnTo>
                  <a:lnTo>
                    <a:pt x="3673" y="3024"/>
                  </a:lnTo>
                  <a:lnTo>
                    <a:pt x="3662" y="2993"/>
                  </a:lnTo>
                  <a:lnTo>
                    <a:pt x="3653" y="2963"/>
                  </a:lnTo>
                  <a:lnTo>
                    <a:pt x="3643" y="2934"/>
                  </a:lnTo>
                  <a:lnTo>
                    <a:pt x="3633" y="2907"/>
                  </a:lnTo>
                  <a:lnTo>
                    <a:pt x="3621" y="2880"/>
                  </a:lnTo>
                  <a:lnTo>
                    <a:pt x="3609" y="2855"/>
                  </a:lnTo>
                  <a:lnTo>
                    <a:pt x="3596" y="2823"/>
                  </a:lnTo>
                  <a:lnTo>
                    <a:pt x="3582" y="2791"/>
                  </a:lnTo>
                  <a:lnTo>
                    <a:pt x="3566" y="2759"/>
                  </a:lnTo>
                  <a:lnTo>
                    <a:pt x="3547" y="2726"/>
                  </a:lnTo>
                  <a:lnTo>
                    <a:pt x="3527" y="2693"/>
                  </a:lnTo>
                  <a:lnTo>
                    <a:pt x="3526" y="2693"/>
                  </a:lnTo>
                  <a:lnTo>
                    <a:pt x="3526" y="2692"/>
                  </a:lnTo>
                  <a:lnTo>
                    <a:pt x="3524" y="2690"/>
                  </a:lnTo>
                  <a:lnTo>
                    <a:pt x="3507" y="2665"/>
                  </a:lnTo>
                  <a:lnTo>
                    <a:pt x="3472" y="2619"/>
                  </a:lnTo>
                  <a:lnTo>
                    <a:pt x="3455" y="2596"/>
                  </a:lnTo>
                  <a:lnTo>
                    <a:pt x="3484" y="2608"/>
                  </a:lnTo>
                  <a:lnTo>
                    <a:pt x="3513" y="2619"/>
                  </a:lnTo>
                  <a:lnTo>
                    <a:pt x="3544" y="2628"/>
                  </a:lnTo>
                  <a:lnTo>
                    <a:pt x="3574" y="2636"/>
                  </a:lnTo>
                  <a:lnTo>
                    <a:pt x="3605" y="2641"/>
                  </a:lnTo>
                  <a:lnTo>
                    <a:pt x="3636" y="2644"/>
                  </a:lnTo>
                  <a:lnTo>
                    <a:pt x="3668" y="2648"/>
                  </a:lnTo>
                  <a:lnTo>
                    <a:pt x="3700" y="2647"/>
                  </a:lnTo>
                  <a:lnTo>
                    <a:pt x="3731" y="2644"/>
                  </a:lnTo>
                  <a:lnTo>
                    <a:pt x="3762" y="2641"/>
                  </a:lnTo>
                  <a:lnTo>
                    <a:pt x="3794" y="2634"/>
                  </a:lnTo>
                  <a:lnTo>
                    <a:pt x="3825" y="2625"/>
                  </a:lnTo>
                  <a:lnTo>
                    <a:pt x="3856" y="2616"/>
                  </a:lnTo>
                  <a:lnTo>
                    <a:pt x="3886" y="2603"/>
                  </a:lnTo>
                  <a:lnTo>
                    <a:pt x="3915" y="2588"/>
                  </a:lnTo>
                  <a:lnTo>
                    <a:pt x="3944" y="2572"/>
                  </a:lnTo>
                  <a:lnTo>
                    <a:pt x="3970" y="2555"/>
                  </a:lnTo>
                  <a:lnTo>
                    <a:pt x="3994" y="2535"/>
                  </a:lnTo>
                  <a:lnTo>
                    <a:pt x="4016" y="2515"/>
                  </a:lnTo>
                  <a:lnTo>
                    <a:pt x="4038" y="2494"/>
                  </a:lnTo>
                  <a:lnTo>
                    <a:pt x="4057" y="2473"/>
                  </a:lnTo>
                  <a:lnTo>
                    <a:pt x="4074" y="2450"/>
                  </a:lnTo>
                  <a:lnTo>
                    <a:pt x="4089" y="2425"/>
                  </a:lnTo>
                  <a:lnTo>
                    <a:pt x="4103" y="2401"/>
                  </a:lnTo>
                  <a:lnTo>
                    <a:pt x="4116" y="2375"/>
                  </a:lnTo>
                  <a:lnTo>
                    <a:pt x="4126" y="2349"/>
                  </a:lnTo>
                  <a:lnTo>
                    <a:pt x="4134" y="2321"/>
                  </a:lnTo>
                  <a:lnTo>
                    <a:pt x="4141" y="2295"/>
                  </a:lnTo>
                  <a:lnTo>
                    <a:pt x="4144" y="2267"/>
                  </a:lnTo>
                  <a:lnTo>
                    <a:pt x="4149" y="2240"/>
                  </a:lnTo>
                  <a:lnTo>
                    <a:pt x="4149" y="2212"/>
                  </a:lnTo>
                  <a:lnTo>
                    <a:pt x="4149" y="2185"/>
                  </a:lnTo>
                  <a:lnTo>
                    <a:pt x="4144" y="2157"/>
                  </a:lnTo>
                  <a:lnTo>
                    <a:pt x="4140" y="2129"/>
                  </a:lnTo>
                  <a:lnTo>
                    <a:pt x="4133" y="2102"/>
                  </a:lnTo>
                  <a:lnTo>
                    <a:pt x="4124" y="2076"/>
                  </a:lnTo>
                  <a:lnTo>
                    <a:pt x="4114" y="2047"/>
                  </a:lnTo>
                  <a:lnTo>
                    <a:pt x="4100" y="2022"/>
                  </a:lnTo>
                  <a:lnTo>
                    <a:pt x="4086" y="1996"/>
                  </a:lnTo>
                  <a:lnTo>
                    <a:pt x="4068" y="1971"/>
                  </a:lnTo>
                  <a:lnTo>
                    <a:pt x="4067" y="1970"/>
                  </a:lnTo>
                  <a:lnTo>
                    <a:pt x="4060" y="1962"/>
                  </a:lnTo>
                  <a:lnTo>
                    <a:pt x="4051" y="1951"/>
                  </a:lnTo>
                  <a:lnTo>
                    <a:pt x="4040" y="1934"/>
                  </a:lnTo>
                  <a:lnTo>
                    <a:pt x="4025" y="1913"/>
                  </a:lnTo>
                  <a:lnTo>
                    <a:pt x="4008" y="1891"/>
                  </a:lnTo>
                  <a:lnTo>
                    <a:pt x="3987" y="1864"/>
                  </a:lnTo>
                  <a:lnTo>
                    <a:pt x="3966" y="1835"/>
                  </a:lnTo>
                  <a:lnTo>
                    <a:pt x="3943" y="1804"/>
                  </a:lnTo>
                  <a:lnTo>
                    <a:pt x="3918" y="1770"/>
                  </a:lnTo>
                  <a:lnTo>
                    <a:pt x="3892" y="1735"/>
                  </a:lnTo>
                  <a:lnTo>
                    <a:pt x="3865" y="1698"/>
                  </a:lnTo>
                  <a:lnTo>
                    <a:pt x="3837" y="1662"/>
                  </a:lnTo>
                  <a:lnTo>
                    <a:pt x="3809" y="1624"/>
                  </a:lnTo>
                  <a:lnTo>
                    <a:pt x="3781" y="1586"/>
                  </a:lnTo>
                  <a:lnTo>
                    <a:pt x="3752" y="1548"/>
                  </a:lnTo>
                  <a:lnTo>
                    <a:pt x="3724" y="1511"/>
                  </a:lnTo>
                  <a:lnTo>
                    <a:pt x="3698" y="1474"/>
                  </a:lnTo>
                  <a:lnTo>
                    <a:pt x="3671" y="1439"/>
                  </a:lnTo>
                  <a:lnTo>
                    <a:pt x="3646" y="1406"/>
                  </a:lnTo>
                  <a:lnTo>
                    <a:pt x="3621" y="1374"/>
                  </a:lnTo>
                  <a:lnTo>
                    <a:pt x="3601" y="1345"/>
                  </a:lnTo>
                  <a:lnTo>
                    <a:pt x="3582" y="1319"/>
                  </a:lnTo>
                  <a:lnTo>
                    <a:pt x="3563" y="1296"/>
                  </a:lnTo>
                  <a:lnTo>
                    <a:pt x="3547" y="1275"/>
                  </a:lnTo>
                  <a:lnTo>
                    <a:pt x="3536" y="1259"/>
                  </a:lnTo>
                  <a:lnTo>
                    <a:pt x="3527" y="1247"/>
                  </a:lnTo>
                  <a:lnTo>
                    <a:pt x="3521" y="1239"/>
                  </a:lnTo>
                  <a:lnTo>
                    <a:pt x="3519" y="1236"/>
                  </a:lnTo>
                  <a:lnTo>
                    <a:pt x="3501" y="1209"/>
                  </a:lnTo>
                  <a:lnTo>
                    <a:pt x="3482" y="1184"/>
                  </a:lnTo>
                  <a:lnTo>
                    <a:pt x="3462" y="1161"/>
                  </a:lnTo>
                  <a:lnTo>
                    <a:pt x="3457" y="1158"/>
                  </a:lnTo>
                  <a:lnTo>
                    <a:pt x="3450" y="1150"/>
                  </a:lnTo>
                  <a:lnTo>
                    <a:pt x="3445" y="1147"/>
                  </a:lnTo>
                  <a:lnTo>
                    <a:pt x="3447" y="1148"/>
                  </a:lnTo>
                  <a:lnTo>
                    <a:pt x="3450" y="1148"/>
                  </a:lnTo>
                  <a:lnTo>
                    <a:pt x="3451" y="1149"/>
                  </a:lnTo>
                  <a:lnTo>
                    <a:pt x="3424" y="1125"/>
                  </a:lnTo>
                  <a:lnTo>
                    <a:pt x="3396" y="1103"/>
                  </a:lnTo>
                  <a:lnTo>
                    <a:pt x="3367" y="1083"/>
                  </a:lnTo>
                  <a:lnTo>
                    <a:pt x="3333" y="1065"/>
                  </a:lnTo>
                  <a:lnTo>
                    <a:pt x="3298" y="1049"/>
                  </a:lnTo>
                  <a:lnTo>
                    <a:pt x="3263" y="1037"/>
                  </a:lnTo>
                  <a:lnTo>
                    <a:pt x="3227" y="1026"/>
                  </a:lnTo>
                  <a:lnTo>
                    <a:pt x="3188" y="1018"/>
                  </a:lnTo>
                  <a:lnTo>
                    <a:pt x="3151" y="1014"/>
                  </a:lnTo>
                  <a:lnTo>
                    <a:pt x="3112" y="1013"/>
                  </a:lnTo>
                  <a:lnTo>
                    <a:pt x="3109" y="1013"/>
                  </a:lnTo>
                  <a:lnTo>
                    <a:pt x="3103" y="1013"/>
                  </a:lnTo>
                  <a:lnTo>
                    <a:pt x="3093" y="1013"/>
                  </a:lnTo>
                  <a:lnTo>
                    <a:pt x="3079" y="1013"/>
                  </a:lnTo>
                  <a:lnTo>
                    <a:pt x="3061" y="1013"/>
                  </a:lnTo>
                  <a:lnTo>
                    <a:pt x="3040" y="1013"/>
                  </a:lnTo>
                  <a:lnTo>
                    <a:pt x="3017" y="1013"/>
                  </a:lnTo>
                  <a:lnTo>
                    <a:pt x="2990" y="1013"/>
                  </a:lnTo>
                  <a:lnTo>
                    <a:pt x="2961" y="1013"/>
                  </a:lnTo>
                  <a:lnTo>
                    <a:pt x="2929" y="1013"/>
                  </a:lnTo>
                  <a:lnTo>
                    <a:pt x="2896" y="1013"/>
                  </a:lnTo>
                  <a:lnTo>
                    <a:pt x="2860" y="1013"/>
                  </a:lnTo>
                  <a:lnTo>
                    <a:pt x="2822" y="1013"/>
                  </a:lnTo>
                  <a:lnTo>
                    <a:pt x="2782" y="1013"/>
                  </a:lnTo>
                  <a:lnTo>
                    <a:pt x="2743" y="1013"/>
                  </a:lnTo>
                  <a:lnTo>
                    <a:pt x="2700" y="1013"/>
                  </a:lnTo>
                  <a:lnTo>
                    <a:pt x="2660" y="1013"/>
                  </a:lnTo>
                  <a:lnTo>
                    <a:pt x="2615" y="1013"/>
                  </a:lnTo>
                  <a:lnTo>
                    <a:pt x="2572" y="1013"/>
                  </a:lnTo>
                  <a:lnTo>
                    <a:pt x="2529" y="1013"/>
                  </a:lnTo>
                  <a:lnTo>
                    <a:pt x="2484" y="1013"/>
                  </a:lnTo>
                  <a:lnTo>
                    <a:pt x="2441" y="1013"/>
                  </a:lnTo>
                  <a:lnTo>
                    <a:pt x="2399" y="1013"/>
                  </a:lnTo>
                  <a:lnTo>
                    <a:pt x="2356" y="1014"/>
                  </a:lnTo>
                  <a:lnTo>
                    <a:pt x="2315" y="1014"/>
                  </a:lnTo>
                  <a:lnTo>
                    <a:pt x="2275" y="1014"/>
                  </a:lnTo>
                  <a:lnTo>
                    <a:pt x="2235" y="1014"/>
                  </a:lnTo>
                  <a:lnTo>
                    <a:pt x="2199" y="1014"/>
                  </a:lnTo>
                  <a:lnTo>
                    <a:pt x="2164" y="1014"/>
                  </a:lnTo>
                  <a:lnTo>
                    <a:pt x="2171" y="984"/>
                  </a:lnTo>
                  <a:lnTo>
                    <a:pt x="2176" y="954"/>
                  </a:lnTo>
                  <a:lnTo>
                    <a:pt x="2182" y="923"/>
                  </a:lnTo>
                  <a:lnTo>
                    <a:pt x="2187" y="893"/>
                  </a:lnTo>
                  <a:lnTo>
                    <a:pt x="2189" y="861"/>
                  </a:lnTo>
                  <a:lnTo>
                    <a:pt x="2190" y="831"/>
                  </a:lnTo>
                  <a:lnTo>
                    <a:pt x="2190" y="801"/>
                  </a:lnTo>
                  <a:lnTo>
                    <a:pt x="2189" y="771"/>
                  </a:lnTo>
                  <a:lnTo>
                    <a:pt x="2187" y="740"/>
                  </a:lnTo>
                  <a:lnTo>
                    <a:pt x="2182" y="709"/>
                  </a:lnTo>
                  <a:lnTo>
                    <a:pt x="2179" y="680"/>
                  </a:lnTo>
                  <a:lnTo>
                    <a:pt x="2173" y="649"/>
                  </a:lnTo>
                  <a:lnTo>
                    <a:pt x="2165" y="618"/>
                  </a:lnTo>
                  <a:lnTo>
                    <a:pt x="2157" y="590"/>
                  </a:lnTo>
                  <a:lnTo>
                    <a:pt x="2147" y="559"/>
                  </a:lnTo>
                  <a:lnTo>
                    <a:pt x="2137" y="529"/>
                  </a:lnTo>
                  <a:lnTo>
                    <a:pt x="2124" y="501"/>
                  </a:lnTo>
                  <a:lnTo>
                    <a:pt x="2110" y="473"/>
                  </a:lnTo>
                  <a:lnTo>
                    <a:pt x="2096" y="444"/>
                  </a:lnTo>
                  <a:lnTo>
                    <a:pt x="2080" y="417"/>
                  </a:lnTo>
                  <a:lnTo>
                    <a:pt x="2061" y="390"/>
                  </a:lnTo>
                  <a:lnTo>
                    <a:pt x="2043" y="363"/>
                  </a:lnTo>
                  <a:lnTo>
                    <a:pt x="2024" y="338"/>
                  </a:lnTo>
                  <a:lnTo>
                    <a:pt x="2005" y="313"/>
                  </a:lnTo>
                  <a:lnTo>
                    <a:pt x="1984" y="290"/>
                  </a:lnTo>
                  <a:lnTo>
                    <a:pt x="1963" y="267"/>
                  </a:lnTo>
                  <a:lnTo>
                    <a:pt x="1941" y="245"/>
                  </a:lnTo>
                  <a:lnTo>
                    <a:pt x="1916" y="224"/>
                  </a:lnTo>
                  <a:lnTo>
                    <a:pt x="1893" y="203"/>
                  </a:lnTo>
                  <a:lnTo>
                    <a:pt x="1868" y="184"/>
                  </a:lnTo>
                  <a:lnTo>
                    <a:pt x="1842" y="164"/>
                  </a:lnTo>
                  <a:lnTo>
                    <a:pt x="1816" y="147"/>
                  </a:lnTo>
                  <a:lnTo>
                    <a:pt x="1787" y="130"/>
                  </a:lnTo>
                  <a:lnTo>
                    <a:pt x="1761" y="114"/>
                  </a:lnTo>
                  <a:lnTo>
                    <a:pt x="1732" y="98"/>
                  </a:lnTo>
                  <a:lnTo>
                    <a:pt x="1703" y="86"/>
                  </a:lnTo>
                  <a:lnTo>
                    <a:pt x="1673" y="72"/>
                  </a:lnTo>
                  <a:lnTo>
                    <a:pt x="1643" y="61"/>
                  </a:lnTo>
                  <a:lnTo>
                    <a:pt x="1612" y="50"/>
                  </a:lnTo>
                  <a:lnTo>
                    <a:pt x="1581" y="39"/>
                  </a:lnTo>
                  <a:lnTo>
                    <a:pt x="1548" y="30"/>
                  </a:lnTo>
                  <a:lnTo>
                    <a:pt x="1516" y="22"/>
                  </a:lnTo>
                  <a:lnTo>
                    <a:pt x="1483" y="15"/>
                  </a:lnTo>
                  <a:lnTo>
                    <a:pt x="1450" y="10"/>
                  </a:lnTo>
                  <a:lnTo>
                    <a:pt x="1418" y="5"/>
                  </a:lnTo>
                  <a:lnTo>
                    <a:pt x="1385" y="2"/>
                  </a:lnTo>
                  <a:lnTo>
                    <a:pt x="1352" y="1"/>
                  </a:lnTo>
                  <a:lnTo>
                    <a:pt x="1318" y="0"/>
                  </a:lnTo>
                  <a:lnTo>
                    <a:pt x="1286" y="0"/>
                  </a:lnTo>
                  <a:lnTo>
                    <a:pt x="1253" y="1"/>
                  </a:lnTo>
                  <a:lnTo>
                    <a:pt x="1221" y="3"/>
                  </a:lnTo>
                  <a:lnTo>
                    <a:pt x="1188" y="6"/>
                  </a:lnTo>
                  <a:lnTo>
                    <a:pt x="1156" y="11"/>
                  </a:lnTo>
                  <a:lnTo>
                    <a:pt x="1123" y="18"/>
                  </a:lnTo>
                  <a:lnTo>
                    <a:pt x="1092" y="23"/>
                  </a:lnTo>
                  <a:lnTo>
                    <a:pt x="1060" y="33"/>
                  </a:lnTo>
                  <a:lnTo>
                    <a:pt x="1028" y="42"/>
                  </a:lnTo>
                  <a:lnTo>
                    <a:pt x="997" y="51"/>
                  </a:lnTo>
                  <a:lnTo>
                    <a:pt x="967" y="62"/>
                  </a:lnTo>
                  <a:lnTo>
                    <a:pt x="936" y="75"/>
                  </a:lnTo>
                  <a:lnTo>
                    <a:pt x="906" y="88"/>
                  </a:lnTo>
                  <a:lnTo>
                    <a:pt x="877" y="103"/>
                  </a:lnTo>
                  <a:lnTo>
                    <a:pt x="847" y="119"/>
                  </a:lnTo>
                  <a:lnTo>
                    <a:pt x="820" y="135"/>
                  </a:lnTo>
                  <a:lnTo>
                    <a:pt x="791" y="152"/>
                  </a:lnTo>
                  <a:lnTo>
                    <a:pt x="765" y="170"/>
                  </a:lnTo>
                  <a:lnTo>
                    <a:pt x="739" y="189"/>
                  </a:lnTo>
                  <a:lnTo>
                    <a:pt x="714" y="210"/>
                  </a:lnTo>
                  <a:lnTo>
                    <a:pt x="690" y="230"/>
                  </a:lnTo>
                  <a:lnTo>
                    <a:pt x="668" y="252"/>
                  </a:lnTo>
                  <a:lnTo>
                    <a:pt x="645" y="274"/>
                  </a:lnTo>
                  <a:lnTo>
                    <a:pt x="623" y="297"/>
                  </a:lnTo>
                  <a:lnTo>
                    <a:pt x="604" y="320"/>
                  </a:lnTo>
                  <a:lnTo>
                    <a:pt x="585" y="345"/>
                  </a:lnTo>
                  <a:lnTo>
                    <a:pt x="565" y="370"/>
                  </a:lnTo>
                  <a:lnTo>
                    <a:pt x="548" y="395"/>
                  </a:lnTo>
                  <a:lnTo>
                    <a:pt x="533" y="421"/>
                  </a:lnTo>
                  <a:lnTo>
                    <a:pt x="517" y="448"/>
                  </a:lnTo>
                  <a:lnTo>
                    <a:pt x="503" y="476"/>
                  </a:lnTo>
                  <a:lnTo>
                    <a:pt x="489" y="503"/>
                  </a:lnTo>
                  <a:lnTo>
                    <a:pt x="478" y="532"/>
                  </a:lnTo>
                  <a:lnTo>
                    <a:pt x="467" y="561"/>
                  </a:lnTo>
                  <a:lnTo>
                    <a:pt x="457" y="591"/>
                  </a:lnTo>
                  <a:lnTo>
                    <a:pt x="449" y="620"/>
                  </a:lnTo>
                  <a:lnTo>
                    <a:pt x="441" y="651"/>
                  </a:lnTo>
                  <a:lnTo>
                    <a:pt x="436" y="681"/>
                  </a:lnTo>
                  <a:lnTo>
                    <a:pt x="431" y="711"/>
                  </a:lnTo>
                  <a:lnTo>
                    <a:pt x="428" y="741"/>
                  </a:lnTo>
                  <a:lnTo>
                    <a:pt x="425" y="773"/>
                  </a:lnTo>
                  <a:lnTo>
                    <a:pt x="424" y="801"/>
                  </a:lnTo>
                  <a:lnTo>
                    <a:pt x="424" y="833"/>
                  </a:lnTo>
                  <a:lnTo>
                    <a:pt x="425" y="861"/>
                  </a:lnTo>
                  <a:lnTo>
                    <a:pt x="428" y="893"/>
                  </a:lnTo>
                  <a:lnTo>
                    <a:pt x="431" y="923"/>
                  </a:lnTo>
                  <a:lnTo>
                    <a:pt x="437" y="952"/>
                  </a:lnTo>
                  <a:lnTo>
                    <a:pt x="444" y="982"/>
                  </a:lnTo>
                  <a:lnTo>
                    <a:pt x="450" y="1012"/>
                  </a:lnTo>
                  <a:lnTo>
                    <a:pt x="458" y="1040"/>
                  </a:lnTo>
                  <a:lnTo>
                    <a:pt x="469" y="1070"/>
                  </a:lnTo>
                  <a:lnTo>
                    <a:pt x="480" y="1098"/>
                  </a:lnTo>
                  <a:lnTo>
                    <a:pt x="492" y="1126"/>
                  </a:lnTo>
                  <a:lnTo>
                    <a:pt x="505" y="1155"/>
                  </a:lnTo>
                  <a:lnTo>
                    <a:pt x="521" y="1181"/>
                  </a:lnTo>
                  <a:lnTo>
                    <a:pt x="536" y="1208"/>
                  </a:lnTo>
                  <a:lnTo>
                    <a:pt x="553" y="1236"/>
                  </a:lnTo>
                  <a:lnTo>
                    <a:pt x="571" y="1261"/>
                  </a:lnTo>
                  <a:lnTo>
                    <a:pt x="590" y="1287"/>
                  </a:lnTo>
                  <a:lnTo>
                    <a:pt x="610" y="1311"/>
                  </a:lnTo>
                  <a:lnTo>
                    <a:pt x="630" y="1334"/>
                  </a:lnTo>
                  <a:lnTo>
                    <a:pt x="652" y="1357"/>
                  </a:lnTo>
                  <a:lnTo>
                    <a:pt x="673" y="1379"/>
                  </a:lnTo>
                  <a:lnTo>
                    <a:pt x="697" y="1400"/>
                  </a:lnTo>
                  <a:lnTo>
                    <a:pt x="721" y="1421"/>
                  </a:lnTo>
                  <a:lnTo>
                    <a:pt x="745" y="1440"/>
                  </a:lnTo>
                  <a:lnTo>
                    <a:pt x="771" y="1458"/>
                  </a:lnTo>
                  <a:lnTo>
                    <a:pt x="797" y="1475"/>
                  </a:lnTo>
                  <a:lnTo>
                    <a:pt x="823" y="1494"/>
                  </a:lnTo>
                  <a:lnTo>
                    <a:pt x="851" y="1508"/>
                  </a:lnTo>
                  <a:lnTo>
                    <a:pt x="878" y="1524"/>
                  </a:lnTo>
                  <a:lnTo>
                    <a:pt x="907" y="1537"/>
                  </a:lnTo>
                  <a:lnTo>
                    <a:pt x="936" y="1551"/>
                  </a:lnTo>
                  <a:lnTo>
                    <a:pt x="967" y="1562"/>
                  </a:lnTo>
                  <a:lnTo>
                    <a:pt x="996" y="1573"/>
                  </a:lnTo>
                  <a:lnTo>
                    <a:pt x="1026" y="1584"/>
                  </a:lnTo>
                  <a:lnTo>
                    <a:pt x="1056" y="1593"/>
                  </a:lnTo>
                  <a:lnTo>
                    <a:pt x="1088" y="1601"/>
                  </a:lnTo>
                  <a:lnTo>
                    <a:pt x="1120" y="1607"/>
                  </a:lnTo>
                  <a:lnTo>
                    <a:pt x="1109" y="1642"/>
                  </a:lnTo>
                  <a:lnTo>
                    <a:pt x="1101" y="1677"/>
                  </a:lnTo>
                  <a:lnTo>
                    <a:pt x="1096" y="1711"/>
                  </a:lnTo>
                  <a:lnTo>
                    <a:pt x="1094" y="1747"/>
                  </a:lnTo>
                  <a:lnTo>
                    <a:pt x="1094" y="1784"/>
                  </a:lnTo>
                  <a:lnTo>
                    <a:pt x="1096" y="1819"/>
                  </a:lnTo>
                  <a:lnTo>
                    <a:pt x="1096" y="1825"/>
                  </a:lnTo>
                  <a:lnTo>
                    <a:pt x="1096" y="1840"/>
                  </a:lnTo>
                  <a:lnTo>
                    <a:pt x="1096" y="1864"/>
                  </a:lnTo>
                  <a:lnTo>
                    <a:pt x="1096" y="1895"/>
                  </a:lnTo>
                  <a:lnTo>
                    <a:pt x="1096" y="1933"/>
                  </a:lnTo>
                  <a:lnTo>
                    <a:pt x="1097" y="1975"/>
                  </a:lnTo>
                  <a:lnTo>
                    <a:pt x="1097" y="2019"/>
                  </a:lnTo>
                  <a:lnTo>
                    <a:pt x="1097" y="2064"/>
                  </a:lnTo>
                  <a:lnTo>
                    <a:pt x="1097" y="2111"/>
                  </a:lnTo>
                  <a:lnTo>
                    <a:pt x="1098" y="2155"/>
                  </a:lnTo>
                  <a:lnTo>
                    <a:pt x="1098" y="2198"/>
                  </a:lnTo>
                  <a:lnTo>
                    <a:pt x="1098" y="2235"/>
                  </a:lnTo>
                  <a:lnTo>
                    <a:pt x="1098" y="2266"/>
                  </a:lnTo>
                  <a:lnTo>
                    <a:pt x="1098" y="2291"/>
                  </a:lnTo>
                  <a:lnTo>
                    <a:pt x="1098" y="2306"/>
                  </a:lnTo>
                  <a:lnTo>
                    <a:pt x="1098" y="2311"/>
                  </a:lnTo>
                  <a:lnTo>
                    <a:pt x="1094" y="2311"/>
                  </a:lnTo>
                  <a:lnTo>
                    <a:pt x="1079" y="2311"/>
                  </a:lnTo>
                  <a:lnTo>
                    <a:pt x="1055" y="2311"/>
                  </a:lnTo>
                  <a:lnTo>
                    <a:pt x="1027" y="2311"/>
                  </a:lnTo>
                  <a:lnTo>
                    <a:pt x="992" y="2311"/>
                  </a:lnTo>
                  <a:lnTo>
                    <a:pt x="950" y="2311"/>
                  </a:lnTo>
                  <a:lnTo>
                    <a:pt x="905" y="2311"/>
                  </a:lnTo>
                  <a:lnTo>
                    <a:pt x="857" y="2311"/>
                  </a:lnTo>
                  <a:lnTo>
                    <a:pt x="809" y="2311"/>
                  </a:lnTo>
                  <a:lnTo>
                    <a:pt x="758" y="2311"/>
                  </a:lnTo>
                  <a:lnTo>
                    <a:pt x="710" y="2312"/>
                  </a:lnTo>
                  <a:lnTo>
                    <a:pt x="662" y="2312"/>
                  </a:lnTo>
                  <a:lnTo>
                    <a:pt x="616" y="2312"/>
                  </a:lnTo>
                  <a:lnTo>
                    <a:pt x="577" y="2312"/>
                  </a:lnTo>
                  <a:lnTo>
                    <a:pt x="540" y="2312"/>
                  </a:lnTo>
                  <a:lnTo>
                    <a:pt x="511" y="2312"/>
                  </a:lnTo>
                  <a:lnTo>
                    <a:pt x="489" y="2312"/>
                  </a:lnTo>
                  <a:lnTo>
                    <a:pt x="474" y="2312"/>
                  </a:lnTo>
                  <a:lnTo>
                    <a:pt x="469" y="2312"/>
                  </a:lnTo>
                  <a:lnTo>
                    <a:pt x="437" y="2315"/>
                  </a:lnTo>
                  <a:lnTo>
                    <a:pt x="406" y="2317"/>
                  </a:lnTo>
                  <a:lnTo>
                    <a:pt x="374" y="2323"/>
                  </a:lnTo>
                  <a:lnTo>
                    <a:pt x="343" y="2328"/>
                  </a:lnTo>
                  <a:lnTo>
                    <a:pt x="315" y="2337"/>
                  </a:lnTo>
                  <a:lnTo>
                    <a:pt x="287" y="2348"/>
                  </a:lnTo>
                  <a:lnTo>
                    <a:pt x="259" y="2360"/>
                  </a:lnTo>
                  <a:lnTo>
                    <a:pt x="232" y="2373"/>
                  </a:lnTo>
                  <a:lnTo>
                    <a:pt x="207" y="2389"/>
                  </a:lnTo>
                  <a:lnTo>
                    <a:pt x="183" y="2404"/>
                  </a:lnTo>
                  <a:lnTo>
                    <a:pt x="159" y="2422"/>
                  </a:lnTo>
                  <a:lnTo>
                    <a:pt x="138" y="2441"/>
                  </a:lnTo>
                  <a:lnTo>
                    <a:pt x="117" y="2461"/>
                  </a:lnTo>
                  <a:lnTo>
                    <a:pt x="98" y="2482"/>
                  </a:lnTo>
                  <a:lnTo>
                    <a:pt x="81" y="2505"/>
                  </a:lnTo>
                  <a:lnTo>
                    <a:pt x="64" y="2527"/>
                  </a:lnTo>
                  <a:lnTo>
                    <a:pt x="50" y="2552"/>
                  </a:lnTo>
                  <a:lnTo>
                    <a:pt x="38" y="2578"/>
                  </a:lnTo>
                  <a:lnTo>
                    <a:pt x="26" y="2605"/>
                  </a:lnTo>
                  <a:lnTo>
                    <a:pt x="17" y="2631"/>
                  </a:lnTo>
                  <a:lnTo>
                    <a:pt x="10" y="2659"/>
                  </a:lnTo>
                  <a:lnTo>
                    <a:pt x="5" y="2688"/>
                  </a:lnTo>
                  <a:lnTo>
                    <a:pt x="1" y="2717"/>
                  </a:lnTo>
                  <a:lnTo>
                    <a:pt x="0" y="2746"/>
                  </a:lnTo>
                  <a:lnTo>
                    <a:pt x="1" y="2775"/>
                  </a:lnTo>
                  <a:lnTo>
                    <a:pt x="5" y="2804"/>
                  </a:lnTo>
                  <a:lnTo>
                    <a:pt x="10" y="2832"/>
                  </a:lnTo>
                  <a:lnTo>
                    <a:pt x="17" y="2860"/>
                  </a:lnTo>
                  <a:lnTo>
                    <a:pt x="26" y="2888"/>
                  </a:lnTo>
                  <a:lnTo>
                    <a:pt x="38" y="2914"/>
                  </a:lnTo>
                  <a:lnTo>
                    <a:pt x="50" y="2939"/>
                  </a:lnTo>
                  <a:lnTo>
                    <a:pt x="65" y="2963"/>
                  </a:lnTo>
                  <a:lnTo>
                    <a:pt x="81" y="2987"/>
                  </a:lnTo>
                  <a:lnTo>
                    <a:pt x="99" y="3011"/>
                  </a:lnTo>
                  <a:lnTo>
                    <a:pt x="118" y="3031"/>
                  </a:lnTo>
                  <a:lnTo>
                    <a:pt x="138" y="3050"/>
                  </a:lnTo>
                  <a:lnTo>
                    <a:pt x="159" y="3071"/>
                  </a:lnTo>
                  <a:lnTo>
                    <a:pt x="183" y="3088"/>
                  </a:lnTo>
                  <a:lnTo>
                    <a:pt x="208" y="3105"/>
                  </a:lnTo>
                  <a:lnTo>
                    <a:pt x="233" y="3120"/>
                  </a:lnTo>
                  <a:lnTo>
                    <a:pt x="259" y="3132"/>
                  </a:lnTo>
                  <a:lnTo>
                    <a:pt x="287" y="3145"/>
                  </a:lnTo>
                  <a:lnTo>
                    <a:pt x="315" y="3155"/>
                  </a:lnTo>
                  <a:lnTo>
                    <a:pt x="345" y="3163"/>
                  </a:lnTo>
                  <a:lnTo>
                    <a:pt x="374" y="3170"/>
                  </a:lnTo>
                  <a:lnTo>
                    <a:pt x="406" y="3174"/>
                  </a:lnTo>
                  <a:lnTo>
                    <a:pt x="437" y="3178"/>
                  </a:lnTo>
                  <a:lnTo>
                    <a:pt x="470" y="3179"/>
                  </a:lnTo>
                  <a:lnTo>
                    <a:pt x="472" y="3179"/>
                  </a:lnTo>
                  <a:lnTo>
                    <a:pt x="480" y="3179"/>
                  </a:lnTo>
                  <a:lnTo>
                    <a:pt x="495" y="3179"/>
                  </a:lnTo>
                  <a:lnTo>
                    <a:pt x="514" y="3179"/>
                  </a:lnTo>
                  <a:lnTo>
                    <a:pt x="536" y="3179"/>
                  </a:lnTo>
                  <a:lnTo>
                    <a:pt x="564" y="3179"/>
                  </a:lnTo>
                  <a:lnTo>
                    <a:pt x="596" y="3179"/>
                  </a:lnTo>
                  <a:lnTo>
                    <a:pt x="629" y="3179"/>
                  </a:lnTo>
                  <a:lnTo>
                    <a:pt x="668" y="3179"/>
                  </a:lnTo>
                  <a:lnTo>
                    <a:pt x="707" y="3179"/>
                  </a:lnTo>
                  <a:lnTo>
                    <a:pt x="749" y="3178"/>
                  </a:lnTo>
                  <a:lnTo>
                    <a:pt x="795" y="3178"/>
                  </a:lnTo>
                  <a:lnTo>
                    <a:pt x="841" y="3178"/>
                  </a:lnTo>
                  <a:lnTo>
                    <a:pt x="889" y="3178"/>
                  </a:lnTo>
                  <a:lnTo>
                    <a:pt x="938" y="3178"/>
                  </a:lnTo>
                  <a:lnTo>
                    <a:pt x="986" y="3177"/>
                  </a:lnTo>
                  <a:lnTo>
                    <a:pt x="1036" y="3177"/>
                  </a:lnTo>
                  <a:lnTo>
                    <a:pt x="1084" y="3177"/>
                  </a:lnTo>
                  <a:lnTo>
                    <a:pt x="1133" y="3177"/>
                  </a:lnTo>
                  <a:lnTo>
                    <a:pt x="1180" y="3177"/>
                  </a:lnTo>
                  <a:lnTo>
                    <a:pt x="1227" y="3177"/>
                  </a:lnTo>
                  <a:lnTo>
                    <a:pt x="1271" y="3177"/>
                  </a:lnTo>
                  <a:lnTo>
                    <a:pt x="1314" y="3177"/>
                  </a:lnTo>
                  <a:lnTo>
                    <a:pt x="1354" y="3177"/>
                  </a:lnTo>
                  <a:lnTo>
                    <a:pt x="1393" y="3177"/>
                  </a:lnTo>
                  <a:lnTo>
                    <a:pt x="1426" y="3177"/>
                  </a:lnTo>
                  <a:lnTo>
                    <a:pt x="1458" y="3177"/>
                  </a:lnTo>
                  <a:lnTo>
                    <a:pt x="1486" y="3177"/>
                  </a:lnTo>
                  <a:lnTo>
                    <a:pt x="1508" y="3177"/>
                  </a:lnTo>
                  <a:lnTo>
                    <a:pt x="1527" y="3177"/>
                  </a:lnTo>
                  <a:lnTo>
                    <a:pt x="1541" y="3177"/>
                  </a:lnTo>
                  <a:lnTo>
                    <a:pt x="1550" y="3177"/>
                  </a:lnTo>
                  <a:lnTo>
                    <a:pt x="1552" y="3177"/>
                  </a:lnTo>
                  <a:lnTo>
                    <a:pt x="1558" y="3175"/>
                  </a:lnTo>
                  <a:lnTo>
                    <a:pt x="1565" y="3174"/>
                  </a:lnTo>
                  <a:lnTo>
                    <a:pt x="1570" y="3173"/>
                  </a:lnTo>
                  <a:lnTo>
                    <a:pt x="1613" y="3172"/>
                  </a:lnTo>
                  <a:lnTo>
                    <a:pt x="1656" y="3166"/>
                  </a:lnTo>
                  <a:lnTo>
                    <a:pt x="1696" y="3157"/>
                  </a:lnTo>
                  <a:lnTo>
                    <a:pt x="1729" y="3148"/>
                  </a:lnTo>
                  <a:lnTo>
                    <a:pt x="1762" y="3136"/>
                  </a:lnTo>
                  <a:lnTo>
                    <a:pt x="1792" y="3122"/>
                  </a:lnTo>
                  <a:lnTo>
                    <a:pt x="1822" y="3106"/>
                  </a:lnTo>
                  <a:lnTo>
                    <a:pt x="1850" y="3088"/>
                  </a:lnTo>
                  <a:lnTo>
                    <a:pt x="1877" y="3069"/>
                  </a:lnTo>
                  <a:lnTo>
                    <a:pt x="1901" y="3047"/>
                  </a:lnTo>
                  <a:lnTo>
                    <a:pt x="1925" y="3025"/>
                  </a:lnTo>
                  <a:lnTo>
                    <a:pt x="1947" y="3000"/>
                  </a:lnTo>
                  <a:lnTo>
                    <a:pt x="1966" y="2974"/>
                  </a:lnTo>
                  <a:lnTo>
                    <a:pt x="1978" y="2993"/>
                  </a:lnTo>
                  <a:lnTo>
                    <a:pt x="2003" y="3029"/>
                  </a:lnTo>
                  <a:lnTo>
                    <a:pt x="2017" y="3047"/>
                  </a:lnTo>
                  <a:lnTo>
                    <a:pt x="1981" y="3069"/>
                  </a:lnTo>
                  <a:lnTo>
                    <a:pt x="1945" y="3091"/>
                  </a:lnTo>
                  <a:lnTo>
                    <a:pt x="1909" y="3113"/>
                  </a:lnTo>
                  <a:lnTo>
                    <a:pt x="1873" y="3136"/>
                  </a:lnTo>
                  <a:lnTo>
                    <a:pt x="1836" y="3160"/>
                  </a:lnTo>
                  <a:lnTo>
                    <a:pt x="1800" y="3181"/>
                  </a:lnTo>
                  <a:lnTo>
                    <a:pt x="1762" y="3205"/>
                  </a:lnTo>
                  <a:lnTo>
                    <a:pt x="1725" y="3227"/>
                  </a:lnTo>
                  <a:lnTo>
                    <a:pt x="1689" y="3249"/>
                  </a:lnTo>
                  <a:lnTo>
                    <a:pt x="1653" y="3271"/>
                  </a:lnTo>
                  <a:lnTo>
                    <a:pt x="1616" y="3295"/>
                  </a:lnTo>
                  <a:lnTo>
                    <a:pt x="1582" y="3315"/>
                  </a:lnTo>
                  <a:lnTo>
                    <a:pt x="1546" y="3337"/>
                  </a:lnTo>
                  <a:lnTo>
                    <a:pt x="1513" y="3358"/>
                  </a:lnTo>
                  <a:lnTo>
                    <a:pt x="1479" y="3379"/>
                  </a:lnTo>
                  <a:lnTo>
                    <a:pt x="1447" y="3398"/>
                  </a:lnTo>
                  <a:lnTo>
                    <a:pt x="1416" y="3418"/>
                  </a:lnTo>
                  <a:lnTo>
                    <a:pt x="1386" y="3437"/>
                  </a:lnTo>
                  <a:lnTo>
                    <a:pt x="1357" y="3454"/>
                  </a:lnTo>
                  <a:lnTo>
                    <a:pt x="1329" y="3471"/>
                  </a:lnTo>
                  <a:lnTo>
                    <a:pt x="1303" y="3487"/>
                  </a:lnTo>
                  <a:lnTo>
                    <a:pt x="1278" y="3503"/>
                  </a:lnTo>
                  <a:lnTo>
                    <a:pt x="1254" y="3517"/>
                  </a:lnTo>
                  <a:lnTo>
                    <a:pt x="1234" y="3530"/>
                  </a:lnTo>
                  <a:lnTo>
                    <a:pt x="1214" y="3543"/>
                  </a:lnTo>
                  <a:lnTo>
                    <a:pt x="1195" y="3553"/>
                  </a:lnTo>
                  <a:lnTo>
                    <a:pt x="1180" y="3562"/>
                  </a:lnTo>
                  <a:lnTo>
                    <a:pt x="1167" y="3571"/>
                  </a:lnTo>
                  <a:lnTo>
                    <a:pt x="1155" y="3578"/>
                  </a:lnTo>
                  <a:lnTo>
                    <a:pt x="1146" y="3582"/>
                  </a:lnTo>
                  <a:lnTo>
                    <a:pt x="1139" y="3587"/>
                  </a:lnTo>
                  <a:lnTo>
                    <a:pt x="1135" y="3590"/>
                  </a:lnTo>
                  <a:lnTo>
                    <a:pt x="1108" y="3606"/>
                  </a:lnTo>
                  <a:lnTo>
                    <a:pt x="1081" y="3623"/>
                  </a:lnTo>
                  <a:lnTo>
                    <a:pt x="1055" y="3642"/>
                  </a:lnTo>
                  <a:lnTo>
                    <a:pt x="1033" y="3661"/>
                  </a:lnTo>
                  <a:lnTo>
                    <a:pt x="1010" y="3681"/>
                  </a:lnTo>
                  <a:lnTo>
                    <a:pt x="989" y="3703"/>
                  </a:lnTo>
                  <a:lnTo>
                    <a:pt x="969" y="3725"/>
                  </a:lnTo>
                  <a:lnTo>
                    <a:pt x="951" y="3750"/>
                  </a:lnTo>
                  <a:lnTo>
                    <a:pt x="934" y="3774"/>
                  </a:lnTo>
                  <a:lnTo>
                    <a:pt x="918" y="3799"/>
                  </a:lnTo>
                  <a:lnTo>
                    <a:pt x="903" y="3824"/>
                  </a:lnTo>
                  <a:lnTo>
                    <a:pt x="890" y="3851"/>
                  </a:lnTo>
                  <a:lnTo>
                    <a:pt x="880" y="3877"/>
                  </a:lnTo>
                  <a:lnTo>
                    <a:pt x="871" y="3904"/>
                  </a:lnTo>
                  <a:lnTo>
                    <a:pt x="863" y="3933"/>
                  </a:lnTo>
                  <a:lnTo>
                    <a:pt x="856" y="3961"/>
                  </a:lnTo>
                  <a:lnTo>
                    <a:pt x="852" y="3991"/>
                  </a:lnTo>
                  <a:lnTo>
                    <a:pt x="848" y="4020"/>
                  </a:lnTo>
                  <a:lnTo>
                    <a:pt x="847" y="4050"/>
                  </a:lnTo>
                  <a:lnTo>
                    <a:pt x="847" y="4052"/>
                  </a:lnTo>
                  <a:lnTo>
                    <a:pt x="847" y="4058"/>
                  </a:lnTo>
                  <a:lnTo>
                    <a:pt x="847" y="4066"/>
                  </a:lnTo>
                  <a:lnTo>
                    <a:pt x="847" y="4079"/>
                  </a:lnTo>
                  <a:lnTo>
                    <a:pt x="847" y="4095"/>
                  </a:lnTo>
                  <a:lnTo>
                    <a:pt x="847" y="4115"/>
                  </a:lnTo>
                  <a:lnTo>
                    <a:pt x="847" y="4135"/>
                  </a:lnTo>
                  <a:lnTo>
                    <a:pt x="847" y="4159"/>
                  </a:lnTo>
                  <a:lnTo>
                    <a:pt x="847" y="4187"/>
                  </a:lnTo>
                  <a:lnTo>
                    <a:pt x="847" y="4216"/>
                  </a:lnTo>
                  <a:lnTo>
                    <a:pt x="847" y="4248"/>
                  </a:lnTo>
                  <a:lnTo>
                    <a:pt x="847" y="4281"/>
                  </a:lnTo>
                  <a:lnTo>
                    <a:pt x="847" y="4316"/>
                  </a:lnTo>
                  <a:lnTo>
                    <a:pt x="847" y="4352"/>
                  </a:lnTo>
                  <a:lnTo>
                    <a:pt x="847" y="4391"/>
                  </a:lnTo>
                  <a:lnTo>
                    <a:pt x="847" y="4431"/>
                  </a:lnTo>
                  <a:lnTo>
                    <a:pt x="847" y="4472"/>
                  </a:lnTo>
                  <a:lnTo>
                    <a:pt x="847" y="4513"/>
                  </a:lnTo>
                  <a:lnTo>
                    <a:pt x="847" y="4556"/>
                  </a:lnTo>
                  <a:lnTo>
                    <a:pt x="847" y="4599"/>
                  </a:lnTo>
                  <a:lnTo>
                    <a:pt x="847" y="4642"/>
                  </a:lnTo>
                  <a:lnTo>
                    <a:pt x="848" y="4688"/>
                  </a:lnTo>
                  <a:lnTo>
                    <a:pt x="848" y="4732"/>
                  </a:lnTo>
                  <a:lnTo>
                    <a:pt x="848" y="4775"/>
                  </a:lnTo>
                  <a:lnTo>
                    <a:pt x="848" y="4821"/>
                  </a:lnTo>
                  <a:lnTo>
                    <a:pt x="848" y="4864"/>
                  </a:lnTo>
                  <a:lnTo>
                    <a:pt x="848" y="4907"/>
                  </a:lnTo>
                  <a:lnTo>
                    <a:pt x="848" y="4950"/>
                  </a:lnTo>
                  <a:lnTo>
                    <a:pt x="848" y="4992"/>
                  </a:lnTo>
                  <a:lnTo>
                    <a:pt x="848" y="5032"/>
                  </a:lnTo>
                  <a:lnTo>
                    <a:pt x="848" y="5072"/>
                  </a:lnTo>
                  <a:lnTo>
                    <a:pt x="848" y="5111"/>
                  </a:lnTo>
                  <a:lnTo>
                    <a:pt x="848" y="5147"/>
                  </a:lnTo>
                  <a:lnTo>
                    <a:pt x="848" y="5182"/>
                  </a:lnTo>
                  <a:lnTo>
                    <a:pt x="849" y="5215"/>
                  </a:lnTo>
                  <a:lnTo>
                    <a:pt x="849" y="5247"/>
                  </a:lnTo>
                  <a:lnTo>
                    <a:pt x="849" y="5277"/>
                  </a:lnTo>
                  <a:lnTo>
                    <a:pt x="849" y="5303"/>
                  </a:lnTo>
                  <a:lnTo>
                    <a:pt x="849" y="5327"/>
                  </a:lnTo>
                  <a:lnTo>
                    <a:pt x="849" y="5350"/>
                  </a:lnTo>
                  <a:lnTo>
                    <a:pt x="849" y="5367"/>
                  </a:lnTo>
                  <a:lnTo>
                    <a:pt x="849" y="5382"/>
                  </a:lnTo>
                  <a:lnTo>
                    <a:pt x="849" y="5395"/>
                  </a:lnTo>
                  <a:lnTo>
                    <a:pt x="849" y="5404"/>
                  </a:lnTo>
                  <a:lnTo>
                    <a:pt x="849" y="5410"/>
                  </a:lnTo>
                  <a:lnTo>
                    <a:pt x="849" y="5412"/>
                  </a:lnTo>
                  <a:lnTo>
                    <a:pt x="851" y="5446"/>
                  </a:lnTo>
                  <a:lnTo>
                    <a:pt x="853" y="5479"/>
                  </a:lnTo>
                  <a:lnTo>
                    <a:pt x="857" y="5513"/>
                  </a:lnTo>
                  <a:lnTo>
                    <a:pt x="863" y="5545"/>
                  </a:lnTo>
                  <a:lnTo>
                    <a:pt x="870" y="5577"/>
                  </a:lnTo>
                  <a:lnTo>
                    <a:pt x="878" y="5609"/>
                  </a:lnTo>
                  <a:lnTo>
                    <a:pt x="888" y="5638"/>
                  </a:lnTo>
                  <a:lnTo>
                    <a:pt x="898" y="5668"/>
                  </a:lnTo>
                  <a:lnTo>
                    <a:pt x="911" y="5697"/>
                  </a:lnTo>
                  <a:lnTo>
                    <a:pt x="926" y="5725"/>
                  </a:lnTo>
                  <a:lnTo>
                    <a:pt x="940" y="5751"/>
                  </a:lnTo>
                  <a:lnTo>
                    <a:pt x="957" y="5777"/>
                  </a:lnTo>
                  <a:lnTo>
                    <a:pt x="975" y="5801"/>
                  </a:lnTo>
                  <a:lnTo>
                    <a:pt x="994" y="5825"/>
                  </a:lnTo>
                  <a:lnTo>
                    <a:pt x="1014" y="5846"/>
                  </a:lnTo>
                  <a:lnTo>
                    <a:pt x="1036" y="5867"/>
                  </a:lnTo>
                  <a:lnTo>
                    <a:pt x="1062" y="5890"/>
                  </a:lnTo>
                  <a:lnTo>
                    <a:pt x="1089" y="5910"/>
                  </a:lnTo>
                  <a:lnTo>
                    <a:pt x="1119" y="5927"/>
                  </a:lnTo>
                  <a:lnTo>
                    <a:pt x="1147" y="5944"/>
                  </a:lnTo>
                  <a:lnTo>
                    <a:pt x="1178" y="5959"/>
                  </a:lnTo>
                  <a:lnTo>
                    <a:pt x="1210" y="5970"/>
                  </a:lnTo>
                  <a:lnTo>
                    <a:pt x="1243" y="5978"/>
                  </a:lnTo>
                  <a:lnTo>
                    <a:pt x="1277" y="5987"/>
                  </a:lnTo>
                  <a:lnTo>
                    <a:pt x="1311" y="5992"/>
                  </a:lnTo>
                  <a:lnTo>
                    <a:pt x="1346" y="5995"/>
                  </a:lnTo>
                  <a:lnTo>
                    <a:pt x="1383" y="5995"/>
                  </a:lnTo>
                  <a:lnTo>
                    <a:pt x="1412" y="5995"/>
                  </a:lnTo>
                  <a:lnTo>
                    <a:pt x="1440" y="5993"/>
                  </a:lnTo>
                  <a:lnTo>
                    <a:pt x="1468" y="5990"/>
                  </a:lnTo>
                  <a:lnTo>
                    <a:pt x="1495" y="5984"/>
                  </a:lnTo>
                  <a:lnTo>
                    <a:pt x="1521" y="5978"/>
                  </a:lnTo>
                  <a:lnTo>
                    <a:pt x="1548" y="5970"/>
                  </a:lnTo>
                  <a:lnTo>
                    <a:pt x="1573" y="5960"/>
                  </a:lnTo>
                  <a:lnTo>
                    <a:pt x="1596" y="5950"/>
                  </a:lnTo>
                  <a:lnTo>
                    <a:pt x="1620" y="5939"/>
                  </a:lnTo>
                  <a:lnTo>
                    <a:pt x="1643" y="5925"/>
                  </a:lnTo>
                  <a:lnTo>
                    <a:pt x="1665" y="5910"/>
                  </a:lnTo>
                  <a:lnTo>
                    <a:pt x="1686" y="5895"/>
                  </a:lnTo>
                  <a:lnTo>
                    <a:pt x="1706" y="5877"/>
                  </a:lnTo>
                  <a:lnTo>
                    <a:pt x="1725" y="5861"/>
                  </a:lnTo>
                  <a:lnTo>
                    <a:pt x="1743" y="5841"/>
                  </a:lnTo>
                  <a:lnTo>
                    <a:pt x="1760" y="5820"/>
                  </a:lnTo>
                  <a:lnTo>
                    <a:pt x="1776" y="5800"/>
                  </a:lnTo>
                  <a:lnTo>
                    <a:pt x="1792" y="5777"/>
                  </a:lnTo>
                  <a:lnTo>
                    <a:pt x="1807" y="5754"/>
                  </a:lnTo>
                  <a:lnTo>
                    <a:pt x="1819" y="5730"/>
                  </a:lnTo>
                  <a:lnTo>
                    <a:pt x="1832" y="5705"/>
                  </a:lnTo>
                  <a:lnTo>
                    <a:pt x="1843" y="5678"/>
                  </a:lnTo>
                  <a:lnTo>
                    <a:pt x="1852" y="5651"/>
                  </a:lnTo>
                  <a:lnTo>
                    <a:pt x="1862" y="5624"/>
                  </a:lnTo>
                  <a:lnTo>
                    <a:pt x="1869" y="5594"/>
                  </a:lnTo>
                  <a:lnTo>
                    <a:pt x="1876" y="5564"/>
                  </a:lnTo>
                  <a:lnTo>
                    <a:pt x="1882" y="5534"/>
                  </a:lnTo>
                  <a:lnTo>
                    <a:pt x="1885" y="5502"/>
                  </a:lnTo>
                  <a:lnTo>
                    <a:pt x="1890" y="5470"/>
                  </a:lnTo>
                  <a:lnTo>
                    <a:pt x="1890" y="5437"/>
                  </a:lnTo>
                  <a:lnTo>
                    <a:pt x="1891" y="5403"/>
                  </a:lnTo>
                  <a:lnTo>
                    <a:pt x="1891" y="5402"/>
                  </a:lnTo>
                  <a:lnTo>
                    <a:pt x="1891" y="5395"/>
                  </a:lnTo>
                  <a:lnTo>
                    <a:pt x="1891" y="5386"/>
                  </a:lnTo>
                  <a:lnTo>
                    <a:pt x="1891" y="5373"/>
                  </a:lnTo>
                  <a:lnTo>
                    <a:pt x="1891" y="5356"/>
                  </a:lnTo>
                  <a:lnTo>
                    <a:pt x="1891" y="5337"/>
                  </a:lnTo>
                  <a:lnTo>
                    <a:pt x="1891" y="5314"/>
                  </a:lnTo>
                  <a:lnTo>
                    <a:pt x="1891" y="5289"/>
                  </a:lnTo>
                  <a:lnTo>
                    <a:pt x="1891" y="5262"/>
                  </a:lnTo>
                  <a:lnTo>
                    <a:pt x="1891" y="5231"/>
                  </a:lnTo>
                  <a:lnTo>
                    <a:pt x="1891" y="5201"/>
                  </a:lnTo>
                  <a:lnTo>
                    <a:pt x="1891" y="5166"/>
                  </a:lnTo>
                  <a:lnTo>
                    <a:pt x="1891" y="5131"/>
                  </a:lnTo>
                  <a:lnTo>
                    <a:pt x="1891" y="5094"/>
                  </a:lnTo>
                  <a:lnTo>
                    <a:pt x="1891" y="5057"/>
                  </a:lnTo>
                  <a:lnTo>
                    <a:pt x="1891" y="5016"/>
                  </a:lnTo>
                  <a:lnTo>
                    <a:pt x="1892" y="4977"/>
                  </a:lnTo>
                  <a:lnTo>
                    <a:pt x="1892" y="4936"/>
                  </a:lnTo>
                  <a:lnTo>
                    <a:pt x="1892" y="4896"/>
                  </a:lnTo>
                  <a:lnTo>
                    <a:pt x="1892" y="4854"/>
                  </a:lnTo>
                  <a:lnTo>
                    <a:pt x="1892" y="4813"/>
                  </a:lnTo>
                  <a:lnTo>
                    <a:pt x="1892" y="4772"/>
                  </a:lnTo>
                  <a:lnTo>
                    <a:pt x="1892" y="4731"/>
                  </a:lnTo>
                  <a:lnTo>
                    <a:pt x="1892" y="4691"/>
                  </a:lnTo>
                  <a:lnTo>
                    <a:pt x="1892" y="4651"/>
                  </a:lnTo>
                  <a:lnTo>
                    <a:pt x="1892" y="4612"/>
                  </a:lnTo>
                  <a:lnTo>
                    <a:pt x="1892" y="4574"/>
                  </a:lnTo>
                  <a:lnTo>
                    <a:pt x="1892" y="4539"/>
                  </a:lnTo>
                  <a:lnTo>
                    <a:pt x="1892" y="4505"/>
                  </a:lnTo>
                  <a:lnTo>
                    <a:pt x="1892" y="4472"/>
                  </a:lnTo>
                  <a:lnTo>
                    <a:pt x="1893" y="4442"/>
                  </a:lnTo>
                  <a:lnTo>
                    <a:pt x="1893" y="4414"/>
                  </a:lnTo>
                  <a:lnTo>
                    <a:pt x="1893" y="4386"/>
                  </a:lnTo>
                  <a:lnTo>
                    <a:pt x="1893" y="4364"/>
                  </a:lnTo>
                  <a:lnTo>
                    <a:pt x="1895" y="4363"/>
                  </a:lnTo>
                  <a:lnTo>
                    <a:pt x="1903" y="4357"/>
                  </a:lnTo>
                  <a:lnTo>
                    <a:pt x="1918" y="4350"/>
                  </a:lnTo>
                  <a:lnTo>
                    <a:pt x="1936" y="4339"/>
                  </a:lnTo>
                  <a:lnTo>
                    <a:pt x="1959" y="4326"/>
                  </a:lnTo>
                  <a:lnTo>
                    <a:pt x="1985" y="4311"/>
                  </a:lnTo>
                  <a:lnTo>
                    <a:pt x="2016" y="4294"/>
                  </a:lnTo>
                  <a:lnTo>
                    <a:pt x="2049" y="4276"/>
                  </a:lnTo>
                  <a:lnTo>
                    <a:pt x="2085" y="4257"/>
                  </a:lnTo>
                  <a:lnTo>
                    <a:pt x="2124" y="4235"/>
                  </a:lnTo>
                  <a:lnTo>
                    <a:pt x="2163" y="4212"/>
                  </a:lnTo>
                  <a:lnTo>
                    <a:pt x="2204" y="4190"/>
                  </a:lnTo>
                  <a:lnTo>
                    <a:pt x="2246" y="4167"/>
                  </a:lnTo>
                  <a:lnTo>
                    <a:pt x="2288" y="4143"/>
                  </a:lnTo>
                  <a:lnTo>
                    <a:pt x="2330" y="4119"/>
                  </a:lnTo>
                  <a:lnTo>
                    <a:pt x="2373" y="4095"/>
                  </a:lnTo>
                  <a:lnTo>
                    <a:pt x="2413" y="4073"/>
                  </a:lnTo>
                  <a:lnTo>
                    <a:pt x="2453" y="4050"/>
                  </a:lnTo>
                  <a:lnTo>
                    <a:pt x="2491" y="4029"/>
                  </a:lnTo>
                  <a:lnTo>
                    <a:pt x="2525" y="4009"/>
                  </a:lnTo>
                  <a:lnTo>
                    <a:pt x="2559" y="3990"/>
                  </a:lnTo>
                  <a:lnTo>
                    <a:pt x="2590" y="3973"/>
                  </a:lnTo>
                  <a:lnTo>
                    <a:pt x="2616" y="3958"/>
                  </a:lnTo>
                  <a:lnTo>
                    <a:pt x="2640" y="3946"/>
                  </a:lnTo>
                  <a:lnTo>
                    <a:pt x="2658" y="3935"/>
                  </a:lnTo>
                  <a:lnTo>
                    <a:pt x="2672" y="3928"/>
                  </a:lnTo>
                  <a:lnTo>
                    <a:pt x="2680" y="3924"/>
                  </a:lnTo>
                  <a:lnTo>
                    <a:pt x="2683" y="3920"/>
                  </a:lnTo>
                  <a:lnTo>
                    <a:pt x="2686" y="3943"/>
                  </a:lnTo>
                  <a:lnTo>
                    <a:pt x="2687" y="3984"/>
                  </a:lnTo>
                  <a:lnTo>
                    <a:pt x="2688" y="4005"/>
                  </a:lnTo>
                  <a:lnTo>
                    <a:pt x="2691" y="4060"/>
                  </a:lnTo>
                  <a:lnTo>
                    <a:pt x="2696" y="4114"/>
                  </a:lnTo>
                  <a:lnTo>
                    <a:pt x="2698" y="4164"/>
                  </a:lnTo>
                  <a:lnTo>
                    <a:pt x="2702" y="4212"/>
                  </a:lnTo>
                  <a:lnTo>
                    <a:pt x="2705" y="4259"/>
                  </a:lnTo>
                  <a:lnTo>
                    <a:pt x="2707" y="4303"/>
                  </a:lnTo>
                  <a:lnTo>
                    <a:pt x="2711" y="4345"/>
                  </a:lnTo>
                  <a:lnTo>
                    <a:pt x="2713" y="4385"/>
                  </a:lnTo>
                  <a:lnTo>
                    <a:pt x="2715" y="4422"/>
                  </a:lnTo>
                  <a:lnTo>
                    <a:pt x="2717" y="4456"/>
                  </a:lnTo>
                  <a:lnTo>
                    <a:pt x="2719" y="4489"/>
                  </a:lnTo>
                  <a:lnTo>
                    <a:pt x="2721" y="4517"/>
                  </a:lnTo>
                  <a:lnTo>
                    <a:pt x="2723" y="4543"/>
                  </a:lnTo>
                  <a:lnTo>
                    <a:pt x="2724" y="4568"/>
                  </a:lnTo>
                  <a:lnTo>
                    <a:pt x="2725" y="4589"/>
                  </a:lnTo>
                  <a:lnTo>
                    <a:pt x="2727" y="4607"/>
                  </a:lnTo>
                  <a:lnTo>
                    <a:pt x="2729" y="4623"/>
                  </a:lnTo>
                  <a:lnTo>
                    <a:pt x="2729" y="4635"/>
                  </a:lnTo>
                  <a:lnTo>
                    <a:pt x="2730" y="4646"/>
                  </a:lnTo>
                  <a:lnTo>
                    <a:pt x="2730" y="4652"/>
                  </a:lnTo>
                  <a:lnTo>
                    <a:pt x="2730" y="4656"/>
                  </a:lnTo>
                  <a:lnTo>
                    <a:pt x="2733" y="4687"/>
                  </a:lnTo>
                  <a:lnTo>
                    <a:pt x="2738" y="4716"/>
                  </a:lnTo>
                  <a:lnTo>
                    <a:pt x="2745" y="4746"/>
                  </a:lnTo>
                  <a:lnTo>
                    <a:pt x="2753" y="4773"/>
                  </a:lnTo>
                  <a:lnTo>
                    <a:pt x="2762" y="4801"/>
                  </a:lnTo>
                  <a:lnTo>
                    <a:pt x="2773" y="4828"/>
                  </a:lnTo>
                  <a:lnTo>
                    <a:pt x="2786" y="4854"/>
                  </a:lnTo>
                  <a:lnTo>
                    <a:pt x="2800" y="4878"/>
                  </a:lnTo>
                  <a:lnTo>
                    <a:pt x="2814" y="4903"/>
                  </a:lnTo>
                  <a:lnTo>
                    <a:pt x="2832" y="4924"/>
                  </a:lnTo>
                  <a:lnTo>
                    <a:pt x="2851" y="4947"/>
                  </a:lnTo>
                  <a:lnTo>
                    <a:pt x="2870" y="4967"/>
                  </a:lnTo>
                  <a:lnTo>
                    <a:pt x="2890" y="4988"/>
                  </a:lnTo>
                  <a:lnTo>
                    <a:pt x="2914" y="5008"/>
                  </a:lnTo>
                  <a:lnTo>
                    <a:pt x="2938" y="5027"/>
                  </a:lnTo>
                  <a:lnTo>
                    <a:pt x="2964" y="5045"/>
                  </a:lnTo>
                  <a:lnTo>
                    <a:pt x="2990" y="5061"/>
                  </a:lnTo>
                  <a:lnTo>
                    <a:pt x="3019" y="5078"/>
                  </a:lnTo>
                  <a:lnTo>
                    <a:pt x="3048" y="5093"/>
                  </a:lnTo>
                  <a:lnTo>
                    <a:pt x="3080" y="5106"/>
                  </a:lnTo>
                  <a:lnTo>
                    <a:pt x="3114" y="5120"/>
                  </a:lnTo>
                  <a:lnTo>
                    <a:pt x="3118" y="5122"/>
                  </a:lnTo>
                  <a:lnTo>
                    <a:pt x="3123" y="5123"/>
                  </a:lnTo>
                  <a:lnTo>
                    <a:pt x="3127" y="5126"/>
                  </a:lnTo>
                  <a:lnTo>
                    <a:pt x="3139" y="5128"/>
                  </a:lnTo>
                  <a:lnTo>
                    <a:pt x="4239" y="5342"/>
                  </a:lnTo>
                  <a:lnTo>
                    <a:pt x="4240" y="5342"/>
                  </a:lnTo>
                  <a:lnTo>
                    <a:pt x="4280" y="5350"/>
                  </a:lnTo>
                  <a:lnTo>
                    <a:pt x="4319" y="5357"/>
                  </a:lnTo>
                  <a:lnTo>
                    <a:pt x="4357" y="5365"/>
                  </a:lnTo>
                  <a:lnTo>
                    <a:pt x="4395" y="5371"/>
                  </a:lnTo>
                  <a:lnTo>
                    <a:pt x="4431" y="5376"/>
                  </a:lnTo>
                  <a:lnTo>
                    <a:pt x="4466" y="5379"/>
                  </a:lnTo>
                  <a:lnTo>
                    <a:pt x="4500" y="5381"/>
                  </a:lnTo>
                  <a:lnTo>
                    <a:pt x="4533" y="5382"/>
                  </a:lnTo>
                  <a:lnTo>
                    <a:pt x="4565" y="5382"/>
                  </a:lnTo>
                  <a:lnTo>
                    <a:pt x="4596" y="5381"/>
                  </a:lnTo>
                  <a:lnTo>
                    <a:pt x="4628" y="5378"/>
                  </a:lnTo>
                  <a:lnTo>
                    <a:pt x="4656" y="5376"/>
                  </a:lnTo>
                  <a:lnTo>
                    <a:pt x="4684" y="5370"/>
                  </a:lnTo>
                  <a:lnTo>
                    <a:pt x="4712" y="5364"/>
                  </a:lnTo>
                  <a:lnTo>
                    <a:pt x="4739" y="5357"/>
                  </a:lnTo>
                  <a:lnTo>
                    <a:pt x="4764" y="5348"/>
                  </a:lnTo>
                  <a:lnTo>
                    <a:pt x="4789" y="5338"/>
                  </a:lnTo>
                  <a:lnTo>
                    <a:pt x="4813" y="5328"/>
                  </a:lnTo>
                  <a:lnTo>
                    <a:pt x="4837" y="5315"/>
                  </a:lnTo>
                  <a:lnTo>
                    <a:pt x="4865" y="5298"/>
                  </a:lnTo>
                  <a:lnTo>
                    <a:pt x="4893" y="5279"/>
                  </a:lnTo>
                  <a:lnTo>
                    <a:pt x="4916" y="5257"/>
                  </a:lnTo>
                  <a:lnTo>
                    <a:pt x="4940" y="5235"/>
                  </a:lnTo>
                  <a:lnTo>
                    <a:pt x="4961" y="5210"/>
                  </a:lnTo>
                  <a:lnTo>
                    <a:pt x="4981" y="5182"/>
                  </a:lnTo>
                  <a:lnTo>
                    <a:pt x="4997" y="5154"/>
                  </a:lnTo>
                  <a:lnTo>
                    <a:pt x="5013" y="5126"/>
                  </a:lnTo>
                  <a:lnTo>
                    <a:pt x="5027" y="5094"/>
                  </a:lnTo>
                  <a:lnTo>
                    <a:pt x="5038" y="5060"/>
                  </a:lnTo>
                  <a:lnTo>
                    <a:pt x="5047" y="5024"/>
                  </a:lnTo>
                  <a:lnTo>
                    <a:pt x="5054" y="4991"/>
                  </a:lnTo>
                  <a:lnTo>
                    <a:pt x="5060" y="4958"/>
                  </a:lnTo>
                  <a:lnTo>
                    <a:pt x="5061" y="4927"/>
                  </a:lnTo>
                  <a:lnTo>
                    <a:pt x="5061" y="4898"/>
                  </a:lnTo>
                  <a:lnTo>
                    <a:pt x="5057" y="4870"/>
                  </a:lnTo>
                  <a:lnTo>
                    <a:pt x="5052" y="4841"/>
                  </a:lnTo>
                  <a:lnTo>
                    <a:pt x="5045" y="4816"/>
                  </a:lnTo>
                  <a:lnTo>
                    <a:pt x="5035" y="4790"/>
                  </a:lnTo>
                  <a:lnTo>
                    <a:pt x="5024" y="4767"/>
                  </a:lnTo>
                  <a:lnTo>
                    <a:pt x="5012" y="4745"/>
                  </a:lnTo>
                  <a:lnTo>
                    <a:pt x="4997" y="4722"/>
                  </a:lnTo>
                  <a:lnTo>
                    <a:pt x="4982" y="4700"/>
                  </a:lnTo>
                  <a:lnTo>
                    <a:pt x="4965" y="4681"/>
                  </a:lnTo>
                  <a:lnTo>
                    <a:pt x="4947" y="4663"/>
                  </a:lnTo>
                  <a:lnTo>
                    <a:pt x="4928" y="4645"/>
                  </a:lnTo>
                  <a:lnTo>
                    <a:pt x="4907" y="4627"/>
                  </a:lnTo>
                  <a:lnTo>
                    <a:pt x="4886" y="4612"/>
                  </a:lnTo>
                  <a:lnTo>
                    <a:pt x="4864" y="4597"/>
                  </a:lnTo>
                  <a:lnTo>
                    <a:pt x="4842" y="4582"/>
                  </a:lnTo>
                  <a:lnTo>
                    <a:pt x="4819" y="4569"/>
                  </a:lnTo>
                  <a:lnTo>
                    <a:pt x="4795" y="4556"/>
                  </a:lnTo>
                  <a:lnTo>
                    <a:pt x="4771" y="4543"/>
                  </a:lnTo>
                  <a:lnTo>
                    <a:pt x="4747" y="4533"/>
                  </a:lnTo>
                  <a:lnTo>
                    <a:pt x="4723" y="4522"/>
                  </a:lnTo>
                  <a:lnTo>
                    <a:pt x="4698" y="4511"/>
                  </a:lnTo>
                  <a:lnTo>
                    <a:pt x="4674" y="4502"/>
                  </a:lnTo>
                  <a:lnTo>
                    <a:pt x="4650" y="4494"/>
                  </a:lnTo>
                  <a:lnTo>
                    <a:pt x="4628" y="4485"/>
                  </a:lnTo>
                  <a:lnTo>
                    <a:pt x="4605" y="4479"/>
                  </a:lnTo>
                  <a:lnTo>
                    <a:pt x="4582" y="4472"/>
                  </a:lnTo>
                  <a:lnTo>
                    <a:pt x="4561" y="4465"/>
                  </a:lnTo>
                  <a:lnTo>
                    <a:pt x="4540" y="4459"/>
                  </a:lnTo>
                  <a:lnTo>
                    <a:pt x="4520" y="4452"/>
                  </a:lnTo>
                  <a:lnTo>
                    <a:pt x="4501" y="4448"/>
                  </a:lnTo>
                  <a:lnTo>
                    <a:pt x="4484" y="4443"/>
                  </a:lnTo>
                  <a:close/>
                  <a:moveTo>
                    <a:pt x="4907" y="4996"/>
                  </a:moveTo>
                  <a:lnTo>
                    <a:pt x="4899" y="5024"/>
                  </a:lnTo>
                  <a:lnTo>
                    <a:pt x="4889" y="5052"/>
                  </a:lnTo>
                  <a:lnTo>
                    <a:pt x="4879" y="5077"/>
                  </a:lnTo>
                  <a:lnTo>
                    <a:pt x="4866" y="5099"/>
                  </a:lnTo>
                  <a:lnTo>
                    <a:pt x="4853" y="5120"/>
                  </a:lnTo>
                  <a:lnTo>
                    <a:pt x="4838" y="5139"/>
                  </a:lnTo>
                  <a:lnTo>
                    <a:pt x="4821" y="5157"/>
                  </a:lnTo>
                  <a:lnTo>
                    <a:pt x="4804" y="5173"/>
                  </a:lnTo>
                  <a:lnTo>
                    <a:pt x="4785" y="5187"/>
                  </a:lnTo>
                  <a:lnTo>
                    <a:pt x="4764" y="5201"/>
                  </a:lnTo>
                  <a:lnTo>
                    <a:pt x="4742" y="5212"/>
                  </a:lnTo>
                  <a:lnTo>
                    <a:pt x="4720" y="5221"/>
                  </a:lnTo>
                  <a:lnTo>
                    <a:pt x="4696" y="5229"/>
                  </a:lnTo>
                  <a:lnTo>
                    <a:pt x="4672" y="5236"/>
                  </a:lnTo>
                  <a:lnTo>
                    <a:pt x="4647" y="5241"/>
                  </a:lnTo>
                  <a:lnTo>
                    <a:pt x="4619" y="5246"/>
                  </a:lnTo>
                  <a:lnTo>
                    <a:pt x="4591" y="5248"/>
                  </a:lnTo>
                  <a:lnTo>
                    <a:pt x="4563" y="5249"/>
                  </a:lnTo>
                  <a:lnTo>
                    <a:pt x="4533" y="5249"/>
                  </a:lnTo>
                  <a:lnTo>
                    <a:pt x="4503" y="5248"/>
                  </a:lnTo>
                  <a:lnTo>
                    <a:pt x="4472" y="5246"/>
                  </a:lnTo>
                  <a:lnTo>
                    <a:pt x="4440" y="5244"/>
                  </a:lnTo>
                  <a:lnTo>
                    <a:pt x="4406" y="5238"/>
                  </a:lnTo>
                  <a:lnTo>
                    <a:pt x="4373" y="5232"/>
                  </a:lnTo>
                  <a:lnTo>
                    <a:pt x="4340" y="5227"/>
                  </a:lnTo>
                  <a:lnTo>
                    <a:pt x="4305" y="5220"/>
                  </a:lnTo>
                  <a:lnTo>
                    <a:pt x="4269" y="5211"/>
                  </a:lnTo>
                  <a:lnTo>
                    <a:pt x="4267" y="5211"/>
                  </a:lnTo>
                  <a:lnTo>
                    <a:pt x="4259" y="5209"/>
                  </a:lnTo>
                  <a:lnTo>
                    <a:pt x="4246" y="5206"/>
                  </a:lnTo>
                  <a:lnTo>
                    <a:pt x="4227" y="5203"/>
                  </a:lnTo>
                  <a:lnTo>
                    <a:pt x="4206" y="5198"/>
                  </a:lnTo>
                  <a:lnTo>
                    <a:pt x="4180" y="5194"/>
                  </a:lnTo>
                  <a:lnTo>
                    <a:pt x="4150" y="5187"/>
                  </a:lnTo>
                  <a:lnTo>
                    <a:pt x="4116" y="5181"/>
                  </a:lnTo>
                  <a:lnTo>
                    <a:pt x="4080" y="5174"/>
                  </a:lnTo>
                  <a:lnTo>
                    <a:pt x="4041" y="5166"/>
                  </a:lnTo>
                  <a:lnTo>
                    <a:pt x="3999" y="5158"/>
                  </a:lnTo>
                  <a:lnTo>
                    <a:pt x="3956" y="5151"/>
                  </a:lnTo>
                  <a:lnTo>
                    <a:pt x="3910" y="5141"/>
                  </a:lnTo>
                  <a:lnTo>
                    <a:pt x="3864" y="5132"/>
                  </a:lnTo>
                  <a:lnTo>
                    <a:pt x="3817" y="5123"/>
                  </a:lnTo>
                  <a:lnTo>
                    <a:pt x="3768" y="5114"/>
                  </a:lnTo>
                  <a:lnTo>
                    <a:pt x="3719" y="5104"/>
                  </a:lnTo>
                  <a:lnTo>
                    <a:pt x="3673" y="5095"/>
                  </a:lnTo>
                  <a:lnTo>
                    <a:pt x="3623" y="5086"/>
                  </a:lnTo>
                  <a:lnTo>
                    <a:pt x="3576" y="5077"/>
                  </a:lnTo>
                  <a:lnTo>
                    <a:pt x="3529" y="5068"/>
                  </a:lnTo>
                  <a:lnTo>
                    <a:pt x="3484" y="5058"/>
                  </a:lnTo>
                  <a:lnTo>
                    <a:pt x="3441" y="5050"/>
                  </a:lnTo>
                  <a:lnTo>
                    <a:pt x="3399" y="5042"/>
                  </a:lnTo>
                  <a:lnTo>
                    <a:pt x="3360" y="5035"/>
                  </a:lnTo>
                  <a:lnTo>
                    <a:pt x="3323" y="5028"/>
                  </a:lnTo>
                  <a:lnTo>
                    <a:pt x="3291" y="5021"/>
                  </a:lnTo>
                  <a:lnTo>
                    <a:pt x="3261" y="5015"/>
                  </a:lnTo>
                  <a:lnTo>
                    <a:pt x="3234" y="5011"/>
                  </a:lnTo>
                  <a:lnTo>
                    <a:pt x="3212" y="5005"/>
                  </a:lnTo>
                  <a:lnTo>
                    <a:pt x="3194" y="5003"/>
                  </a:lnTo>
                  <a:lnTo>
                    <a:pt x="3180" y="4999"/>
                  </a:lnTo>
                  <a:lnTo>
                    <a:pt x="3172" y="4998"/>
                  </a:lnTo>
                  <a:lnTo>
                    <a:pt x="3169" y="4997"/>
                  </a:lnTo>
                  <a:lnTo>
                    <a:pt x="3132" y="4982"/>
                  </a:lnTo>
                  <a:lnTo>
                    <a:pt x="3100" y="4965"/>
                  </a:lnTo>
                  <a:lnTo>
                    <a:pt x="3068" y="4948"/>
                  </a:lnTo>
                  <a:lnTo>
                    <a:pt x="3038" y="4930"/>
                  </a:lnTo>
                  <a:lnTo>
                    <a:pt x="3012" y="4911"/>
                  </a:lnTo>
                  <a:lnTo>
                    <a:pt x="2989" y="4890"/>
                  </a:lnTo>
                  <a:lnTo>
                    <a:pt x="2968" y="4870"/>
                  </a:lnTo>
                  <a:lnTo>
                    <a:pt x="2949" y="4847"/>
                  </a:lnTo>
                  <a:lnTo>
                    <a:pt x="2934" y="4824"/>
                  </a:lnTo>
                  <a:lnTo>
                    <a:pt x="2919" y="4801"/>
                  </a:lnTo>
                  <a:lnTo>
                    <a:pt x="2907" y="4776"/>
                  </a:lnTo>
                  <a:lnTo>
                    <a:pt x="2896" y="4753"/>
                  </a:lnTo>
                  <a:lnTo>
                    <a:pt x="2889" y="4726"/>
                  </a:lnTo>
                  <a:lnTo>
                    <a:pt x="2882" y="4700"/>
                  </a:lnTo>
                  <a:lnTo>
                    <a:pt x="2878" y="4673"/>
                  </a:lnTo>
                  <a:lnTo>
                    <a:pt x="2874" y="4647"/>
                  </a:lnTo>
                  <a:lnTo>
                    <a:pt x="2874" y="4642"/>
                  </a:lnTo>
                  <a:lnTo>
                    <a:pt x="2873" y="4634"/>
                  </a:lnTo>
                  <a:lnTo>
                    <a:pt x="2872" y="4623"/>
                  </a:lnTo>
                  <a:lnTo>
                    <a:pt x="2871" y="4609"/>
                  </a:lnTo>
                  <a:lnTo>
                    <a:pt x="2871" y="4592"/>
                  </a:lnTo>
                  <a:lnTo>
                    <a:pt x="2870" y="4572"/>
                  </a:lnTo>
                  <a:lnTo>
                    <a:pt x="2869" y="4549"/>
                  </a:lnTo>
                  <a:lnTo>
                    <a:pt x="2866" y="4524"/>
                  </a:lnTo>
                  <a:lnTo>
                    <a:pt x="2864" y="4497"/>
                  </a:lnTo>
                  <a:lnTo>
                    <a:pt x="2863" y="4467"/>
                  </a:lnTo>
                  <a:lnTo>
                    <a:pt x="2861" y="4435"/>
                  </a:lnTo>
                  <a:lnTo>
                    <a:pt x="2858" y="4402"/>
                  </a:lnTo>
                  <a:lnTo>
                    <a:pt x="2856" y="4367"/>
                  </a:lnTo>
                  <a:lnTo>
                    <a:pt x="2854" y="4331"/>
                  </a:lnTo>
                  <a:lnTo>
                    <a:pt x="2852" y="4293"/>
                  </a:lnTo>
                  <a:lnTo>
                    <a:pt x="2849" y="4253"/>
                  </a:lnTo>
                  <a:lnTo>
                    <a:pt x="2847" y="4214"/>
                  </a:lnTo>
                  <a:lnTo>
                    <a:pt x="2844" y="4173"/>
                  </a:lnTo>
                  <a:lnTo>
                    <a:pt x="2841" y="4132"/>
                  </a:lnTo>
                  <a:lnTo>
                    <a:pt x="2838" y="4091"/>
                  </a:lnTo>
                  <a:lnTo>
                    <a:pt x="2837" y="4050"/>
                  </a:lnTo>
                  <a:lnTo>
                    <a:pt x="2833" y="4007"/>
                  </a:lnTo>
                  <a:lnTo>
                    <a:pt x="2831" y="3966"/>
                  </a:lnTo>
                  <a:lnTo>
                    <a:pt x="2828" y="3924"/>
                  </a:lnTo>
                  <a:lnTo>
                    <a:pt x="2826" y="3883"/>
                  </a:lnTo>
                  <a:lnTo>
                    <a:pt x="2823" y="3843"/>
                  </a:lnTo>
                  <a:lnTo>
                    <a:pt x="2822" y="3819"/>
                  </a:lnTo>
                  <a:lnTo>
                    <a:pt x="2820" y="3795"/>
                  </a:lnTo>
                  <a:lnTo>
                    <a:pt x="2819" y="3772"/>
                  </a:lnTo>
                  <a:lnTo>
                    <a:pt x="2818" y="3745"/>
                  </a:lnTo>
                  <a:lnTo>
                    <a:pt x="2815" y="3718"/>
                  </a:lnTo>
                  <a:lnTo>
                    <a:pt x="2813" y="3693"/>
                  </a:lnTo>
                  <a:lnTo>
                    <a:pt x="2789" y="3705"/>
                  </a:lnTo>
                  <a:lnTo>
                    <a:pt x="2765" y="3719"/>
                  </a:lnTo>
                  <a:lnTo>
                    <a:pt x="2739" y="3733"/>
                  </a:lnTo>
                  <a:lnTo>
                    <a:pt x="2717" y="3745"/>
                  </a:lnTo>
                  <a:lnTo>
                    <a:pt x="2696" y="3758"/>
                  </a:lnTo>
                  <a:lnTo>
                    <a:pt x="2673" y="3770"/>
                  </a:lnTo>
                  <a:lnTo>
                    <a:pt x="2638" y="3791"/>
                  </a:lnTo>
                  <a:lnTo>
                    <a:pt x="2603" y="3811"/>
                  </a:lnTo>
                  <a:lnTo>
                    <a:pt x="2564" y="3830"/>
                  </a:lnTo>
                  <a:lnTo>
                    <a:pt x="2528" y="3852"/>
                  </a:lnTo>
                  <a:lnTo>
                    <a:pt x="2489" y="3874"/>
                  </a:lnTo>
                  <a:lnTo>
                    <a:pt x="2451" y="3895"/>
                  </a:lnTo>
                  <a:lnTo>
                    <a:pt x="2413" y="3916"/>
                  </a:lnTo>
                  <a:lnTo>
                    <a:pt x="2375" y="3937"/>
                  </a:lnTo>
                  <a:lnTo>
                    <a:pt x="2337" y="3959"/>
                  </a:lnTo>
                  <a:lnTo>
                    <a:pt x="2299" y="3980"/>
                  </a:lnTo>
                  <a:lnTo>
                    <a:pt x="2262" y="4001"/>
                  </a:lnTo>
                  <a:lnTo>
                    <a:pt x="2224" y="4021"/>
                  </a:lnTo>
                  <a:lnTo>
                    <a:pt x="2189" y="4042"/>
                  </a:lnTo>
                  <a:lnTo>
                    <a:pt x="2151" y="4062"/>
                  </a:lnTo>
                  <a:lnTo>
                    <a:pt x="2117" y="4083"/>
                  </a:lnTo>
                  <a:lnTo>
                    <a:pt x="2083" y="4101"/>
                  </a:lnTo>
                  <a:lnTo>
                    <a:pt x="2049" y="4120"/>
                  </a:lnTo>
                  <a:lnTo>
                    <a:pt x="2017" y="4139"/>
                  </a:lnTo>
                  <a:lnTo>
                    <a:pt x="1986" y="4156"/>
                  </a:lnTo>
                  <a:lnTo>
                    <a:pt x="1957" y="4171"/>
                  </a:lnTo>
                  <a:lnTo>
                    <a:pt x="1928" y="4187"/>
                  </a:lnTo>
                  <a:lnTo>
                    <a:pt x="1902" y="4202"/>
                  </a:lnTo>
                  <a:lnTo>
                    <a:pt x="1877" y="4216"/>
                  </a:lnTo>
                  <a:lnTo>
                    <a:pt x="1855" y="4229"/>
                  </a:lnTo>
                  <a:lnTo>
                    <a:pt x="1833" y="4241"/>
                  </a:lnTo>
                  <a:lnTo>
                    <a:pt x="1814" y="4252"/>
                  </a:lnTo>
                  <a:lnTo>
                    <a:pt x="1797" y="4261"/>
                  </a:lnTo>
                  <a:lnTo>
                    <a:pt x="1783" y="4269"/>
                  </a:lnTo>
                  <a:lnTo>
                    <a:pt x="1770" y="4276"/>
                  </a:lnTo>
                  <a:lnTo>
                    <a:pt x="1761" y="4282"/>
                  </a:lnTo>
                  <a:lnTo>
                    <a:pt x="1753" y="4285"/>
                  </a:lnTo>
                  <a:lnTo>
                    <a:pt x="1750" y="4287"/>
                  </a:lnTo>
                  <a:lnTo>
                    <a:pt x="1748" y="4290"/>
                  </a:lnTo>
                  <a:lnTo>
                    <a:pt x="1748" y="4291"/>
                  </a:lnTo>
                  <a:lnTo>
                    <a:pt x="1748" y="4298"/>
                  </a:lnTo>
                  <a:lnTo>
                    <a:pt x="1748" y="4310"/>
                  </a:lnTo>
                  <a:lnTo>
                    <a:pt x="1748" y="4325"/>
                  </a:lnTo>
                  <a:lnTo>
                    <a:pt x="1748" y="4344"/>
                  </a:lnTo>
                  <a:lnTo>
                    <a:pt x="1748" y="4367"/>
                  </a:lnTo>
                  <a:lnTo>
                    <a:pt x="1748" y="4394"/>
                  </a:lnTo>
                  <a:lnTo>
                    <a:pt x="1748" y="4423"/>
                  </a:lnTo>
                  <a:lnTo>
                    <a:pt x="1748" y="4455"/>
                  </a:lnTo>
                  <a:lnTo>
                    <a:pt x="1748" y="4489"/>
                  </a:lnTo>
                  <a:lnTo>
                    <a:pt x="1748" y="4525"/>
                  </a:lnTo>
                  <a:lnTo>
                    <a:pt x="1748" y="4565"/>
                  </a:lnTo>
                  <a:lnTo>
                    <a:pt x="1748" y="4606"/>
                  </a:lnTo>
                  <a:lnTo>
                    <a:pt x="1748" y="4647"/>
                  </a:lnTo>
                  <a:lnTo>
                    <a:pt x="1748" y="4690"/>
                  </a:lnTo>
                  <a:lnTo>
                    <a:pt x="1748" y="4734"/>
                  </a:lnTo>
                  <a:lnTo>
                    <a:pt x="1748" y="4779"/>
                  </a:lnTo>
                  <a:lnTo>
                    <a:pt x="1748" y="4824"/>
                  </a:lnTo>
                  <a:lnTo>
                    <a:pt x="1748" y="4869"/>
                  </a:lnTo>
                  <a:lnTo>
                    <a:pt x="1748" y="4914"/>
                  </a:lnTo>
                  <a:lnTo>
                    <a:pt x="1748" y="4959"/>
                  </a:lnTo>
                  <a:lnTo>
                    <a:pt x="1748" y="5003"/>
                  </a:lnTo>
                  <a:lnTo>
                    <a:pt x="1748" y="5045"/>
                  </a:lnTo>
                  <a:lnTo>
                    <a:pt x="1748" y="5088"/>
                  </a:lnTo>
                  <a:lnTo>
                    <a:pt x="1748" y="5128"/>
                  </a:lnTo>
                  <a:lnTo>
                    <a:pt x="1748" y="5166"/>
                  </a:lnTo>
                  <a:lnTo>
                    <a:pt x="1748" y="5203"/>
                  </a:lnTo>
                  <a:lnTo>
                    <a:pt x="1748" y="5238"/>
                  </a:lnTo>
                  <a:lnTo>
                    <a:pt x="1748" y="5269"/>
                  </a:lnTo>
                  <a:lnTo>
                    <a:pt x="1748" y="5298"/>
                  </a:lnTo>
                  <a:lnTo>
                    <a:pt x="1748" y="5324"/>
                  </a:lnTo>
                  <a:lnTo>
                    <a:pt x="1747" y="5348"/>
                  </a:lnTo>
                  <a:lnTo>
                    <a:pt x="1747" y="5367"/>
                  </a:lnTo>
                  <a:lnTo>
                    <a:pt x="1747" y="5382"/>
                  </a:lnTo>
                  <a:lnTo>
                    <a:pt x="1747" y="5394"/>
                  </a:lnTo>
                  <a:lnTo>
                    <a:pt x="1747" y="5402"/>
                  </a:lnTo>
                  <a:lnTo>
                    <a:pt x="1747" y="5404"/>
                  </a:lnTo>
                  <a:lnTo>
                    <a:pt x="1747" y="5435"/>
                  </a:lnTo>
                  <a:lnTo>
                    <a:pt x="1743" y="5464"/>
                  </a:lnTo>
                  <a:lnTo>
                    <a:pt x="1741" y="5495"/>
                  </a:lnTo>
                  <a:lnTo>
                    <a:pt x="1736" y="5523"/>
                  </a:lnTo>
                  <a:lnTo>
                    <a:pt x="1731" y="5553"/>
                  </a:lnTo>
                  <a:lnTo>
                    <a:pt x="1724" y="5581"/>
                  </a:lnTo>
                  <a:lnTo>
                    <a:pt x="1715" y="5609"/>
                  </a:lnTo>
                  <a:lnTo>
                    <a:pt x="1704" y="5636"/>
                  </a:lnTo>
                  <a:lnTo>
                    <a:pt x="1693" y="5662"/>
                  </a:lnTo>
                  <a:lnTo>
                    <a:pt x="1681" y="5686"/>
                  </a:lnTo>
                  <a:lnTo>
                    <a:pt x="1667" y="5710"/>
                  </a:lnTo>
                  <a:lnTo>
                    <a:pt x="1651" y="5732"/>
                  </a:lnTo>
                  <a:lnTo>
                    <a:pt x="1634" y="5753"/>
                  </a:lnTo>
                  <a:lnTo>
                    <a:pt x="1616" y="5771"/>
                  </a:lnTo>
                  <a:lnTo>
                    <a:pt x="1595" y="5790"/>
                  </a:lnTo>
                  <a:lnTo>
                    <a:pt x="1574" y="5807"/>
                  </a:lnTo>
                  <a:lnTo>
                    <a:pt x="1551" y="5820"/>
                  </a:lnTo>
                  <a:lnTo>
                    <a:pt x="1527" y="5833"/>
                  </a:lnTo>
                  <a:lnTo>
                    <a:pt x="1501" y="5844"/>
                  </a:lnTo>
                  <a:lnTo>
                    <a:pt x="1474" y="5852"/>
                  </a:lnTo>
                  <a:lnTo>
                    <a:pt x="1444" y="5858"/>
                  </a:lnTo>
                  <a:lnTo>
                    <a:pt x="1413" y="5861"/>
                  </a:lnTo>
                  <a:lnTo>
                    <a:pt x="1382" y="5863"/>
                  </a:lnTo>
                  <a:lnTo>
                    <a:pt x="1349" y="5861"/>
                  </a:lnTo>
                  <a:lnTo>
                    <a:pt x="1318" y="5858"/>
                  </a:lnTo>
                  <a:lnTo>
                    <a:pt x="1289" y="5853"/>
                  </a:lnTo>
                  <a:lnTo>
                    <a:pt x="1261" y="5845"/>
                  </a:lnTo>
                  <a:lnTo>
                    <a:pt x="1234" y="5835"/>
                  </a:lnTo>
                  <a:lnTo>
                    <a:pt x="1209" y="5823"/>
                  </a:lnTo>
                  <a:lnTo>
                    <a:pt x="1184" y="5809"/>
                  </a:lnTo>
                  <a:lnTo>
                    <a:pt x="1162" y="5793"/>
                  </a:lnTo>
                  <a:lnTo>
                    <a:pt x="1139" y="5776"/>
                  </a:lnTo>
                  <a:lnTo>
                    <a:pt x="1121" y="5757"/>
                  </a:lnTo>
                  <a:lnTo>
                    <a:pt x="1103" y="5736"/>
                  </a:lnTo>
                  <a:lnTo>
                    <a:pt x="1085" y="5715"/>
                  </a:lnTo>
                  <a:lnTo>
                    <a:pt x="1069" y="5691"/>
                  </a:lnTo>
                  <a:lnTo>
                    <a:pt x="1055" y="5666"/>
                  </a:lnTo>
                  <a:lnTo>
                    <a:pt x="1043" y="5642"/>
                  </a:lnTo>
                  <a:lnTo>
                    <a:pt x="1031" y="5614"/>
                  </a:lnTo>
                  <a:lnTo>
                    <a:pt x="1022" y="5588"/>
                  </a:lnTo>
                  <a:lnTo>
                    <a:pt x="1013" y="5560"/>
                  </a:lnTo>
                  <a:lnTo>
                    <a:pt x="1006" y="5530"/>
                  </a:lnTo>
                  <a:lnTo>
                    <a:pt x="1001" y="5502"/>
                  </a:lnTo>
                  <a:lnTo>
                    <a:pt x="997" y="5472"/>
                  </a:lnTo>
                  <a:lnTo>
                    <a:pt x="995" y="5442"/>
                  </a:lnTo>
                  <a:lnTo>
                    <a:pt x="994" y="5412"/>
                  </a:lnTo>
                  <a:lnTo>
                    <a:pt x="994" y="5410"/>
                  </a:lnTo>
                  <a:lnTo>
                    <a:pt x="994" y="5404"/>
                  </a:lnTo>
                  <a:lnTo>
                    <a:pt x="994" y="5395"/>
                  </a:lnTo>
                  <a:lnTo>
                    <a:pt x="994" y="5382"/>
                  </a:lnTo>
                  <a:lnTo>
                    <a:pt x="994" y="5367"/>
                  </a:lnTo>
                  <a:lnTo>
                    <a:pt x="994" y="5348"/>
                  </a:lnTo>
                  <a:lnTo>
                    <a:pt x="994" y="5327"/>
                  </a:lnTo>
                  <a:lnTo>
                    <a:pt x="994" y="5303"/>
                  </a:lnTo>
                  <a:lnTo>
                    <a:pt x="994" y="5277"/>
                  </a:lnTo>
                  <a:lnTo>
                    <a:pt x="994" y="5247"/>
                  </a:lnTo>
                  <a:lnTo>
                    <a:pt x="994" y="5215"/>
                  </a:lnTo>
                  <a:lnTo>
                    <a:pt x="994" y="5182"/>
                  </a:lnTo>
                  <a:lnTo>
                    <a:pt x="994" y="5147"/>
                  </a:lnTo>
                  <a:lnTo>
                    <a:pt x="994" y="5111"/>
                  </a:lnTo>
                  <a:lnTo>
                    <a:pt x="994" y="5072"/>
                  </a:lnTo>
                  <a:lnTo>
                    <a:pt x="994" y="5032"/>
                  </a:lnTo>
                  <a:lnTo>
                    <a:pt x="993" y="4992"/>
                  </a:lnTo>
                  <a:lnTo>
                    <a:pt x="993" y="4950"/>
                  </a:lnTo>
                  <a:lnTo>
                    <a:pt x="993" y="4907"/>
                  </a:lnTo>
                  <a:lnTo>
                    <a:pt x="993" y="4864"/>
                  </a:lnTo>
                  <a:lnTo>
                    <a:pt x="993" y="4821"/>
                  </a:lnTo>
                  <a:lnTo>
                    <a:pt x="993" y="4775"/>
                  </a:lnTo>
                  <a:lnTo>
                    <a:pt x="993" y="4732"/>
                  </a:lnTo>
                  <a:lnTo>
                    <a:pt x="993" y="4688"/>
                  </a:lnTo>
                  <a:lnTo>
                    <a:pt x="993" y="4643"/>
                  </a:lnTo>
                  <a:lnTo>
                    <a:pt x="993" y="4599"/>
                  </a:lnTo>
                  <a:lnTo>
                    <a:pt x="993" y="4556"/>
                  </a:lnTo>
                  <a:lnTo>
                    <a:pt x="993" y="4513"/>
                  </a:lnTo>
                  <a:lnTo>
                    <a:pt x="993" y="4472"/>
                  </a:lnTo>
                  <a:lnTo>
                    <a:pt x="992" y="4431"/>
                  </a:lnTo>
                  <a:lnTo>
                    <a:pt x="992" y="4391"/>
                  </a:lnTo>
                  <a:lnTo>
                    <a:pt x="992" y="4353"/>
                  </a:lnTo>
                  <a:lnTo>
                    <a:pt x="992" y="4316"/>
                  </a:lnTo>
                  <a:lnTo>
                    <a:pt x="992" y="4282"/>
                  </a:lnTo>
                  <a:lnTo>
                    <a:pt x="992" y="4248"/>
                  </a:lnTo>
                  <a:lnTo>
                    <a:pt x="992" y="4216"/>
                  </a:lnTo>
                  <a:lnTo>
                    <a:pt x="992" y="4187"/>
                  </a:lnTo>
                  <a:lnTo>
                    <a:pt x="992" y="4160"/>
                  </a:lnTo>
                  <a:lnTo>
                    <a:pt x="992" y="4136"/>
                  </a:lnTo>
                  <a:lnTo>
                    <a:pt x="992" y="4115"/>
                  </a:lnTo>
                  <a:lnTo>
                    <a:pt x="992" y="4095"/>
                  </a:lnTo>
                  <a:lnTo>
                    <a:pt x="992" y="4081"/>
                  </a:lnTo>
                  <a:lnTo>
                    <a:pt x="992" y="4068"/>
                  </a:lnTo>
                  <a:lnTo>
                    <a:pt x="992" y="4058"/>
                  </a:lnTo>
                  <a:lnTo>
                    <a:pt x="992" y="4053"/>
                  </a:lnTo>
                  <a:lnTo>
                    <a:pt x="992" y="4051"/>
                  </a:lnTo>
                  <a:lnTo>
                    <a:pt x="994" y="4021"/>
                  </a:lnTo>
                  <a:lnTo>
                    <a:pt x="997" y="3992"/>
                  </a:lnTo>
                  <a:lnTo>
                    <a:pt x="1003" y="3962"/>
                  </a:lnTo>
                  <a:lnTo>
                    <a:pt x="1012" y="3934"/>
                  </a:lnTo>
                  <a:lnTo>
                    <a:pt x="1022" y="3905"/>
                  </a:lnTo>
                  <a:lnTo>
                    <a:pt x="1036" y="3879"/>
                  </a:lnTo>
                  <a:lnTo>
                    <a:pt x="1050" y="3853"/>
                  </a:lnTo>
                  <a:lnTo>
                    <a:pt x="1068" y="3828"/>
                  </a:lnTo>
                  <a:lnTo>
                    <a:pt x="1087" y="3803"/>
                  </a:lnTo>
                  <a:lnTo>
                    <a:pt x="1108" y="3781"/>
                  </a:lnTo>
                  <a:lnTo>
                    <a:pt x="1131" y="3760"/>
                  </a:lnTo>
                  <a:lnTo>
                    <a:pt x="1156" y="3739"/>
                  </a:lnTo>
                  <a:lnTo>
                    <a:pt x="1183" y="3720"/>
                  </a:lnTo>
                  <a:lnTo>
                    <a:pt x="1211" y="3703"/>
                  </a:lnTo>
                  <a:lnTo>
                    <a:pt x="1214" y="3701"/>
                  </a:lnTo>
                  <a:lnTo>
                    <a:pt x="1224" y="3696"/>
                  </a:lnTo>
                  <a:lnTo>
                    <a:pt x="1236" y="3688"/>
                  </a:lnTo>
                  <a:lnTo>
                    <a:pt x="1252" y="3679"/>
                  </a:lnTo>
                  <a:lnTo>
                    <a:pt x="1270" y="3668"/>
                  </a:lnTo>
                  <a:lnTo>
                    <a:pt x="1292" y="3654"/>
                  </a:lnTo>
                  <a:lnTo>
                    <a:pt x="1317" y="3639"/>
                  </a:lnTo>
                  <a:lnTo>
                    <a:pt x="1343" y="3622"/>
                  </a:lnTo>
                  <a:lnTo>
                    <a:pt x="1374" y="3604"/>
                  </a:lnTo>
                  <a:lnTo>
                    <a:pt x="1405" y="3585"/>
                  </a:lnTo>
                  <a:lnTo>
                    <a:pt x="1437" y="3564"/>
                  </a:lnTo>
                  <a:lnTo>
                    <a:pt x="1473" y="3543"/>
                  </a:lnTo>
                  <a:lnTo>
                    <a:pt x="1509" y="3521"/>
                  </a:lnTo>
                  <a:lnTo>
                    <a:pt x="1546" y="3497"/>
                  </a:lnTo>
                  <a:lnTo>
                    <a:pt x="1585" y="3473"/>
                  </a:lnTo>
                  <a:lnTo>
                    <a:pt x="1625" y="3448"/>
                  </a:lnTo>
                  <a:lnTo>
                    <a:pt x="1665" y="3424"/>
                  </a:lnTo>
                  <a:lnTo>
                    <a:pt x="1704" y="3401"/>
                  </a:lnTo>
                  <a:lnTo>
                    <a:pt x="1744" y="3376"/>
                  </a:lnTo>
                  <a:lnTo>
                    <a:pt x="1784" y="3351"/>
                  </a:lnTo>
                  <a:lnTo>
                    <a:pt x="1825" y="3327"/>
                  </a:lnTo>
                  <a:lnTo>
                    <a:pt x="1864" y="3303"/>
                  </a:lnTo>
                  <a:lnTo>
                    <a:pt x="1901" y="3278"/>
                  </a:lnTo>
                  <a:lnTo>
                    <a:pt x="1939" y="3256"/>
                  </a:lnTo>
                  <a:lnTo>
                    <a:pt x="1974" y="3233"/>
                  </a:lnTo>
                  <a:lnTo>
                    <a:pt x="2008" y="3213"/>
                  </a:lnTo>
                  <a:lnTo>
                    <a:pt x="2040" y="3192"/>
                  </a:lnTo>
                  <a:lnTo>
                    <a:pt x="2071" y="3173"/>
                  </a:lnTo>
                  <a:lnTo>
                    <a:pt x="2099" y="3156"/>
                  </a:lnTo>
                  <a:lnTo>
                    <a:pt x="2125" y="3140"/>
                  </a:lnTo>
                  <a:lnTo>
                    <a:pt x="2148" y="3127"/>
                  </a:lnTo>
                  <a:lnTo>
                    <a:pt x="2167" y="3114"/>
                  </a:lnTo>
                  <a:lnTo>
                    <a:pt x="2184" y="3104"/>
                  </a:lnTo>
                  <a:lnTo>
                    <a:pt x="2199" y="3096"/>
                  </a:lnTo>
                  <a:lnTo>
                    <a:pt x="2208" y="3089"/>
                  </a:lnTo>
                  <a:lnTo>
                    <a:pt x="2214" y="3086"/>
                  </a:lnTo>
                  <a:lnTo>
                    <a:pt x="2216" y="3084"/>
                  </a:lnTo>
                  <a:lnTo>
                    <a:pt x="2031" y="2825"/>
                  </a:lnTo>
                  <a:lnTo>
                    <a:pt x="1919" y="2668"/>
                  </a:lnTo>
                  <a:lnTo>
                    <a:pt x="1895" y="2635"/>
                  </a:lnTo>
                  <a:lnTo>
                    <a:pt x="1895" y="2675"/>
                  </a:lnTo>
                  <a:lnTo>
                    <a:pt x="1895" y="2693"/>
                  </a:lnTo>
                  <a:lnTo>
                    <a:pt x="1895" y="2725"/>
                  </a:lnTo>
                  <a:lnTo>
                    <a:pt x="1895" y="2742"/>
                  </a:lnTo>
                  <a:lnTo>
                    <a:pt x="1893" y="2779"/>
                  </a:lnTo>
                  <a:lnTo>
                    <a:pt x="1886" y="2814"/>
                  </a:lnTo>
                  <a:lnTo>
                    <a:pt x="1875" y="2848"/>
                  </a:lnTo>
                  <a:lnTo>
                    <a:pt x="1861" y="2875"/>
                  </a:lnTo>
                  <a:lnTo>
                    <a:pt x="1845" y="2900"/>
                  </a:lnTo>
                  <a:lnTo>
                    <a:pt x="1826" y="2925"/>
                  </a:lnTo>
                  <a:lnTo>
                    <a:pt x="1806" y="2948"/>
                  </a:lnTo>
                  <a:lnTo>
                    <a:pt x="1782" y="2968"/>
                  </a:lnTo>
                  <a:lnTo>
                    <a:pt x="1756" y="2986"/>
                  </a:lnTo>
                  <a:lnTo>
                    <a:pt x="1729" y="3003"/>
                  </a:lnTo>
                  <a:lnTo>
                    <a:pt x="1700" y="3016"/>
                  </a:lnTo>
                  <a:lnTo>
                    <a:pt x="1669" y="3026"/>
                  </a:lnTo>
                  <a:lnTo>
                    <a:pt x="1637" y="3034"/>
                  </a:lnTo>
                  <a:lnTo>
                    <a:pt x="1603" y="3039"/>
                  </a:lnTo>
                  <a:lnTo>
                    <a:pt x="1570" y="3041"/>
                  </a:lnTo>
                  <a:lnTo>
                    <a:pt x="1563" y="3041"/>
                  </a:lnTo>
                  <a:lnTo>
                    <a:pt x="1558" y="3040"/>
                  </a:lnTo>
                  <a:lnTo>
                    <a:pt x="1552" y="3040"/>
                  </a:lnTo>
                  <a:lnTo>
                    <a:pt x="1552" y="3041"/>
                  </a:lnTo>
                  <a:lnTo>
                    <a:pt x="1552" y="3042"/>
                  </a:lnTo>
                  <a:lnTo>
                    <a:pt x="1549" y="3042"/>
                  </a:lnTo>
                  <a:lnTo>
                    <a:pt x="1540" y="3042"/>
                  </a:lnTo>
                  <a:lnTo>
                    <a:pt x="1527" y="3042"/>
                  </a:lnTo>
                  <a:lnTo>
                    <a:pt x="1508" y="3042"/>
                  </a:lnTo>
                  <a:lnTo>
                    <a:pt x="1485" y="3042"/>
                  </a:lnTo>
                  <a:lnTo>
                    <a:pt x="1458" y="3044"/>
                  </a:lnTo>
                  <a:lnTo>
                    <a:pt x="1426" y="3044"/>
                  </a:lnTo>
                  <a:lnTo>
                    <a:pt x="1393" y="3044"/>
                  </a:lnTo>
                  <a:lnTo>
                    <a:pt x="1354" y="3044"/>
                  </a:lnTo>
                  <a:lnTo>
                    <a:pt x="1314" y="3044"/>
                  </a:lnTo>
                  <a:lnTo>
                    <a:pt x="1271" y="3044"/>
                  </a:lnTo>
                  <a:lnTo>
                    <a:pt x="1227" y="3044"/>
                  </a:lnTo>
                  <a:lnTo>
                    <a:pt x="1180" y="3045"/>
                  </a:lnTo>
                  <a:lnTo>
                    <a:pt x="1133" y="3045"/>
                  </a:lnTo>
                  <a:lnTo>
                    <a:pt x="1084" y="3045"/>
                  </a:lnTo>
                  <a:lnTo>
                    <a:pt x="1035" y="3045"/>
                  </a:lnTo>
                  <a:lnTo>
                    <a:pt x="986" y="3045"/>
                  </a:lnTo>
                  <a:lnTo>
                    <a:pt x="937" y="3045"/>
                  </a:lnTo>
                  <a:lnTo>
                    <a:pt x="888" y="3045"/>
                  </a:lnTo>
                  <a:lnTo>
                    <a:pt x="841" y="3045"/>
                  </a:lnTo>
                  <a:lnTo>
                    <a:pt x="795" y="3045"/>
                  </a:lnTo>
                  <a:lnTo>
                    <a:pt x="749" y="3045"/>
                  </a:lnTo>
                  <a:lnTo>
                    <a:pt x="707" y="3045"/>
                  </a:lnTo>
                  <a:lnTo>
                    <a:pt x="668" y="3045"/>
                  </a:lnTo>
                  <a:lnTo>
                    <a:pt x="629" y="3046"/>
                  </a:lnTo>
                  <a:lnTo>
                    <a:pt x="596" y="3046"/>
                  </a:lnTo>
                  <a:lnTo>
                    <a:pt x="564" y="3046"/>
                  </a:lnTo>
                  <a:lnTo>
                    <a:pt x="536" y="3046"/>
                  </a:lnTo>
                  <a:lnTo>
                    <a:pt x="514" y="3046"/>
                  </a:lnTo>
                  <a:lnTo>
                    <a:pt x="495" y="3046"/>
                  </a:lnTo>
                  <a:lnTo>
                    <a:pt x="481" y="3046"/>
                  </a:lnTo>
                  <a:lnTo>
                    <a:pt x="472" y="3046"/>
                  </a:lnTo>
                  <a:lnTo>
                    <a:pt x="470" y="3046"/>
                  </a:lnTo>
                  <a:lnTo>
                    <a:pt x="437" y="3045"/>
                  </a:lnTo>
                  <a:lnTo>
                    <a:pt x="405" y="3039"/>
                  </a:lnTo>
                  <a:lnTo>
                    <a:pt x="373" y="3032"/>
                  </a:lnTo>
                  <a:lnTo>
                    <a:pt x="342" y="3022"/>
                  </a:lnTo>
                  <a:lnTo>
                    <a:pt x="315" y="3009"/>
                  </a:lnTo>
                  <a:lnTo>
                    <a:pt x="288" y="2993"/>
                  </a:lnTo>
                  <a:lnTo>
                    <a:pt x="263" y="2976"/>
                  </a:lnTo>
                  <a:lnTo>
                    <a:pt x="240" y="2957"/>
                  </a:lnTo>
                  <a:lnTo>
                    <a:pt x="220" y="2935"/>
                  </a:lnTo>
                  <a:lnTo>
                    <a:pt x="201" y="2913"/>
                  </a:lnTo>
                  <a:lnTo>
                    <a:pt x="184" y="2889"/>
                  </a:lnTo>
                  <a:lnTo>
                    <a:pt x="171" y="2862"/>
                  </a:lnTo>
                  <a:lnTo>
                    <a:pt x="159" y="2834"/>
                  </a:lnTo>
                  <a:lnTo>
                    <a:pt x="151" y="2806"/>
                  </a:lnTo>
                  <a:lnTo>
                    <a:pt x="147" y="2776"/>
                  </a:lnTo>
                  <a:lnTo>
                    <a:pt x="145" y="2746"/>
                  </a:lnTo>
                  <a:lnTo>
                    <a:pt x="147" y="2715"/>
                  </a:lnTo>
                  <a:lnTo>
                    <a:pt x="151" y="2685"/>
                  </a:lnTo>
                  <a:lnTo>
                    <a:pt x="159" y="2657"/>
                  </a:lnTo>
                  <a:lnTo>
                    <a:pt x="171" y="2630"/>
                  </a:lnTo>
                  <a:lnTo>
                    <a:pt x="184" y="2603"/>
                  </a:lnTo>
                  <a:lnTo>
                    <a:pt x="200" y="2578"/>
                  </a:lnTo>
                  <a:lnTo>
                    <a:pt x="218" y="2556"/>
                  </a:lnTo>
                  <a:lnTo>
                    <a:pt x="240" y="2535"/>
                  </a:lnTo>
                  <a:lnTo>
                    <a:pt x="263" y="2515"/>
                  </a:lnTo>
                  <a:lnTo>
                    <a:pt x="288" y="2499"/>
                  </a:lnTo>
                  <a:lnTo>
                    <a:pt x="315" y="2482"/>
                  </a:lnTo>
                  <a:lnTo>
                    <a:pt x="342" y="2470"/>
                  </a:lnTo>
                  <a:lnTo>
                    <a:pt x="373" y="2460"/>
                  </a:lnTo>
                  <a:lnTo>
                    <a:pt x="404" y="2452"/>
                  </a:lnTo>
                  <a:lnTo>
                    <a:pt x="437" y="2448"/>
                  </a:lnTo>
                  <a:lnTo>
                    <a:pt x="470" y="2447"/>
                  </a:lnTo>
                  <a:lnTo>
                    <a:pt x="474" y="2447"/>
                  </a:lnTo>
                  <a:lnTo>
                    <a:pt x="489" y="2447"/>
                  </a:lnTo>
                  <a:lnTo>
                    <a:pt x="512" y="2445"/>
                  </a:lnTo>
                  <a:lnTo>
                    <a:pt x="541" y="2445"/>
                  </a:lnTo>
                  <a:lnTo>
                    <a:pt x="577" y="2445"/>
                  </a:lnTo>
                  <a:lnTo>
                    <a:pt x="618" y="2445"/>
                  </a:lnTo>
                  <a:lnTo>
                    <a:pt x="662" y="2445"/>
                  </a:lnTo>
                  <a:lnTo>
                    <a:pt x="711" y="2445"/>
                  </a:lnTo>
                  <a:lnTo>
                    <a:pt x="760" y="2445"/>
                  </a:lnTo>
                  <a:lnTo>
                    <a:pt x="809" y="2445"/>
                  </a:lnTo>
                  <a:lnTo>
                    <a:pt x="859" y="2445"/>
                  </a:lnTo>
                  <a:lnTo>
                    <a:pt x="905" y="2445"/>
                  </a:lnTo>
                  <a:lnTo>
                    <a:pt x="951" y="2445"/>
                  </a:lnTo>
                  <a:lnTo>
                    <a:pt x="992" y="2445"/>
                  </a:lnTo>
                  <a:lnTo>
                    <a:pt x="1027" y="2445"/>
                  </a:lnTo>
                  <a:lnTo>
                    <a:pt x="1056" y="2445"/>
                  </a:lnTo>
                  <a:lnTo>
                    <a:pt x="1080" y="2444"/>
                  </a:lnTo>
                  <a:lnTo>
                    <a:pt x="1094" y="2444"/>
                  </a:lnTo>
                  <a:lnTo>
                    <a:pt x="1100" y="2444"/>
                  </a:lnTo>
                  <a:lnTo>
                    <a:pt x="1100" y="2445"/>
                  </a:lnTo>
                  <a:lnTo>
                    <a:pt x="1100" y="2444"/>
                  </a:lnTo>
                  <a:lnTo>
                    <a:pt x="1243" y="2444"/>
                  </a:lnTo>
                  <a:lnTo>
                    <a:pt x="1243" y="2311"/>
                  </a:lnTo>
                  <a:lnTo>
                    <a:pt x="1243" y="2306"/>
                  </a:lnTo>
                  <a:lnTo>
                    <a:pt x="1243" y="2290"/>
                  </a:lnTo>
                  <a:lnTo>
                    <a:pt x="1243" y="2266"/>
                  </a:lnTo>
                  <a:lnTo>
                    <a:pt x="1243" y="2234"/>
                  </a:lnTo>
                  <a:lnTo>
                    <a:pt x="1243" y="2196"/>
                  </a:lnTo>
                  <a:lnTo>
                    <a:pt x="1243" y="2153"/>
                  </a:lnTo>
                  <a:lnTo>
                    <a:pt x="1243" y="2109"/>
                  </a:lnTo>
                  <a:lnTo>
                    <a:pt x="1242" y="2063"/>
                  </a:lnTo>
                  <a:lnTo>
                    <a:pt x="1242" y="2017"/>
                  </a:lnTo>
                  <a:lnTo>
                    <a:pt x="1242" y="1972"/>
                  </a:lnTo>
                  <a:lnTo>
                    <a:pt x="1242" y="1930"/>
                  </a:lnTo>
                  <a:lnTo>
                    <a:pt x="1242" y="1893"/>
                  </a:lnTo>
                  <a:lnTo>
                    <a:pt x="1241" y="1861"/>
                  </a:lnTo>
                  <a:lnTo>
                    <a:pt x="1241" y="1837"/>
                  </a:lnTo>
                  <a:lnTo>
                    <a:pt x="1241" y="1820"/>
                  </a:lnTo>
                  <a:lnTo>
                    <a:pt x="1241" y="1815"/>
                  </a:lnTo>
                  <a:lnTo>
                    <a:pt x="1237" y="1778"/>
                  </a:lnTo>
                  <a:lnTo>
                    <a:pt x="1238" y="1739"/>
                  </a:lnTo>
                  <a:lnTo>
                    <a:pt x="1243" y="1702"/>
                  </a:lnTo>
                  <a:lnTo>
                    <a:pt x="1253" y="1662"/>
                  </a:lnTo>
                  <a:lnTo>
                    <a:pt x="1267" y="1624"/>
                  </a:lnTo>
                  <a:lnTo>
                    <a:pt x="1280" y="1596"/>
                  </a:lnTo>
                  <a:lnTo>
                    <a:pt x="1297" y="1568"/>
                  </a:lnTo>
                  <a:lnTo>
                    <a:pt x="1317" y="1538"/>
                  </a:lnTo>
                  <a:lnTo>
                    <a:pt x="1329" y="1522"/>
                  </a:lnTo>
                  <a:lnTo>
                    <a:pt x="1342" y="1507"/>
                  </a:lnTo>
                  <a:lnTo>
                    <a:pt x="1354" y="1491"/>
                  </a:lnTo>
                  <a:lnTo>
                    <a:pt x="1334" y="1491"/>
                  </a:lnTo>
                  <a:lnTo>
                    <a:pt x="1312" y="1491"/>
                  </a:lnTo>
                  <a:lnTo>
                    <a:pt x="1291" y="1491"/>
                  </a:lnTo>
                  <a:lnTo>
                    <a:pt x="1255" y="1491"/>
                  </a:lnTo>
                  <a:lnTo>
                    <a:pt x="1220" y="1487"/>
                  </a:lnTo>
                  <a:lnTo>
                    <a:pt x="1184" y="1482"/>
                  </a:lnTo>
                  <a:lnTo>
                    <a:pt x="1152" y="1477"/>
                  </a:lnTo>
                  <a:lnTo>
                    <a:pt x="1121" y="1471"/>
                  </a:lnTo>
                  <a:lnTo>
                    <a:pt x="1089" y="1462"/>
                  </a:lnTo>
                  <a:lnTo>
                    <a:pt x="1059" y="1453"/>
                  </a:lnTo>
                  <a:lnTo>
                    <a:pt x="1028" y="1443"/>
                  </a:lnTo>
                  <a:lnTo>
                    <a:pt x="998" y="1430"/>
                  </a:lnTo>
                  <a:lnTo>
                    <a:pt x="969" y="1416"/>
                  </a:lnTo>
                  <a:lnTo>
                    <a:pt x="940" y="1402"/>
                  </a:lnTo>
                  <a:lnTo>
                    <a:pt x="911" y="1386"/>
                  </a:lnTo>
                  <a:lnTo>
                    <a:pt x="884" y="1370"/>
                  </a:lnTo>
                  <a:lnTo>
                    <a:pt x="857" y="1352"/>
                  </a:lnTo>
                  <a:lnTo>
                    <a:pt x="832" y="1333"/>
                  </a:lnTo>
                  <a:lnTo>
                    <a:pt x="806" y="1313"/>
                  </a:lnTo>
                  <a:lnTo>
                    <a:pt x="781" y="1290"/>
                  </a:lnTo>
                  <a:lnTo>
                    <a:pt x="758" y="1269"/>
                  </a:lnTo>
                  <a:lnTo>
                    <a:pt x="737" y="1244"/>
                  </a:lnTo>
                  <a:lnTo>
                    <a:pt x="715" y="1220"/>
                  </a:lnTo>
                  <a:lnTo>
                    <a:pt x="695" y="1192"/>
                  </a:lnTo>
                  <a:lnTo>
                    <a:pt x="677" y="1166"/>
                  </a:lnTo>
                  <a:lnTo>
                    <a:pt x="661" y="1141"/>
                  </a:lnTo>
                  <a:lnTo>
                    <a:pt x="646" y="1116"/>
                  </a:lnTo>
                  <a:lnTo>
                    <a:pt x="633" y="1090"/>
                  </a:lnTo>
                  <a:lnTo>
                    <a:pt x="621" y="1065"/>
                  </a:lnTo>
                  <a:lnTo>
                    <a:pt x="611" y="1039"/>
                  </a:lnTo>
                  <a:lnTo>
                    <a:pt x="602" y="1013"/>
                  </a:lnTo>
                  <a:lnTo>
                    <a:pt x="592" y="985"/>
                  </a:lnTo>
                  <a:lnTo>
                    <a:pt x="586" y="959"/>
                  </a:lnTo>
                  <a:lnTo>
                    <a:pt x="580" y="932"/>
                  </a:lnTo>
                  <a:lnTo>
                    <a:pt x="575" y="906"/>
                  </a:lnTo>
                  <a:lnTo>
                    <a:pt x="572" y="879"/>
                  </a:lnTo>
                  <a:lnTo>
                    <a:pt x="570" y="851"/>
                  </a:lnTo>
                  <a:lnTo>
                    <a:pt x="569" y="825"/>
                  </a:lnTo>
                  <a:lnTo>
                    <a:pt x="569" y="798"/>
                  </a:lnTo>
                  <a:lnTo>
                    <a:pt x="571" y="771"/>
                  </a:lnTo>
                  <a:lnTo>
                    <a:pt x="572" y="744"/>
                  </a:lnTo>
                  <a:lnTo>
                    <a:pt x="577" y="718"/>
                  </a:lnTo>
                  <a:lnTo>
                    <a:pt x="580" y="691"/>
                  </a:lnTo>
                  <a:lnTo>
                    <a:pt x="586" y="665"/>
                  </a:lnTo>
                  <a:lnTo>
                    <a:pt x="592" y="639"/>
                  </a:lnTo>
                  <a:lnTo>
                    <a:pt x="602" y="614"/>
                  </a:lnTo>
                  <a:lnTo>
                    <a:pt x="610" y="587"/>
                  </a:lnTo>
                  <a:lnTo>
                    <a:pt x="621" y="562"/>
                  </a:lnTo>
                  <a:lnTo>
                    <a:pt x="631" y="537"/>
                  </a:lnTo>
                  <a:lnTo>
                    <a:pt x="644" y="514"/>
                  </a:lnTo>
                  <a:lnTo>
                    <a:pt x="657" y="490"/>
                  </a:lnTo>
                  <a:lnTo>
                    <a:pt x="672" y="466"/>
                  </a:lnTo>
                  <a:lnTo>
                    <a:pt x="687" y="443"/>
                  </a:lnTo>
                  <a:lnTo>
                    <a:pt x="704" y="420"/>
                  </a:lnTo>
                  <a:lnTo>
                    <a:pt x="721" y="399"/>
                  </a:lnTo>
                  <a:lnTo>
                    <a:pt x="739" y="377"/>
                  </a:lnTo>
                  <a:lnTo>
                    <a:pt x="758" y="357"/>
                  </a:lnTo>
                  <a:lnTo>
                    <a:pt x="779" y="337"/>
                  </a:lnTo>
                  <a:lnTo>
                    <a:pt x="801" y="318"/>
                  </a:lnTo>
                  <a:lnTo>
                    <a:pt x="823" y="299"/>
                  </a:lnTo>
                  <a:lnTo>
                    <a:pt x="847" y="282"/>
                  </a:lnTo>
                  <a:lnTo>
                    <a:pt x="871" y="265"/>
                  </a:lnTo>
                  <a:lnTo>
                    <a:pt x="897" y="247"/>
                  </a:lnTo>
                  <a:lnTo>
                    <a:pt x="922" y="233"/>
                  </a:lnTo>
                  <a:lnTo>
                    <a:pt x="951" y="217"/>
                  </a:lnTo>
                  <a:lnTo>
                    <a:pt x="978" y="204"/>
                  </a:lnTo>
                  <a:lnTo>
                    <a:pt x="1005" y="192"/>
                  </a:lnTo>
                  <a:lnTo>
                    <a:pt x="1034" y="181"/>
                  </a:lnTo>
                  <a:lnTo>
                    <a:pt x="1062" y="171"/>
                  </a:lnTo>
                  <a:lnTo>
                    <a:pt x="1090" y="162"/>
                  </a:lnTo>
                  <a:lnTo>
                    <a:pt x="1119" y="155"/>
                  </a:lnTo>
                  <a:lnTo>
                    <a:pt x="1148" y="149"/>
                  </a:lnTo>
                  <a:lnTo>
                    <a:pt x="1177" y="143"/>
                  </a:lnTo>
                  <a:lnTo>
                    <a:pt x="1206" y="139"/>
                  </a:lnTo>
                  <a:lnTo>
                    <a:pt x="1235" y="135"/>
                  </a:lnTo>
                  <a:lnTo>
                    <a:pt x="1266" y="134"/>
                  </a:lnTo>
                  <a:lnTo>
                    <a:pt x="1294" y="133"/>
                  </a:lnTo>
                  <a:lnTo>
                    <a:pt x="1324" y="133"/>
                  </a:lnTo>
                  <a:lnTo>
                    <a:pt x="1352" y="134"/>
                  </a:lnTo>
                  <a:lnTo>
                    <a:pt x="1382" y="135"/>
                  </a:lnTo>
                  <a:lnTo>
                    <a:pt x="1411" y="139"/>
                  </a:lnTo>
                  <a:lnTo>
                    <a:pt x="1438" y="143"/>
                  </a:lnTo>
                  <a:lnTo>
                    <a:pt x="1468" y="149"/>
                  </a:lnTo>
                  <a:lnTo>
                    <a:pt x="1495" y="155"/>
                  </a:lnTo>
                  <a:lnTo>
                    <a:pt x="1524" y="162"/>
                  </a:lnTo>
                  <a:lnTo>
                    <a:pt x="1552" y="171"/>
                  </a:lnTo>
                  <a:lnTo>
                    <a:pt x="1578" y="179"/>
                  </a:lnTo>
                  <a:lnTo>
                    <a:pt x="1606" y="191"/>
                  </a:lnTo>
                  <a:lnTo>
                    <a:pt x="1632" y="202"/>
                  </a:lnTo>
                  <a:lnTo>
                    <a:pt x="1658" y="213"/>
                  </a:lnTo>
                  <a:lnTo>
                    <a:pt x="1684" y="228"/>
                  </a:lnTo>
                  <a:lnTo>
                    <a:pt x="1709" y="242"/>
                  </a:lnTo>
                  <a:lnTo>
                    <a:pt x="1733" y="257"/>
                  </a:lnTo>
                  <a:lnTo>
                    <a:pt x="1757" y="274"/>
                  </a:lnTo>
                  <a:lnTo>
                    <a:pt x="1781" y="290"/>
                  </a:lnTo>
                  <a:lnTo>
                    <a:pt x="1803" y="308"/>
                  </a:lnTo>
                  <a:lnTo>
                    <a:pt x="1825" y="326"/>
                  </a:lnTo>
                  <a:lnTo>
                    <a:pt x="1845" y="346"/>
                  </a:lnTo>
                  <a:lnTo>
                    <a:pt x="1865" y="367"/>
                  </a:lnTo>
                  <a:lnTo>
                    <a:pt x="1885" y="388"/>
                  </a:lnTo>
                  <a:lnTo>
                    <a:pt x="1903" y="411"/>
                  </a:lnTo>
                  <a:lnTo>
                    <a:pt x="1922" y="435"/>
                  </a:lnTo>
                  <a:lnTo>
                    <a:pt x="1939" y="459"/>
                  </a:lnTo>
                  <a:lnTo>
                    <a:pt x="1956" y="486"/>
                  </a:lnTo>
                  <a:lnTo>
                    <a:pt x="1972" y="515"/>
                  </a:lnTo>
                  <a:lnTo>
                    <a:pt x="1985" y="543"/>
                  </a:lnTo>
                  <a:lnTo>
                    <a:pt x="1998" y="573"/>
                  </a:lnTo>
                  <a:lnTo>
                    <a:pt x="2009" y="601"/>
                  </a:lnTo>
                  <a:lnTo>
                    <a:pt x="2018" y="631"/>
                  </a:lnTo>
                  <a:lnTo>
                    <a:pt x="2027" y="659"/>
                  </a:lnTo>
                  <a:lnTo>
                    <a:pt x="2034" y="690"/>
                  </a:lnTo>
                  <a:lnTo>
                    <a:pt x="2040" y="719"/>
                  </a:lnTo>
                  <a:lnTo>
                    <a:pt x="2042" y="749"/>
                  </a:lnTo>
                  <a:lnTo>
                    <a:pt x="2046" y="778"/>
                  </a:lnTo>
                  <a:lnTo>
                    <a:pt x="2046" y="809"/>
                  </a:lnTo>
                  <a:lnTo>
                    <a:pt x="2046" y="839"/>
                  </a:lnTo>
                  <a:lnTo>
                    <a:pt x="2042" y="868"/>
                  </a:lnTo>
                  <a:lnTo>
                    <a:pt x="2040" y="898"/>
                  </a:lnTo>
                  <a:lnTo>
                    <a:pt x="2035" y="927"/>
                  </a:lnTo>
                  <a:lnTo>
                    <a:pt x="2030" y="957"/>
                  </a:lnTo>
                  <a:lnTo>
                    <a:pt x="2022" y="985"/>
                  </a:lnTo>
                  <a:lnTo>
                    <a:pt x="2011" y="1014"/>
                  </a:lnTo>
                  <a:lnTo>
                    <a:pt x="2005" y="1034"/>
                  </a:lnTo>
                  <a:lnTo>
                    <a:pt x="1998" y="1054"/>
                  </a:lnTo>
                  <a:lnTo>
                    <a:pt x="1989" y="1074"/>
                  </a:lnTo>
                  <a:lnTo>
                    <a:pt x="1977" y="1099"/>
                  </a:lnTo>
                  <a:lnTo>
                    <a:pt x="1965" y="1123"/>
                  </a:lnTo>
                  <a:lnTo>
                    <a:pt x="1950" y="1147"/>
                  </a:lnTo>
                  <a:lnTo>
                    <a:pt x="1973" y="1147"/>
                  </a:lnTo>
                  <a:lnTo>
                    <a:pt x="2013" y="1146"/>
                  </a:lnTo>
                  <a:lnTo>
                    <a:pt x="2034" y="1146"/>
                  </a:lnTo>
                  <a:lnTo>
                    <a:pt x="2111" y="1146"/>
                  </a:lnTo>
                  <a:lnTo>
                    <a:pt x="2115" y="1146"/>
                  </a:lnTo>
                  <a:lnTo>
                    <a:pt x="2125" y="1146"/>
                  </a:lnTo>
                  <a:lnTo>
                    <a:pt x="2139" y="1146"/>
                  </a:lnTo>
                  <a:lnTo>
                    <a:pt x="2160" y="1146"/>
                  </a:lnTo>
                  <a:lnTo>
                    <a:pt x="2187" y="1146"/>
                  </a:lnTo>
                  <a:lnTo>
                    <a:pt x="2216" y="1146"/>
                  </a:lnTo>
                  <a:lnTo>
                    <a:pt x="2250" y="1146"/>
                  </a:lnTo>
                  <a:lnTo>
                    <a:pt x="2287" y="1146"/>
                  </a:lnTo>
                  <a:lnTo>
                    <a:pt x="2328" y="1146"/>
                  </a:lnTo>
                  <a:lnTo>
                    <a:pt x="2371" y="1146"/>
                  </a:lnTo>
                  <a:lnTo>
                    <a:pt x="2416" y="1146"/>
                  </a:lnTo>
                  <a:lnTo>
                    <a:pt x="2463" y="1146"/>
                  </a:lnTo>
                  <a:lnTo>
                    <a:pt x="2513" y="1146"/>
                  </a:lnTo>
                  <a:lnTo>
                    <a:pt x="2562" y="1146"/>
                  </a:lnTo>
                  <a:lnTo>
                    <a:pt x="2612" y="1146"/>
                  </a:lnTo>
                  <a:lnTo>
                    <a:pt x="2661" y="1146"/>
                  </a:lnTo>
                  <a:lnTo>
                    <a:pt x="2711" y="1146"/>
                  </a:lnTo>
                  <a:lnTo>
                    <a:pt x="2760" y="1146"/>
                  </a:lnTo>
                  <a:lnTo>
                    <a:pt x="2806" y="1146"/>
                  </a:lnTo>
                  <a:lnTo>
                    <a:pt x="2852" y="1146"/>
                  </a:lnTo>
                  <a:lnTo>
                    <a:pt x="2896" y="1146"/>
                  </a:lnTo>
                  <a:lnTo>
                    <a:pt x="2936" y="1146"/>
                  </a:lnTo>
                  <a:lnTo>
                    <a:pt x="2973" y="1146"/>
                  </a:lnTo>
                  <a:lnTo>
                    <a:pt x="3007" y="1146"/>
                  </a:lnTo>
                  <a:lnTo>
                    <a:pt x="3037" y="1146"/>
                  </a:lnTo>
                  <a:lnTo>
                    <a:pt x="3062" y="1146"/>
                  </a:lnTo>
                  <a:lnTo>
                    <a:pt x="3084" y="1146"/>
                  </a:lnTo>
                  <a:lnTo>
                    <a:pt x="3098" y="1146"/>
                  </a:lnTo>
                  <a:lnTo>
                    <a:pt x="3107" y="1146"/>
                  </a:lnTo>
                  <a:lnTo>
                    <a:pt x="3112" y="1146"/>
                  </a:lnTo>
                  <a:lnTo>
                    <a:pt x="3151" y="1148"/>
                  </a:lnTo>
                  <a:lnTo>
                    <a:pt x="3188" y="1155"/>
                  </a:lnTo>
                  <a:lnTo>
                    <a:pt x="3223" y="1164"/>
                  </a:lnTo>
                  <a:lnTo>
                    <a:pt x="3259" y="1179"/>
                  </a:lnTo>
                  <a:lnTo>
                    <a:pt x="3289" y="1196"/>
                  </a:lnTo>
                  <a:lnTo>
                    <a:pt x="3319" y="1216"/>
                  </a:lnTo>
                  <a:lnTo>
                    <a:pt x="3345" y="1240"/>
                  </a:lnTo>
                  <a:lnTo>
                    <a:pt x="3346" y="1240"/>
                  </a:lnTo>
                  <a:lnTo>
                    <a:pt x="3347" y="1240"/>
                  </a:lnTo>
                  <a:lnTo>
                    <a:pt x="3347" y="1242"/>
                  </a:lnTo>
                  <a:lnTo>
                    <a:pt x="3349" y="1244"/>
                  </a:lnTo>
                  <a:lnTo>
                    <a:pt x="3368" y="1264"/>
                  </a:lnTo>
                  <a:lnTo>
                    <a:pt x="3386" y="1287"/>
                  </a:lnTo>
                  <a:lnTo>
                    <a:pt x="3400" y="1312"/>
                  </a:lnTo>
                  <a:lnTo>
                    <a:pt x="3402" y="1314"/>
                  </a:lnTo>
                  <a:lnTo>
                    <a:pt x="3408" y="1321"/>
                  </a:lnTo>
                  <a:lnTo>
                    <a:pt x="3417" y="1333"/>
                  </a:lnTo>
                  <a:lnTo>
                    <a:pt x="3429" y="1349"/>
                  </a:lnTo>
                  <a:lnTo>
                    <a:pt x="3443" y="1370"/>
                  </a:lnTo>
                  <a:lnTo>
                    <a:pt x="3460" y="1394"/>
                  </a:lnTo>
                  <a:lnTo>
                    <a:pt x="3480" y="1419"/>
                  </a:lnTo>
                  <a:lnTo>
                    <a:pt x="3502" y="1448"/>
                  </a:lnTo>
                  <a:lnTo>
                    <a:pt x="3526" y="1479"/>
                  </a:lnTo>
                  <a:lnTo>
                    <a:pt x="3551" y="1513"/>
                  </a:lnTo>
                  <a:lnTo>
                    <a:pt x="3577" y="1548"/>
                  </a:lnTo>
                  <a:lnTo>
                    <a:pt x="3603" y="1585"/>
                  </a:lnTo>
                  <a:lnTo>
                    <a:pt x="3632" y="1622"/>
                  </a:lnTo>
                  <a:lnTo>
                    <a:pt x="3660" y="1660"/>
                  </a:lnTo>
                  <a:lnTo>
                    <a:pt x="3688" y="1698"/>
                  </a:lnTo>
                  <a:lnTo>
                    <a:pt x="3717" y="1736"/>
                  </a:lnTo>
                  <a:lnTo>
                    <a:pt x="3744" y="1773"/>
                  </a:lnTo>
                  <a:lnTo>
                    <a:pt x="3771" y="1809"/>
                  </a:lnTo>
                  <a:lnTo>
                    <a:pt x="3799" y="1845"/>
                  </a:lnTo>
                  <a:lnTo>
                    <a:pt x="3824" y="1878"/>
                  </a:lnTo>
                  <a:lnTo>
                    <a:pt x="3845" y="1910"/>
                  </a:lnTo>
                  <a:lnTo>
                    <a:pt x="3868" y="1938"/>
                  </a:lnTo>
                  <a:lnTo>
                    <a:pt x="3889" y="1966"/>
                  </a:lnTo>
                  <a:lnTo>
                    <a:pt x="3906" y="1988"/>
                  </a:lnTo>
                  <a:lnTo>
                    <a:pt x="3920" y="2009"/>
                  </a:lnTo>
                  <a:lnTo>
                    <a:pt x="3933" y="2025"/>
                  </a:lnTo>
                  <a:lnTo>
                    <a:pt x="3941" y="2036"/>
                  </a:lnTo>
                  <a:lnTo>
                    <a:pt x="3947" y="2044"/>
                  </a:lnTo>
                  <a:lnTo>
                    <a:pt x="3949" y="2047"/>
                  </a:lnTo>
                  <a:lnTo>
                    <a:pt x="3966" y="2072"/>
                  </a:lnTo>
                  <a:lnTo>
                    <a:pt x="3980" y="2100"/>
                  </a:lnTo>
                  <a:lnTo>
                    <a:pt x="3991" y="2128"/>
                  </a:lnTo>
                  <a:lnTo>
                    <a:pt x="3999" y="2157"/>
                  </a:lnTo>
                  <a:lnTo>
                    <a:pt x="4003" y="2185"/>
                  </a:lnTo>
                  <a:lnTo>
                    <a:pt x="4005" y="2213"/>
                  </a:lnTo>
                  <a:lnTo>
                    <a:pt x="4003" y="2243"/>
                  </a:lnTo>
                  <a:lnTo>
                    <a:pt x="3999" y="2271"/>
                  </a:lnTo>
                  <a:lnTo>
                    <a:pt x="3991" y="2299"/>
                  </a:lnTo>
                  <a:lnTo>
                    <a:pt x="3981" y="2326"/>
                  </a:lnTo>
                  <a:lnTo>
                    <a:pt x="3967" y="2352"/>
                  </a:lnTo>
                  <a:lnTo>
                    <a:pt x="3952" y="2377"/>
                  </a:lnTo>
                  <a:lnTo>
                    <a:pt x="3933" y="2401"/>
                  </a:lnTo>
                  <a:lnTo>
                    <a:pt x="3912" y="2423"/>
                  </a:lnTo>
                  <a:lnTo>
                    <a:pt x="3889" y="2443"/>
                  </a:lnTo>
                  <a:lnTo>
                    <a:pt x="3862" y="2462"/>
                  </a:lnTo>
                  <a:lnTo>
                    <a:pt x="3834" y="2478"/>
                  </a:lnTo>
                  <a:lnTo>
                    <a:pt x="3804" y="2491"/>
                  </a:lnTo>
                  <a:lnTo>
                    <a:pt x="3774" y="2501"/>
                  </a:lnTo>
                  <a:lnTo>
                    <a:pt x="3743" y="2508"/>
                  </a:lnTo>
                  <a:lnTo>
                    <a:pt x="3712" y="2513"/>
                  </a:lnTo>
                  <a:lnTo>
                    <a:pt x="3681" y="2515"/>
                  </a:lnTo>
                  <a:lnTo>
                    <a:pt x="3650" y="2514"/>
                  </a:lnTo>
                  <a:lnTo>
                    <a:pt x="3619" y="2510"/>
                  </a:lnTo>
                  <a:lnTo>
                    <a:pt x="3590" y="2502"/>
                  </a:lnTo>
                  <a:lnTo>
                    <a:pt x="3560" y="2494"/>
                  </a:lnTo>
                  <a:lnTo>
                    <a:pt x="3532" y="2482"/>
                  </a:lnTo>
                  <a:lnTo>
                    <a:pt x="3504" y="2467"/>
                  </a:lnTo>
                  <a:lnTo>
                    <a:pt x="3478" y="2450"/>
                  </a:lnTo>
                  <a:lnTo>
                    <a:pt x="3454" y="2431"/>
                  </a:lnTo>
                  <a:lnTo>
                    <a:pt x="3432" y="2409"/>
                  </a:lnTo>
                  <a:lnTo>
                    <a:pt x="3411" y="2385"/>
                  </a:lnTo>
                  <a:lnTo>
                    <a:pt x="3409" y="2382"/>
                  </a:lnTo>
                  <a:lnTo>
                    <a:pt x="3403" y="2373"/>
                  </a:lnTo>
                  <a:lnTo>
                    <a:pt x="3392" y="2360"/>
                  </a:lnTo>
                  <a:lnTo>
                    <a:pt x="3379" y="2341"/>
                  </a:lnTo>
                  <a:lnTo>
                    <a:pt x="3361" y="2318"/>
                  </a:lnTo>
                  <a:lnTo>
                    <a:pt x="3342" y="2292"/>
                  </a:lnTo>
                  <a:lnTo>
                    <a:pt x="3320" y="2263"/>
                  </a:lnTo>
                  <a:lnTo>
                    <a:pt x="3296" y="2231"/>
                  </a:lnTo>
                  <a:lnTo>
                    <a:pt x="3270" y="2196"/>
                  </a:lnTo>
                  <a:lnTo>
                    <a:pt x="3243" y="2159"/>
                  </a:lnTo>
                  <a:lnTo>
                    <a:pt x="3214" y="2122"/>
                  </a:lnTo>
                  <a:lnTo>
                    <a:pt x="3187" y="2084"/>
                  </a:lnTo>
                  <a:lnTo>
                    <a:pt x="3157" y="2045"/>
                  </a:lnTo>
                  <a:lnTo>
                    <a:pt x="3130" y="2008"/>
                  </a:lnTo>
                  <a:lnTo>
                    <a:pt x="3102" y="1970"/>
                  </a:lnTo>
                  <a:lnTo>
                    <a:pt x="3075" y="1934"/>
                  </a:lnTo>
                  <a:lnTo>
                    <a:pt x="3048" y="1900"/>
                  </a:lnTo>
                  <a:lnTo>
                    <a:pt x="3024" y="1868"/>
                  </a:lnTo>
                  <a:lnTo>
                    <a:pt x="3003" y="1838"/>
                  </a:lnTo>
                  <a:lnTo>
                    <a:pt x="2984" y="1812"/>
                  </a:lnTo>
                  <a:lnTo>
                    <a:pt x="2965" y="1789"/>
                  </a:lnTo>
                  <a:lnTo>
                    <a:pt x="2953" y="1771"/>
                  </a:lnTo>
                  <a:lnTo>
                    <a:pt x="2943" y="1756"/>
                  </a:lnTo>
                  <a:lnTo>
                    <a:pt x="2936" y="1747"/>
                  </a:lnTo>
                  <a:lnTo>
                    <a:pt x="2934" y="1745"/>
                  </a:lnTo>
                  <a:lnTo>
                    <a:pt x="2843" y="1745"/>
                  </a:lnTo>
                  <a:lnTo>
                    <a:pt x="2746" y="1745"/>
                  </a:lnTo>
                  <a:lnTo>
                    <a:pt x="2669" y="1746"/>
                  </a:lnTo>
                  <a:lnTo>
                    <a:pt x="2711" y="1804"/>
                  </a:lnTo>
                  <a:lnTo>
                    <a:pt x="2764" y="1878"/>
                  </a:lnTo>
                  <a:lnTo>
                    <a:pt x="2766" y="1881"/>
                  </a:lnTo>
                  <a:lnTo>
                    <a:pt x="2770" y="1887"/>
                  </a:lnTo>
                  <a:lnTo>
                    <a:pt x="2778" y="1897"/>
                  </a:lnTo>
                  <a:lnTo>
                    <a:pt x="2787" y="1910"/>
                  </a:lnTo>
                  <a:lnTo>
                    <a:pt x="2800" y="1927"/>
                  </a:lnTo>
                  <a:lnTo>
                    <a:pt x="2814" y="1946"/>
                  </a:lnTo>
                  <a:lnTo>
                    <a:pt x="2831" y="1970"/>
                  </a:lnTo>
                  <a:lnTo>
                    <a:pt x="2849" y="1995"/>
                  </a:lnTo>
                  <a:lnTo>
                    <a:pt x="2870" y="2024"/>
                  </a:lnTo>
                  <a:lnTo>
                    <a:pt x="2890" y="2053"/>
                  </a:lnTo>
                  <a:lnTo>
                    <a:pt x="2914" y="2085"/>
                  </a:lnTo>
                  <a:lnTo>
                    <a:pt x="2938" y="2119"/>
                  </a:lnTo>
                  <a:lnTo>
                    <a:pt x="2963" y="2153"/>
                  </a:lnTo>
                  <a:lnTo>
                    <a:pt x="2990" y="2190"/>
                  </a:lnTo>
                  <a:lnTo>
                    <a:pt x="3017" y="2226"/>
                  </a:lnTo>
                  <a:lnTo>
                    <a:pt x="3043" y="2263"/>
                  </a:lnTo>
                  <a:lnTo>
                    <a:pt x="3070" y="2302"/>
                  </a:lnTo>
                  <a:lnTo>
                    <a:pt x="3097" y="2340"/>
                  </a:lnTo>
                  <a:lnTo>
                    <a:pt x="3125" y="2377"/>
                  </a:lnTo>
                  <a:lnTo>
                    <a:pt x="3152" y="2415"/>
                  </a:lnTo>
                  <a:lnTo>
                    <a:pt x="3178" y="2452"/>
                  </a:lnTo>
                  <a:lnTo>
                    <a:pt x="3204" y="2487"/>
                  </a:lnTo>
                  <a:lnTo>
                    <a:pt x="3230" y="2523"/>
                  </a:lnTo>
                  <a:lnTo>
                    <a:pt x="3253" y="2556"/>
                  </a:lnTo>
                  <a:lnTo>
                    <a:pt x="3277" y="2588"/>
                  </a:lnTo>
                  <a:lnTo>
                    <a:pt x="3298" y="2617"/>
                  </a:lnTo>
                  <a:lnTo>
                    <a:pt x="3318" y="2646"/>
                  </a:lnTo>
                  <a:lnTo>
                    <a:pt x="3336" y="2671"/>
                  </a:lnTo>
                  <a:lnTo>
                    <a:pt x="3354" y="2693"/>
                  </a:lnTo>
                  <a:lnTo>
                    <a:pt x="3367" y="2714"/>
                  </a:lnTo>
                  <a:lnTo>
                    <a:pt x="3379" y="2731"/>
                  </a:lnTo>
                  <a:lnTo>
                    <a:pt x="3389" y="2746"/>
                  </a:lnTo>
                  <a:lnTo>
                    <a:pt x="3397" y="2755"/>
                  </a:lnTo>
                  <a:lnTo>
                    <a:pt x="3401" y="2762"/>
                  </a:lnTo>
                  <a:lnTo>
                    <a:pt x="3403" y="2763"/>
                  </a:lnTo>
                  <a:lnTo>
                    <a:pt x="3425" y="2799"/>
                  </a:lnTo>
                  <a:lnTo>
                    <a:pt x="3444" y="2834"/>
                  </a:lnTo>
                  <a:lnTo>
                    <a:pt x="3461" y="2868"/>
                  </a:lnTo>
                  <a:lnTo>
                    <a:pt x="3475" y="2904"/>
                  </a:lnTo>
                  <a:lnTo>
                    <a:pt x="3486" y="2928"/>
                  </a:lnTo>
                  <a:lnTo>
                    <a:pt x="3497" y="2954"/>
                  </a:lnTo>
                  <a:lnTo>
                    <a:pt x="3507" y="2981"/>
                  </a:lnTo>
                  <a:lnTo>
                    <a:pt x="3517" y="3008"/>
                  </a:lnTo>
                  <a:lnTo>
                    <a:pt x="3526" y="3038"/>
                  </a:lnTo>
                  <a:lnTo>
                    <a:pt x="3534" y="3069"/>
                  </a:lnTo>
                  <a:lnTo>
                    <a:pt x="3542" y="3100"/>
                  </a:lnTo>
                  <a:lnTo>
                    <a:pt x="3549" y="3133"/>
                  </a:lnTo>
                  <a:lnTo>
                    <a:pt x="3554" y="3169"/>
                  </a:lnTo>
                  <a:lnTo>
                    <a:pt x="3560" y="3205"/>
                  </a:lnTo>
                  <a:lnTo>
                    <a:pt x="3565" y="3241"/>
                  </a:lnTo>
                  <a:lnTo>
                    <a:pt x="3569" y="3280"/>
                  </a:lnTo>
                  <a:lnTo>
                    <a:pt x="3569" y="3282"/>
                  </a:lnTo>
                  <a:lnTo>
                    <a:pt x="3570" y="3290"/>
                  </a:lnTo>
                  <a:lnTo>
                    <a:pt x="3570" y="3302"/>
                  </a:lnTo>
                  <a:lnTo>
                    <a:pt x="3571" y="3318"/>
                  </a:lnTo>
                  <a:lnTo>
                    <a:pt x="3572" y="3337"/>
                  </a:lnTo>
                  <a:lnTo>
                    <a:pt x="3575" y="3360"/>
                  </a:lnTo>
                  <a:lnTo>
                    <a:pt x="3577" y="3386"/>
                  </a:lnTo>
                  <a:lnTo>
                    <a:pt x="3578" y="3415"/>
                  </a:lnTo>
                  <a:lnTo>
                    <a:pt x="3582" y="3448"/>
                  </a:lnTo>
                  <a:lnTo>
                    <a:pt x="3583" y="3482"/>
                  </a:lnTo>
                  <a:lnTo>
                    <a:pt x="3585" y="3520"/>
                  </a:lnTo>
                  <a:lnTo>
                    <a:pt x="3588" y="3559"/>
                  </a:lnTo>
                  <a:lnTo>
                    <a:pt x="3591" y="3600"/>
                  </a:lnTo>
                  <a:lnTo>
                    <a:pt x="3594" y="3642"/>
                  </a:lnTo>
                  <a:lnTo>
                    <a:pt x="3596" y="3685"/>
                  </a:lnTo>
                  <a:lnTo>
                    <a:pt x="3601" y="3729"/>
                  </a:lnTo>
                  <a:lnTo>
                    <a:pt x="3603" y="3775"/>
                  </a:lnTo>
                  <a:lnTo>
                    <a:pt x="3607" y="3820"/>
                  </a:lnTo>
                  <a:lnTo>
                    <a:pt x="3609" y="3866"/>
                  </a:lnTo>
                  <a:lnTo>
                    <a:pt x="3612" y="3912"/>
                  </a:lnTo>
                  <a:lnTo>
                    <a:pt x="3616" y="3957"/>
                  </a:lnTo>
                  <a:lnTo>
                    <a:pt x="3619" y="4001"/>
                  </a:lnTo>
                  <a:lnTo>
                    <a:pt x="3621" y="4044"/>
                  </a:lnTo>
                  <a:lnTo>
                    <a:pt x="3625" y="4086"/>
                  </a:lnTo>
                  <a:lnTo>
                    <a:pt x="3628" y="4127"/>
                  </a:lnTo>
                  <a:lnTo>
                    <a:pt x="3630" y="4167"/>
                  </a:lnTo>
                  <a:lnTo>
                    <a:pt x="3634" y="4203"/>
                  </a:lnTo>
                  <a:lnTo>
                    <a:pt x="3635" y="4239"/>
                  </a:lnTo>
                  <a:lnTo>
                    <a:pt x="3637" y="4270"/>
                  </a:lnTo>
                  <a:lnTo>
                    <a:pt x="3641" y="4300"/>
                  </a:lnTo>
                  <a:lnTo>
                    <a:pt x="3641" y="4326"/>
                  </a:lnTo>
                  <a:lnTo>
                    <a:pt x="3644" y="4350"/>
                  </a:lnTo>
                  <a:lnTo>
                    <a:pt x="3644" y="4368"/>
                  </a:lnTo>
                  <a:lnTo>
                    <a:pt x="3646" y="4384"/>
                  </a:lnTo>
                  <a:lnTo>
                    <a:pt x="3646" y="4396"/>
                  </a:lnTo>
                  <a:lnTo>
                    <a:pt x="3646" y="4403"/>
                  </a:lnTo>
                  <a:lnTo>
                    <a:pt x="3646" y="4406"/>
                  </a:lnTo>
                  <a:lnTo>
                    <a:pt x="3651" y="4406"/>
                  </a:lnTo>
                  <a:lnTo>
                    <a:pt x="3662" y="4408"/>
                  </a:lnTo>
                  <a:lnTo>
                    <a:pt x="3681" y="4413"/>
                  </a:lnTo>
                  <a:lnTo>
                    <a:pt x="3706" y="4417"/>
                  </a:lnTo>
                  <a:lnTo>
                    <a:pt x="3736" y="4424"/>
                  </a:lnTo>
                  <a:lnTo>
                    <a:pt x="3771" y="4432"/>
                  </a:lnTo>
                  <a:lnTo>
                    <a:pt x="3811" y="4440"/>
                  </a:lnTo>
                  <a:lnTo>
                    <a:pt x="3853" y="4448"/>
                  </a:lnTo>
                  <a:lnTo>
                    <a:pt x="3899" y="4457"/>
                  </a:lnTo>
                  <a:lnTo>
                    <a:pt x="3947" y="4468"/>
                  </a:lnTo>
                  <a:lnTo>
                    <a:pt x="3995" y="4477"/>
                  </a:lnTo>
                  <a:lnTo>
                    <a:pt x="4045" y="4489"/>
                  </a:lnTo>
                  <a:lnTo>
                    <a:pt x="4094" y="4498"/>
                  </a:lnTo>
                  <a:lnTo>
                    <a:pt x="4143" y="4509"/>
                  </a:lnTo>
                  <a:lnTo>
                    <a:pt x="4191" y="4517"/>
                  </a:lnTo>
                  <a:lnTo>
                    <a:pt x="4236" y="4527"/>
                  </a:lnTo>
                  <a:lnTo>
                    <a:pt x="4279" y="4536"/>
                  </a:lnTo>
                  <a:lnTo>
                    <a:pt x="4318" y="4544"/>
                  </a:lnTo>
                  <a:lnTo>
                    <a:pt x="4354" y="4551"/>
                  </a:lnTo>
                  <a:lnTo>
                    <a:pt x="4384" y="4557"/>
                  </a:lnTo>
                  <a:lnTo>
                    <a:pt x="4408" y="4563"/>
                  </a:lnTo>
                  <a:lnTo>
                    <a:pt x="4426" y="4567"/>
                  </a:lnTo>
                  <a:lnTo>
                    <a:pt x="4438" y="4569"/>
                  </a:lnTo>
                  <a:lnTo>
                    <a:pt x="4442" y="4569"/>
                  </a:lnTo>
                  <a:lnTo>
                    <a:pt x="4481" y="4581"/>
                  </a:lnTo>
                  <a:lnTo>
                    <a:pt x="4518" y="4592"/>
                  </a:lnTo>
                  <a:lnTo>
                    <a:pt x="4555" y="4604"/>
                  </a:lnTo>
                  <a:lnTo>
                    <a:pt x="4589" y="4615"/>
                  </a:lnTo>
                  <a:lnTo>
                    <a:pt x="4621" y="4627"/>
                  </a:lnTo>
                  <a:lnTo>
                    <a:pt x="4653" y="4640"/>
                  </a:lnTo>
                  <a:lnTo>
                    <a:pt x="4683" y="4652"/>
                  </a:lnTo>
                  <a:lnTo>
                    <a:pt x="4711" y="4666"/>
                  </a:lnTo>
                  <a:lnTo>
                    <a:pt x="4738" y="4680"/>
                  </a:lnTo>
                  <a:lnTo>
                    <a:pt x="4763" y="4693"/>
                  </a:lnTo>
                  <a:lnTo>
                    <a:pt x="4787" y="4708"/>
                  </a:lnTo>
                  <a:lnTo>
                    <a:pt x="4807" y="4724"/>
                  </a:lnTo>
                  <a:lnTo>
                    <a:pt x="4827" y="4740"/>
                  </a:lnTo>
                  <a:lnTo>
                    <a:pt x="4845" y="4756"/>
                  </a:lnTo>
                  <a:lnTo>
                    <a:pt x="4861" y="4774"/>
                  </a:lnTo>
                  <a:lnTo>
                    <a:pt x="4875" y="4792"/>
                  </a:lnTo>
                  <a:lnTo>
                    <a:pt x="4887" y="4811"/>
                  </a:lnTo>
                  <a:lnTo>
                    <a:pt x="4897" y="4830"/>
                  </a:lnTo>
                  <a:lnTo>
                    <a:pt x="4905" y="4851"/>
                  </a:lnTo>
                  <a:lnTo>
                    <a:pt x="4911" y="4873"/>
                  </a:lnTo>
                  <a:lnTo>
                    <a:pt x="4914" y="4896"/>
                  </a:lnTo>
                  <a:lnTo>
                    <a:pt x="4915" y="4919"/>
                  </a:lnTo>
                  <a:lnTo>
                    <a:pt x="4914" y="4944"/>
                  </a:lnTo>
                  <a:lnTo>
                    <a:pt x="4912" y="4969"/>
                  </a:lnTo>
                  <a:lnTo>
                    <a:pt x="4907" y="49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5" name="Freeform 478">
              <a:extLst>
                <a:ext uri="{FF2B5EF4-FFF2-40B4-BE49-F238E27FC236}">
                  <a16:creationId xmlns:a16="http://schemas.microsoft.com/office/drawing/2014/main" id="{870252E9-2313-6ABF-572A-FB2625A9E806}"/>
                </a:ext>
              </a:extLst>
            </p:cNvPr>
            <p:cNvSpPr>
              <a:spLocks/>
            </p:cNvSpPr>
            <p:nvPr/>
          </p:nvSpPr>
          <p:spPr bwMode="auto">
            <a:xfrm>
              <a:off x="2929" y="1778"/>
              <a:ext cx="681" cy="818"/>
            </a:xfrm>
            <a:custGeom>
              <a:avLst/>
              <a:gdLst>
                <a:gd name="T0" fmla="*/ 78 w 4770"/>
                <a:gd name="T1" fmla="*/ 88 h 5730"/>
                <a:gd name="T2" fmla="*/ 71 w 4770"/>
                <a:gd name="T3" fmla="*/ 87 h 5730"/>
                <a:gd name="T4" fmla="*/ 71 w 4770"/>
                <a:gd name="T5" fmla="*/ 76 h 5730"/>
                <a:gd name="T6" fmla="*/ 70 w 4770"/>
                <a:gd name="T7" fmla="*/ 65 h 5730"/>
                <a:gd name="T8" fmla="*/ 68 w 4770"/>
                <a:gd name="T9" fmla="*/ 58 h 5730"/>
                <a:gd name="T10" fmla="*/ 65 w 4770"/>
                <a:gd name="T11" fmla="*/ 52 h 5730"/>
                <a:gd name="T12" fmla="*/ 57 w 4770"/>
                <a:gd name="T13" fmla="*/ 41 h 5730"/>
                <a:gd name="T14" fmla="*/ 52 w 4770"/>
                <a:gd name="T15" fmla="*/ 34 h 5730"/>
                <a:gd name="T16" fmla="*/ 60 w 4770"/>
                <a:gd name="T17" fmla="*/ 37 h 5730"/>
                <a:gd name="T18" fmla="*/ 67 w 4770"/>
                <a:gd name="T19" fmla="*/ 46 h 5730"/>
                <a:gd name="T20" fmla="*/ 75 w 4770"/>
                <a:gd name="T21" fmla="*/ 48 h 5730"/>
                <a:gd name="T22" fmla="*/ 79 w 4770"/>
                <a:gd name="T23" fmla="*/ 41 h 5730"/>
                <a:gd name="T24" fmla="*/ 75 w 4770"/>
                <a:gd name="T25" fmla="*/ 35 h 5730"/>
                <a:gd name="T26" fmla="*/ 67 w 4770"/>
                <a:gd name="T27" fmla="*/ 25 h 5730"/>
                <a:gd name="T28" fmla="*/ 65 w 4770"/>
                <a:gd name="T29" fmla="*/ 23 h 5730"/>
                <a:gd name="T30" fmla="*/ 59 w 4770"/>
                <a:gd name="T31" fmla="*/ 21 h 5730"/>
                <a:gd name="T32" fmla="*/ 46 w 4770"/>
                <a:gd name="T33" fmla="*/ 21 h 5730"/>
                <a:gd name="T34" fmla="*/ 38 w 4770"/>
                <a:gd name="T35" fmla="*/ 21 h 5730"/>
                <a:gd name="T36" fmla="*/ 39 w 4770"/>
                <a:gd name="T37" fmla="*/ 16 h 5730"/>
                <a:gd name="T38" fmla="*/ 37 w 4770"/>
                <a:gd name="T39" fmla="*/ 7 h 5730"/>
                <a:gd name="T40" fmla="*/ 30 w 4770"/>
                <a:gd name="T41" fmla="*/ 1 h 5730"/>
                <a:gd name="T42" fmla="*/ 22 w 4770"/>
                <a:gd name="T43" fmla="*/ 0 h 5730"/>
                <a:gd name="T44" fmla="*/ 14 w 4770"/>
                <a:gd name="T45" fmla="*/ 3 h 5730"/>
                <a:gd name="T46" fmla="*/ 9 w 4770"/>
                <a:gd name="T47" fmla="*/ 10 h 5730"/>
                <a:gd name="T48" fmla="*/ 10 w 4770"/>
                <a:gd name="T49" fmla="*/ 18 h 5730"/>
                <a:gd name="T50" fmla="*/ 15 w 4770"/>
                <a:gd name="T51" fmla="*/ 25 h 5730"/>
                <a:gd name="T52" fmla="*/ 23 w 4770"/>
                <a:gd name="T53" fmla="*/ 28 h 5730"/>
                <a:gd name="T54" fmla="*/ 22 w 4770"/>
                <a:gd name="T55" fmla="*/ 33 h 5730"/>
                <a:gd name="T56" fmla="*/ 22 w 4770"/>
                <a:gd name="T57" fmla="*/ 43 h 5730"/>
                <a:gd name="T58" fmla="*/ 19 w 4770"/>
                <a:gd name="T59" fmla="*/ 47 h 5730"/>
                <a:gd name="T60" fmla="*/ 7 w 4770"/>
                <a:gd name="T61" fmla="*/ 47 h 5730"/>
                <a:gd name="T62" fmla="*/ 0 w 4770"/>
                <a:gd name="T63" fmla="*/ 51 h 5730"/>
                <a:gd name="T64" fmla="*/ 3 w 4770"/>
                <a:gd name="T65" fmla="*/ 59 h 5730"/>
                <a:gd name="T66" fmla="*/ 11 w 4770"/>
                <a:gd name="T67" fmla="*/ 59 h 5730"/>
                <a:gd name="T68" fmla="*/ 25 w 4770"/>
                <a:gd name="T69" fmla="*/ 59 h 5730"/>
                <a:gd name="T70" fmla="*/ 29 w 4770"/>
                <a:gd name="T71" fmla="*/ 59 h 5730"/>
                <a:gd name="T72" fmla="*/ 35 w 4770"/>
                <a:gd name="T73" fmla="*/ 56 h 5730"/>
                <a:gd name="T74" fmla="*/ 42 w 4770"/>
                <a:gd name="T75" fmla="*/ 60 h 5730"/>
                <a:gd name="T76" fmla="*/ 35 w 4770"/>
                <a:gd name="T77" fmla="*/ 65 h 5730"/>
                <a:gd name="T78" fmla="*/ 24 w 4770"/>
                <a:gd name="T79" fmla="*/ 72 h 5730"/>
                <a:gd name="T80" fmla="*/ 18 w 4770"/>
                <a:gd name="T81" fmla="*/ 76 h 5730"/>
                <a:gd name="T82" fmla="*/ 17 w 4770"/>
                <a:gd name="T83" fmla="*/ 82 h 5730"/>
                <a:gd name="T84" fmla="*/ 17 w 4770"/>
                <a:gd name="T85" fmla="*/ 93 h 5730"/>
                <a:gd name="T86" fmla="*/ 17 w 4770"/>
                <a:gd name="T87" fmla="*/ 105 h 5730"/>
                <a:gd name="T88" fmla="*/ 18 w 4770"/>
                <a:gd name="T89" fmla="*/ 111 h 5730"/>
                <a:gd name="T90" fmla="*/ 23 w 4770"/>
                <a:gd name="T91" fmla="*/ 117 h 5730"/>
                <a:gd name="T92" fmla="*/ 31 w 4770"/>
                <a:gd name="T93" fmla="*/ 114 h 5730"/>
                <a:gd name="T94" fmla="*/ 33 w 4770"/>
                <a:gd name="T95" fmla="*/ 107 h 5730"/>
                <a:gd name="T96" fmla="*/ 33 w 4770"/>
                <a:gd name="T97" fmla="*/ 98 h 5730"/>
                <a:gd name="T98" fmla="*/ 33 w 4770"/>
                <a:gd name="T99" fmla="*/ 86 h 5730"/>
                <a:gd name="T100" fmla="*/ 34 w 4770"/>
                <a:gd name="T101" fmla="*/ 84 h 5730"/>
                <a:gd name="T102" fmla="*/ 44 w 4770"/>
                <a:gd name="T103" fmla="*/ 78 h 5730"/>
                <a:gd name="T104" fmla="*/ 53 w 4770"/>
                <a:gd name="T105" fmla="*/ 73 h 5730"/>
                <a:gd name="T106" fmla="*/ 55 w 4770"/>
                <a:gd name="T107" fmla="*/ 78 h 5730"/>
                <a:gd name="T108" fmla="*/ 55 w 4770"/>
                <a:gd name="T109" fmla="*/ 90 h 5730"/>
                <a:gd name="T110" fmla="*/ 57 w 4770"/>
                <a:gd name="T111" fmla="*/ 95 h 5730"/>
                <a:gd name="T112" fmla="*/ 63 w 4770"/>
                <a:gd name="T113" fmla="*/ 99 h 5730"/>
                <a:gd name="T114" fmla="*/ 75 w 4770"/>
                <a:gd name="T115" fmla="*/ 102 h 5730"/>
                <a:gd name="T116" fmla="*/ 84 w 4770"/>
                <a:gd name="T117" fmla="*/ 103 h 5730"/>
                <a:gd name="T118" fmla="*/ 93 w 4770"/>
                <a:gd name="T119" fmla="*/ 104 h 5730"/>
                <a:gd name="T120" fmla="*/ 97 w 4770"/>
                <a:gd name="T121" fmla="*/ 99 h 5730"/>
                <a:gd name="T122" fmla="*/ 94 w 4770"/>
                <a:gd name="T123" fmla="*/ 93 h 57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70" h="5730">
                  <a:moveTo>
                    <a:pt x="4297" y="4436"/>
                  </a:moveTo>
                  <a:lnTo>
                    <a:pt x="4293" y="4436"/>
                  </a:lnTo>
                  <a:lnTo>
                    <a:pt x="4281" y="4434"/>
                  </a:lnTo>
                  <a:lnTo>
                    <a:pt x="4263" y="4430"/>
                  </a:lnTo>
                  <a:lnTo>
                    <a:pt x="4239" y="4424"/>
                  </a:lnTo>
                  <a:lnTo>
                    <a:pt x="4209" y="4418"/>
                  </a:lnTo>
                  <a:lnTo>
                    <a:pt x="4173" y="4411"/>
                  </a:lnTo>
                  <a:lnTo>
                    <a:pt x="4134" y="4403"/>
                  </a:lnTo>
                  <a:lnTo>
                    <a:pt x="4091" y="4394"/>
                  </a:lnTo>
                  <a:lnTo>
                    <a:pt x="4046" y="4384"/>
                  </a:lnTo>
                  <a:lnTo>
                    <a:pt x="3998" y="4376"/>
                  </a:lnTo>
                  <a:lnTo>
                    <a:pt x="3949" y="4365"/>
                  </a:lnTo>
                  <a:lnTo>
                    <a:pt x="3900" y="4356"/>
                  </a:lnTo>
                  <a:lnTo>
                    <a:pt x="3850" y="4344"/>
                  </a:lnTo>
                  <a:lnTo>
                    <a:pt x="3802" y="4335"/>
                  </a:lnTo>
                  <a:lnTo>
                    <a:pt x="3754" y="4324"/>
                  </a:lnTo>
                  <a:lnTo>
                    <a:pt x="3708" y="4315"/>
                  </a:lnTo>
                  <a:lnTo>
                    <a:pt x="3666" y="4307"/>
                  </a:lnTo>
                  <a:lnTo>
                    <a:pt x="3626" y="4299"/>
                  </a:lnTo>
                  <a:lnTo>
                    <a:pt x="3591" y="4291"/>
                  </a:lnTo>
                  <a:lnTo>
                    <a:pt x="3561" y="4284"/>
                  </a:lnTo>
                  <a:lnTo>
                    <a:pt x="3536" y="4280"/>
                  </a:lnTo>
                  <a:lnTo>
                    <a:pt x="3517" y="4275"/>
                  </a:lnTo>
                  <a:lnTo>
                    <a:pt x="3506" y="4273"/>
                  </a:lnTo>
                  <a:lnTo>
                    <a:pt x="3501" y="4273"/>
                  </a:lnTo>
                  <a:lnTo>
                    <a:pt x="3501" y="4270"/>
                  </a:lnTo>
                  <a:lnTo>
                    <a:pt x="3501" y="4263"/>
                  </a:lnTo>
                  <a:lnTo>
                    <a:pt x="3501" y="4251"/>
                  </a:lnTo>
                  <a:lnTo>
                    <a:pt x="3499" y="4235"/>
                  </a:lnTo>
                  <a:lnTo>
                    <a:pt x="3499" y="4217"/>
                  </a:lnTo>
                  <a:lnTo>
                    <a:pt x="3496" y="4193"/>
                  </a:lnTo>
                  <a:lnTo>
                    <a:pt x="3496" y="4167"/>
                  </a:lnTo>
                  <a:lnTo>
                    <a:pt x="3492" y="4137"/>
                  </a:lnTo>
                  <a:lnTo>
                    <a:pt x="3490" y="4106"/>
                  </a:lnTo>
                  <a:lnTo>
                    <a:pt x="3489" y="4070"/>
                  </a:lnTo>
                  <a:lnTo>
                    <a:pt x="3485" y="4034"/>
                  </a:lnTo>
                  <a:lnTo>
                    <a:pt x="3483" y="3994"/>
                  </a:lnTo>
                  <a:lnTo>
                    <a:pt x="3480" y="3953"/>
                  </a:lnTo>
                  <a:lnTo>
                    <a:pt x="3476" y="3911"/>
                  </a:lnTo>
                  <a:lnTo>
                    <a:pt x="3474" y="3868"/>
                  </a:lnTo>
                  <a:lnTo>
                    <a:pt x="3471" y="3824"/>
                  </a:lnTo>
                  <a:lnTo>
                    <a:pt x="3467" y="3779"/>
                  </a:lnTo>
                  <a:lnTo>
                    <a:pt x="3464" y="3733"/>
                  </a:lnTo>
                  <a:lnTo>
                    <a:pt x="3462" y="3687"/>
                  </a:lnTo>
                  <a:lnTo>
                    <a:pt x="3458" y="3642"/>
                  </a:lnTo>
                  <a:lnTo>
                    <a:pt x="3456" y="3596"/>
                  </a:lnTo>
                  <a:lnTo>
                    <a:pt x="3451" y="3552"/>
                  </a:lnTo>
                  <a:lnTo>
                    <a:pt x="3449" y="3509"/>
                  </a:lnTo>
                  <a:lnTo>
                    <a:pt x="3446" y="3467"/>
                  </a:lnTo>
                  <a:lnTo>
                    <a:pt x="3443" y="3426"/>
                  </a:lnTo>
                  <a:lnTo>
                    <a:pt x="3440" y="3387"/>
                  </a:lnTo>
                  <a:lnTo>
                    <a:pt x="3438" y="3349"/>
                  </a:lnTo>
                  <a:lnTo>
                    <a:pt x="3437" y="3315"/>
                  </a:lnTo>
                  <a:lnTo>
                    <a:pt x="3433" y="3282"/>
                  </a:lnTo>
                  <a:lnTo>
                    <a:pt x="3432" y="3253"/>
                  </a:lnTo>
                  <a:lnTo>
                    <a:pt x="3430" y="3227"/>
                  </a:lnTo>
                  <a:lnTo>
                    <a:pt x="3427" y="3204"/>
                  </a:lnTo>
                  <a:lnTo>
                    <a:pt x="3426" y="3185"/>
                  </a:lnTo>
                  <a:lnTo>
                    <a:pt x="3425" y="3169"/>
                  </a:lnTo>
                  <a:lnTo>
                    <a:pt x="3425" y="3157"/>
                  </a:lnTo>
                  <a:lnTo>
                    <a:pt x="3424" y="3149"/>
                  </a:lnTo>
                  <a:lnTo>
                    <a:pt x="3424" y="3147"/>
                  </a:lnTo>
                  <a:lnTo>
                    <a:pt x="3420" y="3108"/>
                  </a:lnTo>
                  <a:lnTo>
                    <a:pt x="3415" y="3072"/>
                  </a:lnTo>
                  <a:lnTo>
                    <a:pt x="3409" y="3036"/>
                  </a:lnTo>
                  <a:lnTo>
                    <a:pt x="3404" y="3000"/>
                  </a:lnTo>
                  <a:lnTo>
                    <a:pt x="3397" y="2967"/>
                  </a:lnTo>
                  <a:lnTo>
                    <a:pt x="3389" y="2936"/>
                  </a:lnTo>
                  <a:lnTo>
                    <a:pt x="3381" y="2905"/>
                  </a:lnTo>
                  <a:lnTo>
                    <a:pt x="3372" y="2875"/>
                  </a:lnTo>
                  <a:lnTo>
                    <a:pt x="3362" y="2848"/>
                  </a:lnTo>
                  <a:lnTo>
                    <a:pt x="3352" y="2821"/>
                  </a:lnTo>
                  <a:lnTo>
                    <a:pt x="3341" y="2795"/>
                  </a:lnTo>
                  <a:lnTo>
                    <a:pt x="3330" y="2771"/>
                  </a:lnTo>
                  <a:lnTo>
                    <a:pt x="3316" y="2735"/>
                  </a:lnTo>
                  <a:lnTo>
                    <a:pt x="3299" y="2701"/>
                  </a:lnTo>
                  <a:lnTo>
                    <a:pt x="3280" y="2666"/>
                  </a:lnTo>
                  <a:lnTo>
                    <a:pt x="3258" y="2630"/>
                  </a:lnTo>
                  <a:lnTo>
                    <a:pt x="3256" y="2629"/>
                  </a:lnTo>
                  <a:lnTo>
                    <a:pt x="3252" y="2622"/>
                  </a:lnTo>
                  <a:lnTo>
                    <a:pt x="3244" y="2613"/>
                  </a:lnTo>
                  <a:lnTo>
                    <a:pt x="3234" y="2598"/>
                  </a:lnTo>
                  <a:lnTo>
                    <a:pt x="3222" y="2581"/>
                  </a:lnTo>
                  <a:lnTo>
                    <a:pt x="3209" y="2560"/>
                  </a:lnTo>
                  <a:lnTo>
                    <a:pt x="3191" y="2538"/>
                  </a:lnTo>
                  <a:lnTo>
                    <a:pt x="3173" y="2513"/>
                  </a:lnTo>
                  <a:lnTo>
                    <a:pt x="3153" y="2484"/>
                  </a:lnTo>
                  <a:lnTo>
                    <a:pt x="3132" y="2455"/>
                  </a:lnTo>
                  <a:lnTo>
                    <a:pt x="3108" y="2423"/>
                  </a:lnTo>
                  <a:lnTo>
                    <a:pt x="3085" y="2390"/>
                  </a:lnTo>
                  <a:lnTo>
                    <a:pt x="3059" y="2354"/>
                  </a:lnTo>
                  <a:lnTo>
                    <a:pt x="3033" y="2319"/>
                  </a:lnTo>
                  <a:lnTo>
                    <a:pt x="3007" y="2282"/>
                  </a:lnTo>
                  <a:lnTo>
                    <a:pt x="2980" y="2244"/>
                  </a:lnTo>
                  <a:lnTo>
                    <a:pt x="2952" y="2207"/>
                  </a:lnTo>
                  <a:lnTo>
                    <a:pt x="2925" y="2169"/>
                  </a:lnTo>
                  <a:lnTo>
                    <a:pt x="2898" y="2130"/>
                  </a:lnTo>
                  <a:lnTo>
                    <a:pt x="2872" y="2093"/>
                  </a:lnTo>
                  <a:lnTo>
                    <a:pt x="2845" y="2057"/>
                  </a:lnTo>
                  <a:lnTo>
                    <a:pt x="2818" y="2020"/>
                  </a:lnTo>
                  <a:lnTo>
                    <a:pt x="2793" y="1986"/>
                  </a:lnTo>
                  <a:lnTo>
                    <a:pt x="2769" y="1952"/>
                  </a:lnTo>
                  <a:lnTo>
                    <a:pt x="2745" y="1920"/>
                  </a:lnTo>
                  <a:lnTo>
                    <a:pt x="2725" y="1891"/>
                  </a:lnTo>
                  <a:lnTo>
                    <a:pt x="2704" y="1862"/>
                  </a:lnTo>
                  <a:lnTo>
                    <a:pt x="2686" y="1837"/>
                  </a:lnTo>
                  <a:lnTo>
                    <a:pt x="2669" y="1813"/>
                  </a:lnTo>
                  <a:lnTo>
                    <a:pt x="2655" y="1794"/>
                  </a:lnTo>
                  <a:lnTo>
                    <a:pt x="2642" y="1777"/>
                  </a:lnTo>
                  <a:lnTo>
                    <a:pt x="2633" y="1764"/>
                  </a:lnTo>
                  <a:lnTo>
                    <a:pt x="2625" y="1754"/>
                  </a:lnTo>
                  <a:lnTo>
                    <a:pt x="2621" y="1748"/>
                  </a:lnTo>
                  <a:lnTo>
                    <a:pt x="2619" y="1745"/>
                  </a:lnTo>
                  <a:lnTo>
                    <a:pt x="2566" y="1671"/>
                  </a:lnTo>
                  <a:lnTo>
                    <a:pt x="2524" y="1613"/>
                  </a:lnTo>
                  <a:lnTo>
                    <a:pt x="2601" y="1612"/>
                  </a:lnTo>
                  <a:lnTo>
                    <a:pt x="2698" y="1612"/>
                  </a:lnTo>
                  <a:lnTo>
                    <a:pt x="2789" y="1612"/>
                  </a:lnTo>
                  <a:lnTo>
                    <a:pt x="2791" y="1614"/>
                  </a:lnTo>
                  <a:lnTo>
                    <a:pt x="2798" y="1623"/>
                  </a:lnTo>
                  <a:lnTo>
                    <a:pt x="2808" y="1638"/>
                  </a:lnTo>
                  <a:lnTo>
                    <a:pt x="2820" y="1656"/>
                  </a:lnTo>
                  <a:lnTo>
                    <a:pt x="2839" y="1679"/>
                  </a:lnTo>
                  <a:lnTo>
                    <a:pt x="2858" y="1705"/>
                  </a:lnTo>
                  <a:lnTo>
                    <a:pt x="2879" y="1735"/>
                  </a:lnTo>
                  <a:lnTo>
                    <a:pt x="2903" y="1767"/>
                  </a:lnTo>
                  <a:lnTo>
                    <a:pt x="2930" y="1801"/>
                  </a:lnTo>
                  <a:lnTo>
                    <a:pt x="2957" y="1837"/>
                  </a:lnTo>
                  <a:lnTo>
                    <a:pt x="2985" y="1875"/>
                  </a:lnTo>
                  <a:lnTo>
                    <a:pt x="3012" y="1912"/>
                  </a:lnTo>
                  <a:lnTo>
                    <a:pt x="3042" y="1951"/>
                  </a:lnTo>
                  <a:lnTo>
                    <a:pt x="3069" y="1989"/>
                  </a:lnTo>
                  <a:lnTo>
                    <a:pt x="3098" y="2026"/>
                  </a:lnTo>
                  <a:lnTo>
                    <a:pt x="3125" y="2063"/>
                  </a:lnTo>
                  <a:lnTo>
                    <a:pt x="3151" y="2098"/>
                  </a:lnTo>
                  <a:lnTo>
                    <a:pt x="3175" y="2130"/>
                  </a:lnTo>
                  <a:lnTo>
                    <a:pt x="3197" y="2159"/>
                  </a:lnTo>
                  <a:lnTo>
                    <a:pt x="3216" y="2185"/>
                  </a:lnTo>
                  <a:lnTo>
                    <a:pt x="3234" y="2208"/>
                  </a:lnTo>
                  <a:lnTo>
                    <a:pt x="3247" y="2227"/>
                  </a:lnTo>
                  <a:lnTo>
                    <a:pt x="3258" y="2240"/>
                  </a:lnTo>
                  <a:lnTo>
                    <a:pt x="3264" y="2249"/>
                  </a:lnTo>
                  <a:lnTo>
                    <a:pt x="3266" y="2252"/>
                  </a:lnTo>
                  <a:lnTo>
                    <a:pt x="3287" y="2276"/>
                  </a:lnTo>
                  <a:lnTo>
                    <a:pt x="3309" y="2298"/>
                  </a:lnTo>
                  <a:lnTo>
                    <a:pt x="3333" y="2317"/>
                  </a:lnTo>
                  <a:lnTo>
                    <a:pt x="3359" y="2334"/>
                  </a:lnTo>
                  <a:lnTo>
                    <a:pt x="3387" y="2349"/>
                  </a:lnTo>
                  <a:lnTo>
                    <a:pt x="3415" y="2361"/>
                  </a:lnTo>
                  <a:lnTo>
                    <a:pt x="3445" y="2369"/>
                  </a:lnTo>
                  <a:lnTo>
                    <a:pt x="3474" y="2377"/>
                  </a:lnTo>
                  <a:lnTo>
                    <a:pt x="3505" y="2381"/>
                  </a:lnTo>
                  <a:lnTo>
                    <a:pt x="3536" y="2382"/>
                  </a:lnTo>
                  <a:lnTo>
                    <a:pt x="3567" y="2380"/>
                  </a:lnTo>
                  <a:lnTo>
                    <a:pt x="3598" y="2375"/>
                  </a:lnTo>
                  <a:lnTo>
                    <a:pt x="3629" y="2368"/>
                  </a:lnTo>
                  <a:lnTo>
                    <a:pt x="3659" y="2358"/>
                  </a:lnTo>
                  <a:lnTo>
                    <a:pt x="3689" y="2345"/>
                  </a:lnTo>
                  <a:lnTo>
                    <a:pt x="3717" y="2329"/>
                  </a:lnTo>
                  <a:lnTo>
                    <a:pt x="3744" y="2310"/>
                  </a:lnTo>
                  <a:lnTo>
                    <a:pt x="3767" y="2290"/>
                  </a:lnTo>
                  <a:lnTo>
                    <a:pt x="3788" y="2268"/>
                  </a:lnTo>
                  <a:lnTo>
                    <a:pt x="3807" y="2244"/>
                  </a:lnTo>
                  <a:lnTo>
                    <a:pt x="3822" y="2219"/>
                  </a:lnTo>
                  <a:lnTo>
                    <a:pt x="3836" y="2193"/>
                  </a:lnTo>
                  <a:lnTo>
                    <a:pt x="3846" y="2166"/>
                  </a:lnTo>
                  <a:lnTo>
                    <a:pt x="3854" y="2138"/>
                  </a:lnTo>
                  <a:lnTo>
                    <a:pt x="3858" y="2110"/>
                  </a:lnTo>
                  <a:lnTo>
                    <a:pt x="3860" y="2080"/>
                  </a:lnTo>
                  <a:lnTo>
                    <a:pt x="3858" y="2052"/>
                  </a:lnTo>
                  <a:lnTo>
                    <a:pt x="3854" y="2024"/>
                  </a:lnTo>
                  <a:lnTo>
                    <a:pt x="3846" y="1995"/>
                  </a:lnTo>
                  <a:lnTo>
                    <a:pt x="3835" y="1967"/>
                  </a:lnTo>
                  <a:lnTo>
                    <a:pt x="3821" y="1939"/>
                  </a:lnTo>
                  <a:lnTo>
                    <a:pt x="3804" y="1914"/>
                  </a:lnTo>
                  <a:lnTo>
                    <a:pt x="3802" y="1911"/>
                  </a:lnTo>
                  <a:lnTo>
                    <a:pt x="3796" y="1903"/>
                  </a:lnTo>
                  <a:lnTo>
                    <a:pt x="3788" y="1892"/>
                  </a:lnTo>
                  <a:lnTo>
                    <a:pt x="3775" y="1876"/>
                  </a:lnTo>
                  <a:lnTo>
                    <a:pt x="3761" y="1855"/>
                  </a:lnTo>
                  <a:lnTo>
                    <a:pt x="3744" y="1833"/>
                  </a:lnTo>
                  <a:lnTo>
                    <a:pt x="3723" y="1805"/>
                  </a:lnTo>
                  <a:lnTo>
                    <a:pt x="3700" y="1777"/>
                  </a:lnTo>
                  <a:lnTo>
                    <a:pt x="3679" y="1745"/>
                  </a:lnTo>
                  <a:lnTo>
                    <a:pt x="3654" y="1712"/>
                  </a:lnTo>
                  <a:lnTo>
                    <a:pt x="3626" y="1676"/>
                  </a:lnTo>
                  <a:lnTo>
                    <a:pt x="3599" y="1640"/>
                  </a:lnTo>
                  <a:lnTo>
                    <a:pt x="3572" y="1603"/>
                  </a:lnTo>
                  <a:lnTo>
                    <a:pt x="3543" y="1565"/>
                  </a:lnTo>
                  <a:lnTo>
                    <a:pt x="3515" y="1527"/>
                  </a:lnTo>
                  <a:lnTo>
                    <a:pt x="3487" y="1489"/>
                  </a:lnTo>
                  <a:lnTo>
                    <a:pt x="3458" y="1452"/>
                  </a:lnTo>
                  <a:lnTo>
                    <a:pt x="3432" y="1415"/>
                  </a:lnTo>
                  <a:lnTo>
                    <a:pt x="3406" y="1380"/>
                  </a:lnTo>
                  <a:lnTo>
                    <a:pt x="3381" y="1346"/>
                  </a:lnTo>
                  <a:lnTo>
                    <a:pt x="3357" y="1315"/>
                  </a:lnTo>
                  <a:lnTo>
                    <a:pt x="3335" y="1286"/>
                  </a:lnTo>
                  <a:lnTo>
                    <a:pt x="3315" y="1261"/>
                  </a:lnTo>
                  <a:lnTo>
                    <a:pt x="3298" y="1237"/>
                  </a:lnTo>
                  <a:lnTo>
                    <a:pt x="3284" y="1216"/>
                  </a:lnTo>
                  <a:lnTo>
                    <a:pt x="3272" y="1200"/>
                  </a:lnTo>
                  <a:lnTo>
                    <a:pt x="3263" y="1188"/>
                  </a:lnTo>
                  <a:lnTo>
                    <a:pt x="3257" y="1181"/>
                  </a:lnTo>
                  <a:lnTo>
                    <a:pt x="3255" y="1179"/>
                  </a:lnTo>
                  <a:lnTo>
                    <a:pt x="3241" y="1154"/>
                  </a:lnTo>
                  <a:lnTo>
                    <a:pt x="3223" y="1131"/>
                  </a:lnTo>
                  <a:lnTo>
                    <a:pt x="3204" y="1111"/>
                  </a:lnTo>
                  <a:lnTo>
                    <a:pt x="3202" y="1109"/>
                  </a:lnTo>
                  <a:lnTo>
                    <a:pt x="3202" y="1107"/>
                  </a:lnTo>
                  <a:lnTo>
                    <a:pt x="3201" y="1107"/>
                  </a:lnTo>
                  <a:lnTo>
                    <a:pt x="3200" y="1107"/>
                  </a:lnTo>
                  <a:lnTo>
                    <a:pt x="3174" y="1083"/>
                  </a:lnTo>
                  <a:lnTo>
                    <a:pt x="3144" y="1063"/>
                  </a:lnTo>
                  <a:lnTo>
                    <a:pt x="3114" y="1046"/>
                  </a:lnTo>
                  <a:lnTo>
                    <a:pt x="3078" y="1031"/>
                  </a:lnTo>
                  <a:lnTo>
                    <a:pt x="3043" y="1022"/>
                  </a:lnTo>
                  <a:lnTo>
                    <a:pt x="3006" y="1015"/>
                  </a:lnTo>
                  <a:lnTo>
                    <a:pt x="2967" y="1013"/>
                  </a:lnTo>
                  <a:lnTo>
                    <a:pt x="2962" y="1013"/>
                  </a:lnTo>
                  <a:lnTo>
                    <a:pt x="2953" y="1013"/>
                  </a:lnTo>
                  <a:lnTo>
                    <a:pt x="2939" y="1013"/>
                  </a:lnTo>
                  <a:lnTo>
                    <a:pt x="2917" y="1013"/>
                  </a:lnTo>
                  <a:lnTo>
                    <a:pt x="2892" y="1013"/>
                  </a:lnTo>
                  <a:lnTo>
                    <a:pt x="2862" y="1013"/>
                  </a:lnTo>
                  <a:lnTo>
                    <a:pt x="2828" y="1013"/>
                  </a:lnTo>
                  <a:lnTo>
                    <a:pt x="2791" y="1013"/>
                  </a:lnTo>
                  <a:lnTo>
                    <a:pt x="2751" y="1013"/>
                  </a:lnTo>
                  <a:lnTo>
                    <a:pt x="2707" y="1013"/>
                  </a:lnTo>
                  <a:lnTo>
                    <a:pt x="2661" y="1013"/>
                  </a:lnTo>
                  <a:lnTo>
                    <a:pt x="2615" y="1013"/>
                  </a:lnTo>
                  <a:lnTo>
                    <a:pt x="2566" y="1013"/>
                  </a:lnTo>
                  <a:lnTo>
                    <a:pt x="2516" y="1013"/>
                  </a:lnTo>
                  <a:lnTo>
                    <a:pt x="2467" y="1013"/>
                  </a:lnTo>
                  <a:lnTo>
                    <a:pt x="2417" y="1013"/>
                  </a:lnTo>
                  <a:lnTo>
                    <a:pt x="2368" y="1013"/>
                  </a:lnTo>
                  <a:lnTo>
                    <a:pt x="2318" y="1013"/>
                  </a:lnTo>
                  <a:lnTo>
                    <a:pt x="2271" y="1013"/>
                  </a:lnTo>
                  <a:lnTo>
                    <a:pt x="2226" y="1013"/>
                  </a:lnTo>
                  <a:lnTo>
                    <a:pt x="2183" y="1013"/>
                  </a:lnTo>
                  <a:lnTo>
                    <a:pt x="2142" y="1013"/>
                  </a:lnTo>
                  <a:lnTo>
                    <a:pt x="2105" y="1013"/>
                  </a:lnTo>
                  <a:lnTo>
                    <a:pt x="2071" y="1013"/>
                  </a:lnTo>
                  <a:lnTo>
                    <a:pt x="2042" y="1013"/>
                  </a:lnTo>
                  <a:lnTo>
                    <a:pt x="2015" y="1013"/>
                  </a:lnTo>
                  <a:lnTo>
                    <a:pt x="1994" y="1013"/>
                  </a:lnTo>
                  <a:lnTo>
                    <a:pt x="1980" y="1013"/>
                  </a:lnTo>
                  <a:lnTo>
                    <a:pt x="1970" y="1013"/>
                  </a:lnTo>
                  <a:lnTo>
                    <a:pt x="1966" y="1013"/>
                  </a:lnTo>
                  <a:lnTo>
                    <a:pt x="1889" y="1013"/>
                  </a:lnTo>
                  <a:lnTo>
                    <a:pt x="1868" y="1013"/>
                  </a:lnTo>
                  <a:lnTo>
                    <a:pt x="1828" y="1014"/>
                  </a:lnTo>
                  <a:lnTo>
                    <a:pt x="1805" y="1014"/>
                  </a:lnTo>
                  <a:lnTo>
                    <a:pt x="1820" y="990"/>
                  </a:lnTo>
                  <a:lnTo>
                    <a:pt x="1832" y="966"/>
                  </a:lnTo>
                  <a:lnTo>
                    <a:pt x="1844" y="941"/>
                  </a:lnTo>
                  <a:lnTo>
                    <a:pt x="1853" y="921"/>
                  </a:lnTo>
                  <a:lnTo>
                    <a:pt x="1860" y="901"/>
                  </a:lnTo>
                  <a:lnTo>
                    <a:pt x="1866" y="881"/>
                  </a:lnTo>
                  <a:lnTo>
                    <a:pt x="1877" y="852"/>
                  </a:lnTo>
                  <a:lnTo>
                    <a:pt x="1885" y="824"/>
                  </a:lnTo>
                  <a:lnTo>
                    <a:pt x="1890" y="794"/>
                  </a:lnTo>
                  <a:lnTo>
                    <a:pt x="1895" y="765"/>
                  </a:lnTo>
                  <a:lnTo>
                    <a:pt x="1897" y="735"/>
                  </a:lnTo>
                  <a:lnTo>
                    <a:pt x="1901" y="706"/>
                  </a:lnTo>
                  <a:lnTo>
                    <a:pt x="1901" y="676"/>
                  </a:lnTo>
                  <a:lnTo>
                    <a:pt x="1901" y="645"/>
                  </a:lnTo>
                  <a:lnTo>
                    <a:pt x="1897" y="616"/>
                  </a:lnTo>
                  <a:lnTo>
                    <a:pt x="1895" y="586"/>
                  </a:lnTo>
                  <a:lnTo>
                    <a:pt x="1889" y="557"/>
                  </a:lnTo>
                  <a:lnTo>
                    <a:pt x="1882" y="526"/>
                  </a:lnTo>
                  <a:lnTo>
                    <a:pt x="1873" y="498"/>
                  </a:lnTo>
                  <a:lnTo>
                    <a:pt x="1864" y="468"/>
                  </a:lnTo>
                  <a:lnTo>
                    <a:pt x="1853" y="440"/>
                  </a:lnTo>
                  <a:lnTo>
                    <a:pt x="1840" y="410"/>
                  </a:lnTo>
                  <a:lnTo>
                    <a:pt x="1827" y="382"/>
                  </a:lnTo>
                  <a:lnTo>
                    <a:pt x="1811" y="353"/>
                  </a:lnTo>
                  <a:lnTo>
                    <a:pt x="1794" y="326"/>
                  </a:lnTo>
                  <a:lnTo>
                    <a:pt x="1777" y="302"/>
                  </a:lnTo>
                  <a:lnTo>
                    <a:pt x="1758" y="278"/>
                  </a:lnTo>
                  <a:lnTo>
                    <a:pt x="1740" y="255"/>
                  </a:lnTo>
                  <a:lnTo>
                    <a:pt x="1720" y="234"/>
                  </a:lnTo>
                  <a:lnTo>
                    <a:pt x="1700" y="213"/>
                  </a:lnTo>
                  <a:lnTo>
                    <a:pt x="1680" y="193"/>
                  </a:lnTo>
                  <a:lnTo>
                    <a:pt x="1658" y="175"/>
                  </a:lnTo>
                  <a:lnTo>
                    <a:pt x="1636" y="157"/>
                  </a:lnTo>
                  <a:lnTo>
                    <a:pt x="1612" y="141"/>
                  </a:lnTo>
                  <a:lnTo>
                    <a:pt x="1588" y="124"/>
                  </a:lnTo>
                  <a:lnTo>
                    <a:pt x="1564" y="109"/>
                  </a:lnTo>
                  <a:lnTo>
                    <a:pt x="1539" y="95"/>
                  </a:lnTo>
                  <a:lnTo>
                    <a:pt x="1513" y="80"/>
                  </a:lnTo>
                  <a:lnTo>
                    <a:pt x="1487" y="69"/>
                  </a:lnTo>
                  <a:lnTo>
                    <a:pt x="1461" y="58"/>
                  </a:lnTo>
                  <a:lnTo>
                    <a:pt x="1433" y="46"/>
                  </a:lnTo>
                  <a:lnTo>
                    <a:pt x="1407" y="38"/>
                  </a:lnTo>
                  <a:lnTo>
                    <a:pt x="1379" y="29"/>
                  </a:lnTo>
                  <a:lnTo>
                    <a:pt x="1350" y="22"/>
                  </a:lnTo>
                  <a:lnTo>
                    <a:pt x="1323" y="16"/>
                  </a:lnTo>
                  <a:lnTo>
                    <a:pt x="1293" y="10"/>
                  </a:lnTo>
                  <a:lnTo>
                    <a:pt x="1266" y="6"/>
                  </a:lnTo>
                  <a:lnTo>
                    <a:pt x="1237" y="2"/>
                  </a:lnTo>
                  <a:lnTo>
                    <a:pt x="1207" y="1"/>
                  </a:lnTo>
                  <a:lnTo>
                    <a:pt x="1179" y="0"/>
                  </a:lnTo>
                  <a:lnTo>
                    <a:pt x="1149" y="0"/>
                  </a:lnTo>
                  <a:lnTo>
                    <a:pt x="1121" y="1"/>
                  </a:lnTo>
                  <a:lnTo>
                    <a:pt x="1090" y="2"/>
                  </a:lnTo>
                  <a:lnTo>
                    <a:pt x="1061" y="6"/>
                  </a:lnTo>
                  <a:lnTo>
                    <a:pt x="1032" y="10"/>
                  </a:lnTo>
                  <a:lnTo>
                    <a:pt x="1003" y="16"/>
                  </a:lnTo>
                  <a:lnTo>
                    <a:pt x="974" y="22"/>
                  </a:lnTo>
                  <a:lnTo>
                    <a:pt x="945" y="29"/>
                  </a:lnTo>
                  <a:lnTo>
                    <a:pt x="917" y="38"/>
                  </a:lnTo>
                  <a:lnTo>
                    <a:pt x="889" y="48"/>
                  </a:lnTo>
                  <a:lnTo>
                    <a:pt x="860" y="59"/>
                  </a:lnTo>
                  <a:lnTo>
                    <a:pt x="833" y="71"/>
                  </a:lnTo>
                  <a:lnTo>
                    <a:pt x="806" y="84"/>
                  </a:lnTo>
                  <a:lnTo>
                    <a:pt x="777" y="100"/>
                  </a:lnTo>
                  <a:lnTo>
                    <a:pt x="752" y="114"/>
                  </a:lnTo>
                  <a:lnTo>
                    <a:pt x="726" y="132"/>
                  </a:lnTo>
                  <a:lnTo>
                    <a:pt x="702" y="149"/>
                  </a:lnTo>
                  <a:lnTo>
                    <a:pt x="678" y="166"/>
                  </a:lnTo>
                  <a:lnTo>
                    <a:pt x="656" y="185"/>
                  </a:lnTo>
                  <a:lnTo>
                    <a:pt x="634" y="204"/>
                  </a:lnTo>
                  <a:lnTo>
                    <a:pt x="613" y="224"/>
                  </a:lnTo>
                  <a:lnTo>
                    <a:pt x="594" y="244"/>
                  </a:lnTo>
                  <a:lnTo>
                    <a:pt x="576" y="266"/>
                  </a:lnTo>
                  <a:lnTo>
                    <a:pt x="559" y="287"/>
                  </a:lnTo>
                  <a:lnTo>
                    <a:pt x="542" y="310"/>
                  </a:lnTo>
                  <a:lnTo>
                    <a:pt x="527" y="333"/>
                  </a:lnTo>
                  <a:lnTo>
                    <a:pt x="512" y="357"/>
                  </a:lnTo>
                  <a:lnTo>
                    <a:pt x="499" y="381"/>
                  </a:lnTo>
                  <a:lnTo>
                    <a:pt x="486" y="404"/>
                  </a:lnTo>
                  <a:lnTo>
                    <a:pt x="476" y="429"/>
                  </a:lnTo>
                  <a:lnTo>
                    <a:pt x="465" y="454"/>
                  </a:lnTo>
                  <a:lnTo>
                    <a:pt x="457" y="481"/>
                  </a:lnTo>
                  <a:lnTo>
                    <a:pt x="447" y="506"/>
                  </a:lnTo>
                  <a:lnTo>
                    <a:pt x="441" y="532"/>
                  </a:lnTo>
                  <a:lnTo>
                    <a:pt x="435" y="558"/>
                  </a:lnTo>
                  <a:lnTo>
                    <a:pt x="432" y="585"/>
                  </a:lnTo>
                  <a:lnTo>
                    <a:pt x="427" y="611"/>
                  </a:lnTo>
                  <a:lnTo>
                    <a:pt x="426" y="638"/>
                  </a:lnTo>
                  <a:lnTo>
                    <a:pt x="424" y="665"/>
                  </a:lnTo>
                  <a:lnTo>
                    <a:pt x="424" y="692"/>
                  </a:lnTo>
                  <a:lnTo>
                    <a:pt x="425" y="718"/>
                  </a:lnTo>
                  <a:lnTo>
                    <a:pt x="427" y="746"/>
                  </a:lnTo>
                  <a:lnTo>
                    <a:pt x="430" y="773"/>
                  </a:lnTo>
                  <a:lnTo>
                    <a:pt x="435" y="799"/>
                  </a:lnTo>
                  <a:lnTo>
                    <a:pt x="441" y="826"/>
                  </a:lnTo>
                  <a:lnTo>
                    <a:pt x="447" y="852"/>
                  </a:lnTo>
                  <a:lnTo>
                    <a:pt x="457" y="880"/>
                  </a:lnTo>
                  <a:lnTo>
                    <a:pt x="466" y="906"/>
                  </a:lnTo>
                  <a:lnTo>
                    <a:pt x="476" y="932"/>
                  </a:lnTo>
                  <a:lnTo>
                    <a:pt x="488" y="957"/>
                  </a:lnTo>
                  <a:lnTo>
                    <a:pt x="501" y="983"/>
                  </a:lnTo>
                  <a:lnTo>
                    <a:pt x="516" y="1008"/>
                  </a:lnTo>
                  <a:lnTo>
                    <a:pt x="532" y="1033"/>
                  </a:lnTo>
                  <a:lnTo>
                    <a:pt x="550" y="1059"/>
                  </a:lnTo>
                  <a:lnTo>
                    <a:pt x="570" y="1087"/>
                  </a:lnTo>
                  <a:lnTo>
                    <a:pt x="592" y="1111"/>
                  </a:lnTo>
                  <a:lnTo>
                    <a:pt x="613" y="1136"/>
                  </a:lnTo>
                  <a:lnTo>
                    <a:pt x="636" y="1157"/>
                  </a:lnTo>
                  <a:lnTo>
                    <a:pt x="661" y="1180"/>
                  </a:lnTo>
                  <a:lnTo>
                    <a:pt x="687" y="1200"/>
                  </a:lnTo>
                  <a:lnTo>
                    <a:pt x="712" y="1219"/>
                  </a:lnTo>
                  <a:lnTo>
                    <a:pt x="739" y="1237"/>
                  </a:lnTo>
                  <a:lnTo>
                    <a:pt x="766" y="1253"/>
                  </a:lnTo>
                  <a:lnTo>
                    <a:pt x="795" y="1269"/>
                  </a:lnTo>
                  <a:lnTo>
                    <a:pt x="824" y="1283"/>
                  </a:lnTo>
                  <a:lnTo>
                    <a:pt x="853" y="1297"/>
                  </a:lnTo>
                  <a:lnTo>
                    <a:pt x="883" y="1310"/>
                  </a:lnTo>
                  <a:lnTo>
                    <a:pt x="914" y="1320"/>
                  </a:lnTo>
                  <a:lnTo>
                    <a:pt x="944" y="1329"/>
                  </a:lnTo>
                  <a:lnTo>
                    <a:pt x="976" y="1338"/>
                  </a:lnTo>
                  <a:lnTo>
                    <a:pt x="1007" y="1344"/>
                  </a:lnTo>
                  <a:lnTo>
                    <a:pt x="1039" y="1349"/>
                  </a:lnTo>
                  <a:lnTo>
                    <a:pt x="1075" y="1354"/>
                  </a:lnTo>
                  <a:lnTo>
                    <a:pt x="1110" y="1358"/>
                  </a:lnTo>
                  <a:lnTo>
                    <a:pt x="1146" y="1358"/>
                  </a:lnTo>
                  <a:lnTo>
                    <a:pt x="1167" y="1358"/>
                  </a:lnTo>
                  <a:lnTo>
                    <a:pt x="1189" y="1358"/>
                  </a:lnTo>
                  <a:lnTo>
                    <a:pt x="1209" y="1358"/>
                  </a:lnTo>
                  <a:lnTo>
                    <a:pt x="1197" y="1374"/>
                  </a:lnTo>
                  <a:lnTo>
                    <a:pt x="1184" y="1389"/>
                  </a:lnTo>
                  <a:lnTo>
                    <a:pt x="1172" y="1405"/>
                  </a:lnTo>
                  <a:lnTo>
                    <a:pt x="1152" y="1435"/>
                  </a:lnTo>
                  <a:lnTo>
                    <a:pt x="1135" y="1463"/>
                  </a:lnTo>
                  <a:lnTo>
                    <a:pt x="1122" y="1491"/>
                  </a:lnTo>
                  <a:lnTo>
                    <a:pt x="1108" y="1529"/>
                  </a:lnTo>
                  <a:lnTo>
                    <a:pt x="1098" y="1569"/>
                  </a:lnTo>
                  <a:lnTo>
                    <a:pt x="1093" y="1606"/>
                  </a:lnTo>
                  <a:lnTo>
                    <a:pt x="1092" y="1645"/>
                  </a:lnTo>
                  <a:lnTo>
                    <a:pt x="1096" y="1682"/>
                  </a:lnTo>
                  <a:lnTo>
                    <a:pt x="1096" y="1687"/>
                  </a:lnTo>
                  <a:lnTo>
                    <a:pt x="1096" y="1704"/>
                  </a:lnTo>
                  <a:lnTo>
                    <a:pt x="1096" y="1728"/>
                  </a:lnTo>
                  <a:lnTo>
                    <a:pt x="1097" y="1760"/>
                  </a:lnTo>
                  <a:lnTo>
                    <a:pt x="1097" y="1797"/>
                  </a:lnTo>
                  <a:lnTo>
                    <a:pt x="1097" y="1839"/>
                  </a:lnTo>
                  <a:lnTo>
                    <a:pt x="1097" y="1884"/>
                  </a:lnTo>
                  <a:lnTo>
                    <a:pt x="1097" y="1930"/>
                  </a:lnTo>
                  <a:lnTo>
                    <a:pt x="1098" y="1976"/>
                  </a:lnTo>
                  <a:lnTo>
                    <a:pt x="1098" y="2020"/>
                  </a:lnTo>
                  <a:lnTo>
                    <a:pt x="1098" y="2063"/>
                  </a:lnTo>
                  <a:lnTo>
                    <a:pt x="1098" y="2101"/>
                  </a:lnTo>
                  <a:lnTo>
                    <a:pt x="1098" y="2133"/>
                  </a:lnTo>
                  <a:lnTo>
                    <a:pt x="1098" y="2157"/>
                  </a:lnTo>
                  <a:lnTo>
                    <a:pt x="1098" y="2173"/>
                  </a:lnTo>
                  <a:lnTo>
                    <a:pt x="1098" y="2178"/>
                  </a:lnTo>
                  <a:lnTo>
                    <a:pt x="1098" y="2311"/>
                  </a:lnTo>
                  <a:lnTo>
                    <a:pt x="955" y="2311"/>
                  </a:lnTo>
                  <a:lnTo>
                    <a:pt x="955" y="2312"/>
                  </a:lnTo>
                  <a:lnTo>
                    <a:pt x="955" y="2311"/>
                  </a:lnTo>
                  <a:lnTo>
                    <a:pt x="949" y="2311"/>
                  </a:lnTo>
                  <a:lnTo>
                    <a:pt x="935" y="2311"/>
                  </a:lnTo>
                  <a:lnTo>
                    <a:pt x="911" y="2312"/>
                  </a:lnTo>
                  <a:lnTo>
                    <a:pt x="882" y="2312"/>
                  </a:lnTo>
                  <a:lnTo>
                    <a:pt x="847" y="2312"/>
                  </a:lnTo>
                  <a:lnTo>
                    <a:pt x="806" y="2312"/>
                  </a:lnTo>
                  <a:lnTo>
                    <a:pt x="760" y="2312"/>
                  </a:lnTo>
                  <a:lnTo>
                    <a:pt x="714" y="2312"/>
                  </a:lnTo>
                  <a:lnTo>
                    <a:pt x="664" y="2312"/>
                  </a:lnTo>
                  <a:lnTo>
                    <a:pt x="615" y="2312"/>
                  </a:lnTo>
                  <a:lnTo>
                    <a:pt x="566" y="2312"/>
                  </a:lnTo>
                  <a:lnTo>
                    <a:pt x="517" y="2312"/>
                  </a:lnTo>
                  <a:lnTo>
                    <a:pt x="473" y="2312"/>
                  </a:lnTo>
                  <a:lnTo>
                    <a:pt x="432" y="2312"/>
                  </a:lnTo>
                  <a:lnTo>
                    <a:pt x="396" y="2312"/>
                  </a:lnTo>
                  <a:lnTo>
                    <a:pt x="367" y="2312"/>
                  </a:lnTo>
                  <a:lnTo>
                    <a:pt x="344" y="2314"/>
                  </a:lnTo>
                  <a:lnTo>
                    <a:pt x="329" y="2314"/>
                  </a:lnTo>
                  <a:lnTo>
                    <a:pt x="325" y="2314"/>
                  </a:lnTo>
                  <a:lnTo>
                    <a:pt x="292" y="2315"/>
                  </a:lnTo>
                  <a:lnTo>
                    <a:pt x="259" y="2319"/>
                  </a:lnTo>
                  <a:lnTo>
                    <a:pt x="228" y="2327"/>
                  </a:lnTo>
                  <a:lnTo>
                    <a:pt x="197" y="2337"/>
                  </a:lnTo>
                  <a:lnTo>
                    <a:pt x="170" y="2349"/>
                  </a:lnTo>
                  <a:lnTo>
                    <a:pt x="143" y="2366"/>
                  </a:lnTo>
                  <a:lnTo>
                    <a:pt x="118" y="2382"/>
                  </a:lnTo>
                  <a:lnTo>
                    <a:pt x="95" y="2402"/>
                  </a:lnTo>
                  <a:lnTo>
                    <a:pt x="73" y="2423"/>
                  </a:lnTo>
                  <a:lnTo>
                    <a:pt x="55" y="2445"/>
                  </a:lnTo>
                  <a:lnTo>
                    <a:pt x="39" y="2470"/>
                  </a:lnTo>
                  <a:lnTo>
                    <a:pt x="26" y="2497"/>
                  </a:lnTo>
                  <a:lnTo>
                    <a:pt x="14" y="2524"/>
                  </a:lnTo>
                  <a:lnTo>
                    <a:pt x="6" y="2552"/>
                  </a:lnTo>
                  <a:lnTo>
                    <a:pt x="2" y="2582"/>
                  </a:lnTo>
                  <a:lnTo>
                    <a:pt x="0" y="2613"/>
                  </a:lnTo>
                  <a:lnTo>
                    <a:pt x="2" y="2643"/>
                  </a:lnTo>
                  <a:lnTo>
                    <a:pt x="6" y="2673"/>
                  </a:lnTo>
                  <a:lnTo>
                    <a:pt x="14" y="2701"/>
                  </a:lnTo>
                  <a:lnTo>
                    <a:pt x="26" y="2729"/>
                  </a:lnTo>
                  <a:lnTo>
                    <a:pt x="39" y="2756"/>
                  </a:lnTo>
                  <a:lnTo>
                    <a:pt x="56" y="2780"/>
                  </a:lnTo>
                  <a:lnTo>
                    <a:pt x="75" y="2802"/>
                  </a:lnTo>
                  <a:lnTo>
                    <a:pt x="95" y="2824"/>
                  </a:lnTo>
                  <a:lnTo>
                    <a:pt x="118" y="2843"/>
                  </a:lnTo>
                  <a:lnTo>
                    <a:pt x="143" y="2860"/>
                  </a:lnTo>
                  <a:lnTo>
                    <a:pt x="170" y="2876"/>
                  </a:lnTo>
                  <a:lnTo>
                    <a:pt x="197" y="2889"/>
                  </a:lnTo>
                  <a:lnTo>
                    <a:pt x="228" y="2899"/>
                  </a:lnTo>
                  <a:lnTo>
                    <a:pt x="260" y="2906"/>
                  </a:lnTo>
                  <a:lnTo>
                    <a:pt x="292" y="2912"/>
                  </a:lnTo>
                  <a:lnTo>
                    <a:pt x="325" y="2913"/>
                  </a:lnTo>
                  <a:lnTo>
                    <a:pt x="327" y="2913"/>
                  </a:lnTo>
                  <a:lnTo>
                    <a:pt x="336" y="2913"/>
                  </a:lnTo>
                  <a:lnTo>
                    <a:pt x="350" y="2913"/>
                  </a:lnTo>
                  <a:lnTo>
                    <a:pt x="369" y="2913"/>
                  </a:lnTo>
                  <a:lnTo>
                    <a:pt x="391" y="2913"/>
                  </a:lnTo>
                  <a:lnTo>
                    <a:pt x="419" y="2913"/>
                  </a:lnTo>
                  <a:lnTo>
                    <a:pt x="451" y="2913"/>
                  </a:lnTo>
                  <a:lnTo>
                    <a:pt x="484" y="2913"/>
                  </a:lnTo>
                  <a:lnTo>
                    <a:pt x="523" y="2912"/>
                  </a:lnTo>
                  <a:lnTo>
                    <a:pt x="562" y="2912"/>
                  </a:lnTo>
                  <a:lnTo>
                    <a:pt x="604" y="2912"/>
                  </a:lnTo>
                  <a:lnTo>
                    <a:pt x="650" y="2912"/>
                  </a:lnTo>
                  <a:lnTo>
                    <a:pt x="696" y="2912"/>
                  </a:lnTo>
                  <a:lnTo>
                    <a:pt x="743" y="2912"/>
                  </a:lnTo>
                  <a:lnTo>
                    <a:pt x="792" y="2912"/>
                  </a:lnTo>
                  <a:lnTo>
                    <a:pt x="841" y="2912"/>
                  </a:lnTo>
                  <a:lnTo>
                    <a:pt x="890" y="2912"/>
                  </a:lnTo>
                  <a:lnTo>
                    <a:pt x="939" y="2912"/>
                  </a:lnTo>
                  <a:lnTo>
                    <a:pt x="988" y="2912"/>
                  </a:lnTo>
                  <a:lnTo>
                    <a:pt x="1035" y="2912"/>
                  </a:lnTo>
                  <a:lnTo>
                    <a:pt x="1082" y="2911"/>
                  </a:lnTo>
                  <a:lnTo>
                    <a:pt x="1126" y="2911"/>
                  </a:lnTo>
                  <a:lnTo>
                    <a:pt x="1169" y="2911"/>
                  </a:lnTo>
                  <a:lnTo>
                    <a:pt x="1209" y="2911"/>
                  </a:lnTo>
                  <a:lnTo>
                    <a:pt x="1248" y="2911"/>
                  </a:lnTo>
                  <a:lnTo>
                    <a:pt x="1281" y="2911"/>
                  </a:lnTo>
                  <a:lnTo>
                    <a:pt x="1313" y="2911"/>
                  </a:lnTo>
                  <a:lnTo>
                    <a:pt x="1340" y="2909"/>
                  </a:lnTo>
                  <a:lnTo>
                    <a:pt x="1363" y="2909"/>
                  </a:lnTo>
                  <a:lnTo>
                    <a:pt x="1382" y="2909"/>
                  </a:lnTo>
                  <a:lnTo>
                    <a:pt x="1395" y="2909"/>
                  </a:lnTo>
                  <a:lnTo>
                    <a:pt x="1404" y="2909"/>
                  </a:lnTo>
                  <a:lnTo>
                    <a:pt x="1407" y="2909"/>
                  </a:lnTo>
                  <a:lnTo>
                    <a:pt x="1407" y="2908"/>
                  </a:lnTo>
                  <a:lnTo>
                    <a:pt x="1407" y="2907"/>
                  </a:lnTo>
                  <a:lnTo>
                    <a:pt x="1413" y="2907"/>
                  </a:lnTo>
                  <a:lnTo>
                    <a:pt x="1418" y="2908"/>
                  </a:lnTo>
                  <a:lnTo>
                    <a:pt x="1425" y="2908"/>
                  </a:lnTo>
                  <a:lnTo>
                    <a:pt x="1458" y="2906"/>
                  </a:lnTo>
                  <a:lnTo>
                    <a:pt x="1492" y="2901"/>
                  </a:lnTo>
                  <a:lnTo>
                    <a:pt x="1524" y="2893"/>
                  </a:lnTo>
                  <a:lnTo>
                    <a:pt x="1555" y="2883"/>
                  </a:lnTo>
                  <a:lnTo>
                    <a:pt x="1584" y="2870"/>
                  </a:lnTo>
                  <a:lnTo>
                    <a:pt x="1611" y="2853"/>
                  </a:lnTo>
                  <a:lnTo>
                    <a:pt x="1637" y="2835"/>
                  </a:lnTo>
                  <a:lnTo>
                    <a:pt x="1661" y="2815"/>
                  </a:lnTo>
                  <a:lnTo>
                    <a:pt x="1681" y="2792"/>
                  </a:lnTo>
                  <a:lnTo>
                    <a:pt x="1700" y="2767"/>
                  </a:lnTo>
                  <a:lnTo>
                    <a:pt x="1716" y="2742"/>
                  </a:lnTo>
                  <a:lnTo>
                    <a:pt x="1730" y="2715"/>
                  </a:lnTo>
                  <a:lnTo>
                    <a:pt x="1741" y="2681"/>
                  </a:lnTo>
                  <a:lnTo>
                    <a:pt x="1748" y="2646"/>
                  </a:lnTo>
                  <a:lnTo>
                    <a:pt x="1750" y="2609"/>
                  </a:lnTo>
                  <a:lnTo>
                    <a:pt x="1750" y="2592"/>
                  </a:lnTo>
                  <a:lnTo>
                    <a:pt x="1750" y="2560"/>
                  </a:lnTo>
                  <a:lnTo>
                    <a:pt x="1750" y="2542"/>
                  </a:lnTo>
                  <a:lnTo>
                    <a:pt x="1750" y="2502"/>
                  </a:lnTo>
                  <a:lnTo>
                    <a:pt x="1774" y="2535"/>
                  </a:lnTo>
                  <a:lnTo>
                    <a:pt x="1886" y="2692"/>
                  </a:lnTo>
                  <a:lnTo>
                    <a:pt x="2071" y="2951"/>
                  </a:lnTo>
                  <a:lnTo>
                    <a:pt x="2069" y="2953"/>
                  </a:lnTo>
                  <a:lnTo>
                    <a:pt x="2063" y="2956"/>
                  </a:lnTo>
                  <a:lnTo>
                    <a:pt x="2054" y="2963"/>
                  </a:lnTo>
                  <a:lnTo>
                    <a:pt x="2039" y="2971"/>
                  </a:lnTo>
                  <a:lnTo>
                    <a:pt x="2022" y="2981"/>
                  </a:lnTo>
                  <a:lnTo>
                    <a:pt x="2003" y="2994"/>
                  </a:lnTo>
                  <a:lnTo>
                    <a:pt x="1980" y="3007"/>
                  </a:lnTo>
                  <a:lnTo>
                    <a:pt x="1954" y="3023"/>
                  </a:lnTo>
                  <a:lnTo>
                    <a:pt x="1926" y="3040"/>
                  </a:lnTo>
                  <a:lnTo>
                    <a:pt x="1895" y="3059"/>
                  </a:lnTo>
                  <a:lnTo>
                    <a:pt x="1863" y="3080"/>
                  </a:lnTo>
                  <a:lnTo>
                    <a:pt x="1829" y="3100"/>
                  </a:lnTo>
                  <a:lnTo>
                    <a:pt x="1794" y="3123"/>
                  </a:lnTo>
                  <a:lnTo>
                    <a:pt x="1756" y="3145"/>
                  </a:lnTo>
                  <a:lnTo>
                    <a:pt x="1719" y="3170"/>
                  </a:lnTo>
                  <a:lnTo>
                    <a:pt x="1680" y="3194"/>
                  </a:lnTo>
                  <a:lnTo>
                    <a:pt x="1639" y="3218"/>
                  </a:lnTo>
                  <a:lnTo>
                    <a:pt x="1599" y="3243"/>
                  </a:lnTo>
                  <a:lnTo>
                    <a:pt x="1559" y="3268"/>
                  </a:lnTo>
                  <a:lnTo>
                    <a:pt x="1520" y="3291"/>
                  </a:lnTo>
                  <a:lnTo>
                    <a:pt x="1480" y="3315"/>
                  </a:lnTo>
                  <a:lnTo>
                    <a:pt x="1440" y="3340"/>
                  </a:lnTo>
                  <a:lnTo>
                    <a:pt x="1401" y="3364"/>
                  </a:lnTo>
                  <a:lnTo>
                    <a:pt x="1364" y="3388"/>
                  </a:lnTo>
                  <a:lnTo>
                    <a:pt x="1328" y="3410"/>
                  </a:lnTo>
                  <a:lnTo>
                    <a:pt x="1292" y="3431"/>
                  </a:lnTo>
                  <a:lnTo>
                    <a:pt x="1260" y="3452"/>
                  </a:lnTo>
                  <a:lnTo>
                    <a:pt x="1229" y="3471"/>
                  </a:lnTo>
                  <a:lnTo>
                    <a:pt x="1198" y="3489"/>
                  </a:lnTo>
                  <a:lnTo>
                    <a:pt x="1172" y="3506"/>
                  </a:lnTo>
                  <a:lnTo>
                    <a:pt x="1147" y="3521"/>
                  </a:lnTo>
                  <a:lnTo>
                    <a:pt x="1125" y="3535"/>
                  </a:lnTo>
                  <a:lnTo>
                    <a:pt x="1107" y="3546"/>
                  </a:lnTo>
                  <a:lnTo>
                    <a:pt x="1091" y="3555"/>
                  </a:lnTo>
                  <a:lnTo>
                    <a:pt x="1079" y="3563"/>
                  </a:lnTo>
                  <a:lnTo>
                    <a:pt x="1069" y="3568"/>
                  </a:lnTo>
                  <a:lnTo>
                    <a:pt x="1066" y="3570"/>
                  </a:lnTo>
                  <a:lnTo>
                    <a:pt x="1038" y="3587"/>
                  </a:lnTo>
                  <a:lnTo>
                    <a:pt x="1011" y="3606"/>
                  </a:lnTo>
                  <a:lnTo>
                    <a:pt x="986" y="3627"/>
                  </a:lnTo>
                  <a:lnTo>
                    <a:pt x="963" y="3648"/>
                  </a:lnTo>
                  <a:lnTo>
                    <a:pt x="942" y="3670"/>
                  </a:lnTo>
                  <a:lnTo>
                    <a:pt x="923" y="3695"/>
                  </a:lnTo>
                  <a:lnTo>
                    <a:pt x="905" y="3720"/>
                  </a:lnTo>
                  <a:lnTo>
                    <a:pt x="891" y="3746"/>
                  </a:lnTo>
                  <a:lnTo>
                    <a:pt x="877" y="3772"/>
                  </a:lnTo>
                  <a:lnTo>
                    <a:pt x="867" y="3801"/>
                  </a:lnTo>
                  <a:lnTo>
                    <a:pt x="858" y="3829"/>
                  </a:lnTo>
                  <a:lnTo>
                    <a:pt x="852" y="3859"/>
                  </a:lnTo>
                  <a:lnTo>
                    <a:pt x="849" y="3888"/>
                  </a:lnTo>
                  <a:lnTo>
                    <a:pt x="847" y="3918"/>
                  </a:lnTo>
                  <a:lnTo>
                    <a:pt x="847" y="3920"/>
                  </a:lnTo>
                  <a:lnTo>
                    <a:pt x="847" y="3925"/>
                  </a:lnTo>
                  <a:lnTo>
                    <a:pt x="847" y="3935"/>
                  </a:lnTo>
                  <a:lnTo>
                    <a:pt x="847" y="3948"/>
                  </a:lnTo>
                  <a:lnTo>
                    <a:pt x="847" y="3962"/>
                  </a:lnTo>
                  <a:lnTo>
                    <a:pt x="847" y="3982"/>
                  </a:lnTo>
                  <a:lnTo>
                    <a:pt x="847" y="4003"/>
                  </a:lnTo>
                  <a:lnTo>
                    <a:pt x="847" y="4027"/>
                  </a:lnTo>
                  <a:lnTo>
                    <a:pt x="847" y="4054"/>
                  </a:lnTo>
                  <a:lnTo>
                    <a:pt x="847" y="4083"/>
                  </a:lnTo>
                  <a:lnTo>
                    <a:pt x="847" y="4115"/>
                  </a:lnTo>
                  <a:lnTo>
                    <a:pt x="847" y="4149"/>
                  </a:lnTo>
                  <a:lnTo>
                    <a:pt x="847" y="4183"/>
                  </a:lnTo>
                  <a:lnTo>
                    <a:pt x="847" y="4220"/>
                  </a:lnTo>
                  <a:lnTo>
                    <a:pt x="847" y="4258"/>
                  </a:lnTo>
                  <a:lnTo>
                    <a:pt x="847" y="4298"/>
                  </a:lnTo>
                  <a:lnTo>
                    <a:pt x="848" y="4339"/>
                  </a:lnTo>
                  <a:lnTo>
                    <a:pt x="848" y="4380"/>
                  </a:lnTo>
                  <a:lnTo>
                    <a:pt x="848" y="4423"/>
                  </a:lnTo>
                  <a:lnTo>
                    <a:pt x="848" y="4466"/>
                  </a:lnTo>
                  <a:lnTo>
                    <a:pt x="848" y="4510"/>
                  </a:lnTo>
                  <a:lnTo>
                    <a:pt x="848" y="4555"/>
                  </a:lnTo>
                  <a:lnTo>
                    <a:pt x="848" y="4599"/>
                  </a:lnTo>
                  <a:lnTo>
                    <a:pt x="848" y="4642"/>
                  </a:lnTo>
                  <a:lnTo>
                    <a:pt x="848" y="4688"/>
                  </a:lnTo>
                  <a:lnTo>
                    <a:pt x="848" y="4731"/>
                  </a:lnTo>
                  <a:lnTo>
                    <a:pt x="848" y="4774"/>
                  </a:lnTo>
                  <a:lnTo>
                    <a:pt x="848" y="4817"/>
                  </a:lnTo>
                  <a:lnTo>
                    <a:pt x="848" y="4859"/>
                  </a:lnTo>
                  <a:lnTo>
                    <a:pt x="849" y="4899"/>
                  </a:lnTo>
                  <a:lnTo>
                    <a:pt x="849" y="4939"/>
                  </a:lnTo>
                  <a:lnTo>
                    <a:pt x="849" y="4978"/>
                  </a:lnTo>
                  <a:lnTo>
                    <a:pt x="849" y="5014"/>
                  </a:lnTo>
                  <a:lnTo>
                    <a:pt x="849" y="5049"/>
                  </a:lnTo>
                  <a:lnTo>
                    <a:pt x="849" y="5082"/>
                  </a:lnTo>
                  <a:lnTo>
                    <a:pt x="849" y="5114"/>
                  </a:lnTo>
                  <a:lnTo>
                    <a:pt x="849" y="5144"/>
                  </a:lnTo>
                  <a:lnTo>
                    <a:pt x="849" y="5170"/>
                  </a:lnTo>
                  <a:lnTo>
                    <a:pt x="849" y="5194"/>
                  </a:lnTo>
                  <a:lnTo>
                    <a:pt x="849" y="5215"/>
                  </a:lnTo>
                  <a:lnTo>
                    <a:pt x="849" y="5234"/>
                  </a:lnTo>
                  <a:lnTo>
                    <a:pt x="849" y="5249"/>
                  </a:lnTo>
                  <a:lnTo>
                    <a:pt x="849" y="5262"/>
                  </a:lnTo>
                  <a:lnTo>
                    <a:pt x="849" y="5271"/>
                  </a:lnTo>
                  <a:lnTo>
                    <a:pt x="849" y="5277"/>
                  </a:lnTo>
                  <a:lnTo>
                    <a:pt x="849" y="5279"/>
                  </a:lnTo>
                  <a:lnTo>
                    <a:pt x="850" y="5309"/>
                  </a:lnTo>
                  <a:lnTo>
                    <a:pt x="852" y="5339"/>
                  </a:lnTo>
                  <a:lnTo>
                    <a:pt x="856" y="5369"/>
                  </a:lnTo>
                  <a:lnTo>
                    <a:pt x="861" y="5397"/>
                  </a:lnTo>
                  <a:lnTo>
                    <a:pt x="868" y="5427"/>
                  </a:lnTo>
                  <a:lnTo>
                    <a:pt x="877" y="5455"/>
                  </a:lnTo>
                  <a:lnTo>
                    <a:pt x="886" y="5481"/>
                  </a:lnTo>
                  <a:lnTo>
                    <a:pt x="898" y="5509"/>
                  </a:lnTo>
                  <a:lnTo>
                    <a:pt x="910" y="5533"/>
                  </a:lnTo>
                  <a:lnTo>
                    <a:pt x="924" y="5558"/>
                  </a:lnTo>
                  <a:lnTo>
                    <a:pt x="940" y="5582"/>
                  </a:lnTo>
                  <a:lnTo>
                    <a:pt x="958" y="5603"/>
                  </a:lnTo>
                  <a:lnTo>
                    <a:pt x="976" y="5624"/>
                  </a:lnTo>
                  <a:lnTo>
                    <a:pt x="994" y="5643"/>
                  </a:lnTo>
                  <a:lnTo>
                    <a:pt x="1017" y="5660"/>
                  </a:lnTo>
                  <a:lnTo>
                    <a:pt x="1039" y="5676"/>
                  </a:lnTo>
                  <a:lnTo>
                    <a:pt x="1064" y="5690"/>
                  </a:lnTo>
                  <a:lnTo>
                    <a:pt x="1089" y="5702"/>
                  </a:lnTo>
                  <a:lnTo>
                    <a:pt x="1116" y="5712"/>
                  </a:lnTo>
                  <a:lnTo>
                    <a:pt x="1144" y="5720"/>
                  </a:lnTo>
                  <a:lnTo>
                    <a:pt x="1173" y="5725"/>
                  </a:lnTo>
                  <a:lnTo>
                    <a:pt x="1204" y="5728"/>
                  </a:lnTo>
                  <a:lnTo>
                    <a:pt x="1237" y="5730"/>
                  </a:lnTo>
                  <a:lnTo>
                    <a:pt x="1268" y="5728"/>
                  </a:lnTo>
                  <a:lnTo>
                    <a:pt x="1299" y="5725"/>
                  </a:lnTo>
                  <a:lnTo>
                    <a:pt x="1329" y="5719"/>
                  </a:lnTo>
                  <a:lnTo>
                    <a:pt x="1356" y="5711"/>
                  </a:lnTo>
                  <a:lnTo>
                    <a:pt x="1382" y="5700"/>
                  </a:lnTo>
                  <a:lnTo>
                    <a:pt x="1406" y="5687"/>
                  </a:lnTo>
                  <a:lnTo>
                    <a:pt x="1429" y="5674"/>
                  </a:lnTo>
                  <a:lnTo>
                    <a:pt x="1450" y="5657"/>
                  </a:lnTo>
                  <a:lnTo>
                    <a:pt x="1471" y="5638"/>
                  </a:lnTo>
                  <a:lnTo>
                    <a:pt x="1489" y="5620"/>
                  </a:lnTo>
                  <a:lnTo>
                    <a:pt x="1506" y="5599"/>
                  </a:lnTo>
                  <a:lnTo>
                    <a:pt x="1522" y="5577"/>
                  </a:lnTo>
                  <a:lnTo>
                    <a:pt x="1536" y="5553"/>
                  </a:lnTo>
                  <a:lnTo>
                    <a:pt x="1548" y="5529"/>
                  </a:lnTo>
                  <a:lnTo>
                    <a:pt x="1559" y="5503"/>
                  </a:lnTo>
                  <a:lnTo>
                    <a:pt x="1570" y="5476"/>
                  </a:lnTo>
                  <a:lnTo>
                    <a:pt x="1579" y="5448"/>
                  </a:lnTo>
                  <a:lnTo>
                    <a:pt x="1586" y="5420"/>
                  </a:lnTo>
                  <a:lnTo>
                    <a:pt x="1591" y="5390"/>
                  </a:lnTo>
                  <a:lnTo>
                    <a:pt x="1596" y="5362"/>
                  </a:lnTo>
                  <a:lnTo>
                    <a:pt x="1598" y="5331"/>
                  </a:lnTo>
                  <a:lnTo>
                    <a:pt x="1602" y="5302"/>
                  </a:lnTo>
                  <a:lnTo>
                    <a:pt x="1602" y="5271"/>
                  </a:lnTo>
                  <a:lnTo>
                    <a:pt x="1602" y="5269"/>
                  </a:lnTo>
                  <a:lnTo>
                    <a:pt x="1602" y="5261"/>
                  </a:lnTo>
                  <a:lnTo>
                    <a:pt x="1602" y="5249"/>
                  </a:lnTo>
                  <a:lnTo>
                    <a:pt x="1602" y="5234"/>
                  </a:lnTo>
                  <a:lnTo>
                    <a:pt x="1602" y="5215"/>
                  </a:lnTo>
                  <a:lnTo>
                    <a:pt x="1603" y="5191"/>
                  </a:lnTo>
                  <a:lnTo>
                    <a:pt x="1603" y="5165"/>
                  </a:lnTo>
                  <a:lnTo>
                    <a:pt x="1603" y="5136"/>
                  </a:lnTo>
                  <a:lnTo>
                    <a:pt x="1603" y="5105"/>
                  </a:lnTo>
                  <a:lnTo>
                    <a:pt x="1603" y="5070"/>
                  </a:lnTo>
                  <a:lnTo>
                    <a:pt x="1603" y="5033"/>
                  </a:lnTo>
                  <a:lnTo>
                    <a:pt x="1603" y="4995"/>
                  </a:lnTo>
                  <a:lnTo>
                    <a:pt x="1603" y="4955"/>
                  </a:lnTo>
                  <a:lnTo>
                    <a:pt x="1603" y="4912"/>
                  </a:lnTo>
                  <a:lnTo>
                    <a:pt x="1603" y="4870"/>
                  </a:lnTo>
                  <a:lnTo>
                    <a:pt x="1603" y="4826"/>
                  </a:lnTo>
                  <a:lnTo>
                    <a:pt x="1603" y="4781"/>
                  </a:lnTo>
                  <a:lnTo>
                    <a:pt x="1603" y="4736"/>
                  </a:lnTo>
                  <a:lnTo>
                    <a:pt x="1603" y="4691"/>
                  </a:lnTo>
                  <a:lnTo>
                    <a:pt x="1603" y="4646"/>
                  </a:lnTo>
                  <a:lnTo>
                    <a:pt x="1603" y="4601"/>
                  </a:lnTo>
                  <a:lnTo>
                    <a:pt x="1603" y="4557"/>
                  </a:lnTo>
                  <a:lnTo>
                    <a:pt x="1603" y="4514"/>
                  </a:lnTo>
                  <a:lnTo>
                    <a:pt x="1603" y="4473"/>
                  </a:lnTo>
                  <a:lnTo>
                    <a:pt x="1603" y="4432"/>
                  </a:lnTo>
                  <a:lnTo>
                    <a:pt x="1603" y="4392"/>
                  </a:lnTo>
                  <a:lnTo>
                    <a:pt x="1603" y="4356"/>
                  </a:lnTo>
                  <a:lnTo>
                    <a:pt x="1603" y="4322"/>
                  </a:lnTo>
                  <a:lnTo>
                    <a:pt x="1603" y="4290"/>
                  </a:lnTo>
                  <a:lnTo>
                    <a:pt x="1603" y="4261"/>
                  </a:lnTo>
                  <a:lnTo>
                    <a:pt x="1603" y="4234"/>
                  </a:lnTo>
                  <a:lnTo>
                    <a:pt x="1603" y="4211"/>
                  </a:lnTo>
                  <a:lnTo>
                    <a:pt x="1603" y="4192"/>
                  </a:lnTo>
                  <a:lnTo>
                    <a:pt x="1603" y="4177"/>
                  </a:lnTo>
                  <a:lnTo>
                    <a:pt x="1603" y="4165"/>
                  </a:lnTo>
                  <a:lnTo>
                    <a:pt x="1603" y="4158"/>
                  </a:lnTo>
                  <a:lnTo>
                    <a:pt x="1603" y="4157"/>
                  </a:lnTo>
                  <a:lnTo>
                    <a:pt x="1605" y="4154"/>
                  </a:lnTo>
                  <a:lnTo>
                    <a:pt x="1608" y="4152"/>
                  </a:lnTo>
                  <a:lnTo>
                    <a:pt x="1616" y="4149"/>
                  </a:lnTo>
                  <a:lnTo>
                    <a:pt x="1625" y="4143"/>
                  </a:lnTo>
                  <a:lnTo>
                    <a:pt x="1638" y="4136"/>
                  </a:lnTo>
                  <a:lnTo>
                    <a:pt x="1652" y="4128"/>
                  </a:lnTo>
                  <a:lnTo>
                    <a:pt x="1669" y="4119"/>
                  </a:lnTo>
                  <a:lnTo>
                    <a:pt x="1688" y="4108"/>
                  </a:lnTo>
                  <a:lnTo>
                    <a:pt x="1710" y="4096"/>
                  </a:lnTo>
                  <a:lnTo>
                    <a:pt x="1732" y="4083"/>
                  </a:lnTo>
                  <a:lnTo>
                    <a:pt x="1757" y="4069"/>
                  </a:lnTo>
                  <a:lnTo>
                    <a:pt x="1783" y="4054"/>
                  </a:lnTo>
                  <a:lnTo>
                    <a:pt x="1812" y="4038"/>
                  </a:lnTo>
                  <a:lnTo>
                    <a:pt x="1841" y="4023"/>
                  </a:lnTo>
                  <a:lnTo>
                    <a:pt x="1872" y="4006"/>
                  </a:lnTo>
                  <a:lnTo>
                    <a:pt x="1904" y="3987"/>
                  </a:lnTo>
                  <a:lnTo>
                    <a:pt x="1938" y="3968"/>
                  </a:lnTo>
                  <a:lnTo>
                    <a:pt x="1972" y="3950"/>
                  </a:lnTo>
                  <a:lnTo>
                    <a:pt x="2006" y="3929"/>
                  </a:lnTo>
                  <a:lnTo>
                    <a:pt x="2044" y="3909"/>
                  </a:lnTo>
                  <a:lnTo>
                    <a:pt x="2079" y="3888"/>
                  </a:lnTo>
                  <a:lnTo>
                    <a:pt x="2117" y="3868"/>
                  </a:lnTo>
                  <a:lnTo>
                    <a:pt x="2154" y="3847"/>
                  </a:lnTo>
                  <a:lnTo>
                    <a:pt x="2192" y="3826"/>
                  </a:lnTo>
                  <a:lnTo>
                    <a:pt x="2230" y="3804"/>
                  </a:lnTo>
                  <a:lnTo>
                    <a:pt x="2268" y="3783"/>
                  </a:lnTo>
                  <a:lnTo>
                    <a:pt x="2306" y="3762"/>
                  </a:lnTo>
                  <a:lnTo>
                    <a:pt x="2344" y="3741"/>
                  </a:lnTo>
                  <a:lnTo>
                    <a:pt x="2383" y="3719"/>
                  </a:lnTo>
                  <a:lnTo>
                    <a:pt x="2419" y="3697"/>
                  </a:lnTo>
                  <a:lnTo>
                    <a:pt x="2458" y="3678"/>
                  </a:lnTo>
                  <a:lnTo>
                    <a:pt x="2493" y="3658"/>
                  </a:lnTo>
                  <a:lnTo>
                    <a:pt x="2528" y="3637"/>
                  </a:lnTo>
                  <a:lnTo>
                    <a:pt x="2551" y="3625"/>
                  </a:lnTo>
                  <a:lnTo>
                    <a:pt x="2572" y="3612"/>
                  </a:lnTo>
                  <a:lnTo>
                    <a:pt x="2594" y="3600"/>
                  </a:lnTo>
                  <a:lnTo>
                    <a:pt x="2620" y="3586"/>
                  </a:lnTo>
                  <a:lnTo>
                    <a:pt x="2644" y="3572"/>
                  </a:lnTo>
                  <a:lnTo>
                    <a:pt x="2668" y="3560"/>
                  </a:lnTo>
                  <a:lnTo>
                    <a:pt x="2670" y="3585"/>
                  </a:lnTo>
                  <a:lnTo>
                    <a:pt x="2673" y="3612"/>
                  </a:lnTo>
                  <a:lnTo>
                    <a:pt x="2674" y="3639"/>
                  </a:lnTo>
                  <a:lnTo>
                    <a:pt x="2675" y="3662"/>
                  </a:lnTo>
                  <a:lnTo>
                    <a:pt x="2677" y="3686"/>
                  </a:lnTo>
                  <a:lnTo>
                    <a:pt x="2678" y="3710"/>
                  </a:lnTo>
                  <a:lnTo>
                    <a:pt x="2681" y="3750"/>
                  </a:lnTo>
                  <a:lnTo>
                    <a:pt x="2683" y="3791"/>
                  </a:lnTo>
                  <a:lnTo>
                    <a:pt x="2686" y="3833"/>
                  </a:lnTo>
                  <a:lnTo>
                    <a:pt x="2688" y="3874"/>
                  </a:lnTo>
                  <a:lnTo>
                    <a:pt x="2692" y="3917"/>
                  </a:lnTo>
                  <a:lnTo>
                    <a:pt x="2693" y="3958"/>
                  </a:lnTo>
                  <a:lnTo>
                    <a:pt x="2696" y="3999"/>
                  </a:lnTo>
                  <a:lnTo>
                    <a:pt x="2699" y="4040"/>
                  </a:lnTo>
                  <a:lnTo>
                    <a:pt x="2702" y="4081"/>
                  </a:lnTo>
                  <a:lnTo>
                    <a:pt x="2704" y="4120"/>
                  </a:lnTo>
                  <a:lnTo>
                    <a:pt x="2707" y="4160"/>
                  </a:lnTo>
                  <a:lnTo>
                    <a:pt x="2709" y="4198"/>
                  </a:lnTo>
                  <a:lnTo>
                    <a:pt x="2711" y="4234"/>
                  </a:lnTo>
                  <a:lnTo>
                    <a:pt x="2713" y="4269"/>
                  </a:lnTo>
                  <a:lnTo>
                    <a:pt x="2716" y="4302"/>
                  </a:lnTo>
                  <a:lnTo>
                    <a:pt x="2718" y="4334"/>
                  </a:lnTo>
                  <a:lnTo>
                    <a:pt x="2719" y="4364"/>
                  </a:lnTo>
                  <a:lnTo>
                    <a:pt x="2721" y="4391"/>
                  </a:lnTo>
                  <a:lnTo>
                    <a:pt x="2724" y="4416"/>
                  </a:lnTo>
                  <a:lnTo>
                    <a:pt x="2725" y="4439"/>
                  </a:lnTo>
                  <a:lnTo>
                    <a:pt x="2726" y="4459"/>
                  </a:lnTo>
                  <a:lnTo>
                    <a:pt x="2726" y="4476"/>
                  </a:lnTo>
                  <a:lnTo>
                    <a:pt x="2727" y="4490"/>
                  </a:lnTo>
                  <a:lnTo>
                    <a:pt x="2728" y="4501"/>
                  </a:lnTo>
                  <a:lnTo>
                    <a:pt x="2729" y="4509"/>
                  </a:lnTo>
                  <a:lnTo>
                    <a:pt x="2729" y="4514"/>
                  </a:lnTo>
                  <a:lnTo>
                    <a:pt x="2733" y="4540"/>
                  </a:lnTo>
                  <a:lnTo>
                    <a:pt x="2737" y="4567"/>
                  </a:lnTo>
                  <a:lnTo>
                    <a:pt x="2744" y="4593"/>
                  </a:lnTo>
                  <a:lnTo>
                    <a:pt x="2751" y="4620"/>
                  </a:lnTo>
                  <a:lnTo>
                    <a:pt x="2762" y="4643"/>
                  </a:lnTo>
                  <a:lnTo>
                    <a:pt x="2774" y="4668"/>
                  </a:lnTo>
                  <a:lnTo>
                    <a:pt x="2789" y="4691"/>
                  </a:lnTo>
                  <a:lnTo>
                    <a:pt x="2804" y="4714"/>
                  </a:lnTo>
                  <a:lnTo>
                    <a:pt x="2823" y="4737"/>
                  </a:lnTo>
                  <a:lnTo>
                    <a:pt x="2844" y="4757"/>
                  </a:lnTo>
                  <a:lnTo>
                    <a:pt x="2867" y="4778"/>
                  </a:lnTo>
                  <a:lnTo>
                    <a:pt x="2893" y="4797"/>
                  </a:lnTo>
                  <a:lnTo>
                    <a:pt x="2923" y="4815"/>
                  </a:lnTo>
                  <a:lnTo>
                    <a:pt x="2955" y="4832"/>
                  </a:lnTo>
                  <a:lnTo>
                    <a:pt x="2987" y="4849"/>
                  </a:lnTo>
                  <a:lnTo>
                    <a:pt x="3024" y="4864"/>
                  </a:lnTo>
                  <a:lnTo>
                    <a:pt x="3027" y="4865"/>
                  </a:lnTo>
                  <a:lnTo>
                    <a:pt x="3035" y="4866"/>
                  </a:lnTo>
                  <a:lnTo>
                    <a:pt x="3049" y="4870"/>
                  </a:lnTo>
                  <a:lnTo>
                    <a:pt x="3067" y="4872"/>
                  </a:lnTo>
                  <a:lnTo>
                    <a:pt x="3089" y="4878"/>
                  </a:lnTo>
                  <a:lnTo>
                    <a:pt x="3116" y="4882"/>
                  </a:lnTo>
                  <a:lnTo>
                    <a:pt x="3146" y="4888"/>
                  </a:lnTo>
                  <a:lnTo>
                    <a:pt x="3178" y="4895"/>
                  </a:lnTo>
                  <a:lnTo>
                    <a:pt x="3215" y="4902"/>
                  </a:lnTo>
                  <a:lnTo>
                    <a:pt x="3254" y="4909"/>
                  </a:lnTo>
                  <a:lnTo>
                    <a:pt x="3296" y="4917"/>
                  </a:lnTo>
                  <a:lnTo>
                    <a:pt x="3339" y="4925"/>
                  </a:lnTo>
                  <a:lnTo>
                    <a:pt x="3384" y="4935"/>
                  </a:lnTo>
                  <a:lnTo>
                    <a:pt x="3431" y="4944"/>
                  </a:lnTo>
                  <a:lnTo>
                    <a:pt x="3478" y="4953"/>
                  </a:lnTo>
                  <a:lnTo>
                    <a:pt x="3528" y="4962"/>
                  </a:lnTo>
                  <a:lnTo>
                    <a:pt x="3574" y="4971"/>
                  </a:lnTo>
                  <a:lnTo>
                    <a:pt x="3623" y="4981"/>
                  </a:lnTo>
                  <a:lnTo>
                    <a:pt x="3672" y="4990"/>
                  </a:lnTo>
                  <a:lnTo>
                    <a:pt x="3719" y="4999"/>
                  </a:lnTo>
                  <a:lnTo>
                    <a:pt x="3765" y="5008"/>
                  </a:lnTo>
                  <a:lnTo>
                    <a:pt x="3811" y="5018"/>
                  </a:lnTo>
                  <a:lnTo>
                    <a:pt x="3854" y="5025"/>
                  </a:lnTo>
                  <a:lnTo>
                    <a:pt x="3896" y="5033"/>
                  </a:lnTo>
                  <a:lnTo>
                    <a:pt x="3935" y="5041"/>
                  </a:lnTo>
                  <a:lnTo>
                    <a:pt x="3971" y="5048"/>
                  </a:lnTo>
                  <a:lnTo>
                    <a:pt x="4005" y="5054"/>
                  </a:lnTo>
                  <a:lnTo>
                    <a:pt x="4035" y="5061"/>
                  </a:lnTo>
                  <a:lnTo>
                    <a:pt x="4061" y="5065"/>
                  </a:lnTo>
                  <a:lnTo>
                    <a:pt x="4082" y="5070"/>
                  </a:lnTo>
                  <a:lnTo>
                    <a:pt x="4101" y="5073"/>
                  </a:lnTo>
                  <a:lnTo>
                    <a:pt x="4114" y="5076"/>
                  </a:lnTo>
                  <a:lnTo>
                    <a:pt x="4122" y="5078"/>
                  </a:lnTo>
                  <a:lnTo>
                    <a:pt x="4124" y="5078"/>
                  </a:lnTo>
                  <a:lnTo>
                    <a:pt x="4160" y="5087"/>
                  </a:lnTo>
                  <a:lnTo>
                    <a:pt x="4195" y="5094"/>
                  </a:lnTo>
                  <a:lnTo>
                    <a:pt x="4228" y="5099"/>
                  </a:lnTo>
                  <a:lnTo>
                    <a:pt x="4261" y="5105"/>
                  </a:lnTo>
                  <a:lnTo>
                    <a:pt x="4295" y="5111"/>
                  </a:lnTo>
                  <a:lnTo>
                    <a:pt x="4327" y="5113"/>
                  </a:lnTo>
                  <a:lnTo>
                    <a:pt x="4358" y="5115"/>
                  </a:lnTo>
                  <a:lnTo>
                    <a:pt x="4388" y="5116"/>
                  </a:lnTo>
                  <a:lnTo>
                    <a:pt x="4418" y="5116"/>
                  </a:lnTo>
                  <a:lnTo>
                    <a:pt x="4446" y="5115"/>
                  </a:lnTo>
                  <a:lnTo>
                    <a:pt x="4474" y="5113"/>
                  </a:lnTo>
                  <a:lnTo>
                    <a:pt x="4502" y="5108"/>
                  </a:lnTo>
                  <a:lnTo>
                    <a:pt x="4527" y="5103"/>
                  </a:lnTo>
                  <a:lnTo>
                    <a:pt x="4551" y="5096"/>
                  </a:lnTo>
                  <a:lnTo>
                    <a:pt x="4575" y="5088"/>
                  </a:lnTo>
                  <a:lnTo>
                    <a:pt x="4597" y="5079"/>
                  </a:lnTo>
                  <a:lnTo>
                    <a:pt x="4619" y="5068"/>
                  </a:lnTo>
                  <a:lnTo>
                    <a:pt x="4640" y="5054"/>
                  </a:lnTo>
                  <a:lnTo>
                    <a:pt x="4659" y="5040"/>
                  </a:lnTo>
                  <a:lnTo>
                    <a:pt x="4676" y="5024"/>
                  </a:lnTo>
                  <a:lnTo>
                    <a:pt x="4693" y="5006"/>
                  </a:lnTo>
                  <a:lnTo>
                    <a:pt x="4708" y="4987"/>
                  </a:lnTo>
                  <a:lnTo>
                    <a:pt x="4721" y="4966"/>
                  </a:lnTo>
                  <a:lnTo>
                    <a:pt x="4734" y="4944"/>
                  </a:lnTo>
                  <a:lnTo>
                    <a:pt x="4744" y="4919"/>
                  </a:lnTo>
                  <a:lnTo>
                    <a:pt x="4754" y="4891"/>
                  </a:lnTo>
                  <a:lnTo>
                    <a:pt x="4762" y="4863"/>
                  </a:lnTo>
                  <a:lnTo>
                    <a:pt x="4767" y="4836"/>
                  </a:lnTo>
                  <a:lnTo>
                    <a:pt x="4769" y="4811"/>
                  </a:lnTo>
                  <a:lnTo>
                    <a:pt x="4770" y="4786"/>
                  </a:lnTo>
                  <a:lnTo>
                    <a:pt x="4769" y="4763"/>
                  </a:lnTo>
                  <a:lnTo>
                    <a:pt x="4766" y="4740"/>
                  </a:lnTo>
                  <a:lnTo>
                    <a:pt x="4760" y="4718"/>
                  </a:lnTo>
                  <a:lnTo>
                    <a:pt x="4752" y="4697"/>
                  </a:lnTo>
                  <a:lnTo>
                    <a:pt x="4742" y="4678"/>
                  </a:lnTo>
                  <a:lnTo>
                    <a:pt x="4730" y="4659"/>
                  </a:lnTo>
                  <a:lnTo>
                    <a:pt x="4716" y="4641"/>
                  </a:lnTo>
                  <a:lnTo>
                    <a:pt x="4700" y="4623"/>
                  </a:lnTo>
                  <a:lnTo>
                    <a:pt x="4682" y="4607"/>
                  </a:lnTo>
                  <a:lnTo>
                    <a:pt x="4662" y="4591"/>
                  </a:lnTo>
                  <a:lnTo>
                    <a:pt x="4642" y="4575"/>
                  </a:lnTo>
                  <a:lnTo>
                    <a:pt x="4618" y="4560"/>
                  </a:lnTo>
                  <a:lnTo>
                    <a:pt x="4593" y="4547"/>
                  </a:lnTo>
                  <a:lnTo>
                    <a:pt x="4566" y="4533"/>
                  </a:lnTo>
                  <a:lnTo>
                    <a:pt x="4538" y="4519"/>
                  </a:lnTo>
                  <a:lnTo>
                    <a:pt x="4508" y="4507"/>
                  </a:lnTo>
                  <a:lnTo>
                    <a:pt x="4476" y="4494"/>
                  </a:lnTo>
                  <a:lnTo>
                    <a:pt x="4444" y="4482"/>
                  </a:lnTo>
                  <a:lnTo>
                    <a:pt x="4410" y="4471"/>
                  </a:lnTo>
                  <a:lnTo>
                    <a:pt x="4373" y="4459"/>
                  </a:lnTo>
                  <a:lnTo>
                    <a:pt x="4336" y="4448"/>
                  </a:lnTo>
                  <a:lnTo>
                    <a:pt x="4297" y="44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6" name="Freeform 479">
              <a:extLst>
                <a:ext uri="{FF2B5EF4-FFF2-40B4-BE49-F238E27FC236}">
                  <a16:creationId xmlns:a16="http://schemas.microsoft.com/office/drawing/2014/main" id="{D26DA790-DD24-4286-F866-E8ADAF7AC7F5}"/>
                </a:ext>
              </a:extLst>
            </p:cNvPr>
            <p:cNvSpPr>
              <a:spLocks/>
            </p:cNvSpPr>
            <p:nvPr/>
          </p:nvSpPr>
          <p:spPr bwMode="auto">
            <a:xfrm>
              <a:off x="2929" y="1778"/>
              <a:ext cx="681" cy="818"/>
            </a:xfrm>
            <a:custGeom>
              <a:avLst/>
              <a:gdLst>
                <a:gd name="T0" fmla="*/ 78 w 4770"/>
                <a:gd name="T1" fmla="*/ 88 h 5730"/>
                <a:gd name="T2" fmla="*/ 71 w 4770"/>
                <a:gd name="T3" fmla="*/ 87 h 5730"/>
                <a:gd name="T4" fmla="*/ 71 w 4770"/>
                <a:gd name="T5" fmla="*/ 76 h 5730"/>
                <a:gd name="T6" fmla="*/ 70 w 4770"/>
                <a:gd name="T7" fmla="*/ 65 h 5730"/>
                <a:gd name="T8" fmla="*/ 68 w 4770"/>
                <a:gd name="T9" fmla="*/ 58 h 5730"/>
                <a:gd name="T10" fmla="*/ 65 w 4770"/>
                <a:gd name="T11" fmla="*/ 52 h 5730"/>
                <a:gd name="T12" fmla="*/ 57 w 4770"/>
                <a:gd name="T13" fmla="*/ 41 h 5730"/>
                <a:gd name="T14" fmla="*/ 52 w 4770"/>
                <a:gd name="T15" fmla="*/ 34 h 5730"/>
                <a:gd name="T16" fmla="*/ 60 w 4770"/>
                <a:gd name="T17" fmla="*/ 37 h 5730"/>
                <a:gd name="T18" fmla="*/ 67 w 4770"/>
                <a:gd name="T19" fmla="*/ 46 h 5730"/>
                <a:gd name="T20" fmla="*/ 75 w 4770"/>
                <a:gd name="T21" fmla="*/ 48 h 5730"/>
                <a:gd name="T22" fmla="*/ 79 w 4770"/>
                <a:gd name="T23" fmla="*/ 41 h 5730"/>
                <a:gd name="T24" fmla="*/ 75 w 4770"/>
                <a:gd name="T25" fmla="*/ 35 h 5730"/>
                <a:gd name="T26" fmla="*/ 67 w 4770"/>
                <a:gd name="T27" fmla="*/ 25 h 5730"/>
                <a:gd name="T28" fmla="*/ 65 w 4770"/>
                <a:gd name="T29" fmla="*/ 23 h 5730"/>
                <a:gd name="T30" fmla="*/ 59 w 4770"/>
                <a:gd name="T31" fmla="*/ 21 h 5730"/>
                <a:gd name="T32" fmla="*/ 46 w 4770"/>
                <a:gd name="T33" fmla="*/ 21 h 5730"/>
                <a:gd name="T34" fmla="*/ 38 w 4770"/>
                <a:gd name="T35" fmla="*/ 21 h 5730"/>
                <a:gd name="T36" fmla="*/ 39 w 4770"/>
                <a:gd name="T37" fmla="*/ 16 h 5730"/>
                <a:gd name="T38" fmla="*/ 37 w 4770"/>
                <a:gd name="T39" fmla="*/ 7 h 5730"/>
                <a:gd name="T40" fmla="*/ 30 w 4770"/>
                <a:gd name="T41" fmla="*/ 1 h 5730"/>
                <a:gd name="T42" fmla="*/ 22 w 4770"/>
                <a:gd name="T43" fmla="*/ 0 h 5730"/>
                <a:gd name="T44" fmla="*/ 14 w 4770"/>
                <a:gd name="T45" fmla="*/ 3 h 5730"/>
                <a:gd name="T46" fmla="*/ 9 w 4770"/>
                <a:gd name="T47" fmla="*/ 10 h 5730"/>
                <a:gd name="T48" fmla="*/ 10 w 4770"/>
                <a:gd name="T49" fmla="*/ 18 h 5730"/>
                <a:gd name="T50" fmla="*/ 15 w 4770"/>
                <a:gd name="T51" fmla="*/ 25 h 5730"/>
                <a:gd name="T52" fmla="*/ 23 w 4770"/>
                <a:gd name="T53" fmla="*/ 28 h 5730"/>
                <a:gd name="T54" fmla="*/ 22 w 4770"/>
                <a:gd name="T55" fmla="*/ 33 h 5730"/>
                <a:gd name="T56" fmla="*/ 22 w 4770"/>
                <a:gd name="T57" fmla="*/ 43 h 5730"/>
                <a:gd name="T58" fmla="*/ 19 w 4770"/>
                <a:gd name="T59" fmla="*/ 47 h 5730"/>
                <a:gd name="T60" fmla="*/ 7 w 4770"/>
                <a:gd name="T61" fmla="*/ 47 h 5730"/>
                <a:gd name="T62" fmla="*/ 0 w 4770"/>
                <a:gd name="T63" fmla="*/ 51 h 5730"/>
                <a:gd name="T64" fmla="*/ 3 w 4770"/>
                <a:gd name="T65" fmla="*/ 59 h 5730"/>
                <a:gd name="T66" fmla="*/ 11 w 4770"/>
                <a:gd name="T67" fmla="*/ 59 h 5730"/>
                <a:gd name="T68" fmla="*/ 25 w 4770"/>
                <a:gd name="T69" fmla="*/ 59 h 5730"/>
                <a:gd name="T70" fmla="*/ 29 w 4770"/>
                <a:gd name="T71" fmla="*/ 59 h 5730"/>
                <a:gd name="T72" fmla="*/ 35 w 4770"/>
                <a:gd name="T73" fmla="*/ 56 h 5730"/>
                <a:gd name="T74" fmla="*/ 42 w 4770"/>
                <a:gd name="T75" fmla="*/ 60 h 5730"/>
                <a:gd name="T76" fmla="*/ 35 w 4770"/>
                <a:gd name="T77" fmla="*/ 65 h 5730"/>
                <a:gd name="T78" fmla="*/ 24 w 4770"/>
                <a:gd name="T79" fmla="*/ 72 h 5730"/>
                <a:gd name="T80" fmla="*/ 18 w 4770"/>
                <a:gd name="T81" fmla="*/ 76 h 5730"/>
                <a:gd name="T82" fmla="*/ 17 w 4770"/>
                <a:gd name="T83" fmla="*/ 82 h 5730"/>
                <a:gd name="T84" fmla="*/ 17 w 4770"/>
                <a:gd name="T85" fmla="*/ 93 h 5730"/>
                <a:gd name="T86" fmla="*/ 17 w 4770"/>
                <a:gd name="T87" fmla="*/ 105 h 5730"/>
                <a:gd name="T88" fmla="*/ 18 w 4770"/>
                <a:gd name="T89" fmla="*/ 111 h 5730"/>
                <a:gd name="T90" fmla="*/ 23 w 4770"/>
                <a:gd name="T91" fmla="*/ 117 h 5730"/>
                <a:gd name="T92" fmla="*/ 31 w 4770"/>
                <a:gd name="T93" fmla="*/ 114 h 5730"/>
                <a:gd name="T94" fmla="*/ 33 w 4770"/>
                <a:gd name="T95" fmla="*/ 107 h 5730"/>
                <a:gd name="T96" fmla="*/ 33 w 4770"/>
                <a:gd name="T97" fmla="*/ 98 h 5730"/>
                <a:gd name="T98" fmla="*/ 33 w 4770"/>
                <a:gd name="T99" fmla="*/ 86 h 5730"/>
                <a:gd name="T100" fmla="*/ 34 w 4770"/>
                <a:gd name="T101" fmla="*/ 84 h 5730"/>
                <a:gd name="T102" fmla="*/ 44 w 4770"/>
                <a:gd name="T103" fmla="*/ 78 h 5730"/>
                <a:gd name="T104" fmla="*/ 53 w 4770"/>
                <a:gd name="T105" fmla="*/ 73 h 5730"/>
                <a:gd name="T106" fmla="*/ 55 w 4770"/>
                <a:gd name="T107" fmla="*/ 78 h 5730"/>
                <a:gd name="T108" fmla="*/ 55 w 4770"/>
                <a:gd name="T109" fmla="*/ 90 h 5730"/>
                <a:gd name="T110" fmla="*/ 57 w 4770"/>
                <a:gd name="T111" fmla="*/ 95 h 5730"/>
                <a:gd name="T112" fmla="*/ 63 w 4770"/>
                <a:gd name="T113" fmla="*/ 99 h 5730"/>
                <a:gd name="T114" fmla="*/ 75 w 4770"/>
                <a:gd name="T115" fmla="*/ 102 h 5730"/>
                <a:gd name="T116" fmla="*/ 84 w 4770"/>
                <a:gd name="T117" fmla="*/ 103 h 5730"/>
                <a:gd name="T118" fmla="*/ 93 w 4770"/>
                <a:gd name="T119" fmla="*/ 104 h 5730"/>
                <a:gd name="T120" fmla="*/ 97 w 4770"/>
                <a:gd name="T121" fmla="*/ 99 h 5730"/>
                <a:gd name="T122" fmla="*/ 94 w 4770"/>
                <a:gd name="T123" fmla="*/ 93 h 57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770" h="5730">
                  <a:moveTo>
                    <a:pt x="4297" y="4436"/>
                  </a:moveTo>
                  <a:lnTo>
                    <a:pt x="4293" y="4436"/>
                  </a:lnTo>
                  <a:lnTo>
                    <a:pt x="4281" y="4434"/>
                  </a:lnTo>
                  <a:lnTo>
                    <a:pt x="4263" y="4430"/>
                  </a:lnTo>
                  <a:lnTo>
                    <a:pt x="4239" y="4424"/>
                  </a:lnTo>
                  <a:lnTo>
                    <a:pt x="4209" y="4418"/>
                  </a:lnTo>
                  <a:lnTo>
                    <a:pt x="4173" y="4411"/>
                  </a:lnTo>
                  <a:lnTo>
                    <a:pt x="4134" y="4403"/>
                  </a:lnTo>
                  <a:lnTo>
                    <a:pt x="4091" y="4394"/>
                  </a:lnTo>
                  <a:lnTo>
                    <a:pt x="4046" y="4384"/>
                  </a:lnTo>
                  <a:lnTo>
                    <a:pt x="3998" y="4376"/>
                  </a:lnTo>
                  <a:lnTo>
                    <a:pt x="3949" y="4365"/>
                  </a:lnTo>
                  <a:lnTo>
                    <a:pt x="3900" y="4356"/>
                  </a:lnTo>
                  <a:lnTo>
                    <a:pt x="3850" y="4344"/>
                  </a:lnTo>
                  <a:lnTo>
                    <a:pt x="3802" y="4335"/>
                  </a:lnTo>
                  <a:lnTo>
                    <a:pt x="3754" y="4324"/>
                  </a:lnTo>
                  <a:lnTo>
                    <a:pt x="3708" y="4315"/>
                  </a:lnTo>
                  <a:lnTo>
                    <a:pt x="3666" y="4307"/>
                  </a:lnTo>
                  <a:lnTo>
                    <a:pt x="3626" y="4299"/>
                  </a:lnTo>
                  <a:lnTo>
                    <a:pt x="3591" y="4291"/>
                  </a:lnTo>
                  <a:lnTo>
                    <a:pt x="3561" y="4284"/>
                  </a:lnTo>
                  <a:lnTo>
                    <a:pt x="3536" y="4280"/>
                  </a:lnTo>
                  <a:lnTo>
                    <a:pt x="3517" y="4275"/>
                  </a:lnTo>
                  <a:lnTo>
                    <a:pt x="3506" y="4273"/>
                  </a:lnTo>
                  <a:lnTo>
                    <a:pt x="3501" y="4273"/>
                  </a:lnTo>
                  <a:lnTo>
                    <a:pt x="3501" y="4270"/>
                  </a:lnTo>
                  <a:lnTo>
                    <a:pt x="3501" y="4263"/>
                  </a:lnTo>
                  <a:lnTo>
                    <a:pt x="3501" y="4251"/>
                  </a:lnTo>
                  <a:lnTo>
                    <a:pt x="3499" y="4235"/>
                  </a:lnTo>
                  <a:lnTo>
                    <a:pt x="3499" y="4217"/>
                  </a:lnTo>
                  <a:lnTo>
                    <a:pt x="3496" y="4193"/>
                  </a:lnTo>
                  <a:lnTo>
                    <a:pt x="3496" y="4167"/>
                  </a:lnTo>
                  <a:lnTo>
                    <a:pt x="3492" y="4137"/>
                  </a:lnTo>
                  <a:lnTo>
                    <a:pt x="3490" y="4106"/>
                  </a:lnTo>
                  <a:lnTo>
                    <a:pt x="3489" y="4070"/>
                  </a:lnTo>
                  <a:lnTo>
                    <a:pt x="3485" y="4034"/>
                  </a:lnTo>
                  <a:lnTo>
                    <a:pt x="3483" y="3994"/>
                  </a:lnTo>
                  <a:lnTo>
                    <a:pt x="3480" y="3953"/>
                  </a:lnTo>
                  <a:lnTo>
                    <a:pt x="3476" y="3911"/>
                  </a:lnTo>
                  <a:lnTo>
                    <a:pt x="3474" y="3868"/>
                  </a:lnTo>
                  <a:lnTo>
                    <a:pt x="3471" y="3824"/>
                  </a:lnTo>
                  <a:lnTo>
                    <a:pt x="3467" y="3779"/>
                  </a:lnTo>
                  <a:lnTo>
                    <a:pt x="3464" y="3733"/>
                  </a:lnTo>
                  <a:lnTo>
                    <a:pt x="3462" y="3687"/>
                  </a:lnTo>
                  <a:lnTo>
                    <a:pt x="3458" y="3642"/>
                  </a:lnTo>
                  <a:lnTo>
                    <a:pt x="3456" y="3596"/>
                  </a:lnTo>
                  <a:lnTo>
                    <a:pt x="3451" y="3552"/>
                  </a:lnTo>
                  <a:lnTo>
                    <a:pt x="3449" y="3509"/>
                  </a:lnTo>
                  <a:lnTo>
                    <a:pt x="3446" y="3467"/>
                  </a:lnTo>
                  <a:lnTo>
                    <a:pt x="3443" y="3426"/>
                  </a:lnTo>
                  <a:lnTo>
                    <a:pt x="3440" y="3387"/>
                  </a:lnTo>
                  <a:lnTo>
                    <a:pt x="3438" y="3349"/>
                  </a:lnTo>
                  <a:lnTo>
                    <a:pt x="3437" y="3315"/>
                  </a:lnTo>
                  <a:lnTo>
                    <a:pt x="3433" y="3282"/>
                  </a:lnTo>
                  <a:lnTo>
                    <a:pt x="3432" y="3253"/>
                  </a:lnTo>
                  <a:lnTo>
                    <a:pt x="3430" y="3227"/>
                  </a:lnTo>
                  <a:lnTo>
                    <a:pt x="3427" y="3204"/>
                  </a:lnTo>
                  <a:lnTo>
                    <a:pt x="3426" y="3185"/>
                  </a:lnTo>
                  <a:lnTo>
                    <a:pt x="3425" y="3169"/>
                  </a:lnTo>
                  <a:lnTo>
                    <a:pt x="3425" y="3157"/>
                  </a:lnTo>
                  <a:lnTo>
                    <a:pt x="3424" y="3149"/>
                  </a:lnTo>
                  <a:lnTo>
                    <a:pt x="3424" y="3147"/>
                  </a:lnTo>
                  <a:lnTo>
                    <a:pt x="3420" y="3108"/>
                  </a:lnTo>
                  <a:lnTo>
                    <a:pt x="3415" y="3072"/>
                  </a:lnTo>
                  <a:lnTo>
                    <a:pt x="3409" y="3036"/>
                  </a:lnTo>
                  <a:lnTo>
                    <a:pt x="3404" y="3000"/>
                  </a:lnTo>
                  <a:lnTo>
                    <a:pt x="3397" y="2967"/>
                  </a:lnTo>
                  <a:lnTo>
                    <a:pt x="3389" y="2936"/>
                  </a:lnTo>
                  <a:lnTo>
                    <a:pt x="3381" y="2905"/>
                  </a:lnTo>
                  <a:lnTo>
                    <a:pt x="3372" y="2875"/>
                  </a:lnTo>
                  <a:lnTo>
                    <a:pt x="3362" y="2848"/>
                  </a:lnTo>
                  <a:lnTo>
                    <a:pt x="3352" y="2821"/>
                  </a:lnTo>
                  <a:lnTo>
                    <a:pt x="3341" y="2795"/>
                  </a:lnTo>
                  <a:lnTo>
                    <a:pt x="3330" y="2771"/>
                  </a:lnTo>
                  <a:lnTo>
                    <a:pt x="3316" y="2735"/>
                  </a:lnTo>
                  <a:lnTo>
                    <a:pt x="3299" y="2701"/>
                  </a:lnTo>
                  <a:lnTo>
                    <a:pt x="3280" y="2666"/>
                  </a:lnTo>
                  <a:lnTo>
                    <a:pt x="3258" y="2630"/>
                  </a:lnTo>
                  <a:lnTo>
                    <a:pt x="3256" y="2629"/>
                  </a:lnTo>
                  <a:lnTo>
                    <a:pt x="3252" y="2622"/>
                  </a:lnTo>
                  <a:lnTo>
                    <a:pt x="3244" y="2613"/>
                  </a:lnTo>
                  <a:lnTo>
                    <a:pt x="3234" y="2598"/>
                  </a:lnTo>
                  <a:lnTo>
                    <a:pt x="3222" y="2581"/>
                  </a:lnTo>
                  <a:lnTo>
                    <a:pt x="3209" y="2560"/>
                  </a:lnTo>
                  <a:lnTo>
                    <a:pt x="3191" y="2538"/>
                  </a:lnTo>
                  <a:lnTo>
                    <a:pt x="3173" y="2513"/>
                  </a:lnTo>
                  <a:lnTo>
                    <a:pt x="3153" y="2484"/>
                  </a:lnTo>
                  <a:lnTo>
                    <a:pt x="3132" y="2455"/>
                  </a:lnTo>
                  <a:lnTo>
                    <a:pt x="3108" y="2423"/>
                  </a:lnTo>
                  <a:lnTo>
                    <a:pt x="3085" y="2390"/>
                  </a:lnTo>
                  <a:lnTo>
                    <a:pt x="3059" y="2354"/>
                  </a:lnTo>
                  <a:lnTo>
                    <a:pt x="3033" y="2319"/>
                  </a:lnTo>
                  <a:lnTo>
                    <a:pt x="3007" y="2282"/>
                  </a:lnTo>
                  <a:lnTo>
                    <a:pt x="2980" y="2244"/>
                  </a:lnTo>
                  <a:lnTo>
                    <a:pt x="2952" y="2207"/>
                  </a:lnTo>
                  <a:lnTo>
                    <a:pt x="2925" y="2169"/>
                  </a:lnTo>
                  <a:lnTo>
                    <a:pt x="2898" y="2130"/>
                  </a:lnTo>
                  <a:lnTo>
                    <a:pt x="2872" y="2093"/>
                  </a:lnTo>
                  <a:lnTo>
                    <a:pt x="2845" y="2057"/>
                  </a:lnTo>
                  <a:lnTo>
                    <a:pt x="2818" y="2020"/>
                  </a:lnTo>
                  <a:lnTo>
                    <a:pt x="2793" y="1986"/>
                  </a:lnTo>
                  <a:lnTo>
                    <a:pt x="2769" y="1952"/>
                  </a:lnTo>
                  <a:lnTo>
                    <a:pt x="2745" y="1920"/>
                  </a:lnTo>
                  <a:lnTo>
                    <a:pt x="2725" y="1891"/>
                  </a:lnTo>
                  <a:lnTo>
                    <a:pt x="2704" y="1862"/>
                  </a:lnTo>
                  <a:lnTo>
                    <a:pt x="2686" y="1837"/>
                  </a:lnTo>
                  <a:lnTo>
                    <a:pt x="2669" y="1813"/>
                  </a:lnTo>
                  <a:lnTo>
                    <a:pt x="2655" y="1794"/>
                  </a:lnTo>
                  <a:lnTo>
                    <a:pt x="2642" y="1777"/>
                  </a:lnTo>
                  <a:lnTo>
                    <a:pt x="2633" y="1764"/>
                  </a:lnTo>
                  <a:lnTo>
                    <a:pt x="2625" y="1754"/>
                  </a:lnTo>
                  <a:lnTo>
                    <a:pt x="2621" y="1748"/>
                  </a:lnTo>
                  <a:lnTo>
                    <a:pt x="2619" y="1745"/>
                  </a:lnTo>
                  <a:lnTo>
                    <a:pt x="2566" y="1671"/>
                  </a:lnTo>
                  <a:lnTo>
                    <a:pt x="2524" y="1613"/>
                  </a:lnTo>
                  <a:lnTo>
                    <a:pt x="2601" y="1612"/>
                  </a:lnTo>
                  <a:lnTo>
                    <a:pt x="2698" y="1612"/>
                  </a:lnTo>
                  <a:lnTo>
                    <a:pt x="2789" y="1612"/>
                  </a:lnTo>
                  <a:lnTo>
                    <a:pt x="2791" y="1614"/>
                  </a:lnTo>
                  <a:lnTo>
                    <a:pt x="2798" y="1623"/>
                  </a:lnTo>
                  <a:lnTo>
                    <a:pt x="2808" y="1638"/>
                  </a:lnTo>
                  <a:lnTo>
                    <a:pt x="2820" y="1656"/>
                  </a:lnTo>
                  <a:lnTo>
                    <a:pt x="2839" y="1679"/>
                  </a:lnTo>
                  <a:lnTo>
                    <a:pt x="2858" y="1705"/>
                  </a:lnTo>
                  <a:lnTo>
                    <a:pt x="2879" y="1735"/>
                  </a:lnTo>
                  <a:lnTo>
                    <a:pt x="2903" y="1767"/>
                  </a:lnTo>
                  <a:lnTo>
                    <a:pt x="2930" y="1801"/>
                  </a:lnTo>
                  <a:lnTo>
                    <a:pt x="2957" y="1837"/>
                  </a:lnTo>
                  <a:lnTo>
                    <a:pt x="2985" y="1875"/>
                  </a:lnTo>
                  <a:lnTo>
                    <a:pt x="3012" y="1912"/>
                  </a:lnTo>
                  <a:lnTo>
                    <a:pt x="3042" y="1951"/>
                  </a:lnTo>
                  <a:lnTo>
                    <a:pt x="3069" y="1989"/>
                  </a:lnTo>
                  <a:lnTo>
                    <a:pt x="3098" y="2026"/>
                  </a:lnTo>
                  <a:lnTo>
                    <a:pt x="3125" y="2063"/>
                  </a:lnTo>
                  <a:lnTo>
                    <a:pt x="3151" y="2098"/>
                  </a:lnTo>
                  <a:lnTo>
                    <a:pt x="3175" y="2130"/>
                  </a:lnTo>
                  <a:lnTo>
                    <a:pt x="3197" y="2159"/>
                  </a:lnTo>
                  <a:lnTo>
                    <a:pt x="3216" y="2185"/>
                  </a:lnTo>
                  <a:lnTo>
                    <a:pt x="3234" y="2208"/>
                  </a:lnTo>
                  <a:lnTo>
                    <a:pt x="3247" y="2227"/>
                  </a:lnTo>
                  <a:lnTo>
                    <a:pt x="3258" y="2240"/>
                  </a:lnTo>
                  <a:lnTo>
                    <a:pt x="3264" y="2249"/>
                  </a:lnTo>
                  <a:lnTo>
                    <a:pt x="3266" y="2252"/>
                  </a:lnTo>
                  <a:lnTo>
                    <a:pt x="3287" y="2276"/>
                  </a:lnTo>
                  <a:lnTo>
                    <a:pt x="3309" y="2298"/>
                  </a:lnTo>
                  <a:lnTo>
                    <a:pt x="3333" y="2317"/>
                  </a:lnTo>
                  <a:lnTo>
                    <a:pt x="3359" y="2334"/>
                  </a:lnTo>
                  <a:lnTo>
                    <a:pt x="3387" y="2349"/>
                  </a:lnTo>
                  <a:lnTo>
                    <a:pt x="3415" y="2361"/>
                  </a:lnTo>
                  <a:lnTo>
                    <a:pt x="3445" y="2369"/>
                  </a:lnTo>
                  <a:lnTo>
                    <a:pt x="3474" y="2377"/>
                  </a:lnTo>
                  <a:lnTo>
                    <a:pt x="3505" y="2381"/>
                  </a:lnTo>
                  <a:lnTo>
                    <a:pt x="3536" y="2382"/>
                  </a:lnTo>
                  <a:lnTo>
                    <a:pt x="3567" y="2380"/>
                  </a:lnTo>
                  <a:lnTo>
                    <a:pt x="3598" y="2375"/>
                  </a:lnTo>
                  <a:lnTo>
                    <a:pt x="3629" y="2368"/>
                  </a:lnTo>
                  <a:lnTo>
                    <a:pt x="3659" y="2358"/>
                  </a:lnTo>
                  <a:lnTo>
                    <a:pt x="3689" y="2345"/>
                  </a:lnTo>
                  <a:lnTo>
                    <a:pt x="3717" y="2329"/>
                  </a:lnTo>
                  <a:lnTo>
                    <a:pt x="3744" y="2310"/>
                  </a:lnTo>
                  <a:lnTo>
                    <a:pt x="3767" y="2290"/>
                  </a:lnTo>
                  <a:lnTo>
                    <a:pt x="3788" y="2268"/>
                  </a:lnTo>
                  <a:lnTo>
                    <a:pt x="3807" y="2244"/>
                  </a:lnTo>
                  <a:lnTo>
                    <a:pt x="3822" y="2219"/>
                  </a:lnTo>
                  <a:lnTo>
                    <a:pt x="3836" y="2193"/>
                  </a:lnTo>
                  <a:lnTo>
                    <a:pt x="3846" y="2166"/>
                  </a:lnTo>
                  <a:lnTo>
                    <a:pt x="3854" y="2138"/>
                  </a:lnTo>
                  <a:lnTo>
                    <a:pt x="3858" y="2110"/>
                  </a:lnTo>
                  <a:lnTo>
                    <a:pt x="3860" y="2080"/>
                  </a:lnTo>
                  <a:lnTo>
                    <a:pt x="3858" y="2052"/>
                  </a:lnTo>
                  <a:lnTo>
                    <a:pt x="3854" y="2024"/>
                  </a:lnTo>
                  <a:lnTo>
                    <a:pt x="3846" y="1995"/>
                  </a:lnTo>
                  <a:lnTo>
                    <a:pt x="3835" y="1967"/>
                  </a:lnTo>
                  <a:lnTo>
                    <a:pt x="3821" y="1939"/>
                  </a:lnTo>
                  <a:lnTo>
                    <a:pt x="3804" y="1914"/>
                  </a:lnTo>
                  <a:lnTo>
                    <a:pt x="3802" y="1911"/>
                  </a:lnTo>
                  <a:lnTo>
                    <a:pt x="3796" y="1903"/>
                  </a:lnTo>
                  <a:lnTo>
                    <a:pt x="3788" y="1892"/>
                  </a:lnTo>
                  <a:lnTo>
                    <a:pt x="3775" y="1876"/>
                  </a:lnTo>
                  <a:lnTo>
                    <a:pt x="3761" y="1855"/>
                  </a:lnTo>
                  <a:lnTo>
                    <a:pt x="3744" y="1833"/>
                  </a:lnTo>
                  <a:lnTo>
                    <a:pt x="3723" y="1805"/>
                  </a:lnTo>
                  <a:lnTo>
                    <a:pt x="3700" y="1777"/>
                  </a:lnTo>
                  <a:lnTo>
                    <a:pt x="3679" y="1745"/>
                  </a:lnTo>
                  <a:lnTo>
                    <a:pt x="3654" y="1712"/>
                  </a:lnTo>
                  <a:lnTo>
                    <a:pt x="3626" y="1676"/>
                  </a:lnTo>
                  <a:lnTo>
                    <a:pt x="3599" y="1640"/>
                  </a:lnTo>
                  <a:lnTo>
                    <a:pt x="3572" y="1603"/>
                  </a:lnTo>
                  <a:lnTo>
                    <a:pt x="3543" y="1565"/>
                  </a:lnTo>
                  <a:lnTo>
                    <a:pt x="3515" y="1527"/>
                  </a:lnTo>
                  <a:lnTo>
                    <a:pt x="3487" y="1489"/>
                  </a:lnTo>
                  <a:lnTo>
                    <a:pt x="3458" y="1452"/>
                  </a:lnTo>
                  <a:lnTo>
                    <a:pt x="3432" y="1415"/>
                  </a:lnTo>
                  <a:lnTo>
                    <a:pt x="3406" y="1380"/>
                  </a:lnTo>
                  <a:lnTo>
                    <a:pt x="3381" y="1346"/>
                  </a:lnTo>
                  <a:lnTo>
                    <a:pt x="3357" y="1315"/>
                  </a:lnTo>
                  <a:lnTo>
                    <a:pt x="3335" y="1286"/>
                  </a:lnTo>
                  <a:lnTo>
                    <a:pt x="3315" y="1261"/>
                  </a:lnTo>
                  <a:lnTo>
                    <a:pt x="3298" y="1237"/>
                  </a:lnTo>
                  <a:lnTo>
                    <a:pt x="3284" y="1216"/>
                  </a:lnTo>
                  <a:lnTo>
                    <a:pt x="3272" y="1200"/>
                  </a:lnTo>
                  <a:lnTo>
                    <a:pt x="3263" y="1188"/>
                  </a:lnTo>
                  <a:lnTo>
                    <a:pt x="3257" y="1181"/>
                  </a:lnTo>
                  <a:lnTo>
                    <a:pt x="3255" y="1179"/>
                  </a:lnTo>
                  <a:lnTo>
                    <a:pt x="3241" y="1154"/>
                  </a:lnTo>
                  <a:lnTo>
                    <a:pt x="3223" y="1131"/>
                  </a:lnTo>
                  <a:lnTo>
                    <a:pt x="3204" y="1111"/>
                  </a:lnTo>
                  <a:lnTo>
                    <a:pt x="3202" y="1109"/>
                  </a:lnTo>
                  <a:lnTo>
                    <a:pt x="3202" y="1107"/>
                  </a:lnTo>
                  <a:lnTo>
                    <a:pt x="3201" y="1107"/>
                  </a:lnTo>
                  <a:lnTo>
                    <a:pt x="3200" y="1107"/>
                  </a:lnTo>
                  <a:lnTo>
                    <a:pt x="3174" y="1083"/>
                  </a:lnTo>
                  <a:lnTo>
                    <a:pt x="3144" y="1063"/>
                  </a:lnTo>
                  <a:lnTo>
                    <a:pt x="3114" y="1046"/>
                  </a:lnTo>
                  <a:lnTo>
                    <a:pt x="3078" y="1031"/>
                  </a:lnTo>
                  <a:lnTo>
                    <a:pt x="3043" y="1022"/>
                  </a:lnTo>
                  <a:lnTo>
                    <a:pt x="3006" y="1015"/>
                  </a:lnTo>
                  <a:lnTo>
                    <a:pt x="2967" y="1013"/>
                  </a:lnTo>
                  <a:lnTo>
                    <a:pt x="2962" y="1013"/>
                  </a:lnTo>
                  <a:lnTo>
                    <a:pt x="2953" y="1013"/>
                  </a:lnTo>
                  <a:lnTo>
                    <a:pt x="2939" y="1013"/>
                  </a:lnTo>
                  <a:lnTo>
                    <a:pt x="2917" y="1013"/>
                  </a:lnTo>
                  <a:lnTo>
                    <a:pt x="2892" y="1013"/>
                  </a:lnTo>
                  <a:lnTo>
                    <a:pt x="2862" y="1013"/>
                  </a:lnTo>
                  <a:lnTo>
                    <a:pt x="2828" y="1013"/>
                  </a:lnTo>
                  <a:lnTo>
                    <a:pt x="2791" y="1013"/>
                  </a:lnTo>
                  <a:lnTo>
                    <a:pt x="2751" y="1013"/>
                  </a:lnTo>
                  <a:lnTo>
                    <a:pt x="2707" y="1013"/>
                  </a:lnTo>
                  <a:lnTo>
                    <a:pt x="2661" y="1013"/>
                  </a:lnTo>
                  <a:lnTo>
                    <a:pt x="2615" y="1013"/>
                  </a:lnTo>
                  <a:lnTo>
                    <a:pt x="2566" y="1013"/>
                  </a:lnTo>
                  <a:lnTo>
                    <a:pt x="2516" y="1013"/>
                  </a:lnTo>
                  <a:lnTo>
                    <a:pt x="2467" y="1013"/>
                  </a:lnTo>
                  <a:lnTo>
                    <a:pt x="2417" y="1013"/>
                  </a:lnTo>
                  <a:lnTo>
                    <a:pt x="2368" y="1013"/>
                  </a:lnTo>
                  <a:lnTo>
                    <a:pt x="2318" y="1013"/>
                  </a:lnTo>
                  <a:lnTo>
                    <a:pt x="2271" y="1013"/>
                  </a:lnTo>
                  <a:lnTo>
                    <a:pt x="2226" y="1013"/>
                  </a:lnTo>
                  <a:lnTo>
                    <a:pt x="2183" y="1013"/>
                  </a:lnTo>
                  <a:lnTo>
                    <a:pt x="2142" y="1013"/>
                  </a:lnTo>
                  <a:lnTo>
                    <a:pt x="2105" y="1013"/>
                  </a:lnTo>
                  <a:lnTo>
                    <a:pt x="2071" y="1013"/>
                  </a:lnTo>
                  <a:lnTo>
                    <a:pt x="2042" y="1013"/>
                  </a:lnTo>
                  <a:lnTo>
                    <a:pt x="2015" y="1013"/>
                  </a:lnTo>
                  <a:lnTo>
                    <a:pt x="1994" y="1013"/>
                  </a:lnTo>
                  <a:lnTo>
                    <a:pt x="1980" y="1013"/>
                  </a:lnTo>
                  <a:lnTo>
                    <a:pt x="1970" y="1013"/>
                  </a:lnTo>
                  <a:lnTo>
                    <a:pt x="1966" y="1013"/>
                  </a:lnTo>
                  <a:lnTo>
                    <a:pt x="1889" y="1013"/>
                  </a:lnTo>
                  <a:lnTo>
                    <a:pt x="1868" y="1013"/>
                  </a:lnTo>
                  <a:lnTo>
                    <a:pt x="1828" y="1014"/>
                  </a:lnTo>
                  <a:lnTo>
                    <a:pt x="1805" y="1014"/>
                  </a:lnTo>
                  <a:lnTo>
                    <a:pt x="1820" y="990"/>
                  </a:lnTo>
                  <a:lnTo>
                    <a:pt x="1832" y="966"/>
                  </a:lnTo>
                  <a:lnTo>
                    <a:pt x="1844" y="941"/>
                  </a:lnTo>
                  <a:lnTo>
                    <a:pt x="1853" y="921"/>
                  </a:lnTo>
                  <a:lnTo>
                    <a:pt x="1860" y="901"/>
                  </a:lnTo>
                  <a:lnTo>
                    <a:pt x="1866" y="881"/>
                  </a:lnTo>
                  <a:lnTo>
                    <a:pt x="1877" y="852"/>
                  </a:lnTo>
                  <a:lnTo>
                    <a:pt x="1885" y="824"/>
                  </a:lnTo>
                  <a:lnTo>
                    <a:pt x="1890" y="794"/>
                  </a:lnTo>
                  <a:lnTo>
                    <a:pt x="1895" y="765"/>
                  </a:lnTo>
                  <a:lnTo>
                    <a:pt x="1897" y="735"/>
                  </a:lnTo>
                  <a:lnTo>
                    <a:pt x="1901" y="706"/>
                  </a:lnTo>
                  <a:lnTo>
                    <a:pt x="1901" y="676"/>
                  </a:lnTo>
                  <a:lnTo>
                    <a:pt x="1901" y="645"/>
                  </a:lnTo>
                  <a:lnTo>
                    <a:pt x="1897" y="616"/>
                  </a:lnTo>
                  <a:lnTo>
                    <a:pt x="1895" y="586"/>
                  </a:lnTo>
                  <a:lnTo>
                    <a:pt x="1889" y="557"/>
                  </a:lnTo>
                  <a:lnTo>
                    <a:pt x="1882" y="526"/>
                  </a:lnTo>
                  <a:lnTo>
                    <a:pt x="1873" y="498"/>
                  </a:lnTo>
                  <a:lnTo>
                    <a:pt x="1864" y="468"/>
                  </a:lnTo>
                  <a:lnTo>
                    <a:pt x="1853" y="440"/>
                  </a:lnTo>
                  <a:lnTo>
                    <a:pt x="1840" y="410"/>
                  </a:lnTo>
                  <a:lnTo>
                    <a:pt x="1827" y="382"/>
                  </a:lnTo>
                  <a:lnTo>
                    <a:pt x="1811" y="353"/>
                  </a:lnTo>
                  <a:lnTo>
                    <a:pt x="1794" y="326"/>
                  </a:lnTo>
                  <a:lnTo>
                    <a:pt x="1777" y="302"/>
                  </a:lnTo>
                  <a:lnTo>
                    <a:pt x="1758" y="278"/>
                  </a:lnTo>
                  <a:lnTo>
                    <a:pt x="1740" y="255"/>
                  </a:lnTo>
                  <a:lnTo>
                    <a:pt x="1720" y="234"/>
                  </a:lnTo>
                  <a:lnTo>
                    <a:pt x="1700" y="213"/>
                  </a:lnTo>
                  <a:lnTo>
                    <a:pt x="1680" y="193"/>
                  </a:lnTo>
                  <a:lnTo>
                    <a:pt x="1658" y="175"/>
                  </a:lnTo>
                  <a:lnTo>
                    <a:pt x="1636" y="157"/>
                  </a:lnTo>
                  <a:lnTo>
                    <a:pt x="1612" y="141"/>
                  </a:lnTo>
                  <a:lnTo>
                    <a:pt x="1588" y="124"/>
                  </a:lnTo>
                  <a:lnTo>
                    <a:pt x="1564" y="109"/>
                  </a:lnTo>
                  <a:lnTo>
                    <a:pt x="1539" y="95"/>
                  </a:lnTo>
                  <a:lnTo>
                    <a:pt x="1513" y="80"/>
                  </a:lnTo>
                  <a:lnTo>
                    <a:pt x="1487" y="69"/>
                  </a:lnTo>
                  <a:lnTo>
                    <a:pt x="1461" y="58"/>
                  </a:lnTo>
                  <a:lnTo>
                    <a:pt x="1433" y="46"/>
                  </a:lnTo>
                  <a:lnTo>
                    <a:pt x="1407" y="38"/>
                  </a:lnTo>
                  <a:lnTo>
                    <a:pt x="1379" y="29"/>
                  </a:lnTo>
                  <a:lnTo>
                    <a:pt x="1350" y="22"/>
                  </a:lnTo>
                  <a:lnTo>
                    <a:pt x="1323" y="16"/>
                  </a:lnTo>
                  <a:lnTo>
                    <a:pt x="1293" y="10"/>
                  </a:lnTo>
                  <a:lnTo>
                    <a:pt x="1266" y="6"/>
                  </a:lnTo>
                  <a:lnTo>
                    <a:pt x="1237" y="2"/>
                  </a:lnTo>
                  <a:lnTo>
                    <a:pt x="1207" y="1"/>
                  </a:lnTo>
                  <a:lnTo>
                    <a:pt x="1179" y="0"/>
                  </a:lnTo>
                  <a:lnTo>
                    <a:pt x="1149" y="0"/>
                  </a:lnTo>
                  <a:lnTo>
                    <a:pt x="1121" y="1"/>
                  </a:lnTo>
                  <a:lnTo>
                    <a:pt x="1090" y="2"/>
                  </a:lnTo>
                  <a:lnTo>
                    <a:pt x="1061" y="6"/>
                  </a:lnTo>
                  <a:lnTo>
                    <a:pt x="1032" y="10"/>
                  </a:lnTo>
                  <a:lnTo>
                    <a:pt x="1003" y="16"/>
                  </a:lnTo>
                  <a:lnTo>
                    <a:pt x="974" y="22"/>
                  </a:lnTo>
                  <a:lnTo>
                    <a:pt x="945" y="29"/>
                  </a:lnTo>
                  <a:lnTo>
                    <a:pt x="917" y="38"/>
                  </a:lnTo>
                  <a:lnTo>
                    <a:pt x="889" y="48"/>
                  </a:lnTo>
                  <a:lnTo>
                    <a:pt x="860" y="59"/>
                  </a:lnTo>
                  <a:lnTo>
                    <a:pt x="833" y="71"/>
                  </a:lnTo>
                  <a:lnTo>
                    <a:pt x="806" y="84"/>
                  </a:lnTo>
                  <a:lnTo>
                    <a:pt x="777" y="100"/>
                  </a:lnTo>
                  <a:lnTo>
                    <a:pt x="752" y="114"/>
                  </a:lnTo>
                  <a:lnTo>
                    <a:pt x="726" y="132"/>
                  </a:lnTo>
                  <a:lnTo>
                    <a:pt x="702" y="149"/>
                  </a:lnTo>
                  <a:lnTo>
                    <a:pt x="678" y="166"/>
                  </a:lnTo>
                  <a:lnTo>
                    <a:pt x="656" y="185"/>
                  </a:lnTo>
                  <a:lnTo>
                    <a:pt x="634" y="204"/>
                  </a:lnTo>
                  <a:lnTo>
                    <a:pt x="613" y="224"/>
                  </a:lnTo>
                  <a:lnTo>
                    <a:pt x="594" y="244"/>
                  </a:lnTo>
                  <a:lnTo>
                    <a:pt x="576" y="266"/>
                  </a:lnTo>
                  <a:lnTo>
                    <a:pt x="559" y="287"/>
                  </a:lnTo>
                  <a:lnTo>
                    <a:pt x="542" y="310"/>
                  </a:lnTo>
                  <a:lnTo>
                    <a:pt x="527" y="333"/>
                  </a:lnTo>
                  <a:lnTo>
                    <a:pt x="512" y="357"/>
                  </a:lnTo>
                  <a:lnTo>
                    <a:pt x="499" y="381"/>
                  </a:lnTo>
                  <a:lnTo>
                    <a:pt x="486" y="404"/>
                  </a:lnTo>
                  <a:lnTo>
                    <a:pt x="476" y="429"/>
                  </a:lnTo>
                  <a:lnTo>
                    <a:pt x="465" y="454"/>
                  </a:lnTo>
                  <a:lnTo>
                    <a:pt x="457" y="481"/>
                  </a:lnTo>
                  <a:lnTo>
                    <a:pt x="447" y="506"/>
                  </a:lnTo>
                  <a:lnTo>
                    <a:pt x="441" y="532"/>
                  </a:lnTo>
                  <a:lnTo>
                    <a:pt x="435" y="558"/>
                  </a:lnTo>
                  <a:lnTo>
                    <a:pt x="432" y="585"/>
                  </a:lnTo>
                  <a:lnTo>
                    <a:pt x="427" y="611"/>
                  </a:lnTo>
                  <a:lnTo>
                    <a:pt x="426" y="638"/>
                  </a:lnTo>
                  <a:lnTo>
                    <a:pt x="424" y="665"/>
                  </a:lnTo>
                  <a:lnTo>
                    <a:pt x="424" y="692"/>
                  </a:lnTo>
                  <a:lnTo>
                    <a:pt x="425" y="718"/>
                  </a:lnTo>
                  <a:lnTo>
                    <a:pt x="427" y="746"/>
                  </a:lnTo>
                  <a:lnTo>
                    <a:pt x="430" y="773"/>
                  </a:lnTo>
                  <a:lnTo>
                    <a:pt x="435" y="799"/>
                  </a:lnTo>
                  <a:lnTo>
                    <a:pt x="441" y="826"/>
                  </a:lnTo>
                  <a:lnTo>
                    <a:pt x="447" y="852"/>
                  </a:lnTo>
                  <a:lnTo>
                    <a:pt x="457" y="880"/>
                  </a:lnTo>
                  <a:lnTo>
                    <a:pt x="466" y="906"/>
                  </a:lnTo>
                  <a:lnTo>
                    <a:pt x="476" y="932"/>
                  </a:lnTo>
                  <a:lnTo>
                    <a:pt x="488" y="957"/>
                  </a:lnTo>
                  <a:lnTo>
                    <a:pt x="501" y="983"/>
                  </a:lnTo>
                  <a:lnTo>
                    <a:pt x="516" y="1008"/>
                  </a:lnTo>
                  <a:lnTo>
                    <a:pt x="532" y="1033"/>
                  </a:lnTo>
                  <a:lnTo>
                    <a:pt x="550" y="1059"/>
                  </a:lnTo>
                  <a:lnTo>
                    <a:pt x="570" y="1087"/>
                  </a:lnTo>
                  <a:lnTo>
                    <a:pt x="592" y="1111"/>
                  </a:lnTo>
                  <a:lnTo>
                    <a:pt x="613" y="1136"/>
                  </a:lnTo>
                  <a:lnTo>
                    <a:pt x="636" y="1157"/>
                  </a:lnTo>
                  <a:lnTo>
                    <a:pt x="661" y="1180"/>
                  </a:lnTo>
                  <a:lnTo>
                    <a:pt x="687" y="1200"/>
                  </a:lnTo>
                  <a:lnTo>
                    <a:pt x="712" y="1219"/>
                  </a:lnTo>
                  <a:lnTo>
                    <a:pt x="739" y="1237"/>
                  </a:lnTo>
                  <a:lnTo>
                    <a:pt x="766" y="1253"/>
                  </a:lnTo>
                  <a:lnTo>
                    <a:pt x="795" y="1269"/>
                  </a:lnTo>
                  <a:lnTo>
                    <a:pt x="824" y="1283"/>
                  </a:lnTo>
                  <a:lnTo>
                    <a:pt x="853" y="1297"/>
                  </a:lnTo>
                  <a:lnTo>
                    <a:pt x="883" y="1310"/>
                  </a:lnTo>
                  <a:lnTo>
                    <a:pt x="914" y="1320"/>
                  </a:lnTo>
                  <a:lnTo>
                    <a:pt x="944" y="1329"/>
                  </a:lnTo>
                  <a:lnTo>
                    <a:pt x="976" y="1338"/>
                  </a:lnTo>
                  <a:lnTo>
                    <a:pt x="1007" y="1344"/>
                  </a:lnTo>
                  <a:lnTo>
                    <a:pt x="1039" y="1349"/>
                  </a:lnTo>
                  <a:lnTo>
                    <a:pt x="1075" y="1354"/>
                  </a:lnTo>
                  <a:lnTo>
                    <a:pt x="1110" y="1358"/>
                  </a:lnTo>
                  <a:lnTo>
                    <a:pt x="1146" y="1358"/>
                  </a:lnTo>
                  <a:lnTo>
                    <a:pt x="1167" y="1358"/>
                  </a:lnTo>
                  <a:lnTo>
                    <a:pt x="1189" y="1358"/>
                  </a:lnTo>
                  <a:lnTo>
                    <a:pt x="1209" y="1358"/>
                  </a:lnTo>
                  <a:lnTo>
                    <a:pt x="1197" y="1374"/>
                  </a:lnTo>
                  <a:lnTo>
                    <a:pt x="1184" y="1389"/>
                  </a:lnTo>
                  <a:lnTo>
                    <a:pt x="1172" y="1405"/>
                  </a:lnTo>
                  <a:lnTo>
                    <a:pt x="1152" y="1435"/>
                  </a:lnTo>
                  <a:lnTo>
                    <a:pt x="1135" y="1463"/>
                  </a:lnTo>
                  <a:lnTo>
                    <a:pt x="1122" y="1491"/>
                  </a:lnTo>
                  <a:lnTo>
                    <a:pt x="1108" y="1529"/>
                  </a:lnTo>
                  <a:lnTo>
                    <a:pt x="1098" y="1569"/>
                  </a:lnTo>
                  <a:lnTo>
                    <a:pt x="1093" y="1606"/>
                  </a:lnTo>
                  <a:lnTo>
                    <a:pt x="1092" y="1645"/>
                  </a:lnTo>
                  <a:lnTo>
                    <a:pt x="1096" y="1682"/>
                  </a:lnTo>
                  <a:lnTo>
                    <a:pt x="1096" y="1687"/>
                  </a:lnTo>
                  <a:lnTo>
                    <a:pt x="1096" y="1704"/>
                  </a:lnTo>
                  <a:lnTo>
                    <a:pt x="1096" y="1728"/>
                  </a:lnTo>
                  <a:lnTo>
                    <a:pt x="1097" y="1760"/>
                  </a:lnTo>
                  <a:lnTo>
                    <a:pt x="1097" y="1797"/>
                  </a:lnTo>
                  <a:lnTo>
                    <a:pt x="1097" y="1839"/>
                  </a:lnTo>
                  <a:lnTo>
                    <a:pt x="1097" y="1884"/>
                  </a:lnTo>
                  <a:lnTo>
                    <a:pt x="1097" y="1930"/>
                  </a:lnTo>
                  <a:lnTo>
                    <a:pt x="1098" y="1976"/>
                  </a:lnTo>
                  <a:lnTo>
                    <a:pt x="1098" y="2020"/>
                  </a:lnTo>
                  <a:lnTo>
                    <a:pt x="1098" y="2063"/>
                  </a:lnTo>
                  <a:lnTo>
                    <a:pt x="1098" y="2101"/>
                  </a:lnTo>
                  <a:lnTo>
                    <a:pt x="1098" y="2133"/>
                  </a:lnTo>
                  <a:lnTo>
                    <a:pt x="1098" y="2157"/>
                  </a:lnTo>
                  <a:lnTo>
                    <a:pt x="1098" y="2173"/>
                  </a:lnTo>
                  <a:lnTo>
                    <a:pt x="1098" y="2178"/>
                  </a:lnTo>
                  <a:lnTo>
                    <a:pt x="1098" y="2311"/>
                  </a:lnTo>
                  <a:lnTo>
                    <a:pt x="955" y="2311"/>
                  </a:lnTo>
                  <a:lnTo>
                    <a:pt x="955" y="2312"/>
                  </a:lnTo>
                  <a:lnTo>
                    <a:pt x="955" y="2311"/>
                  </a:lnTo>
                  <a:lnTo>
                    <a:pt x="949" y="2311"/>
                  </a:lnTo>
                  <a:lnTo>
                    <a:pt x="935" y="2311"/>
                  </a:lnTo>
                  <a:lnTo>
                    <a:pt x="911" y="2312"/>
                  </a:lnTo>
                  <a:lnTo>
                    <a:pt x="882" y="2312"/>
                  </a:lnTo>
                  <a:lnTo>
                    <a:pt x="847" y="2312"/>
                  </a:lnTo>
                  <a:lnTo>
                    <a:pt x="806" y="2312"/>
                  </a:lnTo>
                  <a:lnTo>
                    <a:pt x="760" y="2312"/>
                  </a:lnTo>
                  <a:lnTo>
                    <a:pt x="714" y="2312"/>
                  </a:lnTo>
                  <a:lnTo>
                    <a:pt x="664" y="2312"/>
                  </a:lnTo>
                  <a:lnTo>
                    <a:pt x="615" y="2312"/>
                  </a:lnTo>
                  <a:lnTo>
                    <a:pt x="566" y="2312"/>
                  </a:lnTo>
                  <a:lnTo>
                    <a:pt x="517" y="2312"/>
                  </a:lnTo>
                  <a:lnTo>
                    <a:pt x="473" y="2312"/>
                  </a:lnTo>
                  <a:lnTo>
                    <a:pt x="432" y="2312"/>
                  </a:lnTo>
                  <a:lnTo>
                    <a:pt x="396" y="2312"/>
                  </a:lnTo>
                  <a:lnTo>
                    <a:pt x="367" y="2312"/>
                  </a:lnTo>
                  <a:lnTo>
                    <a:pt x="344" y="2314"/>
                  </a:lnTo>
                  <a:lnTo>
                    <a:pt x="329" y="2314"/>
                  </a:lnTo>
                  <a:lnTo>
                    <a:pt x="325" y="2314"/>
                  </a:lnTo>
                  <a:lnTo>
                    <a:pt x="292" y="2315"/>
                  </a:lnTo>
                  <a:lnTo>
                    <a:pt x="259" y="2319"/>
                  </a:lnTo>
                  <a:lnTo>
                    <a:pt x="228" y="2327"/>
                  </a:lnTo>
                  <a:lnTo>
                    <a:pt x="197" y="2337"/>
                  </a:lnTo>
                  <a:lnTo>
                    <a:pt x="170" y="2349"/>
                  </a:lnTo>
                  <a:lnTo>
                    <a:pt x="143" y="2366"/>
                  </a:lnTo>
                  <a:lnTo>
                    <a:pt x="118" y="2382"/>
                  </a:lnTo>
                  <a:lnTo>
                    <a:pt x="95" y="2402"/>
                  </a:lnTo>
                  <a:lnTo>
                    <a:pt x="73" y="2423"/>
                  </a:lnTo>
                  <a:lnTo>
                    <a:pt x="55" y="2445"/>
                  </a:lnTo>
                  <a:lnTo>
                    <a:pt x="39" y="2470"/>
                  </a:lnTo>
                  <a:lnTo>
                    <a:pt x="26" y="2497"/>
                  </a:lnTo>
                  <a:lnTo>
                    <a:pt x="14" y="2524"/>
                  </a:lnTo>
                  <a:lnTo>
                    <a:pt x="6" y="2552"/>
                  </a:lnTo>
                  <a:lnTo>
                    <a:pt x="2" y="2582"/>
                  </a:lnTo>
                  <a:lnTo>
                    <a:pt x="0" y="2613"/>
                  </a:lnTo>
                  <a:lnTo>
                    <a:pt x="2" y="2643"/>
                  </a:lnTo>
                  <a:lnTo>
                    <a:pt x="6" y="2673"/>
                  </a:lnTo>
                  <a:lnTo>
                    <a:pt x="14" y="2701"/>
                  </a:lnTo>
                  <a:lnTo>
                    <a:pt x="26" y="2729"/>
                  </a:lnTo>
                  <a:lnTo>
                    <a:pt x="39" y="2756"/>
                  </a:lnTo>
                  <a:lnTo>
                    <a:pt x="56" y="2780"/>
                  </a:lnTo>
                  <a:lnTo>
                    <a:pt x="75" y="2802"/>
                  </a:lnTo>
                  <a:lnTo>
                    <a:pt x="95" y="2824"/>
                  </a:lnTo>
                  <a:lnTo>
                    <a:pt x="118" y="2843"/>
                  </a:lnTo>
                  <a:lnTo>
                    <a:pt x="143" y="2860"/>
                  </a:lnTo>
                  <a:lnTo>
                    <a:pt x="170" y="2876"/>
                  </a:lnTo>
                  <a:lnTo>
                    <a:pt x="197" y="2889"/>
                  </a:lnTo>
                  <a:lnTo>
                    <a:pt x="228" y="2899"/>
                  </a:lnTo>
                  <a:lnTo>
                    <a:pt x="260" y="2906"/>
                  </a:lnTo>
                  <a:lnTo>
                    <a:pt x="292" y="2912"/>
                  </a:lnTo>
                  <a:lnTo>
                    <a:pt x="325" y="2913"/>
                  </a:lnTo>
                  <a:lnTo>
                    <a:pt x="327" y="2913"/>
                  </a:lnTo>
                  <a:lnTo>
                    <a:pt x="336" y="2913"/>
                  </a:lnTo>
                  <a:lnTo>
                    <a:pt x="350" y="2913"/>
                  </a:lnTo>
                  <a:lnTo>
                    <a:pt x="369" y="2913"/>
                  </a:lnTo>
                  <a:lnTo>
                    <a:pt x="391" y="2913"/>
                  </a:lnTo>
                  <a:lnTo>
                    <a:pt x="419" y="2913"/>
                  </a:lnTo>
                  <a:lnTo>
                    <a:pt x="451" y="2913"/>
                  </a:lnTo>
                  <a:lnTo>
                    <a:pt x="484" y="2913"/>
                  </a:lnTo>
                  <a:lnTo>
                    <a:pt x="523" y="2912"/>
                  </a:lnTo>
                  <a:lnTo>
                    <a:pt x="562" y="2912"/>
                  </a:lnTo>
                  <a:lnTo>
                    <a:pt x="604" y="2912"/>
                  </a:lnTo>
                  <a:lnTo>
                    <a:pt x="650" y="2912"/>
                  </a:lnTo>
                  <a:lnTo>
                    <a:pt x="696" y="2912"/>
                  </a:lnTo>
                  <a:lnTo>
                    <a:pt x="743" y="2912"/>
                  </a:lnTo>
                  <a:lnTo>
                    <a:pt x="792" y="2912"/>
                  </a:lnTo>
                  <a:lnTo>
                    <a:pt x="841" y="2912"/>
                  </a:lnTo>
                  <a:lnTo>
                    <a:pt x="890" y="2912"/>
                  </a:lnTo>
                  <a:lnTo>
                    <a:pt x="939" y="2912"/>
                  </a:lnTo>
                  <a:lnTo>
                    <a:pt x="988" y="2912"/>
                  </a:lnTo>
                  <a:lnTo>
                    <a:pt x="1035" y="2912"/>
                  </a:lnTo>
                  <a:lnTo>
                    <a:pt x="1082" y="2911"/>
                  </a:lnTo>
                  <a:lnTo>
                    <a:pt x="1126" y="2911"/>
                  </a:lnTo>
                  <a:lnTo>
                    <a:pt x="1169" y="2911"/>
                  </a:lnTo>
                  <a:lnTo>
                    <a:pt x="1209" y="2911"/>
                  </a:lnTo>
                  <a:lnTo>
                    <a:pt x="1248" y="2911"/>
                  </a:lnTo>
                  <a:lnTo>
                    <a:pt x="1281" y="2911"/>
                  </a:lnTo>
                  <a:lnTo>
                    <a:pt x="1313" y="2911"/>
                  </a:lnTo>
                  <a:lnTo>
                    <a:pt x="1340" y="2909"/>
                  </a:lnTo>
                  <a:lnTo>
                    <a:pt x="1363" y="2909"/>
                  </a:lnTo>
                  <a:lnTo>
                    <a:pt x="1382" y="2909"/>
                  </a:lnTo>
                  <a:lnTo>
                    <a:pt x="1395" y="2909"/>
                  </a:lnTo>
                  <a:lnTo>
                    <a:pt x="1404" y="2909"/>
                  </a:lnTo>
                  <a:lnTo>
                    <a:pt x="1407" y="2909"/>
                  </a:lnTo>
                  <a:lnTo>
                    <a:pt x="1407" y="2908"/>
                  </a:lnTo>
                  <a:lnTo>
                    <a:pt x="1407" y="2907"/>
                  </a:lnTo>
                  <a:lnTo>
                    <a:pt x="1413" y="2907"/>
                  </a:lnTo>
                  <a:lnTo>
                    <a:pt x="1418" y="2908"/>
                  </a:lnTo>
                  <a:lnTo>
                    <a:pt x="1425" y="2908"/>
                  </a:lnTo>
                  <a:lnTo>
                    <a:pt x="1458" y="2906"/>
                  </a:lnTo>
                  <a:lnTo>
                    <a:pt x="1492" y="2901"/>
                  </a:lnTo>
                  <a:lnTo>
                    <a:pt x="1524" y="2893"/>
                  </a:lnTo>
                  <a:lnTo>
                    <a:pt x="1555" y="2883"/>
                  </a:lnTo>
                  <a:lnTo>
                    <a:pt x="1584" y="2870"/>
                  </a:lnTo>
                  <a:lnTo>
                    <a:pt x="1611" y="2853"/>
                  </a:lnTo>
                  <a:lnTo>
                    <a:pt x="1637" y="2835"/>
                  </a:lnTo>
                  <a:lnTo>
                    <a:pt x="1661" y="2815"/>
                  </a:lnTo>
                  <a:lnTo>
                    <a:pt x="1681" y="2792"/>
                  </a:lnTo>
                  <a:lnTo>
                    <a:pt x="1700" y="2767"/>
                  </a:lnTo>
                  <a:lnTo>
                    <a:pt x="1716" y="2742"/>
                  </a:lnTo>
                  <a:lnTo>
                    <a:pt x="1730" y="2715"/>
                  </a:lnTo>
                  <a:lnTo>
                    <a:pt x="1741" y="2681"/>
                  </a:lnTo>
                  <a:lnTo>
                    <a:pt x="1748" y="2646"/>
                  </a:lnTo>
                  <a:lnTo>
                    <a:pt x="1750" y="2609"/>
                  </a:lnTo>
                  <a:lnTo>
                    <a:pt x="1750" y="2592"/>
                  </a:lnTo>
                  <a:lnTo>
                    <a:pt x="1750" y="2560"/>
                  </a:lnTo>
                  <a:lnTo>
                    <a:pt x="1750" y="2542"/>
                  </a:lnTo>
                  <a:lnTo>
                    <a:pt x="1750" y="2502"/>
                  </a:lnTo>
                  <a:lnTo>
                    <a:pt x="1774" y="2535"/>
                  </a:lnTo>
                  <a:lnTo>
                    <a:pt x="1886" y="2692"/>
                  </a:lnTo>
                  <a:lnTo>
                    <a:pt x="2071" y="2951"/>
                  </a:lnTo>
                  <a:lnTo>
                    <a:pt x="2069" y="2953"/>
                  </a:lnTo>
                  <a:lnTo>
                    <a:pt x="2063" y="2956"/>
                  </a:lnTo>
                  <a:lnTo>
                    <a:pt x="2054" y="2963"/>
                  </a:lnTo>
                  <a:lnTo>
                    <a:pt x="2039" y="2971"/>
                  </a:lnTo>
                  <a:lnTo>
                    <a:pt x="2022" y="2981"/>
                  </a:lnTo>
                  <a:lnTo>
                    <a:pt x="2003" y="2994"/>
                  </a:lnTo>
                  <a:lnTo>
                    <a:pt x="1980" y="3007"/>
                  </a:lnTo>
                  <a:lnTo>
                    <a:pt x="1954" y="3023"/>
                  </a:lnTo>
                  <a:lnTo>
                    <a:pt x="1926" y="3040"/>
                  </a:lnTo>
                  <a:lnTo>
                    <a:pt x="1895" y="3059"/>
                  </a:lnTo>
                  <a:lnTo>
                    <a:pt x="1863" y="3080"/>
                  </a:lnTo>
                  <a:lnTo>
                    <a:pt x="1829" y="3100"/>
                  </a:lnTo>
                  <a:lnTo>
                    <a:pt x="1794" y="3123"/>
                  </a:lnTo>
                  <a:lnTo>
                    <a:pt x="1756" y="3145"/>
                  </a:lnTo>
                  <a:lnTo>
                    <a:pt x="1719" y="3170"/>
                  </a:lnTo>
                  <a:lnTo>
                    <a:pt x="1680" y="3194"/>
                  </a:lnTo>
                  <a:lnTo>
                    <a:pt x="1639" y="3218"/>
                  </a:lnTo>
                  <a:lnTo>
                    <a:pt x="1599" y="3243"/>
                  </a:lnTo>
                  <a:lnTo>
                    <a:pt x="1559" y="3268"/>
                  </a:lnTo>
                  <a:lnTo>
                    <a:pt x="1520" y="3291"/>
                  </a:lnTo>
                  <a:lnTo>
                    <a:pt x="1480" y="3315"/>
                  </a:lnTo>
                  <a:lnTo>
                    <a:pt x="1440" y="3340"/>
                  </a:lnTo>
                  <a:lnTo>
                    <a:pt x="1401" y="3364"/>
                  </a:lnTo>
                  <a:lnTo>
                    <a:pt x="1364" y="3388"/>
                  </a:lnTo>
                  <a:lnTo>
                    <a:pt x="1328" y="3410"/>
                  </a:lnTo>
                  <a:lnTo>
                    <a:pt x="1292" y="3431"/>
                  </a:lnTo>
                  <a:lnTo>
                    <a:pt x="1260" y="3452"/>
                  </a:lnTo>
                  <a:lnTo>
                    <a:pt x="1229" y="3471"/>
                  </a:lnTo>
                  <a:lnTo>
                    <a:pt x="1198" y="3489"/>
                  </a:lnTo>
                  <a:lnTo>
                    <a:pt x="1172" y="3506"/>
                  </a:lnTo>
                  <a:lnTo>
                    <a:pt x="1147" y="3521"/>
                  </a:lnTo>
                  <a:lnTo>
                    <a:pt x="1125" y="3535"/>
                  </a:lnTo>
                  <a:lnTo>
                    <a:pt x="1107" y="3546"/>
                  </a:lnTo>
                  <a:lnTo>
                    <a:pt x="1091" y="3555"/>
                  </a:lnTo>
                  <a:lnTo>
                    <a:pt x="1079" y="3563"/>
                  </a:lnTo>
                  <a:lnTo>
                    <a:pt x="1069" y="3568"/>
                  </a:lnTo>
                  <a:lnTo>
                    <a:pt x="1066" y="3570"/>
                  </a:lnTo>
                  <a:lnTo>
                    <a:pt x="1038" y="3587"/>
                  </a:lnTo>
                  <a:lnTo>
                    <a:pt x="1011" y="3606"/>
                  </a:lnTo>
                  <a:lnTo>
                    <a:pt x="986" y="3627"/>
                  </a:lnTo>
                  <a:lnTo>
                    <a:pt x="963" y="3648"/>
                  </a:lnTo>
                  <a:lnTo>
                    <a:pt x="942" y="3670"/>
                  </a:lnTo>
                  <a:lnTo>
                    <a:pt x="923" y="3695"/>
                  </a:lnTo>
                  <a:lnTo>
                    <a:pt x="905" y="3720"/>
                  </a:lnTo>
                  <a:lnTo>
                    <a:pt x="891" y="3746"/>
                  </a:lnTo>
                  <a:lnTo>
                    <a:pt x="877" y="3772"/>
                  </a:lnTo>
                  <a:lnTo>
                    <a:pt x="867" y="3801"/>
                  </a:lnTo>
                  <a:lnTo>
                    <a:pt x="858" y="3829"/>
                  </a:lnTo>
                  <a:lnTo>
                    <a:pt x="852" y="3859"/>
                  </a:lnTo>
                  <a:lnTo>
                    <a:pt x="849" y="3888"/>
                  </a:lnTo>
                  <a:lnTo>
                    <a:pt x="847" y="3918"/>
                  </a:lnTo>
                  <a:lnTo>
                    <a:pt x="847" y="3920"/>
                  </a:lnTo>
                  <a:lnTo>
                    <a:pt x="847" y="3925"/>
                  </a:lnTo>
                  <a:lnTo>
                    <a:pt x="847" y="3935"/>
                  </a:lnTo>
                  <a:lnTo>
                    <a:pt x="847" y="3948"/>
                  </a:lnTo>
                  <a:lnTo>
                    <a:pt x="847" y="3962"/>
                  </a:lnTo>
                  <a:lnTo>
                    <a:pt x="847" y="3982"/>
                  </a:lnTo>
                  <a:lnTo>
                    <a:pt x="847" y="4003"/>
                  </a:lnTo>
                  <a:lnTo>
                    <a:pt x="847" y="4027"/>
                  </a:lnTo>
                  <a:lnTo>
                    <a:pt x="847" y="4054"/>
                  </a:lnTo>
                  <a:lnTo>
                    <a:pt x="847" y="4083"/>
                  </a:lnTo>
                  <a:lnTo>
                    <a:pt x="847" y="4115"/>
                  </a:lnTo>
                  <a:lnTo>
                    <a:pt x="847" y="4149"/>
                  </a:lnTo>
                  <a:lnTo>
                    <a:pt x="847" y="4183"/>
                  </a:lnTo>
                  <a:lnTo>
                    <a:pt x="847" y="4220"/>
                  </a:lnTo>
                  <a:lnTo>
                    <a:pt x="847" y="4258"/>
                  </a:lnTo>
                  <a:lnTo>
                    <a:pt x="847" y="4298"/>
                  </a:lnTo>
                  <a:lnTo>
                    <a:pt x="848" y="4339"/>
                  </a:lnTo>
                  <a:lnTo>
                    <a:pt x="848" y="4380"/>
                  </a:lnTo>
                  <a:lnTo>
                    <a:pt x="848" y="4423"/>
                  </a:lnTo>
                  <a:lnTo>
                    <a:pt x="848" y="4466"/>
                  </a:lnTo>
                  <a:lnTo>
                    <a:pt x="848" y="4510"/>
                  </a:lnTo>
                  <a:lnTo>
                    <a:pt x="848" y="4555"/>
                  </a:lnTo>
                  <a:lnTo>
                    <a:pt x="848" y="4599"/>
                  </a:lnTo>
                  <a:lnTo>
                    <a:pt x="848" y="4642"/>
                  </a:lnTo>
                  <a:lnTo>
                    <a:pt x="848" y="4688"/>
                  </a:lnTo>
                  <a:lnTo>
                    <a:pt x="848" y="4731"/>
                  </a:lnTo>
                  <a:lnTo>
                    <a:pt x="848" y="4774"/>
                  </a:lnTo>
                  <a:lnTo>
                    <a:pt x="848" y="4817"/>
                  </a:lnTo>
                  <a:lnTo>
                    <a:pt x="848" y="4859"/>
                  </a:lnTo>
                  <a:lnTo>
                    <a:pt x="849" y="4899"/>
                  </a:lnTo>
                  <a:lnTo>
                    <a:pt x="849" y="4939"/>
                  </a:lnTo>
                  <a:lnTo>
                    <a:pt x="849" y="4978"/>
                  </a:lnTo>
                  <a:lnTo>
                    <a:pt x="849" y="5014"/>
                  </a:lnTo>
                  <a:lnTo>
                    <a:pt x="849" y="5049"/>
                  </a:lnTo>
                  <a:lnTo>
                    <a:pt x="849" y="5082"/>
                  </a:lnTo>
                  <a:lnTo>
                    <a:pt x="849" y="5114"/>
                  </a:lnTo>
                  <a:lnTo>
                    <a:pt x="849" y="5144"/>
                  </a:lnTo>
                  <a:lnTo>
                    <a:pt x="849" y="5170"/>
                  </a:lnTo>
                  <a:lnTo>
                    <a:pt x="849" y="5194"/>
                  </a:lnTo>
                  <a:lnTo>
                    <a:pt x="849" y="5215"/>
                  </a:lnTo>
                  <a:lnTo>
                    <a:pt x="849" y="5234"/>
                  </a:lnTo>
                  <a:lnTo>
                    <a:pt x="849" y="5249"/>
                  </a:lnTo>
                  <a:lnTo>
                    <a:pt x="849" y="5262"/>
                  </a:lnTo>
                  <a:lnTo>
                    <a:pt x="849" y="5271"/>
                  </a:lnTo>
                  <a:lnTo>
                    <a:pt x="849" y="5277"/>
                  </a:lnTo>
                  <a:lnTo>
                    <a:pt x="849" y="5279"/>
                  </a:lnTo>
                  <a:lnTo>
                    <a:pt x="850" y="5309"/>
                  </a:lnTo>
                  <a:lnTo>
                    <a:pt x="852" y="5339"/>
                  </a:lnTo>
                  <a:lnTo>
                    <a:pt x="856" y="5369"/>
                  </a:lnTo>
                  <a:lnTo>
                    <a:pt x="861" y="5397"/>
                  </a:lnTo>
                  <a:lnTo>
                    <a:pt x="868" y="5427"/>
                  </a:lnTo>
                  <a:lnTo>
                    <a:pt x="877" y="5455"/>
                  </a:lnTo>
                  <a:lnTo>
                    <a:pt x="886" y="5481"/>
                  </a:lnTo>
                  <a:lnTo>
                    <a:pt x="898" y="5509"/>
                  </a:lnTo>
                  <a:lnTo>
                    <a:pt x="910" y="5533"/>
                  </a:lnTo>
                  <a:lnTo>
                    <a:pt x="924" y="5558"/>
                  </a:lnTo>
                  <a:lnTo>
                    <a:pt x="940" y="5582"/>
                  </a:lnTo>
                  <a:lnTo>
                    <a:pt x="958" y="5603"/>
                  </a:lnTo>
                  <a:lnTo>
                    <a:pt x="976" y="5624"/>
                  </a:lnTo>
                  <a:lnTo>
                    <a:pt x="994" y="5643"/>
                  </a:lnTo>
                  <a:lnTo>
                    <a:pt x="1017" y="5660"/>
                  </a:lnTo>
                  <a:lnTo>
                    <a:pt x="1039" y="5676"/>
                  </a:lnTo>
                  <a:lnTo>
                    <a:pt x="1064" y="5690"/>
                  </a:lnTo>
                  <a:lnTo>
                    <a:pt x="1089" y="5702"/>
                  </a:lnTo>
                  <a:lnTo>
                    <a:pt x="1116" y="5712"/>
                  </a:lnTo>
                  <a:lnTo>
                    <a:pt x="1144" y="5720"/>
                  </a:lnTo>
                  <a:lnTo>
                    <a:pt x="1173" y="5725"/>
                  </a:lnTo>
                  <a:lnTo>
                    <a:pt x="1204" y="5728"/>
                  </a:lnTo>
                  <a:lnTo>
                    <a:pt x="1237" y="5730"/>
                  </a:lnTo>
                  <a:lnTo>
                    <a:pt x="1268" y="5728"/>
                  </a:lnTo>
                  <a:lnTo>
                    <a:pt x="1299" y="5725"/>
                  </a:lnTo>
                  <a:lnTo>
                    <a:pt x="1329" y="5719"/>
                  </a:lnTo>
                  <a:lnTo>
                    <a:pt x="1356" y="5711"/>
                  </a:lnTo>
                  <a:lnTo>
                    <a:pt x="1382" y="5700"/>
                  </a:lnTo>
                  <a:lnTo>
                    <a:pt x="1406" y="5687"/>
                  </a:lnTo>
                  <a:lnTo>
                    <a:pt x="1429" y="5674"/>
                  </a:lnTo>
                  <a:lnTo>
                    <a:pt x="1450" y="5657"/>
                  </a:lnTo>
                  <a:lnTo>
                    <a:pt x="1471" y="5638"/>
                  </a:lnTo>
                  <a:lnTo>
                    <a:pt x="1489" y="5620"/>
                  </a:lnTo>
                  <a:lnTo>
                    <a:pt x="1506" y="5599"/>
                  </a:lnTo>
                  <a:lnTo>
                    <a:pt x="1522" y="5577"/>
                  </a:lnTo>
                  <a:lnTo>
                    <a:pt x="1536" y="5553"/>
                  </a:lnTo>
                  <a:lnTo>
                    <a:pt x="1548" y="5529"/>
                  </a:lnTo>
                  <a:lnTo>
                    <a:pt x="1559" y="5503"/>
                  </a:lnTo>
                  <a:lnTo>
                    <a:pt x="1570" y="5476"/>
                  </a:lnTo>
                  <a:lnTo>
                    <a:pt x="1579" y="5448"/>
                  </a:lnTo>
                  <a:lnTo>
                    <a:pt x="1586" y="5420"/>
                  </a:lnTo>
                  <a:lnTo>
                    <a:pt x="1591" y="5390"/>
                  </a:lnTo>
                  <a:lnTo>
                    <a:pt x="1596" y="5362"/>
                  </a:lnTo>
                  <a:lnTo>
                    <a:pt x="1598" y="5331"/>
                  </a:lnTo>
                  <a:lnTo>
                    <a:pt x="1602" y="5302"/>
                  </a:lnTo>
                  <a:lnTo>
                    <a:pt x="1602" y="5271"/>
                  </a:lnTo>
                  <a:lnTo>
                    <a:pt x="1602" y="5269"/>
                  </a:lnTo>
                  <a:lnTo>
                    <a:pt x="1602" y="5261"/>
                  </a:lnTo>
                  <a:lnTo>
                    <a:pt x="1602" y="5249"/>
                  </a:lnTo>
                  <a:lnTo>
                    <a:pt x="1602" y="5234"/>
                  </a:lnTo>
                  <a:lnTo>
                    <a:pt x="1602" y="5215"/>
                  </a:lnTo>
                  <a:lnTo>
                    <a:pt x="1603" y="5191"/>
                  </a:lnTo>
                  <a:lnTo>
                    <a:pt x="1603" y="5165"/>
                  </a:lnTo>
                  <a:lnTo>
                    <a:pt x="1603" y="5136"/>
                  </a:lnTo>
                  <a:lnTo>
                    <a:pt x="1603" y="5105"/>
                  </a:lnTo>
                  <a:lnTo>
                    <a:pt x="1603" y="5070"/>
                  </a:lnTo>
                  <a:lnTo>
                    <a:pt x="1603" y="5033"/>
                  </a:lnTo>
                  <a:lnTo>
                    <a:pt x="1603" y="4995"/>
                  </a:lnTo>
                  <a:lnTo>
                    <a:pt x="1603" y="4955"/>
                  </a:lnTo>
                  <a:lnTo>
                    <a:pt x="1603" y="4912"/>
                  </a:lnTo>
                  <a:lnTo>
                    <a:pt x="1603" y="4870"/>
                  </a:lnTo>
                  <a:lnTo>
                    <a:pt x="1603" y="4826"/>
                  </a:lnTo>
                  <a:lnTo>
                    <a:pt x="1603" y="4781"/>
                  </a:lnTo>
                  <a:lnTo>
                    <a:pt x="1603" y="4736"/>
                  </a:lnTo>
                  <a:lnTo>
                    <a:pt x="1603" y="4691"/>
                  </a:lnTo>
                  <a:lnTo>
                    <a:pt x="1603" y="4646"/>
                  </a:lnTo>
                  <a:lnTo>
                    <a:pt x="1603" y="4601"/>
                  </a:lnTo>
                  <a:lnTo>
                    <a:pt x="1603" y="4557"/>
                  </a:lnTo>
                  <a:lnTo>
                    <a:pt x="1603" y="4514"/>
                  </a:lnTo>
                  <a:lnTo>
                    <a:pt x="1603" y="4473"/>
                  </a:lnTo>
                  <a:lnTo>
                    <a:pt x="1603" y="4432"/>
                  </a:lnTo>
                  <a:lnTo>
                    <a:pt x="1603" y="4392"/>
                  </a:lnTo>
                  <a:lnTo>
                    <a:pt x="1603" y="4356"/>
                  </a:lnTo>
                  <a:lnTo>
                    <a:pt x="1603" y="4322"/>
                  </a:lnTo>
                  <a:lnTo>
                    <a:pt x="1603" y="4290"/>
                  </a:lnTo>
                  <a:lnTo>
                    <a:pt x="1603" y="4261"/>
                  </a:lnTo>
                  <a:lnTo>
                    <a:pt x="1603" y="4234"/>
                  </a:lnTo>
                  <a:lnTo>
                    <a:pt x="1603" y="4211"/>
                  </a:lnTo>
                  <a:lnTo>
                    <a:pt x="1603" y="4192"/>
                  </a:lnTo>
                  <a:lnTo>
                    <a:pt x="1603" y="4177"/>
                  </a:lnTo>
                  <a:lnTo>
                    <a:pt x="1603" y="4165"/>
                  </a:lnTo>
                  <a:lnTo>
                    <a:pt x="1603" y="4158"/>
                  </a:lnTo>
                  <a:lnTo>
                    <a:pt x="1603" y="4157"/>
                  </a:lnTo>
                  <a:lnTo>
                    <a:pt x="1605" y="4154"/>
                  </a:lnTo>
                  <a:lnTo>
                    <a:pt x="1608" y="4152"/>
                  </a:lnTo>
                  <a:lnTo>
                    <a:pt x="1616" y="4149"/>
                  </a:lnTo>
                  <a:lnTo>
                    <a:pt x="1625" y="4143"/>
                  </a:lnTo>
                  <a:lnTo>
                    <a:pt x="1638" y="4136"/>
                  </a:lnTo>
                  <a:lnTo>
                    <a:pt x="1652" y="4128"/>
                  </a:lnTo>
                  <a:lnTo>
                    <a:pt x="1669" y="4119"/>
                  </a:lnTo>
                  <a:lnTo>
                    <a:pt x="1688" y="4108"/>
                  </a:lnTo>
                  <a:lnTo>
                    <a:pt x="1710" y="4096"/>
                  </a:lnTo>
                  <a:lnTo>
                    <a:pt x="1732" y="4083"/>
                  </a:lnTo>
                  <a:lnTo>
                    <a:pt x="1757" y="4069"/>
                  </a:lnTo>
                  <a:lnTo>
                    <a:pt x="1783" y="4054"/>
                  </a:lnTo>
                  <a:lnTo>
                    <a:pt x="1812" y="4038"/>
                  </a:lnTo>
                  <a:lnTo>
                    <a:pt x="1841" y="4023"/>
                  </a:lnTo>
                  <a:lnTo>
                    <a:pt x="1872" y="4006"/>
                  </a:lnTo>
                  <a:lnTo>
                    <a:pt x="1904" y="3987"/>
                  </a:lnTo>
                  <a:lnTo>
                    <a:pt x="1938" y="3968"/>
                  </a:lnTo>
                  <a:lnTo>
                    <a:pt x="1972" y="3950"/>
                  </a:lnTo>
                  <a:lnTo>
                    <a:pt x="2006" y="3929"/>
                  </a:lnTo>
                  <a:lnTo>
                    <a:pt x="2044" y="3909"/>
                  </a:lnTo>
                  <a:lnTo>
                    <a:pt x="2079" y="3888"/>
                  </a:lnTo>
                  <a:lnTo>
                    <a:pt x="2117" y="3868"/>
                  </a:lnTo>
                  <a:lnTo>
                    <a:pt x="2154" y="3847"/>
                  </a:lnTo>
                  <a:lnTo>
                    <a:pt x="2192" y="3826"/>
                  </a:lnTo>
                  <a:lnTo>
                    <a:pt x="2230" y="3804"/>
                  </a:lnTo>
                  <a:lnTo>
                    <a:pt x="2268" y="3783"/>
                  </a:lnTo>
                  <a:lnTo>
                    <a:pt x="2306" y="3762"/>
                  </a:lnTo>
                  <a:lnTo>
                    <a:pt x="2344" y="3741"/>
                  </a:lnTo>
                  <a:lnTo>
                    <a:pt x="2383" y="3719"/>
                  </a:lnTo>
                  <a:lnTo>
                    <a:pt x="2419" y="3697"/>
                  </a:lnTo>
                  <a:lnTo>
                    <a:pt x="2458" y="3678"/>
                  </a:lnTo>
                  <a:lnTo>
                    <a:pt x="2493" y="3658"/>
                  </a:lnTo>
                  <a:lnTo>
                    <a:pt x="2528" y="3637"/>
                  </a:lnTo>
                  <a:lnTo>
                    <a:pt x="2551" y="3625"/>
                  </a:lnTo>
                  <a:lnTo>
                    <a:pt x="2572" y="3612"/>
                  </a:lnTo>
                  <a:lnTo>
                    <a:pt x="2594" y="3600"/>
                  </a:lnTo>
                  <a:lnTo>
                    <a:pt x="2620" y="3586"/>
                  </a:lnTo>
                  <a:lnTo>
                    <a:pt x="2644" y="3572"/>
                  </a:lnTo>
                  <a:lnTo>
                    <a:pt x="2668" y="3560"/>
                  </a:lnTo>
                  <a:lnTo>
                    <a:pt x="2670" y="3585"/>
                  </a:lnTo>
                  <a:lnTo>
                    <a:pt x="2673" y="3612"/>
                  </a:lnTo>
                  <a:lnTo>
                    <a:pt x="2674" y="3639"/>
                  </a:lnTo>
                  <a:lnTo>
                    <a:pt x="2675" y="3662"/>
                  </a:lnTo>
                  <a:lnTo>
                    <a:pt x="2677" y="3686"/>
                  </a:lnTo>
                  <a:lnTo>
                    <a:pt x="2678" y="3710"/>
                  </a:lnTo>
                  <a:lnTo>
                    <a:pt x="2681" y="3750"/>
                  </a:lnTo>
                  <a:lnTo>
                    <a:pt x="2683" y="3791"/>
                  </a:lnTo>
                  <a:lnTo>
                    <a:pt x="2686" y="3833"/>
                  </a:lnTo>
                  <a:lnTo>
                    <a:pt x="2688" y="3874"/>
                  </a:lnTo>
                  <a:lnTo>
                    <a:pt x="2692" y="3917"/>
                  </a:lnTo>
                  <a:lnTo>
                    <a:pt x="2693" y="3958"/>
                  </a:lnTo>
                  <a:lnTo>
                    <a:pt x="2696" y="3999"/>
                  </a:lnTo>
                  <a:lnTo>
                    <a:pt x="2699" y="4040"/>
                  </a:lnTo>
                  <a:lnTo>
                    <a:pt x="2702" y="4081"/>
                  </a:lnTo>
                  <a:lnTo>
                    <a:pt x="2704" y="4120"/>
                  </a:lnTo>
                  <a:lnTo>
                    <a:pt x="2707" y="4160"/>
                  </a:lnTo>
                  <a:lnTo>
                    <a:pt x="2709" y="4198"/>
                  </a:lnTo>
                  <a:lnTo>
                    <a:pt x="2711" y="4234"/>
                  </a:lnTo>
                  <a:lnTo>
                    <a:pt x="2713" y="4269"/>
                  </a:lnTo>
                  <a:lnTo>
                    <a:pt x="2716" y="4302"/>
                  </a:lnTo>
                  <a:lnTo>
                    <a:pt x="2718" y="4334"/>
                  </a:lnTo>
                  <a:lnTo>
                    <a:pt x="2719" y="4364"/>
                  </a:lnTo>
                  <a:lnTo>
                    <a:pt x="2721" y="4391"/>
                  </a:lnTo>
                  <a:lnTo>
                    <a:pt x="2724" y="4416"/>
                  </a:lnTo>
                  <a:lnTo>
                    <a:pt x="2725" y="4439"/>
                  </a:lnTo>
                  <a:lnTo>
                    <a:pt x="2726" y="4459"/>
                  </a:lnTo>
                  <a:lnTo>
                    <a:pt x="2726" y="4476"/>
                  </a:lnTo>
                  <a:lnTo>
                    <a:pt x="2727" y="4490"/>
                  </a:lnTo>
                  <a:lnTo>
                    <a:pt x="2728" y="4501"/>
                  </a:lnTo>
                  <a:lnTo>
                    <a:pt x="2729" y="4509"/>
                  </a:lnTo>
                  <a:lnTo>
                    <a:pt x="2729" y="4514"/>
                  </a:lnTo>
                  <a:lnTo>
                    <a:pt x="2733" y="4540"/>
                  </a:lnTo>
                  <a:lnTo>
                    <a:pt x="2737" y="4567"/>
                  </a:lnTo>
                  <a:lnTo>
                    <a:pt x="2744" y="4593"/>
                  </a:lnTo>
                  <a:lnTo>
                    <a:pt x="2751" y="4620"/>
                  </a:lnTo>
                  <a:lnTo>
                    <a:pt x="2762" y="4643"/>
                  </a:lnTo>
                  <a:lnTo>
                    <a:pt x="2774" y="4668"/>
                  </a:lnTo>
                  <a:lnTo>
                    <a:pt x="2789" y="4691"/>
                  </a:lnTo>
                  <a:lnTo>
                    <a:pt x="2804" y="4714"/>
                  </a:lnTo>
                  <a:lnTo>
                    <a:pt x="2823" y="4737"/>
                  </a:lnTo>
                  <a:lnTo>
                    <a:pt x="2844" y="4757"/>
                  </a:lnTo>
                  <a:lnTo>
                    <a:pt x="2867" y="4778"/>
                  </a:lnTo>
                  <a:lnTo>
                    <a:pt x="2893" y="4797"/>
                  </a:lnTo>
                  <a:lnTo>
                    <a:pt x="2923" y="4815"/>
                  </a:lnTo>
                  <a:lnTo>
                    <a:pt x="2955" y="4832"/>
                  </a:lnTo>
                  <a:lnTo>
                    <a:pt x="2987" y="4849"/>
                  </a:lnTo>
                  <a:lnTo>
                    <a:pt x="3024" y="4864"/>
                  </a:lnTo>
                  <a:lnTo>
                    <a:pt x="3027" y="4865"/>
                  </a:lnTo>
                  <a:lnTo>
                    <a:pt x="3035" y="4866"/>
                  </a:lnTo>
                  <a:lnTo>
                    <a:pt x="3049" y="4870"/>
                  </a:lnTo>
                  <a:lnTo>
                    <a:pt x="3067" y="4872"/>
                  </a:lnTo>
                  <a:lnTo>
                    <a:pt x="3089" y="4878"/>
                  </a:lnTo>
                  <a:lnTo>
                    <a:pt x="3116" y="4882"/>
                  </a:lnTo>
                  <a:lnTo>
                    <a:pt x="3146" y="4888"/>
                  </a:lnTo>
                  <a:lnTo>
                    <a:pt x="3178" y="4895"/>
                  </a:lnTo>
                  <a:lnTo>
                    <a:pt x="3215" y="4902"/>
                  </a:lnTo>
                  <a:lnTo>
                    <a:pt x="3254" y="4909"/>
                  </a:lnTo>
                  <a:lnTo>
                    <a:pt x="3296" y="4917"/>
                  </a:lnTo>
                  <a:lnTo>
                    <a:pt x="3339" y="4925"/>
                  </a:lnTo>
                  <a:lnTo>
                    <a:pt x="3384" y="4935"/>
                  </a:lnTo>
                  <a:lnTo>
                    <a:pt x="3431" y="4944"/>
                  </a:lnTo>
                  <a:lnTo>
                    <a:pt x="3478" y="4953"/>
                  </a:lnTo>
                  <a:lnTo>
                    <a:pt x="3528" y="4962"/>
                  </a:lnTo>
                  <a:lnTo>
                    <a:pt x="3574" y="4971"/>
                  </a:lnTo>
                  <a:lnTo>
                    <a:pt x="3623" y="4981"/>
                  </a:lnTo>
                  <a:lnTo>
                    <a:pt x="3672" y="4990"/>
                  </a:lnTo>
                  <a:lnTo>
                    <a:pt x="3719" y="4999"/>
                  </a:lnTo>
                  <a:lnTo>
                    <a:pt x="3765" y="5008"/>
                  </a:lnTo>
                  <a:lnTo>
                    <a:pt x="3811" y="5018"/>
                  </a:lnTo>
                  <a:lnTo>
                    <a:pt x="3854" y="5025"/>
                  </a:lnTo>
                  <a:lnTo>
                    <a:pt x="3896" y="5033"/>
                  </a:lnTo>
                  <a:lnTo>
                    <a:pt x="3935" y="5041"/>
                  </a:lnTo>
                  <a:lnTo>
                    <a:pt x="3971" y="5048"/>
                  </a:lnTo>
                  <a:lnTo>
                    <a:pt x="4005" y="5054"/>
                  </a:lnTo>
                  <a:lnTo>
                    <a:pt x="4035" y="5061"/>
                  </a:lnTo>
                  <a:lnTo>
                    <a:pt x="4061" y="5065"/>
                  </a:lnTo>
                  <a:lnTo>
                    <a:pt x="4082" y="5070"/>
                  </a:lnTo>
                  <a:lnTo>
                    <a:pt x="4101" y="5073"/>
                  </a:lnTo>
                  <a:lnTo>
                    <a:pt x="4114" y="5076"/>
                  </a:lnTo>
                  <a:lnTo>
                    <a:pt x="4122" y="5078"/>
                  </a:lnTo>
                  <a:lnTo>
                    <a:pt x="4124" y="5078"/>
                  </a:lnTo>
                  <a:lnTo>
                    <a:pt x="4160" y="5087"/>
                  </a:lnTo>
                  <a:lnTo>
                    <a:pt x="4195" y="5094"/>
                  </a:lnTo>
                  <a:lnTo>
                    <a:pt x="4228" y="5099"/>
                  </a:lnTo>
                  <a:lnTo>
                    <a:pt x="4261" y="5105"/>
                  </a:lnTo>
                  <a:lnTo>
                    <a:pt x="4295" y="5111"/>
                  </a:lnTo>
                  <a:lnTo>
                    <a:pt x="4327" y="5113"/>
                  </a:lnTo>
                  <a:lnTo>
                    <a:pt x="4358" y="5115"/>
                  </a:lnTo>
                  <a:lnTo>
                    <a:pt x="4388" y="5116"/>
                  </a:lnTo>
                  <a:lnTo>
                    <a:pt x="4418" y="5116"/>
                  </a:lnTo>
                  <a:lnTo>
                    <a:pt x="4446" y="5115"/>
                  </a:lnTo>
                  <a:lnTo>
                    <a:pt x="4474" y="5113"/>
                  </a:lnTo>
                  <a:lnTo>
                    <a:pt x="4502" y="5108"/>
                  </a:lnTo>
                  <a:lnTo>
                    <a:pt x="4527" y="5103"/>
                  </a:lnTo>
                  <a:lnTo>
                    <a:pt x="4551" y="5096"/>
                  </a:lnTo>
                  <a:lnTo>
                    <a:pt x="4575" y="5088"/>
                  </a:lnTo>
                  <a:lnTo>
                    <a:pt x="4597" y="5079"/>
                  </a:lnTo>
                  <a:lnTo>
                    <a:pt x="4619" y="5068"/>
                  </a:lnTo>
                  <a:lnTo>
                    <a:pt x="4640" y="5054"/>
                  </a:lnTo>
                  <a:lnTo>
                    <a:pt x="4659" y="5040"/>
                  </a:lnTo>
                  <a:lnTo>
                    <a:pt x="4676" y="5024"/>
                  </a:lnTo>
                  <a:lnTo>
                    <a:pt x="4693" y="5006"/>
                  </a:lnTo>
                  <a:lnTo>
                    <a:pt x="4708" y="4987"/>
                  </a:lnTo>
                  <a:lnTo>
                    <a:pt x="4721" y="4966"/>
                  </a:lnTo>
                  <a:lnTo>
                    <a:pt x="4734" y="4944"/>
                  </a:lnTo>
                  <a:lnTo>
                    <a:pt x="4744" y="4919"/>
                  </a:lnTo>
                  <a:lnTo>
                    <a:pt x="4754" y="4891"/>
                  </a:lnTo>
                  <a:lnTo>
                    <a:pt x="4762" y="4863"/>
                  </a:lnTo>
                  <a:lnTo>
                    <a:pt x="4767" y="4836"/>
                  </a:lnTo>
                  <a:lnTo>
                    <a:pt x="4769" y="4811"/>
                  </a:lnTo>
                  <a:lnTo>
                    <a:pt x="4770" y="4786"/>
                  </a:lnTo>
                  <a:lnTo>
                    <a:pt x="4769" y="4763"/>
                  </a:lnTo>
                  <a:lnTo>
                    <a:pt x="4766" y="4740"/>
                  </a:lnTo>
                  <a:lnTo>
                    <a:pt x="4760" y="4718"/>
                  </a:lnTo>
                  <a:lnTo>
                    <a:pt x="4752" y="4697"/>
                  </a:lnTo>
                  <a:lnTo>
                    <a:pt x="4742" y="4678"/>
                  </a:lnTo>
                  <a:lnTo>
                    <a:pt x="4730" y="4659"/>
                  </a:lnTo>
                  <a:lnTo>
                    <a:pt x="4716" y="4641"/>
                  </a:lnTo>
                  <a:lnTo>
                    <a:pt x="4700" y="4623"/>
                  </a:lnTo>
                  <a:lnTo>
                    <a:pt x="4682" y="4607"/>
                  </a:lnTo>
                  <a:lnTo>
                    <a:pt x="4662" y="4591"/>
                  </a:lnTo>
                  <a:lnTo>
                    <a:pt x="4642" y="4575"/>
                  </a:lnTo>
                  <a:lnTo>
                    <a:pt x="4618" y="4560"/>
                  </a:lnTo>
                  <a:lnTo>
                    <a:pt x="4593" y="4547"/>
                  </a:lnTo>
                  <a:lnTo>
                    <a:pt x="4566" y="4533"/>
                  </a:lnTo>
                  <a:lnTo>
                    <a:pt x="4538" y="4519"/>
                  </a:lnTo>
                  <a:lnTo>
                    <a:pt x="4508" y="4507"/>
                  </a:lnTo>
                  <a:lnTo>
                    <a:pt x="4476" y="4494"/>
                  </a:lnTo>
                  <a:lnTo>
                    <a:pt x="4444" y="4482"/>
                  </a:lnTo>
                  <a:lnTo>
                    <a:pt x="4410" y="4471"/>
                  </a:lnTo>
                  <a:lnTo>
                    <a:pt x="4373" y="4459"/>
                  </a:lnTo>
                  <a:lnTo>
                    <a:pt x="4336" y="4448"/>
                  </a:lnTo>
                  <a:lnTo>
                    <a:pt x="4297" y="44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7" name="Rectangle 480">
              <a:extLst>
                <a:ext uri="{FF2B5EF4-FFF2-40B4-BE49-F238E27FC236}">
                  <a16:creationId xmlns:a16="http://schemas.microsoft.com/office/drawing/2014/main" id="{80A461E8-9F70-0A8E-2E6F-892E11EC9848}"/>
                </a:ext>
              </a:extLst>
            </p:cNvPr>
            <p:cNvSpPr>
              <a:spLocks noChangeArrowheads="1"/>
            </p:cNvSpPr>
            <p:nvPr/>
          </p:nvSpPr>
          <p:spPr bwMode="auto">
            <a:xfrm>
              <a:off x="4012" y="3343"/>
              <a:ext cx="3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Lap Top</a:t>
              </a:r>
              <a:endParaRPr lang="en-US" altLang="en-US">
                <a:solidFill>
                  <a:schemeClr val="bg1"/>
                </a:solidFill>
                <a:latin typeface="Times New Roman" panose="02020603050405020304" pitchFamily="18" charset="0"/>
              </a:endParaRPr>
            </a:p>
          </p:txBody>
        </p:sp>
        <p:sp>
          <p:nvSpPr>
            <p:cNvPr id="3148" name="Rectangle 481">
              <a:extLst>
                <a:ext uri="{FF2B5EF4-FFF2-40B4-BE49-F238E27FC236}">
                  <a16:creationId xmlns:a16="http://schemas.microsoft.com/office/drawing/2014/main" id="{D80D40BD-FEA5-5389-CD65-0C36F3E3A4AE}"/>
                </a:ext>
              </a:extLst>
            </p:cNvPr>
            <p:cNvSpPr>
              <a:spLocks noChangeArrowheads="1"/>
            </p:cNvSpPr>
            <p:nvPr/>
          </p:nvSpPr>
          <p:spPr bwMode="auto">
            <a:xfrm>
              <a:off x="1751" y="3438"/>
              <a:ext cx="49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Hand Held</a:t>
              </a:r>
              <a:endParaRPr lang="en-US" altLang="en-US">
                <a:solidFill>
                  <a:schemeClr val="bg1"/>
                </a:solidFill>
                <a:latin typeface="Times New Roman" panose="02020603050405020304" pitchFamily="18" charset="0"/>
              </a:endParaRPr>
            </a:p>
          </p:txBody>
        </p:sp>
        <p:sp>
          <p:nvSpPr>
            <p:cNvPr id="3149" name="Rectangle 482">
              <a:extLst>
                <a:ext uri="{FF2B5EF4-FFF2-40B4-BE49-F238E27FC236}">
                  <a16:creationId xmlns:a16="http://schemas.microsoft.com/office/drawing/2014/main" id="{2A2835A2-7EE5-25C7-5485-65D3F22AFA62}"/>
                </a:ext>
              </a:extLst>
            </p:cNvPr>
            <p:cNvSpPr>
              <a:spLocks noChangeArrowheads="1"/>
            </p:cNvSpPr>
            <p:nvPr/>
          </p:nvSpPr>
          <p:spPr bwMode="auto">
            <a:xfrm>
              <a:off x="2456" y="2200"/>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computer</a:t>
              </a:r>
              <a:endParaRPr lang="en-US" altLang="en-US">
                <a:solidFill>
                  <a:schemeClr val="bg1"/>
                </a:solidFill>
                <a:latin typeface="Times New Roman" panose="02020603050405020304" pitchFamily="18" charset="0"/>
              </a:endParaRPr>
            </a:p>
          </p:txBody>
        </p:sp>
        <p:sp>
          <p:nvSpPr>
            <p:cNvPr id="3150" name="Rectangle 483">
              <a:extLst>
                <a:ext uri="{FF2B5EF4-FFF2-40B4-BE49-F238E27FC236}">
                  <a16:creationId xmlns:a16="http://schemas.microsoft.com/office/drawing/2014/main" id="{4DB44228-8779-554D-F6F8-1110AC7AD27A}"/>
                </a:ext>
              </a:extLst>
            </p:cNvPr>
            <p:cNvSpPr>
              <a:spLocks noChangeArrowheads="1"/>
            </p:cNvSpPr>
            <p:nvPr/>
          </p:nvSpPr>
          <p:spPr bwMode="auto">
            <a:xfrm>
              <a:off x="3917" y="3537"/>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computer</a:t>
              </a:r>
              <a:endParaRPr lang="en-US" altLang="en-US">
                <a:solidFill>
                  <a:schemeClr val="bg1"/>
                </a:solidFill>
                <a:latin typeface="Times New Roman" panose="02020603050405020304" pitchFamily="18" charset="0"/>
              </a:endParaRPr>
            </a:p>
          </p:txBody>
        </p:sp>
        <p:sp>
          <p:nvSpPr>
            <p:cNvPr id="3151" name="Rectangle 484">
              <a:extLst>
                <a:ext uri="{FF2B5EF4-FFF2-40B4-BE49-F238E27FC236}">
                  <a16:creationId xmlns:a16="http://schemas.microsoft.com/office/drawing/2014/main" id="{D87153C3-832F-53EA-E2C7-3A8F1BAEE862}"/>
                </a:ext>
              </a:extLst>
            </p:cNvPr>
            <p:cNvSpPr>
              <a:spLocks noChangeArrowheads="1"/>
            </p:cNvSpPr>
            <p:nvPr/>
          </p:nvSpPr>
          <p:spPr bwMode="auto">
            <a:xfrm>
              <a:off x="1751" y="3610"/>
              <a:ext cx="4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Computer</a:t>
              </a:r>
              <a:endParaRPr lang="en-US" altLang="en-US">
                <a:solidFill>
                  <a:schemeClr val="bg1"/>
                </a:solidFill>
                <a:latin typeface="Times New Roman" panose="02020603050405020304" pitchFamily="18" charset="0"/>
              </a:endParaRPr>
            </a:p>
          </p:txBody>
        </p:sp>
        <p:sp>
          <p:nvSpPr>
            <p:cNvPr id="3152" name="Rectangle 485">
              <a:extLst>
                <a:ext uri="{FF2B5EF4-FFF2-40B4-BE49-F238E27FC236}">
                  <a16:creationId xmlns:a16="http://schemas.microsoft.com/office/drawing/2014/main" id="{9B72E852-194C-CDD5-7C7B-A2C01D45746A}"/>
                </a:ext>
              </a:extLst>
            </p:cNvPr>
            <p:cNvSpPr>
              <a:spLocks noChangeArrowheads="1"/>
            </p:cNvSpPr>
            <p:nvPr/>
          </p:nvSpPr>
          <p:spPr bwMode="auto">
            <a:xfrm>
              <a:off x="1554" y="1921"/>
              <a:ext cx="4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sz="1300">
                  <a:solidFill>
                    <a:srgbClr val="000000"/>
                  </a:solidFill>
                </a:rPr>
                <a:t>computer</a:t>
              </a:r>
              <a:endParaRPr lang="en-US" altLang="en-US">
                <a:solidFill>
                  <a:schemeClr val="bg1"/>
                </a:solidFill>
                <a:latin typeface="Times New Roman" panose="02020603050405020304" pitchFamily="18" charset="0"/>
              </a:endParaRPr>
            </a:p>
          </p:txBody>
        </p:sp>
      </p:grpSp>
      <p:pic>
        <p:nvPicPr>
          <p:cNvPr id="17898" name="Picture 490">
            <a:hlinkClick r:id="" action="ppaction://media"/>
            <a:extLst>
              <a:ext uri="{FF2B5EF4-FFF2-40B4-BE49-F238E27FC236}">
                <a16:creationId xmlns:a16="http://schemas.microsoft.com/office/drawing/2014/main" id="{728F4825-2D05-7490-5189-DD8AA0A4055B}"/>
              </a:ext>
            </a:extLst>
          </p:cNvPr>
          <p:cNvPicPr>
            <a:picLocks noRot="1" noChangeAspect="1" noChangeArrowheads="1"/>
          </p:cNvPicPr>
          <p:nvPr>
            <a:audioCd>
              <a:st track="1"/>
              <a:end track="2" time="208"/>
            </a:audioCd>
          </p:nvPr>
        </p:nvPicPr>
        <p:blipFill>
          <a:blip r:embed="rId3">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99" name="Picture 491">
            <a:hlinkClick r:id="" action="ppaction://media"/>
            <a:extLst>
              <a:ext uri="{FF2B5EF4-FFF2-40B4-BE49-F238E27FC236}">
                <a16:creationId xmlns:a16="http://schemas.microsoft.com/office/drawing/2014/main" id="{D678BD53-3EDF-7954-AB75-DEA858610F71}"/>
              </a:ext>
            </a:extLst>
          </p:cNvPr>
          <p:cNvPicPr>
            <a:picLocks noRot="1" noChangeAspect="1" noChangeArrowheads="1"/>
          </p:cNvPicPr>
          <p:nvPr>
            <a:audioCd>
              <a:st track="1"/>
              <a:end track="18" time="125"/>
            </a:audioCd>
          </p:nvPr>
        </p:nvPicPr>
        <p:blipFill>
          <a:blip r:embed="rId3">
            <a:extLst>
              <a:ext uri="{28A0092B-C50C-407E-A947-70E740481C1C}">
                <a14:useLocalDpi xmlns:a14="http://schemas.microsoft.com/office/drawing/2010/main" val="0"/>
              </a:ext>
            </a:extLst>
          </a:blip>
          <a:srcRect/>
          <a:stretch>
            <a:fillRect/>
          </a:stretch>
        </p:blipFill>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1" fill="hold"/>
                                        <p:tgtEl>
                                          <p:spTgt spid="1789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34000" numSld="99">
                <p:cTn id="7" fill="hold" display="0">
                  <p:stCondLst>
                    <p:cond delay="indefinite"/>
                  </p:stCondLst>
                  <p:endCondLst>
                    <p:cond evt="onPrev" delay="0">
                      <p:tgtEl>
                        <p:sldTgt/>
                      </p:tgtEl>
                    </p:cond>
                    <p:cond evt="onStopAudio" delay="0">
                      <p:tgtEl>
                        <p:sldTgt/>
                      </p:tgtEl>
                    </p:cond>
                  </p:endCondLst>
                </p:cTn>
                <p:tgtEl>
                  <p:spTgt spid="17898"/>
                </p:tgtEl>
              </p:cMediaNode>
            </p:audio>
            <p:audio>
              <p:cMediaNode>
                <p:cTn id="8" repeatCount="indefinite" fill="hold" display="0">
                  <p:stCondLst>
                    <p:cond delay="indefinite"/>
                  </p:stCondLst>
                  <p:endCondLst>
                    <p:cond evt="onNext" delay="0">
                      <p:tgtEl>
                        <p:sldTgt/>
                      </p:tgtEl>
                    </p:cond>
                    <p:cond evt="onPrev" delay="0">
                      <p:tgtEl>
                        <p:sldTgt/>
                      </p:tgtEl>
                    </p:cond>
                    <p:cond evt="onStopAudio" delay="0">
                      <p:tgtEl>
                        <p:sldTgt/>
                      </p:tgtEl>
                    </p:cond>
                  </p:endCondLst>
                </p:cTn>
                <p:tgtEl>
                  <p:spTgt spid="1789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C43830F-737C-81C6-D29E-442672733F8C}"/>
              </a:ext>
            </a:extLst>
          </p:cNvPr>
          <p:cNvSpPr>
            <a:spLocks noGrp="1" noChangeArrowheads="1"/>
          </p:cNvSpPr>
          <p:nvPr>
            <p:ph type="title"/>
          </p:nvPr>
        </p:nvSpPr>
        <p:spPr/>
        <p:txBody>
          <a:bodyPr/>
          <a:lstStyle/>
          <a:p>
            <a:pPr algn="ctr"/>
            <a:r>
              <a:rPr lang="en-US" altLang="en-US" sz="4800">
                <a:latin typeface="Comic Sans MS" panose="030F0702030302020204" pitchFamily="66" charset="0"/>
              </a:rPr>
              <a:t>Flash Drive</a:t>
            </a:r>
          </a:p>
        </p:txBody>
      </p:sp>
      <p:pic>
        <p:nvPicPr>
          <p:cNvPr id="12291" name="Picture 3" descr="flash drive">
            <a:extLst>
              <a:ext uri="{FF2B5EF4-FFF2-40B4-BE49-F238E27FC236}">
                <a16:creationId xmlns:a16="http://schemas.microsoft.com/office/drawing/2014/main" id="{EB05406E-4171-C5F7-D904-ACEB660A7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70150"/>
            <a:ext cx="41910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4">
            <a:extLst>
              <a:ext uri="{FF2B5EF4-FFF2-40B4-BE49-F238E27FC236}">
                <a16:creationId xmlns:a16="http://schemas.microsoft.com/office/drawing/2014/main" id="{D97D68B6-6E1E-620A-3BDB-27B7CA109002}"/>
              </a:ext>
            </a:extLst>
          </p:cNvPr>
          <p:cNvSpPr txBox="1">
            <a:spLocks noChangeArrowheads="1"/>
          </p:cNvSpPr>
          <p:nvPr/>
        </p:nvSpPr>
        <p:spPr bwMode="auto">
          <a:xfrm>
            <a:off x="4419600" y="1752600"/>
            <a:ext cx="47244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A Flash Drive is a relatively new storage device.  It’s like a mini, portable hard drive!  You plug it into the USB (Universal Serial Bus) port on the front of newer computers and you can save to it!</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4F0C5DA-BF06-9726-F326-A55AF5B4B44C}"/>
              </a:ext>
            </a:extLst>
          </p:cNvPr>
          <p:cNvSpPr>
            <a:spLocks noGrp="1" noChangeArrowheads="1"/>
          </p:cNvSpPr>
          <p:nvPr>
            <p:ph type="title"/>
          </p:nvPr>
        </p:nvSpPr>
        <p:spPr>
          <a:xfrm>
            <a:off x="406400" y="228600"/>
            <a:ext cx="8356600" cy="1143000"/>
          </a:xfrm>
        </p:spPr>
        <p:txBody>
          <a:bodyPr/>
          <a:lstStyle/>
          <a:p>
            <a:pPr algn="ctr"/>
            <a:r>
              <a:rPr lang="en-US" altLang="en-US" sz="4800">
                <a:latin typeface="Comic Sans MS" panose="030F0702030302020204" pitchFamily="66" charset="0"/>
              </a:rPr>
              <a:t>How Do Computers Work?</a:t>
            </a:r>
          </a:p>
        </p:txBody>
      </p:sp>
      <p:sp>
        <p:nvSpPr>
          <p:cNvPr id="13315" name="Rectangle 3">
            <a:extLst>
              <a:ext uri="{FF2B5EF4-FFF2-40B4-BE49-F238E27FC236}">
                <a16:creationId xmlns:a16="http://schemas.microsoft.com/office/drawing/2014/main" id="{95846D65-14EC-2590-AD9D-DB1CDEE51CE1}"/>
              </a:ext>
            </a:extLst>
          </p:cNvPr>
          <p:cNvSpPr>
            <a:spLocks noGrp="1" noChangeArrowheads="1"/>
          </p:cNvSpPr>
          <p:nvPr>
            <p:ph type="body" idx="1"/>
          </p:nvPr>
        </p:nvSpPr>
        <p:spPr/>
        <p:txBody>
          <a:bodyPr/>
          <a:lstStyle/>
          <a:p>
            <a:r>
              <a:rPr lang="en-US" altLang="en-US" sz="2800"/>
              <a:t>Input--This is when information is entered into a computer.  Some common input devices include the keyboard, mouse and scanner.</a:t>
            </a:r>
            <a:endParaRPr lang="en-US" altLang="en-US"/>
          </a:p>
          <a:p>
            <a:r>
              <a:rPr lang="en-US" altLang="en-US" sz="2800"/>
              <a:t>Output--This is the information that comes out of a computer after it has been processed.  The information comes out on output devices such as a printer or computer monitor.</a:t>
            </a:r>
          </a:p>
          <a:p>
            <a:r>
              <a:rPr lang="en-US" altLang="en-US" sz="2800"/>
              <a:t>Processing--This is when the information is handled by the computer’s brain, known as the CPU (Central Processing Unit).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BE4E2DE-879C-6CD7-BBFF-D66445E318E3}"/>
              </a:ext>
            </a:extLst>
          </p:cNvPr>
          <p:cNvSpPr>
            <a:spLocks noGrp="1" noChangeArrowheads="1"/>
          </p:cNvSpPr>
          <p:nvPr>
            <p:ph type="title"/>
          </p:nvPr>
        </p:nvSpPr>
        <p:spPr/>
        <p:txBody>
          <a:bodyPr/>
          <a:lstStyle/>
          <a:p>
            <a:pPr algn="ctr"/>
            <a:r>
              <a:rPr lang="en-US" altLang="en-US" sz="4800">
                <a:latin typeface="Comic Sans MS" panose="030F0702030302020204" pitchFamily="66" charset="0"/>
              </a:rPr>
              <a:t>Input Devices</a:t>
            </a:r>
          </a:p>
        </p:txBody>
      </p:sp>
      <p:pic>
        <p:nvPicPr>
          <p:cNvPr id="14339" name="Picture 3" descr="ComputerMouse">
            <a:extLst>
              <a:ext uri="{FF2B5EF4-FFF2-40B4-BE49-F238E27FC236}">
                <a16:creationId xmlns:a16="http://schemas.microsoft.com/office/drawing/2014/main" id="{41A921AC-32B3-8163-6D1E-5E52DFCD9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1905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cablefree-keyboard">
            <a:extLst>
              <a:ext uri="{FF2B5EF4-FFF2-40B4-BE49-F238E27FC236}">
                <a16:creationId xmlns:a16="http://schemas.microsoft.com/office/drawing/2014/main" id="{92FA7ED8-F388-9AC1-5044-7D14B4252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247900"/>
            <a:ext cx="4319588"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scanner_foto">
            <a:extLst>
              <a:ext uri="{FF2B5EF4-FFF2-40B4-BE49-F238E27FC236}">
                <a16:creationId xmlns:a16="http://schemas.microsoft.com/office/drawing/2014/main" id="{5AEB50D5-B024-538C-1DC2-06DACFF7C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343400"/>
            <a:ext cx="21812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3A27B9B-1E27-1A06-13BF-692AD543CBD6}"/>
              </a:ext>
            </a:extLst>
          </p:cNvPr>
          <p:cNvSpPr>
            <a:spLocks noGrp="1" noChangeArrowheads="1"/>
          </p:cNvSpPr>
          <p:nvPr>
            <p:ph type="title"/>
          </p:nvPr>
        </p:nvSpPr>
        <p:spPr/>
        <p:txBody>
          <a:bodyPr/>
          <a:lstStyle/>
          <a:p>
            <a:pPr algn="ctr"/>
            <a:r>
              <a:rPr lang="en-US" altLang="en-US" sz="4800">
                <a:latin typeface="Comic Sans MS" panose="030F0702030302020204" pitchFamily="66" charset="0"/>
              </a:rPr>
              <a:t>The Keyboard</a:t>
            </a:r>
            <a:endParaRPr lang="en-US" altLang="en-US"/>
          </a:p>
        </p:txBody>
      </p:sp>
      <p:graphicFrame>
        <p:nvGraphicFramePr>
          <p:cNvPr id="15363" name="Object 3">
            <a:extLst>
              <a:ext uri="{FF2B5EF4-FFF2-40B4-BE49-F238E27FC236}">
                <a16:creationId xmlns:a16="http://schemas.microsoft.com/office/drawing/2014/main" id="{3A90685A-ECDF-64F2-711B-937083541319}"/>
              </a:ext>
            </a:extLst>
          </p:cNvPr>
          <p:cNvGraphicFramePr>
            <a:graphicFrameLocks noChangeAspect="1"/>
          </p:cNvGraphicFramePr>
          <p:nvPr/>
        </p:nvGraphicFramePr>
        <p:xfrm>
          <a:off x="304800" y="2667000"/>
          <a:ext cx="2362200" cy="2201863"/>
        </p:xfrm>
        <a:graphic>
          <a:graphicData uri="http://schemas.openxmlformats.org/presentationml/2006/ole">
            <mc:AlternateContent xmlns:mc="http://schemas.openxmlformats.org/markup-compatibility/2006">
              <mc:Choice xmlns:v="urn:schemas-microsoft-com:vml" Requires="v">
                <p:oleObj name="Clip" r:id="rId3" imgW="1794967" imgH="1672438" progId="MS_ClipArt_Gallery.2">
                  <p:embed/>
                </p:oleObj>
              </mc:Choice>
              <mc:Fallback>
                <p:oleObj name="Clip" r:id="rId3" imgW="1794967" imgH="1672438"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2362200" cy="220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5">
            <a:extLst>
              <a:ext uri="{FF2B5EF4-FFF2-40B4-BE49-F238E27FC236}">
                <a16:creationId xmlns:a16="http://schemas.microsoft.com/office/drawing/2014/main" id="{AA83A4D5-1F20-FA62-EF15-14153DCA7857}"/>
              </a:ext>
            </a:extLst>
          </p:cNvPr>
          <p:cNvSpPr txBox="1">
            <a:spLocks noChangeArrowheads="1"/>
          </p:cNvSpPr>
          <p:nvPr/>
        </p:nvSpPr>
        <p:spPr bwMode="auto">
          <a:xfrm>
            <a:off x="3200400" y="2362200"/>
            <a:ext cx="5334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The keyboard is probably the most used input device.  It operates a lot like a typewriter, but has many additional keys that let it do special things a typewriter can’t.</a:t>
            </a:r>
          </a:p>
        </p:txBody>
      </p:sp>
      <p:sp>
        <p:nvSpPr>
          <p:cNvPr id="15365" name="Rectangle 7">
            <a:extLst>
              <a:ext uri="{FF2B5EF4-FFF2-40B4-BE49-F238E27FC236}">
                <a16:creationId xmlns:a16="http://schemas.microsoft.com/office/drawing/2014/main" id="{C767D84F-0450-AEC7-FBE8-944BD8F1D693}"/>
              </a:ext>
            </a:extLst>
          </p:cNvPr>
          <p:cNvSpPr>
            <a:spLocks noChangeArrowheads="1"/>
          </p:cNvSpPr>
          <p:nvPr/>
        </p:nvSpPr>
        <p:spPr bwMode="auto">
          <a:xfrm>
            <a:off x="2465388" y="1979613"/>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B35717-9881-6AD5-A0E9-E0D2591EEB07}"/>
              </a:ext>
            </a:extLst>
          </p:cNvPr>
          <p:cNvSpPr>
            <a:spLocks noGrp="1" noChangeArrowheads="1"/>
          </p:cNvSpPr>
          <p:nvPr>
            <p:ph type="title" idx="4294967295"/>
          </p:nvPr>
        </p:nvSpPr>
        <p:spPr>
          <a:xfrm>
            <a:off x="457200" y="0"/>
            <a:ext cx="8229600" cy="914400"/>
          </a:xfrm>
        </p:spPr>
        <p:txBody>
          <a:bodyPr anchor="ctr"/>
          <a:lstStyle/>
          <a:p>
            <a:pPr eaLnBrk="1" hangingPunct="1">
              <a:defRPr/>
            </a:pPr>
            <a:r>
              <a:rPr lang="en-US">
                <a:effectLst>
                  <a:outerShdw blurRad="38100" dist="38100" dir="2700000" algn="tl">
                    <a:srgbClr val="C0C0C0"/>
                  </a:outerShdw>
                </a:effectLst>
              </a:rPr>
              <a:t>Using a Keyboard</a:t>
            </a:r>
          </a:p>
        </p:txBody>
      </p:sp>
      <p:pic>
        <p:nvPicPr>
          <p:cNvPr id="16387" name="Picture 6" descr="qwerty">
            <a:extLst>
              <a:ext uri="{FF2B5EF4-FFF2-40B4-BE49-F238E27FC236}">
                <a16:creationId xmlns:a16="http://schemas.microsoft.com/office/drawing/2014/main" id="{5A77DDA8-304B-B6E9-F4EB-D1914162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42F4AC8-1E9E-DAAC-11FB-6CCD0706D797}"/>
              </a:ext>
            </a:extLst>
          </p:cNvPr>
          <p:cNvSpPr>
            <a:spLocks noGrp="1" noChangeArrowheads="1"/>
          </p:cNvSpPr>
          <p:nvPr>
            <p:ph type="title"/>
          </p:nvPr>
        </p:nvSpPr>
        <p:spPr/>
        <p:txBody>
          <a:bodyPr/>
          <a:lstStyle/>
          <a:p>
            <a:pPr algn="ctr"/>
            <a:r>
              <a:rPr lang="en-US" altLang="en-US" sz="4800">
                <a:latin typeface="Comic Sans MS" panose="030F0702030302020204" pitchFamily="66" charset="0"/>
              </a:rPr>
              <a:t>Special Keyboard Keys</a:t>
            </a:r>
            <a:endParaRPr lang="en-US" altLang="en-US"/>
          </a:p>
        </p:txBody>
      </p:sp>
      <p:graphicFrame>
        <p:nvGraphicFramePr>
          <p:cNvPr id="17411" name="Object 3">
            <a:extLst>
              <a:ext uri="{FF2B5EF4-FFF2-40B4-BE49-F238E27FC236}">
                <a16:creationId xmlns:a16="http://schemas.microsoft.com/office/drawing/2014/main" id="{DEEDA6B5-DDA2-554F-461B-C641257ACA45}"/>
              </a:ext>
            </a:extLst>
          </p:cNvPr>
          <p:cNvGraphicFramePr>
            <a:graphicFrameLocks noChangeAspect="1"/>
          </p:cNvGraphicFramePr>
          <p:nvPr/>
        </p:nvGraphicFramePr>
        <p:xfrm>
          <a:off x="533400" y="2438400"/>
          <a:ext cx="1143000" cy="901700"/>
        </p:xfrm>
        <a:graphic>
          <a:graphicData uri="http://schemas.openxmlformats.org/presentationml/2006/ole">
            <mc:AlternateContent xmlns:mc="http://schemas.openxmlformats.org/markup-compatibility/2006">
              <mc:Choice xmlns:v="urn:schemas-microsoft-com:vml" Requires="v">
                <p:oleObj name="Clip" r:id="rId3" imgW="1810693" imgH="1427430" progId="MS_ClipArt_Gallery.2">
                  <p:embed/>
                </p:oleObj>
              </mc:Choice>
              <mc:Fallback>
                <p:oleObj name="Clip" r:id="rId3" imgW="1810693" imgH="142743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11430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5">
            <a:extLst>
              <a:ext uri="{FF2B5EF4-FFF2-40B4-BE49-F238E27FC236}">
                <a16:creationId xmlns:a16="http://schemas.microsoft.com/office/drawing/2014/main" id="{F70D2FF9-E22B-4895-B8E2-A2CB9F2FB7AA}"/>
              </a:ext>
            </a:extLst>
          </p:cNvPr>
          <p:cNvGraphicFramePr>
            <a:graphicFrameLocks noChangeAspect="1"/>
          </p:cNvGraphicFramePr>
          <p:nvPr/>
        </p:nvGraphicFramePr>
        <p:xfrm>
          <a:off x="533400" y="5181600"/>
          <a:ext cx="1219200" cy="960438"/>
        </p:xfrm>
        <a:graphic>
          <a:graphicData uri="http://schemas.openxmlformats.org/presentationml/2006/ole">
            <mc:AlternateContent xmlns:mc="http://schemas.openxmlformats.org/markup-compatibility/2006">
              <mc:Choice xmlns:v="urn:schemas-microsoft-com:vml" Requires="v">
                <p:oleObj name="Clip" r:id="rId5" imgW="1812202" imgH="1427430" progId="MS_ClipArt_Gallery.2">
                  <p:embed/>
                </p:oleObj>
              </mc:Choice>
              <mc:Fallback>
                <p:oleObj name="Clip" r:id="rId5" imgW="1812202" imgH="142743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81600"/>
                        <a:ext cx="12192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10">
            <a:extLst>
              <a:ext uri="{FF2B5EF4-FFF2-40B4-BE49-F238E27FC236}">
                <a16:creationId xmlns:a16="http://schemas.microsoft.com/office/drawing/2014/main" id="{197533F9-6442-553F-7290-4ED46832037C}"/>
              </a:ext>
            </a:extLst>
          </p:cNvPr>
          <p:cNvSpPr txBox="1">
            <a:spLocks noChangeArrowheads="1"/>
          </p:cNvSpPr>
          <p:nvPr/>
        </p:nvSpPr>
        <p:spPr bwMode="auto">
          <a:xfrm>
            <a:off x="2286000" y="2286000"/>
            <a:ext cx="6324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The flashing light on the computer screen is called the cursor.  This cursor can be moved up and down or left and right by pressing the 4 keys that have arrows on them.  These arrow keys are called </a:t>
            </a:r>
            <a:r>
              <a:rPr lang="en-US" altLang="en-US" sz="3200" b="1"/>
              <a:t>cursor keys</a:t>
            </a:r>
            <a:r>
              <a:rPr lang="en-US" altLang="en-US" sz="32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0AB57A9-C48A-DB95-BAAC-04BA8C89DDFC}"/>
              </a:ext>
            </a:extLst>
          </p:cNvPr>
          <p:cNvSpPr>
            <a:spLocks noGrp="1" noChangeArrowheads="1"/>
          </p:cNvSpPr>
          <p:nvPr>
            <p:ph type="title"/>
          </p:nvPr>
        </p:nvSpPr>
        <p:spPr/>
        <p:txBody>
          <a:bodyPr/>
          <a:lstStyle/>
          <a:p>
            <a:pPr algn="ctr"/>
            <a:r>
              <a:rPr lang="en-US" altLang="en-US" sz="4800">
                <a:latin typeface="Comic Sans MS" panose="030F0702030302020204" pitchFamily="66" charset="0"/>
              </a:rPr>
              <a:t>Shift Key</a:t>
            </a:r>
            <a:endParaRPr lang="en-US" altLang="en-US"/>
          </a:p>
        </p:txBody>
      </p:sp>
      <p:sp>
        <p:nvSpPr>
          <p:cNvPr id="18435" name="Text Box 3">
            <a:extLst>
              <a:ext uri="{FF2B5EF4-FFF2-40B4-BE49-F238E27FC236}">
                <a16:creationId xmlns:a16="http://schemas.microsoft.com/office/drawing/2014/main" id="{ECBC3EAC-87F6-99DE-83B8-F500A656AE41}"/>
              </a:ext>
            </a:extLst>
          </p:cNvPr>
          <p:cNvSpPr txBox="1">
            <a:spLocks noChangeArrowheads="1"/>
          </p:cNvSpPr>
          <p:nvPr/>
        </p:nvSpPr>
        <p:spPr bwMode="auto">
          <a:xfrm>
            <a:off x="838200" y="2286000"/>
            <a:ext cx="73914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When this key is pressed at the same time you press a letter key, a capital letter appears on your screen.  When it is held down when you press a key with a symbol and number, the top symbol appears on the computer screen.  There are two shift keys on your keyboard.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100F8A-12E5-C93E-AFBB-DF5B6C3E29B2}"/>
              </a:ext>
            </a:extLst>
          </p:cNvPr>
          <p:cNvSpPr>
            <a:spLocks noGrp="1" noChangeArrowheads="1"/>
          </p:cNvSpPr>
          <p:nvPr>
            <p:ph type="title"/>
          </p:nvPr>
        </p:nvSpPr>
        <p:spPr/>
        <p:txBody>
          <a:bodyPr/>
          <a:lstStyle/>
          <a:p>
            <a:pPr algn="ctr"/>
            <a:r>
              <a:rPr lang="en-US" altLang="en-US" sz="4800">
                <a:latin typeface="Comic Sans MS" panose="030F0702030302020204" pitchFamily="66" charset="0"/>
              </a:rPr>
              <a:t>The Backspace Key</a:t>
            </a:r>
          </a:p>
        </p:txBody>
      </p:sp>
      <p:sp>
        <p:nvSpPr>
          <p:cNvPr id="19459" name="Text Box 3">
            <a:extLst>
              <a:ext uri="{FF2B5EF4-FFF2-40B4-BE49-F238E27FC236}">
                <a16:creationId xmlns:a16="http://schemas.microsoft.com/office/drawing/2014/main" id="{82D54635-CA41-A644-92C4-C36E1D68A924}"/>
              </a:ext>
            </a:extLst>
          </p:cNvPr>
          <p:cNvSpPr txBox="1">
            <a:spLocks noChangeArrowheads="1"/>
          </p:cNvSpPr>
          <p:nvPr/>
        </p:nvSpPr>
        <p:spPr bwMode="auto">
          <a:xfrm>
            <a:off x="990600" y="1905000"/>
            <a:ext cx="69342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When this key is pressed, the cursor moves back one space to the left on your computer screen.  This key is very helpful when you press the wrong letter or number.  You can erase your mistakes!</a:t>
            </a:r>
            <a:endParaRPr lang="en-US" altLang="en-US" sz="3600"/>
          </a:p>
        </p:txBody>
      </p:sp>
      <p:sp>
        <p:nvSpPr>
          <p:cNvPr id="19460" name="AutoShape 6">
            <a:extLst>
              <a:ext uri="{FF2B5EF4-FFF2-40B4-BE49-F238E27FC236}">
                <a16:creationId xmlns:a16="http://schemas.microsoft.com/office/drawing/2014/main" id="{24F04B0F-8415-2CD9-01AB-9241817E78DC}"/>
              </a:ext>
            </a:extLst>
          </p:cNvPr>
          <p:cNvSpPr>
            <a:spLocks noChangeArrowheads="1"/>
          </p:cNvSpPr>
          <p:nvPr/>
        </p:nvSpPr>
        <p:spPr bwMode="auto">
          <a:xfrm>
            <a:off x="1828800" y="5181600"/>
            <a:ext cx="4800600" cy="685800"/>
          </a:xfrm>
          <a:prstGeom prst="leftArrow">
            <a:avLst>
              <a:gd name="adj1" fmla="val 50000"/>
              <a:gd name="adj2" fmla="val 1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4D1A56F-5F8A-1E33-E2C7-38DF5DD3815D}"/>
              </a:ext>
            </a:extLst>
          </p:cNvPr>
          <p:cNvSpPr>
            <a:spLocks noGrp="1" noChangeArrowheads="1"/>
          </p:cNvSpPr>
          <p:nvPr>
            <p:ph type="title"/>
          </p:nvPr>
        </p:nvSpPr>
        <p:spPr/>
        <p:txBody>
          <a:bodyPr/>
          <a:lstStyle/>
          <a:p>
            <a:pPr eaLnBrk="1" hangingPunct="1"/>
            <a:r>
              <a:rPr lang="en-US" altLang="en-US"/>
              <a:t>  Computers Have Two Main Parts</a:t>
            </a:r>
          </a:p>
        </p:txBody>
      </p:sp>
      <p:sp>
        <p:nvSpPr>
          <p:cNvPr id="4099" name="Rectangle 3">
            <a:extLst>
              <a:ext uri="{FF2B5EF4-FFF2-40B4-BE49-F238E27FC236}">
                <a16:creationId xmlns:a16="http://schemas.microsoft.com/office/drawing/2014/main" id="{12C38FE0-0723-C011-E7B9-D64688BA5B54}"/>
              </a:ext>
            </a:extLst>
          </p:cNvPr>
          <p:cNvSpPr>
            <a:spLocks noGrp="1" noChangeArrowheads="1"/>
          </p:cNvSpPr>
          <p:nvPr>
            <p:ph type="body" sz="half" idx="1"/>
          </p:nvPr>
        </p:nvSpPr>
        <p:spPr>
          <a:xfrm>
            <a:off x="4191000" y="1676400"/>
            <a:ext cx="4038600" cy="4724400"/>
          </a:xfrm>
        </p:spPr>
        <p:txBody>
          <a:bodyPr/>
          <a:lstStyle/>
          <a:p>
            <a:pPr marL="609600" indent="-609600" eaLnBrk="1" hangingPunct="1">
              <a:buFontTx/>
              <a:buAutoNum type="arabicPeriod"/>
            </a:pPr>
            <a:endParaRPr lang="en-US" altLang="en-US" sz="2800"/>
          </a:p>
          <a:p>
            <a:pPr marL="609600" indent="-609600" eaLnBrk="1" hangingPunct="1">
              <a:buFontTx/>
              <a:buAutoNum type="arabicPeriod"/>
            </a:pPr>
            <a:r>
              <a:rPr lang="en-US" altLang="en-US" sz="2800"/>
              <a:t>Computer Hardware</a:t>
            </a:r>
          </a:p>
          <a:p>
            <a:pPr marL="609600" indent="-609600" eaLnBrk="1" hangingPunct="1">
              <a:buFontTx/>
              <a:buAutoNum type="arabicPeriod"/>
            </a:pPr>
            <a:endParaRPr lang="en-US" altLang="en-US" sz="2800"/>
          </a:p>
          <a:p>
            <a:pPr marL="609600" indent="-609600" eaLnBrk="1" hangingPunct="1">
              <a:buFontTx/>
              <a:buAutoNum type="arabicPeriod"/>
            </a:pPr>
            <a:r>
              <a:rPr lang="en-US" altLang="en-US" sz="2800"/>
              <a:t>Computer Software</a:t>
            </a:r>
          </a:p>
        </p:txBody>
      </p:sp>
      <p:pic>
        <p:nvPicPr>
          <p:cNvPr id="4100" name="Picture 4" descr="j0292020">
            <a:extLst>
              <a:ext uri="{FF2B5EF4-FFF2-40B4-BE49-F238E27FC236}">
                <a16:creationId xmlns:a16="http://schemas.microsoft.com/office/drawing/2014/main" id="{9B194794-91D8-B220-870F-5DD86C9AC1A3}"/>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4800" y="1981200"/>
            <a:ext cx="38100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5AB1809-6593-12AC-7651-2E1901D9ACF3}"/>
              </a:ext>
            </a:extLst>
          </p:cNvPr>
          <p:cNvSpPr>
            <a:spLocks noGrp="1" noChangeArrowheads="1"/>
          </p:cNvSpPr>
          <p:nvPr>
            <p:ph type="title"/>
          </p:nvPr>
        </p:nvSpPr>
        <p:spPr/>
        <p:txBody>
          <a:bodyPr/>
          <a:lstStyle/>
          <a:p>
            <a:r>
              <a:rPr lang="en-US" altLang="en-US" b="1" u="sng"/>
              <a:t>DEFINITION</a:t>
            </a:r>
          </a:p>
        </p:txBody>
      </p:sp>
      <p:sp>
        <p:nvSpPr>
          <p:cNvPr id="20483" name="Rectangle 3">
            <a:extLst>
              <a:ext uri="{FF2B5EF4-FFF2-40B4-BE49-F238E27FC236}">
                <a16:creationId xmlns:a16="http://schemas.microsoft.com/office/drawing/2014/main" id="{6A3A9609-A76F-3D62-9369-E4FF328E5689}"/>
              </a:ext>
            </a:extLst>
          </p:cNvPr>
          <p:cNvSpPr>
            <a:spLocks noGrp="1" noChangeArrowheads="1"/>
          </p:cNvSpPr>
          <p:nvPr>
            <p:ph type="body" idx="1"/>
          </p:nvPr>
        </p:nvSpPr>
        <p:spPr/>
        <p:txBody>
          <a:bodyPr/>
          <a:lstStyle/>
          <a:p>
            <a:pPr>
              <a:buFontTx/>
              <a:buNone/>
            </a:pPr>
            <a:endParaRPr lang="en-US" altLang="en-US"/>
          </a:p>
          <a:p>
            <a:pPr>
              <a:buFontTx/>
              <a:buNone/>
            </a:pPr>
            <a:endParaRPr lang="en-US" altLang="en-US"/>
          </a:p>
          <a:p>
            <a:r>
              <a:rPr lang="en-US" altLang="en-US"/>
              <a:t>Hardware Vs. Software</a:t>
            </a:r>
          </a:p>
          <a:p>
            <a:pPr>
              <a:buFontTx/>
              <a:buNone/>
            </a:pPr>
            <a:r>
              <a:rPr lang="en-US" altLang="en-US"/>
              <a:t>			</a:t>
            </a:r>
            <a:r>
              <a:rPr lang="en-US" altLang="en-US" u="sng"/>
              <a:t>If you can touch it, it’s hardware</a:t>
            </a:r>
          </a:p>
          <a:p>
            <a:pPr>
              <a:buFontTx/>
              <a:buNone/>
            </a:pPr>
            <a:endParaRPr lang="en-US" altLang="en-US" u="sng"/>
          </a:p>
        </p:txBody>
      </p:sp>
    </p:spTree>
  </p:cSld>
  <p:clrMapOvr>
    <a:masterClrMapping/>
  </p:clrMapOvr>
  <p:transition spd="slow" advTm="15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 calcmode="lin" valueType="num">
                                      <p:cBhvr additive="base">
                                        <p:cTn id="12"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 calcmode="lin" valueType="num">
                                      <p:cBhvr additive="base">
                                        <p:cTn id="18"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4" descr="http://school.discovery.com/clipart/small/cmpsilho.gif">
            <a:hlinkClick r:id="rId2"/>
            <a:extLst>
              <a:ext uri="{FF2B5EF4-FFF2-40B4-BE49-F238E27FC236}">
                <a16:creationId xmlns:a16="http://schemas.microsoft.com/office/drawing/2014/main" id="{7A774C40-5D89-0795-7140-BCAE52932198}"/>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0" y="10482263"/>
            <a:ext cx="9525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a:extLst>
              <a:ext uri="{FF2B5EF4-FFF2-40B4-BE49-F238E27FC236}">
                <a16:creationId xmlns:a16="http://schemas.microsoft.com/office/drawing/2014/main" id="{A0F2BEF0-F29B-A7A7-139F-5F84B9DF8B3A}"/>
              </a:ext>
            </a:extLst>
          </p:cNvPr>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pic>
        <p:nvPicPr>
          <p:cNvPr id="23557" name="Picture 5" descr="http://school.discovery.com/clipart/small/comp-twr.gif">
            <a:hlinkClick r:id="rId5"/>
            <a:extLst>
              <a:ext uri="{FF2B5EF4-FFF2-40B4-BE49-F238E27FC236}">
                <a16:creationId xmlns:a16="http://schemas.microsoft.com/office/drawing/2014/main" id="{37705D99-EEED-EEE1-3F8A-C6F48437505D}"/>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0" y="2057400"/>
            <a:ext cx="30019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8">
            <a:extLst>
              <a:ext uri="{FF2B5EF4-FFF2-40B4-BE49-F238E27FC236}">
                <a16:creationId xmlns:a16="http://schemas.microsoft.com/office/drawing/2014/main" id="{583F1762-8E43-C6F9-A684-9E93F119D169}"/>
              </a:ext>
            </a:extLst>
          </p:cNvPr>
          <p:cNvSpPr>
            <a:spLocks noChangeArrowheads="1"/>
          </p:cNvSpPr>
          <p:nvPr/>
        </p:nvSpPr>
        <p:spPr bwMode="auto">
          <a:xfrm>
            <a:off x="1889125" y="4978400"/>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pic>
        <p:nvPicPr>
          <p:cNvPr id="23559" name="Picture 7" descr="http://school.discovery.com/clipart/small/cd.gif">
            <a:hlinkClick r:id="rId8"/>
            <a:extLst>
              <a:ext uri="{FF2B5EF4-FFF2-40B4-BE49-F238E27FC236}">
                <a16:creationId xmlns:a16="http://schemas.microsoft.com/office/drawing/2014/main" id="{9BD3E748-8CC0-0AB2-98F0-A7339071B44D}"/>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4038600" y="4495800"/>
            <a:ext cx="25908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10">
            <a:extLst>
              <a:ext uri="{FF2B5EF4-FFF2-40B4-BE49-F238E27FC236}">
                <a16:creationId xmlns:a16="http://schemas.microsoft.com/office/drawing/2014/main" id="{208933C8-6B80-55E2-D9FF-C0F5D8629DAF}"/>
              </a:ext>
            </a:extLst>
          </p:cNvPr>
          <p:cNvSpPr>
            <a:spLocks noChangeArrowheads="1"/>
          </p:cNvSpPr>
          <p:nvPr/>
        </p:nvSpPr>
        <p:spPr bwMode="auto">
          <a:xfrm>
            <a:off x="3535363" y="5770563"/>
            <a:ext cx="9144000" cy="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endParaRPr lang="en-US" altLang="en-US"/>
          </a:p>
        </p:txBody>
      </p:sp>
      <p:pic>
        <p:nvPicPr>
          <p:cNvPr id="23561" name="Picture 9" descr="Click to view">
            <a:hlinkClick r:id="rId11"/>
            <a:extLst>
              <a:ext uri="{FF2B5EF4-FFF2-40B4-BE49-F238E27FC236}">
                <a16:creationId xmlns:a16="http://schemas.microsoft.com/office/drawing/2014/main" id="{307372D6-4908-23DE-ECD9-CE192761FD62}"/>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7064375" y="2590800"/>
            <a:ext cx="20796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a:extLst>
              <a:ext uri="{FF2B5EF4-FFF2-40B4-BE49-F238E27FC236}">
                <a16:creationId xmlns:a16="http://schemas.microsoft.com/office/drawing/2014/main" id="{456ED734-1D9F-89CD-BC96-12E9D544D038}"/>
              </a:ext>
            </a:extLst>
          </p:cNvPr>
          <p:cNvSpPr>
            <a:spLocks noGrp="1" noChangeArrowheads="1"/>
          </p:cNvSpPr>
          <p:nvPr>
            <p:ph type="title"/>
          </p:nvPr>
        </p:nvSpPr>
        <p:spPr>
          <a:xfrm>
            <a:off x="944563" y="763588"/>
            <a:ext cx="7772400" cy="1143000"/>
          </a:xfrm>
        </p:spPr>
        <p:txBody>
          <a:bodyPr/>
          <a:lstStyle/>
          <a:p>
            <a:br>
              <a:rPr lang="en-US" altLang="en-US" sz="2800"/>
            </a:br>
            <a:br>
              <a:rPr lang="en-US" altLang="en-US" sz="2800"/>
            </a:br>
            <a:r>
              <a:rPr lang="en-US" altLang="en-US" sz="2800"/>
              <a:t>The Programs that are on the disks </a:t>
            </a:r>
            <a:r>
              <a:rPr lang="en-US" altLang="en-US" sz="2800" b="1" u="sng"/>
              <a:t>are software</a:t>
            </a:r>
          </a:p>
        </p:txBody>
      </p:sp>
      <p:sp>
        <p:nvSpPr>
          <p:cNvPr id="6154" name="Rectangle 1">
            <a:extLst>
              <a:ext uri="{FF2B5EF4-FFF2-40B4-BE49-F238E27FC236}">
                <a16:creationId xmlns:a16="http://schemas.microsoft.com/office/drawing/2014/main" id="{C3B185FC-270A-7324-1E62-1A35507F7448}"/>
              </a:ext>
            </a:extLst>
          </p:cNvPr>
          <p:cNvSpPr>
            <a:spLocks noChangeArrowheads="1"/>
          </p:cNvSpPr>
          <p:nvPr/>
        </p:nvSpPr>
        <p:spPr bwMode="auto">
          <a:xfrm>
            <a:off x="2541588" y="2057400"/>
            <a:ext cx="5562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a:t>Software is a general term for the various kinds of </a:t>
            </a:r>
            <a:r>
              <a:rPr lang="en-US" altLang="en-US" u="sng">
                <a:hlinkClick r:id="rId14"/>
              </a:rPr>
              <a:t>program</a:t>
            </a:r>
            <a:r>
              <a:rPr lang="en-US" altLang="en-US"/>
              <a:t>s used to operate </a:t>
            </a:r>
            <a:r>
              <a:rPr lang="en-US" altLang="en-US" u="sng">
                <a:hlinkClick r:id="rId15"/>
              </a:rPr>
              <a:t>computer</a:t>
            </a:r>
            <a:r>
              <a:rPr lang="en-US" altLang="en-US"/>
              <a:t>s and related devices.</a:t>
            </a:r>
          </a:p>
        </p:txBody>
      </p:sp>
      <p:sp>
        <p:nvSpPr>
          <p:cNvPr id="6155" name="Rectangle 2">
            <a:extLst>
              <a:ext uri="{FF2B5EF4-FFF2-40B4-BE49-F238E27FC236}">
                <a16:creationId xmlns:a16="http://schemas.microsoft.com/office/drawing/2014/main" id="{60B58358-16A2-7A6D-097C-729305644B86}"/>
              </a:ext>
            </a:extLst>
          </p:cNvPr>
          <p:cNvSpPr>
            <a:spLocks noChangeArrowheads="1"/>
          </p:cNvSpPr>
          <p:nvPr/>
        </p:nvSpPr>
        <p:spPr bwMode="auto">
          <a:xfrm>
            <a:off x="1731963" y="228600"/>
            <a:ext cx="1774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r>
              <a:rPr lang="en-US" altLang="en-US"/>
              <a:t>Software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fade">
                                      <p:cBhvr>
                                        <p:cTn id="7" dur="768" decel="100000"/>
                                        <p:tgtEl>
                                          <p:spTgt spid="23563"/>
                                        </p:tgtEl>
                                      </p:cBhvr>
                                    </p:animEffect>
                                    <p:animScale>
                                      <p:cBhvr>
                                        <p:cTn id="8" dur="768" decel="100000"/>
                                        <p:tgtEl>
                                          <p:spTgt spid="23563"/>
                                        </p:tgtEl>
                                      </p:cBhvr>
                                      <p:from x="10000" y="10000"/>
                                      <p:to x="200000" y="450000"/>
                                    </p:animScale>
                                    <p:animScale>
                                      <p:cBhvr>
                                        <p:cTn id="9" dur="1230" accel="100000" fill="hold">
                                          <p:stCondLst>
                                            <p:cond delay="768"/>
                                          </p:stCondLst>
                                        </p:cTn>
                                        <p:tgtEl>
                                          <p:spTgt spid="23563"/>
                                        </p:tgtEl>
                                      </p:cBhvr>
                                      <p:from x="200000" y="450000"/>
                                      <p:to x="100000" y="100000"/>
                                    </p:animScale>
                                    <p:set>
                                      <p:cBhvr>
                                        <p:cTn id="10" dur="768" fill="hold"/>
                                        <p:tgtEl>
                                          <p:spTgt spid="23563"/>
                                        </p:tgtEl>
                                        <p:attrNameLst>
                                          <p:attrName>ppt_x</p:attrName>
                                        </p:attrNameLst>
                                      </p:cBhvr>
                                      <p:to>
                                        <p:strVal val="(0.5)"/>
                                      </p:to>
                                    </p:set>
                                    <p:anim from="(0.5)" to="(#ppt_x)" calcmode="lin" valueType="num">
                                      <p:cBhvr>
                                        <p:cTn id="11" dur="1230" accel="100000" fill="hold">
                                          <p:stCondLst>
                                            <p:cond delay="768"/>
                                          </p:stCondLst>
                                        </p:cTn>
                                        <p:tgtEl>
                                          <p:spTgt spid="23563"/>
                                        </p:tgtEl>
                                        <p:attrNameLst>
                                          <p:attrName>ppt_x</p:attrName>
                                        </p:attrNameLst>
                                      </p:cBhvr>
                                    </p:anim>
                                    <p:set>
                                      <p:cBhvr>
                                        <p:cTn id="12" dur="768" fill="hold"/>
                                        <p:tgtEl>
                                          <p:spTgt spid="23563"/>
                                        </p:tgtEl>
                                        <p:attrNameLst>
                                          <p:attrName>ppt_y</p:attrName>
                                        </p:attrNameLst>
                                      </p:cBhvr>
                                      <p:to>
                                        <p:strVal val="(#ppt_y+0.4)"/>
                                      </p:to>
                                    </p:set>
                                    <p:anim from="(#ppt_y+0.4)" to="(#ppt_y)" calcmode="lin" valueType="num">
                                      <p:cBhvr>
                                        <p:cTn id="13" dur="1230" accel="100000" fill="hold">
                                          <p:stCondLst>
                                            <p:cond delay="768"/>
                                          </p:stCondLst>
                                        </p:cTn>
                                        <p:tgtEl>
                                          <p:spTgt spid="23563"/>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mph" presetSubtype="0" fill="hold" nodeType="clickEffect">
                                  <p:stCondLst>
                                    <p:cond delay="0"/>
                                  </p:stCondLst>
                                  <p:childTnLst>
                                    <p:animScale>
                                      <p:cBhvr>
                                        <p:cTn id="17" dur="2000" fill="hold"/>
                                        <p:tgtEl>
                                          <p:spTgt spid="23557"/>
                                        </p:tgtEl>
                                      </p:cBhvr>
                                      <p:by x="150000" y="150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nodeType="clickEffect">
                                  <p:stCondLst>
                                    <p:cond delay="0"/>
                                  </p:stCondLst>
                                  <p:childTnLst>
                                    <p:animRot by="21600000">
                                      <p:cBhvr>
                                        <p:cTn id="21" dur="2000" fill="hold"/>
                                        <p:tgtEl>
                                          <p:spTgt spid="23559"/>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3561"/>
                                        </p:tgtEl>
                                        <p:attrNameLst>
                                          <p:attrName>style.visibility</p:attrName>
                                        </p:attrNameLst>
                                      </p:cBhvr>
                                      <p:to>
                                        <p:strVal val="visible"/>
                                      </p:to>
                                    </p:set>
                                    <p:anim calcmode="lin" valueType="num">
                                      <p:cBhvr additive="base">
                                        <p:cTn id="26" dur="500" fill="hold"/>
                                        <p:tgtEl>
                                          <p:spTgt spid="23561"/>
                                        </p:tgtEl>
                                        <p:attrNameLst>
                                          <p:attrName>ppt_x</p:attrName>
                                        </p:attrNameLst>
                                      </p:cBhvr>
                                      <p:tavLst>
                                        <p:tav tm="0">
                                          <p:val>
                                            <p:strVal val="#ppt_x"/>
                                          </p:val>
                                        </p:tav>
                                        <p:tav tm="100000">
                                          <p:val>
                                            <p:strVal val="#ppt_x"/>
                                          </p:val>
                                        </p:tav>
                                      </p:tavLst>
                                    </p:anim>
                                    <p:anim calcmode="lin" valueType="num">
                                      <p:cBhvr additive="base">
                                        <p:cTn id="27"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mph" presetSubtype="0" fill="hold" nodeType="clickEffect">
                                  <p:stCondLst>
                                    <p:cond delay="0"/>
                                  </p:stCondLst>
                                  <p:childTnLst>
                                    <p:animScale>
                                      <p:cBhvr>
                                        <p:cTn id="31" dur="2000" fill="hold"/>
                                        <p:tgtEl>
                                          <p:spTgt spid="23561"/>
                                        </p:tgtEl>
                                      </p:cBhvr>
                                      <p:by x="150000" y="150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mph" presetSubtype="0" fill="hold" nodeType="clickEffect">
                                  <p:stCondLst>
                                    <p:cond delay="0"/>
                                  </p:stCondLst>
                                  <p:childTnLst>
                                    <p:animRot by="21600000">
                                      <p:cBhvr>
                                        <p:cTn id="35" dur="2000" fill="hold"/>
                                        <p:tgtEl>
                                          <p:spTgt spid="235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F3D9BE4-8570-E5C6-625D-C09D817C7C3C}"/>
              </a:ext>
            </a:extLst>
          </p:cNvPr>
          <p:cNvSpPr>
            <a:spLocks noGrp="1" noChangeArrowheads="1"/>
          </p:cNvSpPr>
          <p:nvPr>
            <p:ph type="title" idx="4294967295"/>
          </p:nvPr>
        </p:nvSpPr>
        <p:spPr>
          <a:xfrm>
            <a:off x="481013" y="373063"/>
            <a:ext cx="8032750" cy="660400"/>
          </a:xfrm>
        </p:spPr>
        <p:txBody>
          <a:bodyPr anchor="ctr"/>
          <a:lstStyle/>
          <a:p>
            <a:pPr eaLnBrk="1" hangingPunct="1"/>
            <a:r>
              <a:rPr lang="en-US" altLang="en-US"/>
              <a:t>Hardware </a:t>
            </a:r>
          </a:p>
        </p:txBody>
      </p:sp>
      <p:sp>
        <p:nvSpPr>
          <p:cNvPr id="7171" name="Rectangle 3">
            <a:extLst>
              <a:ext uri="{FF2B5EF4-FFF2-40B4-BE49-F238E27FC236}">
                <a16:creationId xmlns:a16="http://schemas.microsoft.com/office/drawing/2014/main" id="{DAA23771-F005-963C-046D-FBC6834299E7}"/>
              </a:ext>
            </a:extLst>
          </p:cNvPr>
          <p:cNvSpPr>
            <a:spLocks noGrp="1" noChangeArrowheads="1"/>
          </p:cNvSpPr>
          <p:nvPr>
            <p:ph type="body" idx="4294967295"/>
          </p:nvPr>
        </p:nvSpPr>
        <p:spPr>
          <a:xfrm>
            <a:off x="1295400" y="1600200"/>
            <a:ext cx="6705600" cy="5029200"/>
          </a:xfrm>
        </p:spPr>
        <p:txBody>
          <a:bodyPr/>
          <a:lstStyle/>
          <a:p>
            <a:pPr eaLnBrk="1" hangingPunct="1">
              <a:lnSpc>
                <a:spcPct val="80000"/>
              </a:lnSpc>
            </a:pPr>
            <a:r>
              <a:rPr lang="en-US" altLang="en-US" sz="2400"/>
              <a:t>Refers to all the physical components of a computer. </a:t>
            </a:r>
          </a:p>
          <a:p>
            <a:pPr eaLnBrk="1" hangingPunct="1">
              <a:lnSpc>
                <a:spcPct val="80000"/>
              </a:lnSpc>
            </a:pPr>
            <a:endParaRPr lang="en-US" altLang="en-US" sz="1200"/>
          </a:p>
          <a:p>
            <a:pPr eaLnBrk="1" hangingPunct="1">
              <a:lnSpc>
                <a:spcPct val="80000"/>
              </a:lnSpc>
            </a:pPr>
            <a:r>
              <a:rPr lang="en-US" altLang="en-US" sz="2400"/>
              <a:t>Includes all input devices, processing devices, storage devices, and output devices. </a:t>
            </a:r>
          </a:p>
          <a:p>
            <a:pPr eaLnBrk="1" hangingPunct="1">
              <a:lnSpc>
                <a:spcPct val="80000"/>
              </a:lnSpc>
            </a:pPr>
            <a:endParaRPr lang="en-US" altLang="en-US" sz="1200"/>
          </a:p>
          <a:p>
            <a:pPr eaLnBrk="1" hangingPunct="1">
              <a:lnSpc>
                <a:spcPct val="80000"/>
              </a:lnSpc>
            </a:pPr>
            <a:r>
              <a:rPr lang="en-US" altLang="en-US" sz="2400"/>
              <a:t>Examples of hardware are:</a:t>
            </a:r>
          </a:p>
          <a:p>
            <a:pPr lvl="1" eaLnBrk="1" hangingPunct="1">
              <a:lnSpc>
                <a:spcPct val="80000"/>
              </a:lnSpc>
              <a:buClr>
                <a:schemeClr val="accent1"/>
              </a:buClr>
              <a:buFontTx/>
              <a:buChar char="o"/>
            </a:pPr>
            <a:r>
              <a:rPr lang="en-US" altLang="en-US" sz="2400"/>
              <a:t>keyboard</a:t>
            </a:r>
          </a:p>
          <a:p>
            <a:pPr lvl="1" eaLnBrk="1" hangingPunct="1">
              <a:lnSpc>
                <a:spcPct val="80000"/>
              </a:lnSpc>
              <a:buClr>
                <a:schemeClr val="accent1"/>
              </a:buClr>
              <a:buFontTx/>
              <a:buChar char="o"/>
            </a:pPr>
            <a:r>
              <a:rPr lang="en-US" altLang="en-US" sz="2400"/>
              <a:t>mouse</a:t>
            </a:r>
          </a:p>
          <a:p>
            <a:pPr lvl="1" eaLnBrk="1" hangingPunct="1">
              <a:lnSpc>
                <a:spcPct val="80000"/>
              </a:lnSpc>
              <a:buClr>
                <a:schemeClr val="accent1"/>
              </a:buClr>
              <a:buFontTx/>
              <a:buChar char="o"/>
            </a:pPr>
            <a:r>
              <a:rPr lang="en-US" altLang="en-US" sz="2400"/>
              <a:t>motherboard</a:t>
            </a:r>
          </a:p>
          <a:p>
            <a:pPr lvl="1" eaLnBrk="1" hangingPunct="1">
              <a:lnSpc>
                <a:spcPct val="80000"/>
              </a:lnSpc>
              <a:buClr>
                <a:schemeClr val="accent1"/>
              </a:buClr>
              <a:buFontTx/>
              <a:buChar char="o"/>
            </a:pPr>
            <a:r>
              <a:rPr lang="en-US" altLang="en-US" sz="2400"/>
              <a:t>monitor</a:t>
            </a:r>
          </a:p>
          <a:p>
            <a:pPr lvl="1" eaLnBrk="1" hangingPunct="1">
              <a:lnSpc>
                <a:spcPct val="80000"/>
              </a:lnSpc>
              <a:buClr>
                <a:schemeClr val="accent1"/>
              </a:buClr>
              <a:buFontTx/>
              <a:buChar char="o"/>
            </a:pPr>
            <a:r>
              <a:rPr lang="en-US" altLang="en-US" sz="2400"/>
              <a:t>hard disk</a:t>
            </a:r>
          </a:p>
          <a:p>
            <a:pPr lvl="1" eaLnBrk="1" hangingPunct="1">
              <a:lnSpc>
                <a:spcPct val="80000"/>
              </a:lnSpc>
              <a:buClr>
                <a:schemeClr val="accent1"/>
              </a:buClr>
              <a:buFontTx/>
              <a:buChar char="o"/>
            </a:pPr>
            <a:r>
              <a:rPr lang="en-US" altLang="en-US" sz="2400"/>
              <a:t>cables</a:t>
            </a:r>
          </a:p>
          <a:p>
            <a:pPr lvl="1" eaLnBrk="1" hangingPunct="1">
              <a:lnSpc>
                <a:spcPct val="80000"/>
              </a:lnSpc>
              <a:buClr>
                <a:schemeClr val="accent1"/>
              </a:buClr>
              <a:buFontTx/>
              <a:buChar char="o"/>
            </a:pPr>
            <a:r>
              <a:rPr lang="en-US" altLang="en-US" sz="2400"/>
              <a:t>printer</a:t>
            </a:r>
          </a:p>
        </p:txBody>
      </p:sp>
      <p:pic>
        <p:nvPicPr>
          <p:cNvPr id="7172" name="Picture 4" descr="line_horiz">
            <a:extLst>
              <a:ext uri="{FF2B5EF4-FFF2-40B4-BE49-F238E27FC236}">
                <a16:creationId xmlns:a16="http://schemas.microsoft.com/office/drawing/2014/main" id="{97678ADF-2843-58F0-F446-306DC5E99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234791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About Hardware">
            <a:extLst>
              <a:ext uri="{FF2B5EF4-FFF2-40B4-BE49-F238E27FC236}">
                <a16:creationId xmlns:a16="http://schemas.microsoft.com/office/drawing/2014/main" id="{886C9EBE-47B3-92AF-C4F6-3214F2F97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303713"/>
            <a:ext cx="2590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0AA9FCE7-1E88-1247-18DD-ECBA4CF3FF3A}"/>
              </a:ext>
            </a:extLst>
          </p:cNvPr>
          <p:cNvSpPr txBox="1">
            <a:spLocks noChangeArrowheads="1"/>
          </p:cNvSpPr>
          <p:nvPr/>
        </p:nvSpPr>
        <p:spPr bwMode="auto">
          <a:xfrm>
            <a:off x="304800" y="2057400"/>
            <a:ext cx="4343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a:solidFill>
                  <a:schemeClr val="tx1"/>
                </a:solidFill>
              </a:rPr>
              <a:t>Look at this picture of a computer from our Computer Lab. A computer is made up of many parts.  Let’s explore the parts to see if you know what they are called! </a:t>
            </a:r>
            <a:endParaRPr lang="en-US" altLang="en-US">
              <a:solidFill>
                <a:srgbClr val="FF0000"/>
              </a:solidFill>
            </a:endParaRPr>
          </a:p>
        </p:txBody>
      </p:sp>
      <p:pic>
        <p:nvPicPr>
          <p:cNvPr id="8195" name="Picture 3" descr="computerfront">
            <a:extLst>
              <a:ext uri="{FF2B5EF4-FFF2-40B4-BE49-F238E27FC236}">
                <a16:creationId xmlns:a16="http://schemas.microsoft.com/office/drawing/2014/main" id="{782D268E-F226-A626-23DC-D26411D3E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05000"/>
            <a:ext cx="37671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3DD642E-A1E1-BB37-25A1-62D29A86EDEE}"/>
              </a:ext>
            </a:extLst>
          </p:cNvPr>
          <p:cNvSpPr>
            <a:spLocks noGrp="1" noChangeArrowheads="1"/>
          </p:cNvSpPr>
          <p:nvPr>
            <p:ph type="title"/>
          </p:nvPr>
        </p:nvSpPr>
        <p:spPr/>
        <p:txBody>
          <a:bodyPr/>
          <a:lstStyle/>
          <a:p>
            <a:pPr algn="ctr"/>
            <a:r>
              <a:rPr lang="en-US" altLang="en-US" sz="6000">
                <a:latin typeface="Comic Sans MS" panose="030F0702030302020204" pitchFamily="66" charset="0"/>
              </a:rPr>
              <a:t>The Monitor</a:t>
            </a:r>
            <a:endParaRPr lang="en-US" altLang="en-US">
              <a:latin typeface="Comic Sans MS" panose="030F0702030302020204" pitchFamily="66" charset="0"/>
            </a:endParaRPr>
          </a:p>
        </p:txBody>
      </p:sp>
      <p:graphicFrame>
        <p:nvGraphicFramePr>
          <p:cNvPr id="9219" name="Object 3">
            <a:extLst>
              <a:ext uri="{FF2B5EF4-FFF2-40B4-BE49-F238E27FC236}">
                <a16:creationId xmlns:a16="http://schemas.microsoft.com/office/drawing/2014/main" id="{015CDFFD-21E9-AFD9-A371-5D77FB783ACC}"/>
              </a:ext>
            </a:extLst>
          </p:cNvPr>
          <p:cNvGraphicFramePr>
            <a:graphicFrameLocks noChangeAspect="1"/>
          </p:cNvGraphicFramePr>
          <p:nvPr/>
        </p:nvGraphicFramePr>
        <p:xfrm>
          <a:off x="685800" y="2286000"/>
          <a:ext cx="3228975" cy="2520950"/>
        </p:xfrm>
        <a:graphic>
          <a:graphicData uri="http://schemas.openxmlformats.org/presentationml/2006/ole">
            <mc:AlternateContent xmlns:mc="http://schemas.openxmlformats.org/markup-compatibility/2006">
              <mc:Choice xmlns:v="urn:schemas-microsoft-com:vml" Requires="v">
                <p:oleObj name="Clip" r:id="rId3" imgW="818388" imgH="639166" progId="MS_ClipArt_Gallery.2">
                  <p:embed/>
                </p:oleObj>
              </mc:Choice>
              <mc:Fallback>
                <p:oleObj name="Clip" r:id="rId3" imgW="818388" imgH="639166"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3228975"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a:extLst>
              <a:ext uri="{FF2B5EF4-FFF2-40B4-BE49-F238E27FC236}">
                <a16:creationId xmlns:a16="http://schemas.microsoft.com/office/drawing/2014/main" id="{3A6CE534-48EC-A37F-85A3-D188F859E581}"/>
              </a:ext>
            </a:extLst>
          </p:cNvPr>
          <p:cNvSpPr txBox="1">
            <a:spLocks noChangeArrowheads="1"/>
          </p:cNvSpPr>
          <p:nvPr/>
        </p:nvSpPr>
        <p:spPr bwMode="auto">
          <a:xfrm>
            <a:off x="4648200" y="2590800"/>
            <a:ext cx="36576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The monitor looks like a TV and </a:t>
            </a:r>
            <a:r>
              <a:rPr lang="en-US" altLang="en-US" sz="3200">
                <a:solidFill>
                  <a:schemeClr val="tx1"/>
                </a:solidFill>
              </a:rPr>
              <a:t>lets</a:t>
            </a:r>
            <a:r>
              <a:rPr lang="en-US" altLang="en-US" sz="3200"/>
              <a:t> lets you see your work and your files.</a:t>
            </a:r>
            <a:endParaRPr lang="en-US" altLang="en-US"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AFCADF7-C5D3-3D3C-E7FE-441D21580903}"/>
              </a:ext>
            </a:extLst>
          </p:cNvPr>
          <p:cNvSpPr>
            <a:spLocks noGrp="1" noChangeArrowheads="1"/>
          </p:cNvSpPr>
          <p:nvPr>
            <p:ph type="title"/>
          </p:nvPr>
        </p:nvSpPr>
        <p:spPr/>
        <p:txBody>
          <a:bodyPr/>
          <a:lstStyle/>
          <a:p>
            <a:pPr algn="ctr"/>
            <a:r>
              <a:rPr lang="en-US" altLang="en-US" sz="4400">
                <a:latin typeface="Comic Sans MS" panose="030F0702030302020204" pitchFamily="66" charset="0"/>
              </a:rPr>
              <a:t>CD-ROM Disk Drive</a:t>
            </a:r>
            <a:endParaRPr lang="en-US" altLang="en-US" sz="3600">
              <a:latin typeface="Comic Sans MS" panose="030F0702030302020204" pitchFamily="66" charset="0"/>
            </a:endParaRPr>
          </a:p>
        </p:txBody>
      </p:sp>
      <p:graphicFrame>
        <p:nvGraphicFramePr>
          <p:cNvPr id="10243" name="Object 3">
            <a:extLst>
              <a:ext uri="{FF2B5EF4-FFF2-40B4-BE49-F238E27FC236}">
                <a16:creationId xmlns:a16="http://schemas.microsoft.com/office/drawing/2014/main" id="{DF9B606B-E680-0E7E-D5A4-485DA3DE431E}"/>
              </a:ext>
            </a:extLst>
          </p:cNvPr>
          <p:cNvGraphicFramePr>
            <a:graphicFrameLocks noChangeAspect="1"/>
          </p:cNvGraphicFramePr>
          <p:nvPr/>
        </p:nvGraphicFramePr>
        <p:xfrm>
          <a:off x="304800" y="2438400"/>
          <a:ext cx="3124200" cy="2597150"/>
        </p:xfrm>
        <a:graphic>
          <a:graphicData uri="http://schemas.openxmlformats.org/presentationml/2006/ole">
            <mc:AlternateContent xmlns:mc="http://schemas.openxmlformats.org/markup-compatibility/2006">
              <mc:Choice xmlns:v="urn:schemas-microsoft-com:vml" Requires="v">
                <p:oleObj name="Clip" r:id="rId3" imgW="4152900" imgH="3451225" progId="MS_ClipArt_Gallery.2">
                  <p:embed/>
                </p:oleObj>
              </mc:Choice>
              <mc:Fallback>
                <p:oleObj name="Clip" r:id="rId3" imgW="4152900" imgH="345122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438400"/>
                        <a:ext cx="3124200" cy="259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5">
            <a:extLst>
              <a:ext uri="{FF2B5EF4-FFF2-40B4-BE49-F238E27FC236}">
                <a16:creationId xmlns:a16="http://schemas.microsoft.com/office/drawing/2014/main" id="{50BDCB7B-BA4C-5875-B1D8-A01B6E161FBF}"/>
              </a:ext>
            </a:extLst>
          </p:cNvPr>
          <p:cNvSpPr txBox="1">
            <a:spLocks noChangeArrowheads="1"/>
          </p:cNvSpPr>
          <p:nvPr/>
        </p:nvSpPr>
        <p:spPr bwMode="auto">
          <a:xfrm>
            <a:off x="3581400" y="1447800"/>
            <a:ext cx="5334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a:t>CD-ROM stands for Compact Disk-Read Only Memory.  </a:t>
            </a:r>
            <a:r>
              <a:rPr lang="en-US" altLang="en-US">
                <a:solidFill>
                  <a:schemeClr val="tx1"/>
                </a:solidFill>
              </a:rPr>
              <a:t>They are</a:t>
            </a:r>
            <a:r>
              <a:rPr lang="en-US" altLang="en-US"/>
              <a:t> flat, shiny disks that store information.  Most new computers have CD-RW drives.  CD-RW stands for Compact Disk-ReWrite. This type of disk allows you to write information to it, as well as read from it.  </a:t>
            </a:r>
            <a:r>
              <a:rPr lang="en-US" altLang="en-US">
                <a:solidFill>
                  <a:schemeClr val="tx1"/>
                </a:solidFill>
              </a:rPr>
              <a:t>Most</a:t>
            </a:r>
            <a:r>
              <a:rPr lang="en-US" altLang="en-US"/>
              <a:t> can hold up to 700 megabytes of information.</a:t>
            </a:r>
            <a:endParaRPr lang="en-US"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CE91532-9172-36E9-45E8-BBE05F8A6EF6}"/>
              </a:ext>
            </a:extLst>
          </p:cNvPr>
          <p:cNvSpPr>
            <a:spLocks noGrp="1" noChangeArrowheads="1"/>
          </p:cNvSpPr>
          <p:nvPr>
            <p:ph type="title"/>
          </p:nvPr>
        </p:nvSpPr>
        <p:spPr/>
        <p:txBody>
          <a:bodyPr/>
          <a:lstStyle/>
          <a:p>
            <a:pPr algn="ctr"/>
            <a:r>
              <a:rPr lang="en-US" altLang="en-US" sz="4800">
                <a:latin typeface="Comic Sans MS" panose="030F0702030302020204" pitchFamily="66" charset="0"/>
              </a:rPr>
              <a:t>DVD  Drive/Burner</a:t>
            </a:r>
          </a:p>
        </p:txBody>
      </p:sp>
      <p:graphicFrame>
        <p:nvGraphicFramePr>
          <p:cNvPr id="11267" name="Object 3">
            <a:extLst>
              <a:ext uri="{FF2B5EF4-FFF2-40B4-BE49-F238E27FC236}">
                <a16:creationId xmlns:a16="http://schemas.microsoft.com/office/drawing/2014/main" id="{826CAC84-8A55-FE9E-0C41-46EB98D8EDCF}"/>
              </a:ext>
            </a:extLst>
          </p:cNvPr>
          <p:cNvGraphicFramePr>
            <a:graphicFrameLocks noChangeAspect="1"/>
          </p:cNvGraphicFramePr>
          <p:nvPr/>
        </p:nvGraphicFramePr>
        <p:xfrm>
          <a:off x="3581400" y="1828800"/>
          <a:ext cx="1752600" cy="1752600"/>
        </p:xfrm>
        <a:graphic>
          <a:graphicData uri="http://schemas.openxmlformats.org/presentationml/2006/ole">
            <mc:AlternateContent xmlns:mc="http://schemas.openxmlformats.org/markup-compatibility/2006">
              <mc:Choice xmlns:v="urn:schemas-microsoft-com:vml" Requires="v">
                <p:oleObj name="Clip" r:id="rId3" imgW="985652" imgH="985652" progId="MS_ClipArt_Gallery.2">
                  <p:embed/>
                </p:oleObj>
              </mc:Choice>
              <mc:Fallback>
                <p:oleObj name="Clip" r:id="rId3" imgW="985652" imgH="985652"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828800"/>
                        <a:ext cx="17526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Text Box 4">
            <a:extLst>
              <a:ext uri="{FF2B5EF4-FFF2-40B4-BE49-F238E27FC236}">
                <a16:creationId xmlns:a16="http://schemas.microsoft.com/office/drawing/2014/main" id="{4393232C-728C-6EBF-1C7B-828BEC00CAF1}"/>
              </a:ext>
            </a:extLst>
          </p:cNvPr>
          <p:cNvSpPr txBox="1">
            <a:spLocks noChangeArrowheads="1"/>
          </p:cNvSpPr>
          <p:nvPr/>
        </p:nvSpPr>
        <p:spPr bwMode="auto">
          <a:xfrm>
            <a:off x="304800" y="37338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2"/>
                </a:solidFill>
                <a:latin typeface="Comic Sans MS" panose="030F0702030302020204" pitchFamily="66" charset="0"/>
              </a:defRPr>
            </a:lvl1pPr>
            <a:lvl2pPr marL="742950" indent="-285750">
              <a:defRPr sz="2800">
                <a:solidFill>
                  <a:schemeClr val="tx2"/>
                </a:solidFill>
                <a:latin typeface="Comic Sans MS" panose="030F0702030302020204" pitchFamily="66" charset="0"/>
              </a:defRPr>
            </a:lvl2pPr>
            <a:lvl3pPr marL="1143000" indent="-228600">
              <a:defRPr sz="2800">
                <a:solidFill>
                  <a:schemeClr val="tx2"/>
                </a:solidFill>
                <a:latin typeface="Comic Sans MS" panose="030F0702030302020204" pitchFamily="66" charset="0"/>
              </a:defRPr>
            </a:lvl3pPr>
            <a:lvl4pPr marL="1600200" indent="-228600">
              <a:defRPr sz="2800">
                <a:solidFill>
                  <a:schemeClr val="tx2"/>
                </a:solidFill>
                <a:latin typeface="Comic Sans MS" panose="030F0702030302020204" pitchFamily="66" charset="0"/>
              </a:defRPr>
            </a:lvl4pPr>
            <a:lvl5pPr marL="2057400" indent="-228600">
              <a:defRPr sz="2800">
                <a:solidFill>
                  <a:schemeClr val="tx2"/>
                </a:solidFill>
                <a:latin typeface="Comic Sans MS" panose="030F0702030302020204" pitchFamily="66" charset="0"/>
              </a:defRPr>
            </a:lvl5pPr>
            <a:lvl6pPr marL="2514600" indent="-228600" eaLnBrk="0" fontAlgn="base" hangingPunct="0">
              <a:spcBef>
                <a:spcPct val="0"/>
              </a:spcBef>
              <a:spcAft>
                <a:spcPct val="0"/>
              </a:spcAft>
              <a:defRPr sz="2800">
                <a:solidFill>
                  <a:schemeClr val="tx2"/>
                </a:solidFill>
                <a:latin typeface="Comic Sans MS" panose="030F0702030302020204" pitchFamily="66" charset="0"/>
              </a:defRPr>
            </a:lvl6pPr>
            <a:lvl7pPr marL="2971800" indent="-228600" eaLnBrk="0" fontAlgn="base" hangingPunct="0">
              <a:spcBef>
                <a:spcPct val="0"/>
              </a:spcBef>
              <a:spcAft>
                <a:spcPct val="0"/>
              </a:spcAft>
              <a:defRPr sz="2800">
                <a:solidFill>
                  <a:schemeClr val="tx2"/>
                </a:solidFill>
                <a:latin typeface="Comic Sans MS" panose="030F0702030302020204" pitchFamily="66" charset="0"/>
              </a:defRPr>
            </a:lvl7pPr>
            <a:lvl8pPr marL="3429000" indent="-228600" eaLnBrk="0" fontAlgn="base" hangingPunct="0">
              <a:spcBef>
                <a:spcPct val="0"/>
              </a:spcBef>
              <a:spcAft>
                <a:spcPct val="0"/>
              </a:spcAft>
              <a:defRPr sz="2800">
                <a:solidFill>
                  <a:schemeClr val="tx2"/>
                </a:solidFill>
                <a:latin typeface="Comic Sans MS" panose="030F0702030302020204" pitchFamily="66" charset="0"/>
              </a:defRPr>
            </a:lvl8pPr>
            <a:lvl9pPr marL="3886200" indent="-228600" eaLnBrk="0" fontAlgn="base" hangingPunct="0">
              <a:spcBef>
                <a:spcPct val="0"/>
              </a:spcBef>
              <a:spcAft>
                <a:spcPct val="0"/>
              </a:spcAft>
              <a:defRPr sz="2800">
                <a:solidFill>
                  <a:schemeClr val="tx2"/>
                </a:solidFill>
                <a:latin typeface="Comic Sans MS" panose="030F0702030302020204" pitchFamily="66" charset="0"/>
              </a:defRPr>
            </a:lvl9pPr>
          </a:lstStyle>
          <a:p>
            <a:pPr>
              <a:spcBef>
                <a:spcPct val="50000"/>
              </a:spcBef>
            </a:pPr>
            <a:r>
              <a:rPr lang="en-US" altLang="en-US" sz="3200"/>
              <a:t>The newest computers come with the option of a DVD drive.  A DVD (Digital Video Disc) looks just like a CD, but holds much more information!  </a:t>
            </a:r>
            <a:r>
              <a:rPr lang="en-US" altLang="en-US" sz="3200">
                <a:solidFill>
                  <a:schemeClr val="tx1"/>
                </a:solidFill>
              </a:rPr>
              <a:t>They</a:t>
            </a:r>
            <a:r>
              <a:rPr lang="en-US" altLang="en-US" sz="3200"/>
              <a:t> can store 4.7 gigabytes of data!</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Comic Sans M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Comic Sans MS" pitchFamily="1"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1028</TotalTime>
  <Words>1180</Words>
  <Application>Microsoft Office PowerPoint</Application>
  <PresentationFormat>On-screen Show (4:3)</PresentationFormat>
  <Paragraphs>87</Paragraphs>
  <Slides>17</Slides>
  <Notes>14</Notes>
  <HiddenSlides>0</HiddenSlides>
  <MMClips>2</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Comic Sans MS</vt:lpstr>
      <vt:lpstr>Arial</vt:lpstr>
      <vt:lpstr>Arial Black</vt:lpstr>
      <vt:lpstr>Tahoma</vt:lpstr>
      <vt:lpstr>Monotype Sorts</vt:lpstr>
      <vt:lpstr>Times New Roman</vt:lpstr>
      <vt:lpstr>Contemporary Portrait</vt:lpstr>
      <vt:lpstr>Microsoft Clip Gallery</vt:lpstr>
      <vt:lpstr>THIS IS A FEW OF THE</vt:lpstr>
      <vt:lpstr>  Computers Have Two Main Parts</vt:lpstr>
      <vt:lpstr>DEFINITION</vt:lpstr>
      <vt:lpstr>  The Programs that are on the disks are software</vt:lpstr>
      <vt:lpstr>Hardware </vt:lpstr>
      <vt:lpstr>PowerPoint Presentation</vt:lpstr>
      <vt:lpstr>The Monitor</vt:lpstr>
      <vt:lpstr>CD-ROM Disk Drive</vt:lpstr>
      <vt:lpstr>DVD  Drive/Burner</vt:lpstr>
      <vt:lpstr>Flash Drive</vt:lpstr>
      <vt:lpstr>How Do Computers Work?</vt:lpstr>
      <vt:lpstr>Input Devices</vt:lpstr>
      <vt:lpstr>The Keyboard</vt:lpstr>
      <vt:lpstr>Using a Keyboard</vt:lpstr>
      <vt:lpstr>Special Keyboard Keys</vt:lpstr>
      <vt:lpstr>Shift Key</vt:lpstr>
      <vt:lpstr>The Backspace Key</vt:lpstr>
    </vt:vector>
  </TitlesOfParts>
  <Company>CUSD10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Computer Basics for Kids</dc:title>
  <dc:creator>CUSD10</dc:creator>
  <cp:lastModifiedBy>Richa Gupta</cp:lastModifiedBy>
  <cp:revision>160</cp:revision>
  <dcterms:created xsi:type="dcterms:W3CDTF">2005-10-26T14:36:18Z</dcterms:created>
  <dcterms:modified xsi:type="dcterms:W3CDTF">2024-06-22T17:41:07Z</dcterms:modified>
</cp:coreProperties>
</file>