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4" autoAdjust="0"/>
    <p:restoredTop sz="67504" autoAdjust="0"/>
  </p:normalViewPr>
  <p:slideViewPr>
    <p:cSldViewPr>
      <p:cViewPr varScale="1">
        <p:scale>
          <a:sx n="86" d="100"/>
          <a:sy n="86" d="100"/>
        </p:scale>
        <p:origin x="1138" y="48"/>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39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9A5CAFB-3A1A-DAF3-CA47-FBE56FBDF5B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defRPr>
            </a:lvl1pPr>
          </a:lstStyle>
          <a:p>
            <a:endParaRPr lang="en-US" altLang="en-US"/>
          </a:p>
        </p:txBody>
      </p:sp>
      <p:sp>
        <p:nvSpPr>
          <p:cNvPr id="5123" name="Rectangle 3">
            <a:extLst>
              <a:ext uri="{FF2B5EF4-FFF2-40B4-BE49-F238E27FC236}">
                <a16:creationId xmlns:a16="http://schemas.microsoft.com/office/drawing/2014/main" id="{1B83C003-C5D6-67E6-0C39-AE75A6CACE60}"/>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defRPr>
            </a:lvl1pPr>
          </a:lstStyle>
          <a:p>
            <a:endParaRPr lang="en-US" altLang="en-US"/>
          </a:p>
        </p:txBody>
      </p:sp>
      <p:sp>
        <p:nvSpPr>
          <p:cNvPr id="5124" name="Rectangle 4">
            <a:extLst>
              <a:ext uri="{FF2B5EF4-FFF2-40B4-BE49-F238E27FC236}">
                <a16:creationId xmlns:a16="http://schemas.microsoft.com/office/drawing/2014/main" id="{47D43275-AA59-FD24-C8EB-080397B1BD10}"/>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9CC4AFC1-BBE6-5CCA-BD12-844D0FBD901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a:extLst>
              <a:ext uri="{FF2B5EF4-FFF2-40B4-BE49-F238E27FC236}">
                <a16:creationId xmlns:a16="http://schemas.microsoft.com/office/drawing/2014/main" id="{C247B002-15FA-89AD-F305-FB78D641FDE4}"/>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ffectLst/>
              </a:defRPr>
            </a:lvl1pPr>
          </a:lstStyle>
          <a:p>
            <a:endParaRPr lang="en-US" altLang="en-US"/>
          </a:p>
        </p:txBody>
      </p:sp>
      <p:sp>
        <p:nvSpPr>
          <p:cNvPr id="5127" name="Rectangle 7">
            <a:extLst>
              <a:ext uri="{FF2B5EF4-FFF2-40B4-BE49-F238E27FC236}">
                <a16:creationId xmlns:a16="http://schemas.microsoft.com/office/drawing/2014/main" id="{F02F186C-DECD-188C-2B2F-3ACCD4F12AE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ffectLst/>
              </a:defRPr>
            </a:lvl1pPr>
          </a:lstStyle>
          <a:p>
            <a:fld id="{D179E52B-E9B3-462C-826A-303EAB4497C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2E471B-F8B1-850B-518C-C812DFA7085A}"/>
              </a:ext>
            </a:extLst>
          </p:cNvPr>
          <p:cNvSpPr>
            <a:spLocks noGrp="1" noChangeArrowheads="1"/>
          </p:cNvSpPr>
          <p:nvPr>
            <p:ph type="sldNum" sz="quarter" idx="5"/>
          </p:nvPr>
        </p:nvSpPr>
        <p:spPr>
          <a:ln/>
        </p:spPr>
        <p:txBody>
          <a:bodyPr/>
          <a:lstStyle/>
          <a:p>
            <a:fld id="{328714C7-F9FE-4560-82DC-C2EFDDB2DBB5}" type="slidenum">
              <a:rPr lang="en-US" altLang="en-US"/>
              <a:pPr/>
              <a:t>4</a:t>
            </a:fld>
            <a:endParaRPr lang="en-US" altLang="en-US"/>
          </a:p>
        </p:txBody>
      </p:sp>
      <p:sp>
        <p:nvSpPr>
          <p:cNvPr id="10242" name="Rectangle 2">
            <a:extLst>
              <a:ext uri="{FF2B5EF4-FFF2-40B4-BE49-F238E27FC236}">
                <a16:creationId xmlns:a16="http://schemas.microsoft.com/office/drawing/2014/main" id="{FF6D2745-054E-2FCD-7A3E-98D76F5BCAC0}"/>
              </a:ext>
            </a:extLst>
          </p:cNvPr>
          <p:cNvSpPr>
            <a:spLocks noRot="1" noChangeArrowheads="1" noTextEdit="1"/>
          </p:cNvSpPr>
          <p:nvPr>
            <p:ph type="sldImg"/>
          </p:nvPr>
        </p:nvSpPr>
        <p:spPr>
          <a:ln/>
        </p:spPr>
      </p:sp>
      <p:sp>
        <p:nvSpPr>
          <p:cNvPr id="10243" name="Rectangle 3">
            <a:extLst>
              <a:ext uri="{FF2B5EF4-FFF2-40B4-BE49-F238E27FC236}">
                <a16:creationId xmlns:a16="http://schemas.microsoft.com/office/drawing/2014/main" id="{414B2E04-324B-C6B6-3B23-84422ADEFDFD}"/>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ea typeface="Times" panose="02020603050405020304" pitchFamily="18" charset="0"/>
                <a:cs typeface="Times" panose="02020603050405020304" pitchFamily="18" charset="0"/>
              </a:rPr>
              <a:t>Suggest to your students that the majority of people who purchase computers do so because of software. They want to email, or type letters. Nearly every reason given to purchase a computer is based on software needs.</a:t>
            </a:r>
            <a:r>
              <a:rPr lang="en-US" altLang="en-US"/>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5679DB-4A7A-7257-53C7-822046D0BDF5}"/>
              </a:ext>
            </a:extLst>
          </p:cNvPr>
          <p:cNvSpPr>
            <a:spLocks noGrp="1" noChangeArrowheads="1"/>
          </p:cNvSpPr>
          <p:nvPr>
            <p:ph type="sldNum" sz="quarter" idx="5"/>
          </p:nvPr>
        </p:nvSpPr>
        <p:spPr>
          <a:ln/>
        </p:spPr>
        <p:txBody>
          <a:bodyPr/>
          <a:lstStyle/>
          <a:p>
            <a:fld id="{F0508B5C-A4D6-4A5C-95F9-449559BABC38}" type="slidenum">
              <a:rPr lang="en-US" altLang="en-US"/>
              <a:pPr/>
              <a:t>5</a:t>
            </a:fld>
            <a:endParaRPr lang="en-US" altLang="en-US"/>
          </a:p>
        </p:txBody>
      </p:sp>
      <p:sp>
        <p:nvSpPr>
          <p:cNvPr id="12290" name="Rectangle 2">
            <a:extLst>
              <a:ext uri="{FF2B5EF4-FFF2-40B4-BE49-F238E27FC236}">
                <a16:creationId xmlns:a16="http://schemas.microsoft.com/office/drawing/2014/main" id="{D396F43B-8063-C769-A0CF-F20127E8CD42}"/>
              </a:ext>
            </a:extLst>
          </p:cNvPr>
          <p:cNvSpPr>
            <a:spLocks noRot="1" noChangeArrowheads="1" noTextEdit="1"/>
          </p:cNvSpPr>
          <p:nvPr>
            <p:ph type="sldImg"/>
          </p:nvPr>
        </p:nvSpPr>
        <p:spPr>
          <a:ln/>
        </p:spPr>
      </p:sp>
      <p:sp>
        <p:nvSpPr>
          <p:cNvPr id="12291" name="Rectangle 3">
            <a:extLst>
              <a:ext uri="{FF2B5EF4-FFF2-40B4-BE49-F238E27FC236}">
                <a16:creationId xmlns:a16="http://schemas.microsoft.com/office/drawing/2014/main" id="{BBC83B71-7682-449B-9B46-E12003AFEF5B}"/>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ea typeface="Times" panose="02020603050405020304" pitchFamily="18" charset="0"/>
                <a:cs typeface="Times" panose="02020603050405020304" pitchFamily="18" charset="0"/>
              </a:rPr>
              <a:t>A good exercise to relate the importance of making data meaningful is to list some random numbers on the board. Then ask what they mean. Without a title, the numbers have no meaning. Once a title is presented, the numbers make sense.</a:t>
            </a:r>
            <a:r>
              <a:rPr lang="en-US" alt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657FB4-1B6A-8B3F-5F3C-214CC32101DA}"/>
              </a:ext>
            </a:extLst>
          </p:cNvPr>
          <p:cNvSpPr>
            <a:spLocks noGrp="1" noChangeArrowheads="1"/>
          </p:cNvSpPr>
          <p:nvPr>
            <p:ph type="sldNum" sz="quarter" idx="5"/>
          </p:nvPr>
        </p:nvSpPr>
        <p:spPr>
          <a:ln/>
        </p:spPr>
        <p:txBody>
          <a:bodyPr/>
          <a:lstStyle/>
          <a:p>
            <a:fld id="{255DAA1F-AC5C-4D3F-9044-B1F1B1900BCF}" type="slidenum">
              <a:rPr lang="en-US" altLang="en-US"/>
              <a:pPr/>
              <a:t>6</a:t>
            </a:fld>
            <a:endParaRPr lang="en-US" altLang="en-US"/>
          </a:p>
        </p:txBody>
      </p:sp>
      <p:sp>
        <p:nvSpPr>
          <p:cNvPr id="14338" name="Rectangle 2">
            <a:extLst>
              <a:ext uri="{FF2B5EF4-FFF2-40B4-BE49-F238E27FC236}">
                <a16:creationId xmlns:a16="http://schemas.microsoft.com/office/drawing/2014/main" id="{A9253C16-3EF1-ACA8-AA45-B3CC5FE93265}"/>
              </a:ext>
            </a:extLst>
          </p:cNvPr>
          <p:cNvSpPr>
            <a:spLocks noRot="1" noChangeArrowheads="1" noTextEdit="1"/>
          </p:cNvSpPr>
          <p:nvPr>
            <p:ph type="sldImg"/>
          </p:nvPr>
        </p:nvSpPr>
        <p:spPr>
          <a:ln/>
        </p:spPr>
      </p:sp>
      <p:sp>
        <p:nvSpPr>
          <p:cNvPr id="14339" name="Rectangle 3">
            <a:extLst>
              <a:ext uri="{FF2B5EF4-FFF2-40B4-BE49-F238E27FC236}">
                <a16:creationId xmlns:a16="http://schemas.microsoft.com/office/drawing/2014/main" id="{0B0E84EF-89EA-436E-FE2D-35A5E9AD0EB1}"/>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ea typeface="Times" panose="02020603050405020304" pitchFamily="18" charset="0"/>
                <a:cs typeface="Times" panose="02020603050405020304" pitchFamily="18" charset="0"/>
              </a:rPr>
              <a:t>It is helpful to walk through a simple program to demonstrate the cycle. I often use a simple arithmetic problem to show this cycle.</a:t>
            </a:r>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42DE4C-D646-1E1B-30EB-98BD12609FEA}"/>
              </a:ext>
            </a:extLst>
          </p:cNvPr>
          <p:cNvSpPr>
            <a:spLocks noGrp="1" noChangeArrowheads="1"/>
          </p:cNvSpPr>
          <p:nvPr>
            <p:ph type="sldNum" sz="quarter" idx="5"/>
          </p:nvPr>
        </p:nvSpPr>
        <p:spPr>
          <a:ln/>
        </p:spPr>
        <p:txBody>
          <a:bodyPr/>
          <a:lstStyle/>
          <a:p>
            <a:fld id="{31507D1D-CF9D-4B7A-908C-7E78E6B5ADF2}" type="slidenum">
              <a:rPr lang="en-US" altLang="en-US"/>
              <a:pPr/>
              <a:t>8</a:t>
            </a:fld>
            <a:endParaRPr lang="en-US" altLang="en-US"/>
          </a:p>
        </p:txBody>
      </p:sp>
      <p:sp>
        <p:nvSpPr>
          <p:cNvPr id="17410" name="Rectangle 2">
            <a:extLst>
              <a:ext uri="{FF2B5EF4-FFF2-40B4-BE49-F238E27FC236}">
                <a16:creationId xmlns:a16="http://schemas.microsoft.com/office/drawing/2014/main" id="{D07DBCBB-33A6-A939-692A-5C9472BEE226}"/>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0D611647-61E0-CB09-1C59-C4627B8BA623}"/>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cs typeface="Times New Roman" panose="02020603050405020304" pitchFamily="18" charset="0"/>
              </a:rPr>
              <a:t>The interaction between a CPU and secondary processors is much like the interaction between a boss and subordinate. The boss tells the subordinate what to do but not necessarily how to accomplish the task. The subordinate only bothers the boss when guidance or more data is needed.</a:t>
            </a:r>
          </a:p>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F23333-1910-DFB2-6487-7CC4CB6C8C15}"/>
              </a:ext>
            </a:extLst>
          </p:cNvPr>
          <p:cNvSpPr>
            <a:spLocks noGrp="1" noChangeArrowheads="1"/>
          </p:cNvSpPr>
          <p:nvPr>
            <p:ph type="sldNum" sz="quarter" idx="5"/>
          </p:nvPr>
        </p:nvSpPr>
        <p:spPr>
          <a:ln/>
        </p:spPr>
        <p:txBody>
          <a:bodyPr/>
          <a:lstStyle/>
          <a:p>
            <a:fld id="{E3135319-A21D-412B-A4F7-B92B88682D68}" type="slidenum">
              <a:rPr lang="en-US" altLang="en-US"/>
              <a:pPr/>
              <a:t>9</a:t>
            </a:fld>
            <a:endParaRPr lang="en-US" altLang="en-US"/>
          </a:p>
        </p:txBody>
      </p:sp>
      <p:sp>
        <p:nvSpPr>
          <p:cNvPr id="19458" name="Rectangle 2">
            <a:extLst>
              <a:ext uri="{FF2B5EF4-FFF2-40B4-BE49-F238E27FC236}">
                <a16:creationId xmlns:a16="http://schemas.microsoft.com/office/drawing/2014/main" id="{C6CCDB14-312F-3F30-612F-89783A456D2E}"/>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F67AA751-FC50-7C14-D2EB-9D47F81E115A}"/>
              </a:ext>
            </a:extLst>
          </p:cNvPr>
          <p:cNvSpPr>
            <a:spLocks noGrp="1" noChangeArrowheads="1"/>
          </p:cNvSpPr>
          <p:nvPr>
            <p:ph type="body" idx="1"/>
          </p:nvPr>
        </p:nvSpPr>
        <p:spPr/>
        <p:txBody>
          <a:bodyPr/>
          <a:lstStyle/>
          <a:p>
            <a:r>
              <a:rPr lang="en-US" altLang="en-US" b="1" i="1">
                <a:cs typeface="Times New Roman" panose="02020603050405020304" pitchFamily="18" charset="0"/>
              </a:rPr>
              <a:t>Insider information</a:t>
            </a:r>
          </a:p>
          <a:p>
            <a:r>
              <a:rPr lang="en-US" altLang="en-US">
                <a:ea typeface="Times" panose="02020603050405020304" pitchFamily="18" charset="0"/>
                <a:cs typeface="Times" panose="02020603050405020304" pitchFamily="18" charset="0"/>
              </a:rPr>
              <a:t>Intel, the manufacturer of popular CPUs, originally made RAM for mainframe and minicomputers. Today Kingston is a leading RAM manufacturer.</a:t>
            </a:r>
            <a:r>
              <a:rPr lang="en-US" altLang="en-US"/>
              <a:t> </a:t>
            </a:r>
          </a:p>
          <a:p>
            <a:endParaRPr lang="en-US" altLang="en-US"/>
          </a:p>
          <a:p>
            <a:r>
              <a:rPr lang="en-US" altLang="en-US">
                <a:ea typeface="Times" panose="02020603050405020304" pitchFamily="18" charset="0"/>
                <a:cs typeface="Times" panose="02020603050405020304" pitchFamily="18" charset="0"/>
              </a:rPr>
              <a:t>Chapter 5 discusses ROM and the BIOS. Refer your students to this chapter if they desire more information.</a:t>
            </a:r>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29CCBD-42BA-0132-2000-A281A62FCD60}"/>
              </a:ext>
            </a:extLst>
          </p:cNvPr>
          <p:cNvSpPr>
            <a:spLocks noGrp="1" noChangeArrowheads="1"/>
          </p:cNvSpPr>
          <p:nvPr>
            <p:ph type="sldNum" sz="quarter" idx="5"/>
          </p:nvPr>
        </p:nvSpPr>
        <p:spPr>
          <a:ln/>
        </p:spPr>
        <p:txBody>
          <a:bodyPr/>
          <a:lstStyle/>
          <a:p>
            <a:fld id="{5E1FD8A1-28D3-4B60-9287-5E29666D35F1}" type="slidenum">
              <a:rPr lang="en-US" altLang="en-US"/>
              <a:pPr/>
              <a:t>10</a:t>
            </a:fld>
            <a:endParaRPr lang="en-US" altLang="en-US"/>
          </a:p>
        </p:txBody>
      </p:sp>
      <p:sp>
        <p:nvSpPr>
          <p:cNvPr id="21506" name="Rectangle 2">
            <a:extLst>
              <a:ext uri="{FF2B5EF4-FFF2-40B4-BE49-F238E27FC236}">
                <a16:creationId xmlns:a16="http://schemas.microsoft.com/office/drawing/2014/main" id="{D2CDA746-346F-280A-703C-50AED7250BBA}"/>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F6AD546D-84F9-C617-CCE8-F17C1CA6199A}"/>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ea typeface="Times" panose="02020603050405020304" pitchFamily="18" charset="0"/>
                <a:cs typeface="Times" panose="02020603050405020304" pitchFamily="18" charset="0"/>
              </a:rPr>
              <a:t>It is helpful to have examples of input and output devices in class. Stories of obscure input output devices are typically well received by the students.</a:t>
            </a:r>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7FBE38-AD24-0FC9-BB1E-7C6915444733}"/>
              </a:ext>
            </a:extLst>
          </p:cNvPr>
          <p:cNvSpPr>
            <a:spLocks noGrp="1" noChangeArrowheads="1"/>
          </p:cNvSpPr>
          <p:nvPr>
            <p:ph type="sldNum" sz="quarter" idx="5"/>
          </p:nvPr>
        </p:nvSpPr>
        <p:spPr>
          <a:ln/>
        </p:spPr>
        <p:txBody>
          <a:bodyPr/>
          <a:lstStyle/>
          <a:p>
            <a:fld id="{5A6E3A1A-FC23-4991-AB60-0A4A61E5197D}" type="slidenum">
              <a:rPr lang="en-US" altLang="en-US"/>
              <a:pPr/>
              <a:t>11</a:t>
            </a:fld>
            <a:endParaRPr lang="en-US" altLang="en-US"/>
          </a:p>
        </p:txBody>
      </p:sp>
      <p:sp>
        <p:nvSpPr>
          <p:cNvPr id="23554" name="Rectangle 2">
            <a:extLst>
              <a:ext uri="{FF2B5EF4-FFF2-40B4-BE49-F238E27FC236}">
                <a16:creationId xmlns:a16="http://schemas.microsoft.com/office/drawing/2014/main" id="{597F604A-5546-C734-3980-9C81513E3421}"/>
              </a:ext>
            </a:extLst>
          </p:cNvPr>
          <p:cNvSpPr>
            <a:spLocks noRot="1" noChangeArrowheads="1" noTextEdit="1"/>
          </p:cNvSpPr>
          <p:nvPr>
            <p:ph type="sldImg"/>
          </p:nvPr>
        </p:nvSpPr>
        <p:spPr>
          <a:ln/>
        </p:spPr>
      </p:sp>
      <p:sp>
        <p:nvSpPr>
          <p:cNvPr id="23555" name="Rectangle 3">
            <a:extLst>
              <a:ext uri="{FF2B5EF4-FFF2-40B4-BE49-F238E27FC236}">
                <a16:creationId xmlns:a16="http://schemas.microsoft.com/office/drawing/2014/main" id="{B19BC4F5-308B-140C-653D-A760F09CDE1B}"/>
              </a:ext>
            </a:extLst>
          </p:cNvPr>
          <p:cNvSpPr>
            <a:spLocks noGrp="1" noChangeArrowheads="1"/>
          </p:cNvSpPr>
          <p:nvPr>
            <p:ph type="body" idx="1"/>
          </p:nvPr>
        </p:nvSpPr>
        <p:spPr/>
        <p:txBody>
          <a:bodyPr/>
          <a:lstStyle/>
          <a:p>
            <a:r>
              <a:rPr lang="en-US" altLang="en-US" b="1" i="1">
                <a:cs typeface="Times New Roman" panose="02020603050405020304" pitchFamily="18" charset="0"/>
              </a:rPr>
              <a:t>Insider information</a:t>
            </a:r>
          </a:p>
          <a:p>
            <a:r>
              <a:rPr lang="en-US" altLang="en-US">
                <a:ea typeface="Times" panose="02020603050405020304" pitchFamily="18" charset="0"/>
                <a:cs typeface="Times" panose="02020603050405020304" pitchFamily="18" charset="0"/>
              </a:rPr>
              <a:t>A new CD technology is emerging. A shorter wavelength blue laser beam is being used to burn CD’s. This allows more data to be saved on a disk. The technology is in it’s infancy but should be mature in the near future.</a:t>
            </a:r>
            <a:r>
              <a:rPr lang="en-US" altLang="en-US"/>
              <a:t> </a:t>
            </a:r>
          </a:p>
          <a:p>
            <a:endParaRPr lang="en-US" altLang="en-US"/>
          </a:p>
          <a:p>
            <a:r>
              <a:rPr lang="en-US" altLang="en-US">
                <a:ea typeface="Times" panose="02020603050405020304" pitchFamily="18" charset="0"/>
                <a:cs typeface="Times" panose="02020603050405020304" pitchFamily="18" charset="0"/>
              </a:rPr>
              <a:t>Chapter 11 of the text provides more detail regarding storage devices.</a:t>
            </a:r>
            <a:r>
              <a:rPr lang="en-US" altLang="en-US"/>
              <a:t> </a:t>
            </a:r>
          </a:p>
          <a:p>
            <a:endParaRPr lang="en-US" altLang="en-US"/>
          </a:p>
          <a:p>
            <a:r>
              <a:rPr lang="en-US" altLang="en-US">
                <a:ea typeface="Times" panose="02020603050405020304" pitchFamily="18" charset="0"/>
                <a:cs typeface="Times" panose="02020603050405020304" pitchFamily="18" charset="0"/>
              </a:rPr>
              <a:t>DVD writers are available for purchase. They have not been standardized yet. Several competing formats are vying for acceptance. Of these, the DVD+RW seems to have the strongest support.</a:t>
            </a:r>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76D607-FEAD-AE61-C28C-48652C0A1D29}"/>
              </a:ext>
            </a:extLst>
          </p:cNvPr>
          <p:cNvSpPr>
            <a:spLocks noGrp="1" noChangeArrowheads="1"/>
          </p:cNvSpPr>
          <p:nvPr>
            <p:ph type="sldNum" sz="quarter" idx="5"/>
          </p:nvPr>
        </p:nvSpPr>
        <p:spPr>
          <a:ln/>
        </p:spPr>
        <p:txBody>
          <a:bodyPr/>
          <a:lstStyle/>
          <a:p>
            <a:fld id="{900D6973-7659-4E99-AFAE-1B2770ECA057}" type="slidenum">
              <a:rPr lang="en-US" altLang="en-US"/>
              <a:pPr/>
              <a:t>15</a:t>
            </a:fld>
            <a:endParaRPr lang="en-US" altLang="en-US"/>
          </a:p>
        </p:txBody>
      </p:sp>
      <p:sp>
        <p:nvSpPr>
          <p:cNvPr id="28674" name="Rectangle 2">
            <a:extLst>
              <a:ext uri="{FF2B5EF4-FFF2-40B4-BE49-F238E27FC236}">
                <a16:creationId xmlns:a16="http://schemas.microsoft.com/office/drawing/2014/main" id="{CAD3AF46-EEC4-45CB-35E5-5A3B42B7EBC8}"/>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6A99DD92-0C21-6361-9ECC-9B731B821805}"/>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ea typeface="Times" panose="02020603050405020304" pitchFamily="18" charset="0"/>
                <a:cs typeface="Times" panose="02020603050405020304" pitchFamily="18" charset="0"/>
              </a:rPr>
              <a:t>Chapter 5 in the text explores data processing in greater detail.</a:t>
            </a:r>
            <a:r>
              <a:rPr lang="en-US" altLang="en-US"/>
              <a:t> </a:t>
            </a:r>
          </a:p>
          <a:p>
            <a:endParaRPr lang="en-US" altLang="en-US"/>
          </a:p>
          <a:p>
            <a:r>
              <a:rPr lang="en-US" altLang="en-US"/>
              <a:t>Figure 1B.5 shows data in binary format.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15E31E-29DD-80A9-0DD1-BE1F58340448}"/>
              </a:ext>
            </a:extLst>
          </p:cNvPr>
          <p:cNvSpPr>
            <a:spLocks noGrp="1" noChangeArrowheads="1"/>
          </p:cNvSpPr>
          <p:nvPr>
            <p:ph type="sldNum" sz="quarter" idx="5"/>
          </p:nvPr>
        </p:nvSpPr>
        <p:spPr>
          <a:ln/>
        </p:spPr>
        <p:txBody>
          <a:bodyPr/>
          <a:lstStyle/>
          <a:p>
            <a:fld id="{7AD25040-9203-4DE4-B362-8A196636826E}" type="slidenum">
              <a:rPr lang="en-US" altLang="en-US"/>
              <a:pPr/>
              <a:t>16</a:t>
            </a:fld>
            <a:endParaRPr lang="en-US" altLang="en-US"/>
          </a:p>
        </p:txBody>
      </p:sp>
      <p:sp>
        <p:nvSpPr>
          <p:cNvPr id="30722" name="Rectangle 2">
            <a:extLst>
              <a:ext uri="{FF2B5EF4-FFF2-40B4-BE49-F238E27FC236}">
                <a16:creationId xmlns:a16="http://schemas.microsoft.com/office/drawing/2014/main" id="{BDC54404-161D-DCE9-4573-FBF5EC0CE884}"/>
              </a:ext>
            </a:extLst>
          </p:cNvPr>
          <p:cNvSpPr>
            <a:spLocks noRot="1" noChangeArrowheads="1" noTextEdit="1"/>
          </p:cNvSpPr>
          <p:nvPr>
            <p:ph type="sldImg"/>
          </p:nvPr>
        </p:nvSpPr>
        <p:spPr>
          <a:ln/>
        </p:spPr>
      </p:sp>
      <p:sp>
        <p:nvSpPr>
          <p:cNvPr id="30723" name="Rectangle 3">
            <a:extLst>
              <a:ext uri="{FF2B5EF4-FFF2-40B4-BE49-F238E27FC236}">
                <a16:creationId xmlns:a16="http://schemas.microsoft.com/office/drawing/2014/main" id="{1B912A47-6850-6A4A-E786-483706B71268}"/>
              </a:ext>
            </a:extLst>
          </p:cNvPr>
          <p:cNvSpPr>
            <a:spLocks noGrp="1" noChangeArrowheads="1"/>
          </p:cNvSpPr>
          <p:nvPr>
            <p:ph type="body" idx="1"/>
          </p:nvPr>
        </p:nvSpPr>
        <p:spPr/>
        <p:txBody>
          <a:bodyPr/>
          <a:lstStyle/>
          <a:p>
            <a:r>
              <a:rPr lang="en-US" altLang="en-US" b="1" i="1">
                <a:cs typeface="Times New Roman" panose="02020603050405020304" pitchFamily="18" charset="0"/>
              </a:rPr>
              <a:t>Teaching tip</a:t>
            </a:r>
          </a:p>
          <a:p>
            <a:r>
              <a:rPr lang="en-US" altLang="en-US">
                <a:ea typeface="Times" panose="02020603050405020304" pitchFamily="18" charset="0"/>
                <a:cs typeface="Times" panose="02020603050405020304" pitchFamily="18" charset="0"/>
              </a:rPr>
              <a:t>Most computer problems are caused by user error. Given this fact, it is fun here to teach the student the acronym PEBKAC the Problem Exists Between Keyboard And Chair. A little humor can break up the lecture monotony.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7668EF14-3AAF-58FB-8A7F-D3C132938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5" name="Rectangle 3">
            <a:extLst>
              <a:ext uri="{FF2B5EF4-FFF2-40B4-BE49-F238E27FC236}">
                <a16:creationId xmlns:a16="http://schemas.microsoft.com/office/drawing/2014/main" id="{2C21DE37-02C1-0805-2656-10CBFE3367AF}"/>
              </a:ext>
            </a:extLst>
          </p:cNvPr>
          <p:cNvSpPr>
            <a:spLocks noGrp="1" noChangeArrowheads="1"/>
          </p:cNvSpPr>
          <p:nvPr>
            <p:ph type="ctrTitle"/>
          </p:nvPr>
        </p:nvSpPr>
        <p:spPr>
          <a:xfrm>
            <a:off x="2209800" y="0"/>
            <a:ext cx="5410200" cy="12954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defRPr>
            </a:lvl1pPr>
          </a:lstStyle>
          <a:p>
            <a:pPr lvl="0"/>
            <a:r>
              <a:rPr lang="en-US" altLang="en-US" noProof="0"/>
              <a:t>Master title style</a:t>
            </a:r>
          </a:p>
        </p:txBody>
      </p:sp>
      <p:sp>
        <p:nvSpPr>
          <p:cNvPr id="3076" name="Rectangle 4">
            <a:extLst>
              <a:ext uri="{FF2B5EF4-FFF2-40B4-BE49-F238E27FC236}">
                <a16:creationId xmlns:a16="http://schemas.microsoft.com/office/drawing/2014/main" id="{CD911F3D-1B03-EAA1-3731-F67B138F7F2B}"/>
              </a:ext>
            </a:extLst>
          </p:cNvPr>
          <p:cNvSpPr>
            <a:spLocks noGrp="1" noChangeArrowheads="1"/>
          </p:cNvSpPr>
          <p:nvPr>
            <p:ph type="subTitle" idx="1"/>
          </p:nvPr>
        </p:nvSpPr>
        <p:spPr>
          <a:xfrm>
            <a:off x="1066800" y="1524000"/>
            <a:ext cx="7772400" cy="4114800"/>
          </a:xfrm>
          <a:effectLst>
            <a:outerShdw dist="35921" dir="2700000" algn="ctr" rotWithShape="0">
              <a:schemeClr val="bg2"/>
            </a:outerShdw>
          </a:effectLst>
        </p:spPr>
        <p:txBody>
          <a:bodyPr anchor="ctr" anchorCtr="1"/>
          <a:lstStyle>
            <a:lvl1pPr marL="0" indent="0" algn="ctr">
              <a:buFontTx/>
              <a:buNone/>
              <a:defRPr sz="5400">
                <a:solidFill>
                  <a:schemeClr val="bg1"/>
                </a:solidFill>
              </a:defRPr>
            </a:lvl1pPr>
          </a:lstStyle>
          <a:p>
            <a:pPr lvl="0"/>
            <a:r>
              <a:rPr lang="en-US" altLang="en-US" noProof="0"/>
              <a:t>Click to edit Master subtitle style</a:t>
            </a:r>
          </a:p>
        </p:txBody>
      </p:sp>
      <p:sp>
        <p:nvSpPr>
          <p:cNvPr id="3082" name="Rectangle 10">
            <a:extLst>
              <a:ext uri="{FF2B5EF4-FFF2-40B4-BE49-F238E27FC236}">
                <a16:creationId xmlns:a16="http://schemas.microsoft.com/office/drawing/2014/main" id="{3800AC99-07E0-237E-6B3C-E66493A85A03}"/>
              </a:ext>
            </a:extLst>
          </p:cNvPr>
          <p:cNvSpPr>
            <a:spLocks noChangeArrowheads="1"/>
          </p:cNvSpPr>
          <p:nvPr/>
        </p:nvSpPr>
        <p:spPr bwMode="auto">
          <a:xfrm>
            <a:off x="3733800" y="6477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eaLnBrk="0" hangingPunct="0">
              <a:spcBef>
                <a:spcPct val="50000"/>
              </a:spcBef>
            </a:pPr>
            <a:r>
              <a:rPr lang="en-US" altLang="en-US" sz="1200" b="1" i="1">
                <a:solidFill>
                  <a:schemeClr val="bg1"/>
                </a:solidFill>
                <a:effectLst/>
                <a:latin typeface="Book Antiqua" panose="020F0502020204030204" pitchFamily="18" charset="0"/>
              </a:rPr>
              <a:t>Copyright</a:t>
            </a:r>
            <a:r>
              <a:rPr lang="en-US" altLang="en-US" sz="1200">
                <a:solidFill>
                  <a:schemeClr val="bg1"/>
                </a:solidFill>
                <a:effectLst/>
                <a:latin typeface="Book Antiqua" panose="020F0502020204030204" pitchFamily="18" charset="0"/>
              </a:rPr>
              <a:t> </a:t>
            </a:r>
            <a:r>
              <a:rPr lang="en-US" altLang="en-US" sz="1200" b="1" i="1">
                <a:solidFill>
                  <a:schemeClr val="bg1"/>
                </a:solidFill>
                <a:effectLst/>
                <a:latin typeface="Book Antiqua" panose="020F0502020204030204" pitchFamily="18" charset="0"/>
              </a:rPr>
              <a:t>© 2006 by The McGraw-Hill Companies, Inc. All rights reserved.</a:t>
            </a:r>
          </a:p>
        </p:txBody>
      </p:sp>
      <p:sp>
        <p:nvSpPr>
          <p:cNvPr id="3083" name="Rectangle 11">
            <a:extLst>
              <a:ext uri="{FF2B5EF4-FFF2-40B4-BE49-F238E27FC236}">
                <a16:creationId xmlns:a16="http://schemas.microsoft.com/office/drawing/2014/main" id="{AA885999-B559-299C-00F6-D98587CEB9BD}"/>
              </a:ext>
            </a:extLst>
          </p:cNvPr>
          <p:cNvSpPr>
            <a:spLocks noChangeArrowheads="1"/>
          </p:cNvSpPr>
          <p:nvPr/>
        </p:nvSpPr>
        <p:spPr bwMode="auto">
          <a:xfrm>
            <a:off x="1066800" y="6477000"/>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ltLang="en-US" sz="1200" b="1" i="1">
                <a:solidFill>
                  <a:srgbClr val="F6F2EA"/>
                </a:solidFill>
                <a:effectLst/>
                <a:latin typeface="Book Antiqua" panose="020F0502020204030204" pitchFamily="18" charset="0"/>
              </a:rPr>
              <a:t>McGraw-Hill Technology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47B2-B25B-D1FA-971B-8AD179C5DF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450CF-5DCD-599B-4B2C-950B67D53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F97D802B-21D7-5526-7E74-B9CECE2E75FD}"/>
              </a:ext>
            </a:extLst>
          </p:cNvPr>
          <p:cNvSpPr>
            <a:spLocks noGrp="1"/>
          </p:cNvSpPr>
          <p:nvPr>
            <p:ph type="sldNum" sz="quarter" idx="10"/>
          </p:nvPr>
        </p:nvSpPr>
        <p:spPr/>
        <p:txBody>
          <a:bodyPr/>
          <a:lstStyle>
            <a:lvl1pPr>
              <a:defRPr/>
            </a:lvl1pPr>
          </a:lstStyle>
          <a:p>
            <a:r>
              <a:rPr lang="en-US" altLang="en-US"/>
              <a:t>1B-</a:t>
            </a:r>
            <a:fld id="{D99952E2-DFBD-4499-BF2A-C7748A242F11}" type="slidenum">
              <a:rPr lang="en-US" altLang="en-US"/>
              <a:pPr/>
              <a:t>‹#›</a:t>
            </a:fld>
            <a:endParaRPr lang="en-US" altLang="en-US"/>
          </a:p>
        </p:txBody>
      </p:sp>
    </p:spTree>
    <p:extLst>
      <p:ext uri="{BB962C8B-B14F-4D97-AF65-F5344CB8AC3E}">
        <p14:creationId xmlns:p14="http://schemas.microsoft.com/office/powerpoint/2010/main" val="3704349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B93F0-26DB-45B3-52E0-275B0618D30F}"/>
              </a:ext>
            </a:extLst>
          </p:cNvPr>
          <p:cNvSpPr>
            <a:spLocks noGrp="1"/>
          </p:cNvSpPr>
          <p:nvPr>
            <p:ph type="title" orient="vert"/>
          </p:nvPr>
        </p:nvSpPr>
        <p:spPr>
          <a:xfrm>
            <a:off x="6819900" y="152400"/>
            <a:ext cx="2171700" cy="65532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88F55B-54DD-93FE-FFE4-58FF55216BC0}"/>
              </a:ext>
            </a:extLst>
          </p:cNvPr>
          <p:cNvSpPr>
            <a:spLocks noGrp="1"/>
          </p:cNvSpPr>
          <p:nvPr>
            <p:ph type="body" orient="vert" idx="1"/>
          </p:nvPr>
        </p:nvSpPr>
        <p:spPr>
          <a:xfrm>
            <a:off x="304800" y="152400"/>
            <a:ext cx="63627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F3EB1A25-D870-8C06-452F-1291CA153AFD}"/>
              </a:ext>
            </a:extLst>
          </p:cNvPr>
          <p:cNvSpPr>
            <a:spLocks noGrp="1"/>
          </p:cNvSpPr>
          <p:nvPr>
            <p:ph type="sldNum" sz="quarter" idx="10"/>
          </p:nvPr>
        </p:nvSpPr>
        <p:spPr/>
        <p:txBody>
          <a:bodyPr/>
          <a:lstStyle>
            <a:lvl1pPr>
              <a:defRPr/>
            </a:lvl1pPr>
          </a:lstStyle>
          <a:p>
            <a:r>
              <a:rPr lang="en-US" altLang="en-US"/>
              <a:t>1B-</a:t>
            </a:r>
            <a:fld id="{E57BD43A-822B-4C19-81AA-41AFE9305847}" type="slidenum">
              <a:rPr lang="en-US" altLang="en-US"/>
              <a:pPr/>
              <a:t>‹#›</a:t>
            </a:fld>
            <a:endParaRPr lang="en-US" altLang="en-US"/>
          </a:p>
        </p:txBody>
      </p:sp>
    </p:spTree>
    <p:extLst>
      <p:ext uri="{BB962C8B-B14F-4D97-AF65-F5344CB8AC3E}">
        <p14:creationId xmlns:p14="http://schemas.microsoft.com/office/powerpoint/2010/main" val="175181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84D4-06EF-531A-C046-1C35062D91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5C4B5-A237-7837-D36E-FC586A06A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D2021CE2-CD7E-822A-10FD-C9959DAD8388}"/>
              </a:ext>
            </a:extLst>
          </p:cNvPr>
          <p:cNvSpPr>
            <a:spLocks noGrp="1"/>
          </p:cNvSpPr>
          <p:nvPr>
            <p:ph type="sldNum" sz="quarter" idx="10"/>
          </p:nvPr>
        </p:nvSpPr>
        <p:spPr/>
        <p:txBody>
          <a:bodyPr/>
          <a:lstStyle>
            <a:lvl1pPr>
              <a:defRPr/>
            </a:lvl1pPr>
          </a:lstStyle>
          <a:p>
            <a:r>
              <a:rPr lang="en-US" altLang="en-US"/>
              <a:t>1B-</a:t>
            </a:r>
            <a:fld id="{A6C7B236-48E2-44B2-9E5B-E7751136A72E}" type="slidenum">
              <a:rPr lang="en-US" altLang="en-US"/>
              <a:pPr/>
              <a:t>‹#›</a:t>
            </a:fld>
            <a:endParaRPr lang="en-US" altLang="en-US"/>
          </a:p>
        </p:txBody>
      </p:sp>
    </p:spTree>
    <p:extLst>
      <p:ext uri="{BB962C8B-B14F-4D97-AF65-F5344CB8AC3E}">
        <p14:creationId xmlns:p14="http://schemas.microsoft.com/office/powerpoint/2010/main" val="3251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92A-9AA5-3033-1708-A004377E136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A90DEF-E36D-6A9A-4AE5-6ECEA59C6D8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9AEA0C98-5415-21B9-B5CC-7F18083E1259}"/>
              </a:ext>
            </a:extLst>
          </p:cNvPr>
          <p:cNvSpPr>
            <a:spLocks noGrp="1"/>
          </p:cNvSpPr>
          <p:nvPr>
            <p:ph type="sldNum" sz="quarter" idx="10"/>
          </p:nvPr>
        </p:nvSpPr>
        <p:spPr/>
        <p:txBody>
          <a:bodyPr/>
          <a:lstStyle>
            <a:lvl1pPr>
              <a:defRPr/>
            </a:lvl1pPr>
          </a:lstStyle>
          <a:p>
            <a:r>
              <a:rPr lang="en-US" altLang="en-US"/>
              <a:t>1B-</a:t>
            </a:r>
            <a:fld id="{445A9A8B-1357-48D0-BC02-3922ACB6CC29}" type="slidenum">
              <a:rPr lang="en-US" altLang="en-US"/>
              <a:pPr/>
              <a:t>‹#›</a:t>
            </a:fld>
            <a:endParaRPr lang="en-US" altLang="en-US"/>
          </a:p>
        </p:txBody>
      </p:sp>
    </p:spTree>
    <p:extLst>
      <p:ext uri="{BB962C8B-B14F-4D97-AF65-F5344CB8AC3E}">
        <p14:creationId xmlns:p14="http://schemas.microsoft.com/office/powerpoint/2010/main" val="374933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8A5E-CDCF-F436-90EE-555029F8E7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7F0E5B-60EF-843E-7E9D-FBA937DEE115}"/>
              </a:ext>
            </a:extLst>
          </p:cNvPr>
          <p:cNvSpPr>
            <a:spLocks noGrp="1"/>
          </p:cNvSpPr>
          <p:nvPr>
            <p:ph sz="half" idx="1"/>
          </p:nvPr>
        </p:nvSpPr>
        <p:spPr>
          <a:xfrm>
            <a:off x="11430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222AE5-0185-7D02-4D17-EF2A2C99A6E8}"/>
              </a:ext>
            </a:extLst>
          </p:cNvPr>
          <p:cNvSpPr>
            <a:spLocks noGrp="1"/>
          </p:cNvSpPr>
          <p:nvPr>
            <p:ph sz="half" idx="2"/>
          </p:nvPr>
        </p:nvSpPr>
        <p:spPr>
          <a:xfrm>
            <a:off x="5143500" y="1295400"/>
            <a:ext cx="38481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FB449E4C-ED59-5027-5EE7-AA64E82ED5F2}"/>
              </a:ext>
            </a:extLst>
          </p:cNvPr>
          <p:cNvSpPr>
            <a:spLocks noGrp="1"/>
          </p:cNvSpPr>
          <p:nvPr>
            <p:ph type="sldNum" sz="quarter" idx="10"/>
          </p:nvPr>
        </p:nvSpPr>
        <p:spPr/>
        <p:txBody>
          <a:bodyPr/>
          <a:lstStyle>
            <a:lvl1pPr>
              <a:defRPr/>
            </a:lvl1pPr>
          </a:lstStyle>
          <a:p>
            <a:r>
              <a:rPr lang="en-US" altLang="en-US"/>
              <a:t>1B-</a:t>
            </a:r>
            <a:fld id="{E7DB0741-E2C9-4440-85B4-916DFEAFA505}" type="slidenum">
              <a:rPr lang="en-US" altLang="en-US"/>
              <a:pPr/>
              <a:t>‹#›</a:t>
            </a:fld>
            <a:endParaRPr lang="en-US" altLang="en-US"/>
          </a:p>
        </p:txBody>
      </p:sp>
    </p:spTree>
    <p:extLst>
      <p:ext uri="{BB962C8B-B14F-4D97-AF65-F5344CB8AC3E}">
        <p14:creationId xmlns:p14="http://schemas.microsoft.com/office/powerpoint/2010/main" val="184293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4271-62A1-A2A0-DABF-6BE34A43A6DD}"/>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EB967C-E559-E296-520B-EA7F3A521A3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00B49D-9916-A92D-021A-1095C08CDA0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89DDD5-44BA-0AAF-1B00-14AE0F0162F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399924-04C3-E3AB-5951-EE67DC22BA2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1C81AE2F-4B06-1AC0-91C6-ABA32BAD8963}"/>
              </a:ext>
            </a:extLst>
          </p:cNvPr>
          <p:cNvSpPr>
            <a:spLocks noGrp="1"/>
          </p:cNvSpPr>
          <p:nvPr>
            <p:ph type="sldNum" sz="quarter" idx="10"/>
          </p:nvPr>
        </p:nvSpPr>
        <p:spPr/>
        <p:txBody>
          <a:bodyPr/>
          <a:lstStyle>
            <a:lvl1pPr>
              <a:defRPr/>
            </a:lvl1pPr>
          </a:lstStyle>
          <a:p>
            <a:r>
              <a:rPr lang="en-US" altLang="en-US"/>
              <a:t>1B-</a:t>
            </a:r>
            <a:fld id="{EA49E92F-455B-4ECD-BC41-022DBD299A22}" type="slidenum">
              <a:rPr lang="en-US" altLang="en-US"/>
              <a:pPr/>
              <a:t>‹#›</a:t>
            </a:fld>
            <a:endParaRPr lang="en-US" altLang="en-US"/>
          </a:p>
        </p:txBody>
      </p:sp>
    </p:spTree>
    <p:extLst>
      <p:ext uri="{BB962C8B-B14F-4D97-AF65-F5344CB8AC3E}">
        <p14:creationId xmlns:p14="http://schemas.microsoft.com/office/powerpoint/2010/main" val="279768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C774-555D-49AC-9F0E-C53443A9EC26}"/>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C966C397-D707-89C2-3599-C93B61146569}"/>
              </a:ext>
            </a:extLst>
          </p:cNvPr>
          <p:cNvSpPr>
            <a:spLocks noGrp="1"/>
          </p:cNvSpPr>
          <p:nvPr>
            <p:ph type="sldNum" sz="quarter" idx="10"/>
          </p:nvPr>
        </p:nvSpPr>
        <p:spPr/>
        <p:txBody>
          <a:bodyPr/>
          <a:lstStyle>
            <a:lvl1pPr>
              <a:defRPr/>
            </a:lvl1pPr>
          </a:lstStyle>
          <a:p>
            <a:r>
              <a:rPr lang="en-US" altLang="en-US"/>
              <a:t>1B-</a:t>
            </a:r>
            <a:fld id="{46DA80EE-B32D-440A-A28A-4861FB7CFC0A}" type="slidenum">
              <a:rPr lang="en-US" altLang="en-US"/>
              <a:pPr/>
              <a:t>‹#›</a:t>
            </a:fld>
            <a:endParaRPr lang="en-US" altLang="en-US"/>
          </a:p>
        </p:txBody>
      </p:sp>
    </p:spTree>
    <p:extLst>
      <p:ext uri="{BB962C8B-B14F-4D97-AF65-F5344CB8AC3E}">
        <p14:creationId xmlns:p14="http://schemas.microsoft.com/office/powerpoint/2010/main" val="44251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71942-58E8-9FBE-1D41-D08FA5958A2C}"/>
              </a:ext>
            </a:extLst>
          </p:cNvPr>
          <p:cNvSpPr>
            <a:spLocks noGrp="1"/>
          </p:cNvSpPr>
          <p:nvPr>
            <p:ph type="sldNum" sz="quarter" idx="10"/>
          </p:nvPr>
        </p:nvSpPr>
        <p:spPr/>
        <p:txBody>
          <a:bodyPr/>
          <a:lstStyle>
            <a:lvl1pPr>
              <a:defRPr/>
            </a:lvl1pPr>
          </a:lstStyle>
          <a:p>
            <a:r>
              <a:rPr lang="en-US" altLang="en-US"/>
              <a:t>1B-</a:t>
            </a:r>
            <a:fld id="{4B32119F-70CA-4315-A26C-FCF79FFB9986}" type="slidenum">
              <a:rPr lang="en-US" altLang="en-US"/>
              <a:pPr/>
              <a:t>‹#›</a:t>
            </a:fld>
            <a:endParaRPr lang="en-US" altLang="en-US"/>
          </a:p>
        </p:txBody>
      </p:sp>
    </p:spTree>
    <p:extLst>
      <p:ext uri="{BB962C8B-B14F-4D97-AF65-F5344CB8AC3E}">
        <p14:creationId xmlns:p14="http://schemas.microsoft.com/office/powerpoint/2010/main" val="266931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62C8-B766-238E-1A0A-594A0859091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3834BC-5746-1474-49E0-E43BDAF3909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32EAF8-9683-3526-38A6-6E3176EB635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171B5DB2-9723-1443-AE0A-8713D559C2F9}"/>
              </a:ext>
            </a:extLst>
          </p:cNvPr>
          <p:cNvSpPr>
            <a:spLocks noGrp="1"/>
          </p:cNvSpPr>
          <p:nvPr>
            <p:ph type="sldNum" sz="quarter" idx="10"/>
          </p:nvPr>
        </p:nvSpPr>
        <p:spPr/>
        <p:txBody>
          <a:bodyPr/>
          <a:lstStyle>
            <a:lvl1pPr>
              <a:defRPr/>
            </a:lvl1pPr>
          </a:lstStyle>
          <a:p>
            <a:r>
              <a:rPr lang="en-US" altLang="en-US"/>
              <a:t>1B-</a:t>
            </a:r>
            <a:fld id="{B839F054-3D75-436D-A1A7-DDD1B991DF37}" type="slidenum">
              <a:rPr lang="en-US" altLang="en-US"/>
              <a:pPr/>
              <a:t>‹#›</a:t>
            </a:fld>
            <a:endParaRPr lang="en-US" altLang="en-US"/>
          </a:p>
        </p:txBody>
      </p:sp>
    </p:spTree>
    <p:extLst>
      <p:ext uri="{BB962C8B-B14F-4D97-AF65-F5344CB8AC3E}">
        <p14:creationId xmlns:p14="http://schemas.microsoft.com/office/powerpoint/2010/main" val="341706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094B-58AF-28E0-48D2-F147C1FF72C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87EFB1-8280-87EA-B812-36BA37D5C4E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449ECC-01C7-DD85-40AF-94E92FDE86B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6F12F4EE-9BF5-863E-E9F2-A9C8591CA354}"/>
              </a:ext>
            </a:extLst>
          </p:cNvPr>
          <p:cNvSpPr>
            <a:spLocks noGrp="1"/>
          </p:cNvSpPr>
          <p:nvPr>
            <p:ph type="sldNum" sz="quarter" idx="10"/>
          </p:nvPr>
        </p:nvSpPr>
        <p:spPr/>
        <p:txBody>
          <a:bodyPr/>
          <a:lstStyle>
            <a:lvl1pPr>
              <a:defRPr/>
            </a:lvl1pPr>
          </a:lstStyle>
          <a:p>
            <a:r>
              <a:rPr lang="en-US" altLang="en-US"/>
              <a:t>1B-</a:t>
            </a:r>
            <a:fld id="{F1283FCA-5FFD-4A79-A3A6-DC41BCB70E4F}" type="slidenum">
              <a:rPr lang="en-US" altLang="en-US"/>
              <a:pPr/>
              <a:t>‹#›</a:t>
            </a:fld>
            <a:endParaRPr lang="en-US" altLang="en-US"/>
          </a:p>
        </p:txBody>
      </p:sp>
    </p:spTree>
    <p:extLst>
      <p:ext uri="{BB962C8B-B14F-4D97-AF65-F5344CB8AC3E}">
        <p14:creationId xmlns:p14="http://schemas.microsoft.com/office/powerpoint/2010/main" val="156361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a:extLst>
              <a:ext uri="{FF2B5EF4-FFF2-40B4-BE49-F238E27FC236}">
                <a16:creationId xmlns:a16="http://schemas.microsoft.com/office/drawing/2014/main" id="{C8C4DBA7-90E2-4A1C-8C82-B382EA7664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45283607-5787-15B6-4252-9115506E8DC0}"/>
              </a:ext>
            </a:extLst>
          </p:cNvPr>
          <p:cNvSpPr>
            <a:spLocks noGrp="1" noChangeArrowheads="1"/>
          </p:cNvSpPr>
          <p:nvPr>
            <p:ph type="title"/>
          </p:nvPr>
        </p:nvSpPr>
        <p:spPr bwMode="auto">
          <a:xfrm>
            <a:off x="304800" y="152400"/>
            <a:ext cx="8534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5400" algn="ctr" rotWithShape="0">
                    <a:schemeClr val="bg1"/>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3B4ADBE-F47A-A2AF-8C83-FB182C7B8327}"/>
              </a:ext>
            </a:extLst>
          </p:cNvPr>
          <p:cNvSpPr>
            <a:spLocks noGrp="1" noChangeArrowheads="1"/>
          </p:cNvSpPr>
          <p:nvPr>
            <p:ph type="body" idx="1"/>
          </p:nvPr>
        </p:nvSpPr>
        <p:spPr bwMode="auto">
          <a:xfrm>
            <a:off x="1143000" y="1295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a:extLst>
              <a:ext uri="{FF2B5EF4-FFF2-40B4-BE49-F238E27FC236}">
                <a16:creationId xmlns:a16="http://schemas.microsoft.com/office/drawing/2014/main" id="{C0BDBFCE-2F5A-8174-5766-EE307DBB00B6}"/>
              </a:ext>
            </a:extLst>
          </p:cNvPr>
          <p:cNvSpPr>
            <a:spLocks noGrp="1" noChangeArrowheads="1"/>
          </p:cNvSpPr>
          <p:nvPr>
            <p:ph type="sldNum" sz="quarter" idx="4"/>
          </p:nvPr>
        </p:nvSpPr>
        <p:spPr bwMode="auto">
          <a:xfrm>
            <a:off x="-1371600" y="64770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1">
                <a:solidFill>
                  <a:schemeClr val="bg1"/>
                </a:solidFill>
                <a:effectLst/>
              </a:defRPr>
            </a:lvl1pPr>
          </a:lstStyle>
          <a:p>
            <a:r>
              <a:rPr lang="en-US" altLang="en-US"/>
              <a:t>1B-</a:t>
            </a:r>
            <a:fld id="{286D972B-E86D-4720-80BE-2DCF2796926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panose="020B0604020202020204" pitchFamily="34" charset="0"/>
        </a:defRPr>
      </a:lvl2pPr>
      <a:lvl3pPr algn="ctr" rtl="0" fontAlgn="base">
        <a:spcBef>
          <a:spcPct val="0"/>
        </a:spcBef>
        <a:spcAft>
          <a:spcPct val="0"/>
        </a:spcAft>
        <a:defRPr sz="4400">
          <a:solidFill>
            <a:schemeClr val="bg1"/>
          </a:solidFill>
          <a:latin typeface="Arial" panose="020B0604020202020204" pitchFamily="34" charset="0"/>
        </a:defRPr>
      </a:lvl3pPr>
      <a:lvl4pPr algn="ctr" rtl="0" fontAlgn="base">
        <a:spcBef>
          <a:spcPct val="0"/>
        </a:spcBef>
        <a:spcAft>
          <a:spcPct val="0"/>
        </a:spcAft>
        <a:defRPr sz="4400">
          <a:solidFill>
            <a:schemeClr val="bg1"/>
          </a:solidFill>
          <a:latin typeface="Arial" panose="020B0604020202020204" pitchFamily="34" charset="0"/>
        </a:defRPr>
      </a:lvl4pPr>
      <a:lvl5pPr algn="ctr" rtl="0" fontAlgn="base">
        <a:spcBef>
          <a:spcPct val="0"/>
        </a:spcBef>
        <a:spcAft>
          <a:spcPct val="0"/>
        </a:spcAft>
        <a:defRPr sz="4400">
          <a:solidFill>
            <a:schemeClr val="bg1"/>
          </a:solidFill>
          <a:latin typeface="Arial" panose="020B0604020202020204" pitchFamily="34" charset="0"/>
        </a:defRPr>
      </a:lvl5pPr>
      <a:lvl6pPr marL="457200" algn="ctr" rtl="0" fontAlgn="base">
        <a:spcBef>
          <a:spcPct val="0"/>
        </a:spcBef>
        <a:spcAft>
          <a:spcPct val="0"/>
        </a:spcAft>
        <a:defRPr sz="4400">
          <a:solidFill>
            <a:schemeClr val="bg1"/>
          </a:solidFill>
          <a:latin typeface="Arial" panose="020B0604020202020204" pitchFamily="34" charset="0"/>
        </a:defRPr>
      </a:lvl6pPr>
      <a:lvl7pPr marL="914400" algn="ctr" rtl="0" fontAlgn="base">
        <a:spcBef>
          <a:spcPct val="0"/>
        </a:spcBef>
        <a:spcAft>
          <a:spcPct val="0"/>
        </a:spcAft>
        <a:defRPr sz="4400">
          <a:solidFill>
            <a:schemeClr val="bg1"/>
          </a:solidFill>
          <a:latin typeface="Arial" panose="020B0604020202020204" pitchFamily="34" charset="0"/>
        </a:defRPr>
      </a:lvl7pPr>
      <a:lvl8pPr marL="1371600" algn="ctr" rtl="0" fontAlgn="base">
        <a:spcBef>
          <a:spcPct val="0"/>
        </a:spcBef>
        <a:spcAft>
          <a:spcPct val="0"/>
        </a:spcAft>
        <a:defRPr sz="4400">
          <a:solidFill>
            <a:schemeClr val="bg1"/>
          </a:solidFill>
          <a:latin typeface="Arial" panose="020B0604020202020204" pitchFamily="34" charset="0"/>
        </a:defRPr>
      </a:lvl8pPr>
      <a:lvl9pPr marL="1828800" algn="ctr"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CE1DD1A8-A7C0-9AFF-D3FB-760B8A53E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149" name="Rectangle 5">
            <a:extLst>
              <a:ext uri="{FF2B5EF4-FFF2-40B4-BE49-F238E27FC236}">
                <a16:creationId xmlns:a16="http://schemas.microsoft.com/office/drawing/2014/main" id="{2B4DEAAE-3F87-E258-5F83-174C54F99B1E}"/>
              </a:ext>
            </a:extLst>
          </p:cNvPr>
          <p:cNvSpPr>
            <a:spLocks noChangeArrowheads="1"/>
          </p:cNvSpPr>
          <p:nvPr/>
        </p:nvSpPr>
        <p:spPr bwMode="auto">
          <a:xfrm>
            <a:off x="76200" y="66294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spcBef>
                <a:spcPct val="50000"/>
              </a:spcBef>
            </a:pPr>
            <a:r>
              <a:rPr lang="en-US" altLang="en-US" sz="1200" b="1" i="1">
                <a:solidFill>
                  <a:srgbClr val="F6F2EA"/>
                </a:solidFill>
                <a:effectLst/>
                <a:latin typeface="Book Antiqua" panose="020F0502020204030204" pitchFamily="18" charset="0"/>
              </a:rPr>
              <a:t>McGraw-Hill Technology Education</a:t>
            </a:r>
          </a:p>
        </p:txBody>
      </p:sp>
      <p:sp>
        <p:nvSpPr>
          <p:cNvPr id="6150" name="Rectangle 6">
            <a:extLst>
              <a:ext uri="{FF2B5EF4-FFF2-40B4-BE49-F238E27FC236}">
                <a16:creationId xmlns:a16="http://schemas.microsoft.com/office/drawing/2014/main" id="{8E9424A6-7CDF-00E5-D1FC-A35D2DCF8542}"/>
              </a:ext>
            </a:extLst>
          </p:cNvPr>
          <p:cNvSpPr>
            <a:spLocks noChangeArrowheads="1"/>
          </p:cNvSpPr>
          <p:nvPr/>
        </p:nvSpPr>
        <p:spPr bwMode="auto">
          <a:xfrm>
            <a:off x="3733800" y="6629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eaLnBrk="0" hangingPunct="0">
              <a:spcBef>
                <a:spcPct val="50000"/>
              </a:spcBef>
            </a:pPr>
            <a:r>
              <a:rPr lang="en-US" altLang="en-US" sz="1200" b="1" i="1">
                <a:solidFill>
                  <a:schemeClr val="bg1"/>
                </a:solidFill>
                <a:effectLst/>
                <a:latin typeface="Book Antiqua" panose="020F0502020204030204" pitchFamily="18" charset="0"/>
              </a:rPr>
              <a:t>Copyright</a:t>
            </a:r>
            <a:r>
              <a:rPr lang="en-US" altLang="en-US" sz="1200">
                <a:solidFill>
                  <a:schemeClr val="bg1"/>
                </a:solidFill>
                <a:effectLst/>
                <a:latin typeface="Book Antiqua" panose="020F0502020204030204" pitchFamily="18" charset="0"/>
              </a:rPr>
              <a:t> </a:t>
            </a:r>
            <a:r>
              <a:rPr lang="en-US" altLang="en-US" sz="1200" b="1" i="1">
                <a:solidFill>
                  <a:schemeClr val="bg1"/>
                </a:solidFill>
                <a:effectLst/>
                <a:latin typeface="Book Antiqua" panose="020F0502020204030204" pitchFamily="18" charset="0"/>
              </a:rPr>
              <a:t>© 2006 by The McGraw-Hill Companies,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8C620F1-C1ED-9F70-5A2C-67E6247ADA57}"/>
              </a:ext>
            </a:extLst>
          </p:cNvPr>
          <p:cNvSpPr>
            <a:spLocks noGrp="1"/>
          </p:cNvSpPr>
          <p:nvPr>
            <p:ph type="sldNum" sz="quarter" idx="10"/>
          </p:nvPr>
        </p:nvSpPr>
        <p:spPr/>
        <p:txBody>
          <a:bodyPr/>
          <a:lstStyle/>
          <a:p>
            <a:r>
              <a:rPr lang="en-US" altLang="en-US"/>
              <a:t>1B-</a:t>
            </a:r>
            <a:fld id="{01185011-48AF-4EBB-89AE-35AD14A4F497}" type="slidenum">
              <a:rPr lang="en-US" altLang="en-US"/>
              <a:pPr/>
              <a:t>10</a:t>
            </a:fld>
            <a:endParaRPr lang="en-US" altLang="en-US"/>
          </a:p>
        </p:txBody>
      </p:sp>
      <p:sp>
        <p:nvSpPr>
          <p:cNvPr id="20482" name="Rectangle 2">
            <a:extLst>
              <a:ext uri="{FF2B5EF4-FFF2-40B4-BE49-F238E27FC236}">
                <a16:creationId xmlns:a16="http://schemas.microsoft.com/office/drawing/2014/main" id="{E5AD9A0A-8825-D7A1-0F4A-24A7B63D77FD}"/>
              </a:ext>
            </a:extLst>
          </p:cNvPr>
          <p:cNvSpPr>
            <a:spLocks noGrp="1" noChangeArrowheads="1"/>
          </p:cNvSpPr>
          <p:nvPr>
            <p:ph type="title"/>
          </p:nvPr>
        </p:nvSpPr>
        <p:spPr/>
        <p:txBody>
          <a:bodyPr/>
          <a:lstStyle/>
          <a:p>
            <a:r>
              <a:rPr lang="en-US" altLang="en-US"/>
              <a:t>Essential Computer Hardware</a:t>
            </a:r>
          </a:p>
        </p:txBody>
      </p:sp>
      <p:sp>
        <p:nvSpPr>
          <p:cNvPr id="20483" name="Rectangle 3">
            <a:extLst>
              <a:ext uri="{FF2B5EF4-FFF2-40B4-BE49-F238E27FC236}">
                <a16:creationId xmlns:a16="http://schemas.microsoft.com/office/drawing/2014/main" id="{D3EA4FFE-E16B-C9A8-5A92-37A798F1E10C}"/>
              </a:ext>
            </a:extLst>
          </p:cNvPr>
          <p:cNvSpPr>
            <a:spLocks noGrp="1" noChangeArrowheads="1"/>
          </p:cNvSpPr>
          <p:nvPr>
            <p:ph type="body" idx="1"/>
          </p:nvPr>
        </p:nvSpPr>
        <p:spPr/>
        <p:txBody>
          <a:bodyPr/>
          <a:lstStyle/>
          <a:p>
            <a:r>
              <a:rPr lang="en-US" altLang="en-US"/>
              <a:t>Input and output devices</a:t>
            </a:r>
          </a:p>
          <a:p>
            <a:pPr lvl="1"/>
            <a:r>
              <a:rPr lang="en-US" altLang="en-US"/>
              <a:t>Allows the user to interact</a:t>
            </a:r>
          </a:p>
          <a:p>
            <a:pPr lvl="1"/>
            <a:r>
              <a:rPr lang="en-US" altLang="en-US"/>
              <a:t>Input devices accept data</a:t>
            </a:r>
          </a:p>
          <a:p>
            <a:pPr lvl="2"/>
            <a:r>
              <a:rPr lang="en-US" altLang="en-US"/>
              <a:t>Keyboard, mouse</a:t>
            </a:r>
          </a:p>
          <a:p>
            <a:pPr lvl="1"/>
            <a:r>
              <a:rPr lang="en-US" altLang="en-US"/>
              <a:t>Output devices deliver data</a:t>
            </a:r>
          </a:p>
          <a:p>
            <a:pPr lvl="2"/>
            <a:r>
              <a:rPr lang="en-US" altLang="en-US"/>
              <a:t>Monitor, printer, speaker</a:t>
            </a:r>
          </a:p>
          <a:p>
            <a:pPr lvl="1"/>
            <a:r>
              <a:rPr lang="en-US" altLang="en-US"/>
              <a:t>Some devices are input and output</a:t>
            </a:r>
          </a:p>
          <a:p>
            <a:pPr lvl="2"/>
            <a:r>
              <a:rPr lang="en-US" altLang="en-US"/>
              <a:t>Touch screens</a:t>
            </a:r>
          </a:p>
          <a:p>
            <a:pPr lvl="1"/>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4F8EE49-0684-6930-7E13-622CB820C68C}"/>
              </a:ext>
            </a:extLst>
          </p:cNvPr>
          <p:cNvSpPr>
            <a:spLocks noGrp="1"/>
          </p:cNvSpPr>
          <p:nvPr>
            <p:ph type="sldNum" sz="quarter" idx="10"/>
          </p:nvPr>
        </p:nvSpPr>
        <p:spPr/>
        <p:txBody>
          <a:bodyPr/>
          <a:lstStyle/>
          <a:p>
            <a:r>
              <a:rPr lang="en-US" altLang="en-US"/>
              <a:t>1B-</a:t>
            </a:r>
            <a:fld id="{FA57FFF3-D1B0-46B8-B3B2-704870E97490}" type="slidenum">
              <a:rPr lang="en-US" altLang="en-US"/>
              <a:pPr/>
              <a:t>11</a:t>
            </a:fld>
            <a:endParaRPr lang="en-US" altLang="en-US"/>
          </a:p>
        </p:txBody>
      </p:sp>
      <p:sp>
        <p:nvSpPr>
          <p:cNvPr id="22530" name="Rectangle 2">
            <a:extLst>
              <a:ext uri="{FF2B5EF4-FFF2-40B4-BE49-F238E27FC236}">
                <a16:creationId xmlns:a16="http://schemas.microsoft.com/office/drawing/2014/main" id="{6FA54DEA-FCB8-944E-6972-4D2C2195A05C}"/>
              </a:ext>
            </a:extLst>
          </p:cNvPr>
          <p:cNvSpPr>
            <a:spLocks noGrp="1" noChangeArrowheads="1"/>
          </p:cNvSpPr>
          <p:nvPr>
            <p:ph type="title"/>
          </p:nvPr>
        </p:nvSpPr>
        <p:spPr/>
        <p:txBody>
          <a:bodyPr/>
          <a:lstStyle/>
          <a:p>
            <a:r>
              <a:rPr lang="en-US" altLang="en-US"/>
              <a:t>Essential Computer Hardware</a:t>
            </a:r>
          </a:p>
        </p:txBody>
      </p:sp>
      <p:sp>
        <p:nvSpPr>
          <p:cNvPr id="22531" name="Rectangle 3">
            <a:extLst>
              <a:ext uri="{FF2B5EF4-FFF2-40B4-BE49-F238E27FC236}">
                <a16:creationId xmlns:a16="http://schemas.microsoft.com/office/drawing/2014/main" id="{A2D44F85-6336-727A-0640-7A4A08F31806}"/>
              </a:ext>
            </a:extLst>
          </p:cNvPr>
          <p:cNvSpPr>
            <a:spLocks noGrp="1" noChangeArrowheads="1"/>
          </p:cNvSpPr>
          <p:nvPr>
            <p:ph type="body" idx="1"/>
          </p:nvPr>
        </p:nvSpPr>
        <p:spPr/>
        <p:txBody>
          <a:bodyPr/>
          <a:lstStyle/>
          <a:p>
            <a:r>
              <a:rPr lang="en-US" altLang="en-US"/>
              <a:t>Storage devices</a:t>
            </a:r>
          </a:p>
          <a:p>
            <a:pPr lvl="1"/>
            <a:r>
              <a:rPr lang="en-US" altLang="en-US"/>
              <a:t>Hold data and programs permanently</a:t>
            </a:r>
          </a:p>
          <a:p>
            <a:pPr lvl="1"/>
            <a:r>
              <a:rPr lang="en-US" altLang="en-US"/>
              <a:t>Different from RAM</a:t>
            </a:r>
          </a:p>
          <a:p>
            <a:pPr lvl="1"/>
            <a:r>
              <a:rPr lang="en-US" altLang="en-US"/>
              <a:t>Magnetic storage</a:t>
            </a:r>
          </a:p>
          <a:p>
            <a:pPr lvl="2"/>
            <a:r>
              <a:rPr lang="en-US" altLang="en-US"/>
              <a:t>Floppy and hard drive</a:t>
            </a:r>
          </a:p>
          <a:p>
            <a:pPr lvl="2"/>
            <a:r>
              <a:rPr lang="en-US" altLang="en-US"/>
              <a:t>Uses a magnet to access data</a:t>
            </a:r>
          </a:p>
          <a:p>
            <a:pPr lvl="1"/>
            <a:r>
              <a:rPr lang="en-US" altLang="en-US"/>
              <a:t>Optical storage</a:t>
            </a:r>
          </a:p>
          <a:p>
            <a:pPr lvl="2"/>
            <a:r>
              <a:rPr lang="en-US" altLang="en-US"/>
              <a:t>CD and DVD drives</a:t>
            </a:r>
          </a:p>
          <a:p>
            <a:pPr lvl="2"/>
            <a:r>
              <a:rPr lang="en-US" altLang="en-US"/>
              <a:t>Uses a laser to access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491CFCD-253D-5B04-55DC-5A48941443FB}"/>
              </a:ext>
            </a:extLst>
          </p:cNvPr>
          <p:cNvSpPr>
            <a:spLocks noGrp="1"/>
          </p:cNvSpPr>
          <p:nvPr>
            <p:ph type="sldNum" sz="quarter" idx="10"/>
          </p:nvPr>
        </p:nvSpPr>
        <p:spPr/>
        <p:txBody>
          <a:bodyPr/>
          <a:lstStyle/>
          <a:p>
            <a:r>
              <a:rPr lang="en-US" altLang="en-US"/>
              <a:t>1B-</a:t>
            </a:r>
            <a:fld id="{BAD740F1-0D63-4AA1-B1CA-BD67369F6925}" type="slidenum">
              <a:rPr lang="en-US" altLang="en-US"/>
              <a:pPr/>
              <a:t>12</a:t>
            </a:fld>
            <a:endParaRPr lang="en-US" altLang="en-US"/>
          </a:p>
        </p:txBody>
      </p:sp>
      <p:sp>
        <p:nvSpPr>
          <p:cNvPr id="24578" name="Rectangle 2">
            <a:extLst>
              <a:ext uri="{FF2B5EF4-FFF2-40B4-BE49-F238E27FC236}">
                <a16:creationId xmlns:a16="http://schemas.microsoft.com/office/drawing/2014/main" id="{FCF4355F-3626-F31B-1BBC-DA64ECDA243E}"/>
              </a:ext>
            </a:extLst>
          </p:cNvPr>
          <p:cNvSpPr>
            <a:spLocks noGrp="1" noChangeArrowheads="1"/>
          </p:cNvSpPr>
          <p:nvPr>
            <p:ph type="title"/>
          </p:nvPr>
        </p:nvSpPr>
        <p:spPr/>
        <p:txBody>
          <a:bodyPr/>
          <a:lstStyle/>
          <a:p>
            <a:r>
              <a:rPr lang="en-US" altLang="en-US"/>
              <a:t>Software Runs The Machine</a:t>
            </a:r>
          </a:p>
        </p:txBody>
      </p:sp>
      <p:sp>
        <p:nvSpPr>
          <p:cNvPr id="24579" name="Rectangle 3">
            <a:extLst>
              <a:ext uri="{FF2B5EF4-FFF2-40B4-BE49-F238E27FC236}">
                <a16:creationId xmlns:a16="http://schemas.microsoft.com/office/drawing/2014/main" id="{83168A5C-1B8B-9DD5-C393-FDB87F7C0786}"/>
              </a:ext>
            </a:extLst>
          </p:cNvPr>
          <p:cNvSpPr>
            <a:spLocks noGrp="1" noChangeArrowheads="1"/>
          </p:cNvSpPr>
          <p:nvPr>
            <p:ph type="body" idx="1"/>
          </p:nvPr>
        </p:nvSpPr>
        <p:spPr/>
        <p:txBody>
          <a:bodyPr/>
          <a:lstStyle/>
          <a:p>
            <a:r>
              <a:rPr lang="en-US" altLang="en-US"/>
              <a:t>Tells the computer what to do</a:t>
            </a:r>
          </a:p>
          <a:p>
            <a:r>
              <a:rPr lang="en-US" altLang="en-US"/>
              <a:t>Reason people purchase computers</a:t>
            </a:r>
          </a:p>
          <a:p>
            <a:r>
              <a:rPr lang="en-US" altLang="en-US"/>
              <a:t>Two types</a:t>
            </a:r>
          </a:p>
          <a:p>
            <a:pPr lvl="1"/>
            <a:r>
              <a:rPr lang="en-US" altLang="en-US"/>
              <a:t>System software</a:t>
            </a:r>
          </a:p>
          <a:p>
            <a:pPr lvl="1"/>
            <a:r>
              <a:rPr lang="en-US" altLang="en-US"/>
              <a:t>Application software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E67EB0F-DBEA-33EC-2046-2070BE71F6C4}"/>
              </a:ext>
            </a:extLst>
          </p:cNvPr>
          <p:cNvSpPr>
            <a:spLocks noGrp="1"/>
          </p:cNvSpPr>
          <p:nvPr>
            <p:ph type="sldNum" sz="quarter" idx="10"/>
          </p:nvPr>
        </p:nvSpPr>
        <p:spPr/>
        <p:txBody>
          <a:bodyPr/>
          <a:lstStyle/>
          <a:p>
            <a:r>
              <a:rPr lang="en-US" altLang="en-US"/>
              <a:t>1B-</a:t>
            </a:r>
            <a:fld id="{CABAE2A3-CCE8-43E7-945F-E769AD7E85B1}" type="slidenum">
              <a:rPr lang="en-US" altLang="en-US"/>
              <a:pPr/>
              <a:t>13</a:t>
            </a:fld>
            <a:endParaRPr lang="en-US" altLang="en-US"/>
          </a:p>
        </p:txBody>
      </p:sp>
      <p:sp>
        <p:nvSpPr>
          <p:cNvPr id="25602" name="Rectangle 2">
            <a:extLst>
              <a:ext uri="{FF2B5EF4-FFF2-40B4-BE49-F238E27FC236}">
                <a16:creationId xmlns:a16="http://schemas.microsoft.com/office/drawing/2014/main" id="{062FDBF8-CAC5-1E1C-153B-78AD5C2328EA}"/>
              </a:ext>
            </a:extLst>
          </p:cNvPr>
          <p:cNvSpPr>
            <a:spLocks noGrp="1" noChangeArrowheads="1"/>
          </p:cNvSpPr>
          <p:nvPr>
            <p:ph type="title"/>
          </p:nvPr>
        </p:nvSpPr>
        <p:spPr/>
        <p:txBody>
          <a:bodyPr/>
          <a:lstStyle/>
          <a:p>
            <a:r>
              <a:rPr lang="en-US" altLang="en-US"/>
              <a:t>Software Runs The Machine</a:t>
            </a:r>
          </a:p>
        </p:txBody>
      </p:sp>
      <p:sp>
        <p:nvSpPr>
          <p:cNvPr id="25603" name="Rectangle 3">
            <a:extLst>
              <a:ext uri="{FF2B5EF4-FFF2-40B4-BE49-F238E27FC236}">
                <a16:creationId xmlns:a16="http://schemas.microsoft.com/office/drawing/2014/main" id="{FE27831E-C329-E4D7-CC6E-3D8D97A55327}"/>
              </a:ext>
            </a:extLst>
          </p:cNvPr>
          <p:cNvSpPr>
            <a:spLocks noGrp="1" noChangeArrowheads="1"/>
          </p:cNvSpPr>
          <p:nvPr>
            <p:ph type="body" idx="1"/>
          </p:nvPr>
        </p:nvSpPr>
        <p:spPr/>
        <p:txBody>
          <a:bodyPr/>
          <a:lstStyle/>
          <a:p>
            <a:r>
              <a:rPr lang="en-US" altLang="en-US"/>
              <a:t>System software</a:t>
            </a:r>
          </a:p>
          <a:p>
            <a:pPr lvl="1"/>
            <a:r>
              <a:rPr lang="en-US" altLang="en-US"/>
              <a:t>Most important software</a:t>
            </a:r>
          </a:p>
          <a:p>
            <a:pPr lvl="1"/>
            <a:r>
              <a:rPr lang="en-US" altLang="en-US"/>
              <a:t>Operating system</a:t>
            </a:r>
          </a:p>
          <a:p>
            <a:pPr lvl="2"/>
            <a:r>
              <a:rPr lang="en-US" altLang="en-US"/>
              <a:t>Windows XP</a:t>
            </a:r>
          </a:p>
          <a:p>
            <a:pPr lvl="1"/>
            <a:r>
              <a:rPr lang="en-US" altLang="en-US"/>
              <a:t>Network operating system (OS)</a:t>
            </a:r>
          </a:p>
          <a:p>
            <a:pPr lvl="2"/>
            <a:r>
              <a:rPr lang="en-US" altLang="en-US"/>
              <a:t>Windows Server 2003</a:t>
            </a:r>
          </a:p>
          <a:p>
            <a:pPr lvl="1"/>
            <a:r>
              <a:rPr lang="en-US" altLang="en-US"/>
              <a:t>Utility</a:t>
            </a:r>
          </a:p>
          <a:p>
            <a:pPr lvl="2"/>
            <a:r>
              <a:rPr lang="en-US" altLang="en-US"/>
              <a:t>Symantec AntiVirus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FDFC24A-60BF-B362-F5F4-16D9309FCFC6}"/>
              </a:ext>
            </a:extLst>
          </p:cNvPr>
          <p:cNvSpPr>
            <a:spLocks noGrp="1"/>
          </p:cNvSpPr>
          <p:nvPr>
            <p:ph type="sldNum" sz="quarter" idx="10"/>
          </p:nvPr>
        </p:nvSpPr>
        <p:spPr/>
        <p:txBody>
          <a:bodyPr/>
          <a:lstStyle/>
          <a:p>
            <a:r>
              <a:rPr lang="en-US" altLang="en-US"/>
              <a:t>1B-</a:t>
            </a:r>
            <a:fld id="{790F0E36-D701-44DF-8945-A0C358BF3E95}" type="slidenum">
              <a:rPr lang="en-US" altLang="en-US"/>
              <a:pPr/>
              <a:t>14</a:t>
            </a:fld>
            <a:endParaRPr lang="en-US" altLang="en-US"/>
          </a:p>
        </p:txBody>
      </p:sp>
      <p:sp>
        <p:nvSpPr>
          <p:cNvPr id="26626" name="Rectangle 2">
            <a:extLst>
              <a:ext uri="{FF2B5EF4-FFF2-40B4-BE49-F238E27FC236}">
                <a16:creationId xmlns:a16="http://schemas.microsoft.com/office/drawing/2014/main" id="{8DC0002C-F4EC-B542-7BB5-46BE962C38D2}"/>
              </a:ext>
            </a:extLst>
          </p:cNvPr>
          <p:cNvSpPr>
            <a:spLocks noGrp="1" noChangeArrowheads="1"/>
          </p:cNvSpPr>
          <p:nvPr>
            <p:ph type="title"/>
          </p:nvPr>
        </p:nvSpPr>
        <p:spPr/>
        <p:txBody>
          <a:bodyPr/>
          <a:lstStyle/>
          <a:p>
            <a:r>
              <a:rPr lang="en-US" altLang="en-US"/>
              <a:t>Software Runs The Machine</a:t>
            </a:r>
          </a:p>
        </p:txBody>
      </p:sp>
      <p:sp>
        <p:nvSpPr>
          <p:cNvPr id="26627" name="Rectangle 3">
            <a:extLst>
              <a:ext uri="{FF2B5EF4-FFF2-40B4-BE49-F238E27FC236}">
                <a16:creationId xmlns:a16="http://schemas.microsoft.com/office/drawing/2014/main" id="{10CC40D4-2DE7-4DBD-EAFE-2E3B7F12DB98}"/>
              </a:ext>
            </a:extLst>
          </p:cNvPr>
          <p:cNvSpPr>
            <a:spLocks noGrp="1" noChangeArrowheads="1"/>
          </p:cNvSpPr>
          <p:nvPr>
            <p:ph type="body" idx="1"/>
          </p:nvPr>
        </p:nvSpPr>
        <p:spPr/>
        <p:txBody>
          <a:bodyPr/>
          <a:lstStyle/>
          <a:p>
            <a:r>
              <a:rPr lang="en-US" altLang="en-US"/>
              <a:t>Application software</a:t>
            </a:r>
          </a:p>
          <a:p>
            <a:pPr lvl="1"/>
            <a:r>
              <a:rPr lang="en-US" altLang="en-US"/>
              <a:t>Accomplishes a specific task</a:t>
            </a:r>
          </a:p>
          <a:p>
            <a:pPr lvl="1"/>
            <a:r>
              <a:rPr lang="en-US" altLang="en-US"/>
              <a:t>Most common type of software</a:t>
            </a:r>
          </a:p>
          <a:p>
            <a:pPr lvl="2"/>
            <a:r>
              <a:rPr lang="en-US" altLang="en-US"/>
              <a:t>MS Word</a:t>
            </a:r>
          </a:p>
          <a:p>
            <a:pPr lvl="1"/>
            <a:r>
              <a:rPr lang="en-US" altLang="en-US"/>
              <a:t>Covers most common uses of computers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D228425-069A-A7D0-9358-237F41D16713}"/>
              </a:ext>
            </a:extLst>
          </p:cNvPr>
          <p:cNvSpPr>
            <a:spLocks noGrp="1"/>
          </p:cNvSpPr>
          <p:nvPr>
            <p:ph type="sldNum" sz="quarter" idx="10"/>
          </p:nvPr>
        </p:nvSpPr>
        <p:spPr/>
        <p:txBody>
          <a:bodyPr/>
          <a:lstStyle/>
          <a:p>
            <a:r>
              <a:rPr lang="en-US" altLang="en-US"/>
              <a:t>1B-</a:t>
            </a:r>
            <a:fld id="{C287DA8B-4221-42D0-B3A4-88B8A96348C8}" type="slidenum">
              <a:rPr lang="en-US" altLang="en-US"/>
              <a:pPr/>
              <a:t>15</a:t>
            </a:fld>
            <a:endParaRPr lang="en-US" altLang="en-US"/>
          </a:p>
        </p:txBody>
      </p:sp>
      <p:sp>
        <p:nvSpPr>
          <p:cNvPr id="27650" name="Rectangle 2">
            <a:extLst>
              <a:ext uri="{FF2B5EF4-FFF2-40B4-BE49-F238E27FC236}">
                <a16:creationId xmlns:a16="http://schemas.microsoft.com/office/drawing/2014/main" id="{C5FDB4E8-BCB9-BF39-3D0B-71B771317F30}"/>
              </a:ext>
            </a:extLst>
          </p:cNvPr>
          <p:cNvSpPr>
            <a:spLocks noGrp="1" noChangeArrowheads="1"/>
          </p:cNvSpPr>
          <p:nvPr>
            <p:ph type="title"/>
          </p:nvPr>
        </p:nvSpPr>
        <p:spPr/>
        <p:txBody>
          <a:bodyPr/>
          <a:lstStyle/>
          <a:p>
            <a:r>
              <a:rPr lang="en-US" altLang="en-US"/>
              <a:t>Computer data</a:t>
            </a:r>
          </a:p>
        </p:txBody>
      </p:sp>
      <p:sp>
        <p:nvSpPr>
          <p:cNvPr id="27651" name="Rectangle 3">
            <a:extLst>
              <a:ext uri="{FF2B5EF4-FFF2-40B4-BE49-F238E27FC236}">
                <a16:creationId xmlns:a16="http://schemas.microsoft.com/office/drawing/2014/main" id="{8C31D76A-5B54-6164-CBBA-BE53426C4BBE}"/>
              </a:ext>
            </a:extLst>
          </p:cNvPr>
          <p:cNvSpPr>
            <a:spLocks noGrp="1" noChangeArrowheads="1"/>
          </p:cNvSpPr>
          <p:nvPr>
            <p:ph type="body" idx="1"/>
          </p:nvPr>
        </p:nvSpPr>
        <p:spPr/>
        <p:txBody>
          <a:bodyPr/>
          <a:lstStyle/>
          <a:p>
            <a:r>
              <a:rPr lang="en-US" altLang="en-US"/>
              <a:t>Fact with no meaning on its own</a:t>
            </a:r>
          </a:p>
          <a:p>
            <a:r>
              <a:rPr lang="en-US" altLang="en-US"/>
              <a:t>Stored using the binary number system</a:t>
            </a:r>
          </a:p>
          <a:p>
            <a:r>
              <a:rPr lang="en-US" altLang="en-US"/>
              <a:t>Data can be organized into files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62CAEE3-8160-9D87-A26A-DC570ECB6823}"/>
              </a:ext>
            </a:extLst>
          </p:cNvPr>
          <p:cNvSpPr>
            <a:spLocks noGrp="1"/>
          </p:cNvSpPr>
          <p:nvPr>
            <p:ph type="sldNum" sz="quarter" idx="10"/>
          </p:nvPr>
        </p:nvSpPr>
        <p:spPr/>
        <p:txBody>
          <a:bodyPr/>
          <a:lstStyle/>
          <a:p>
            <a:r>
              <a:rPr lang="en-US" altLang="en-US"/>
              <a:t>1B-</a:t>
            </a:r>
            <a:fld id="{0C7DE5EE-DD2B-4CA3-8986-240CFDACACE2}" type="slidenum">
              <a:rPr lang="en-US" altLang="en-US"/>
              <a:pPr/>
              <a:t>16</a:t>
            </a:fld>
            <a:endParaRPr lang="en-US" altLang="en-US"/>
          </a:p>
        </p:txBody>
      </p:sp>
      <p:sp>
        <p:nvSpPr>
          <p:cNvPr id="29698" name="Rectangle 2">
            <a:extLst>
              <a:ext uri="{FF2B5EF4-FFF2-40B4-BE49-F238E27FC236}">
                <a16:creationId xmlns:a16="http://schemas.microsoft.com/office/drawing/2014/main" id="{0DD667CB-4C00-6BF9-8832-EDCB79FE5A41}"/>
              </a:ext>
            </a:extLst>
          </p:cNvPr>
          <p:cNvSpPr>
            <a:spLocks noGrp="1" noChangeArrowheads="1"/>
          </p:cNvSpPr>
          <p:nvPr>
            <p:ph type="title"/>
          </p:nvPr>
        </p:nvSpPr>
        <p:spPr/>
        <p:txBody>
          <a:bodyPr/>
          <a:lstStyle/>
          <a:p>
            <a:r>
              <a:rPr lang="en-US" altLang="en-US"/>
              <a:t>Computer users</a:t>
            </a:r>
          </a:p>
        </p:txBody>
      </p:sp>
      <p:sp>
        <p:nvSpPr>
          <p:cNvPr id="29699" name="Rectangle 3">
            <a:extLst>
              <a:ext uri="{FF2B5EF4-FFF2-40B4-BE49-F238E27FC236}">
                <a16:creationId xmlns:a16="http://schemas.microsoft.com/office/drawing/2014/main" id="{CD36BAE0-7D7F-C276-A712-538B72D494A2}"/>
              </a:ext>
            </a:extLst>
          </p:cNvPr>
          <p:cNvSpPr>
            <a:spLocks noGrp="1" noChangeArrowheads="1"/>
          </p:cNvSpPr>
          <p:nvPr>
            <p:ph type="body" idx="1"/>
          </p:nvPr>
        </p:nvSpPr>
        <p:spPr/>
        <p:txBody>
          <a:bodyPr/>
          <a:lstStyle/>
          <a:p>
            <a:r>
              <a:rPr lang="en-US" altLang="en-US"/>
              <a:t>Role depends on ability</a:t>
            </a:r>
          </a:p>
          <a:p>
            <a:pPr lvl="1"/>
            <a:r>
              <a:rPr lang="en-US" altLang="en-US"/>
              <a:t>Setup the system</a:t>
            </a:r>
          </a:p>
          <a:p>
            <a:pPr lvl="1"/>
            <a:r>
              <a:rPr lang="en-US" altLang="en-US"/>
              <a:t>Install software</a:t>
            </a:r>
          </a:p>
          <a:p>
            <a:pPr lvl="1"/>
            <a:r>
              <a:rPr lang="en-US" altLang="en-US"/>
              <a:t>Mange files</a:t>
            </a:r>
          </a:p>
          <a:p>
            <a:pPr lvl="1"/>
            <a:r>
              <a:rPr lang="en-US" altLang="en-US"/>
              <a:t>Maintain the system</a:t>
            </a:r>
          </a:p>
          <a:p>
            <a:r>
              <a:rPr lang="en-US" altLang="en-US"/>
              <a:t>“Userless” computers</a:t>
            </a:r>
          </a:p>
          <a:p>
            <a:pPr lvl="1"/>
            <a:r>
              <a:rPr lang="en-US" altLang="en-US"/>
              <a:t>Run with no user input</a:t>
            </a:r>
          </a:p>
          <a:p>
            <a:pPr lvl="1"/>
            <a:r>
              <a:rPr lang="en-US" altLang="en-US"/>
              <a:t>Automated systems</a:t>
            </a:r>
          </a:p>
          <a:p>
            <a:pPr lvl="1"/>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BDEC00E-8926-3A66-4A49-54B46104903C}"/>
              </a:ext>
            </a:extLst>
          </p:cNvPr>
          <p:cNvSpPr>
            <a:spLocks noGrp="1" noChangeArrowheads="1"/>
          </p:cNvSpPr>
          <p:nvPr>
            <p:ph type="ctrTitle"/>
          </p:nvPr>
        </p:nvSpPr>
        <p:spPr/>
        <p:txBody>
          <a:bodyPr/>
          <a:lstStyle/>
          <a:p>
            <a:r>
              <a:rPr lang="en-US" altLang="en-US"/>
              <a:t>Chapter 1B</a:t>
            </a:r>
          </a:p>
        </p:txBody>
      </p:sp>
      <p:sp>
        <p:nvSpPr>
          <p:cNvPr id="31747" name="Rectangle 3">
            <a:extLst>
              <a:ext uri="{FF2B5EF4-FFF2-40B4-BE49-F238E27FC236}">
                <a16:creationId xmlns:a16="http://schemas.microsoft.com/office/drawing/2014/main" id="{FA188587-CCE6-62FC-33EA-66968663AADD}"/>
              </a:ext>
            </a:extLst>
          </p:cNvPr>
          <p:cNvSpPr>
            <a:spLocks noGrp="1" noChangeArrowheads="1"/>
          </p:cNvSpPr>
          <p:nvPr>
            <p:ph type="subTitle" idx="1"/>
          </p:nvPr>
        </p:nvSpPr>
        <p:spPr/>
        <p:txBody>
          <a:bodyPr/>
          <a:lstStyle/>
          <a:p>
            <a:r>
              <a:rPr lang="en-US" altLang="en-US"/>
              <a:t>End of Chapter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C6D9873-E888-D449-AD0B-DCD703028EFE}"/>
              </a:ext>
            </a:extLst>
          </p:cNvPr>
          <p:cNvSpPr>
            <a:spLocks noGrp="1" noChangeArrowheads="1"/>
          </p:cNvSpPr>
          <p:nvPr>
            <p:ph type="ctrTitle"/>
          </p:nvPr>
        </p:nvSpPr>
        <p:spPr/>
        <p:txBody>
          <a:bodyPr/>
          <a:lstStyle/>
          <a:p>
            <a:r>
              <a:rPr lang="en-US" altLang="en-US"/>
              <a:t>Chapter 1B</a:t>
            </a:r>
          </a:p>
        </p:txBody>
      </p:sp>
      <p:sp>
        <p:nvSpPr>
          <p:cNvPr id="2051" name="Rectangle 3">
            <a:extLst>
              <a:ext uri="{FF2B5EF4-FFF2-40B4-BE49-F238E27FC236}">
                <a16:creationId xmlns:a16="http://schemas.microsoft.com/office/drawing/2014/main" id="{3E623AFD-DBFF-F117-199F-C992A36E7869}"/>
              </a:ext>
            </a:extLst>
          </p:cNvPr>
          <p:cNvSpPr>
            <a:spLocks noGrp="1" noChangeArrowheads="1"/>
          </p:cNvSpPr>
          <p:nvPr>
            <p:ph type="subTitle" idx="1"/>
          </p:nvPr>
        </p:nvSpPr>
        <p:spPr/>
        <p:txBody>
          <a:bodyPr/>
          <a:lstStyle/>
          <a:p>
            <a:r>
              <a:rPr lang="en-US" altLang="en-US"/>
              <a:t>Looking Inside the Computer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7452640-0D9A-01BD-39AF-45C2057E557C}"/>
              </a:ext>
            </a:extLst>
          </p:cNvPr>
          <p:cNvSpPr>
            <a:spLocks noGrp="1"/>
          </p:cNvSpPr>
          <p:nvPr>
            <p:ph type="sldNum" sz="quarter" idx="10"/>
          </p:nvPr>
        </p:nvSpPr>
        <p:spPr/>
        <p:txBody>
          <a:bodyPr/>
          <a:lstStyle/>
          <a:p>
            <a:r>
              <a:rPr lang="en-US" altLang="en-US"/>
              <a:t>1B-</a:t>
            </a:r>
            <a:fld id="{61A3F978-58E8-4CE6-BD42-F937BBD17800}" type="slidenum">
              <a:rPr lang="en-US" altLang="en-US"/>
              <a:pPr/>
              <a:t>3</a:t>
            </a:fld>
            <a:endParaRPr lang="en-US" altLang="en-US"/>
          </a:p>
        </p:txBody>
      </p:sp>
      <p:sp>
        <p:nvSpPr>
          <p:cNvPr id="4098" name="Rectangle 2">
            <a:extLst>
              <a:ext uri="{FF2B5EF4-FFF2-40B4-BE49-F238E27FC236}">
                <a16:creationId xmlns:a16="http://schemas.microsoft.com/office/drawing/2014/main" id="{D06130BF-09FA-0177-049E-3AC4E12F9F62}"/>
              </a:ext>
            </a:extLst>
          </p:cNvPr>
          <p:cNvSpPr>
            <a:spLocks noGrp="1" noChangeArrowheads="1"/>
          </p:cNvSpPr>
          <p:nvPr>
            <p:ph type="title"/>
          </p:nvPr>
        </p:nvSpPr>
        <p:spPr/>
        <p:txBody>
          <a:bodyPr/>
          <a:lstStyle/>
          <a:p>
            <a:r>
              <a:rPr lang="en-US" altLang="en-US"/>
              <a:t>Parts of the Computer System</a:t>
            </a:r>
          </a:p>
        </p:txBody>
      </p:sp>
      <p:sp>
        <p:nvSpPr>
          <p:cNvPr id="4099" name="Rectangle 3">
            <a:extLst>
              <a:ext uri="{FF2B5EF4-FFF2-40B4-BE49-F238E27FC236}">
                <a16:creationId xmlns:a16="http://schemas.microsoft.com/office/drawing/2014/main" id="{AC7D4092-BD19-775E-59CE-DAE9F0A39586}"/>
              </a:ext>
            </a:extLst>
          </p:cNvPr>
          <p:cNvSpPr>
            <a:spLocks noGrp="1" noChangeArrowheads="1"/>
          </p:cNvSpPr>
          <p:nvPr>
            <p:ph type="body" idx="1"/>
          </p:nvPr>
        </p:nvSpPr>
        <p:spPr/>
        <p:txBody>
          <a:bodyPr/>
          <a:lstStyle/>
          <a:p>
            <a:r>
              <a:rPr lang="en-US" altLang="en-US"/>
              <a:t>Computer systems have four parts</a:t>
            </a:r>
          </a:p>
          <a:p>
            <a:pPr lvl="1"/>
            <a:r>
              <a:rPr lang="en-US" altLang="en-US"/>
              <a:t>Hardware</a:t>
            </a:r>
          </a:p>
          <a:p>
            <a:pPr lvl="1"/>
            <a:r>
              <a:rPr lang="en-US" altLang="en-US"/>
              <a:t>Software</a:t>
            </a:r>
          </a:p>
          <a:p>
            <a:pPr lvl="1"/>
            <a:r>
              <a:rPr lang="en-US" altLang="en-US"/>
              <a:t>Data</a:t>
            </a:r>
          </a:p>
          <a:p>
            <a:pPr lvl="1"/>
            <a:r>
              <a:rPr lang="en-US" altLang="en-US"/>
              <a:t>User</a:t>
            </a:r>
          </a:p>
        </p:txBody>
      </p:sp>
      <p:pic>
        <p:nvPicPr>
          <p:cNvPr id="4103" name="Picture 7">
            <a:extLst>
              <a:ext uri="{FF2B5EF4-FFF2-40B4-BE49-F238E27FC236}">
                <a16:creationId xmlns:a16="http://schemas.microsoft.com/office/drawing/2014/main" id="{1CB41483-AA75-81D9-3C71-36EDBE230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05000"/>
            <a:ext cx="5270500" cy="3248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C038D80-0036-CD41-B195-F2625C296940}"/>
              </a:ext>
            </a:extLst>
          </p:cNvPr>
          <p:cNvSpPr>
            <a:spLocks noGrp="1"/>
          </p:cNvSpPr>
          <p:nvPr>
            <p:ph type="sldNum" sz="quarter" idx="10"/>
          </p:nvPr>
        </p:nvSpPr>
        <p:spPr/>
        <p:txBody>
          <a:bodyPr/>
          <a:lstStyle/>
          <a:p>
            <a:r>
              <a:rPr lang="en-US" altLang="en-US"/>
              <a:t>1B-</a:t>
            </a:r>
            <a:fld id="{6B51B829-A681-4BD6-A95C-8D36CDA948EF}" type="slidenum">
              <a:rPr lang="en-US" altLang="en-US"/>
              <a:pPr/>
              <a:t>4</a:t>
            </a:fld>
            <a:endParaRPr lang="en-US" altLang="en-US"/>
          </a:p>
        </p:txBody>
      </p:sp>
      <p:sp>
        <p:nvSpPr>
          <p:cNvPr id="9218" name="Rectangle 2">
            <a:extLst>
              <a:ext uri="{FF2B5EF4-FFF2-40B4-BE49-F238E27FC236}">
                <a16:creationId xmlns:a16="http://schemas.microsoft.com/office/drawing/2014/main" id="{3ADCF6B7-E619-E93F-B7EF-7380A31FDB2A}"/>
              </a:ext>
            </a:extLst>
          </p:cNvPr>
          <p:cNvSpPr>
            <a:spLocks noGrp="1" noChangeArrowheads="1"/>
          </p:cNvSpPr>
          <p:nvPr>
            <p:ph type="title"/>
          </p:nvPr>
        </p:nvSpPr>
        <p:spPr/>
        <p:txBody>
          <a:bodyPr/>
          <a:lstStyle/>
          <a:p>
            <a:r>
              <a:rPr lang="en-US" altLang="en-US"/>
              <a:t>Parts of the Computer System</a:t>
            </a:r>
          </a:p>
        </p:txBody>
      </p:sp>
      <p:sp>
        <p:nvSpPr>
          <p:cNvPr id="9219" name="Rectangle 3">
            <a:extLst>
              <a:ext uri="{FF2B5EF4-FFF2-40B4-BE49-F238E27FC236}">
                <a16:creationId xmlns:a16="http://schemas.microsoft.com/office/drawing/2014/main" id="{713CD01D-887B-9FEE-9FAE-1D8505E5F798}"/>
              </a:ext>
            </a:extLst>
          </p:cNvPr>
          <p:cNvSpPr>
            <a:spLocks noGrp="1" noChangeArrowheads="1"/>
          </p:cNvSpPr>
          <p:nvPr>
            <p:ph type="body" idx="1"/>
          </p:nvPr>
        </p:nvSpPr>
        <p:spPr/>
        <p:txBody>
          <a:bodyPr/>
          <a:lstStyle/>
          <a:p>
            <a:r>
              <a:rPr lang="en-US" altLang="en-US"/>
              <a:t>Hardware</a:t>
            </a:r>
          </a:p>
          <a:p>
            <a:pPr lvl="1"/>
            <a:r>
              <a:rPr lang="en-US" altLang="en-US"/>
              <a:t>Mechanical devices in the computer</a:t>
            </a:r>
          </a:p>
          <a:p>
            <a:pPr lvl="1"/>
            <a:r>
              <a:rPr lang="en-US" altLang="en-US"/>
              <a:t>Anything that can be touched</a:t>
            </a:r>
          </a:p>
          <a:p>
            <a:r>
              <a:rPr lang="en-US" altLang="en-US"/>
              <a:t>Software</a:t>
            </a:r>
          </a:p>
          <a:p>
            <a:pPr lvl="1"/>
            <a:r>
              <a:rPr lang="en-US" altLang="en-US"/>
              <a:t>Tell the computer what to do</a:t>
            </a:r>
          </a:p>
          <a:p>
            <a:pPr lvl="1"/>
            <a:r>
              <a:rPr lang="en-US" altLang="en-US"/>
              <a:t>Also called a program</a:t>
            </a:r>
          </a:p>
          <a:p>
            <a:pPr lvl="1"/>
            <a:r>
              <a:rPr lang="en-US" altLang="en-US"/>
              <a:t>Thousands of programs exist</a:t>
            </a:r>
          </a:p>
          <a:p>
            <a:pPr lvl="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92952DE-EAD9-60FF-8199-B741D6CD1C8C}"/>
              </a:ext>
            </a:extLst>
          </p:cNvPr>
          <p:cNvSpPr>
            <a:spLocks noGrp="1"/>
          </p:cNvSpPr>
          <p:nvPr>
            <p:ph type="sldNum" sz="quarter" idx="10"/>
          </p:nvPr>
        </p:nvSpPr>
        <p:spPr/>
        <p:txBody>
          <a:bodyPr/>
          <a:lstStyle/>
          <a:p>
            <a:r>
              <a:rPr lang="en-US" altLang="en-US"/>
              <a:t>1B-</a:t>
            </a:r>
            <a:fld id="{94FF3F02-BAE3-4D71-87DC-746D027859C1}" type="slidenum">
              <a:rPr lang="en-US" altLang="en-US"/>
              <a:pPr/>
              <a:t>5</a:t>
            </a:fld>
            <a:endParaRPr lang="en-US" altLang="en-US"/>
          </a:p>
        </p:txBody>
      </p:sp>
      <p:sp>
        <p:nvSpPr>
          <p:cNvPr id="11266" name="Rectangle 2">
            <a:extLst>
              <a:ext uri="{FF2B5EF4-FFF2-40B4-BE49-F238E27FC236}">
                <a16:creationId xmlns:a16="http://schemas.microsoft.com/office/drawing/2014/main" id="{4AFEDD19-D537-B134-4A79-E9DD11548240}"/>
              </a:ext>
            </a:extLst>
          </p:cNvPr>
          <p:cNvSpPr>
            <a:spLocks noGrp="1" noChangeArrowheads="1"/>
          </p:cNvSpPr>
          <p:nvPr>
            <p:ph type="title"/>
          </p:nvPr>
        </p:nvSpPr>
        <p:spPr/>
        <p:txBody>
          <a:bodyPr/>
          <a:lstStyle/>
          <a:p>
            <a:r>
              <a:rPr lang="en-US" altLang="en-US"/>
              <a:t>Parts of the Computer System</a:t>
            </a:r>
          </a:p>
        </p:txBody>
      </p:sp>
      <p:sp>
        <p:nvSpPr>
          <p:cNvPr id="11267" name="Rectangle 3">
            <a:extLst>
              <a:ext uri="{FF2B5EF4-FFF2-40B4-BE49-F238E27FC236}">
                <a16:creationId xmlns:a16="http://schemas.microsoft.com/office/drawing/2014/main" id="{F092C6F5-3FF1-CB80-8C53-0982019F6A44}"/>
              </a:ext>
            </a:extLst>
          </p:cNvPr>
          <p:cNvSpPr>
            <a:spLocks noGrp="1" noChangeArrowheads="1"/>
          </p:cNvSpPr>
          <p:nvPr>
            <p:ph type="body" idx="1"/>
          </p:nvPr>
        </p:nvSpPr>
        <p:spPr/>
        <p:txBody>
          <a:bodyPr/>
          <a:lstStyle/>
          <a:p>
            <a:r>
              <a:rPr lang="en-US" altLang="en-US"/>
              <a:t>Data</a:t>
            </a:r>
          </a:p>
          <a:p>
            <a:pPr lvl="1"/>
            <a:r>
              <a:rPr lang="en-US" altLang="en-US"/>
              <a:t>Pieces of information</a:t>
            </a:r>
          </a:p>
          <a:p>
            <a:pPr lvl="1"/>
            <a:r>
              <a:rPr lang="en-US" altLang="en-US"/>
              <a:t>Computer organize and present data</a:t>
            </a:r>
          </a:p>
          <a:p>
            <a:r>
              <a:rPr lang="en-US" altLang="en-US"/>
              <a:t>Users</a:t>
            </a:r>
          </a:p>
          <a:p>
            <a:pPr lvl="1"/>
            <a:r>
              <a:rPr lang="en-US" altLang="en-US"/>
              <a:t>People operating the computer</a:t>
            </a:r>
          </a:p>
          <a:p>
            <a:pPr lvl="1"/>
            <a:r>
              <a:rPr lang="en-US" altLang="en-US"/>
              <a:t>Most important part</a:t>
            </a:r>
          </a:p>
          <a:p>
            <a:pPr lvl="1"/>
            <a:r>
              <a:rPr lang="en-US" altLang="en-US"/>
              <a:t>Tell the computer what to 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7658FF5-A73E-723E-1453-9CCB2640637D}"/>
              </a:ext>
            </a:extLst>
          </p:cNvPr>
          <p:cNvSpPr>
            <a:spLocks noGrp="1"/>
          </p:cNvSpPr>
          <p:nvPr>
            <p:ph type="sldNum" sz="quarter" idx="10"/>
          </p:nvPr>
        </p:nvSpPr>
        <p:spPr/>
        <p:txBody>
          <a:bodyPr/>
          <a:lstStyle/>
          <a:p>
            <a:r>
              <a:rPr lang="en-US" altLang="en-US"/>
              <a:t>1B-</a:t>
            </a:r>
            <a:fld id="{3DC86ABD-C1C6-4535-AA49-F9D8475A420F}" type="slidenum">
              <a:rPr lang="en-US" altLang="en-US"/>
              <a:pPr/>
              <a:t>6</a:t>
            </a:fld>
            <a:endParaRPr lang="en-US" altLang="en-US"/>
          </a:p>
        </p:txBody>
      </p:sp>
      <p:sp>
        <p:nvSpPr>
          <p:cNvPr id="13314" name="Rectangle 2">
            <a:extLst>
              <a:ext uri="{FF2B5EF4-FFF2-40B4-BE49-F238E27FC236}">
                <a16:creationId xmlns:a16="http://schemas.microsoft.com/office/drawing/2014/main" id="{F202CEE5-2472-AEA2-4BD2-DFEFDE2E0BBB}"/>
              </a:ext>
            </a:extLst>
          </p:cNvPr>
          <p:cNvSpPr>
            <a:spLocks noGrp="1" noChangeArrowheads="1"/>
          </p:cNvSpPr>
          <p:nvPr>
            <p:ph type="title"/>
          </p:nvPr>
        </p:nvSpPr>
        <p:spPr/>
        <p:txBody>
          <a:bodyPr/>
          <a:lstStyle/>
          <a:p>
            <a:r>
              <a:rPr lang="en-US" altLang="en-US"/>
              <a:t>Information Processing Cycle</a:t>
            </a:r>
          </a:p>
        </p:txBody>
      </p:sp>
      <p:sp>
        <p:nvSpPr>
          <p:cNvPr id="13315" name="Rectangle 3">
            <a:extLst>
              <a:ext uri="{FF2B5EF4-FFF2-40B4-BE49-F238E27FC236}">
                <a16:creationId xmlns:a16="http://schemas.microsoft.com/office/drawing/2014/main" id="{108A1D3D-DEED-B7BB-455A-157829B24313}"/>
              </a:ext>
            </a:extLst>
          </p:cNvPr>
          <p:cNvSpPr>
            <a:spLocks noGrp="1" noChangeArrowheads="1"/>
          </p:cNvSpPr>
          <p:nvPr>
            <p:ph type="body" idx="1"/>
          </p:nvPr>
        </p:nvSpPr>
        <p:spPr/>
        <p:txBody>
          <a:bodyPr/>
          <a:lstStyle/>
          <a:p>
            <a:r>
              <a:rPr lang="en-US" altLang="en-US"/>
              <a:t>Steps followed to process data</a:t>
            </a:r>
          </a:p>
          <a:p>
            <a:r>
              <a:rPr lang="en-US" altLang="en-US"/>
              <a:t>Input</a:t>
            </a:r>
          </a:p>
          <a:p>
            <a:r>
              <a:rPr lang="en-US" altLang="en-US"/>
              <a:t>Processing</a:t>
            </a:r>
          </a:p>
          <a:p>
            <a:r>
              <a:rPr lang="en-US" altLang="en-US"/>
              <a:t>Output</a:t>
            </a:r>
          </a:p>
          <a:p>
            <a:r>
              <a:rPr lang="en-US" altLang="en-US"/>
              <a:t>Storage	</a:t>
            </a:r>
          </a:p>
        </p:txBody>
      </p:sp>
      <p:pic>
        <p:nvPicPr>
          <p:cNvPr id="13316" name="Picture 4">
            <a:extLst>
              <a:ext uri="{FF2B5EF4-FFF2-40B4-BE49-F238E27FC236}">
                <a16:creationId xmlns:a16="http://schemas.microsoft.com/office/drawing/2014/main" id="{9F38C12C-88F9-3551-6040-4B6C1DB83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981200"/>
            <a:ext cx="51054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0A28168-95A7-B1CF-93E1-DB87474B5ADE}"/>
              </a:ext>
            </a:extLst>
          </p:cNvPr>
          <p:cNvSpPr>
            <a:spLocks noGrp="1"/>
          </p:cNvSpPr>
          <p:nvPr>
            <p:ph type="sldNum" sz="quarter" idx="10"/>
          </p:nvPr>
        </p:nvSpPr>
        <p:spPr/>
        <p:txBody>
          <a:bodyPr/>
          <a:lstStyle/>
          <a:p>
            <a:r>
              <a:rPr lang="en-US" altLang="en-US"/>
              <a:t>1B-</a:t>
            </a:r>
            <a:fld id="{E7EEE797-9382-4ABF-AADF-8E21F5794E0A}" type="slidenum">
              <a:rPr lang="en-US" altLang="en-US"/>
              <a:pPr/>
              <a:t>7</a:t>
            </a:fld>
            <a:endParaRPr lang="en-US" altLang="en-US"/>
          </a:p>
        </p:txBody>
      </p:sp>
      <p:sp>
        <p:nvSpPr>
          <p:cNvPr id="15362" name="Rectangle 2">
            <a:extLst>
              <a:ext uri="{FF2B5EF4-FFF2-40B4-BE49-F238E27FC236}">
                <a16:creationId xmlns:a16="http://schemas.microsoft.com/office/drawing/2014/main" id="{F5547251-4D46-59DF-B820-CABD89103285}"/>
              </a:ext>
            </a:extLst>
          </p:cNvPr>
          <p:cNvSpPr>
            <a:spLocks noGrp="1" noChangeArrowheads="1"/>
          </p:cNvSpPr>
          <p:nvPr>
            <p:ph type="title"/>
          </p:nvPr>
        </p:nvSpPr>
        <p:spPr/>
        <p:txBody>
          <a:bodyPr/>
          <a:lstStyle/>
          <a:p>
            <a:r>
              <a:rPr lang="en-US" altLang="en-US"/>
              <a:t>Essential Computer Hardware</a:t>
            </a:r>
          </a:p>
        </p:txBody>
      </p:sp>
      <p:sp>
        <p:nvSpPr>
          <p:cNvPr id="15363" name="Rectangle 3">
            <a:extLst>
              <a:ext uri="{FF2B5EF4-FFF2-40B4-BE49-F238E27FC236}">
                <a16:creationId xmlns:a16="http://schemas.microsoft.com/office/drawing/2014/main" id="{2ED033CD-22DA-1256-B46E-7812D48DB044}"/>
              </a:ext>
            </a:extLst>
          </p:cNvPr>
          <p:cNvSpPr>
            <a:spLocks noGrp="1" noChangeArrowheads="1"/>
          </p:cNvSpPr>
          <p:nvPr>
            <p:ph type="body" idx="1"/>
          </p:nvPr>
        </p:nvSpPr>
        <p:spPr/>
        <p:txBody>
          <a:bodyPr/>
          <a:lstStyle/>
          <a:p>
            <a:r>
              <a:rPr lang="en-US" altLang="en-US"/>
              <a:t>Computers use the same basic hardware</a:t>
            </a:r>
          </a:p>
          <a:p>
            <a:r>
              <a:rPr lang="en-US" altLang="en-US"/>
              <a:t>Hardware categorized into four types</a:t>
            </a:r>
          </a:p>
        </p:txBody>
      </p:sp>
      <p:pic>
        <p:nvPicPr>
          <p:cNvPr id="15365" name="Picture 5">
            <a:extLst>
              <a:ext uri="{FF2B5EF4-FFF2-40B4-BE49-F238E27FC236}">
                <a16:creationId xmlns:a16="http://schemas.microsoft.com/office/drawing/2014/main" id="{540D1735-955F-C8BD-BA11-B9FBD032E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715000" cy="354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98FF77D-AD30-B13D-A554-53BE3594827D}"/>
              </a:ext>
            </a:extLst>
          </p:cNvPr>
          <p:cNvSpPr>
            <a:spLocks noGrp="1"/>
          </p:cNvSpPr>
          <p:nvPr>
            <p:ph type="sldNum" sz="quarter" idx="10"/>
          </p:nvPr>
        </p:nvSpPr>
        <p:spPr/>
        <p:txBody>
          <a:bodyPr/>
          <a:lstStyle/>
          <a:p>
            <a:r>
              <a:rPr lang="en-US" altLang="en-US"/>
              <a:t>1B-</a:t>
            </a:r>
            <a:fld id="{E9FDD1A8-7D79-458B-935E-4D12B8856751}" type="slidenum">
              <a:rPr lang="en-US" altLang="en-US"/>
              <a:pPr/>
              <a:t>8</a:t>
            </a:fld>
            <a:endParaRPr lang="en-US" altLang="en-US"/>
          </a:p>
        </p:txBody>
      </p:sp>
      <p:sp>
        <p:nvSpPr>
          <p:cNvPr id="16386" name="Rectangle 2">
            <a:extLst>
              <a:ext uri="{FF2B5EF4-FFF2-40B4-BE49-F238E27FC236}">
                <a16:creationId xmlns:a16="http://schemas.microsoft.com/office/drawing/2014/main" id="{8B2FA917-7118-289B-1A00-BA1771DE421B}"/>
              </a:ext>
            </a:extLst>
          </p:cNvPr>
          <p:cNvSpPr>
            <a:spLocks noGrp="1" noChangeArrowheads="1"/>
          </p:cNvSpPr>
          <p:nvPr>
            <p:ph type="title"/>
          </p:nvPr>
        </p:nvSpPr>
        <p:spPr/>
        <p:txBody>
          <a:bodyPr/>
          <a:lstStyle/>
          <a:p>
            <a:r>
              <a:rPr lang="en-US" altLang="en-US"/>
              <a:t>Essential Computer Hardware</a:t>
            </a:r>
          </a:p>
        </p:txBody>
      </p:sp>
      <p:sp>
        <p:nvSpPr>
          <p:cNvPr id="16387" name="Rectangle 3">
            <a:extLst>
              <a:ext uri="{FF2B5EF4-FFF2-40B4-BE49-F238E27FC236}">
                <a16:creationId xmlns:a16="http://schemas.microsoft.com/office/drawing/2014/main" id="{9AA2C7ED-7B2C-C3D5-BB8B-E27EF2BE02C0}"/>
              </a:ext>
            </a:extLst>
          </p:cNvPr>
          <p:cNvSpPr>
            <a:spLocks noGrp="1" noChangeArrowheads="1"/>
          </p:cNvSpPr>
          <p:nvPr>
            <p:ph type="body" idx="1"/>
          </p:nvPr>
        </p:nvSpPr>
        <p:spPr/>
        <p:txBody>
          <a:bodyPr/>
          <a:lstStyle/>
          <a:p>
            <a:r>
              <a:rPr lang="en-US" altLang="en-US"/>
              <a:t>Processing devices</a:t>
            </a:r>
          </a:p>
          <a:p>
            <a:pPr lvl="1"/>
            <a:r>
              <a:rPr lang="en-US" altLang="en-US"/>
              <a:t>Brains of the computer</a:t>
            </a:r>
          </a:p>
          <a:p>
            <a:pPr lvl="1"/>
            <a:r>
              <a:rPr lang="en-US" altLang="en-US"/>
              <a:t>Carries out instructions from the program</a:t>
            </a:r>
          </a:p>
          <a:p>
            <a:pPr lvl="1"/>
            <a:r>
              <a:rPr lang="en-US" altLang="en-US"/>
              <a:t>Manipulate the data</a:t>
            </a:r>
          </a:p>
          <a:p>
            <a:pPr lvl="1"/>
            <a:r>
              <a:rPr lang="en-US" altLang="en-US"/>
              <a:t>Most computers have several processors</a:t>
            </a:r>
          </a:p>
          <a:p>
            <a:pPr lvl="1"/>
            <a:r>
              <a:rPr lang="en-US" altLang="en-US"/>
              <a:t>Central Processing Unit (CPU)</a:t>
            </a:r>
          </a:p>
          <a:p>
            <a:pPr lvl="1"/>
            <a:r>
              <a:rPr lang="en-US" altLang="en-US"/>
              <a:t>Secondary processors</a:t>
            </a:r>
          </a:p>
          <a:p>
            <a:pPr lvl="1"/>
            <a:r>
              <a:rPr lang="en-US" altLang="en-US"/>
              <a:t>Processors made of silicon and copper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D09B0F0-A5FC-A38A-6396-F3C6F1B19911}"/>
              </a:ext>
            </a:extLst>
          </p:cNvPr>
          <p:cNvSpPr>
            <a:spLocks noGrp="1"/>
          </p:cNvSpPr>
          <p:nvPr>
            <p:ph type="sldNum" sz="quarter" idx="10"/>
          </p:nvPr>
        </p:nvSpPr>
        <p:spPr/>
        <p:txBody>
          <a:bodyPr/>
          <a:lstStyle/>
          <a:p>
            <a:r>
              <a:rPr lang="en-US" altLang="en-US"/>
              <a:t>1B-</a:t>
            </a:r>
            <a:fld id="{B4EBE9A1-F760-49D9-B46B-7E5DBC8973D3}" type="slidenum">
              <a:rPr lang="en-US" altLang="en-US"/>
              <a:pPr/>
              <a:t>9</a:t>
            </a:fld>
            <a:endParaRPr lang="en-US" altLang="en-US"/>
          </a:p>
        </p:txBody>
      </p:sp>
      <p:sp>
        <p:nvSpPr>
          <p:cNvPr id="18434" name="Rectangle 2">
            <a:extLst>
              <a:ext uri="{FF2B5EF4-FFF2-40B4-BE49-F238E27FC236}">
                <a16:creationId xmlns:a16="http://schemas.microsoft.com/office/drawing/2014/main" id="{25186097-E309-CC22-9624-2DC23E336E7D}"/>
              </a:ext>
            </a:extLst>
          </p:cNvPr>
          <p:cNvSpPr>
            <a:spLocks noGrp="1" noChangeArrowheads="1"/>
          </p:cNvSpPr>
          <p:nvPr>
            <p:ph type="title"/>
          </p:nvPr>
        </p:nvSpPr>
        <p:spPr/>
        <p:txBody>
          <a:bodyPr/>
          <a:lstStyle/>
          <a:p>
            <a:r>
              <a:rPr lang="en-US" altLang="en-US"/>
              <a:t>Essential Computer Hardware</a:t>
            </a:r>
          </a:p>
        </p:txBody>
      </p:sp>
      <p:sp>
        <p:nvSpPr>
          <p:cNvPr id="18435" name="Rectangle 3">
            <a:extLst>
              <a:ext uri="{FF2B5EF4-FFF2-40B4-BE49-F238E27FC236}">
                <a16:creationId xmlns:a16="http://schemas.microsoft.com/office/drawing/2014/main" id="{B3EC841E-2ADD-8073-2096-8A4E78513538}"/>
              </a:ext>
            </a:extLst>
          </p:cNvPr>
          <p:cNvSpPr>
            <a:spLocks noGrp="1" noChangeArrowheads="1"/>
          </p:cNvSpPr>
          <p:nvPr>
            <p:ph type="body" idx="1"/>
          </p:nvPr>
        </p:nvSpPr>
        <p:spPr/>
        <p:txBody>
          <a:bodyPr/>
          <a:lstStyle/>
          <a:p>
            <a:r>
              <a:rPr lang="en-US" altLang="en-US"/>
              <a:t>Memory devices</a:t>
            </a:r>
          </a:p>
          <a:p>
            <a:pPr lvl="1"/>
            <a:r>
              <a:rPr lang="en-US" altLang="en-US"/>
              <a:t>Stores data or programs</a:t>
            </a:r>
          </a:p>
          <a:p>
            <a:pPr lvl="1"/>
            <a:r>
              <a:rPr lang="en-US" altLang="en-US"/>
              <a:t>Random Access Memory (RAM)</a:t>
            </a:r>
          </a:p>
          <a:p>
            <a:pPr lvl="2"/>
            <a:r>
              <a:rPr lang="en-US" altLang="en-US"/>
              <a:t>Volatile</a:t>
            </a:r>
          </a:p>
          <a:p>
            <a:pPr lvl="2"/>
            <a:r>
              <a:rPr lang="en-US" altLang="en-US"/>
              <a:t>Stores current data and programs</a:t>
            </a:r>
          </a:p>
          <a:p>
            <a:pPr lvl="2"/>
            <a:r>
              <a:rPr lang="en-US" altLang="en-US"/>
              <a:t>More RAM results in a faster system</a:t>
            </a:r>
          </a:p>
          <a:p>
            <a:pPr lvl="1"/>
            <a:r>
              <a:rPr lang="en-US" altLang="en-US"/>
              <a:t>Read Only Memory (ROM)</a:t>
            </a:r>
          </a:p>
          <a:p>
            <a:pPr lvl="2"/>
            <a:r>
              <a:rPr lang="en-US" altLang="en-US"/>
              <a:t>Permanent storage of programs</a:t>
            </a:r>
          </a:p>
          <a:p>
            <a:pPr lvl="2"/>
            <a:r>
              <a:rPr lang="en-US" altLang="en-US"/>
              <a:t>Holds the computer boot directions</a:t>
            </a:r>
          </a:p>
          <a:p>
            <a:pPr lvl="2"/>
            <a:endParaRPr lang="en-US" altLang="en-US"/>
          </a:p>
        </p:txBody>
      </p:sp>
    </p:spTree>
  </p:cSld>
  <p:clrMapOvr>
    <a:masterClrMapping/>
  </p:clrMapOvr>
</p:sld>
</file>

<file path=ppt/theme/theme1.xml><?xml version="1.0" encoding="utf-8"?>
<a:theme xmlns:a="http://schemas.openxmlformats.org/drawingml/2006/main" name="Norton Intro template">
  <a:themeElements>
    <a:clrScheme name="Norton Intro template 13">
      <a:dk1>
        <a:srgbClr val="000000"/>
      </a:dk1>
      <a:lt1>
        <a:srgbClr val="FFFFFF"/>
      </a:lt1>
      <a:dk2>
        <a:srgbClr val="000000"/>
      </a:dk2>
      <a:lt2>
        <a:srgbClr val="000000"/>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Norton Intro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defRPr>
        </a:defPPr>
      </a:lstStyle>
    </a:lnDef>
  </a:objectDefaults>
  <a:extraClrSchemeLst>
    <a:extraClrScheme>
      <a:clrScheme name="Norton Intro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ton Intro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ton Intro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ton Intro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ton Intro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ton Intro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ton Intro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ton Intro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ton Intro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ton Intro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ton Intro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ton Intro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ton Intro template 13">
        <a:dk1>
          <a:srgbClr val="000000"/>
        </a:dk1>
        <a:lt1>
          <a:srgbClr val="FFFFFF"/>
        </a:lt1>
        <a:dk2>
          <a:srgbClr val="000000"/>
        </a:dk2>
        <a:lt2>
          <a:srgbClr val="000000"/>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Settings\Lee Cottrell\Application Data\Microsoft\Templates\Norton Intro template.pot</Template>
  <TotalTime>66</TotalTime>
  <Words>834</Words>
  <Application>Microsoft Office PowerPoint</Application>
  <PresentationFormat>On-screen Show (4:3)</PresentationFormat>
  <Paragraphs>158</Paragraphs>
  <Slides>17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 Antiqua</vt:lpstr>
      <vt:lpstr>Times New Roman</vt:lpstr>
      <vt:lpstr>Times</vt:lpstr>
      <vt:lpstr>Norton Intro template</vt:lpstr>
      <vt:lpstr>PowerPoint Presentation</vt:lpstr>
      <vt:lpstr>Chapter 1B</vt:lpstr>
      <vt:lpstr>Parts of the Computer System</vt:lpstr>
      <vt:lpstr>Parts of the Computer System</vt:lpstr>
      <vt:lpstr>Parts of the Computer System</vt:lpstr>
      <vt:lpstr>Information Processing Cycle</vt:lpstr>
      <vt:lpstr>Essential Computer Hardware</vt:lpstr>
      <vt:lpstr>Essential Computer Hardware</vt:lpstr>
      <vt:lpstr>Essential Computer Hardware</vt:lpstr>
      <vt:lpstr>Essential Computer Hardware</vt:lpstr>
      <vt:lpstr>Essential Computer Hardware</vt:lpstr>
      <vt:lpstr>Software Runs The Machine</vt:lpstr>
      <vt:lpstr>Software Runs The Machine</vt:lpstr>
      <vt:lpstr>Software Runs The Machine</vt:lpstr>
      <vt:lpstr>Computer data</vt:lpstr>
      <vt:lpstr>Computer users</vt:lpstr>
      <vt:lpstr>Chapter 1B</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Richa Gupta</cp:lastModifiedBy>
  <cp:revision>28</cp:revision>
  <dcterms:created xsi:type="dcterms:W3CDTF">2004-10-06T03:16:55Z</dcterms:created>
  <dcterms:modified xsi:type="dcterms:W3CDTF">2024-06-22T17:38:39Z</dcterms:modified>
</cp:coreProperties>
</file>