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4" r:id="rId11"/>
    <p:sldId id="265" r:id="rId12"/>
    <p:sldId id="26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19" autoAdjust="0"/>
  </p:normalViewPr>
  <p:slideViewPr>
    <p:cSldViewPr snapToGrid="0">
      <p:cViewPr varScale="1">
        <p:scale>
          <a:sx n="65" d="100"/>
          <a:sy n="65" d="100"/>
        </p:scale>
        <p:origin x="6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Malignant comments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058789"/>
            <a:ext cx="11260667" cy="3342011"/>
          </a:xfrm>
          <a:prstGeom prst="rect">
            <a:avLst/>
          </a:prstGeom>
        </p:spPr>
      </p:pic>
      <p:sp>
        <p:nvSpPr>
          <p:cNvPr id="5" name="Subtitle 4">
            <a:extLst>
              <a:ext uri="{FF2B5EF4-FFF2-40B4-BE49-F238E27FC236}">
                <a16:creationId xmlns:a16="http://schemas.microsoft.com/office/drawing/2014/main" id="{3C7643E6-E943-471A-8F61-967B0698F227}"/>
              </a:ext>
            </a:extLst>
          </p:cNvPr>
          <p:cNvSpPr>
            <a:spLocks noGrp="1"/>
          </p:cNvSpPr>
          <p:nvPr>
            <p:ph type="subTitle" idx="1"/>
          </p:nvPr>
        </p:nvSpPr>
        <p:spPr/>
        <p:txBody>
          <a:bodyPr>
            <a:normAutofit fontScale="77500" lnSpcReduction="20000"/>
          </a:bodyPr>
          <a:lstStyle/>
          <a:p>
            <a:r>
              <a:rPr lang="en-IN" dirty="0"/>
              <a:t>By</a:t>
            </a:r>
          </a:p>
          <a:p>
            <a:r>
              <a:rPr lang="en-IN" dirty="0"/>
              <a:t>Ria maitra</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8BAE-88A2-41FE-8AD6-20E83E4D9B4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033B6D4-37F6-447F-9C45-2B20F7FF27E9}"/>
              </a:ext>
            </a:extLst>
          </p:cNvPr>
          <p:cNvSpPr>
            <a:spLocks noGrp="1"/>
          </p:cNvSpPr>
          <p:nvPr>
            <p:ph idx="1"/>
          </p:nvPr>
        </p:nvSpPr>
        <p:spPr/>
        <p:txBody>
          <a:bodyPr>
            <a:normAutofit/>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study it is been observed that highly abusive words like ‘fuck’, ‘suck’, ‘cock’, etc. has been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Also, it is been observed mostly abusive words are based on racism, sexist, body shaming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Black people are highly abused.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Multinomial models are the best performing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we can say, malignant comments are widely spread through social media. It not only hurts people’s emotion but also result in act of violence, building model to classify these comments will help to reduce the spread.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687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9C18629-FB0E-4B6F-8BF0-72555A3FDDC5}"/>
              </a:ext>
            </a:extLst>
          </p:cNvPr>
          <p:cNvSpPr/>
          <p:nvPr/>
        </p:nvSpPr>
        <p:spPr>
          <a:xfrm>
            <a:off x="1523999" y="2556387"/>
            <a:ext cx="9144000" cy="28710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solidFill>
                  <a:schemeClr val="tx1"/>
                </a:solidFill>
              </a:rPr>
              <a:t>Thank you</a:t>
            </a:r>
          </a:p>
        </p:txBody>
      </p:sp>
    </p:spTree>
    <p:extLst>
      <p:ext uri="{BB962C8B-B14F-4D97-AF65-F5344CB8AC3E}">
        <p14:creationId xmlns:p14="http://schemas.microsoft.com/office/powerpoint/2010/main" val="334246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86A8-6C45-4371-B533-A89C1DD6FF1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C0E5BEB-B927-464C-AEEE-E62E0DF7BFF3}"/>
              </a:ext>
            </a:extLst>
          </p:cNvPr>
          <p:cNvSpPr>
            <a:spLocks noGrp="1"/>
          </p:cNvSpPr>
          <p:nvPr>
            <p:ph idx="1"/>
          </p:nvPr>
        </p:nvSpPr>
        <p:spPr/>
        <p:txBody>
          <a:bodyPr>
            <a:normAutofit fontScale="92500" lnSpcReduction="20000"/>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Internet has allowed people across the world to connect instantaneously and has revolutionised the way we communicate and share information with one another. More than 4 billion people were Internet users in 2018, more than half of the global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many ways, the Internet has had a positive influence on society. For example, it helps us to communicate easily and to share knowledge on all kinds of important topics efficiently: from the treatment of disease to disaster relief. But the Internet has also broadened the potential for harm. Hateful messages and incitements to violence are distributed and amplified on social media in ways that were not previously 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This has resulted in the emergence of conflict and hate, making online environments uninviting for users. Although researchers have found that hate is a problem across multiple platforms, there is a lack of models for online hate detection.</a:t>
            </a:r>
            <a:endParaRPr lang="en-IN" dirty="0"/>
          </a:p>
        </p:txBody>
      </p:sp>
    </p:spTree>
    <p:extLst>
      <p:ext uri="{BB962C8B-B14F-4D97-AF65-F5344CB8AC3E}">
        <p14:creationId xmlns:p14="http://schemas.microsoft.com/office/powerpoint/2010/main" val="266542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DF36-68BC-426A-A5FB-6ECD96ECB81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8C42C86-8C7B-4D13-A5C7-FD7D70B70198}"/>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5243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8FBD-7889-487F-A474-2079292E860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BEBFE2F-FEFA-41FD-BECA-E9103037357F}"/>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find out the most used abusive words in the comment section.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build models to classify type of 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3197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2A90-FB41-4365-A1EB-EDC3F619FB7D}"/>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BDE59F31-F27F-40D7-9F8B-8F5B2E48760C}"/>
              </a:ext>
            </a:extLst>
          </p:cNvPr>
          <p:cNvSpPr>
            <a:spLocks noGrp="1"/>
          </p:cNvSpPr>
          <p:nvPr>
            <p:ph idx="1"/>
          </p:nvPr>
        </p:nvSpPr>
        <p:spPr/>
        <p:txBody>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170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8B68-1973-48F8-BA8B-9BBC6B1A4A4A}"/>
              </a:ext>
            </a:extLst>
          </p:cNvPr>
          <p:cNvSpPr>
            <a:spLocks noGrp="1"/>
          </p:cNvSpPr>
          <p:nvPr>
            <p:ph type="title"/>
          </p:nvPr>
        </p:nvSpPr>
        <p:spPr>
          <a:xfrm>
            <a:off x="581192" y="226142"/>
            <a:ext cx="11029616" cy="953729"/>
          </a:xfrm>
        </p:spPr>
        <p:txBody>
          <a:bodyPr/>
          <a:lstStyle/>
          <a:p>
            <a:r>
              <a:rPr lang="en-IN" dirty="0"/>
              <a:t>Loud words</a:t>
            </a:r>
          </a:p>
        </p:txBody>
      </p:sp>
      <p:pic>
        <p:nvPicPr>
          <p:cNvPr id="4" name="Content Placeholder 3">
            <a:extLst>
              <a:ext uri="{FF2B5EF4-FFF2-40B4-BE49-F238E27FC236}">
                <a16:creationId xmlns:a16="http://schemas.microsoft.com/office/drawing/2014/main" id="{8FE66A07-78B2-4C17-9ADB-F9D9BDCC3A9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037" y="1179871"/>
            <a:ext cx="5738286" cy="2478241"/>
          </a:xfrm>
          <a:prstGeom prst="rect">
            <a:avLst/>
          </a:prstGeom>
          <a:noFill/>
          <a:ln>
            <a:noFill/>
          </a:ln>
        </p:spPr>
      </p:pic>
      <p:sp>
        <p:nvSpPr>
          <p:cNvPr id="5" name="Rectangle 4">
            <a:extLst>
              <a:ext uri="{FF2B5EF4-FFF2-40B4-BE49-F238E27FC236}">
                <a16:creationId xmlns:a16="http://schemas.microsoft.com/office/drawing/2014/main" id="{DF6B9153-4A70-40C9-956E-C9A7525A44BA}"/>
              </a:ext>
            </a:extLst>
          </p:cNvPr>
          <p:cNvSpPr/>
          <p:nvPr/>
        </p:nvSpPr>
        <p:spPr>
          <a:xfrm>
            <a:off x="4709652" y="1278194"/>
            <a:ext cx="2880851" cy="20746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ED7266D-B10E-4024-8958-EB54A9E99B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97677" y="1179870"/>
            <a:ext cx="5768739" cy="2478239"/>
          </a:xfrm>
          <a:prstGeom prst="rect">
            <a:avLst/>
          </a:prstGeom>
          <a:noFill/>
          <a:ln>
            <a:noFill/>
          </a:ln>
        </p:spPr>
      </p:pic>
      <p:sp>
        <p:nvSpPr>
          <p:cNvPr id="7" name="Rectangle 6">
            <a:extLst>
              <a:ext uri="{FF2B5EF4-FFF2-40B4-BE49-F238E27FC236}">
                <a16:creationId xmlns:a16="http://schemas.microsoft.com/office/drawing/2014/main" id="{D006E0E6-89E2-42F4-946D-F1A55D4C3BB2}"/>
              </a:ext>
            </a:extLst>
          </p:cNvPr>
          <p:cNvSpPr/>
          <p:nvPr/>
        </p:nvSpPr>
        <p:spPr>
          <a:xfrm>
            <a:off x="727587" y="3824748"/>
            <a:ext cx="5270090" cy="2379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3BE8670-ADA6-4D1D-BAE8-217F87810B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1192" y="3658111"/>
            <a:ext cx="5514808" cy="2791849"/>
          </a:xfrm>
          <a:prstGeom prst="rect">
            <a:avLst/>
          </a:prstGeom>
          <a:noFill/>
          <a:ln>
            <a:noFill/>
          </a:ln>
        </p:spPr>
      </p:pic>
      <p:sp>
        <p:nvSpPr>
          <p:cNvPr id="9" name="Rectangle 8">
            <a:extLst>
              <a:ext uri="{FF2B5EF4-FFF2-40B4-BE49-F238E27FC236}">
                <a16:creationId xmlns:a16="http://schemas.microsoft.com/office/drawing/2014/main" id="{AE4033BB-869C-49FB-A4FD-7B529A67B77E}"/>
              </a:ext>
            </a:extLst>
          </p:cNvPr>
          <p:cNvSpPr/>
          <p:nvPr/>
        </p:nvSpPr>
        <p:spPr>
          <a:xfrm>
            <a:off x="6096000" y="3824747"/>
            <a:ext cx="5594555" cy="247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4F07956-61DA-4882-B031-0D337BA3E10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38716" y="3658109"/>
            <a:ext cx="5727700" cy="2791851"/>
          </a:xfrm>
          <a:prstGeom prst="rect">
            <a:avLst/>
          </a:prstGeom>
          <a:noFill/>
          <a:ln>
            <a:noFill/>
          </a:ln>
        </p:spPr>
      </p:pic>
    </p:spTree>
    <p:extLst>
      <p:ext uri="{BB962C8B-B14F-4D97-AF65-F5344CB8AC3E}">
        <p14:creationId xmlns:p14="http://schemas.microsoft.com/office/powerpoint/2010/main" val="361683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F749-9C0D-4C0C-98EE-9DBAF10E121E}"/>
              </a:ext>
            </a:extLst>
          </p:cNvPr>
          <p:cNvSpPr>
            <a:spLocks noGrp="1"/>
          </p:cNvSpPr>
          <p:nvPr>
            <p:ph type="title"/>
          </p:nvPr>
        </p:nvSpPr>
        <p:spPr/>
        <p:txBody>
          <a:bodyPr/>
          <a:lstStyle/>
          <a:p>
            <a:r>
              <a:rPr lang="en-IN" dirty="0"/>
              <a:t>Frequency of words</a:t>
            </a:r>
          </a:p>
        </p:txBody>
      </p:sp>
      <p:pic>
        <p:nvPicPr>
          <p:cNvPr id="4" name="Content Placeholder 3">
            <a:extLst>
              <a:ext uri="{FF2B5EF4-FFF2-40B4-BE49-F238E27FC236}">
                <a16:creationId xmlns:a16="http://schemas.microsoft.com/office/drawing/2014/main" id="{8C9FC2DB-D390-4F27-B772-A384BA5991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8358" y="2606075"/>
            <a:ext cx="7455283" cy="3104762"/>
          </a:xfrm>
          <a:prstGeom prst="rect">
            <a:avLst/>
          </a:prstGeom>
          <a:noFill/>
          <a:ln>
            <a:noFill/>
          </a:ln>
        </p:spPr>
      </p:pic>
      <p:sp>
        <p:nvSpPr>
          <p:cNvPr id="5" name="Rectangle 4">
            <a:extLst>
              <a:ext uri="{FF2B5EF4-FFF2-40B4-BE49-F238E27FC236}">
                <a16:creationId xmlns:a16="http://schemas.microsoft.com/office/drawing/2014/main" id="{BA08107B-1331-4562-B959-1051C39BB3A8}"/>
              </a:ext>
            </a:extLst>
          </p:cNvPr>
          <p:cNvSpPr/>
          <p:nvPr/>
        </p:nvSpPr>
        <p:spPr>
          <a:xfrm>
            <a:off x="835742" y="2035277"/>
            <a:ext cx="7039897" cy="884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Checking frequency of words before cleaning the text comment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61334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30D19-F1A0-4472-ACB0-75FB897BECE9}"/>
              </a:ext>
            </a:extLst>
          </p:cNvPr>
          <p:cNvSpPr>
            <a:spLocks noGrp="1"/>
          </p:cNvSpPr>
          <p:nvPr>
            <p:ph idx="1"/>
          </p:nvPr>
        </p:nvSpPr>
        <p:spPr>
          <a:xfrm>
            <a:off x="581192" y="-245806"/>
            <a:ext cx="11029615" cy="6221156"/>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Checking frequency of words after cleaning the text 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90E893DE-BE49-420D-B95E-605D3E4B8F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8361" y="1849692"/>
            <a:ext cx="9596283" cy="4125657"/>
          </a:xfrm>
          <a:prstGeom prst="rect">
            <a:avLst/>
          </a:prstGeom>
          <a:noFill/>
          <a:ln>
            <a:noFill/>
          </a:ln>
        </p:spPr>
      </p:pic>
    </p:spTree>
    <p:extLst>
      <p:ext uri="{BB962C8B-B14F-4D97-AF65-F5344CB8AC3E}">
        <p14:creationId xmlns:p14="http://schemas.microsoft.com/office/powerpoint/2010/main" val="128200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6FE5-E9D4-4D44-8528-F1C923CB6CF1}"/>
              </a:ext>
            </a:extLst>
          </p:cNvPr>
          <p:cNvSpPr>
            <a:spLocks noGrp="1"/>
          </p:cNvSpPr>
          <p:nvPr>
            <p:ph type="title"/>
          </p:nvPr>
        </p:nvSpPr>
        <p:spPr/>
        <p:txBody>
          <a:bodyPr/>
          <a:lstStyle/>
          <a:p>
            <a:r>
              <a:rPr lang="en-IN" dirty="0"/>
              <a:t>Model performance</a:t>
            </a:r>
          </a:p>
        </p:txBody>
      </p:sp>
      <p:pic>
        <p:nvPicPr>
          <p:cNvPr id="4" name="Content Placeholder 3">
            <a:extLst>
              <a:ext uri="{FF2B5EF4-FFF2-40B4-BE49-F238E27FC236}">
                <a16:creationId xmlns:a16="http://schemas.microsoft.com/office/drawing/2014/main" id="{C3BC1C63-F106-40B3-997E-7DFA079E3E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2826" y="2153266"/>
            <a:ext cx="8160774" cy="3805082"/>
          </a:xfrm>
          <a:prstGeom prst="rect">
            <a:avLst/>
          </a:prstGeom>
          <a:noFill/>
          <a:ln>
            <a:noFill/>
          </a:ln>
        </p:spPr>
      </p:pic>
    </p:spTree>
    <p:extLst>
      <p:ext uri="{BB962C8B-B14F-4D97-AF65-F5344CB8AC3E}">
        <p14:creationId xmlns:p14="http://schemas.microsoft.com/office/powerpoint/2010/main" val="32046625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{823F3205-31A7-4ED3-9116-EB4D5C918B45}tf33552983_win32</Template>
  <TotalTime>42</TotalTime>
  <Words>524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Franklin Gothic Book</vt:lpstr>
      <vt:lpstr>Franklin Gothic Demi</vt:lpstr>
      <vt:lpstr>Symbol</vt:lpstr>
      <vt:lpstr>Times New Roman</vt:lpstr>
      <vt:lpstr>Wingdings 2</vt:lpstr>
      <vt:lpstr>DividendVTI</vt:lpstr>
      <vt:lpstr>Malignant comments</vt:lpstr>
      <vt:lpstr>introduction</vt:lpstr>
      <vt:lpstr>Problem statement</vt:lpstr>
      <vt:lpstr>objective</vt:lpstr>
      <vt:lpstr>Data collection</vt:lpstr>
      <vt:lpstr>Loud words</vt:lpstr>
      <vt:lpstr>Frequency of words</vt:lpstr>
      <vt:lpstr>PowerPoint Presentation</vt:lpstr>
      <vt:lpstr>Model performance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dc:title>
  <dc:creator>ria maitra</dc:creator>
  <cp:lastModifiedBy>ria maitra</cp:lastModifiedBy>
  <cp:revision>5</cp:revision>
  <dcterms:created xsi:type="dcterms:W3CDTF">2020-12-11T13:03:40Z</dcterms:created>
  <dcterms:modified xsi:type="dcterms:W3CDTF">2020-12-11T13:45:50Z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