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0" r:id="rId4"/>
  </p:sldMasterIdLst>
  <p:notesMasterIdLst>
    <p:notesMasterId r:id="rId25"/>
  </p:notesMasterIdLst>
  <p:handoutMasterIdLst>
    <p:handoutMasterId r:id="rId26"/>
  </p:handoutMasterIdLst>
  <p:sldIdLst>
    <p:sldId id="256" r:id="rId5"/>
    <p:sldId id="258" r:id="rId6"/>
    <p:sldId id="257" r:id="rId7"/>
    <p:sldId id="259" r:id="rId8"/>
    <p:sldId id="261" r:id="rId9"/>
    <p:sldId id="273" r:id="rId10"/>
    <p:sldId id="269" r:id="rId11"/>
    <p:sldId id="260" r:id="rId12"/>
    <p:sldId id="270" r:id="rId13"/>
    <p:sldId id="271" r:id="rId14"/>
    <p:sldId id="272" r:id="rId15"/>
    <p:sldId id="274" r:id="rId16"/>
    <p:sldId id="275" r:id="rId17"/>
    <p:sldId id="276" r:id="rId18"/>
    <p:sldId id="280" r:id="rId19"/>
    <p:sldId id="278" r:id="rId20"/>
    <p:sldId id="277" r:id="rId21"/>
    <p:sldId id="279" r:id="rId22"/>
    <p:sldId id="268"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32B6B6-0A51-4A8C-B4C6-4E467683577E}" v="64" dt="2025-07-04T12:31:30.808"/>
  </p1510:revLst>
</p1510:revInfo>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70" d="100"/>
          <a:sy n="70" d="100"/>
        </p:scale>
        <p:origin x="283" y="2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a Singh" userId="a1ca44a0e20eeb98" providerId="LiveId" clId="{C032B6B6-0A51-4A8C-B4C6-4E467683577E}"/>
    <pc:docChg chg="undo custSel addSld delSld modSld sldOrd">
      <pc:chgData name="Ria Singh" userId="a1ca44a0e20eeb98" providerId="LiveId" clId="{C032B6B6-0A51-4A8C-B4C6-4E467683577E}" dt="2025-07-04T12:32:53.964" v="434" actId="20577"/>
      <pc:docMkLst>
        <pc:docMk/>
      </pc:docMkLst>
      <pc:sldChg chg="modSp mod">
        <pc:chgData name="Ria Singh" userId="a1ca44a0e20eeb98" providerId="LiveId" clId="{C032B6B6-0A51-4A8C-B4C6-4E467683577E}" dt="2025-07-04T12:32:53.964" v="434" actId="20577"/>
        <pc:sldMkLst>
          <pc:docMk/>
          <pc:sldMk cId="597852384" sldId="256"/>
        </pc:sldMkLst>
        <pc:spChg chg="mod">
          <ac:chgData name="Ria Singh" userId="a1ca44a0e20eeb98" providerId="LiveId" clId="{C032B6B6-0A51-4A8C-B4C6-4E467683577E}" dt="2025-07-04T12:32:53.964" v="434" actId="20577"/>
          <ac:spMkLst>
            <pc:docMk/>
            <pc:sldMk cId="597852384" sldId="256"/>
            <ac:spMk id="4" creationId="{B71D9795-9EFD-4748-87B7-4471EFF00227}"/>
          </ac:spMkLst>
        </pc:spChg>
      </pc:sldChg>
      <pc:sldChg chg="delSp modSp mod">
        <pc:chgData name="Ria Singh" userId="a1ca44a0e20eeb98" providerId="LiveId" clId="{C032B6B6-0A51-4A8C-B4C6-4E467683577E}" dt="2025-07-04T12:12:22.430" v="228" actId="478"/>
        <pc:sldMkLst>
          <pc:docMk/>
          <pc:sldMk cId="2227151260" sldId="257"/>
        </pc:sldMkLst>
        <pc:spChg chg="mod">
          <ac:chgData name="Ria Singh" userId="a1ca44a0e20eeb98" providerId="LiveId" clId="{C032B6B6-0A51-4A8C-B4C6-4E467683577E}" dt="2025-07-04T11:41:46.196" v="43"/>
          <ac:spMkLst>
            <pc:docMk/>
            <pc:sldMk cId="2227151260" sldId="257"/>
            <ac:spMk id="13" creationId="{6EA2EEAC-45AF-4B25-A661-594C6F81AED2}"/>
          </ac:spMkLst>
        </pc:spChg>
        <pc:spChg chg="del">
          <ac:chgData name="Ria Singh" userId="a1ca44a0e20eeb98" providerId="LiveId" clId="{C032B6B6-0A51-4A8C-B4C6-4E467683577E}" dt="2025-07-04T12:12:20.769" v="227" actId="478"/>
          <ac:spMkLst>
            <pc:docMk/>
            <pc:sldMk cId="2227151260" sldId="257"/>
            <ac:spMk id="31" creationId="{176B0C9E-6AB2-4411-A48B-AC60553EC6F9}"/>
          </ac:spMkLst>
        </pc:spChg>
        <pc:spChg chg="del">
          <ac:chgData name="Ria Singh" userId="a1ca44a0e20eeb98" providerId="LiveId" clId="{C032B6B6-0A51-4A8C-B4C6-4E467683577E}" dt="2025-07-04T12:06:01.043" v="202" actId="478"/>
          <ac:spMkLst>
            <pc:docMk/>
            <pc:sldMk cId="2227151260" sldId="257"/>
            <ac:spMk id="32" creationId="{51E41ABE-2085-4E21-B4B6-F01CB466DB3F}"/>
          </ac:spMkLst>
        </pc:spChg>
        <pc:spChg chg="del">
          <ac:chgData name="Ria Singh" userId="a1ca44a0e20eeb98" providerId="LiveId" clId="{C032B6B6-0A51-4A8C-B4C6-4E467683577E}" dt="2025-07-04T12:12:22.430" v="228" actId="478"/>
          <ac:spMkLst>
            <pc:docMk/>
            <pc:sldMk cId="2227151260" sldId="257"/>
            <ac:spMk id="33" creationId="{CA7AD1D2-7F7A-4686-920A-D4C718751964}"/>
          </ac:spMkLst>
        </pc:spChg>
        <pc:spChg chg="mod">
          <ac:chgData name="Ria Singh" userId="a1ca44a0e20eeb98" providerId="LiveId" clId="{C032B6B6-0A51-4A8C-B4C6-4E467683577E}" dt="2025-07-04T11:40:34.842" v="33" actId="20577"/>
          <ac:spMkLst>
            <pc:docMk/>
            <pc:sldMk cId="2227151260" sldId="257"/>
            <ac:spMk id="65" creationId="{A02D195B-D3D3-425B-A077-63F32D782516}"/>
          </ac:spMkLst>
        </pc:spChg>
        <pc:picChg chg="mod">
          <ac:chgData name="Ria Singh" userId="a1ca44a0e20eeb98" providerId="LiveId" clId="{C032B6B6-0A51-4A8C-B4C6-4E467683577E}" dt="2025-07-04T11:43:49.023" v="46" actId="14826"/>
          <ac:picMkLst>
            <pc:docMk/>
            <pc:sldMk cId="2227151260" sldId="257"/>
            <ac:picMk id="20" creationId="{30AAD166-824C-4987-89B1-0277823B5CA2}"/>
          </ac:picMkLst>
        </pc:picChg>
        <pc:picChg chg="mod">
          <ac:chgData name="Ria Singh" userId="a1ca44a0e20eeb98" providerId="LiveId" clId="{C032B6B6-0A51-4A8C-B4C6-4E467683577E}" dt="2025-07-04T11:43:42.423" v="45" actId="14826"/>
          <ac:picMkLst>
            <pc:docMk/>
            <pc:sldMk cId="2227151260" sldId="257"/>
            <ac:picMk id="24" creationId="{57347C71-A025-4239-BE2E-2992DCF014CE}"/>
          </ac:picMkLst>
        </pc:picChg>
        <pc:picChg chg="mod">
          <ac:chgData name="Ria Singh" userId="a1ca44a0e20eeb98" providerId="LiveId" clId="{C032B6B6-0A51-4A8C-B4C6-4E467683577E}" dt="2025-07-04T11:43:35.442" v="44" actId="14826"/>
          <ac:picMkLst>
            <pc:docMk/>
            <pc:sldMk cId="2227151260" sldId="257"/>
            <ac:picMk id="26" creationId="{2F81D125-F17E-48A1-A821-5FC214F1BFF3}"/>
          </ac:picMkLst>
        </pc:picChg>
      </pc:sldChg>
      <pc:sldChg chg="modSp mod ord">
        <pc:chgData name="Ria Singh" userId="a1ca44a0e20eeb98" providerId="LiveId" clId="{C032B6B6-0A51-4A8C-B4C6-4E467683577E}" dt="2025-07-04T11:44:50.655" v="88"/>
        <pc:sldMkLst>
          <pc:docMk/>
          <pc:sldMk cId="1755857205" sldId="258"/>
        </pc:sldMkLst>
        <pc:spChg chg="mod">
          <ac:chgData name="Ria Singh" userId="a1ca44a0e20eeb98" providerId="LiveId" clId="{C032B6B6-0A51-4A8C-B4C6-4E467683577E}" dt="2025-07-04T11:44:27.347" v="81" actId="20577"/>
          <ac:spMkLst>
            <pc:docMk/>
            <pc:sldMk cId="1755857205" sldId="258"/>
            <ac:spMk id="17" creationId="{C76C4BB5-0EB6-4B98-B1D7-2E19EA166EF2}"/>
          </ac:spMkLst>
        </pc:spChg>
        <pc:spChg chg="mod">
          <ac:chgData name="Ria Singh" userId="a1ca44a0e20eeb98" providerId="LiveId" clId="{C032B6B6-0A51-4A8C-B4C6-4E467683577E}" dt="2025-07-04T11:44:45.864" v="86" actId="255"/>
          <ac:spMkLst>
            <pc:docMk/>
            <pc:sldMk cId="1755857205" sldId="258"/>
            <ac:spMk id="18" creationId="{2DEB60A9-E83F-4E10-810D-81BD3D66CD17}"/>
          </ac:spMkLst>
        </pc:spChg>
      </pc:sldChg>
      <pc:sldChg chg="addSp delSp modSp mod modClrScheme chgLayout">
        <pc:chgData name="Ria Singh" userId="a1ca44a0e20eeb98" providerId="LiveId" clId="{C032B6B6-0A51-4A8C-B4C6-4E467683577E}" dt="2025-07-04T11:58:54.649" v="169" actId="478"/>
        <pc:sldMkLst>
          <pc:docMk/>
          <pc:sldMk cId="4271297017" sldId="259"/>
        </pc:sldMkLst>
        <pc:spChg chg="add del mod">
          <ac:chgData name="Ria Singh" userId="a1ca44a0e20eeb98" providerId="LiveId" clId="{C032B6B6-0A51-4A8C-B4C6-4E467683577E}" dt="2025-07-04T11:48:06.662" v="98" actId="26606"/>
          <ac:spMkLst>
            <pc:docMk/>
            <pc:sldMk cId="4271297017" sldId="259"/>
            <ac:spMk id="3" creationId="{519E8582-E2B4-9C65-DCBF-0853B185649E}"/>
          </ac:spMkLst>
        </pc:spChg>
        <pc:spChg chg="mod">
          <ac:chgData name="Ria Singh" userId="a1ca44a0e20eeb98" providerId="LiveId" clId="{C032B6B6-0A51-4A8C-B4C6-4E467683577E}" dt="2025-07-04T11:48:06.662" v="98" actId="26606"/>
          <ac:spMkLst>
            <pc:docMk/>
            <pc:sldMk cId="4271297017" sldId="259"/>
            <ac:spMk id="9" creationId="{F71D6587-8AF5-448C-83D4-C2E108C24B4A}"/>
          </ac:spMkLst>
        </pc:spChg>
        <pc:spChg chg="del">
          <ac:chgData name="Ria Singh" userId="a1ca44a0e20eeb98" providerId="LiveId" clId="{C032B6B6-0A51-4A8C-B4C6-4E467683577E}" dt="2025-07-04T11:46:00.256" v="96" actId="478"/>
          <ac:spMkLst>
            <pc:docMk/>
            <pc:sldMk cId="4271297017" sldId="259"/>
            <ac:spMk id="10" creationId="{5A33D22B-0709-4581-B1B7-765D39675AED}"/>
          </ac:spMkLst>
        </pc:spChg>
        <pc:spChg chg="del mod">
          <ac:chgData name="Ria Singh" userId="a1ca44a0e20eeb98" providerId="LiveId" clId="{C032B6B6-0A51-4A8C-B4C6-4E467683577E}" dt="2025-07-04T11:56:33.004" v="158" actId="478"/>
          <ac:spMkLst>
            <pc:docMk/>
            <pc:sldMk cId="4271297017" sldId="259"/>
            <ac:spMk id="17" creationId="{FC407FFA-31A5-43E6-B29C-D01B7D1233E7}"/>
          </ac:spMkLst>
        </pc:spChg>
        <pc:spChg chg="add del mod">
          <ac:chgData name="Ria Singh" userId="a1ca44a0e20eeb98" providerId="LiveId" clId="{C032B6B6-0A51-4A8C-B4C6-4E467683577E}" dt="2025-07-04T11:45:57.312" v="95" actId="478"/>
          <ac:spMkLst>
            <pc:docMk/>
            <pc:sldMk cId="4271297017" sldId="259"/>
            <ac:spMk id="18" creationId="{B06CFDBA-8935-4FC2-B439-E90EFC101404}"/>
          </ac:spMkLst>
        </pc:spChg>
        <pc:spChg chg="del mod">
          <ac:chgData name="Ria Singh" userId="a1ca44a0e20eeb98" providerId="LiveId" clId="{C032B6B6-0A51-4A8C-B4C6-4E467683577E}" dt="2025-07-04T11:56:35.595" v="159" actId="478"/>
          <ac:spMkLst>
            <pc:docMk/>
            <pc:sldMk cId="4271297017" sldId="259"/>
            <ac:spMk id="19" creationId="{A2ECA2BA-98A9-44F9-9896-D3FC04AC971D}"/>
          </ac:spMkLst>
        </pc:spChg>
        <pc:spChg chg="add del mod">
          <ac:chgData name="Ria Singh" userId="a1ca44a0e20eeb98" providerId="LiveId" clId="{C032B6B6-0A51-4A8C-B4C6-4E467683577E}" dt="2025-07-04T11:56:29.535" v="157" actId="478"/>
          <ac:spMkLst>
            <pc:docMk/>
            <pc:sldMk cId="4271297017" sldId="259"/>
            <ac:spMk id="24" creationId="{A9193FCD-DE9D-BD7E-CB69-591524A75C41}"/>
          </ac:spMkLst>
        </pc:spChg>
        <pc:spChg chg="add del mod">
          <ac:chgData name="Ria Singh" userId="a1ca44a0e20eeb98" providerId="LiveId" clId="{C032B6B6-0A51-4A8C-B4C6-4E467683577E}" dt="2025-07-04T11:58:54.649" v="169" actId="478"/>
          <ac:spMkLst>
            <pc:docMk/>
            <pc:sldMk cId="4271297017" sldId="259"/>
            <ac:spMk id="26" creationId="{73D18E26-7B5F-C965-846C-F799A0C14E2B}"/>
          </ac:spMkLst>
        </pc:spChg>
        <pc:picChg chg="mod ord">
          <ac:chgData name="Ria Singh" userId="a1ca44a0e20eeb98" providerId="LiveId" clId="{C032B6B6-0A51-4A8C-B4C6-4E467683577E}" dt="2025-07-04T11:48:06.662" v="98" actId="26606"/>
          <ac:picMkLst>
            <pc:docMk/>
            <pc:sldMk cId="4271297017" sldId="259"/>
            <ac:picMk id="13" creationId="{86F7F005-78AF-492A-BE55-8A5610E5880E}"/>
          </ac:picMkLst>
        </pc:picChg>
      </pc:sldChg>
      <pc:sldChg chg="addSp delSp modSp mod ord">
        <pc:chgData name="Ria Singh" userId="a1ca44a0e20eeb98" providerId="LiveId" clId="{C032B6B6-0A51-4A8C-B4C6-4E467683577E}" dt="2025-07-04T12:00:34.704" v="176" actId="14100"/>
        <pc:sldMkLst>
          <pc:docMk/>
          <pc:sldMk cId="3275042963" sldId="260"/>
        </pc:sldMkLst>
        <pc:spChg chg="add del mod">
          <ac:chgData name="Ria Singh" userId="a1ca44a0e20eeb98" providerId="LiveId" clId="{C032B6B6-0A51-4A8C-B4C6-4E467683577E}" dt="2025-07-04T11:49:57.237" v="101" actId="931"/>
          <ac:spMkLst>
            <pc:docMk/>
            <pc:sldMk cId="3275042963" sldId="260"/>
            <ac:spMk id="3" creationId="{FB938362-685B-5B3F-6AA9-6108C1B88F97}"/>
          </ac:spMkLst>
        </pc:spChg>
        <pc:spChg chg="add del mod">
          <ac:chgData name="Ria Singh" userId="a1ca44a0e20eeb98" providerId="LiveId" clId="{C032B6B6-0A51-4A8C-B4C6-4E467683577E}" dt="2025-07-04T12:00:24.291" v="174"/>
          <ac:spMkLst>
            <pc:docMk/>
            <pc:sldMk cId="3275042963" sldId="260"/>
            <ac:spMk id="5" creationId="{758007E4-514C-4910-BBBE-3363A6420329}"/>
          </ac:spMkLst>
        </pc:spChg>
        <pc:spChg chg="add del mod">
          <ac:chgData name="Ria Singh" userId="a1ca44a0e20eeb98" providerId="LiveId" clId="{C032B6B6-0A51-4A8C-B4C6-4E467683577E}" dt="2025-07-04T11:51:57.175" v="113" actId="478"/>
          <ac:spMkLst>
            <pc:docMk/>
            <pc:sldMk cId="3275042963" sldId="260"/>
            <ac:spMk id="6" creationId="{B9275EBF-8088-4163-8E72-DC5BCB9393F1}"/>
          </ac:spMkLst>
        </pc:spChg>
        <pc:spChg chg="add del mod">
          <ac:chgData name="Ria Singh" userId="a1ca44a0e20eeb98" providerId="LiveId" clId="{C032B6B6-0A51-4A8C-B4C6-4E467683577E}" dt="2025-07-04T11:52:00.218" v="115" actId="478"/>
          <ac:spMkLst>
            <pc:docMk/>
            <pc:sldMk cId="3275042963" sldId="260"/>
            <ac:spMk id="7" creationId="{1BA5D69C-48EE-4885-9F39-4BD95B0C4640}"/>
          </ac:spMkLst>
        </pc:spChg>
        <pc:spChg chg="mod">
          <ac:chgData name="Ria Singh" userId="a1ca44a0e20eeb98" providerId="LiveId" clId="{C032B6B6-0A51-4A8C-B4C6-4E467683577E}" dt="2025-07-04T12:00:28.751" v="175" actId="20577"/>
          <ac:spMkLst>
            <pc:docMk/>
            <pc:sldMk cId="3275042963" sldId="260"/>
            <ac:spMk id="8" creationId="{85D3CB32-EDA2-44B7-BC99-30538BFA8A9E}"/>
          </ac:spMkLst>
        </pc:spChg>
        <pc:graphicFrameChg chg="del mod">
          <ac:chgData name="Ria Singh" userId="a1ca44a0e20eeb98" providerId="LiveId" clId="{C032B6B6-0A51-4A8C-B4C6-4E467683577E}" dt="2025-07-04T11:49:46.249" v="100" actId="478"/>
          <ac:graphicFrameMkLst>
            <pc:docMk/>
            <pc:sldMk cId="3275042963" sldId="260"/>
            <ac:graphicFrameMk id="24" creationId="{A2706B61-C196-459E-97F4-9515E3BA5CC0}"/>
          </ac:graphicFrameMkLst>
        </pc:graphicFrameChg>
        <pc:picChg chg="add mod">
          <ac:chgData name="Ria Singh" userId="a1ca44a0e20eeb98" providerId="LiveId" clId="{C032B6B6-0A51-4A8C-B4C6-4E467683577E}" dt="2025-07-04T12:00:34.704" v="176" actId="14100"/>
          <ac:picMkLst>
            <pc:docMk/>
            <pc:sldMk cId="3275042963" sldId="260"/>
            <ac:picMk id="9" creationId="{9C1A3AB6-7227-375D-BB74-3C04FCBC5E79}"/>
          </ac:picMkLst>
        </pc:picChg>
      </pc:sldChg>
      <pc:sldChg chg="addSp delSp modSp mod">
        <pc:chgData name="Ria Singh" userId="a1ca44a0e20eeb98" providerId="LiveId" clId="{C032B6B6-0A51-4A8C-B4C6-4E467683577E}" dt="2025-07-04T12:06:07.739" v="203" actId="14100"/>
        <pc:sldMkLst>
          <pc:docMk/>
          <pc:sldMk cId="1390657282" sldId="261"/>
        </pc:sldMkLst>
        <pc:spChg chg="mod">
          <ac:chgData name="Ria Singh" userId="a1ca44a0e20eeb98" providerId="LiveId" clId="{C032B6B6-0A51-4A8C-B4C6-4E467683577E}" dt="2025-07-04T12:05:49.798" v="201"/>
          <ac:spMkLst>
            <pc:docMk/>
            <pc:sldMk cId="1390657282" sldId="261"/>
            <ac:spMk id="3" creationId="{5E3BB981-E8E0-413A-8822-41A43132E5F9}"/>
          </ac:spMkLst>
        </pc:spChg>
        <pc:spChg chg="del">
          <ac:chgData name="Ria Singh" userId="a1ca44a0e20eeb98" providerId="LiveId" clId="{C032B6B6-0A51-4A8C-B4C6-4E467683577E}" dt="2025-07-04T11:55:13.152" v="143" actId="478"/>
          <ac:spMkLst>
            <pc:docMk/>
            <pc:sldMk cId="1390657282" sldId="261"/>
            <ac:spMk id="4" creationId="{1FD35E11-A82C-4547-AB81-A216F29CD068}"/>
          </ac:spMkLst>
        </pc:spChg>
        <pc:spChg chg="del">
          <ac:chgData name="Ria Singh" userId="a1ca44a0e20eeb98" providerId="LiveId" clId="{C032B6B6-0A51-4A8C-B4C6-4E467683577E}" dt="2025-07-04T11:55:14.866" v="144" actId="478"/>
          <ac:spMkLst>
            <pc:docMk/>
            <pc:sldMk cId="1390657282" sldId="261"/>
            <ac:spMk id="5" creationId="{AA393BC7-497F-4081-83BD-AF606B532881}"/>
          </ac:spMkLst>
        </pc:spChg>
        <pc:spChg chg="mod">
          <ac:chgData name="Ria Singh" userId="a1ca44a0e20eeb98" providerId="LiveId" clId="{C032B6B6-0A51-4A8C-B4C6-4E467683577E}" dt="2025-07-04T12:05:37.162" v="200" actId="20577"/>
          <ac:spMkLst>
            <pc:docMk/>
            <pc:sldMk cId="1390657282" sldId="261"/>
            <ac:spMk id="6" creationId="{7BF2B60A-FF9F-4101-8456-4B64D3B77E90}"/>
          </ac:spMkLst>
        </pc:spChg>
        <pc:spChg chg="add del mod">
          <ac:chgData name="Ria Singh" userId="a1ca44a0e20eeb98" providerId="LiveId" clId="{C032B6B6-0A51-4A8C-B4C6-4E467683577E}" dt="2025-07-04T11:54:14.814" v="133" actId="931"/>
          <ac:spMkLst>
            <pc:docMk/>
            <pc:sldMk cId="1390657282" sldId="261"/>
            <ac:spMk id="7" creationId="{7E6D4C5E-5C7D-1039-2FA1-B116B0C372E0}"/>
          </ac:spMkLst>
        </pc:spChg>
        <pc:graphicFrameChg chg="del">
          <ac:chgData name="Ria Singh" userId="a1ca44a0e20eeb98" providerId="LiveId" clId="{C032B6B6-0A51-4A8C-B4C6-4E467683577E}" dt="2025-07-04T11:53:53.324" v="132" actId="478"/>
          <ac:graphicFrameMkLst>
            <pc:docMk/>
            <pc:sldMk cId="1390657282" sldId="261"/>
            <ac:graphicFrameMk id="20" creationId="{4D7D48D7-00A1-43C2-BB26-E52A27ED6F02}"/>
          </ac:graphicFrameMkLst>
        </pc:graphicFrameChg>
        <pc:picChg chg="add mod">
          <ac:chgData name="Ria Singh" userId="a1ca44a0e20eeb98" providerId="LiveId" clId="{C032B6B6-0A51-4A8C-B4C6-4E467683577E}" dt="2025-07-04T12:06:07.739" v="203" actId="14100"/>
          <ac:picMkLst>
            <pc:docMk/>
            <pc:sldMk cId="1390657282" sldId="261"/>
            <ac:picMk id="9" creationId="{FA34EB35-85D2-F4DE-A63C-31ED191B8C4A}"/>
          </ac:picMkLst>
        </pc:picChg>
      </pc:sldChg>
      <pc:sldChg chg="del">
        <pc:chgData name="Ria Singh" userId="a1ca44a0e20eeb98" providerId="LiveId" clId="{C032B6B6-0A51-4A8C-B4C6-4E467683577E}" dt="2025-07-04T12:26:51.463" v="345" actId="47"/>
        <pc:sldMkLst>
          <pc:docMk/>
          <pc:sldMk cId="3139872953" sldId="262"/>
        </pc:sldMkLst>
      </pc:sldChg>
      <pc:sldChg chg="del">
        <pc:chgData name="Ria Singh" userId="a1ca44a0e20eeb98" providerId="LiveId" clId="{C032B6B6-0A51-4A8C-B4C6-4E467683577E}" dt="2025-07-04T12:26:56.693" v="346" actId="47"/>
        <pc:sldMkLst>
          <pc:docMk/>
          <pc:sldMk cId="811071062" sldId="263"/>
        </pc:sldMkLst>
      </pc:sldChg>
      <pc:sldChg chg="del">
        <pc:chgData name="Ria Singh" userId="a1ca44a0e20eeb98" providerId="LiveId" clId="{C032B6B6-0A51-4A8C-B4C6-4E467683577E}" dt="2025-07-04T12:26:58.743" v="347" actId="47"/>
        <pc:sldMkLst>
          <pc:docMk/>
          <pc:sldMk cId="763540545" sldId="264"/>
        </pc:sldMkLst>
      </pc:sldChg>
      <pc:sldChg chg="del">
        <pc:chgData name="Ria Singh" userId="a1ca44a0e20eeb98" providerId="LiveId" clId="{C032B6B6-0A51-4A8C-B4C6-4E467683577E}" dt="2025-07-04T12:27:01.180" v="348" actId="47"/>
        <pc:sldMkLst>
          <pc:docMk/>
          <pc:sldMk cId="2604604636" sldId="265"/>
        </pc:sldMkLst>
      </pc:sldChg>
      <pc:sldChg chg="del">
        <pc:chgData name="Ria Singh" userId="a1ca44a0e20eeb98" providerId="LiveId" clId="{C032B6B6-0A51-4A8C-B4C6-4E467683577E}" dt="2025-07-04T12:27:02.615" v="349" actId="47"/>
        <pc:sldMkLst>
          <pc:docMk/>
          <pc:sldMk cId="953940418" sldId="266"/>
        </pc:sldMkLst>
      </pc:sldChg>
      <pc:sldChg chg="addSp delSp modSp mod">
        <pc:chgData name="Ria Singh" userId="a1ca44a0e20eeb98" providerId="LiveId" clId="{C032B6B6-0A51-4A8C-B4C6-4E467683577E}" dt="2025-07-04T12:32:42.063" v="429" actId="478"/>
        <pc:sldMkLst>
          <pc:docMk/>
          <pc:sldMk cId="59131924" sldId="267"/>
        </pc:sldMkLst>
        <pc:spChg chg="del mod">
          <ac:chgData name="Ria Singh" userId="a1ca44a0e20eeb98" providerId="LiveId" clId="{C032B6B6-0A51-4A8C-B4C6-4E467683577E}" dt="2025-07-04T12:32:38.598" v="427" actId="478"/>
          <ac:spMkLst>
            <pc:docMk/>
            <pc:sldMk cId="59131924" sldId="267"/>
            <ac:spMk id="3" creationId="{104FD4F6-D104-4BE2-9195-D77A932D6394}"/>
          </ac:spMkLst>
        </pc:spChg>
        <pc:spChg chg="del mod">
          <ac:chgData name="Ria Singh" userId="a1ca44a0e20eeb98" providerId="LiveId" clId="{C032B6B6-0A51-4A8C-B4C6-4E467683577E}" dt="2025-07-04T12:32:40.409" v="428" actId="478"/>
          <ac:spMkLst>
            <pc:docMk/>
            <pc:sldMk cId="59131924" sldId="267"/>
            <ac:spMk id="4" creationId="{9285D332-068C-478D-97EA-0D511BD22032}"/>
          </ac:spMkLst>
        </pc:spChg>
        <pc:spChg chg="del mod">
          <ac:chgData name="Ria Singh" userId="a1ca44a0e20eeb98" providerId="LiveId" clId="{C032B6B6-0A51-4A8C-B4C6-4E467683577E}" dt="2025-07-04T12:32:42.063" v="429" actId="478"/>
          <ac:spMkLst>
            <pc:docMk/>
            <pc:sldMk cId="59131924" sldId="267"/>
            <ac:spMk id="5" creationId="{A3B94B98-E69D-493E-8058-816AE81FD837}"/>
          </ac:spMkLst>
        </pc:spChg>
        <pc:spChg chg="add del mod">
          <ac:chgData name="Ria Singh" userId="a1ca44a0e20eeb98" providerId="LiveId" clId="{C032B6B6-0A51-4A8C-B4C6-4E467683577E}" dt="2025-07-04T12:30:45.412" v="407" actId="478"/>
          <ac:spMkLst>
            <pc:docMk/>
            <pc:sldMk cId="59131924" sldId="267"/>
            <ac:spMk id="6" creationId="{6E0CDB6F-0E79-2F50-05FE-BD1650B28D3B}"/>
          </ac:spMkLst>
        </pc:spChg>
        <pc:spChg chg="add del mod">
          <ac:chgData name="Ria Singh" userId="a1ca44a0e20eeb98" providerId="LiveId" clId="{C032B6B6-0A51-4A8C-B4C6-4E467683577E}" dt="2025-07-04T12:31:41.627" v="412" actId="478"/>
          <ac:spMkLst>
            <pc:docMk/>
            <pc:sldMk cId="59131924" sldId="267"/>
            <ac:spMk id="8" creationId="{E034D0D7-547A-0386-AAF2-4C62558C999E}"/>
          </ac:spMkLst>
        </pc:spChg>
        <pc:spChg chg="mod">
          <ac:chgData name="Ria Singh" userId="a1ca44a0e20eeb98" providerId="LiveId" clId="{C032B6B6-0A51-4A8C-B4C6-4E467683577E}" dt="2025-07-04T12:31:55.387" v="416" actId="26606"/>
          <ac:spMkLst>
            <pc:docMk/>
            <pc:sldMk cId="59131924" sldId="267"/>
            <ac:spMk id="12" creationId="{8628FA48-B05A-4DB8-9410-A9C9B08E9636}"/>
          </ac:spMkLst>
        </pc:spChg>
        <pc:spChg chg="del mod">
          <ac:chgData name="Ria Singh" userId="a1ca44a0e20eeb98" providerId="LiveId" clId="{C032B6B6-0A51-4A8C-B4C6-4E467683577E}" dt="2025-07-04T12:30:44.002" v="406" actId="478"/>
          <ac:spMkLst>
            <pc:docMk/>
            <pc:sldMk cId="59131924" sldId="267"/>
            <ac:spMk id="13" creationId="{1272A210-0893-431A-8A94-D650D4DBA54A}"/>
          </ac:spMkLst>
        </pc:spChg>
        <pc:spChg chg="add del">
          <ac:chgData name="Ria Singh" userId="a1ca44a0e20eeb98" providerId="LiveId" clId="{C032B6B6-0A51-4A8C-B4C6-4E467683577E}" dt="2025-07-04T12:32:35.090" v="426" actId="478"/>
          <ac:spMkLst>
            <pc:docMk/>
            <pc:sldMk cId="59131924" sldId="267"/>
            <ac:spMk id="33" creationId="{62AB4814-37AC-B918-2A60-3FEC1939423F}"/>
          </ac:spMkLst>
        </pc:spChg>
        <pc:spChg chg="add del">
          <ac:chgData name="Ria Singh" userId="a1ca44a0e20eeb98" providerId="LiveId" clId="{C032B6B6-0A51-4A8C-B4C6-4E467683577E}" dt="2025-07-04T12:32:03.344" v="417" actId="478"/>
          <ac:spMkLst>
            <pc:docMk/>
            <pc:sldMk cId="59131924" sldId="267"/>
            <ac:spMk id="35" creationId="{F1AEC581-4008-60D7-A2EB-27DCFC0D2517}"/>
          </ac:spMkLst>
        </pc:spChg>
        <pc:picChg chg="mod">
          <ac:chgData name="Ria Singh" userId="a1ca44a0e20eeb98" providerId="LiveId" clId="{C032B6B6-0A51-4A8C-B4C6-4E467683577E}" dt="2025-07-04T12:32:17.443" v="423" actId="1076"/>
          <ac:picMkLst>
            <pc:docMk/>
            <pc:sldMk cId="59131924" sldId="267"/>
            <ac:picMk id="24" creationId="{DFA3F48C-2BCF-4B14-A3DE-6AD7861752B6}"/>
          </ac:picMkLst>
        </pc:picChg>
        <pc:picChg chg="mod">
          <ac:chgData name="Ria Singh" userId="a1ca44a0e20eeb98" providerId="LiveId" clId="{C032B6B6-0A51-4A8C-B4C6-4E467683577E}" dt="2025-07-04T12:32:26.500" v="424" actId="1076"/>
          <ac:picMkLst>
            <pc:docMk/>
            <pc:sldMk cId="59131924" sldId="267"/>
            <ac:picMk id="26" creationId="{44498E43-C8EA-43BA-9A26-3008727E1E7E}"/>
          </ac:picMkLst>
        </pc:picChg>
        <pc:picChg chg="mod ord">
          <ac:chgData name="Ria Singh" userId="a1ca44a0e20eeb98" providerId="LiveId" clId="{C032B6B6-0A51-4A8C-B4C6-4E467683577E}" dt="2025-07-04T12:32:29.445" v="425" actId="1076"/>
          <ac:picMkLst>
            <pc:docMk/>
            <pc:sldMk cId="59131924" sldId="267"/>
            <ac:picMk id="28" creationId="{3278E6CB-DC68-4C8D-8DC1-D1C6DA25E75E}"/>
          </ac:picMkLst>
        </pc:picChg>
        <pc:picChg chg="del">
          <ac:chgData name="Ria Singh" userId="a1ca44a0e20eeb98" providerId="LiveId" clId="{C032B6B6-0A51-4A8C-B4C6-4E467683577E}" dt="2025-07-04T12:31:37.878" v="411" actId="478"/>
          <ac:picMkLst>
            <pc:docMk/>
            <pc:sldMk cId="59131924" sldId="267"/>
            <ac:picMk id="34" creationId="{FA31531E-464C-464F-8ED4-9CB461EA7FBC}"/>
          </ac:picMkLst>
        </pc:picChg>
      </pc:sldChg>
      <pc:sldChg chg="addSp delSp modSp mod modClrScheme chgLayout">
        <pc:chgData name="Ria Singh" userId="a1ca44a0e20eeb98" providerId="LiveId" clId="{C032B6B6-0A51-4A8C-B4C6-4E467683577E}" dt="2025-07-04T12:30:32.364" v="400" actId="14100"/>
        <pc:sldMkLst>
          <pc:docMk/>
          <pc:sldMk cId="2904496487" sldId="268"/>
        </pc:sldMkLst>
        <pc:spChg chg="add del mod">
          <ac:chgData name="Ria Singh" userId="a1ca44a0e20eeb98" providerId="LiveId" clId="{C032B6B6-0A51-4A8C-B4C6-4E467683577E}" dt="2025-07-04T12:29:32.316" v="383" actId="478"/>
          <ac:spMkLst>
            <pc:docMk/>
            <pc:sldMk cId="2904496487" sldId="268"/>
            <ac:spMk id="3" creationId="{63C8429C-A3C3-7630-98CD-2B5A6CD7C9E2}"/>
          </ac:spMkLst>
        </pc:spChg>
        <pc:spChg chg="add del mod">
          <ac:chgData name="Ria Singh" userId="a1ca44a0e20eeb98" providerId="LiveId" clId="{C032B6B6-0A51-4A8C-B4C6-4E467683577E}" dt="2025-07-04T12:29:31.237" v="380" actId="478"/>
          <ac:spMkLst>
            <pc:docMk/>
            <pc:sldMk cId="2904496487" sldId="268"/>
            <ac:spMk id="7" creationId="{30F818A3-0F4F-C7A5-2ED1-58EEDB56B566}"/>
          </ac:spMkLst>
        </pc:spChg>
        <pc:spChg chg="del">
          <ac:chgData name="Ria Singh" userId="a1ca44a0e20eeb98" providerId="LiveId" clId="{C032B6B6-0A51-4A8C-B4C6-4E467683577E}" dt="2025-07-04T12:29:54.202" v="392" actId="478"/>
          <ac:spMkLst>
            <pc:docMk/>
            <pc:sldMk cId="2904496487" sldId="268"/>
            <ac:spMk id="8" creationId="{4AF8D547-4C3A-4E98-9CF7-F54A7F8B36C0}"/>
          </ac:spMkLst>
        </pc:spChg>
        <pc:spChg chg="mod">
          <ac:chgData name="Ria Singh" userId="a1ca44a0e20eeb98" providerId="LiveId" clId="{C032B6B6-0A51-4A8C-B4C6-4E467683577E}" dt="2025-07-04T12:30:29.322" v="399" actId="26606"/>
          <ac:spMkLst>
            <pc:docMk/>
            <pc:sldMk cId="2904496487" sldId="268"/>
            <ac:spMk id="9" creationId="{A686C77B-FC99-4040-9F8A-547A1F42B8A3}"/>
          </ac:spMkLst>
        </pc:spChg>
        <pc:spChg chg="mod">
          <ac:chgData name="Ria Singh" userId="a1ca44a0e20eeb98" providerId="LiveId" clId="{C032B6B6-0A51-4A8C-B4C6-4E467683577E}" dt="2025-07-04T12:30:29.322" v="399" actId="26606"/>
          <ac:spMkLst>
            <pc:docMk/>
            <pc:sldMk cId="2904496487" sldId="268"/>
            <ac:spMk id="10" creationId="{7A0A6D02-F2AB-4912-8E7C-68B9E6CF4CFF}"/>
          </ac:spMkLst>
        </pc:spChg>
        <pc:spChg chg="add del mod">
          <ac:chgData name="Ria Singh" userId="a1ca44a0e20eeb98" providerId="LiveId" clId="{C032B6B6-0A51-4A8C-B4C6-4E467683577E}" dt="2025-07-04T12:30:17.535" v="393" actId="478"/>
          <ac:spMkLst>
            <pc:docMk/>
            <pc:sldMk cId="2904496487" sldId="268"/>
            <ac:spMk id="12" creationId="{74F6822B-07F6-2232-BC23-4875A7C0DC82}"/>
          </ac:spMkLst>
        </pc:spChg>
        <pc:spChg chg="add del mod">
          <ac:chgData name="Ria Singh" userId="a1ca44a0e20eeb98" providerId="LiveId" clId="{C032B6B6-0A51-4A8C-B4C6-4E467683577E}" dt="2025-07-04T12:29:46.354" v="387" actId="931"/>
          <ac:spMkLst>
            <pc:docMk/>
            <pc:sldMk cId="2904496487" sldId="268"/>
            <ac:spMk id="14" creationId="{BC0C6707-2C62-5BEC-F418-89CE1FA90ACB}"/>
          </ac:spMkLst>
        </pc:spChg>
        <pc:spChg chg="mod">
          <ac:chgData name="Ria Singh" userId="a1ca44a0e20eeb98" providerId="LiveId" clId="{C032B6B6-0A51-4A8C-B4C6-4E467683577E}" dt="2025-07-04T12:30:29.322" v="399" actId="26606"/>
          <ac:spMkLst>
            <pc:docMk/>
            <pc:sldMk cId="2904496487" sldId="268"/>
            <ac:spMk id="15" creationId="{BBCB1DEF-582B-4FC9-B123-A12DDCA563CF}"/>
          </ac:spMkLst>
        </pc:spChg>
        <pc:spChg chg="add del">
          <ac:chgData name="Ria Singh" userId="a1ca44a0e20eeb98" providerId="LiveId" clId="{C032B6B6-0A51-4A8C-B4C6-4E467683577E}" dt="2025-07-04T12:29:39.234" v="386" actId="478"/>
          <ac:spMkLst>
            <pc:docMk/>
            <pc:sldMk cId="2904496487" sldId="268"/>
            <ac:spMk id="16" creationId="{D18C5606-8E3D-48B1-A5B2-3FACEBEDCA14}"/>
          </ac:spMkLst>
        </pc:spChg>
        <pc:spChg chg="add mod">
          <ac:chgData name="Ria Singh" userId="a1ca44a0e20eeb98" providerId="LiveId" clId="{C032B6B6-0A51-4A8C-B4C6-4E467683577E}" dt="2025-07-04T12:30:29.322" v="399" actId="26606"/>
          <ac:spMkLst>
            <pc:docMk/>
            <pc:sldMk cId="2904496487" sldId="268"/>
            <ac:spMk id="20" creationId="{0B083C14-91C7-C5E7-0D75-475D4DF728C8}"/>
          </ac:spMkLst>
        </pc:spChg>
        <pc:spChg chg="add del mod">
          <ac:chgData name="Ria Singh" userId="a1ca44a0e20eeb98" providerId="LiveId" clId="{C032B6B6-0A51-4A8C-B4C6-4E467683577E}" dt="2025-07-04T12:30:20.467" v="396" actId="478"/>
          <ac:spMkLst>
            <pc:docMk/>
            <pc:sldMk cId="2904496487" sldId="268"/>
            <ac:spMk id="21" creationId="{271D3EB6-27C9-8FAA-7387-168BFAA902CE}"/>
          </ac:spMkLst>
        </pc:spChg>
        <pc:spChg chg="add del mod">
          <ac:chgData name="Ria Singh" userId="a1ca44a0e20eeb98" providerId="LiveId" clId="{C032B6B6-0A51-4A8C-B4C6-4E467683577E}" dt="2025-07-04T12:30:21.384" v="397" actId="478"/>
          <ac:spMkLst>
            <pc:docMk/>
            <pc:sldMk cId="2904496487" sldId="268"/>
            <ac:spMk id="23" creationId="{4787E2E8-789D-D33E-7768-E81B1463D27D}"/>
          </ac:spMkLst>
        </pc:spChg>
        <pc:picChg chg="add del mod">
          <ac:chgData name="Ria Singh" userId="a1ca44a0e20eeb98" providerId="LiveId" clId="{C032B6B6-0A51-4A8C-B4C6-4E467683577E}" dt="2025-07-04T12:29:31.713" v="382" actId="931"/>
          <ac:picMkLst>
            <pc:docMk/>
            <pc:sldMk cId="2904496487" sldId="268"/>
            <ac:picMk id="5" creationId="{A27C908A-F673-054A-F7CA-A949A4CB7A39}"/>
          </ac:picMkLst>
        </pc:picChg>
        <pc:picChg chg="add mod">
          <ac:chgData name="Ria Singh" userId="a1ca44a0e20eeb98" providerId="LiveId" clId="{C032B6B6-0A51-4A8C-B4C6-4E467683577E}" dt="2025-07-04T12:30:32.364" v="400" actId="14100"/>
          <ac:picMkLst>
            <pc:docMk/>
            <pc:sldMk cId="2904496487" sldId="268"/>
            <ac:picMk id="18" creationId="{814E0487-E334-7FF3-D0EE-224E66EFA399}"/>
          </ac:picMkLst>
        </pc:picChg>
        <pc:picChg chg="del mod">
          <ac:chgData name="Ria Singh" userId="a1ca44a0e20eeb98" providerId="LiveId" clId="{C032B6B6-0A51-4A8C-B4C6-4E467683577E}" dt="2025-07-04T12:29:35.484" v="385" actId="478"/>
          <ac:picMkLst>
            <pc:docMk/>
            <pc:sldMk cId="2904496487" sldId="268"/>
            <ac:picMk id="19" creationId="{A22AFFA2-2E0F-48A8-9716-82CED2603D18}"/>
          </ac:picMkLst>
        </pc:picChg>
        <pc:picChg chg="del">
          <ac:chgData name="Ria Singh" userId="a1ca44a0e20eeb98" providerId="LiveId" clId="{C032B6B6-0A51-4A8C-B4C6-4E467683577E}" dt="2025-07-04T12:30:18.523" v="394" actId="478"/>
          <ac:picMkLst>
            <pc:docMk/>
            <pc:sldMk cId="2904496487" sldId="268"/>
            <ac:picMk id="41" creationId="{640B9B52-3518-4B26-8977-6405BA4345E0}"/>
          </ac:picMkLst>
        </pc:picChg>
        <pc:picChg chg="del">
          <ac:chgData name="Ria Singh" userId="a1ca44a0e20eeb98" providerId="LiveId" clId="{C032B6B6-0A51-4A8C-B4C6-4E467683577E}" dt="2025-07-04T12:30:19.429" v="395" actId="478"/>
          <ac:picMkLst>
            <pc:docMk/>
            <pc:sldMk cId="2904496487" sldId="268"/>
            <ac:picMk id="43" creationId="{3C1D029A-2E20-486A-9A85-3AC2619CD649}"/>
          </ac:picMkLst>
        </pc:picChg>
      </pc:sldChg>
      <pc:sldChg chg="addSp delSp modSp add mod ord">
        <pc:chgData name="Ria Singh" userId="a1ca44a0e20eeb98" providerId="LiveId" clId="{C032B6B6-0A51-4A8C-B4C6-4E467683577E}" dt="2025-07-04T11:58:50.179" v="168" actId="478"/>
        <pc:sldMkLst>
          <pc:docMk/>
          <pc:sldMk cId="1974200642" sldId="269"/>
        </pc:sldMkLst>
        <pc:spChg chg="mod">
          <ac:chgData name="Ria Singh" userId="a1ca44a0e20eeb98" providerId="LiveId" clId="{C032B6B6-0A51-4A8C-B4C6-4E467683577E}" dt="2025-07-04T11:58:34.558" v="164" actId="26606"/>
          <ac:spMkLst>
            <pc:docMk/>
            <pc:sldMk cId="1974200642" sldId="269"/>
            <ac:spMk id="9" creationId="{041E8760-74CE-7936-BDC7-AE14470AA8A7}"/>
          </ac:spMkLst>
        </pc:spChg>
        <pc:spChg chg="del mod">
          <ac:chgData name="Ria Singh" userId="a1ca44a0e20eeb98" providerId="LiveId" clId="{C032B6B6-0A51-4A8C-B4C6-4E467683577E}" dt="2025-07-04T11:56:42.619" v="161" actId="478"/>
          <ac:spMkLst>
            <pc:docMk/>
            <pc:sldMk cId="1974200642" sldId="269"/>
            <ac:spMk id="17" creationId="{AEB79E92-F7D1-4EF9-5F4A-E1AD61F507D8}"/>
          </ac:spMkLst>
        </pc:spChg>
        <pc:spChg chg="del">
          <ac:chgData name="Ria Singh" userId="a1ca44a0e20eeb98" providerId="LiveId" clId="{C032B6B6-0A51-4A8C-B4C6-4E467683577E}" dt="2025-07-04T11:56:44.707" v="162" actId="478"/>
          <ac:spMkLst>
            <pc:docMk/>
            <pc:sldMk cId="1974200642" sldId="269"/>
            <ac:spMk id="19" creationId="{EF571575-716F-09FD-A122-B4E0F9F7C117}"/>
          </ac:spMkLst>
        </pc:spChg>
        <pc:spChg chg="del">
          <ac:chgData name="Ria Singh" userId="a1ca44a0e20eeb98" providerId="LiveId" clId="{C032B6B6-0A51-4A8C-B4C6-4E467683577E}" dt="2025-07-04T11:56:24.463" v="156" actId="478"/>
          <ac:spMkLst>
            <pc:docMk/>
            <pc:sldMk cId="1974200642" sldId="269"/>
            <ac:spMk id="24" creationId="{E6DA9468-F2AB-3A73-5807-29F88295F035}"/>
          </ac:spMkLst>
        </pc:spChg>
        <pc:spChg chg="del mod">
          <ac:chgData name="Ria Singh" userId="a1ca44a0e20eeb98" providerId="LiveId" clId="{C032B6B6-0A51-4A8C-B4C6-4E467683577E}" dt="2025-07-04T11:58:45.228" v="166" actId="478"/>
          <ac:spMkLst>
            <pc:docMk/>
            <pc:sldMk cId="1974200642" sldId="269"/>
            <ac:spMk id="26" creationId="{26EE7E26-1F97-1BF2-7EB4-3D2AEB539935}"/>
          </ac:spMkLst>
        </pc:spChg>
        <pc:spChg chg="add del">
          <ac:chgData name="Ria Singh" userId="a1ca44a0e20eeb98" providerId="LiveId" clId="{C032B6B6-0A51-4A8C-B4C6-4E467683577E}" dt="2025-07-04T11:58:38.686" v="165" actId="478"/>
          <ac:spMkLst>
            <pc:docMk/>
            <pc:sldMk cId="1974200642" sldId="269"/>
            <ac:spMk id="31" creationId="{6B822E8A-C02A-D0A8-1227-CAAA3C2FA3E3}"/>
          </ac:spMkLst>
        </pc:spChg>
        <pc:spChg chg="add del">
          <ac:chgData name="Ria Singh" userId="a1ca44a0e20eeb98" providerId="LiveId" clId="{C032B6B6-0A51-4A8C-B4C6-4E467683577E}" dt="2025-07-04T11:58:48.189" v="167" actId="478"/>
          <ac:spMkLst>
            <pc:docMk/>
            <pc:sldMk cId="1974200642" sldId="269"/>
            <ac:spMk id="33" creationId="{F2E514CC-999D-BB9E-CABC-AF2C5A919B5B}"/>
          </ac:spMkLst>
        </pc:spChg>
        <pc:spChg chg="add del">
          <ac:chgData name="Ria Singh" userId="a1ca44a0e20eeb98" providerId="LiveId" clId="{C032B6B6-0A51-4A8C-B4C6-4E467683577E}" dt="2025-07-04T11:58:50.179" v="168" actId="478"/>
          <ac:spMkLst>
            <pc:docMk/>
            <pc:sldMk cId="1974200642" sldId="269"/>
            <ac:spMk id="35" creationId="{0D0039F4-B64E-4B78-349F-971EC1D7745E}"/>
          </ac:spMkLst>
        </pc:spChg>
        <pc:picChg chg="mod">
          <ac:chgData name="Ria Singh" userId="a1ca44a0e20eeb98" providerId="LiveId" clId="{C032B6B6-0A51-4A8C-B4C6-4E467683577E}" dt="2025-07-04T11:58:34.558" v="164" actId="26606"/>
          <ac:picMkLst>
            <pc:docMk/>
            <pc:sldMk cId="1974200642" sldId="269"/>
            <ac:picMk id="13" creationId="{5DF2E8E1-83E4-0835-D013-85C6D682A535}"/>
          </ac:picMkLst>
        </pc:picChg>
      </pc:sldChg>
      <pc:sldChg chg="modSp add mod">
        <pc:chgData name="Ria Singh" userId="a1ca44a0e20eeb98" providerId="LiveId" clId="{C032B6B6-0A51-4A8C-B4C6-4E467683577E}" dt="2025-07-04T12:02:10.160" v="183"/>
        <pc:sldMkLst>
          <pc:docMk/>
          <pc:sldMk cId="3134138829" sldId="270"/>
        </pc:sldMkLst>
        <pc:spChg chg="mod">
          <ac:chgData name="Ria Singh" userId="a1ca44a0e20eeb98" providerId="LiveId" clId="{C032B6B6-0A51-4A8C-B4C6-4E467683577E}" dt="2025-07-04T12:02:10.160" v="183"/>
          <ac:spMkLst>
            <pc:docMk/>
            <pc:sldMk cId="3134138829" sldId="270"/>
            <ac:spMk id="5" creationId="{5340A8AB-81D9-0E04-1F14-F4F815103785}"/>
          </ac:spMkLst>
        </pc:spChg>
        <pc:spChg chg="mod">
          <ac:chgData name="Ria Singh" userId="a1ca44a0e20eeb98" providerId="LiveId" clId="{C032B6B6-0A51-4A8C-B4C6-4E467683577E}" dt="2025-07-04T12:01:48.858" v="182" actId="20577"/>
          <ac:spMkLst>
            <pc:docMk/>
            <pc:sldMk cId="3134138829" sldId="270"/>
            <ac:spMk id="8" creationId="{FEDB3D7B-ECF7-0164-55A8-559BA90992E4}"/>
          </ac:spMkLst>
        </pc:spChg>
        <pc:picChg chg="mod">
          <ac:chgData name="Ria Singh" userId="a1ca44a0e20eeb98" providerId="LiveId" clId="{C032B6B6-0A51-4A8C-B4C6-4E467683577E}" dt="2025-07-04T12:01:12.372" v="179" actId="14100"/>
          <ac:picMkLst>
            <pc:docMk/>
            <pc:sldMk cId="3134138829" sldId="270"/>
            <ac:picMk id="9" creationId="{73E748C2-A524-F66E-91EC-CA051A6B565D}"/>
          </ac:picMkLst>
        </pc:picChg>
      </pc:sldChg>
      <pc:sldChg chg="addSp delSp modSp add mod ord">
        <pc:chgData name="Ria Singh" userId="a1ca44a0e20eeb98" providerId="LiveId" clId="{C032B6B6-0A51-4A8C-B4C6-4E467683577E}" dt="2025-07-04T12:18:20.820" v="255" actId="478"/>
        <pc:sldMkLst>
          <pc:docMk/>
          <pc:sldMk cId="1579057091" sldId="271"/>
        </pc:sldMkLst>
        <pc:spChg chg="mod">
          <ac:chgData name="Ria Singh" userId="a1ca44a0e20eeb98" providerId="LiveId" clId="{C032B6B6-0A51-4A8C-B4C6-4E467683577E}" dt="2025-07-04T12:18:13.475" v="252" actId="26606"/>
          <ac:spMkLst>
            <pc:docMk/>
            <pc:sldMk cId="1579057091" sldId="271"/>
            <ac:spMk id="9" creationId="{E91DC389-AC72-78EA-440F-DB4088496DCC}"/>
          </ac:spMkLst>
        </pc:spChg>
        <pc:spChg chg="add del">
          <ac:chgData name="Ria Singh" userId="a1ca44a0e20eeb98" providerId="LiveId" clId="{C032B6B6-0A51-4A8C-B4C6-4E467683577E}" dt="2025-07-04T12:18:17.351" v="253" actId="478"/>
          <ac:spMkLst>
            <pc:docMk/>
            <pc:sldMk cId="1579057091" sldId="271"/>
            <ac:spMk id="18" creationId="{0DA1ADB1-8F75-87FF-BF00-EF64939EBC0C}"/>
          </ac:spMkLst>
        </pc:spChg>
        <pc:spChg chg="add">
          <ac:chgData name="Ria Singh" userId="a1ca44a0e20eeb98" providerId="LiveId" clId="{C032B6B6-0A51-4A8C-B4C6-4E467683577E}" dt="2025-07-04T12:18:13.475" v="252" actId="26606"/>
          <ac:spMkLst>
            <pc:docMk/>
            <pc:sldMk cId="1579057091" sldId="271"/>
            <ac:spMk id="20" creationId="{1BF39A68-CF8D-7E16-AD71-A7A3475F4868}"/>
          </ac:spMkLst>
        </pc:spChg>
        <pc:spChg chg="add del">
          <ac:chgData name="Ria Singh" userId="a1ca44a0e20eeb98" providerId="LiveId" clId="{C032B6B6-0A51-4A8C-B4C6-4E467683577E}" dt="2025-07-04T12:18:19.004" v="254" actId="478"/>
          <ac:spMkLst>
            <pc:docMk/>
            <pc:sldMk cId="1579057091" sldId="271"/>
            <ac:spMk id="22" creationId="{33EFB06B-D13F-867E-BFB2-1B63F84A0ABA}"/>
          </ac:spMkLst>
        </pc:spChg>
        <pc:spChg chg="add del">
          <ac:chgData name="Ria Singh" userId="a1ca44a0e20eeb98" providerId="LiveId" clId="{C032B6B6-0A51-4A8C-B4C6-4E467683577E}" dt="2025-07-04T12:18:20.820" v="255" actId="478"/>
          <ac:spMkLst>
            <pc:docMk/>
            <pc:sldMk cId="1579057091" sldId="271"/>
            <ac:spMk id="24" creationId="{3B4637C2-C9D9-886E-AB3B-9B7395306102}"/>
          </ac:spMkLst>
        </pc:spChg>
        <pc:picChg chg="mod">
          <ac:chgData name="Ria Singh" userId="a1ca44a0e20eeb98" providerId="LiveId" clId="{C032B6B6-0A51-4A8C-B4C6-4E467683577E}" dt="2025-07-04T12:18:13.475" v="252" actId="26606"/>
          <ac:picMkLst>
            <pc:docMk/>
            <pc:sldMk cId="1579057091" sldId="271"/>
            <ac:picMk id="13" creationId="{0368163B-8E6C-830D-52DB-5F63A0E9E374}"/>
          </ac:picMkLst>
        </pc:picChg>
      </pc:sldChg>
      <pc:sldChg chg="modSp add ord">
        <pc:chgData name="Ria Singh" userId="a1ca44a0e20eeb98" providerId="LiveId" clId="{C032B6B6-0A51-4A8C-B4C6-4E467683577E}" dt="2025-07-04T12:04:52.351" v="196"/>
        <pc:sldMkLst>
          <pc:docMk/>
          <pc:sldMk cId="423823361" sldId="272"/>
        </pc:sldMkLst>
        <pc:spChg chg="mod">
          <ac:chgData name="Ria Singh" userId="a1ca44a0e20eeb98" providerId="LiveId" clId="{C032B6B6-0A51-4A8C-B4C6-4E467683577E}" dt="2025-07-04T12:04:52.351" v="196"/>
          <ac:spMkLst>
            <pc:docMk/>
            <pc:sldMk cId="423823361" sldId="272"/>
            <ac:spMk id="5" creationId="{46D4F9F0-FA1E-57A3-9408-D532BF08CF5D}"/>
          </ac:spMkLst>
        </pc:spChg>
        <pc:spChg chg="mod">
          <ac:chgData name="Ria Singh" userId="a1ca44a0e20eeb98" providerId="LiveId" clId="{C032B6B6-0A51-4A8C-B4C6-4E467683577E}" dt="2025-07-04T12:04:39.851" v="195"/>
          <ac:spMkLst>
            <pc:docMk/>
            <pc:sldMk cId="423823361" sldId="272"/>
            <ac:spMk id="8" creationId="{66823172-28A3-25E2-7865-981ABA871660}"/>
          </ac:spMkLst>
        </pc:spChg>
        <pc:picChg chg="mod">
          <ac:chgData name="Ria Singh" userId="a1ca44a0e20eeb98" providerId="LiveId" clId="{C032B6B6-0A51-4A8C-B4C6-4E467683577E}" dt="2025-07-04T12:03:24.442" v="194" actId="14826"/>
          <ac:picMkLst>
            <pc:docMk/>
            <pc:sldMk cId="423823361" sldId="272"/>
            <ac:picMk id="9" creationId="{460698B7-52AB-C5A2-0C04-4266D3805437}"/>
          </ac:picMkLst>
        </pc:picChg>
      </pc:sldChg>
      <pc:sldChg chg="add">
        <pc:chgData name="Ria Singh" userId="a1ca44a0e20eeb98" providerId="LiveId" clId="{C032B6B6-0A51-4A8C-B4C6-4E467683577E}" dt="2025-07-04T12:05:05.419" v="197" actId="2890"/>
        <pc:sldMkLst>
          <pc:docMk/>
          <pc:sldMk cId="2631427297" sldId="273"/>
        </pc:sldMkLst>
      </pc:sldChg>
      <pc:sldChg chg="delSp modSp add mod">
        <pc:chgData name="Ria Singh" userId="a1ca44a0e20eeb98" providerId="LiveId" clId="{C032B6B6-0A51-4A8C-B4C6-4E467683577E}" dt="2025-07-04T12:07:57.227" v="208" actId="14100"/>
        <pc:sldMkLst>
          <pc:docMk/>
          <pc:sldMk cId="384064418" sldId="274"/>
        </pc:sldMkLst>
        <pc:spChg chg="del">
          <ac:chgData name="Ria Singh" userId="a1ca44a0e20eeb98" providerId="LiveId" clId="{C032B6B6-0A51-4A8C-B4C6-4E467683577E}" dt="2025-07-04T12:07:54.262" v="207" actId="478"/>
          <ac:spMkLst>
            <pc:docMk/>
            <pc:sldMk cId="384064418" sldId="274"/>
            <ac:spMk id="5" creationId="{5F916501-0312-EE8F-4CBF-F6FEC739F96E}"/>
          </ac:spMkLst>
        </pc:spChg>
        <pc:spChg chg="mod">
          <ac:chgData name="Ria Singh" userId="a1ca44a0e20eeb98" providerId="LiveId" clId="{C032B6B6-0A51-4A8C-B4C6-4E467683577E}" dt="2025-07-04T12:07:40.558" v="206"/>
          <ac:spMkLst>
            <pc:docMk/>
            <pc:sldMk cId="384064418" sldId="274"/>
            <ac:spMk id="8" creationId="{08EECE30-5730-8D79-DC35-ACF248BB1374}"/>
          </ac:spMkLst>
        </pc:spChg>
        <pc:picChg chg="mod">
          <ac:chgData name="Ria Singh" userId="a1ca44a0e20eeb98" providerId="LiveId" clId="{C032B6B6-0A51-4A8C-B4C6-4E467683577E}" dt="2025-07-04T12:07:57.227" v="208" actId="14100"/>
          <ac:picMkLst>
            <pc:docMk/>
            <pc:sldMk cId="384064418" sldId="274"/>
            <ac:picMk id="9" creationId="{13621892-0064-EA83-C490-21B00158985B}"/>
          </ac:picMkLst>
        </pc:picChg>
      </pc:sldChg>
      <pc:sldChg chg="addSp delSp modSp add mod ord">
        <pc:chgData name="Ria Singh" userId="a1ca44a0e20eeb98" providerId="LiveId" clId="{C032B6B6-0A51-4A8C-B4C6-4E467683577E}" dt="2025-07-04T12:17:23.315" v="250" actId="478"/>
        <pc:sldMkLst>
          <pc:docMk/>
          <pc:sldMk cId="879821626" sldId="275"/>
        </pc:sldMkLst>
        <pc:spChg chg="mod">
          <ac:chgData name="Ria Singh" userId="a1ca44a0e20eeb98" providerId="LiveId" clId="{C032B6B6-0A51-4A8C-B4C6-4E467683577E}" dt="2025-07-04T12:17:14.511" v="247" actId="26606"/>
          <ac:spMkLst>
            <pc:docMk/>
            <pc:sldMk cId="879821626" sldId="275"/>
            <ac:spMk id="9" creationId="{42A8F6A3-DC06-58DE-4C12-FBE1C118FE26}"/>
          </ac:spMkLst>
        </pc:spChg>
        <pc:spChg chg="add del">
          <ac:chgData name="Ria Singh" userId="a1ca44a0e20eeb98" providerId="LiveId" clId="{C032B6B6-0A51-4A8C-B4C6-4E467683577E}" dt="2025-07-04T12:17:18.851" v="248" actId="478"/>
          <ac:spMkLst>
            <pc:docMk/>
            <pc:sldMk cId="879821626" sldId="275"/>
            <ac:spMk id="18" creationId="{16BD4CD3-C2E2-3EB2-F9C0-5EAB8356359A}"/>
          </ac:spMkLst>
        </pc:spChg>
        <pc:spChg chg="add">
          <ac:chgData name="Ria Singh" userId="a1ca44a0e20eeb98" providerId="LiveId" clId="{C032B6B6-0A51-4A8C-B4C6-4E467683577E}" dt="2025-07-04T12:17:14.511" v="247" actId="26606"/>
          <ac:spMkLst>
            <pc:docMk/>
            <pc:sldMk cId="879821626" sldId="275"/>
            <ac:spMk id="20" creationId="{A174844D-940A-A145-36BD-B2CE06C68136}"/>
          </ac:spMkLst>
        </pc:spChg>
        <pc:spChg chg="add del">
          <ac:chgData name="Ria Singh" userId="a1ca44a0e20eeb98" providerId="LiveId" clId="{C032B6B6-0A51-4A8C-B4C6-4E467683577E}" dt="2025-07-04T12:17:20.996" v="249" actId="478"/>
          <ac:spMkLst>
            <pc:docMk/>
            <pc:sldMk cId="879821626" sldId="275"/>
            <ac:spMk id="22" creationId="{4859BFC8-5FAF-6173-4AEE-ADE92DC65FA5}"/>
          </ac:spMkLst>
        </pc:spChg>
        <pc:spChg chg="add del">
          <ac:chgData name="Ria Singh" userId="a1ca44a0e20eeb98" providerId="LiveId" clId="{C032B6B6-0A51-4A8C-B4C6-4E467683577E}" dt="2025-07-04T12:17:23.315" v="250" actId="478"/>
          <ac:spMkLst>
            <pc:docMk/>
            <pc:sldMk cId="879821626" sldId="275"/>
            <ac:spMk id="24" creationId="{F117ADD4-94DC-BB48-8FD2-56A3920DB5C2}"/>
          </ac:spMkLst>
        </pc:spChg>
        <pc:picChg chg="mod">
          <ac:chgData name="Ria Singh" userId="a1ca44a0e20eeb98" providerId="LiveId" clId="{C032B6B6-0A51-4A8C-B4C6-4E467683577E}" dt="2025-07-04T12:17:14.511" v="247" actId="26606"/>
          <ac:picMkLst>
            <pc:docMk/>
            <pc:sldMk cId="879821626" sldId="275"/>
            <ac:picMk id="13" creationId="{5D7E68E4-073F-501D-A0DD-47176885475A}"/>
          </ac:picMkLst>
        </pc:picChg>
      </pc:sldChg>
      <pc:sldChg chg="addSp modSp add ord">
        <pc:chgData name="Ria Singh" userId="a1ca44a0e20eeb98" providerId="LiveId" clId="{C032B6B6-0A51-4A8C-B4C6-4E467683577E}" dt="2025-07-04T12:10:07.960" v="219"/>
        <pc:sldMkLst>
          <pc:docMk/>
          <pc:sldMk cId="1220124734" sldId="276"/>
        </pc:sldMkLst>
        <pc:spChg chg="add mod">
          <ac:chgData name="Ria Singh" userId="a1ca44a0e20eeb98" providerId="LiveId" clId="{C032B6B6-0A51-4A8C-B4C6-4E467683577E}" dt="2025-07-04T12:10:07.960" v="219"/>
          <ac:spMkLst>
            <pc:docMk/>
            <pc:sldMk cId="1220124734" sldId="276"/>
            <ac:spMk id="2" creationId="{1A3D7341-9E4F-653A-9E3D-CC1EE68F226C}"/>
          </ac:spMkLst>
        </pc:spChg>
        <pc:spChg chg="mod">
          <ac:chgData name="Ria Singh" userId="a1ca44a0e20eeb98" providerId="LiveId" clId="{C032B6B6-0A51-4A8C-B4C6-4E467683577E}" dt="2025-07-04T12:09:41.479" v="217"/>
          <ac:spMkLst>
            <pc:docMk/>
            <pc:sldMk cId="1220124734" sldId="276"/>
            <ac:spMk id="8" creationId="{C076B90A-9321-B2F7-AFFE-666AD4AF8BE6}"/>
          </ac:spMkLst>
        </pc:spChg>
        <pc:picChg chg="mod">
          <ac:chgData name="Ria Singh" userId="a1ca44a0e20eeb98" providerId="LiveId" clId="{C032B6B6-0A51-4A8C-B4C6-4E467683577E}" dt="2025-07-04T12:09:04.055" v="216" actId="14826"/>
          <ac:picMkLst>
            <pc:docMk/>
            <pc:sldMk cId="1220124734" sldId="276"/>
            <ac:picMk id="9" creationId="{CE14F229-0B74-25C1-39D4-A9F7C32D0A9C}"/>
          </ac:picMkLst>
        </pc:picChg>
      </pc:sldChg>
      <pc:sldChg chg="modSp add mod">
        <pc:chgData name="Ria Singh" userId="a1ca44a0e20eeb98" providerId="LiveId" clId="{C032B6B6-0A51-4A8C-B4C6-4E467683577E}" dt="2025-07-04T12:13:49.937" v="233"/>
        <pc:sldMkLst>
          <pc:docMk/>
          <pc:sldMk cId="4243189725" sldId="277"/>
        </pc:sldMkLst>
        <pc:spChg chg="mod">
          <ac:chgData name="Ria Singh" userId="a1ca44a0e20eeb98" providerId="LiveId" clId="{C032B6B6-0A51-4A8C-B4C6-4E467683577E}" dt="2025-07-04T12:13:49.937" v="233"/>
          <ac:spMkLst>
            <pc:docMk/>
            <pc:sldMk cId="4243189725" sldId="277"/>
            <ac:spMk id="2" creationId="{2E97E3A4-345D-B0E3-D8B8-46B290A8C424}"/>
          </ac:spMkLst>
        </pc:spChg>
        <pc:spChg chg="mod">
          <ac:chgData name="Ria Singh" userId="a1ca44a0e20eeb98" providerId="LiveId" clId="{C032B6B6-0A51-4A8C-B4C6-4E467683577E}" dt="2025-07-04T12:13:32.704" v="232"/>
          <ac:spMkLst>
            <pc:docMk/>
            <pc:sldMk cId="4243189725" sldId="277"/>
            <ac:spMk id="8" creationId="{21320E8F-FD43-452C-1974-73CC1CF2AB25}"/>
          </ac:spMkLst>
        </pc:spChg>
        <pc:picChg chg="mod">
          <ac:chgData name="Ria Singh" userId="a1ca44a0e20eeb98" providerId="LiveId" clId="{C032B6B6-0A51-4A8C-B4C6-4E467683577E}" dt="2025-07-04T12:13:02.228" v="231" actId="14826"/>
          <ac:picMkLst>
            <pc:docMk/>
            <pc:sldMk cId="4243189725" sldId="277"/>
            <ac:picMk id="9" creationId="{79FB0C92-1B6E-ECB4-8ABC-0EF11D831911}"/>
          </ac:picMkLst>
        </pc:picChg>
      </pc:sldChg>
      <pc:sldChg chg="addSp delSp modSp add mod ord">
        <pc:chgData name="Ria Singh" userId="a1ca44a0e20eeb98" providerId="LiveId" clId="{C032B6B6-0A51-4A8C-B4C6-4E467683577E}" dt="2025-07-04T12:16:16.354" v="245" actId="478"/>
        <pc:sldMkLst>
          <pc:docMk/>
          <pc:sldMk cId="4170217288" sldId="278"/>
        </pc:sldMkLst>
        <pc:spChg chg="mod">
          <ac:chgData name="Ria Singh" userId="a1ca44a0e20eeb98" providerId="LiveId" clId="{C032B6B6-0A51-4A8C-B4C6-4E467683577E}" dt="2025-07-04T12:16:05.393" v="242" actId="26606"/>
          <ac:spMkLst>
            <pc:docMk/>
            <pc:sldMk cId="4170217288" sldId="278"/>
            <ac:spMk id="9" creationId="{7C4918BC-3133-18BC-9DC3-488D47C38E2F}"/>
          </ac:spMkLst>
        </pc:spChg>
        <pc:spChg chg="add del">
          <ac:chgData name="Ria Singh" userId="a1ca44a0e20eeb98" providerId="LiveId" clId="{C032B6B6-0A51-4A8C-B4C6-4E467683577E}" dt="2025-07-04T12:16:10.217" v="243" actId="478"/>
          <ac:spMkLst>
            <pc:docMk/>
            <pc:sldMk cId="4170217288" sldId="278"/>
            <ac:spMk id="18" creationId="{E5A907A4-D515-07C3-22CC-5EBC686E34D4}"/>
          </ac:spMkLst>
        </pc:spChg>
        <pc:spChg chg="add">
          <ac:chgData name="Ria Singh" userId="a1ca44a0e20eeb98" providerId="LiveId" clId="{C032B6B6-0A51-4A8C-B4C6-4E467683577E}" dt="2025-07-04T12:16:05.393" v="242" actId="26606"/>
          <ac:spMkLst>
            <pc:docMk/>
            <pc:sldMk cId="4170217288" sldId="278"/>
            <ac:spMk id="20" creationId="{666C8319-7590-6B50-1C65-074E5FEADC24}"/>
          </ac:spMkLst>
        </pc:spChg>
        <pc:spChg chg="add del">
          <ac:chgData name="Ria Singh" userId="a1ca44a0e20eeb98" providerId="LiveId" clId="{C032B6B6-0A51-4A8C-B4C6-4E467683577E}" dt="2025-07-04T12:16:14.471" v="244" actId="478"/>
          <ac:spMkLst>
            <pc:docMk/>
            <pc:sldMk cId="4170217288" sldId="278"/>
            <ac:spMk id="22" creationId="{4B34DC5C-F174-8508-FBFD-6A7D108BBE9E}"/>
          </ac:spMkLst>
        </pc:spChg>
        <pc:spChg chg="add del">
          <ac:chgData name="Ria Singh" userId="a1ca44a0e20eeb98" providerId="LiveId" clId="{C032B6B6-0A51-4A8C-B4C6-4E467683577E}" dt="2025-07-04T12:16:16.354" v="245" actId="478"/>
          <ac:spMkLst>
            <pc:docMk/>
            <pc:sldMk cId="4170217288" sldId="278"/>
            <ac:spMk id="24" creationId="{273B14E9-2FD8-61EF-F4B0-4138A156FA8C}"/>
          </ac:spMkLst>
        </pc:spChg>
        <pc:picChg chg="mod">
          <ac:chgData name="Ria Singh" userId="a1ca44a0e20eeb98" providerId="LiveId" clId="{C032B6B6-0A51-4A8C-B4C6-4E467683577E}" dt="2025-07-04T12:16:05.393" v="242" actId="26606"/>
          <ac:picMkLst>
            <pc:docMk/>
            <pc:sldMk cId="4170217288" sldId="278"/>
            <ac:picMk id="13" creationId="{242F1AA7-7908-D80C-5D56-3D0AD1162F33}"/>
          </ac:picMkLst>
        </pc:picChg>
      </pc:sldChg>
      <pc:sldChg chg="modSp add mod">
        <pc:chgData name="Ria Singh" userId="a1ca44a0e20eeb98" providerId="LiveId" clId="{C032B6B6-0A51-4A8C-B4C6-4E467683577E}" dt="2025-07-04T12:15:11.744" v="240"/>
        <pc:sldMkLst>
          <pc:docMk/>
          <pc:sldMk cId="3700026754" sldId="279"/>
        </pc:sldMkLst>
        <pc:spChg chg="mod">
          <ac:chgData name="Ria Singh" userId="a1ca44a0e20eeb98" providerId="LiveId" clId="{C032B6B6-0A51-4A8C-B4C6-4E467683577E}" dt="2025-07-04T12:15:11.744" v="240"/>
          <ac:spMkLst>
            <pc:docMk/>
            <pc:sldMk cId="3700026754" sldId="279"/>
            <ac:spMk id="2" creationId="{11F3D053-EFD8-B60C-4E1A-3B3B5FB37495}"/>
          </ac:spMkLst>
        </pc:spChg>
        <pc:spChg chg="mod">
          <ac:chgData name="Ria Singh" userId="a1ca44a0e20eeb98" providerId="LiveId" clId="{C032B6B6-0A51-4A8C-B4C6-4E467683577E}" dt="2025-07-04T12:14:56.748" v="239" actId="20577"/>
          <ac:spMkLst>
            <pc:docMk/>
            <pc:sldMk cId="3700026754" sldId="279"/>
            <ac:spMk id="8" creationId="{A18B1210-F970-6451-B98E-C793A8466C9E}"/>
          </ac:spMkLst>
        </pc:spChg>
        <pc:picChg chg="mod">
          <ac:chgData name="Ria Singh" userId="a1ca44a0e20eeb98" providerId="LiveId" clId="{C032B6B6-0A51-4A8C-B4C6-4E467683577E}" dt="2025-07-04T12:14:19.864" v="235" actId="14826"/>
          <ac:picMkLst>
            <pc:docMk/>
            <pc:sldMk cId="3700026754" sldId="279"/>
            <ac:picMk id="9" creationId="{AF3351CE-46B0-EEF5-5DE9-32C559F01784}"/>
          </ac:picMkLst>
        </pc:picChg>
      </pc:sldChg>
      <pc:sldChg chg="modSp add mod">
        <pc:chgData name="Ria Singh" userId="a1ca44a0e20eeb98" providerId="LiveId" clId="{C032B6B6-0A51-4A8C-B4C6-4E467683577E}" dt="2025-07-04T12:26:25.800" v="344"/>
        <pc:sldMkLst>
          <pc:docMk/>
          <pc:sldMk cId="3087929378" sldId="280"/>
        </pc:sldMkLst>
        <pc:spChg chg="mod">
          <ac:chgData name="Ria Singh" userId="a1ca44a0e20eeb98" providerId="LiveId" clId="{C032B6B6-0A51-4A8C-B4C6-4E467683577E}" dt="2025-07-04T12:26:25.800" v="344"/>
          <ac:spMkLst>
            <pc:docMk/>
            <pc:sldMk cId="3087929378" sldId="280"/>
            <ac:spMk id="2" creationId="{83791797-FBC7-1749-84F6-E625CF2C3318}"/>
          </ac:spMkLst>
        </pc:spChg>
        <pc:spChg chg="mod">
          <ac:chgData name="Ria Singh" userId="a1ca44a0e20eeb98" providerId="LiveId" clId="{C032B6B6-0A51-4A8C-B4C6-4E467683577E}" dt="2025-07-04T12:25:59.664" v="342" actId="20577"/>
          <ac:spMkLst>
            <pc:docMk/>
            <pc:sldMk cId="3087929378" sldId="280"/>
            <ac:spMk id="8" creationId="{ABC008F4-31E6-F1FE-6995-05322878E2E9}"/>
          </ac:spMkLst>
        </pc:spChg>
        <pc:picChg chg="mod">
          <ac:chgData name="Ria Singh" userId="a1ca44a0e20eeb98" providerId="LiveId" clId="{C032B6B6-0A51-4A8C-B4C6-4E467683577E}" dt="2025-07-04T12:26:21.841" v="343" actId="14100"/>
          <ac:picMkLst>
            <pc:docMk/>
            <pc:sldMk cId="3087929378" sldId="280"/>
            <ac:picMk id="9" creationId="{605CE2B8-E166-3988-42B1-3893CA40091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BB03A1-C24F-4AEB-9DD5-D5017ED06F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9CB5780-3D57-4E6A-BC9A-0C96CD05123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C77B77-5EE6-4093-AC8C-63883B0D4818}" type="datetimeFigureOut">
              <a:rPr lang="en-US" smtClean="0"/>
              <a:t>7/4/2025</a:t>
            </a:fld>
            <a:endParaRPr lang="en-US" dirty="0"/>
          </a:p>
        </p:txBody>
      </p:sp>
      <p:sp>
        <p:nvSpPr>
          <p:cNvPr id="4" name="Footer Placeholder 3">
            <a:extLst>
              <a:ext uri="{FF2B5EF4-FFF2-40B4-BE49-F238E27FC236}">
                <a16:creationId xmlns:a16="http://schemas.microsoft.com/office/drawing/2014/main" id="{AC363907-A416-496F-891A-9B09D46C50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E4685EE-62FF-4BE0-9742-02426CC68A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C5FDE1-B145-40CB-B667-FBD1AC713BA9}" type="slidenum">
              <a:rPr lang="en-US" smtClean="0"/>
              <a:t>‹#›</a:t>
            </a:fld>
            <a:endParaRPr lang="en-US" dirty="0"/>
          </a:p>
        </p:txBody>
      </p:sp>
    </p:spTree>
    <p:extLst>
      <p:ext uri="{BB962C8B-B14F-4D97-AF65-F5344CB8AC3E}">
        <p14:creationId xmlns:p14="http://schemas.microsoft.com/office/powerpoint/2010/main" val="1556511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1E6DE8-1D09-4157-BE91-8AE8974945A2}" type="datetimeFigureOut">
              <a:rPr lang="en-US" smtClean="0"/>
              <a:t>7/4/2025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C198C-F94F-45D5-B9E3-B6FFB8BCAC79}" type="slidenum">
              <a:rPr lang="en-US" smtClean="0"/>
              <a:t>‹#›</a:t>
            </a:fld>
            <a:endParaRPr lang="en-US" dirty="0"/>
          </a:p>
        </p:txBody>
      </p:sp>
    </p:spTree>
    <p:extLst>
      <p:ext uri="{BB962C8B-B14F-4D97-AF65-F5344CB8AC3E}">
        <p14:creationId xmlns:p14="http://schemas.microsoft.com/office/powerpoint/2010/main" val="349400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5C198C-F94F-45D5-B9E3-B6FFB8BCAC79}" type="slidenum">
              <a:rPr lang="en-US" smtClean="0"/>
              <a:t>9</a:t>
            </a:fld>
            <a:endParaRPr lang="en-US" dirty="0"/>
          </a:p>
        </p:txBody>
      </p:sp>
    </p:spTree>
    <p:extLst>
      <p:ext uri="{BB962C8B-B14F-4D97-AF65-F5344CB8AC3E}">
        <p14:creationId xmlns:p14="http://schemas.microsoft.com/office/powerpoint/2010/main" val="241644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AC831-0D8E-779A-0748-DC088EA9EF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039292-812B-1AC3-4897-AEC36D20A1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BD1F09-0836-4DFD-27B5-31F5821EDAD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05F3FC-A9F7-33B4-EF38-D0E144E75CE1}"/>
              </a:ext>
            </a:extLst>
          </p:cNvPr>
          <p:cNvSpPr>
            <a:spLocks noGrp="1"/>
          </p:cNvSpPr>
          <p:nvPr>
            <p:ph type="sldNum" sz="quarter" idx="5"/>
          </p:nvPr>
        </p:nvSpPr>
        <p:spPr/>
        <p:txBody>
          <a:bodyPr/>
          <a:lstStyle/>
          <a:p>
            <a:fld id="{CC5C198C-F94F-45D5-B9E3-B6FFB8BCAC79}" type="slidenum">
              <a:rPr lang="en-US" smtClean="0"/>
              <a:t>11</a:t>
            </a:fld>
            <a:endParaRPr lang="en-US" dirty="0"/>
          </a:p>
        </p:txBody>
      </p:sp>
    </p:spTree>
    <p:extLst>
      <p:ext uri="{BB962C8B-B14F-4D97-AF65-F5344CB8AC3E}">
        <p14:creationId xmlns:p14="http://schemas.microsoft.com/office/powerpoint/2010/main" val="229127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CD399-D375-71AD-3EE5-02A81CA9D7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E1B12-F466-FA65-CB13-6F464157BA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6F58F4-2682-CCD7-2C02-FB496E286FA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1230B96-A793-D300-13B6-B41447676708}"/>
              </a:ext>
            </a:extLst>
          </p:cNvPr>
          <p:cNvSpPr>
            <a:spLocks noGrp="1"/>
          </p:cNvSpPr>
          <p:nvPr>
            <p:ph type="sldNum" sz="quarter" idx="5"/>
          </p:nvPr>
        </p:nvSpPr>
        <p:spPr/>
        <p:txBody>
          <a:bodyPr/>
          <a:lstStyle/>
          <a:p>
            <a:fld id="{CC5C198C-F94F-45D5-B9E3-B6FFB8BCAC79}" type="slidenum">
              <a:rPr lang="en-US" smtClean="0"/>
              <a:t>12</a:t>
            </a:fld>
            <a:endParaRPr lang="en-US" dirty="0"/>
          </a:p>
        </p:txBody>
      </p:sp>
    </p:spTree>
    <p:extLst>
      <p:ext uri="{BB962C8B-B14F-4D97-AF65-F5344CB8AC3E}">
        <p14:creationId xmlns:p14="http://schemas.microsoft.com/office/powerpoint/2010/main" val="13270110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29458-3789-5E8B-6733-7BF92F58ED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E000E0-054F-2D6A-71C0-0ACC908A22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CEB46B-A080-72A6-03F7-A9D1E0E35AC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9A5B50F-8504-2C5A-D680-F9F1341F1E89}"/>
              </a:ext>
            </a:extLst>
          </p:cNvPr>
          <p:cNvSpPr>
            <a:spLocks noGrp="1"/>
          </p:cNvSpPr>
          <p:nvPr>
            <p:ph type="sldNum" sz="quarter" idx="5"/>
          </p:nvPr>
        </p:nvSpPr>
        <p:spPr/>
        <p:txBody>
          <a:bodyPr/>
          <a:lstStyle/>
          <a:p>
            <a:fld id="{CC5C198C-F94F-45D5-B9E3-B6FFB8BCAC79}" type="slidenum">
              <a:rPr lang="en-US" smtClean="0"/>
              <a:t>14</a:t>
            </a:fld>
            <a:endParaRPr lang="en-US" dirty="0"/>
          </a:p>
        </p:txBody>
      </p:sp>
    </p:spTree>
    <p:extLst>
      <p:ext uri="{BB962C8B-B14F-4D97-AF65-F5344CB8AC3E}">
        <p14:creationId xmlns:p14="http://schemas.microsoft.com/office/powerpoint/2010/main" val="395051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B20D5-765C-82C0-2532-15B6028C13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59EB4-4E48-4D4F-B1BA-CBEC04DE2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A3D8F4-3463-22BB-2BFC-41A2D5ECBD9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498A12-5350-B44F-FA94-994EA1B3B2BE}"/>
              </a:ext>
            </a:extLst>
          </p:cNvPr>
          <p:cNvSpPr>
            <a:spLocks noGrp="1"/>
          </p:cNvSpPr>
          <p:nvPr>
            <p:ph type="sldNum" sz="quarter" idx="5"/>
          </p:nvPr>
        </p:nvSpPr>
        <p:spPr/>
        <p:txBody>
          <a:bodyPr/>
          <a:lstStyle/>
          <a:p>
            <a:fld id="{CC5C198C-F94F-45D5-B9E3-B6FFB8BCAC79}" type="slidenum">
              <a:rPr lang="en-US" smtClean="0"/>
              <a:t>15</a:t>
            </a:fld>
            <a:endParaRPr lang="en-US" dirty="0"/>
          </a:p>
        </p:txBody>
      </p:sp>
    </p:spTree>
    <p:extLst>
      <p:ext uri="{BB962C8B-B14F-4D97-AF65-F5344CB8AC3E}">
        <p14:creationId xmlns:p14="http://schemas.microsoft.com/office/powerpoint/2010/main" val="2385244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50A3C-DC10-EA72-66BB-2CD6F4D90D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4989FA-F335-A0FA-A3CC-5696C833D3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3BBD34-8974-6B5F-F01C-86F2212BC28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0DD519A-22E7-1306-D02A-135E37D51809}"/>
              </a:ext>
            </a:extLst>
          </p:cNvPr>
          <p:cNvSpPr>
            <a:spLocks noGrp="1"/>
          </p:cNvSpPr>
          <p:nvPr>
            <p:ph type="sldNum" sz="quarter" idx="5"/>
          </p:nvPr>
        </p:nvSpPr>
        <p:spPr/>
        <p:txBody>
          <a:bodyPr/>
          <a:lstStyle/>
          <a:p>
            <a:fld id="{CC5C198C-F94F-45D5-B9E3-B6FFB8BCAC79}" type="slidenum">
              <a:rPr lang="en-US" smtClean="0"/>
              <a:t>17</a:t>
            </a:fld>
            <a:endParaRPr lang="en-US" dirty="0"/>
          </a:p>
        </p:txBody>
      </p:sp>
    </p:spTree>
    <p:extLst>
      <p:ext uri="{BB962C8B-B14F-4D97-AF65-F5344CB8AC3E}">
        <p14:creationId xmlns:p14="http://schemas.microsoft.com/office/powerpoint/2010/main" val="2038168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1AF9E-3790-AD7E-4293-014A512044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A79717-7BCD-F637-5341-4274EC0A00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E7E05-E966-1AF8-3DBC-3BD6EAE11C9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AE4E1B5-FBEB-BB5F-77F9-288D9D3AAAE9}"/>
              </a:ext>
            </a:extLst>
          </p:cNvPr>
          <p:cNvSpPr>
            <a:spLocks noGrp="1"/>
          </p:cNvSpPr>
          <p:nvPr>
            <p:ph type="sldNum" sz="quarter" idx="5"/>
          </p:nvPr>
        </p:nvSpPr>
        <p:spPr/>
        <p:txBody>
          <a:bodyPr/>
          <a:lstStyle/>
          <a:p>
            <a:fld id="{CC5C198C-F94F-45D5-B9E3-B6FFB8BCAC79}" type="slidenum">
              <a:rPr lang="en-US" smtClean="0"/>
              <a:t>18</a:t>
            </a:fld>
            <a:endParaRPr lang="en-US" dirty="0"/>
          </a:p>
        </p:txBody>
      </p:sp>
    </p:spTree>
    <p:extLst>
      <p:ext uri="{BB962C8B-B14F-4D97-AF65-F5344CB8AC3E}">
        <p14:creationId xmlns:p14="http://schemas.microsoft.com/office/powerpoint/2010/main" val="3877526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E96E83-048C-4132-9ABC-E5A0C22DA94E}"/>
              </a:ext>
              <a:ext uri="{C183D7F6-B498-43B3-948B-1728B52AA6E4}">
                <adec:decorative xmlns:adec="http://schemas.microsoft.com/office/drawing/2017/decorative" val="1"/>
              </a:ext>
            </a:extLst>
          </p:cNvPr>
          <p:cNvSpPr/>
          <p:nvPr userDrawn="1"/>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1" name="Rectangle 10">
            <a:extLst>
              <a:ext uri="{FF2B5EF4-FFF2-40B4-BE49-F238E27FC236}">
                <a16:creationId xmlns:a16="http://schemas.microsoft.com/office/drawing/2014/main" id="{3E498F49-BE12-4A88-909F-4B988B236ED7}"/>
              </a:ext>
              <a:ext uri="{C183D7F6-B498-43B3-948B-1728B52AA6E4}">
                <adec:decorative xmlns:adec="http://schemas.microsoft.com/office/drawing/2017/decorative" val="1"/>
              </a:ext>
            </a:extLst>
          </p:cNvPr>
          <p:cNvSpPr/>
          <p:nvPr userDrawn="1"/>
        </p:nvSpPr>
        <p:spPr>
          <a:xfrm>
            <a:off x="1524" y="0"/>
            <a:ext cx="12188952" cy="68580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useBgFill="1">
        <p:nvSpPr>
          <p:cNvPr id="13" name="Rectangle 12">
            <a:extLst>
              <a:ext uri="{FF2B5EF4-FFF2-40B4-BE49-F238E27FC236}">
                <a16:creationId xmlns:a16="http://schemas.microsoft.com/office/drawing/2014/main" id="{B60267AE-9C0D-4634-B312-C6DD54710776}"/>
              </a:ext>
              <a:ext uri="{C183D7F6-B498-43B3-948B-1728B52AA6E4}">
                <adec:decorative xmlns:adec="http://schemas.microsoft.com/office/drawing/2017/decorative" val="1"/>
              </a:ext>
            </a:extLst>
          </p:cNvPr>
          <p:cNvSpPr/>
          <p:nvPr userDrawn="1"/>
        </p:nvSpPr>
        <p:spPr>
          <a:xfrm>
            <a:off x="5441003" y="640080"/>
            <a:ext cx="6111585" cy="557784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 name="Title 1">
            <a:extLst>
              <a:ext uri="{FF2B5EF4-FFF2-40B4-BE49-F238E27FC236}">
                <a16:creationId xmlns:a16="http://schemas.microsoft.com/office/drawing/2014/main" id="{04BECD51-9119-4996-B4FC-2AD4321646BC}"/>
              </a:ext>
            </a:extLst>
          </p:cNvPr>
          <p:cNvSpPr>
            <a:spLocks noGrp="1"/>
          </p:cNvSpPr>
          <p:nvPr>
            <p:ph type="title" hasCustomPrompt="1"/>
          </p:nvPr>
        </p:nvSpPr>
        <p:spPr>
          <a:xfrm>
            <a:off x="5937594" y="1328058"/>
            <a:ext cx="5096630" cy="3378338"/>
          </a:xfrm>
        </p:spPr>
        <p:txBody>
          <a:bodyPr anchor="b">
            <a:normAutofit/>
          </a:bodyPr>
          <a:lstStyle>
            <a:lvl1pPr>
              <a:defRPr sz="5400" baseline="0"/>
            </a:lvl1pPr>
          </a:lstStyle>
          <a:p>
            <a:r>
              <a:rPr lang="en-US" dirty="0"/>
              <a:t>Click to add title</a:t>
            </a:r>
          </a:p>
        </p:txBody>
      </p:sp>
      <p:sp>
        <p:nvSpPr>
          <p:cNvPr id="20" name="Picture Placeholder 18">
            <a:extLst>
              <a:ext uri="{FF2B5EF4-FFF2-40B4-BE49-F238E27FC236}">
                <a16:creationId xmlns:a16="http://schemas.microsoft.com/office/drawing/2014/main" id="{956F6DB6-D6E1-4A50-9114-8601DF942196}"/>
              </a:ext>
            </a:extLst>
          </p:cNvPr>
          <p:cNvSpPr>
            <a:spLocks noGrp="1"/>
          </p:cNvSpPr>
          <p:nvPr>
            <p:ph type="pic" sz="quarter" idx="13" hasCustomPrompt="1"/>
          </p:nvPr>
        </p:nvSpPr>
        <p:spPr>
          <a:xfrm>
            <a:off x="639763" y="635000"/>
            <a:ext cx="4800600" cy="5578475"/>
          </a:xfrm>
        </p:spPr>
        <p:txBody>
          <a:bodyPr/>
          <a:lstStyle>
            <a:lvl1pPr algn="ctr">
              <a:defRPr/>
            </a:lvl1pPr>
          </a:lstStyle>
          <a:p>
            <a:r>
              <a:rPr lang="en-US" dirty="0"/>
              <a:t>Click to add photo</a:t>
            </a:r>
          </a:p>
        </p:txBody>
      </p:sp>
      <p:sp>
        <p:nvSpPr>
          <p:cNvPr id="26" name="Text Placeholder 24">
            <a:extLst>
              <a:ext uri="{FF2B5EF4-FFF2-40B4-BE49-F238E27FC236}">
                <a16:creationId xmlns:a16="http://schemas.microsoft.com/office/drawing/2014/main" id="{5381B5BB-CEA3-436C-8A43-C3C4889F11C4}"/>
              </a:ext>
            </a:extLst>
          </p:cNvPr>
          <p:cNvSpPr>
            <a:spLocks noGrp="1"/>
          </p:cNvSpPr>
          <p:nvPr>
            <p:ph type="body" sz="quarter" idx="15" hasCustomPrompt="1"/>
          </p:nvPr>
        </p:nvSpPr>
        <p:spPr>
          <a:xfrm>
            <a:off x="5948480" y="4668045"/>
            <a:ext cx="5096630" cy="1000125"/>
          </a:xfrm>
        </p:spPr>
        <p:txBody>
          <a:bodyPr>
            <a:noAutofit/>
          </a:bodyPr>
          <a:lstStyle>
            <a:lvl1pPr>
              <a:defRPr sz="2400" b="0" cap="all" spc="600" baseline="0"/>
            </a:lvl1pPr>
          </a:lstStyle>
          <a:p>
            <a:pPr lvl="0"/>
            <a:r>
              <a:rPr lang="en-US" dirty="0"/>
              <a:t>Click to add subtitle</a:t>
            </a:r>
          </a:p>
        </p:txBody>
      </p:sp>
    </p:spTree>
    <p:extLst>
      <p:ext uri="{BB962C8B-B14F-4D97-AF65-F5344CB8AC3E}">
        <p14:creationId xmlns:p14="http://schemas.microsoft.com/office/powerpoint/2010/main" val="3851443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2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B16675-8FAE-4CCE-870E-B08D5FEC094C}"/>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Rectangle 9">
            <a:extLst>
              <a:ext uri="{FF2B5EF4-FFF2-40B4-BE49-F238E27FC236}">
                <a16:creationId xmlns:a16="http://schemas.microsoft.com/office/drawing/2014/main" id="{F2B58518-7725-4310-9D89-9253D668F98E}"/>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Title 1">
            <a:extLst>
              <a:ext uri="{FF2B5EF4-FFF2-40B4-BE49-F238E27FC236}">
                <a16:creationId xmlns:a16="http://schemas.microsoft.com/office/drawing/2014/main" id="{4955907E-5B49-47DA-BB56-B83884842AF5}"/>
              </a:ext>
            </a:extLst>
          </p:cNvPr>
          <p:cNvSpPr>
            <a:spLocks noGrp="1"/>
          </p:cNvSpPr>
          <p:nvPr>
            <p:ph type="title"/>
          </p:nvPr>
        </p:nvSpPr>
        <p:spPr>
          <a:xfrm>
            <a:off x="539711" y="222436"/>
            <a:ext cx="5058209" cy="673405"/>
          </a:xfrm>
        </p:spPr>
        <p:txBody>
          <a:bodyPr>
            <a:normAutofit/>
          </a:bodyPr>
          <a:lstStyle>
            <a:lvl1pPr>
              <a:defRPr spc="150" baseline="0">
                <a:solidFill>
                  <a:schemeClr val="bg1"/>
                </a:solidFill>
              </a:defRPr>
            </a:lvl1pPr>
          </a:lstStyle>
          <a:p>
            <a:pPr>
              <a:lnSpc>
                <a:spcPct val="120000"/>
              </a:lnSpc>
            </a:pPr>
            <a:r>
              <a:rPr lang="en-US"/>
              <a:t>Click to edit Master title style</a:t>
            </a:r>
            <a:endParaRPr lang="en-US" dirty="0"/>
          </a:p>
        </p:txBody>
      </p:sp>
      <p:sp>
        <p:nvSpPr>
          <p:cNvPr id="18" name="Content Placeholder 2">
            <a:extLst>
              <a:ext uri="{FF2B5EF4-FFF2-40B4-BE49-F238E27FC236}">
                <a16:creationId xmlns:a16="http://schemas.microsoft.com/office/drawing/2014/main" id="{451961C9-4342-4735-9F69-30FC4EE60D8C}"/>
              </a:ext>
            </a:extLst>
          </p:cNvPr>
          <p:cNvSpPr>
            <a:spLocks noGrp="1"/>
          </p:cNvSpPr>
          <p:nvPr>
            <p:ph idx="14" hasCustomPrompt="1"/>
          </p:nvPr>
        </p:nvSpPr>
        <p:spPr>
          <a:xfrm>
            <a:off x="1010884" y="1481580"/>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6" name="Content Placeholder 2">
            <a:extLst>
              <a:ext uri="{FF2B5EF4-FFF2-40B4-BE49-F238E27FC236}">
                <a16:creationId xmlns:a16="http://schemas.microsoft.com/office/drawing/2014/main" id="{3A75FE27-57B7-4D26-BF6D-E63BF9CB1350}"/>
              </a:ext>
            </a:extLst>
          </p:cNvPr>
          <p:cNvSpPr>
            <a:spLocks noGrp="1"/>
          </p:cNvSpPr>
          <p:nvPr>
            <p:ph idx="1" hasCustomPrompt="1"/>
          </p:nvPr>
        </p:nvSpPr>
        <p:spPr>
          <a:xfrm>
            <a:off x="1010884"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9" name="Content Placeholder 2">
            <a:extLst>
              <a:ext uri="{FF2B5EF4-FFF2-40B4-BE49-F238E27FC236}">
                <a16:creationId xmlns:a16="http://schemas.microsoft.com/office/drawing/2014/main" id="{9516EBD4-3BCF-4167-9401-08DF67EF59CC}"/>
              </a:ext>
            </a:extLst>
          </p:cNvPr>
          <p:cNvSpPr>
            <a:spLocks noGrp="1"/>
          </p:cNvSpPr>
          <p:nvPr>
            <p:ph idx="15" hasCustomPrompt="1"/>
          </p:nvPr>
        </p:nvSpPr>
        <p:spPr>
          <a:xfrm>
            <a:off x="6457949" y="1481579"/>
            <a:ext cx="4727735" cy="465155"/>
          </a:xfrm>
        </p:spPr>
        <p:txBody>
          <a:bodyPr anchor="t">
            <a:noAutofit/>
          </a:bodyPr>
          <a:lstStyle>
            <a:lvl1pPr>
              <a:buFont typeface="Arial" panose="020B0604020202020204" pitchFamily="34" charset="0"/>
              <a:buNone/>
              <a:defRPr sz="2000" b="1" spc="150" baseline="0">
                <a:solidFill>
                  <a:schemeClr val="accent2">
                    <a:lumMod val="75000"/>
                  </a:schemeClr>
                </a:solidFill>
              </a:defRPr>
            </a:lvl1pPr>
          </a:lstStyle>
          <a:p>
            <a:r>
              <a:rPr lang="en-US" dirty="0"/>
              <a:t>Click to add subtitle</a:t>
            </a:r>
          </a:p>
        </p:txBody>
      </p:sp>
      <p:sp>
        <p:nvSpPr>
          <p:cNvPr id="17" name="Content Placeholder 2">
            <a:extLst>
              <a:ext uri="{FF2B5EF4-FFF2-40B4-BE49-F238E27FC236}">
                <a16:creationId xmlns:a16="http://schemas.microsoft.com/office/drawing/2014/main" id="{85A32EF6-47B8-4B22-99CB-D1B4F6B4B62E}"/>
              </a:ext>
            </a:extLst>
          </p:cNvPr>
          <p:cNvSpPr>
            <a:spLocks noGrp="1"/>
          </p:cNvSpPr>
          <p:nvPr>
            <p:ph idx="13" hasCustomPrompt="1"/>
          </p:nvPr>
        </p:nvSpPr>
        <p:spPr>
          <a:xfrm>
            <a:off x="6457949" y="2069955"/>
            <a:ext cx="4727735" cy="387364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3" name="Footer Placeholder 14">
            <a:extLst>
              <a:ext uri="{FF2B5EF4-FFF2-40B4-BE49-F238E27FC236}">
                <a16:creationId xmlns:a16="http://schemas.microsoft.com/office/drawing/2014/main" id="{8D02CE16-361C-4C84-A178-402C2D4AF9C0}"/>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4" name="Date Placeholder 13">
            <a:extLst>
              <a:ext uri="{FF2B5EF4-FFF2-40B4-BE49-F238E27FC236}">
                <a16:creationId xmlns:a16="http://schemas.microsoft.com/office/drawing/2014/main" id="{42B21E92-5123-45B3-999F-EA0512A26AB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5" name="Slide Number Placeholder 15">
            <a:extLst>
              <a:ext uri="{FF2B5EF4-FFF2-40B4-BE49-F238E27FC236}">
                <a16:creationId xmlns:a16="http://schemas.microsoft.com/office/drawing/2014/main" id="{F5EF3406-552A-4C2E-A1B4-D3EAD5D1FF1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0522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B9BB029-1123-4E6E-8996-6F9666150A92}"/>
              </a:ext>
              <a:ext uri="{C183D7F6-B498-43B3-948B-1728B52AA6E4}">
                <adec:decorative xmlns:adec="http://schemas.microsoft.com/office/drawing/2017/decorative" val="1"/>
              </a:ext>
            </a:extLst>
          </p:cNvPr>
          <p:cNvSpPr/>
          <p:nvPr userDrawn="1"/>
        </p:nvSpPr>
        <p:spPr>
          <a:xfrm>
            <a:off x="0" y="914399"/>
            <a:ext cx="12192000" cy="5305425"/>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992AA1BD-C769-474A-A258-6051FAABD231}"/>
              </a:ext>
              <a:ext uri="{C183D7F6-B498-43B3-948B-1728B52AA6E4}">
                <adec:decorative xmlns:adec="http://schemas.microsoft.com/office/drawing/2017/decorative" val="1"/>
              </a:ext>
            </a:extLst>
          </p:cNvPr>
          <p:cNvSpPr/>
          <p:nvPr userDrawn="1"/>
        </p:nvSpPr>
        <p:spPr>
          <a:xfrm>
            <a:off x="0" y="0"/>
            <a:ext cx="12192000" cy="914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EC21E751-E5D0-431E-BDB3-E8D22FCF7369}"/>
              </a:ext>
            </a:extLst>
          </p:cNvPr>
          <p:cNvSpPr>
            <a:spLocks noGrp="1"/>
          </p:cNvSpPr>
          <p:nvPr>
            <p:ph type="title"/>
          </p:nvPr>
        </p:nvSpPr>
        <p:spPr>
          <a:xfrm>
            <a:off x="539711" y="222436"/>
            <a:ext cx="5058209" cy="673405"/>
          </a:xfrm>
        </p:spPr>
        <p:txBody>
          <a:bodyPr>
            <a:normAutofit/>
          </a:bodyPr>
          <a:lstStyle>
            <a:lvl1pPr>
              <a:defRPr>
                <a:solidFill>
                  <a:schemeClr val="bg1"/>
                </a:solidFill>
              </a:defRPr>
            </a:lvl1pPr>
          </a:lstStyle>
          <a:p>
            <a:pPr>
              <a:lnSpc>
                <a:spcPct val="120000"/>
              </a:lnSpc>
            </a:pPr>
            <a:r>
              <a:rPr lang="en-US"/>
              <a:t>Click to edit Master title style</a:t>
            </a:r>
            <a:endParaRPr lang="en-US" dirty="0"/>
          </a:p>
        </p:txBody>
      </p:sp>
      <p:sp>
        <p:nvSpPr>
          <p:cNvPr id="19" name="Content Placeholder 2">
            <a:extLst>
              <a:ext uri="{FF2B5EF4-FFF2-40B4-BE49-F238E27FC236}">
                <a16:creationId xmlns:a16="http://schemas.microsoft.com/office/drawing/2014/main" id="{1307227E-0323-4608-B721-487D3010A5D3}"/>
              </a:ext>
            </a:extLst>
          </p:cNvPr>
          <p:cNvSpPr>
            <a:spLocks noGrp="1"/>
          </p:cNvSpPr>
          <p:nvPr>
            <p:ph idx="14" hasCustomPrompt="1"/>
          </p:nvPr>
        </p:nvSpPr>
        <p:spPr>
          <a:xfrm>
            <a:off x="648935"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18" name="Content Placeholder 2">
            <a:extLst>
              <a:ext uri="{FF2B5EF4-FFF2-40B4-BE49-F238E27FC236}">
                <a16:creationId xmlns:a16="http://schemas.microsoft.com/office/drawing/2014/main" id="{1A073925-D167-4366-8AF4-3DBCD83A89DB}"/>
              </a:ext>
            </a:extLst>
          </p:cNvPr>
          <p:cNvSpPr>
            <a:spLocks noGrp="1"/>
          </p:cNvSpPr>
          <p:nvPr>
            <p:ph idx="1" hasCustomPrompt="1"/>
          </p:nvPr>
        </p:nvSpPr>
        <p:spPr>
          <a:xfrm>
            <a:off x="648935"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3" name="Content Placeholder 2">
            <a:extLst>
              <a:ext uri="{FF2B5EF4-FFF2-40B4-BE49-F238E27FC236}">
                <a16:creationId xmlns:a16="http://schemas.microsoft.com/office/drawing/2014/main" id="{9A778932-CE6D-42D3-9C40-80AD4D7F4671}"/>
              </a:ext>
            </a:extLst>
          </p:cNvPr>
          <p:cNvSpPr>
            <a:spLocks noGrp="1"/>
          </p:cNvSpPr>
          <p:nvPr>
            <p:ph idx="18" hasCustomPrompt="1"/>
          </p:nvPr>
        </p:nvSpPr>
        <p:spPr>
          <a:xfrm>
            <a:off x="4336486" y="1466406"/>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2" name="Content Placeholder 2">
            <a:extLst>
              <a:ext uri="{FF2B5EF4-FFF2-40B4-BE49-F238E27FC236}">
                <a16:creationId xmlns:a16="http://schemas.microsoft.com/office/drawing/2014/main" id="{2FCF78AB-4697-4170-B73C-39E8D202A8F4}"/>
              </a:ext>
            </a:extLst>
          </p:cNvPr>
          <p:cNvSpPr>
            <a:spLocks noGrp="1"/>
          </p:cNvSpPr>
          <p:nvPr>
            <p:ph idx="17" hasCustomPrompt="1"/>
          </p:nvPr>
        </p:nvSpPr>
        <p:spPr>
          <a:xfrm>
            <a:off x="4336486"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21" name="Content Placeholder 2">
            <a:extLst>
              <a:ext uri="{FF2B5EF4-FFF2-40B4-BE49-F238E27FC236}">
                <a16:creationId xmlns:a16="http://schemas.microsoft.com/office/drawing/2014/main" id="{5BBD3120-B5E0-433B-BB1E-BCEFD93EEE5A}"/>
              </a:ext>
            </a:extLst>
          </p:cNvPr>
          <p:cNvSpPr>
            <a:spLocks noGrp="1"/>
          </p:cNvSpPr>
          <p:nvPr>
            <p:ph idx="16" hasCustomPrompt="1"/>
          </p:nvPr>
        </p:nvSpPr>
        <p:spPr>
          <a:xfrm>
            <a:off x="8024037" y="1472055"/>
            <a:ext cx="3519028" cy="465155"/>
          </a:xfrm>
        </p:spPr>
        <p:txBody>
          <a:bodyPr anchor="t">
            <a:noAutofit/>
          </a:bodyPr>
          <a:lstStyle>
            <a:lvl1pPr>
              <a:buFont typeface="Arial" panose="020B0604020202020204" pitchFamily="34" charset="0"/>
              <a:buNone/>
              <a:defRPr sz="2000" b="1">
                <a:solidFill>
                  <a:schemeClr val="accent2">
                    <a:lumMod val="75000"/>
                  </a:schemeClr>
                </a:solidFill>
              </a:defRPr>
            </a:lvl1pPr>
          </a:lstStyle>
          <a:p>
            <a:r>
              <a:rPr lang="en-US" dirty="0"/>
              <a:t>Click to add subtitle</a:t>
            </a:r>
          </a:p>
        </p:txBody>
      </p:sp>
      <p:sp>
        <p:nvSpPr>
          <p:cNvPr id="20" name="Content Placeholder 2">
            <a:extLst>
              <a:ext uri="{FF2B5EF4-FFF2-40B4-BE49-F238E27FC236}">
                <a16:creationId xmlns:a16="http://schemas.microsoft.com/office/drawing/2014/main" id="{E8EBEB77-9309-408B-BF35-68D07856A90F}"/>
              </a:ext>
            </a:extLst>
          </p:cNvPr>
          <p:cNvSpPr>
            <a:spLocks noGrp="1"/>
          </p:cNvSpPr>
          <p:nvPr>
            <p:ph idx="15" hasCustomPrompt="1"/>
          </p:nvPr>
        </p:nvSpPr>
        <p:spPr>
          <a:xfrm>
            <a:off x="8024037" y="2057605"/>
            <a:ext cx="3519028" cy="3885996"/>
          </a:xfrm>
        </p:spPr>
        <p:txBody>
          <a:bodyPr anchor="t">
            <a:normAutofit/>
          </a:bodyPr>
          <a:lstStyle>
            <a:lvl1pPr marL="285750" indent="-285750">
              <a:buFont typeface="Arial" panose="020B0604020202020204" pitchFamily="34" charset="0"/>
              <a:buChar char="•"/>
              <a:defRPr sz="1500" b="1" spc="150" baseline="0"/>
            </a:lvl1pPr>
          </a:lstStyle>
          <a:p>
            <a:r>
              <a:rPr lang="en-US" dirty="0"/>
              <a:t> Click to add text</a:t>
            </a:r>
          </a:p>
        </p:txBody>
      </p:sp>
      <p:sp>
        <p:nvSpPr>
          <p:cNvPr id="11" name="Footer Placeholder 14">
            <a:extLst>
              <a:ext uri="{FF2B5EF4-FFF2-40B4-BE49-F238E27FC236}">
                <a16:creationId xmlns:a16="http://schemas.microsoft.com/office/drawing/2014/main" id="{7B260FE5-7B07-4149-85C7-9CD9D4E7016C}"/>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2" name="Date Placeholder 13">
            <a:extLst>
              <a:ext uri="{FF2B5EF4-FFF2-40B4-BE49-F238E27FC236}">
                <a16:creationId xmlns:a16="http://schemas.microsoft.com/office/drawing/2014/main" id="{217A5FBA-27B4-461A-BE9C-34E1390DE85B}"/>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DDC42D1B-76B7-44EC-B6FD-6D0C6565A240}"/>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12952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0CCEB0E-12E7-488A-A219-2ABDE6870762}"/>
              </a:ext>
              <a:ext uri="{C183D7F6-B498-43B3-948B-1728B52AA6E4}">
                <adec:decorative xmlns:adec="http://schemas.microsoft.com/office/drawing/2017/decorative" val="1"/>
              </a:ext>
            </a:extLst>
          </p:cNvPr>
          <p:cNvSpPr/>
          <p:nvPr userDrawn="1"/>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F67202C9-94B9-46C7-8ADD-2C7E6DE6E40E}"/>
              </a:ext>
            </a:extLst>
          </p:cNvPr>
          <p:cNvSpPr>
            <a:spLocks noGrp="1"/>
          </p:cNvSpPr>
          <p:nvPr>
            <p:ph type="title"/>
          </p:nvPr>
        </p:nvSpPr>
        <p:spPr>
          <a:xfrm>
            <a:off x="347332" y="278342"/>
            <a:ext cx="7777823" cy="986304"/>
          </a:xfrm>
          <a:solidFill>
            <a:schemeClr val="bg2">
              <a:lumMod val="75000"/>
            </a:schemeClr>
          </a:solidFill>
        </p:spPr>
        <p:txBody>
          <a:bodyPr tIns="274320"/>
          <a:lstStyle>
            <a:lvl1pPr marL="274320">
              <a:defRPr/>
            </a:lvl1pPr>
          </a:lstStyle>
          <a:p>
            <a:r>
              <a:rPr lang="en-US"/>
              <a:t>Click to edit Master title style</a:t>
            </a:r>
            <a:endParaRPr lang="en-US" dirty="0"/>
          </a:p>
        </p:txBody>
      </p:sp>
      <p:sp>
        <p:nvSpPr>
          <p:cNvPr id="11" name="Content Placeholder 2">
            <a:extLst>
              <a:ext uri="{FF2B5EF4-FFF2-40B4-BE49-F238E27FC236}">
                <a16:creationId xmlns:a16="http://schemas.microsoft.com/office/drawing/2014/main" id="{85EAC607-595F-4F95-88EB-0BEA170D4310}"/>
              </a:ext>
            </a:extLst>
          </p:cNvPr>
          <p:cNvSpPr>
            <a:spLocks noGrp="1"/>
          </p:cNvSpPr>
          <p:nvPr>
            <p:ph idx="1"/>
          </p:nvPr>
        </p:nvSpPr>
        <p:spPr>
          <a:xfrm>
            <a:off x="639412" y="1653479"/>
            <a:ext cx="6291107" cy="4537348"/>
          </a:xfrm>
        </p:spPr>
        <p:txBody>
          <a:bodyPr/>
          <a:lstStyle/>
          <a:p>
            <a:pPr lvl="0"/>
            <a:r>
              <a:rPr lang="en-US"/>
              <a:t>Click to edit Master text styles</a:t>
            </a:r>
          </a:p>
        </p:txBody>
      </p:sp>
      <p:sp>
        <p:nvSpPr>
          <p:cNvPr id="13" name="Footer Placeholder 5">
            <a:extLst>
              <a:ext uri="{FF2B5EF4-FFF2-40B4-BE49-F238E27FC236}">
                <a16:creationId xmlns:a16="http://schemas.microsoft.com/office/drawing/2014/main" id="{B7789921-321D-4251-A0D9-9708843C1E14}"/>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1" name="Picture Placeholder 17">
            <a:extLst>
              <a:ext uri="{FF2B5EF4-FFF2-40B4-BE49-F238E27FC236}">
                <a16:creationId xmlns:a16="http://schemas.microsoft.com/office/drawing/2014/main" id="{FCC9F84A-3951-4EFD-AEBD-C6D89E464276}"/>
              </a:ext>
            </a:extLst>
          </p:cNvPr>
          <p:cNvSpPr>
            <a:spLocks noGrp="1"/>
          </p:cNvSpPr>
          <p:nvPr>
            <p:ph type="pic" sz="quarter" idx="13" hasCustomPrompt="1"/>
          </p:nvPr>
        </p:nvSpPr>
        <p:spPr>
          <a:xfrm>
            <a:off x="7526867" y="0"/>
            <a:ext cx="4665133" cy="2222500"/>
          </a:xfrm>
          <a:custGeom>
            <a:avLst/>
            <a:gdLst>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254000 h 2222500"/>
              <a:gd name="connsiteX5" fmla="*/ 0 w 4665133"/>
              <a:gd name="connsiteY5"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254000 h 2222500"/>
              <a:gd name="connsiteX6" fmla="*/ 0 w 4665133"/>
              <a:gd name="connsiteY6"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0 w 4665133"/>
              <a:gd name="connsiteY5" fmla="*/ 567267 h 2222500"/>
              <a:gd name="connsiteX6" fmla="*/ 0 w 4665133"/>
              <a:gd name="connsiteY6" fmla="*/ 254000 h 2222500"/>
              <a:gd name="connsiteX7" fmla="*/ 0 w 4665133"/>
              <a:gd name="connsiteY7"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8467 w 4673600"/>
              <a:gd name="connsiteY6" fmla="*/ 567267 h 2222500"/>
              <a:gd name="connsiteX7" fmla="*/ 8467 w 4673600"/>
              <a:gd name="connsiteY7" fmla="*/ 254000 h 2222500"/>
              <a:gd name="connsiteX8" fmla="*/ 8467 w 4673600"/>
              <a:gd name="connsiteY8" fmla="*/ 0 h 2222500"/>
              <a:gd name="connsiteX0" fmla="*/ 8467 w 4673600"/>
              <a:gd name="connsiteY0" fmla="*/ 0 h 2222500"/>
              <a:gd name="connsiteX1" fmla="*/ 4673600 w 4673600"/>
              <a:gd name="connsiteY1" fmla="*/ 0 h 2222500"/>
              <a:gd name="connsiteX2" fmla="*/ 4673600 w 4673600"/>
              <a:gd name="connsiteY2" fmla="*/ 2222500 h 2222500"/>
              <a:gd name="connsiteX3" fmla="*/ 8467 w 4673600"/>
              <a:gd name="connsiteY3" fmla="*/ 2222500 h 2222500"/>
              <a:gd name="connsiteX4" fmla="*/ 8467 w 4673600"/>
              <a:gd name="connsiteY4" fmla="*/ 1270000 h 2222500"/>
              <a:gd name="connsiteX5" fmla="*/ 0 w 4673600"/>
              <a:gd name="connsiteY5" fmla="*/ 973667 h 2222500"/>
              <a:gd name="connsiteX6" fmla="*/ 618067 w 4673600"/>
              <a:gd name="connsiteY6" fmla="*/ 270934 h 2222500"/>
              <a:gd name="connsiteX7" fmla="*/ 8467 w 4673600"/>
              <a:gd name="connsiteY7" fmla="*/ 254000 h 2222500"/>
              <a:gd name="connsiteX8" fmla="*/ 8467 w 4673600"/>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70000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0 w 4665133"/>
              <a:gd name="connsiteY7" fmla="*/ 254000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87866 h 2222500"/>
              <a:gd name="connsiteX8" fmla="*/ 0 w 4665133"/>
              <a:gd name="connsiteY8" fmla="*/ 0 h 2222500"/>
              <a:gd name="connsiteX0" fmla="*/ 0 w 4665133"/>
              <a:gd name="connsiteY0" fmla="*/ 0 h 2222500"/>
              <a:gd name="connsiteX1" fmla="*/ 4665133 w 4665133"/>
              <a:gd name="connsiteY1" fmla="*/ 0 h 2222500"/>
              <a:gd name="connsiteX2" fmla="*/ 4665133 w 4665133"/>
              <a:gd name="connsiteY2" fmla="*/ 2222500 h 2222500"/>
              <a:gd name="connsiteX3" fmla="*/ 0 w 4665133"/>
              <a:gd name="connsiteY3" fmla="*/ 2222500 h 2222500"/>
              <a:gd name="connsiteX4" fmla="*/ 0 w 4665133"/>
              <a:gd name="connsiteY4" fmla="*/ 1261533 h 2222500"/>
              <a:gd name="connsiteX5" fmla="*/ 601133 w 4665133"/>
              <a:gd name="connsiteY5" fmla="*/ 1261534 h 2222500"/>
              <a:gd name="connsiteX6" fmla="*/ 609600 w 4665133"/>
              <a:gd name="connsiteY6" fmla="*/ 270934 h 2222500"/>
              <a:gd name="connsiteX7" fmla="*/ 8467 w 4665133"/>
              <a:gd name="connsiteY7" fmla="*/ 262466 h 2222500"/>
              <a:gd name="connsiteX8" fmla="*/ 0 w 4665133"/>
              <a:gd name="connsiteY8" fmla="*/ 0 h 222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5133" h="2222500">
                <a:moveTo>
                  <a:pt x="0" y="0"/>
                </a:moveTo>
                <a:lnTo>
                  <a:pt x="4665133" y="0"/>
                </a:lnTo>
                <a:lnTo>
                  <a:pt x="4665133" y="2222500"/>
                </a:lnTo>
                <a:lnTo>
                  <a:pt x="0" y="2222500"/>
                </a:lnTo>
                <a:lnTo>
                  <a:pt x="0" y="1261533"/>
                </a:lnTo>
                <a:lnTo>
                  <a:pt x="601133" y="1261534"/>
                </a:lnTo>
                <a:cubicBezTo>
                  <a:pt x="603955" y="931334"/>
                  <a:pt x="606778" y="601134"/>
                  <a:pt x="609600" y="270934"/>
                </a:cubicBezTo>
                <a:lnTo>
                  <a:pt x="8467" y="262466"/>
                </a:lnTo>
                <a:lnTo>
                  <a:pt x="0" y="0"/>
                </a:lnTo>
                <a:close/>
              </a:path>
            </a:pathLst>
          </a:custGeom>
        </p:spPr>
        <p:txBody>
          <a:bodyPr/>
          <a:lstStyle>
            <a:lvl1pPr algn="ctr">
              <a:defRPr/>
            </a:lvl1pPr>
          </a:lstStyle>
          <a:p>
            <a:r>
              <a:rPr lang="en-US" dirty="0"/>
              <a:t>Click to add photo</a:t>
            </a:r>
          </a:p>
        </p:txBody>
      </p:sp>
      <p:sp>
        <p:nvSpPr>
          <p:cNvPr id="22" name="Picture Placeholder 17">
            <a:extLst>
              <a:ext uri="{FF2B5EF4-FFF2-40B4-BE49-F238E27FC236}">
                <a16:creationId xmlns:a16="http://schemas.microsoft.com/office/drawing/2014/main" id="{DF6EB92D-D010-4A13-93AD-A27A90A48306}"/>
              </a:ext>
            </a:extLst>
          </p:cNvPr>
          <p:cNvSpPr>
            <a:spLocks noGrp="1"/>
          </p:cNvSpPr>
          <p:nvPr>
            <p:ph type="pic" sz="quarter" idx="14" hasCustomPrompt="1"/>
          </p:nvPr>
        </p:nvSpPr>
        <p:spPr>
          <a:xfrm>
            <a:off x="7534656" y="2316047"/>
            <a:ext cx="4657725" cy="2222500"/>
          </a:xfrm>
        </p:spPr>
        <p:txBody>
          <a:bodyPr/>
          <a:lstStyle>
            <a:lvl1pPr algn="ctr">
              <a:defRPr/>
            </a:lvl1pPr>
          </a:lstStyle>
          <a:p>
            <a:r>
              <a:rPr lang="en-US" dirty="0"/>
              <a:t>Click to add photo</a:t>
            </a:r>
          </a:p>
        </p:txBody>
      </p:sp>
      <p:sp>
        <p:nvSpPr>
          <p:cNvPr id="23" name="Picture Placeholder 17">
            <a:extLst>
              <a:ext uri="{FF2B5EF4-FFF2-40B4-BE49-F238E27FC236}">
                <a16:creationId xmlns:a16="http://schemas.microsoft.com/office/drawing/2014/main" id="{20568266-00E0-4C81-A71A-DCF95384109F}"/>
              </a:ext>
            </a:extLst>
          </p:cNvPr>
          <p:cNvSpPr>
            <a:spLocks noGrp="1"/>
          </p:cNvSpPr>
          <p:nvPr>
            <p:ph type="pic" sz="quarter" idx="15" hasCustomPrompt="1"/>
          </p:nvPr>
        </p:nvSpPr>
        <p:spPr>
          <a:xfrm>
            <a:off x="7535939" y="4634050"/>
            <a:ext cx="4657725" cy="2222500"/>
          </a:xfrm>
        </p:spPr>
        <p:txBody>
          <a:bodyPr/>
          <a:lstStyle>
            <a:lvl1pPr algn="ctr">
              <a:defRPr/>
            </a:lvl1pPr>
          </a:lstStyle>
          <a:p>
            <a:r>
              <a:rPr lang="en-US" dirty="0"/>
              <a:t>Click to add photo</a:t>
            </a:r>
          </a:p>
        </p:txBody>
      </p:sp>
      <p:sp>
        <p:nvSpPr>
          <p:cNvPr id="15" name="Date Placeholder 3">
            <a:extLst>
              <a:ext uri="{FF2B5EF4-FFF2-40B4-BE49-F238E27FC236}">
                <a16:creationId xmlns:a16="http://schemas.microsoft.com/office/drawing/2014/main" id="{4563FE3F-4195-477A-9AB3-F44871CE8B75}"/>
              </a:ext>
            </a:extLst>
          </p:cNvPr>
          <p:cNvSpPr>
            <a:spLocks noGrp="1"/>
          </p:cNvSpPr>
          <p:nvPr>
            <p:ph type="dt" sz="half" idx="10"/>
          </p:nvPr>
        </p:nvSpPr>
        <p:spPr>
          <a:xfrm>
            <a:off x="7295738" y="6356350"/>
            <a:ext cx="3033829"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20XX</a:t>
            </a:r>
          </a:p>
        </p:txBody>
      </p:sp>
      <p:sp>
        <p:nvSpPr>
          <p:cNvPr id="16" name="Slide Number Placeholder 7">
            <a:extLst>
              <a:ext uri="{FF2B5EF4-FFF2-40B4-BE49-F238E27FC236}">
                <a16:creationId xmlns:a16="http://schemas.microsoft.com/office/drawing/2014/main" id="{FF3A4E9C-6CC0-4587-BF21-5EC4C13DD0EB}"/>
              </a:ext>
            </a:extLst>
          </p:cNvPr>
          <p:cNvSpPr>
            <a:spLocks noGrp="1"/>
          </p:cNvSpPr>
          <p:nvPr>
            <p:ph type="sldNum" sz="quarter" idx="12"/>
          </p:nvPr>
        </p:nvSpPr>
        <p:spPr>
          <a:xfrm>
            <a:off x="10707939" y="6356350"/>
            <a:ext cx="844649" cy="365125"/>
          </a:xfrm>
        </p:spPr>
        <p:txBody>
          <a:bodyPr/>
          <a:lstStyle>
            <a:lvl1pPr>
              <a:defRPr>
                <a:solidFill>
                  <a:schemeClr val="bg1"/>
                </a:solidFill>
                <a:effectLst>
                  <a:outerShdw blurRad="38100" dist="38100" dir="2700000" algn="tl">
                    <a:srgbClr val="000000">
                      <a:alpha val="43137"/>
                    </a:srgbClr>
                  </a:outerShdw>
                </a:effectLst>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57072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2907218-B50F-49FD-AD54-AB4516C4AEF0}"/>
              </a:ext>
              <a:ext uri="{C183D7F6-B498-43B3-948B-1728B52AA6E4}">
                <adec:decorative xmlns:adec="http://schemas.microsoft.com/office/drawing/2017/decorative" val="1"/>
              </a:ext>
            </a:extLst>
          </p:cNvPr>
          <p:cNvSpPr/>
          <p:nvPr userDrawn="1"/>
        </p:nvSpPr>
        <p:spPr>
          <a:xfrm>
            <a:off x="0" y="3429000"/>
            <a:ext cx="12192000" cy="2802362"/>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4" name="Rectangle 23">
            <a:extLst>
              <a:ext uri="{FF2B5EF4-FFF2-40B4-BE49-F238E27FC236}">
                <a16:creationId xmlns:a16="http://schemas.microsoft.com/office/drawing/2014/main" id="{FC9376FF-CCF9-409D-9C56-0478207D187A}"/>
              </a:ext>
              <a:ext uri="{C183D7F6-B498-43B3-948B-1728B52AA6E4}">
                <adec:decorative xmlns:adec="http://schemas.microsoft.com/office/drawing/2017/decorative" val="1"/>
              </a:ext>
            </a:extLst>
          </p:cNvPr>
          <p:cNvSpPr/>
          <p:nvPr userDrawn="1"/>
        </p:nvSpPr>
        <p:spPr>
          <a:xfrm>
            <a:off x="764187" y="3429000"/>
            <a:ext cx="10663626" cy="224872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5" name="Title 1">
            <a:extLst>
              <a:ext uri="{FF2B5EF4-FFF2-40B4-BE49-F238E27FC236}">
                <a16:creationId xmlns:a16="http://schemas.microsoft.com/office/drawing/2014/main" id="{100F12B7-72C7-4FE1-ACC5-E25F1F670C58}"/>
              </a:ext>
            </a:extLst>
          </p:cNvPr>
          <p:cNvSpPr>
            <a:spLocks noGrp="1"/>
          </p:cNvSpPr>
          <p:nvPr>
            <p:ph type="ctrTitle"/>
          </p:nvPr>
        </p:nvSpPr>
        <p:spPr>
          <a:xfrm>
            <a:off x="975359" y="3637127"/>
            <a:ext cx="10065679" cy="1493765"/>
          </a:xfrm>
        </p:spPr>
        <p:txBody>
          <a:bodyPr anchor="b">
            <a:normAutofit/>
          </a:bodyPr>
          <a:lstStyle>
            <a:lvl1pPr>
              <a:defRPr sz="5400"/>
            </a:lvl1pPr>
          </a:lstStyle>
          <a:p>
            <a:r>
              <a:rPr lang="en-US"/>
              <a:t>Click to edit Master title style</a:t>
            </a:r>
            <a:endParaRPr lang="en-US" dirty="0"/>
          </a:p>
        </p:txBody>
      </p:sp>
      <p:sp>
        <p:nvSpPr>
          <p:cNvPr id="26" name="Subtitle 2">
            <a:extLst>
              <a:ext uri="{FF2B5EF4-FFF2-40B4-BE49-F238E27FC236}">
                <a16:creationId xmlns:a16="http://schemas.microsoft.com/office/drawing/2014/main" id="{25F1DA91-F20A-4A08-93BE-9F98E06C4971}"/>
              </a:ext>
            </a:extLst>
          </p:cNvPr>
          <p:cNvSpPr>
            <a:spLocks noGrp="1"/>
          </p:cNvSpPr>
          <p:nvPr>
            <p:ph type="subTitle" idx="1"/>
          </p:nvPr>
        </p:nvSpPr>
        <p:spPr>
          <a:xfrm>
            <a:off x="973836" y="5023536"/>
            <a:ext cx="10065679" cy="569873"/>
          </a:xfrm>
        </p:spPr>
        <p:txBody>
          <a:bodyPr>
            <a:normAutofit/>
          </a:bodyPr>
          <a:lstStyle>
            <a:lvl1pPr>
              <a:defRPr b="0" cap="all" spc="600" baseline="0"/>
            </a:lvl1pPr>
          </a:lstStyle>
          <a:p>
            <a:pPr>
              <a:lnSpc>
                <a:spcPct val="120000"/>
              </a:lnSpc>
            </a:pPr>
            <a:r>
              <a:rPr lang="en-US" sz="2000"/>
              <a:t>Click to edit Master subtitle style</a:t>
            </a:r>
            <a:endParaRPr lang="en-US" sz="2000" dirty="0"/>
          </a:p>
        </p:txBody>
      </p:sp>
      <p:sp>
        <p:nvSpPr>
          <p:cNvPr id="27" name="Rectangle 26">
            <a:extLst>
              <a:ext uri="{FF2B5EF4-FFF2-40B4-BE49-F238E27FC236}">
                <a16:creationId xmlns:a16="http://schemas.microsoft.com/office/drawing/2014/main" id="{83A878EE-90F1-4A49-B6BE-AE85B98C9DA1}"/>
              </a:ext>
              <a:ext uri="{C183D7F6-B498-43B3-948B-1728B52AA6E4}">
                <adec:decorative xmlns:adec="http://schemas.microsoft.com/office/drawing/2017/decorative" val="1"/>
              </a:ext>
            </a:extLst>
          </p:cNvPr>
          <p:cNvSpPr/>
          <p:nvPr userDrawn="1"/>
        </p:nvSpPr>
        <p:spPr>
          <a:xfrm>
            <a:off x="763424" y="5677726"/>
            <a:ext cx="10661904"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40" name="Picture Placeholder 31">
            <a:extLst>
              <a:ext uri="{FF2B5EF4-FFF2-40B4-BE49-F238E27FC236}">
                <a16:creationId xmlns:a16="http://schemas.microsoft.com/office/drawing/2014/main" id="{AD3270F6-1E4E-4411-8D4E-828E3720DCB2}"/>
              </a:ext>
            </a:extLst>
          </p:cNvPr>
          <p:cNvSpPr>
            <a:spLocks noGrp="1"/>
          </p:cNvSpPr>
          <p:nvPr>
            <p:ph type="pic" sz="quarter" idx="13" hasCustomPrompt="1"/>
          </p:nvPr>
        </p:nvSpPr>
        <p:spPr>
          <a:xfrm>
            <a:off x="763588" y="642938"/>
            <a:ext cx="2449512" cy="2476500"/>
          </a:xfrm>
        </p:spPr>
        <p:txBody>
          <a:bodyPr/>
          <a:lstStyle>
            <a:lvl1pPr algn="ctr">
              <a:defRPr/>
            </a:lvl1pPr>
          </a:lstStyle>
          <a:p>
            <a:r>
              <a:rPr lang="en-US" dirty="0"/>
              <a:t>Click to add photo</a:t>
            </a:r>
          </a:p>
        </p:txBody>
      </p:sp>
      <p:sp>
        <p:nvSpPr>
          <p:cNvPr id="41" name="Picture Placeholder 31">
            <a:extLst>
              <a:ext uri="{FF2B5EF4-FFF2-40B4-BE49-F238E27FC236}">
                <a16:creationId xmlns:a16="http://schemas.microsoft.com/office/drawing/2014/main" id="{EABF929F-94D1-4759-B7F8-13A234DA34CE}"/>
              </a:ext>
            </a:extLst>
          </p:cNvPr>
          <p:cNvSpPr>
            <a:spLocks noGrp="1"/>
          </p:cNvSpPr>
          <p:nvPr>
            <p:ph type="pic" sz="quarter" idx="14" hasCustomPrompt="1"/>
          </p:nvPr>
        </p:nvSpPr>
        <p:spPr>
          <a:xfrm>
            <a:off x="3502338" y="643636"/>
            <a:ext cx="2449512" cy="2476500"/>
          </a:xfrm>
        </p:spPr>
        <p:txBody>
          <a:bodyPr/>
          <a:lstStyle>
            <a:lvl1pPr algn="ctr">
              <a:defRPr/>
            </a:lvl1pPr>
          </a:lstStyle>
          <a:p>
            <a:r>
              <a:rPr lang="en-US" dirty="0"/>
              <a:t>Click to add photo</a:t>
            </a:r>
          </a:p>
        </p:txBody>
      </p:sp>
      <p:sp>
        <p:nvSpPr>
          <p:cNvPr id="43" name="Picture Placeholder 31">
            <a:extLst>
              <a:ext uri="{FF2B5EF4-FFF2-40B4-BE49-F238E27FC236}">
                <a16:creationId xmlns:a16="http://schemas.microsoft.com/office/drawing/2014/main" id="{BFF7B305-12DD-40D5-8129-BBA665ACA344}"/>
              </a:ext>
            </a:extLst>
          </p:cNvPr>
          <p:cNvSpPr>
            <a:spLocks noGrp="1"/>
          </p:cNvSpPr>
          <p:nvPr>
            <p:ph type="pic" sz="quarter" idx="16" hasCustomPrompt="1"/>
          </p:nvPr>
        </p:nvSpPr>
        <p:spPr>
          <a:xfrm>
            <a:off x="6240470" y="643636"/>
            <a:ext cx="2449512" cy="2476500"/>
          </a:xfrm>
        </p:spPr>
        <p:txBody>
          <a:bodyPr/>
          <a:lstStyle>
            <a:lvl1pPr algn="ctr">
              <a:defRPr/>
            </a:lvl1pPr>
          </a:lstStyle>
          <a:p>
            <a:r>
              <a:rPr lang="en-US" dirty="0"/>
              <a:t>Click to add photo</a:t>
            </a:r>
          </a:p>
        </p:txBody>
      </p:sp>
      <p:sp>
        <p:nvSpPr>
          <p:cNvPr id="42" name="Picture Placeholder 31">
            <a:extLst>
              <a:ext uri="{FF2B5EF4-FFF2-40B4-BE49-F238E27FC236}">
                <a16:creationId xmlns:a16="http://schemas.microsoft.com/office/drawing/2014/main" id="{9D7B5BDC-1B7A-4894-9620-E84D2D48F24C}"/>
              </a:ext>
            </a:extLst>
          </p:cNvPr>
          <p:cNvSpPr>
            <a:spLocks noGrp="1"/>
          </p:cNvSpPr>
          <p:nvPr>
            <p:ph type="pic" sz="quarter" idx="15" hasCustomPrompt="1"/>
          </p:nvPr>
        </p:nvSpPr>
        <p:spPr>
          <a:xfrm>
            <a:off x="8978301" y="643636"/>
            <a:ext cx="2449512" cy="2476500"/>
          </a:xfrm>
        </p:spPr>
        <p:txBody>
          <a:bodyPr/>
          <a:lstStyle>
            <a:lvl1pPr algn="ctr">
              <a:defRPr/>
            </a:lvl1pPr>
          </a:lstStyle>
          <a:p>
            <a:r>
              <a:rPr lang="en-US" dirty="0"/>
              <a:t>Click to add photo</a:t>
            </a:r>
          </a:p>
        </p:txBody>
      </p:sp>
      <p:sp>
        <p:nvSpPr>
          <p:cNvPr id="28" name="Footer Placeholder 7">
            <a:extLst>
              <a:ext uri="{FF2B5EF4-FFF2-40B4-BE49-F238E27FC236}">
                <a16:creationId xmlns:a16="http://schemas.microsoft.com/office/drawing/2014/main" id="{4E2B39E4-0727-4A5A-BC57-AA9E8DE04F22}"/>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29" name="Date Placeholder 5">
            <a:extLst>
              <a:ext uri="{FF2B5EF4-FFF2-40B4-BE49-F238E27FC236}">
                <a16:creationId xmlns:a16="http://schemas.microsoft.com/office/drawing/2014/main" id="{6E0AA390-7F09-4587-8C95-FD7A9C784898}"/>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30" name="Slide Number Placeholder 8">
            <a:extLst>
              <a:ext uri="{FF2B5EF4-FFF2-40B4-BE49-F238E27FC236}">
                <a16:creationId xmlns:a16="http://schemas.microsoft.com/office/drawing/2014/main" id="{02FAE9E6-8F24-4563-93BC-C0A14B8D47A4}"/>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16B81F-97CD-4934-852B-F0AECFD05DB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516767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FFFAE35-BD0D-4D19-892D-36475DD52893}"/>
              </a:ext>
              <a:ext uri="{C183D7F6-B498-43B3-948B-1728B52AA6E4}">
                <adec:decorative xmlns:adec="http://schemas.microsoft.com/office/drawing/2017/decorative" val="1"/>
              </a:ext>
            </a:extLst>
          </p:cNvPr>
          <p:cNvSpPr/>
          <p:nvPr userDrawn="1"/>
        </p:nvSpPr>
        <p:spPr>
          <a:xfrm>
            <a:off x="4063656" y="0"/>
            <a:ext cx="8128343"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22" name="Picture Placeholder 18">
            <a:extLst>
              <a:ext uri="{FF2B5EF4-FFF2-40B4-BE49-F238E27FC236}">
                <a16:creationId xmlns:a16="http://schemas.microsoft.com/office/drawing/2014/main" id="{FE2031E3-F975-4AFF-B76E-6BB46A2D3485}"/>
              </a:ext>
            </a:extLst>
          </p:cNvPr>
          <p:cNvSpPr>
            <a:spLocks noGrp="1"/>
          </p:cNvSpPr>
          <p:nvPr>
            <p:ph type="pic" sz="quarter" idx="14" hasCustomPrompt="1"/>
          </p:nvPr>
        </p:nvSpPr>
        <p:spPr>
          <a:xfrm>
            <a:off x="3090671" y="0"/>
            <a:ext cx="3000249" cy="3382963"/>
          </a:xfrm>
          <a:custGeom>
            <a:avLst/>
            <a:gdLst>
              <a:gd name="connsiteX0" fmla="*/ 0 w 2999232"/>
              <a:gd name="connsiteY0" fmla="*/ 0 h 3382963"/>
              <a:gd name="connsiteX1" fmla="*/ 2999232 w 2999232"/>
              <a:gd name="connsiteY1" fmla="*/ 0 h 3382963"/>
              <a:gd name="connsiteX2" fmla="*/ 2999232 w 2999232"/>
              <a:gd name="connsiteY2" fmla="*/ 3382963 h 3382963"/>
              <a:gd name="connsiteX3" fmla="*/ 0 w 2999232"/>
              <a:gd name="connsiteY3" fmla="*/ 3382963 h 3382963"/>
              <a:gd name="connsiteX4" fmla="*/ 0 w 2999232"/>
              <a:gd name="connsiteY4" fmla="*/ 0 h 3382963"/>
              <a:gd name="connsiteX0" fmla="*/ 0 w 2999232"/>
              <a:gd name="connsiteY0" fmla="*/ 0 h 3382963"/>
              <a:gd name="connsiteX1" fmla="*/ 968249 w 2999232"/>
              <a:gd name="connsiteY1" fmla="*/ 0 h 3382963"/>
              <a:gd name="connsiteX2" fmla="*/ 2999232 w 2999232"/>
              <a:gd name="connsiteY2" fmla="*/ 0 h 3382963"/>
              <a:gd name="connsiteX3" fmla="*/ 2999232 w 2999232"/>
              <a:gd name="connsiteY3" fmla="*/ 3382963 h 3382963"/>
              <a:gd name="connsiteX4" fmla="*/ 0 w 2999232"/>
              <a:gd name="connsiteY4" fmla="*/ 3382963 h 3382963"/>
              <a:gd name="connsiteX5" fmla="*/ 0 w 2999232"/>
              <a:gd name="connsiteY5" fmla="*/ 0 h 3382963"/>
              <a:gd name="connsiteX0" fmla="*/ 0 w 3000249"/>
              <a:gd name="connsiteY0" fmla="*/ 0 h 3382963"/>
              <a:gd name="connsiteX1" fmla="*/ 968249 w 3000249"/>
              <a:gd name="connsiteY1" fmla="*/ 0 h 3382963"/>
              <a:gd name="connsiteX2" fmla="*/ 2999232 w 3000249"/>
              <a:gd name="connsiteY2" fmla="*/ 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7432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7432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5199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 name="connsiteX0" fmla="*/ 0 w 3000249"/>
              <a:gd name="connsiteY0" fmla="*/ 0 h 3382963"/>
              <a:gd name="connsiteX1" fmla="*/ 968249 w 3000249"/>
              <a:gd name="connsiteY1" fmla="*/ 0 h 3382963"/>
              <a:gd name="connsiteX2" fmla="*/ 967232 w 3000249"/>
              <a:gd name="connsiteY2" fmla="*/ 284480 h 3382963"/>
              <a:gd name="connsiteX3" fmla="*/ 3000249 w 3000249"/>
              <a:gd name="connsiteY3" fmla="*/ 284480 h 3382963"/>
              <a:gd name="connsiteX4" fmla="*/ 2999232 w 3000249"/>
              <a:gd name="connsiteY4" fmla="*/ 3382963 h 3382963"/>
              <a:gd name="connsiteX5" fmla="*/ 0 w 3000249"/>
              <a:gd name="connsiteY5" fmla="*/ 3382963 h 3382963"/>
              <a:gd name="connsiteX6" fmla="*/ 0 w 3000249"/>
              <a:gd name="connsiteY6" fmla="*/ 0 h 338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0249" h="3382963">
                <a:moveTo>
                  <a:pt x="0" y="0"/>
                </a:moveTo>
                <a:lnTo>
                  <a:pt x="968249" y="0"/>
                </a:lnTo>
                <a:lnTo>
                  <a:pt x="967232" y="284480"/>
                </a:lnTo>
                <a:lnTo>
                  <a:pt x="3000249" y="284480"/>
                </a:lnTo>
                <a:lnTo>
                  <a:pt x="2999232" y="3382963"/>
                </a:lnTo>
                <a:lnTo>
                  <a:pt x="0" y="3382963"/>
                </a:lnTo>
                <a:lnTo>
                  <a:pt x="0" y="0"/>
                </a:lnTo>
                <a:close/>
              </a:path>
            </a:pathLst>
          </a:custGeom>
        </p:spPr>
        <p:txBody>
          <a:bodyPr/>
          <a:lstStyle>
            <a:lvl1pPr algn="ctr">
              <a:defRPr/>
            </a:lvl1pPr>
          </a:lstStyle>
          <a:p>
            <a:r>
              <a:rPr lang="en-US" dirty="0"/>
              <a:t>Click to add photo</a:t>
            </a:r>
          </a:p>
        </p:txBody>
      </p:sp>
      <p:sp>
        <p:nvSpPr>
          <p:cNvPr id="12" name="Title 1">
            <a:extLst>
              <a:ext uri="{FF2B5EF4-FFF2-40B4-BE49-F238E27FC236}">
                <a16:creationId xmlns:a16="http://schemas.microsoft.com/office/drawing/2014/main" id="{F7610101-4EEB-48DF-A41F-DA38D737FAE7}"/>
              </a:ext>
            </a:extLst>
          </p:cNvPr>
          <p:cNvSpPr>
            <a:spLocks noGrp="1"/>
          </p:cNvSpPr>
          <p:nvPr>
            <p:ph type="title"/>
          </p:nvPr>
        </p:nvSpPr>
        <p:spPr>
          <a:xfrm>
            <a:off x="4063656" y="279792"/>
            <a:ext cx="7777824" cy="986304"/>
          </a:xfrm>
          <a:solidFill>
            <a:schemeClr val="bg2">
              <a:lumMod val="75000"/>
            </a:schemeClr>
          </a:solidFill>
        </p:spPr>
        <p:txBody>
          <a:bodyPr/>
          <a:lstStyle>
            <a:lvl1pPr marL="274320">
              <a:defRPr/>
            </a:lvl1pPr>
          </a:lstStyle>
          <a:p>
            <a:r>
              <a:rPr lang="en-US"/>
              <a:t>Click to edit Master title style</a:t>
            </a:r>
            <a:endParaRPr lang="en-US" dirty="0"/>
          </a:p>
        </p:txBody>
      </p:sp>
      <p:sp>
        <p:nvSpPr>
          <p:cNvPr id="21" name="Picture Placeholder 18">
            <a:extLst>
              <a:ext uri="{FF2B5EF4-FFF2-40B4-BE49-F238E27FC236}">
                <a16:creationId xmlns:a16="http://schemas.microsoft.com/office/drawing/2014/main" id="{564E749E-B27D-45B4-8E7A-53D8460AACCB}"/>
              </a:ext>
            </a:extLst>
          </p:cNvPr>
          <p:cNvSpPr>
            <a:spLocks noGrp="1"/>
          </p:cNvSpPr>
          <p:nvPr>
            <p:ph type="pic" sz="quarter" idx="13" hasCustomPrompt="1"/>
          </p:nvPr>
        </p:nvSpPr>
        <p:spPr>
          <a:xfrm>
            <a:off x="0" y="0"/>
            <a:ext cx="2997708" cy="3382963"/>
          </a:xfrm>
        </p:spPr>
        <p:txBody>
          <a:bodyPr/>
          <a:lstStyle>
            <a:lvl1pPr algn="ctr">
              <a:defRPr/>
            </a:lvl1pPr>
          </a:lstStyle>
          <a:p>
            <a:r>
              <a:rPr lang="en-US" dirty="0"/>
              <a:t>Click to add photo</a:t>
            </a:r>
          </a:p>
        </p:txBody>
      </p:sp>
      <p:sp>
        <p:nvSpPr>
          <p:cNvPr id="25" name="Picture Placeholder 23">
            <a:extLst>
              <a:ext uri="{FF2B5EF4-FFF2-40B4-BE49-F238E27FC236}">
                <a16:creationId xmlns:a16="http://schemas.microsoft.com/office/drawing/2014/main" id="{C8DE9984-911D-42E6-9467-9F53414894FF}"/>
              </a:ext>
            </a:extLst>
          </p:cNvPr>
          <p:cNvSpPr>
            <a:spLocks noGrp="1"/>
          </p:cNvSpPr>
          <p:nvPr>
            <p:ph type="pic" sz="quarter" idx="15" hasCustomPrompt="1"/>
          </p:nvPr>
        </p:nvSpPr>
        <p:spPr>
          <a:xfrm>
            <a:off x="0" y="3475038"/>
            <a:ext cx="6096000" cy="3382962"/>
          </a:xfrm>
        </p:spPr>
        <p:txBody>
          <a:bodyPr/>
          <a:lstStyle>
            <a:lvl1pPr algn="ctr">
              <a:defRPr/>
            </a:lvl1pPr>
          </a:lstStyle>
          <a:p>
            <a:r>
              <a:rPr lang="en-US" dirty="0"/>
              <a:t>Click to add photo</a:t>
            </a:r>
          </a:p>
        </p:txBody>
      </p:sp>
      <p:sp>
        <p:nvSpPr>
          <p:cNvPr id="14" name="Content Placeholder 2">
            <a:extLst>
              <a:ext uri="{FF2B5EF4-FFF2-40B4-BE49-F238E27FC236}">
                <a16:creationId xmlns:a16="http://schemas.microsoft.com/office/drawing/2014/main" id="{1F2F1F63-2333-48C5-BEEE-7FFCA14364F5}"/>
              </a:ext>
            </a:extLst>
          </p:cNvPr>
          <p:cNvSpPr>
            <a:spLocks noGrp="1"/>
          </p:cNvSpPr>
          <p:nvPr>
            <p:ph idx="1"/>
          </p:nvPr>
        </p:nvSpPr>
        <p:spPr>
          <a:xfrm>
            <a:off x="6735147" y="1639615"/>
            <a:ext cx="4817441" cy="4537348"/>
          </a:xfrm>
        </p:spPr>
        <p:txBody>
          <a:bodyPr/>
          <a:lstStyle>
            <a:lvl1pPr marL="285750" indent="-285750">
              <a:buFont typeface="Arial" panose="020B0604020202020204" pitchFamily="34" charset="0"/>
              <a:buChar char="•"/>
              <a:defRPr/>
            </a:lvl1pPr>
          </a:lstStyle>
          <a:p>
            <a:pPr lvl="0"/>
            <a:r>
              <a:rPr lang="en-US"/>
              <a:t>Click to edit Master text styles</a:t>
            </a:r>
          </a:p>
        </p:txBody>
      </p:sp>
      <p:sp>
        <p:nvSpPr>
          <p:cNvPr id="15" name="Footer Placeholder 7">
            <a:extLst>
              <a:ext uri="{FF2B5EF4-FFF2-40B4-BE49-F238E27FC236}">
                <a16:creationId xmlns:a16="http://schemas.microsoft.com/office/drawing/2014/main" id="{AF26E33C-9416-4C43-8695-B043D6960AA7}"/>
              </a:ext>
            </a:extLst>
          </p:cNvPr>
          <p:cNvSpPr>
            <a:spLocks noGrp="1"/>
          </p:cNvSpPr>
          <p:nvPr>
            <p:ph type="ftr" sz="quarter" idx="11"/>
          </p:nvPr>
        </p:nvSpPr>
        <p:spPr>
          <a:xfrm>
            <a:off x="639413" y="6356350"/>
            <a:ext cx="6291108" cy="365125"/>
          </a:xfrm>
        </p:spPr>
        <p:txBody>
          <a:bodyPr/>
          <a:lstStyle>
            <a:lvl1pPr>
              <a:defRPr>
                <a:solidFill>
                  <a:schemeClr val="bg1"/>
                </a:solidFill>
              </a:defRPr>
            </a:lvl1pPr>
          </a:lstStyle>
          <a:p>
            <a:pPr>
              <a:defRPr/>
            </a:pPr>
            <a:r>
              <a:rPr lang="en-US" dirty="0">
                <a:effectLst>
                  <a:outerShdw blurRad="50800" dist="38100" dir="2700000" algn="tl" rotWithShape="0">
                    <a:prstClr val="black">
                      <a:alpha val="43000"/>
                    </a:prstClr>
                  </a:outerShdw>
                </a:effectLst>
              </a:rPr>
              <a:t>Presentation title</a:t>
            </a:r>
          </a:p>
        </p:txBody>
      </p:sp>
      <p:sp>
        <p:nvSpPr>
          <p:cNvPr id="16" name="Date Placeholder 3">
            <a:extLst>
              <a:ext uri="{FF2B5EF4-FFF2-40B4-BE49-F238E27FC236}">
                <a16:creationId xmlns:a16="http://schemas.microsoft.com/office/drawing/2014/main" id="{EDD9F57F-0928-48ED-8CF9-CC5AC1BD268E}"/>
              </a:ext>
            </a:extLst>
          </p:cNvPr>
          <p:cNvSpPr>
            <a:spLocks noGrp="1"/>
          </p:cNvSpPr>
          <p:nvPr>
            <p:ph type="dt" sz="half" idx="10"/>
          </p:nvPr>
        </p:nvSpPr>
        <p:spPr>
          <a:xfrm>
            <a:off x="7295738" y="6356350"/>
            <a:ext cx="3033829" cy="365125"/>
          </a:xfrm>
        </p:spPr>
        <p:txBody>
          <a:bodyPr/>
          <a:lstStyle>
            <a:lvl1pPr>
              <a:defRPr/>
            </a:lvl1pPr>
          </a:lstStyle>
          <a:p>
            <a:pPr>
              <a:defRPr/>
            </a:pPr>
            <a:r>
              <a:rPr lang="en-US" dirty="0">
                <a:solidFill>
                  <a:srgbClr val="232323">
                    <a:lumMod val="90000"/>
                    <a:lumOff val="10000"/>
                  </a:srgbClr>
                </a:solidFill>
              </a:rPr>
              <a:t>20XX</a:t>
            </a:r>
          </a:p>
        </p:txBody>
      </p:sp>
      <p:sp>
        <p:nvSpPr>
          <p:cNvPr id="17" name="Slide Number Placeholder 9">
            <a:extLst>
              <a:ext uri="{FF2B5EF4-FFF2-40B4-BE49-F238E27FC236}">
                <a16:creationId xmlns:a16="http://schemas.microsoft.com/office/drawing/2014/main" id="{B7E4E7CA-F2D2-4B67-92FE-3DCE5AB2158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2848409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75FAC41-B90D-4384-8484-175667AF8214}"/>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Rectangle 8">
            <a:extLst>
              <a:ext uri="{FF2B5EF4-FFF2-40B4-BE49-F238E27FC236}">
                <a16:creationId xmlns:a16="http://schemas.microsoft.com/office/drawing/2014/main" id="{BF220C6F-8D05-41B5-9727-E041D5B9C26B}"/>
              </a:ext>
              <a:ext uri="{C183D7F6-B498-43B3-948B-1728B52AA6E4}">
                <adec:decorative xmlns:adec="http://schemas.microsoft.com/office/drawing/2017/decorative" val="1"/>
              </a:ext>
            </a:extLst>
          </p:cNvPr>
          <p:cNvSpPr/>
          <p:nvPr userDrawn="1"/>
        </p:nvSpPr>
        <p:spPr>
          <a:xfrm>
            <a:off x="5951621" y="1568357"/>
            <a:ext cx="6240379" cy="372128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0" name="Title 1">
            <a:extLst>
              <a:ext uri="{FF2B5EF4-FFF2-40B4-BE49-F238E27FC236}">
                <a16:creationId xmlns:a16="http://schemas.microsoft.com/office/drawing/2014/main" id="{B9A692DB-BC6A-43D5-BAE7-1E8AE149012E}"/>
              </a:ext>
            </a:extLst>
          </p:cNvPr>
          <p:cNvSpPr>
            <a:spLocks noGrp="1"/>
          </p:cNvSpPr>
          <p:nvPr>
            <p:ph type="title"/>
          </p:nvPr>
        </p:nvSpPr>
        <p:spPr>
          <a:xfrm>
            <a:off x="6481808" y="1758950"/>
            <a:ext cx="5137112" cy="673405"/>
          </a:xfrm>
        </p:spPr>
        <p:txBody>
          <a:bodyPr>
            <a:normAutofit/>
          </a:bodyPr>
          <a:lstStyle/>
          <a:p>
            <a:pPr>
              <a:lnSpc>
                <a:spcPct val="120000"/>
              </a:lnSpc>
            </a:pPr>
            <a:r>
              <a:rPr lang="en-US"/>
              <a:t>Click to edit Master title style</a:t>
            </a:r>
            <a:endParaRPr lang="en-US" dirty="0"/>
          </a:p>
        </p:txBody>
      </p:sp>
      <p:sp>
        <p:nvSpPr>
          <p:cNvPr id="20" name="Picture Placeholder 17">
            <a:extLst>
              <a:ext uri="{FF2B5EF4-FFF2-40B4-BE49-F238E27FC236}">
                <a16:creationId xmlns:a16="http://schemas.microsoft.com/office/drawing/2014/main" id="{9B631067-0981-46B9-BB6F-484741846C08}"/>
              </a:ext>
            </a:extLst>
          </p:cNvPr>
          <p:cNvSpPr>
            <a:spLocks noGrp="1"/>
          </p:cNvSpPr>
          <p:nvPr>
            <p:ph type="pic" sz="quarter" idx="13" hasCustomPrompt="1"/>
          </p:nvPr>
        </p:nvSpPr>
        <p:spPr>
          <a:xfrm>
            <a:off x="639763" y="642938"/>
            <a:ext cx="4814887" cy="2667000"/>
          </a:xfrm>
        </p:spPr>
        <p:txBody>
          <a:bodyPr/>
          <a:lstStyle>
            <a:lvl1pPr algn="ctr">
              <a:defRPr/>
            </a:lvl1pPr>
          </a:lstStyle>
          <a:p>
            <a:r>
              <a:rPr lang="en-US" dirty="0"/>
              <a:t>Click to add photo</a:t>
            </a:r>
          </a:p>
        </p:txBody>
      </p:sp>
      <p:sp>
        <p:nvSpPr>
          <p:cNvPr id="21" name="Picture Placeholder 17">
            <a:extLst>
              <a:ext uri="{FF2B5EF4-FFF2-40B4-BE49-F238E27FC236}">
                <a16:creationId xmlns:a16="http://schemas.microsoft.com/office/drawing/2014/main" id="{7984968B-9811-4180-8D8E-0619C9D3BFB4}"/>
              </a:ext>
            </a:extLst>
          </p:cNvPr>
          <p:cNvSpPr>
            <a:spLocks noGrp="1"/>
          </p:cNvSpPr>
          <p:nvPr>
            <p:ph type="pic" sz="quarter" idx="14" hasCustomPrompt="1"/>
          </p:nvPr>
        </p:nvSpPr>
        <p:spPr>
          <a:xfrm>
            <a:off x="639412" y="3631470"/>
            <a:ext cx="4814887" cy="2562738"/>
          </a:xfrm>
        </p:spPr>
        <p:txBody>
          <a:bodyPr/>
          <a:lstStyle>
            <a:lvl1pPr algn="ctr">
              <a:defRPr/>
            </a:lvl1pPr>
          </a:lstStyle>
          <a:p>
            <a:r>
              <a:rPr lang="en-US" dirty="0"/>
              <a:t>Click to add photo</a:t>
            </a:r>
          </a:p>
        </p:txBody>
      </p:sp>
      <p:sp>
        <p:nvSpPr>
          <p:cNvPr id="23" name="Text Placeholder 22">
            <a:extLst>
              <a:ext uri="{FF2B5EF4-FFF2-40B4-BE49-F238E27FC236}">
                <a16:creationId xmlns:a16="http://schemas.microsoft.com/office/drawing/2014/main" id="{B503D483-6082-4C3B-A4C5-0ACE6698343B}"/>
              </a:ext>
            </a:extLst>
          </p:cNvPr>
          <p:cNvSpPr>
            <a:spLocks noGrp="1"/>
          </p:cNvSpPr>
          <p:nvPr>
            <p:ph type="body" sz="quarter" idx="15" hasCustomPrompt="1"/>
          </p:nvPr>
        </p:nvSpPr>
        <p:spPr>
          <a:xfrm>
            <a:off x="6482241" y="2365374"/>
            <a:ext cx="5136671" cy="2635251"/>
          </a:xfrm>
        </p:spPr>
        <p:txBody>
          <a:bodyPr/>
          <a:lstStyle>
            <a:lvl1pPr>
              <a:defRPr/>
            </a:lvl1pPr>
          </a:lstStyle>
          <a:p>
            <a:pPr lvl="0"/>
            <a:r>
              <a:rPr lang="en-US" dirty="0"/>
              <a:t>Click to add text</a:t>
            </a:r>
          </a:p>
        </p:txBody>
      </p:sp>
      <p:sp>
        <p:nvSpPr>
          <p:cNvPr id="14" name="Footer Placeholder 5">
            <a:extLst>
              <a:ext uri="{FF2B5EF4-FFF2-40B4-BE49-F238E27FC236}">
                <a16:creationId xmlns:a16="http://schemas.microsoft.com/office/drawing/2014/main" id="{CB94B83C-8B92-4303-A841-0D5ED386F97F}"/>
              </a:ext>
            </a:extLst>
          </p:cNvPr>
          <p:cNvSpPr>
            <a:spLocks noGrp="1"/>
          </p:cNvSpPr>
          <p:nvPr>
            <p:ph type="ftr" sz="quarter" idx="11"/>
          </p:nvPr>
        </p:nvSpPr>
        <p:spPr>
          <a:xfrm>
            <a:off x="639413" y="6356350"/>
            <a:ext cx="6291108" cy="365125"/>
          </a:xfrm>
        </p:spPr>
        <p:txBody>
          <a:bodyPr/>
          <a:lstStyle>
            <a:lvl1pPr>
              <a:defRPr>
                <a:solidFill>
                  <a:schemeClr val="tx1"/>
                </a:solidFill>
                <a:effectLst/>
              </a:defRPr>
            </a:lvl1pPr>
          </a:lstStyle>
          <a:p>
            <a:r>
              <a:rPr lang="en-US" dirty="0"/>
              <a:t>Presentation title</a:t>
            </a:r>
          </a:p>
        </p:txBody>
      </p:sp>
      <p:sp>
        <p:nvSpPr>
          <p:cNvPr id="15" name="Date Placeholder 3">
            <a:extLst>
              <a:ext uri="{FF2B5EF4-FFF2-40B4-BE49-F238E27FC236}">
                <a16:creationId xmlns:a16="http://schemas.microsoft.com/office/drawing/2014/main" id="{FB204443-B45C-4C1E-8601-4AD0359ABD2E}"/>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6" name="Slide Number Placeholder 8">
            <a:extLst>
              <a:ext uri="{FF2B5EF4-FFF2-40B4-BE49-F238E27FC236}">
                <a16:creationId xmlns:a16="http://schemas.microsoft.com/office/drawing/2014/main" id="{125F2A8A-5D48-4A14-B0A6-52E55D3E5657}"/>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3407952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9" name="Picture Placeholder 17">
            <a:extLst>
              <a:ext uri="{FF2B5EF4-FFF2-40B4-BE49-F238E27FC236}">
                <a16:creationId xmlns:a16="http://schemas.microsoft.com/office/drawing/2014/main" id="{620C2886-3E99-43F7-A045-F15053959CE7}"/>
              </a:ext>
            </a:extLst>
          </p:cNvPr>
          <p:cNvSpPr>
            <a:spLocks noGrp="1"/>
          </p:cNvSpPr>
          <p:nvPr>
            <p:ph type="pic" sz="quarter" idx="13"/>
          </p:nvPr>
        </p:nvSpPr>
        <p:spPr>
          <a:xfrm>
            <a:off x="6094413" y="0"/>
            <a:ext cx="6094412" cy="685482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63D67587-8C0C-40DB-88B2-2CAC45DBF8DC}"/>
              </a:ext>
              <a:ext uri="{C183D7F6-B498-43B3-948B-1728B52AA6E4}">
                <adec:decorative xmlns:adec="http://schemas.microsoft.com/office/drawing/2017/decorative" val="1"/>
              </a:ext>
            </a:extLst>
          </p:cNvPr>
          <p:cNvSpPr/>
          <p:nvPr userDrawn="1"/>
        </p:nvSpPr>
        <p:spPr>
          <a:xfrm>
            <a:off x="0"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Title 1">
            <a:extLst>
              <a:ext uri="{FF2B5EF4-FFF2-40B4-BE49-F238E27FC236}">
                <a16:creationId xmlns:a16="http://schemas.microsoft.com/office/drawing/2014/main" id="{E11B7BFF-DF61-4F7F-BC0C-A774104FF416}"/>
              </a:ext>
            </a:extLst>
          </p:cNvPr>
          <p:cNvSpPr>
            <a:spLocks noGrp="1"/>
          </p:cNvSpPr>
          <p:nvPr>
            <p:ph type="ctrTitle" hasCustomPrompt="1"/>
          </p:nvPr>
        </p:nvSpPr>
        <p:spPr>
          <a:xfrm>
            <a:off x="761774" y="2814975"/>
            <a:ext cx="6769706" cy="1910972"/>
          </a:xfrm>
          <a:solidFill>
            <a:schemeClr val="tx2"/>
          </a:solidFill>
        </p:spPr>
        <p:txBody>
          <a:bodyPr anchor="b">
            <a:noAutofit/>
          </a:bodyPr>
          <a:lstStyle>
            <a:lvl1pPr marL="182880">
              <a:defRPr sz="5400">
                <a:solidFill>
                  <a:schemeClr val="bg1"/>
                </a:solidFill>
              </a:defRPr>
            </a:lvl1pPr>
          </a:lstStyle>
          <a:p>
            <a:r>
              <a:rPr lang="en-US" dirty="0">
                <a:solidFill>
                  <a:schemeClr val="bg1"/>
                </a:solidFill>
              </a:rPr>
              <a:t>Click to add title</a:t>
            </a:r>
          </a:p>
        </p:txBody>
      </p:sp>
      <p:sp>
        <p:nvSpPr>
          <p:cNvPr id="3" name="Text Placeholder 2">
            <a:extLst>
              <a:ext uri="{FF2B5EF4-FFF2-40B4-BE49-F238E27FC236}">
                <a16:creationId xmlns:a16="http://schemas.microsoft.com/office/drawing/2014/main" id="{43D0F1B1-D8F9-42A3-B0C7-AADC53D8F392}"/>
              </a:ext>
            </a:extLst>
          </p:cNvPr>
          <p:cNvSpPr>
            <a:spLocks noGrp="1"/>
          </p:cNvSpPr>
          <p:nvPr>
            <p:ph type="body" sz="quarter" idx="14" hasCustomPrompt="1"/>
          </p:nvPr>
        </p:nvSpPr>
        <p:spPr>
          <a:xfrm>
            <a:off x="762000" y="4657726"/>
            <a:ext cx="6769100" cy="731838"/>
          </a:xfrm>
          <a:solidFill>
            <a:schemeClr val="tx2"/>
          </a:solidFill>
        </p:spPr>
        <p:txBody>
          <a:bodyPr>
            <a:noAutofit/>
          </a:bodyPr>
          <a:lstStyle>
            <a:lvl1pPr marL="228600">
              <a:defRPr sz="1500" cap="all" spc="600" baseline="0">
                <a:solidFill>
                  <a:schemeClr val="bg1"/>
                </a:solidFill>
              </a:defRPr>
            </a:lvl1pPr>
            <a:lvl2pPr>
              <a:defRPr sz="1500">
                <a:solidFill>
                  <a:schemeClr val="bg1"/>
                </a:solidFill>
              </a:defRPr>
            </a:lvl2pPr>
            <a:lvl3pPr>
              <a:defRPr sz="1500">
                <a:solidFill>
                  <a:schemeClr val="bg1"/>
                </a:solidFill>
              </a:defRPr>
            </a:lvl3pPr>
            <a:lvl4pPr>
              <a:defRPr sz="1500">
                <a:solidFill>
                  <a:schemeClr val="bg1"/>
                </a:solidFill>
              </a:defRPr>
            </a:lvl4pPr>
            <a:lvl5pPr>
              <a:defRPr sz="1500">
                <a:solidFill>
                  <a:schemeClr val="bg1"/>
                </a:solidFill>
              </a:defRPr>
            </a:lvl5pPr>
          </a:lstStyle>
          <a:p>
            <a:pPr lvl="0"/>
            <a:r>
              <a:rPr lang="en-US" dirty="0"/>
              <a:t>CLICK TO ADD SUBTITLE</a:t>
            </a:r>
          </a:p>
        </p:txBody>
      </p:sp>
    </p:spTree>
    <p:extLst>
      <p:ext uri="{BB962C8B-B14F-4D97-AF65-F5344CB8AC3E}">
        <p14:creationId xmlns:p14="http://schemas.microsoft.com/office/powerpoint/2010/main" val="246285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707196B1-3970-4386-8D54-A2067BA8417F}"/>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7" name="Footer Placeholder 14">
            <a:extLst>
              <a:ext uri="{FF2B5EF4-FFF2-40B4-BE49-F238E27FC236}">
                <a16:creationId xmlns:a16="http://schemas.microsoft.com/office/drawing/2014/main" id="{9535C1B1-EA9A-48AD-AB3B-00E7FEE05F01}"/>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8" name="Date Placeholder 12">
            <a:extLst>
              <a:ext uri="{FF2B5EF4-FFF2-40B4-BE49-F238E27FC236}">
                <a16:creationId xmlns:a16="http://schemas.microsoft.com/office/drawing/2014/main" id="{E334D19F-C91E-4007-9C85-89B0645F270D}"/>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9" name="Slide Number Placeholder 15">
            <a:extLst>
              <a:ext uri="{FF2B5EF4-FFF2-40B4-BE49-F238E27FC236}">
                <a16:creationId xmlns:a16="http://schemas.microsoft.com/office/drawing/2014/main" id="{00B1B695-CA8C-4B38-8D25-4E56BD079E7E}"/>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219E4B01-1489-40C5-B290-E42D974C10E7}"/>
              </a:ext>
            </a:extLst>
          </p:cNvPr>
          <p:cNvSpPr>
            <a:spLocks noGrp="1"/>
          </p:cNvSpPr>
          <p:nvPr>
            <p:ph sz="quarter" idx="13" hasCustomPrompt="1"/>
          </p:nvPr>
        </p:nvSpPr>
        <p:spPr>
          <a:xfrm>
            <a:off x="937987" y="1735958"/>
            <a:ext cx="10318036" cy="4276220"/>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2637976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A29640D-9D66-4252-AF26-226B9EF38E93}"/>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72F585F-809A-43CB-A46F-35690087203B}"/>
              </a:ext>
            </a:extLst>
          </p:cNvPr>
          <p:cNvSpPr>
            <a:spLocks noGrp="1"/>
          </p:cNvSpPr>
          <p:nvPr>
            <p:ph sz="quarter" idx="13" hasCustomPrompt="1"/>
          </p:nvPr>
        </p:nvSpPr>
        <p:spPr>
          <a:xfrm>
            <a:off x="1285875" y="2066925"/>
            <a:ext cx="9610725" cy="3630613"/>
          </a:xfrm>
        </p:spPr>
        <p:txBody>
          <a:bodyPr/>
          <a:lstStyle>
            <a:lvl1pPr>
              <a:defRPr/>
            </a:lvl1pPr>
          </a:lstStyle>
          <a:p>
            <a:pPr lvl="0"/>
            <a:r>
              <a:rPr lang="en-US" dirty="0"/>
              <a:t>Click to add content</a:t>
            </a:r>
          </a:p>
        </p:txBody>
      </p:sp>
      <p:sp>
        <p:nvSpPr>
          <p:cNvPr id="10" name="Footer Placeholder 14">
            <a:extLst>
              <a:ext uri="{FF2B5EF4-FFF2-40B4-BE49-F238E27FC236}">
                <a16:creationId xmlns:a16="http://schemas.microsoft.com/office/drawing/2014/main" id="{1F196FCF-777C-4746-AFAA-ECE173A0BDC6}"/>
              </a:ext>
            </a:extLst>
          </p:cNvPr>
          <p:cNvSpPr>
            <a:spLocks noGrp="1"/>
          </p:cNvSpPr>
          <p:nvPr>
            <p:ph type="ftr" sz="quarter" idx="11"/>
          </p:nvPr>
        </p:nvSpPr>
        <p:spPr>
          <a:xfrm>
            <a:off x="639413" y="6356350"/>
            <a:ext cx="6291108" cy="365125"/>
          </a:xfrm>
        </p:spPr>
        <p:txBody>
          <a:bodyPr/>
          <a:lstStyle>
            <a:lvl1pPr>
              <a:defRPr>
                <a:solidFill>
                  <a:schemeClr val="tx1"/>
                </a:solidFill>
              </a:defRPr>
            </a:lvl1pPr>
          </a:lstStyle>
          <a:p>
            <a:r>
              <a:rPr lang="en-US" dirty="0"/>
              <a:t>Presentation title</a:t>
            </a:r>
          </a:p>
        </p:txBody>
      </p:sp>
      <p:sp>
        <p:nvSpPr>
          <p:cNvPr id="11" name="Date Placeholder 12">
            <a:extLst>
              <a:ext uri="{FF2B5EF4-FFF2-40B4-BE49-F238E27FC236}">
                <a16:creationId xmlns:a16="http://schemas.microsoft.com/office/drawing/2014/main" id="{71EA376C-2DC1-4B5D-9628-4A223AA389B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2" name="Slide Number Placeholder 15">
            <a:extLst>
              <a:ext uri="{FF2B5EF4-FFF2-40B4-BE49-F238E27FC236}">
                <a16:creationId xmlns:a16="http://schemas.microsoft.com/office/drawing/2014/main" id="{CCEC0CD5-B86D-4E13-B3A9-9D3B0CB1B565}"/>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42676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3E07EFA-7299-44A6-85FB-04EC9B553E51}"/>
              </a:ext>
              <a:ext uri="{C183D7F6-B498-43B3-948B-1728B52AA6E4}">
                <adec:decorative xmlns:adec="http://schemas.microsoft.com/office/drawing/2017/decorative" val="1"/>
              </a:ext>
            </a:extLst>
          </p:cNvPr>
          <p:cNvSpPr/>
          <p:nvPr userDrawn="1"/>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8" name="Rectangle 7">
            <a:extLst>
              <a:ext uri="{FF2B5EF4-FFF2-40B4-BE49-F238E27FC236}">
                <a16:creationId xmlns:a16="http://schemas.microsoft.com/office/drawing/2014/main" id="{F43A4CB2-29F8-49C3-8735-106975893B76}"/>
              </a:ext>
              <a:ext uri="{C183D7F6-B498-43B3-948B-1728B52AA6E4}">
                <adec:decorative xmlns:adec="http://schemas.microsoft.com/office/drawing/2017/decorative" val="1"/>
              </a:ext>
            </a:extLst>
          </p:cNvPr>
          <p:cNvSpPr/>
          <p:nvPr userDrawn="1"/>
        </p:nvSpPr>
        <p:spPr>
          <a:xfrm>
            <a:off x="5951621" y="1803214"/>
            <a:ext cx="6240379" cy="325288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9" name="Title 1">
            <a:extLst>
              <a:ext uri="{FF2B5EF4-FFF2-40B4-BE49-F238E27FC236}">
                <a16:creationId xmlns:a16="http://schemas.microsoft.com/office/drawing/2014/main" id="{02574195-3DF9-438B-B8AC-0F2029352481}"/>
              </a:ext>
            </a:extLst>
          </p:cNvPr>
          <p:cNvSpPr>
            <a:spLocks noGrp="1"/>
          </p:cNvSpPr>
          <p:nvPr>
            <p:ph type="title"/>
          </p:nvPr>
        </p:nvSpPr>
        <p:spPr>
          <a:xfrm>
            <a:off x="6491332" y="2025650"/>
            <a:ext cx="5058209" cy="2355732"/>
          </a:xfrm>
        </p:spPr>
        <p:txBody>
          <a:bodyPr>
            <a:normAutofit/>
          </a:bodyPr>
          <a:lstStyle>
            <a:lvl1pPr>
              <a:defRPr sz="4400"/>
            </a:lvl1pPr>
          </a:lstStyle>
          <a:p>
            <a:pPr>
              <a:lnSpc>
                <a:spcPct val="120000"/>
              </a:lnSpc>
            </a:pPr>
            <a:r>
              <a:rPr lang="en-US"/>
              <a:t>Click to edit Master title style</a:t>
            </a:r>
            <a:endParaRPr lang="en-US" dirty="0"/>
          </a:p>
        </p:txBody>
      </p:sp>
      <p:sp>
        <p:nvSpPr>
          <p:cNvPr id="16" name="Picture Placeholder 14">
            <a:extLst>
              <a:ext uri="{FF2B5EF4-FFF2-40B4-BE49-F238E27FC236}">
                <a16:creationId xmlns:a16="http://schemas.microsoft.com/office/drawing/2014/main" id="{57FAF158-BFC1-43C2-A23B-B93DEFAE3AB0}"/>
              </a:ext>
            </a:extLst>
          </p:cNvPr>
          <p:cNvSpPr>
            <a:spLocks noGrp="1"/>
          </p:cNvSpPr>
          <p:nvPr>
            <p:ph type="pic" sz="quarter" idx="13" hasCustomPrompt="1"/>
          </p:nvPr>
        </p:nvSpPr>
        <p:spPr>
          <a:xfrm>
            <a:off x="542925" y="0"/>
            <a:ext cx="5408613" cy="6858000"/>
          </a:xfrm>
        </p:spPr>
        <p:txBody>
          <a:bodyPr/>
          <a:lstStyle>
            <a:lvl1pPr algn="ctr">
              <a:defRPr/>
            </a:lvl1pPr>
          </a:lstStyle>
          <a:p>
            <a:r>
              <a:rPr lang="en-US" dirty="0"/>
              <a:t>Click to add photo</a:t>
            </a:r>
          </a:p>
        </p:txBody>
      </p:sp>
      <p:sp>
        <p:nvSpPr>
          <p:cNvPr id="10" name="Content Placeholder 2">
            <a:extLst>
              <a:ext uri="{FF2B5EF4-FFF2-40B4-BE49-F238E27FC236}">
                <a16:creationId xmlns:a16="http://schemas.microsoft.com/office/drawing/2014/main" id="{DB1025F5-5E2A-47DC-9E1F-F31EE762904F}"/>
              </a:ext>
            </a:extLst>
          </p:cNvPr>
          <p:cNvSpPr>
            <a:spLocks noGrp="1"/>
          </p:cNvSpPr>
          <p:nvPr>
            <p:ph idx="1"/>
          </p:nvPr>
        </p:nvSpPr>
        <p:spPr>
          <a:xfrm>
            <a:off x="6492857" y="4381382"/>
            <a:ext cx="5058209" cy="395405"/>
          </a:xfrm>
        </p:spPr>
        <p:txBody>
          <a:bodyPr anchor="t"/>
          <a:lstStyle>
            <a:lvl1pPr>
              <a:defRPr b="0" cap="all" spc="600" baseline="0"/>
            </a:lvl1pPr>
          </a:lstStyle>
          <a:p>
            <a:pPr lvl="0"/>
            <a:r>
              <a:rPr lang="en-US"/>
              <a:t>Click to edit Master text styles</a:t>
            </a:r>
          </a:p>
        </p:txBody>
      </p:sp>
      <p:sp>
        <p:nvSpPr>
          <p:cNvPr id="11" name="Footer Placeholder 14">
            <a:extLst>
              <a:ext uri="{FF2B5EF4-FFF2-40B4-BE49-F238E27FC236}">
                <a16:creationId xmlns:a16="http://schemas.microsoft.com/office/drawing/2014/main" id="{9F00502A-31A8-40B1-8042-91BBF64690FA}"/>
              </a:ext>
            </a:extLst>
          </p:cNvPr>
          <p:cNvSpPr>
            <a:spLocks noGrp="1"/>
          </p:cNvSpPr>
          <p:nvPr>
            <p:ph type="ftr" sz="quarter" idx="11"/>
          </p:nvPr>
        </p:nvSpPr>
        <p:spPr>
          <a:xfrm>
            <a:off x="639413" y="6356350"/>
            <a:ext cx="6291108" cy="365125"/>
          </a:xfrm>
        </p:spPr>
        <p:txBody>
          <a:bodyPr/>
          <a:lstStyle>
            <a:lvl1pPr>
              <a:defRPr>
                <a:solidFill>
                  <a:schemeClr val="bg1"/>
                </a:solidFill>
                <a:effectLst>
                  <a:outerShdw blurRad="38100" dist="38100" dir="2700000" algn="tl">
                    <a:srgbClr val="000000">
                      <a:alpha val="43137"/>
                    </a:srgbClr>
                  </a:outerShdw>
                </a:effectLst>
              </a:defRPr>
            </a:lvl1pPr>
          </a:lstStyle>
          <a:p>
            <a:r>
              <a:rPr lang="en-US" dirty="0"/>
              <a:t>Presentation title</a:t>
            </a:r>
          </a:p>
        </p:txBody>
      </p:sp>
      <p:sp>
        <p:nvSpPr>
          <p:cNvPr id="12" name="Date Placeholder 13">
            <a:extLst>
              <a:ext uri="{FF2B5EF4-FFF2-40B4-BE49-F238E27FC236}">
                <a16:creationId xmlns:a16="http://schemas.microsoft.com/office/drawing/2014/main" id="{1F0D82E2-6CDC-41FA-9FBD-29B16961536C}"/>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85DE54ED-1D6A-4185-BC18-EB63BF4B709F}"/>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Tree>
    <p:extLst>
      <p:ext uri="{BB962C8B-B14F-4D97-AF65-F5344CB8AC3E}">
        <p14:creationId xmlns:p14="http://schemas.microsoft.com/office/powerpoint/2010/main" val="169190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98FC1626-6E5A-4321-B003-2ECADA2CDE6D}"/>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3955D66E-614C-4554-AD07-DBF50786CB1C}"/>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6" name="Rectangle 15">
            <a:extLst>
              <a:ext uri="{FF2B5EF4-FFF2-40B4-BE49-F238E27FC236}">
                <a16:creationId xmlns:a16="http://schemas.microsoft.com/office/drawing/2014/main" id="{4FC25CFF-3341-490E-864B-9EE585E7DF4D}"/>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2" name="Footer Placeholder 14">
            <a:extLst>
              <a:ext uri="{FF2B5EF4-FFF2-40B4-BE49-F238E27FC236}">
                <a16:creationId xmlns:a16="http://schemas.microsoft.com/office/drawing/2014/main" id="{1A47F1BE-C6F0-4B08-A876-3ACB9A160B5C}"/>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3" name="Date Placeholder 12">
            <a:extLst>
              <a:ext uri="{FF2B5EF4-FFF2-40B4-BE49-F238E27FC236}">
                <a16:creationId xmlns:a16="http://schemas.microsoft.com/office/drawing/2014/main" id="{EB34F470-EFAB-4873-9AF2-800F83174880}"/>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4" name="Slide Number Placeholder 15">
            <a:extLst>
              <a:ext uri="{FF2B5EF4-FFF2-40B4-BE49-F238E27FC236}">
                <a16:creationId xmlns:a16="http://schemas.microsoft.com/office/drawing/2014/main" id="{FCAA1492-8926-496A-9DE4-45E13BA70E71}"/>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72F48288-2CF3-456E-8691-5772D99F82B1}"/>
              </a:ext>
            </a:extLst>
          </p:cNvPr>
          <p:cNvSpPr>
            <a:spLocks noGrp="1"/>
          </p:cNvSpPr>
          <p:nvPr>
            <p:ph sz="quarter" idx="13" hasCustomPrompt="1"/>
          </p:nvPr>
        </p:nvSpPr>
        <p:spPr>
          <a:xfrm>
            <a:off x="398236" y="1887311"/>
            <a:ext cx="11395528" cy="4343400"/>
          </a:xfrm>
        </p:spPr>
        <p:txBody>
          <a:bodyPr/>
          <a:lstStyle>
            <a:lvl1pPr>
              <a:defRPr/>
            </a:lvl1pPr>
          </a:lstStyle>
          <a:p>
            <a:pPr lvl="0"/>
            <a:r>
              <a:rPr lang="en-US" dirty="0"/>
              <a:t>Click to edit add content</a:t>
            </a:r>
          </a:p>
        </p:txBody>
      </p:sp>
    </p:spTree>
    <p:extLst>
      <p:ext uri="{BB962C8B-B14F-4D97-AF65-F5344CB8AC3E}">
        <p14:creationId xmlns:p14="http://schemas.microsoft.com/office/powerpoint/2010/main" val="3989789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1D1103D-8943-46F2-B18E-36FF38CAFAE0}"/>
              </a:ext>
            </a:extLst>
          </p:cNvPr>
          <p:cNvSpPr>
            <a:spLocks noGrp="1"/>
          </p:cNvSpPr>
          <p:nvPr>
            <p:ph type="title"/>
          </p:nvPr>
        </p:nvSpPr>
        <p:spPr>
          <a:xfrm>
            <a:off x="639413" y="476086"/>
            <a:ext cx="10904435" cy="689608"/>
          </a:xfrm>
        </p:spPr>
        <p:txBody>
          <a:bodyPr/>
          <a:lstStyle/>
          <a:p>
            <a:r>
              <a:rPr lang="en-US"/>
              <a:t>Click to edit Master title style</a:t>
            </a:r>
            <a:endParaRPr lang="en-US" dirty="0"/>
          </a:p>
        </p:txBody>
      </p:sp>
      <p:sp>
        <p:nvSpPr>
          <p:cNvPr id="10" name="Rectangle 9">
            <a:extLst>
              <a:ext uri="{FF2B5EF4-FFF2-40B4-BE49-F238E27FC236}">
                <a16:creationId xmlns:a16="http://schemas.microsoft.com/office/drawing/2014/main" id="{A902D366-4C48-4324-8771-8F9E7BECDD08}"/>
              </a:ext>
              <a:ext uri="{C183D7F6-B498-43B3-948B-1728B52AA6E4}">
                <adec:decorative xmlns:adec="http://schemas.microsoft.com/office/drawing/2017/decorative" val="1"/>
              </a:ext>
            </a:extLst>
          </p:cNvPr>
          <p:cNvSpPr/>
          <p:nvPr userDrawn="1"/>
        </p:nvSpPr>
        <p:spPr>
          <a:xfrm>
            <a:off x="-1905" y="1633493"/>
            <a:ext cx="12192000" cy="522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5" name="Rectangle 14">
            <a:extLst>
              <a:ext uri="{FF2B5EF4-FFF2-40B4-BE49-F238E27FC236}">
                <a16:creationId xmlns:a16="http://schemas.microsoft.com/office/drawing/2014/main" id="{B139FB3E-2A6A-4BE8-9D79-47B91471CC23}"/>
              </a:ext>
              <a:ext uri="{C183D7F6-B498-43B3-948B-1728B52AA6E4}">
                <adec:decorative xmlns:adec="http://schemas.microsoft.com/office/drawing/2017/decorative" val="1"/>
              </a:ext>
            </a:extLst>
          </p:cNvPr>
          <p:cNvSpPr/>
          <p:nvPr userDrawn="1"/>
        </p:nvSpPr>
        <p:spPr>
          <a:xfrm>
            <a:off x="-4370" y="1641780"/>
            <a:ext cx="12192000" cy="52245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Meiryo UI"/>
              <a:ea typeface="+mn-ea"/>
              <a:cs typeface="+mn-cs"/>
            </a:endParaRPr>
          </a:p>
        </p:txBody>
      </p:sp>
      <p:sp>
        <p:nvSpPr>
          <p:cNvPr id="11" name="Footer Placeholder 14">
            <a:extLst>
              <a:ext uri="{FF2B5EF4-FFF2-40B4-BE49-F238E27FC236}">
                <a16:creationId xmlns:a16="http://schemas.microsoft.com/office/drawing/2014/main" id="{7E3BBCB1-5D3D-4802-A48D-5D6A7BA51550}"/>
              </a:ext>
            </a:extLst>
          </p:cNvPr>
          <p:cNvSpPr>
            <a:spLocks noGrp="1"/>
          </p:cNvSpPr>
          <p:nvPr>
            <p:ph type="ftr" sz="quarter" idx="11"/>
          </p:nvPr>
        </p:nvSpPr>
        <p:spPr>
          <a:xfrm>
            <a:off x="639413" y="6356350"/>
            <a:ext cx="6291108"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rPr>
              <a:t>Presentation title</a:t>
            </a:r>
          </a:p>
        </p:txBody>
      </p:sp>
      <p:sp>
        <p:nvSpPr>
          <p:cNvPr id="12" name="Date Placeholder 12">
            <a:extLst>
              <a:ext uri="{FF2B5EF4-FFF2-40B4-BE49-F238E27FC236}">
                <a16:creationId xmlns:a16="http://schemas.microsoft.com/office/drawing/2014/main" id="{AE90937E-33CA-4432-A147-746EBB9E7C4A}"/>
              </a:ext>
            </a:extLst>
          </p:cNvPr>
          <p:cNvSpPr>
            <a:spLocks noGrp="1"/>
          </p:cNvSpPr>
          <p:nvPr>
            <p:ph type="dt" sz="half" idx="10"/>
          </p:nvPr>
        </p:nvSpPr>
        <p:spPr>
          <a:xfrm>
            <a:off x="7295738" y="6356350"/>
            <a:ext cx="3033829" cy="365125"/>
          </a:xfrm>
        </p:spPr>
        <p:txBody>
          <a:bodyPr/>
          <a:lstStyle/>
          <a:p>
            <a:pPr>
              <a:defRPr/>
            </a:pPr>
            <a:r>
              <a:rPr lang="en-US" dirty="0">
                <a:solidFill>
                  <a:srgbClr val="232323">
                    <a:lumMod val="90000"/>
                    <a:lumOff val="10000"/>
                  </a:srgbClr>
                </a:solidFill>
              </a:rPr>
              <a:t>20XX</a:t>
            </a:r>
          </a:p>
        </p:txBody>
      </p:sp>
      <p:sp>
        <p:nvSpPr>
          <p:cNvPr id="13" name="Slide Number Placeholder 15">
            <a:extLst>
              <a:ext uri="{FF2B5EF4-FFF2-40B4-BE49-F238E27FC236}">
                <a16:creationId xmlns:a16="http://schemas.microsoft.com/office/drawing/2014/main" id="{CECD9BDC-A2A2-40A0-8DAD-4C56EBE1BDFA}"/>
              </a:ext>
            </a:extLst>
          </p:cNvPr>
          <p:cNvSpPr>
            <a:spLocks noGrp="1"/>
          </p:cNvSpPr>
          <p:nvPr>
            <p:ph type="sldNum" sz="quarter" idx="12"/>
          </p:nvPr>
        </p:nvSpPr>
        <p:spPr>
          <a:xfrm>
            <a:off x="10707939" y="6356350"/>
            <a:ext cx="844649"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0EFF4B-E35B-4DE6-97A9-05E54E649A15}" type="slidenum">
              <a:rPr kumimoji="0" lang="en-US" sz="1200" b="0" i="0" u="none" strike="noStrike" kern="1200" cap="none" spc="0" normalizeH="0" baseline="0" noProof="0" smtClean="0">
                <a:ln>
                  <a:noFill/>
                </a:ln>
                <a:solidFill>
                  <a:srgbClr val="232323">
                    <a:lumMod val="90000"/>
                    <a:lumOff val="10000"/>
                  </a:srgbClr>
                </a:solidFill>
                <a:effectLst/>
                <a:uLnTx/>
                <a:uFillTx/>
                <a:latin typeface="Meiryo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32323">
                  <a:lumMod val="90000"/>
                  <a:lumOff val="10000"/>
                </a:srgbClr>
              </a:solidFill>
              <a:effectLst/>
              <a:uLnTx/>
              <a:uFillTx/>
              <a:latin typeface="Meiryo UI"/>
              <a:ea typeface="+mn-ea"/>
              <a:cs typeface="+mn-cs"/>
            </a:endParaRPr>
          </a:p>
        </p:txBody>
      </p:sp>
      <p:sp>
        <p:nvSpPr>
          <p:cNvPr id="3" name="Content Placeholder 2">
            <a:extLst>
              <a:ext uri="{FF2B5EF4-FFF2-40B4-BE49-F238E27FC236}">
                <a16:creationId xmlns:a16="http://schemas.microsoft.com/office/drawing/2014/main" id="{4C4E3704-0282-421F-BA62-C1A7E0B072EA}"/>
              </a:ext>
            </a:extLst>
          </p:cNvPr>
          <p:cNvSpPr>
            <a:spLocks noGrp="1"/>
          </p:cNvSpPr>
          <p:nvPr>
            <p:ph sz="quarter" idx="13" hasCustomPrompt="1"/>
          </p:nvPr>
        </p:nvSpPr>
        <p:spPr>
          <a:xfrm>
            <a:off x="838200" y="1619250"/>
            <a:ext cx="10515600" cy="4848225"/>
          </a:xfrm>
        </p:spPr>
        <p:txBody>
          <a:bodyPr/>
          <a:lstStyle>
            <a:lvl1pPr>
              <a:defRPr/>
            </a:lvl1pPr>
          </a:lstStyle>
          <a:p>
            <a:pPr lvl="0"/>
            <a:r>
              <a:rPr lang="en-US" dirty="0"/>
              <a:t>Click to add content</a:t>
            </a:r>
          </a:p>
        </p:txBody>
      </p:sp>
    </p:spTree>
    <p:extLst>
      <p:ext uri="{BB962C8B-B14F-4D97-AF65-F5344CB8AC3E}">
        <p14:creationId xmlns:p14="http://schemas.microsoft.com/office/powerpoint/2010/main" val="652577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r>
              <a:rPr lang="en-US" dirty="0"/>
              <a:t>20XX</a:t>
            </a:r>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vert="horz" lIns="91440" tIns="45720" rIns="91440" bIns="45720" rtlCol="0" anchor="ctr"/>
          <a:lstStyle>
            <a:lvl1pPr algn="l">
              <a:defRPr sz="1200">
                <a:solidFill>
                  <a:schemeClr val="tx1">
                    <a:lumMod val="90000"/>
                    <a:lumOff val="10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vert="horz" lIns="91440" tIns="45720" rIns="91440" bIns="45720" rtlCol="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46138041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3" r:id="rId12"/>
    <p:sldLayoutId id="2147483722" r:id="rId13"/>
  </p:sldLayoutIdLst>
  <p:hf hdr="0"/>
  <p:txStyles>
    <p:titleStyle>
      <a:lvl1pPr marL="0" algn="l" defTabSz="914400" rtl="0" eaLnBrk="1" latinLnBrk="0" hangingPunct="1">
        <a:lnSpc>
          <a:spcPct val="90000"/>
        </a:lnSpc>
        <a:spcBef>
          <a:spcPct val="0"/>
        </a:spcBef>
        <a:buNone/>
        <a:defRPr lang="en-US" sz="2400" b="1" kern="1200" spc="150" baseline="0" dirty="0" smtClean="0">
          <a:solidFill>
            <a:schemeClr val="tx1"/>
          </a:solidFill>
          <a:latin typeface="+mj-lt"/>
          <a:ea typeface="+mj-ea"/>
          <a:cs typeface="+mj-cs"/>
        </a:defRPr>
      </a:lvl1pPr>
    </p:titleStyle>
    <p:bodyStyle>
      <a:lvl1pPr marL="0" indent="0" algn="l" defTabSz="914400" rtl="0" eaLnBrk="1" latinLnBrk="0" hangingPunct="1">
        <a:lnSpc>
          <a:spcPct val="150000"/>
        </a:lnSpc>
        <a:spcBef>
          <a:spcPts val="1500"/>
        </a:spcBef>
        <a:buClr>
          <a:schemeClr val="accent2"/>
        </a:buClr>
        <a:buFontTx/>
        <a:buNone/>
        <a:defRPr sz="1500" b="1" kern="1200" spc="150" baseline="0">
          <a:solidFill>
            <a:schemeClr val="tx1"/>
          </a:solidFill>
          <a:latin typeface="+mn-lt"/>
          <a:ea typeface="+mn-ea"/>
          <a:cs typeface="+mn-cs"/>
        </a:defRPr>
      </a:lvl1pPr>
      <a:lvl2pPr marL="0" indent="0" algn="l" defTabSz="914400" rtl="0" eaLnBrk="1" latinLnBrk="0" hangingPunct="1">
        <a:lnSpc>
          <a:spcPct val="150000"/>
        </a:lnSpc>
        <a:spcBef>
          <a:spcPts val="500"/>
        </a:spcBef>
        <a:buClr>
          <a:schemeClr val="accent2"/>
        </a:buClr>
        <a:buFontTx/>
        <a:buNone/>
        <a:defRPr sz="1500" kern="1200" spc="150" baseline="0">
          <a:solidFill>
            <a:schemeClr val="tx1"/>
          </a:solidFill>
          <a:latin typeface="+mn-lt"/>
          <a:ea typeface="+mn-ea"/>
          <a:cs typeface="+mn-cs"/>
        </a:defRPr>
      </a:lvl2pPr>
      <a:lvl3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3pPr>
      <a:lvl4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4pPr>
      <a:lvl5pPr marL="0" indent="0" algn="l" defTabSz="914400" rtl="0" eaLnBrk="1" latinLnBrk="0" hangingPunct="1">
        <a:lnSpc>
          <a:spcPct val="150000"/>
        </a:lnSpc>
        <a:spcBef>
          <a:spcPts val="500"/>
        </a:spcBef>
        <a:buClr>
          <a:schemeClr val="accent2"/>
        </a:buClr>
        <a:buFontTx/>
        <a:buNone/>
        <a:defRPr sz="1400" kern="1200" spc="1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33">
            <a:extLst>
              <a:ext uri="{FF2B5EF4-FFF2-40B4-BE49-F238E27FC236}">
                <a16:creationId xmlns:a16="http://schemas.microsoft.com/office/drawing/2014/main" id="{2DFE6010-0FC2-4302-8ABC-58026AC355A6}"/>
              </a:ext>
            </a:extLst>
          </p:cNvPr>
          <p:cNvSpPr>
            <a:spLocks noGrp="1"/>
          </p:cNvSpPr>
          <p:nvPr>
            <p:ph type="title"/>
          </p:nvPr>
        </p:nvSpPr>
        <p:spPr>
          <a:xfrm>
            <a:off x="5937594" y="1328058"/>
            <a:ext cx="5096630" cy="3378338"/>
          </a:xfrm>
        </p:spPr>
        <p:txBody>
          <a:bodyPr anchor="b">
            <a:normAutofit/>
          </a:bodyPr>
          <a:lstStyle/>
          <a:p>
            <a:r>
              <a:rPr lang="en-US" err="1"/>
              <a:t>PhonePe</a:t>
            </a:r>
            <a:r>
              <a:rPr lang="en-US"/>
              <a:t> Transaction Insights</a:t>
            </a:r>
          </a:p>
        </p:txBody>
      </p:sp>
      <p:pic>
        <p:nvPicPr>
          <p:cNvPr id="13" name="Picture Placeholder 12">
            <a:extLst>
              <a:ext uri="{FF2B5EF4-FFF2-40B4-BE49-F238E27FC236}">
                <a16:creationId xmlns:a16="http://schemas.microsoft.com/office/drawing/2014/main" id="{79D0C4D2-EC8C-4F0F-AACB-309E76F4204E}"/>
              </a:ext>
            </a:extLst>
          </p:cNvPr>
          <p:cNvPicPr>
            <a:picLocks noGrp="1" noChangeAspect="1"/>
          </p:cNvPicPr>
          <p:nvPr>
            <p:ph type="pic" sz="quarter" idx="13"/>
          </p:nvPr>
        </p:nvPicPr>
        <p:blipFill>
          <a:blip r:embed="rId2"/>
          <a:srcRect l="26393" r="25200" b="-1"/>
          <a:stretch>
            <a:fillRect/>
          </a:stretch>
        </p:blipFill>
        <p:spPr>
          <a:xfrm>
            <a:off x="639763" y="635000"/>
            <a:ext cx="4800600" cy="5578475"/>
          </a:xfrm>
          <a:noFill/>
        </p:spPr>
      </p:pic>
      <p:sp>
        <p:nvSpPr>
          <p:cNvPr id="4" name="Subtitle 3">
            <a:extLst>
              <a:ext uri="{FF2B5EF4-FFF2-40B4-BE49-F238E27FC236}">
                <a16:creationId xmlns:a16="http://schemas.microsoft.com/office/drawing/2014/main" id="{B71D9795-9EFD-4748-87B7-4471EFF00227}"/>
              </a:ext>
            </a:extLst>
          </p:cNvPr>
          <p:cNvSpPr>
            <a:spLocks noGrp="1"/>
          </p:cNvSpPr>
          <p:nvPr>
            <p:ph type="body" sz="quarter" idx="15"/>
          </p:nvPr>
        </p:nvSpPr>
        <p:spPr>
          <a:xfrm>
            <a:off x="5948480" y="4668045"/>
            <a:ext cx="5096630" cy="1000125"/>
          </a:xfrm>
        </p:spPr>
        <p:txBody>
          <a:bodyPr>
            <a:normAutofit/>
          </a:bodyPr>
          <a:lstStyle/>
          <a:p>
            <a:r>
              <a:rPr lang="en-US" dirty="0"/>
              <a:t>BY-Ria SINGH</a:t>
            </a:r>
          </a:p>
        </p:txBody>
      </p:sp>
    </p:spTree>
    <p:extLst>
      <p:ext uri="{BB962C8B-B14F-4D97-AF65-F5344CB8AC3E}">
        <p14:creationId xmlns:p14="http://schemas.microsoft.com/office/powerpoint/2010/main" val="5978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25E7A-B654-D360-5D56-2A81A08CA8C1}"/>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E91DC389-AC72-78EA-440F-DB4088496DCC}"/>
              </a:ext>
            </a:extLst>
          </p:cNvPr>
          <p:cNvSpPr>
            <a:spLocks noGrp="1"/>
          </p:cNvSpPr>
          <p:nvPr>
            <p:ph type="title"/>
          </p:nvPr>
        </p:nvSpPr>
        <p:spPr>
          <a:xfrm>
            <a:off x="6491332" y="2025650"/>
            <a:ext cx="5058209" cy="2355732"/>
          </a:xfrm>
        </p:spPr>
        <p:txBody>
          <a:bodyPr anchor="ctr">
            <a:normAutofit/>
          </a:bodyPr>
          <a:lstStyle/>
          <a:p>
            <a:r>
              <a:rPr lang="en-US" sz="3700" u="sng"/>
              <a:t>Insurance Penetration and Growth Potential Analysis</a:t>
            </a:r>
          </a:p>
        </p:txBody>
      </p:sp>
      <p:pic>
        <p:nvPicPr>
          <p:cNvPr id="13" name="Picture Placeholder 12">
            <a:extLst>
              <a:ext uri="{FF2B5EF4-FFF2-40B4-BE49-F238E27FC236}">
                <a16:creationId xmlns:a16="http://schemas.microsoft.com/office/drawing/2014/main" id="{0368163B-8E6C-830D-52DB-5F63A0E9E374}"/>
              </a:ext>
            </a:extLst>
          </p:cNvPr>
          <p:cNvPicPr>
            <a:picLocks noGrp="1" noChangeAspect="1"/>
          </p:cNvPicPr>
          <p:nvPr>
            <p:ph type="pic" sz="quarter" idx="13"/>
          </p:nvPr>
        </p:nvPicPr>
        <p:blipFill>
          <a:blip r:embed="rId2"/>
          <a:srcRect l="27918" r="27918"/>
          <a:stretch/>
        </p:blipFill>
        <p:spPr>
          <a:xfrm>
            <a:off x="542977" y="0"/>
            <a:ext cx="5408510" cy="6858000"/>
          </a:xfrm>
          <a:noFill/>
        </p:spPr>
      </p:pic>
      <p:sp>
        <p:nvSpPr>
          <p:cNvPr id="20" name="Footer Placeholder 4">
            <a:extLst>
              <a:ext uri="{FF2B5EF4-FFF2-40B4-BE49-F238E27FC236}">
                <a16:creationId xmlns:a16="http://schemas.microsoft.com/office/drawing/2014/main" id="{1BF39A68-CF8D-7E16-AD71-A7A3475F4868}"/>
              </a:ext>
            </a:extLst>
          </p:cNvPr>
          <p:cNvSpPr>
            <a:spLocks noGrp="1"/>
          </p:cNvSpPr>
          <p:nvPr>
            <p:ph type="ftr" sz="quarter" idx="11"/>
          </p:nvPr>
        </p:nvSpPr>
        <p:spPr>
          <a:xfrm>
            <a:off x="639413" y="6356350"/>
            <a:ext cx="6291108" cy="365125"/>
          </a:xfrm>
        </p:spPr>
        <p:txBody>
          <a:bodyPr/>
          <a:lstStyle/>
          <a:p>
            <a:pPr>
              <a:spcAft>
                <a:spcPts val="600"/>
              </a:spcAft>
            </a:pPr>
            <a:r>
              <a:rPr lang="en-US"/>
              <a:t>Presentation title</a:t>
            </a:r>
          </a:p>
        </p:txBody>
      </p:sp>
    </p:spTree>
    <p:extLst>
      <p:ext uri="{BB962C8B-B14F-4D97-AF65-F5344CB8AC3E}">
        <p14:creationId xmlns:p14="http://schemas.microsoft.com/office/powerpoint/2010/main" val="157905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D474A-8578-1125-03F6-1AA69EE8CD16}"/>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66823172-28A3-25E2-7865-981ABA871660}"/>
              </a:ext>
            </a:extLst>
          </p:cNvPr>
          <p:cNvSpPr>
            <a:spLocks noGrp="1"/>
          </p:cNvSpPr>
          <p:nvPr>
            <p:ph type="title"/>
          </p:nvPr>
        </p:nvSpPr>
        <p:spPr>
          <a:xfrm>
            <a:off x="639413" y="315686"/>
            <a:ext cx="10904435" cy="850008"/>
          </a:xfrm>
        </p:spPr>
        <p:txBody>
          <a:bodyPr>
            <a:normAutofit fontScale="90000"/>
          </a:bodyPr>
          <a:lstStyle/>
          <a:p>
            <a:br>
              <a:rPr lang="en-US" sz="2000" i="1" dirty="0"/>
            </a:br>
            <a:br>
              <a:rPr lang="en-US" sz="2000" i="1" dirty="0"/>
            </a:br>
            <a:br>
              <a:rPr lang="en-US" sz="2000" i="1" dirty="0"/>
            </a:br>
            <a:r>
              <a:rPr lang="en-US" sz="2000" dirty="0"/>
              <a:t>Karnataka tops total insurance value among Indian states, followed by Maharashtra and Uttar Pradesh. </a:t>
            </a:r>
            <a:br>
              <a:rPr lang="en-US" sz="2000" dirty="0"/>
            </a:br>
            <a:br>
              <a:rPr lang="en-US" sz="2000" dirty="0"/>
            </a:br>
            <a:br>
              <a:rPr lang="en-US" i="1" dirty="0"/>
            </a:br>
            <a:endParaRPr lang="en-US" i="1" dirty="0"/>
          </a:p>
        </p:txBody>
      </p:sp>
      <p:sp>
        <p:nvSpPr>
          <p:cNvPr id="5" name="Footer Placeholder 4">
            <a:extLst>
              <a:ext uri="{FF2B5EF4-FFF2-40B4-BE49-F238E27FC236}">
                <a16:creationId xmlns:a16="http://schemas.microsoft.com/office/drawing/2014/main" id="{46D4F9F0-FA1E-57A3-9408-D532BF08CF5D}"/>
              </a:ext>
            </a:extLst>
          </p:cNvPr>
          <p:cNvSpPr>
            <a:spLocks noGrp="1"/>
          </p:cNvSpPr>
          <p:nvPr>
            <p:ph type="ftr" sz="quarter" idx="11"/>
          </p:nvPr>
        </p:nvSpPr>
        <p:spPr>
          <a:xfrm>
            <a:off x="639413" y="6359751"/>
            <a:ext cx="6291108" cy="365125"/>
          </a:xfrm>
        </p:spPr>
        <p:txBody>
          <a:bodyPr/>
          <a:lstStyle/>
          <a:p>
            <a:r>
              <a:rPr lang="en-US" dirty="0"/>
              <a:t>The Y-axis uses a </a:t>
            </a:r>
            <a:r>
              <a:rPr lang="en-US" b="1" dirty="0"/>
              <a:t>rupee scale in billions (1e9)</a:t>
            </a:r>
            <a:endParaRPr lang="en-US" dirty="0"/>
          </a:p>
        </p:txBody>
      </p:sp>
      <p:pic>
        <p:nvPicPr>
          <p:cNvPr id="9" name="Content Placeholder 8">
            <a:extLst>
              <a:ext uri="{FF2B5EF4-FFF2-40B4-BE49-F238E27FC236}">
                <a16:creationId xmlns:a16="http://schemas.microsoft.com/office/drawing/2014/main" id="{460698B7-52AB-C5A2-0C04-4266D3805437}"/>
              </a:ext>
            </a:extLst>
          </p:cNvPr>
          <p:cNvPicPr>
            <a:picLocks noGrp="1" noChangeAspect="1"/>
          </p:cNvPicPr>
          <p:nvPr>
            <p:ph sz="quarter" idx="13"/>
          </p:nvPr>
        </p:nvPicPr>
        <p:blipFill>
          <a:blip r:embed="rId3"/>
          <a:srcRect/>
          <a:stretch/>
        </p:blipFill>
        <p:spPr>
          <a:xfrm>
            <a:off x="1095471" y="1524000"/>
            <a:ext cx="10002646" cy="4539343"/>
          </a:xfrm>
        </p:spPr>
      </p:pic>
    </p:spTree>
    <p:extLst>
      <p:ext uri="{BB962C8B-B14F-4D97-AF65-F5344CB8AC3E}">
        <p14:creationId xmlns:p14="http://schemas.microsoft.com/office/powerpoint/2010/main" val="423823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7EA77-16BC-CD6B-40A0-07241DC5E582}"/>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08EECE30-5730-8D79-DC35-ACF248BB1374}"/>
              </a:ext>
            </a:extLst>
          </p:cNvPr>
          <p:cNvSpPr>
            <a:spLocks noGrp="1"/>
          </p:cNvSpPr>
          <p:nvPr>
            <p:ph type="title"/>
          </p:nvPr>
        </p:nvSpPr>
        <p:spPr>
          <a:xfrm>
            <a:off x="639413" y="315686"/>
            <a:ext cx="10904435" cy="850008"/>
          </a:xfrm>
        </p:spPr>
        <p:txBody>
          <a:bodyPr>
            <a:normAutofit fontScale="90000"/>
          </a:bodyPr>
          <a:lstStyle/>
          <a:p>
            <a:br>
              <a:rPr lang="en-US" sz="2000" i="1" dirty="0"/>
            </a:br>
            <a:br>
              <a:rPr lang="en-US" sz="2000" i="1" dirty="0"/>
            </a:br>
            <a:br>
              <a:rPr lang="en-US" sz="2000" i="1" dirty="0"/>
            </a:br>
            <a:r>
              <a:rPr lang="en-US" sz="2000" dirty="0"/>
              <a:t>Uttar Pradesh leads in average insurance policies per user, suggesting deeper financial inclusion, while Chandigarh ranks lowest</a:t>
            </a:r>
            <a:br>
              <a:rPr lang="en-US" sz="2000" dirty="0"/>
            </a:br>
            <a:br>
              <a:rPr lang="en-US" sz="2000" dirty="0"/>
            </a:br>
            <a:br>
              <a:rPr lang="en-US" i="1" dirty="0"/>
            </a:br>
            <a:endParaRPr lang="en-US" i="1" dirty="0"/>
          </a:p>
        </p:txBody>
      </p:sp>
      <p:pic>
        <p:nvPicPr>
          <p:cNvPr id="9" name="Content Placeholder 8">
            <a:extLst>
              <a:ext uri="{FF2B5EF4-FFF2-40B4-BE49-F238E27FC236}">
                <a16:creationId xmlns:a16="http://schemas.microsoft.com/office/drawing/2014/main" id="{13621892-0064-EA83-C490-21B00158985B}"/>
              </a:ext>
            </a:extLst>
          </p:cNvPr>
          <p:cNvPicPr>
            <a:picLocks noGrp="1" noChangeAspect="1"/>
          </p:cNvPicPr>
          <p:nvPr>
            <p:ph sz="quarter" idx="13"/>
          </p:nvPr>
        </p:nvPicPr>
        <p:blipFill>
          <a:blip r:embed="rId3"/>
          <a:srcRect/>
          <a:stretch/>
        </p:blipFill>
        <p:spPr>
          <a:xfrm>
            <a:off x="1095471" y="1524000"/>
            <a:ext cx="10002646" cy="5018314"/>
          </a:xfrm>
        </p:spPr>
      </p:pic>
    </p:spTree>
    <p:extLst>
      <p:ext uri="{BB962C8B-B14F-4D97-AF65-F5344CB8AC3E}">
        <p14:creationId xmlns:p14="http://schemas.microsoft.com/office/powerpoint/2010/main" val="384064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AE056-48ED-202E-9350-692F56C3F6C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42A8F6A3-DC06-58DE-4C12-FBE1C118FE26}"/>
              </a:ext>
            </a:extLst>
          </p:cNvPr>
          <p:cNvSpPr>
            <a:spLocks noGrp="1"/>
          </p:cNvSpPr>
          <p:nvPr>
            <p:ph type="title"/>
          </p:nvPr>
        </p:nvSpPr>
        <p:spPr>
          <a:xfrm>
            <a:off x="6491332" y="2025650"/>
            <a:ext cx="5058209" cy="2355732"/>
          </a:xfrm>
        </p:spPr>
        <p:txBody>
          <a:bodyPr anchor="ctr">
            <a:normAutofit/>
          </a:bodyPr>
          <a:lstStyle/>
          <a:p>
            <a:r>
              <a:rPr lang="en-IN" sz="3700" u="sng"/>
              <a:t>Transaction Analysis for Market Expansion</a:t>
            </a:r>
          </a:p>
        </p:txBody>
      </p:sp>
      <p:pic>
        <p:nvPicPr>
          <p:cNvPr id="13" name="Picture Placeholder 12">
            <a:extLst>
              <a:ext uri="{FF2B5EF4-FFF2-40B4-BE49-F238E27FC236}">
                <a16:creationId xmlns:a16="http://schemas.microsoft.com/office/drawing/2014/main" id="{5D7E68E4-073F-501D-A0DD-47176885475A}"/>
              </a:ext>
            </a:extLst>
          </p:cNvPr>
          <p:cNvPicPr>
            <a:picLocks noGrp="1" noChangeAspect="1"/>
          </p:cNvPicPr>
          <p:nvPr>
            <p:ph type="pic" sz="quarter" idx="13"/>
          </p:nvPr>
        </p:nvPicPr>
        <p:blipFill>
          <a:blip r:embed="rId2"/>
          <a:srcRect l="20425" r="20425"/>
          <a:stretch/>
        </p:blipFill>
        <p:spPr>
          <a:xfrm>
            <a:off x="542925" y="40"/>
            <a:ext cx="5408613" cy="6857920"/>
          </a:xfrm>
          <a:noFill/>
        </p:spPr>
      </p:pic>
      <p:sp>
        <p:nvSpPr>
          <p:cNvPr id="20" name="Footer Placeholder 4">
            <a:extLst>
              <a:ext uri="{FF2B5EF4-FFF2-40B4-BE49-F238E27FC236}">
                <a16:creationId xmlns:a16="http://schemas.microsoft.com/office/drawing/2014/main" id="{A174844D-940A-A145-36BD-B2CE06C68136}"/>
              </a:ext>
            </a:extLst>
          </p:cNvPr>
          <p:cNvSpPr>
            <a:spLocks noGrp="1"/>
          </p:cNvSpPr>
          <p:nvPr>
            <p:ph type="ftr" sz="quarter" idx="11"/>
          </p:nvPr>
        </p:nvSpPr>
        <p:spPr>
          <a:xfrm>
            <a:off x="639413" y="6356350"/>
            <a:ext cx="6291108" cy="365125"/>
          </a:xfrm>
        </p:spPr>
        <p:txBody>
          <a:bodyPr/>
          <a:lstStyle/>
          <a:p>
            <a:pPr>
              <a:spcAft>
                <a:spcPts val="600"/>
              </a:spcAft>
            </a:pPr>
            <a:r>
              <a:rPr lang="en-US"/>
              <a:t>Presentation title</a:t>
            </a:r>
          </a:p>
        </p:txBody>
      </p:sp>
    </p:spTree>
    <p:extLst>
      <p:ext uri="{BB962C8B-B14F-4D97-AF65-F5344CB8AC3E}">
        <p14:creationId xmlns:p14="http://schemas.microsoft.com/office/powerpoint/2010/main" val="87982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2D32C-7971-73EA-2645-5B6A9EA6F2A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C076B90A-9321-B2F7-AFFE-666AD4AF8BE6}"/>
              </a:ext>
            </a:extLst>
          </p:cNvPr>
          <p:cNvSpPr>
            <a:spLocks noGrp="1"/>
          </p:cNvSpPr>
          <p:nvPr>
            <p:ph type="title"/>
          </p:nvPr>
        </p:nvSpPr>
        <p:spPr>
          <a:xfrm>
            <a:off x="639413" y="315686"/>
            <a:ext cx="10904435" cy="850008"/>
          </a:xfrm>
        </p:spPr>
        <p:txBody>
          <a:bodyPr>
            <a:normAutofit fontScale="90000"/>
          </a:bodyPr>
          <a:lstStyle/>
          <a:p>
            <a:br>
              <a:rPr lang="en-US" sz="2000" i="1" dirty="0"/>
            </a:br>
            <a:br>
              <a:rPr lang="en-US" sz="2000" i="1" dirty="0"/>
            </a:br>
            <a:br>
              <a:rPr lang="en-US" sz="2000" i="1" dirty="0"/>
            </a:br>
            <a:r>
              <a:rPr lang="en-US" sz="2000" dirty="0"/>
              <a:t>Bengaluru Urban and Hyderabad lead transaction volumes, followed by Pune and Jaipur, reflecting strong digital activity in urban and tech-driven districts.</a:t>
            </a:r>
            <a:br>
              <a:rPr lang="en-US" sz="2000" dirty="0"/>
            </a:br>
            <a:br>
              <a:rPr lang="en-US" sz="2000" dirty="0"/>
            </a:br>
            <a:br>
              <a:rPr lang="en-US" i="1" dirty="0"/>
            </a:br>
            <a:endParaRPr lang="en-US" i="1" dirty="0"/>
          </a:p>
        </p:txBody>
      </p:sp>
      <p:pic>
        <p:nvPicPr>
          <p:cNvPr id="9" name="Content Placeholder 8">
            <a:extLst>
              <a:ext uri="{FF2B5EF4-FFF2-40B4-BE49-F238E27FC236}">
                <a16:creationId xmlns:a16="http://schemas.microsoft.com/office/drawing/2014/main" id="{CE14F229-0B74-25C1-39D4-A9F7C32D0A9C}"/>
              </a:ext>
            </a:extLst>
          </p:cNvPr>
          <p:cNvPicPr>
            <a:picLocks noGrp="1" noChangeAspect="1"/>
          </p:cNvPicPr>
          <p:nvPr>
            <p:ph sz="quarter" idx="13"/>
          </p:nvPr>
        </p:nvPicPr>
        <p:blipFill>
          <a:blip r:embed="rId3"/>
          <a:srcRect/>
          <a:stretch/>
        </p:blipFill>
        <p:spPr>
          <a:xfrm>
            <a:off x="1095471" y="1524000"/>
            <a:ext cx="10002646" cy="5018314"/>
          </a:xfrm>
        </p:spPr>
      </p:pic>
      <p:sp>
        <p:nvSpPr>
          <p:cNvPr id="2" name="Footer Placeholder 4">
            <a:extLst>
              <a:ext uri="{FF2B5EF4-FFF2-40B4-BE49-F238E27FC236}">
                <a16:creationId xmlns:a16="http://schemas.microsoft.com/office/drawing/2014/main" id="{1A3D7341-9E4F-653A-9E3D-CC1EE68F226C}"/>
              </a:ext>
            </a:extLst>
          </p:cNvPr>
          <p:cNvSpPr>
            <a:spLocks noGrp="1"/>
          </p:cNvSpPr>
          <p:nvPr>
            <p:ph type="ftr" sz="quarter" idx="11"/>
          </p:nvPr>
        </p:nvSpPr>
        <p:spPr>
          <a:xfrm>
            <a:off x="639413" y="6359751"/>
            <a:ext cx="6291108" cy="365125"/>
          </a:xfrm>
        </p:spPr>
        <p:txBody>
          <a:bodyPr/>
          <a:lstStyle/>
          <a:p>
            <a:r>
              <a:rPr lang="en-US" dirty="0"/>
              <a:t>The Y-axis is scaled in </a:t>
            </a:r>
            <a:r>
              <a:rPr lang="en-US" b="1" dirty="0"/>
              <a:t>rupees (₹) in billions (1e9)</a:t>
            </a:r>
            <a:endParaRPr lang="en-US" dirty="0"/>
          </a:p>
        </p:txBody>
      </p:sp>
    </p:spTree>
    <p:extLst>
      <p:ext uri="{BB962C8B-B14F-4D97-AF65-F5344CB8AC3E}">
        <p14:creationId xmlns:p14="http://schemas.microsoft.com/office/powerpoint/2010/main" val="1220124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A07D6-B1B7-14D5-0E98-41E495084D9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BC008F4-31E6-F1FE-6995-05322878E2E9}"/>
              </a:ext>
            </a:extLst>
          </p:cNvPr>
          <p:cNvSpPr>
            <a:spLocks noGrp="1"/>
          </p:cNvSpPr>
          <p:nvPr>
            <p:ph type="title"/>
          </p:nvPr>
        </p:nvSpPr>
        <p:spPr>
          <a:xfrm>
            <a:off x="639413" y="315686"/>
            <a:ext cx="10904435" cy="850008"/>
          </a:xfrm>
        </p:spPr>
        <p:txBody>
          <a:bodyPr>
            <a:normAutofit fontScale="90000"/>
          </a:bodyPr>
          <a:lstStyle/>
          <a:p>
            <a:br>
              <a:rPr lang="en-US" sz="2000" i="1" dirty="0"/>
            </a:br>
            <a:br>
              <a:rPr lang="en-US" sz="2000" i="1" dirty="0"/>
            </a:br>
            <a:br>
              <a:rPr lang="en-US" sz="2000" i="1" dirty="0"/>
            </a:br>
            <a:r>
              <a:rPr lang="en-US" sz="2000" dirty="0"/>
              <a:t>Lakshadweep records the lowest transaction among all states followed by Mizoram</a:t>
            </a:r>
            <a:br>
              <a:rPr lang="en-US" sz="2000" dirty="0"/>
            </a:br>
            <a:br>
              <a:rPr lang="en-US" i="1" dirty="0"/>
            </a:br>
            <a:endParaRPr lang="en-US" i="1" dirty="0"/>
          </a:p>
        </p:txBody>
      </p:sp>
      <p:pic>
        <p:nvPicPr>
          <p:cNvPr id="9" name="Content Placeholder 8">
            <a:extLst>
              <a:ext uri="{FF2B5EF4-FFF2-40B4-BE49-F238E27FC236}">
                <a16:creationId xmlns:a16="http://schemas.microsoft.com/office/drawing/2014/main" id="{605CE2B8-E166-3988-42B1-3893CA400914}"/>
              </a:ext>
            </a:extLst>
          </p:cNvPr>
          <p:cNvPicPr>
            <a:picLocks noGrp="1" noChangeAspect="1"/>
          </p:cNvPicPr>
          <p:nvPr>
            <p:ph sz="quarter" idx="13"/>
          </p:nvPr>
        </p:nvPicPr>
        <p:blipFill>
          <a:blip r:embed="rId3"/>
          <a:srcRect/>
          <a:stretch/>
        </p:blipFill>
        <p:spPr>
          <a:xfrm>
            <a:off x="1095471" y="1524000"/>
            <a:ext cx="10002646" cy="4637314"/>
          </a:xfrm>
        </p:spPr>
      </p:pic>
      <p:sp>
        <p:nvSpPr>
          <p:cNvPr id="2" name="Footer Placeholder 4">
            <a:extLst>
              <a:ext uri="{FF2B5EF4-FFF2-40B4-BE49-F238E27FC236}">
                <a16:creationId xmlns:a16="http://schemas.microsoft.com/office/drawing/2014/main" id="{83791797-FBC7-1749-84F6-E625CF2C3318}"/>
              </a:ext>
            </a:extLst>
          </p:cNvPr>
          <p:cNvSpPr>
            <a:spLocks noGrp="1"/>
          </p:cNvSpPr>
          <p:nvPr>
            <p:ph type="ftr" sz="quarter" idx="11"/>
          </p:nvPr>
        </p:nvSpPr>
        <p:spPr>
          <a:xfrm>
            <a:off x="639413" y="6359751"/>
            <a:ext cx="6291108" cy="365125"/>
          </a:xfrm>
        </p:spPr>
        <p:txBody>
          <a:bodyPr/>
          <a:lstStyle/>
          <a:p>
            <a:r>
              <a:rPr lang="en-US" dirty="0"/>
              <a:t>The Y-axis is scaled in </a:t>
            </a:r>
            <a:r>
              <a:rPr lang="en-US" b="1" dirty="0"/>
              <a:t>rupees (₹) in hundreds of billions (1e11)</a:t>
            </a:r>
            <a:r>
              <a:rPr lang="en-US" dirty="0"/>
              <a:t>,</a:t>
            </a:r>
          </a:p>
        </p:txBody>
      </p:sp>
    </p:spTree>
    <p:extLst>
      <p:ext uri="{BB962C8B-B14F-4D97-AF65-F5344CB8AC3E}">
        <p14:creationId xmlns:p14="http://schemas.microsoft.com/office/powerpoint/2010/main" val="30879293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5613B-F9BE-0627-2819-7B2C093E4A9E}"/>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7C4918BC-3133-18BC-9DC3-488D47C38E2F}"/>
              </a:ext>
            </a:extLst>
          </p:cNvPr>
          <p:cNvSpPr>
            <a:spLocks noGrp="1"/>
          </p:cNvSpPr>
          <p:nvPr>
            <p:ph type="title"/>
          </p:nvPr>
        </p:nvSpPr>
        <p:spPr>
          <a:xfrm>
            <a:off x="6491332" y="2025650"/>
            <a:ext cx="5058209" cy="2355732"/>
          </a:xfrm>
        </p:spPr>
        <p:txBody>
          <a:bodyPr anchor="ctr">
            <a:normAutofit/>
          </a:bodyPr>
          <a:lstStyle/>
          <a:p>
            <a:r>
              <a:rPr lang="en-US" sz="3700" u="sng" dirty="0"/>
              <a:t>User Engagement and Growth Strategy</a:t>
            </a:r>
            <a:endParaRPr lang="en-US" sz="3700" dirty="0"/>
          </a:p>
        </p:txBody>
      </p:sp>
      <p:pic>
        <p:nvPicPr>
          <p:cNvPr id="13" name="Picture Placeholder 12">
            <a:extLst>
              <a:ext uri="{FF2B5EF4-FFF2-40B4-BE49-F238E27FC236}">
                <a16:creationId xmlns:a16="http://schemas.microsoft.com/office/drawing/2014/main" id="{242F1AA7-7908-D80C-5D56-3D0AD1162F33}"/>
              </a:ext>
            </a:extLst>
          </p:cNvPr>
          <p:cNvPicPr>
            <a:picLocks noGrp="1" noChangeAspect="1"/>
          </p:cNvPicPr>
          <p:nvPr>
            <p:ph type="pic" sz="quarter" idx="13"/>
          </p:nvPr>
        </p:nvPicPr>
        <p:blipFill>
          <a:blip r:embed="rId2"/>
          <a:srcRect l="22157" r="32693" b="1"/>
          <a:stretch>
            <a:fillRect/>
          </a:stretch>
        </p:blipFill>
        <p:spPr>
          <a:xfrm>
            <a:off x="542925" y="10"/>
            <a:ext cx="5408613" cy="6857990"/>
          </a:xfrm>
          <a:noFill/>
        </p:spPr>
      </p:pic>
      <p:sp>
        <p:nvSpPr>
          <p:cNvPr id="20" name="Footer Placeholder 4">
            <a:extLst>
              <a:ext uri="{FF2B5EF4-FFF2-40B4-BE49-F238E27FC236}">
                <a16:creationId xmlns:a16="http://schemas.microsoft.com/office/drawing/2014/main" id="{666C8319-7590-6B50-1C65-074E5FEADC24}"/>
              </a:ext>
            </a:extLst>
          </p:cNvPr>
          <p:cNvSpPr>
            <a:spLocks noGrp="1"/>
          </p:cNvSpPr>
          <p:nvPr>
            <p:ph type="ftr" sz="quarter" idx="11"/>
          </p:nvPr>
        </p:nvSpPr>
        <p:spPr>
          <a:xfrm>
            <a:off x="639413" y="6356350"/>
            <a:ext cx="6291108" cy="365125"/>
          </a:xfrm>
        </p:spPr>
        <p:txBody>
          <a:bodyPr/>
          <a:lstStyle/>
          <a:p>
            <a:pPr>
              <a:spcAft>
                <a:spcPts val="600"/>
              </a:spcAft>
            </a:pPr>
            <a:r>
              <a:rPr lang="en-US"/>
              <a:t>Presentation title</a:t>
            </a:r>
          </a:p>
        </p:txBody>
      </p:sp>
    </p:spTree>
    <p:extLst>
      <p:ext uri="{BB962C8B-B14F-4D97-AF65-F5344CB8AC3E}">
        <p14:creationId xmlns:p14="http://schemas.microsoft.com/office/powerpoint/2010/main" val="4170217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BAE33-E669-DB30-4DE8-5B6617A1BA18}"/>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21320E8F-FD43-452C-1974-73CC1CF2AB25}"/>
              </a:ext>
            </a:extLst>
          </p:cNvPr>
          <p:cNvSpPr>
            <a:spLocks noGrp="1"/>
          </p:cNvSpPr>
          <p:nvPr>
            <p:ph type="title"/>
          </p:nvPr>
        </p:nvSpPr>
        <p:spPr>
          <a:xfrm>
            <a:off x="639413" y="315686"/>
            <a:ext cx="10904435" cy="850008"/>
          </a:xfrm>
        </p:spPr>
        <p:txBody>
          <a:bodyPr>
            <a:normAutofit fontScale="90000"/>
          </a:bodyPr>
          <a:lstStyle/>
          <a:p>
            <a:br>
              <a:rPr lang="en-US" sz="2000" i="1" dirty="0"/>
            </a:br>
            <a:br>
              <a:rPr lang="en-US" sz="2000" i="1" dirty="0"/>
            </a:br>
            <a:br>
              <a:rPr lang="en-US" sz="2000" i="1" dirty="0"/>
            </a:br>
            <a:r>
              <a:rPr lang="en-US" sz="2000" dirty="0"/>
              <a:t>User growth surged from 2018 to 2021, peaking above 45 million, but saw a sharp decline in 2022</a:t>
            </a:r>
            <a:br>
              <a:rPr lang="en-US" sz="2000" dirty="0"/>
            </a:br>
            <a:br>
              <a:rPr lang="en-US" sz="2000" dirty="0"/>
            </a:br>
            <a:br>
              <a:rPr lang="en-US" i="1" dirty="0"/>
            </a:br>
            <a:endParaRPr lang="en-US" i="1" dirty="0"/>
          </a:p>
        </p:txBody>
      </p:sp>
      <p:pic>
        <p:nvPicPr>
          <p:cNvPr id="9" name="Content Placeholder 8">
            <a:extLst>
              <a:ext uri="{FF2B5EF4-FFF2-40B4-BE49-F238E27FC236}">
                <a16:creationId xmlns:a16="http://schemas.microsoft.com/office/drawing/2014/main" id="{79FB0C92-1B6E-ECB4-8ABC-0EF11D831911}"/>
              </a:ext>
            </a:extLst>
          </p:cNvPr>
          <p:cNvPicPr>
            <a:picLocks noGrp="1" noChangeAspect="1"/>
          </p:cNvPicPr>
          <p:nvPr>
            <p:ph sz="quarter" idx="13"/>
          </p:nvPr>
        </p:nvPicPr>
        <p:blipFill>
          <a:blip r:embed="rId3"/>
          <a:srcRect/>
          <a:stretch/>
        </p:blipFill>
        <p:spPr>
          <a:xfrm>
            <a:off x="1094677" y="1524000"/>
            <a:ext cx="10002646" cy="4669971"/>
          </a:xfrm>
        </p:spPr>
      </p:pic>
      <p:sp>
        <p:nvSpPr>
          <p:cNvPr id="2" name="Footer Placeholder 4">
            <a:extLst>
              <a:ext uri="{FF2B5EF4-FFF2-40B4-BE49-F238E27FC236}">
                <a16:creationId xmlns:a16="http://schemas.microsoft.com/office/drawing/2014/main" id="{2E97E3A4-345D-B0E3-D8B8-46B290A8C424}"/>
              </a:ext>
            </a:extLst>
          </p:cNvPr>
          <p:cNvSpPr>
            <a:spLocks noGrp="1"/>
          </p:cNvSpPr>
          <p:nvPr>
            <p:ph type="ftr" sz="quarter" idx="11"/>
          </p:nvPr>
        </p:nvSpPr>
        <p:spPr>
          <a:xfrm>
            <a:off x="639413" y="6359751"/>
            <a:ext cx="6291108" cy="365125"/>
          </a:xfrm>
        </p:spPr>
        <p:txBody>
          <a:bodyPr/>
          <a:lstStyle/>
          <a:p>
            <a:r>
              <a:rPr lang="en-US" dirty="0"/>
              <a:t>The Y-axis uses a </a:t>
            </a:r>
            <a:r>
              <a:rPr lang="en-US" b="1" dirty="0"/>
              <a:t>linear scale in tens of millions (1e7)</a:t>
            </a:r>
            <a:endParaRPr lang="en-US" dirty="0"/>
          </a:p>
        </p:txBody>
      </p:sp>
    </p:spTree>
    <p:extLst>
      <p:ext uri="{BB962C8B-B14F-4D97-AF65-F5344CB8AC3E}">
        <p14:creationId xmlns:p14="http://schemas.microsoft.com/office/powerpoint/2010/main" val="4243189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2377D-C97C-489D-2C04-4CC205826ED0}"/>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A18B1210-F970-6451-B98E-C793A8466C9E}"/>
              </a:ext>
            </a:extLst>
          </p:cNvPr>
          <p:cNvSpPr>
            <a:spLocks noGrp="1"/>
          </p:cNvSpPr>
          <p:nvPr>
            <p:ph type="title"/>
          </p:nvPr>
        </p:nvSpPr>
        <p:spPr>
          <a:xfrm>
            <a:off x="639413" y="315686"/>
            <a:ext cx="10904435" cy="850008"/>
          </a:xfrm>
        </p:spPr>
        <p:txBody>
          <a:bodyPr>
            <a:normAutofit fontScale="90000"/>
          </a:bodyPr>
          <a:lstStyle/>
          <a:p>
            <a:br>
              <a:rPr lang="en-US" sz="2000" i="1" dirty="0"/>
            </a:br>
            <a:br>
              <a:rPr lang="en-US" sz="2000" i="1" dirty="0"/>
            </a:br>
            <a:br>
              <a:rPr lang="en-US" sz="2000" i="1" dirty="0"/>
            </a:br>
            <a:br>
              <a:rPr lang="en-US" sz="2000" i="1" dirty="0"/>
            </a:br>
            <a:r>
              <a:rPr lang="en-US" sz="2000" i="1" dirty="0"/>
              <a:t>Bengaluru Urban leads app engagement by a wide margin, followed by Pune and several districts from Rajasthan like Ganganagar, Barmer, and Jaipur.</a:t>
            </a:r>
            <a:br>
              <a:rPr lang="en-US" sz="2000" dirty="0"/>
            </a:br>
            <a:br>
              <a:rPr lang="en-US" sz="2000" dirty="0"/>
            </a:br>
            <a:br>
              <a:rPr lang="en-US" sz="2000" dirty="0"/>
            </a:br>
            <a:br>
              <a:rPr lang="en-US" i="1" dirty="0"/>
            </a:br>
            <a:endParaRPr lang="en-US" i="1" dirty="0"/>
          </a:p>
        </p:txBody>
      </p:sp>
      <p:pic>
        <p:nvPicPr>
          <p:cNvPr id="9" name="Content Placeholder 8">
            <a:extLst>
              <a:ext uri="{FF2B5EF4-FFF2-40B4-BE49-F238E27FC236}">
                <a16:creationId xmlns:a16="http://schemas.microsoft.com/office/drawing/2014/main" id="{AF3351CE-46B0-EEF5-5DE9-32C559F01784}"/>
              </a:ext>
            </a:extLst>
          </p:cNvPr>
          <p:cNvPicPr>
            <a:picLocks noGrp="1" noChangeAspect="1"/>
          </p:cNvPicPr>
          <p:nvPr>
            <p:ph sz="quarter" idx="13"/>
          </p:nvPr>
        </p:nvPicPr>
        <p:blipFill>
          <a:blip r:embed="rId3"/>
          <a:srcRect/>
          <a:stretch/>
        </p:blipFill>
        <p:spPr>
          <a:xfrm>
            <a:off x="1094677" y="1524000"/>
            <a:ext cx="10002646" cy="4669971"/>
          </a:xfrm>
        </p:spPr>
      </p:pic>
      <p:sp>
        <p:nvSpPr>
          <p:cNvPr id="2" name="Footer Placeholder 4">
            <a:extLst>
              <a:ext uri="{FF2B5EF4-FFF2-40B4-BE49-F238E27FC236}">
                <a16:creationId xmlns:a16="http://schemas.microsoft.com/office/drawing/2014/main" id="{11F3D053-EFD8-B60C-4E1A-3B3B5FB37495}"/>
              </a:ext>
            </a:extLst>
          </p:cNvPr>
          <p:cNvSpPr>
            <a:spLocks noGrp="1"/>
          </p:cNvSpPr>
          <p:nvPr>
            <p:ph type="ftr" sz="quarter" idx="11"/>
          </p:nvPr>
        </p:nvSpPr>
        <p:spPr>
          <a:xfrm>
            <a:off x="639413" y="6359751"/>
            <a:ext cx="6291108" cy="365125"/>
          </a:xfrm>
        </p:spPr>
        <p:txBody>
          <a:bodyPr/>
          <a:lstStyle/>
          <a:p>
            <a:r>
              <a:rPr lang="en-US" dirty="0"/>
              <a:t>The Y-axis shows </a:t>
            </a:r>
            <a:r>
              <a:rPr lang="en-US" b="1" dirty="0"/>
              <a:t>app opens scaled in billions (1e9)</a:t>
            </a:r>
            <a:endParaRPr lang="en-US" dirty="0"/>
          </a:p>
        </p:txBody>
      </p:sp>
    </p:spTree>
    <p:extLst>
      <p:ext uri="{BB962C8B-B14F-4D97-AF65-F5344CB8AC3E}">
        <p14:creationId xmlns:p14="http://schemas.microsoft.com/office/powerpoint/2010/main" val="3700026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BBCB1DEF-582B-4FC9-B123-A12DDCA563CF}"/>
              </a:ext>
            </a:extLst>
          </p:cNvPr>
          <p:cNvSpPr>
            <a:spLocks noGrp="1"/>
          </p:cNvSpPr>
          <p:nvPr>
            <p:ph type="title"/>
          </p:nvPr>
        </p:nvSpPr>
        <p:spPr>
          <a:xfrm>
            <a:off x="639413" y="476086"/>
            <a:ext cx="10904435" cy="689608"/>
          </a:xfrm>
        </p:spPr>
        <p:txBody>
          <a:bodyPr anchor="ctr">
            <a:normAutofit/>
          </a:bodyPr>
          <a:lstStyle/>
          <a:p>
            <a:r>
              <a:rPr lang="en-US" dirty="0"/>
              <a:t>STREAMLIT DASHBOARD</a:t>
            </a:r>
          </a:p>
        </p:txBody>
      </p:sp>
      <p:sp>
        <p:nvSpPr>
          <p:cNvPr id="20" name="Footer Placeholder 2">
            <a:extLst>
              <a:ext uri="{FF2B5EF4-FFF2-40B4-BE49-F238E27FC236}">
                <a16:creationId xmlns:a16="http://schemas.microsoft.com/office/drawing/2014/main" id="{0B083C14-91C7-C5E7-0D75-475D4DF728C8}"/>
              </a:ext>
            </a:extLst>
          </p:cNvPr>
          <p:cNvSpPr>
            <a:spLocks noGrp="1"/>
          </p:cNvSpPr>
          <p:nvPr>
            <p:ph type="ftr" sz="quarter" idx="11"/>
          </p:nvPr>
        </p:nvSpPr>
        <p:spPr>
          <a:xfrm>
            <a:off x="639413" y="6356350"/>
            <a:ext cx="6291108" cy="365125"/>
          </a:xfrm>
        </p:spPr>
        <p:txBody>
          <a:bodyPr/>
          <a:lstStyle/>
          <a:p>
            <a:pPr>
              <a:spcAft>
                <a:spcPts val="600"/>
              </a:spcAft>
            </a:pPr>
            <a:r>
              <a:rPr lang="en-US"/>
              <a:t>Presentation title</a:t>
            </a:r>
          </a:p>
        </p:txBody>
      </p:sp>
      <p:sp>
        <p:nvSpPr>
          <p:cNvPr id="9" name="Date Placeholder 8">
            <a:extLst>
              <a:ext uri="{FF2B5EF4-FFF2-40B4-BE49-F238E27FC236}">
                <a16:creationId xmlns:a16="http://schemas.microsoft.com/office/drawing/2014/main" id="{A686C77B-FC99-4040-9F8A-547A1F42B8A3}"/>
              </a:ext>
            </a:extLst>
          </p:cNvPr>
          <p:cNvSpPr>
            <a:spLocks noGrp="1"/>
          </p:cNvSpPr>
          <p:nvPr>
            <p:ph type="dt" sz="half" idx="10"/>
          </p:nvPr>
        </p:nvSpPr>
        <p:spPr>
          <a:xfrm>
            <a:off x="7295738" y="6356350"/>
            <a:ext cx="3033829" cy="365125"/>
          </a:xfrm>
        </p:spPr>
        <p:txBody>
          <a:bodyPr anchor="ctr">
            <a:normAutofit/>
          </a:bodyPr>
          <a:lstStyle/>
          <a:p>
            <a:pPr lvl="0">
              <a:spcAft>
                <a:spcPts val="600"/>
              </a:spcAft>
            </a:pPr>
            <a:r>
              <a:rPr lang="en-US" noProof="0">
                <a:solidFill>
                  <a:srgbClr val="232323">
                    <a:lumMod val="90000"/>
                    <a:lumOff val="10000"/>
                  </a:srgbClr>
                </a:solidFill>
              </a:rPr>
              <a:t>20XX</a:t>
            </a:r>
          </a:p>
        </p:txBody>
      </p:sp>
      <p:sp>
        <p:nvSpPr>
          <p:cNvPr id="10" name="Slide Number Placeholder 9">
            <a:extLst>
              <a:ext uri="{FF2B5EF4-FFF2-40B4-BE49-F238E27FC236}">
                <a16:creationId xmlns:a16="http://schemas.microsoft.com/office/drawing/2014/main" id="{7A0A6D02-F2AB-4912-8E7C-68B9E6CF4CFF}"/>
              </a:ext>
            </a:extLst>
          </p:cNvPr>
          <p:cNvSpPr>
            <a:spLocks noGrp="1"/>
          </p:cNvSpPr>
          <p:nvPr>
            <p:ph type="sldNum" sz="quarter" idx="12"/>
          </p:nvPr>
        </p:nvSpPr>
        <p:spPr>
          <a:xfrm>
            <a:off x="10707939" y="6356350"/>
            <a:ext cx="844649" cy="365125"/>
          </a:xfrm>
        </p:spPr>
        <p:txBody>
          <a:bodyPr anchor="ctr">
            <a:normAutofit/>
          </a:bodyPr>
          <a:lstStyle/>
          <a:p>
            <a:pPr lvl="0">
              <a:spcAft>
                <a:spcPts val="600"/>
              </a:spcAft>
            </a:pPr>
            <a:fld id="{6E16B81F-97CD-4934-852B-F0AECFD05DB5}" type="slidenum">
              <a:rPr lang="en-US" noProof="0" smtClean="0">
                <a:solidFill>
                  <a:srgbClr val="232323">
                    <a:lumMod val="90000"/>
                    <a:lumOff val="10000"/>
                  </a:srgbClr>
                </a:solidFill>
              </a:rPr>
              <a:pPr lvl="0">
                <a:spcAft>
                  <a:spcPts val="600"/>
                </a:spcAft>
              </a:pPr>
              <a:t>19</a:t>
            </a:fld>
            <a:endParaRPr lang="en-US" noProof="0">
              <a:solidFill>
                <a:srgbClr val="232323">
                  <a:lumMod val="90000"/>
                  <a:lumOff val="10000"/>
                </a:srgbClr>
              </a:solidFill>
            </a:endParaRPr>
          </a:p>
        </p:txBody>
      </p:sp>
      <p:pic>
        <p:nvPicPr>
          <p:cNvPr id="18" name="Content Placeholder 17" descr="A screenshot of a computer screen&#10;&#10;AI-generated content may be incorrect.">
            <a:extLst>
              <a:ext uri="{FF2B5EF4-FFF2-40B4-BE49-F238E27FC236}">
                <a16:creationId xmlns:a16="http://schemas.microsoft.com/office/drawing/2014/main" id="{814E0487-E334-7FF3-D0EE-224E66EFA399}"/>
              </a:ext>
            </a:extLst>
          </p:cNvPr>
          <p:cNvPicPr>
            <a:picLocks noGrp="1" noChangeAspect="1"/>
          </p:cNvPicPr>
          <p:nvPr>
            <p:ph sz="quarter" idx="13"/>
          </p:nvPr>
        </p:nvPicPr>
        <p:blipFill>
          <a:blip r:embed="rId2"/>
          <a:stretch>
            <a:fillRect/>
          </a:stretch>
        </p:blipFill>
        <p:spPr>
          <a:xfrm>
            <a:off x="1688531" y="1735958"/>
            <a:ext cx="9327812" cy="4276220"/>
          </a:xfrm>
          <a:noFill/>
        </p:spPr>
      </p:pic>
    </p:spTree>
    <p:extLst>
      <p:ext uri="{BB962C8B-B14F-4D97-AF65-F5344CB8AC3E}">
        <p14:creationId xmlns:p14="http://schemas.microsoft.com/office/powerpoint/2010/main" val="2904496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C76C4BB5-0EB6-4B98-B1D7-2E19EA166EF2}"/>
              </a:ext>
            </a:extLst>
          </p:cNvPr>
          <p:cNvSpPr>
            <a:spLocks noGrp="1"/>
          </p:cNvSpPr>
          <p:nvPr>
            <p:ph type="title"/>
          </p:nvPr>
        </p:nvSpPr>
        <p:spPr>
          <a:xfrm>
            <a:off x="6481808" y="1758950"/>
            <a:ext cx="5137112" cy="673405"/>
          </a:xfrm>
        </p:spPr>
        <p:txBody>
          <a:bodyPr/>
          <a:lstStyle/>
          <a:p>
            <a:r>
              <a:rPr lang="en-US" dirty="0"/>
              <a:t>Problem Statement</a:t>
            </a:r>
          </a:p>
        </p:txBody>
      </p:sp>
      <p:pic>
        <p:nvPicPr>
          <p:cNvPr id="22" name="Picture Placeholder 21" descr="A close-up of a tool belt">
            <a:extLst>
              <a:ext uri="{FF2B5EF4-FFF2-40B4-BE49-F238E27FC236}">
                <a16:creationId xmlns:a16="http://schemas.microsoft.com/office/drawing/2014/main" id="{82BCEDAE-8874-4577-B951-45EFC78F53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39412" y="663792"/>
            <a:ext cx="4814887" cy="2667000"/>
          </a:xfrm>
        </p:spPr>
      </p:pic>
      <p:pic>
        <p:nvPicPr>
          <p:cNvPr id="24" name="Picture Placeholder 23" descr="A picture containing person holding a hard hat">
            <a:extLst>
              <a:ext uri="{FF2B5EF4-FFF2-40B4-BE49-F238E27FC236}">
                <a16:creationId xmlns:a16="http://schemas.microsoft.com/office/drawing/2014/main" id="{C53AA002-1448-49B2-99CA-CD5F197B3784}"/>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39412" y="3631470"/>
            <a:ext cx="4814887" cy="2562738"/>
          </a:xfrm>
        </p:spPr>
      </p:pic>
      <p:sp>
        <p:nvSpPr>
          <p:cNvPr id="18" name="Content Placeholder 17">
            <a:extLst>
              <a:ext uri="{FF2B5EF4-FFF2-40B4-BE49-F238E27FC236}">
                <a16:creationId xmlns:a16="http://schemas.microsoft.com/office/drawing/2014/main" id="{2DEB60A9-E83F-4E10-810D-81BD3D66CD17}"/>
              </a:ext>
            </a:extLst>
          </p:cNvPr>
          <p:cNvSpPr>
            <a:spLocks noGrp="1"/>
          </p:cNvSpPr>
          <p:nvPr>
            <p:ph type="body" sz="quarter" idx="15"/>
          </p:nvPr>
        </p:nvSpPr>
        <p:spPr>
          <a:xfrm>
            <a:off x="6482241" y="2365374"/>
            <a:ext cx="5136671" cy="2635251"/>
          </a:xfrm>
        </p:spPr>
        <p:txBody>
          <a:bodyPr>
            <a:normAutofit fontScale="77500" lnSpcReduction="20000"/>
          </a:bodyPr>
          <a:lstStyle/>
          <a:p>
            <a:r>
              <a:rPr lang="en-US" dirty="0"/>
              <a:t>With the increasing reliance on digital payment systems like </a:t>
            </a:r>
            <a:r>
              <a:rPr lang="en-US" dirty="0" err="1"/>
              <a:t>PhonePe</a:t>
            </a:r>
            <a:r>
              <a:rPr lang="en-US" dirty="0"/>
              <a:t>, understanding the dynamics of transactions, user engagement, and insurance-related data is crucial for improving services and targeting users effectively. This project aims to analyze and visualize aggregated values of payment categories, create maps for total values at state and district levels, and identify top-performing states, districts, and pin codes.</a:t>
            </a:r>
          </a:p>
        </p:txBody>
      </p:sp>
      <p:sp>
        <p:nvSpPr>
          <p:cNvPr id="7" name="Footer Placeholder 6">
            <a:extLst>
              <a:ext uri="{FF2B5EF4-FFF2-40B4-BE49-F238E27FC236}">
                <a16:creationId xmlns:a16="http://schemas.microsoft.com/office/drawing/2014/main" id="{F7CA00DF-9757-4075-AC5C-3247AD04DE72}"/>
              </a:ext>
            </a:extLst>
          </p:cNvPr>
          <p:cNvSpPr>
            <a:spLocks noGrp="1"/>
          </p:cNvSpPr>
          <p:nvPr>
            <p:ph type="ftr" sz="quarter" idx="11"/>
          </p:nvPr>
        </p:nvSpPr>
        <p:spPr>
          <a:xfrm>
            <a:off x="639413" y="6356350"/>
            <a:ext cx="6291108" cy="365125"/>
          </a:xfrm>
        </p:spPr>
        <p:txBody>
          <a:bodyPr/>
          <a:lstStyle/>
          <a:p>
            <a:pPr lvl="0"/>
            <a:r>
              <a:rPr lang="en-US" noProof="0" dirty="0"/>
              <a:t>Presentation title</a:t>
            </a:r>
          </a:p>
        </p:txBody>
      </p:sp>
      <p:sp>
        <p:nvSpPr>
          <p:cNvPr id="8" name="Date Placeholder 7">
            <a:extLst>
              <a:ext uri="{FF2B5EF4-FFF2-40B4-BE49-F238E27FC236}">
                <a16:creationId xmlns:a16="http://schemas.microsoft.com/office/drawing/2014/main" id="{CFFF545E-D338-42DA-BE98-EA76D3A29B0D}"/>
              </a:ext>
            </a:extLst>
          </p:cNvPr>
          <p:cNvSpPr>
            <a:spLocks noGrp="1"/>
          </p:cNvSpPr>
          <p:nvPr>
            <p:ph type="dt" sz="half" idx="10"/>
          </p:nvPr>
        </p:nvSpPr>
        <p:spPr>
          <a:xfrm>
            <a:off x="7295738" y="6356350"/>
            <a:ext cx="3033829" cy="365125"/>
          </a:xfrm>
        </p:spPr>
        <p:txBody>
          <a:bodyPr/>
          <a:lstStyle/>
          <a:p>
            <a:pPr lvl="0"/>
            <a:r>
              <a:rPr lang="en-US" noProof="0" dirty="0"/>
              <a:t>20XX</a:t>
            </a:r>
          </a:p>
        </p:txBody>
      </p:sp>
      <p:sp>
        <p:nvSpPr>
          <p:cNvPr id="9" name="Slide Number Placeholder 8">
            <a:extLst>
              <a:ext uri="{FF2B5EF4-FFF2-40B4-BE49-F238E27FC236}">
                <a16:creationId xmlns:a16="http://schemas.microsoft.com/office/drawing/2014/main" id="{FE95A6B2-5B5B-4D30-8E2E-0DA6CA78D816}"/>
              </a:ext>
            </a:extLst>
          </p:cNvPr>
          <p:cNvSpPr>
            <a:spLocks noGrp="1"/>
          </p:cNvSpPr>
          <p:nvPr>
            <p:ph type="sldNum" sz="quarter" idx="12"/>
          </p:nvPr>
        </p:nvSpPr>
        <p:spPr>
          <a:xfrm>
            <a:off x="10707939" y="6356350"/>
            <a:ext cx="844649" cy="365125"/>
          </a:xfrm>
        </p:spPr>
        <p:txBody>
          <a:bodyPr/>
          <a:lstStyle/>
          <a:p>
            <a:pPr lvl="0"/>
            <a:fld id="{E20EFF4B-E35B-4DE6-97A9-05E54E649A15}" type="slidenum">
              <a:rPr lang="en-US" noProof="0" smtClean="0"/>
              <a:pPr lvl="0"/>
              <a:t>2</a:t>
            </a:fld>
            <a:endParaRPr lang="en-US" noProof="0" dirty="0"/>
          </a:p>
        </p:txBody>
      </p:sp>
    </p:spTree>
    <p:extLst>
      <p:ext uri="{BB962C8B-B14F-4D97-AF65-F5344CB8AC3E}">
        <p14:creationId xmlns:p14="http://schemas.microsoft.com/office/powerpoint/2010/main" val="1755857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8628FA48-B05A-4DB8-9410-A9C9B08E9636}"/>
              </a:ext>
            </a:extLst>
          </p:cNvPr>
          <p:cNvSpPr>
            <a:spLocks noGrp="1"/>
          </p:cNvSpPr>
          <p:nvPr>
            <p:ph type="ctrTitle"/>
          </p:nvPr>
        </p:nvSpPr>
        <p:spPr>
          <a:xfrm>
            <a:off x="975359" y="3637127"/>
            <a:ext cx="10065679" cy="1493765"/>
          </a:xfrm>
        </p:spPr>
        <p:txBody>
          <a:bodyPr anchor="b">
            <a:normAutofit/>
          </a:bodyPr>
          <a:lstStyle/>
          <a:p>
            <a:r>
              <a:rPr lang="en-US" dirty="0"/>
              <a:t>Thank you</a:t>
            </a:r>
          </a:p>
        </p:txBody>
      </p:sp>
      <p:pic>
        <p:nvPicPr>
          <p:cNvPr id="28" name="Picture Placeholder 27">
            <a:extLst>
              <a:ext uri="{FF2B5EF4-FFF2-40B4-BE49-F238E27FC236}">
                <a16:creationId xmlns:a16="http://schemas.microsoft.com/office/drawing/2014/main" id="{3278E6CB-DC68-4C8D-8DC1-D1C6DA25E75E}"/>
              </a:ext>
            </a:extLst>
          </p:cNvPr>
          <p:cNvPicPr>
            <a:picLocks noGrp="1" noChangeAspect="1"/>
          </p:cNvPicPr>
          <p:nvPr>
            <p:ph type="pic" sz="quarter" idx="13"/>
          </p:nvPr>
        </p:nvPicPr>
        <p:blipFill>
          <a:blip r:embed="rId2"/>
          <a:srcRect l="20168" r="13807" b="-3"/>
          <a:stretch>
            <a:fillRect/>
          </a:stretch>
        </p:blipFill>
        <p:spPr>
          <a:xfrm>
            <a:off x="799207" y="467423"/>
            <a:ext cx="2449512" cy="2476500"/>
          </a:xfrm>
          <a:noFill/>
        </p:spPr>
      </p:pic>
      <p:pic>
        <p:nvPicPr>
          <p:cNvPr id="24" name="Picture Placeholder 23">
            <a:extLst>
              <a:ext uri="{FF2B5EF4-FFF2-40B4-BE49-F238E27FC236}">
                <a16:creationId xmlns:a16="http://schemas.microsoft.com/office/drawing/2014/main" id="{DFA3F48C-2BCF-4B14-A3DE-6AD7861752B6}"/>
              </a:ext>
            </a:extLst>
          </p:cNvPr>
          <p:cNvPicPr>
            <a:picLocks noGrp="1" noChangeAspect="1"/>
          </p:cNvPicPr>
          <p:nvPr>
            <p:ph type="pic" sz="quarter" idx="14"/>
          </p:nvPr>
        </p:nvPicPr>
        <p:blipFill>
          <a:blip r:embed="rId3"/>
          <a:srcRect l="29689" r="30747" b="-1"/>
          <a:stretch>
            <a:fillRect/>
          </a:stretch>
        </p:blipFill>
        <p:spPr>
          <a:xfrm>
            <a:off x="4781919" y="467423"/>
            <a:ext cx="2449512" cy="2476500"/>
          </a:xfrm>
          <a:noFill/>
        </p:spPr>
      </p:pic>
      <p:pic>
        <p:nvPicPr>
          <p:cNvPr id="26" name="Picture Placeholder 25">
            <a:extLst>
              <a:ext uri="{FF2B5EF4-FFF2-40B4-BE49-F238E27FC236}">
                <a16:creationId xmlns:a16="http://schemas.microsoft.com/office/drawing/2014/main" id="{44498E43-C8EA-43BA-9A26-3008727E1E7E}"/>
              </a:ext>
            </a:extLst>
          </p:cNvPr>
          <p:cNvPicPr>
            <a:picLocks noGrp="1" noChangeAspect="1"/>
          </p:cNvPicPr>
          <p:nvPr>
            <p:ph type="pic" sz="quarter" idx="16"/>
          </p:nvPr>
        </p:nvPicPr>
        <p:blipFill>
          <a:blip r:embed="rId4"/>
          <a:srcRect l="14360" r="23821"/>
          <a:stretch>
            <a:fillRect/>
          </a:stretch>
        </p:blipFill>
        <p:spPr>
          <a:xfrm>
            <a:off x="8943281" y="547898"/>
            <a:ext cx="2449512" cy="2476500"/>
          </a:xfrm>
          <a:noFill/>
        </p:spPr>
      </p:pic>
    </p:spTree>
    <p:extLst>
      <p:ext uri="{BB962C8B-B14F-4D97-AF65-F5344CB8AC3E}">
        <p14:creationId xmlns:p14="http://schemas.microsoft.com/office/powerpoint/2010/main" val="5913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id="{57347C71-A025-4239-BE2E-2992DCF014CE}"/>
              </a:ext>
            </a:extLst>
          </p:cNvPr>
          <p:cNvPicPr>
            <a:picLocks noGrp="1" noChangeAspect="1"/>
          </p:cNvPicPr>
          <p:nvPr>
            <p:ph type="pic" sz="quarter" idx="14"/>
          </p:nvPr>
        </p:nvPicPr>
        <p:blipFill>
          <a:blip r:embed="rId2"/>
          <a:srcRect/>
          <a:stretch/>
        </p:blipFill>
        <p:spPr>
          <a:xfrm>
            <a:off x="3090671" y="0"/>
            <a:ext cx="3000249" cy="3382963"/>
          </a:xfrm>
        </p:spPr>
      </p:pic>
      <p:sp>
        <p:nvSpPr>
          <p:cNvPr id="65" name="Title 64">
            <a:extLst>
              <a:ext uri="{FF2B5EF4-FFF2-40B4-BE49-F238E27FC236}">
                <a16:creationId xmlns:a16="http://schemas.microsoft.com/office/drawing/2014/main" id="{A02D195B-D3D3-425B-A077-63F32D782516}"/>
              </a:ext>
            </a:extLst>
          </p:cNvPr>
          <p:cNvSpPr>
            <a:spLocks noGrp="1"/>
          </p:cNvSpPr>
          <p:nvPr>
            <p:ph type="title"/>
          </p:nvPr>
        </p:nvSpPr>
        <p:spPr>
          <a:xfrm>
            <a:off x="4063656" y="279792"/>
            <a:ext cx="7777824" cy="986304"/>
          </a:xfrm>
        </p:spPr>
        <p:txBody>
          <a:bodyPr/>
          <a:lstStyle/>
          <a:p>
            <a:r>
              <a:rPr lang="en-US" dirty="0"/>
              <a:t>BUSINESS USE CASES</a:t>
            </a:r>
          </a:p>
        </p:txBody>
      </p:sp>
      <p:pic>
        <p:nvPicPr>
          <p:cNvPr id="26" name="Picture Placeholder 25">
            <a:extLst>
              <a:ext uri="{FF2B5EF4-FFF2-40B4-BE49-F238E27FC236}">
                <a16:creationId xmlns:a16="http://schemas.microsoft.com/office/drawing/2014/main" id="{2F81D125-F17E-48A1-A821-5FC214F1BFF3}"/>
              </a:ext>
            </a:extLst>
          </p:cNvPr>
          <p:cNvPicPr>
            <a:picLocks noGrp="1" noChangeAspect="1"/>
          </p:cNvPicPr>
          <p:nvPr>
            <p:ph type="pic" sz="quarter" idx="13"/>
          </p:nvPr>
        </p:nvPicPr>
        <p:blipFill>
          <a:blip r:embed="rId3"/>
          <a:srcRect/>
          <a:stretch/>
        </p:blipFill>
        <p:spPr>
          <a:xfrm>
            <a:off x="0" y="0"/>
            <a:ext cx="2997708" cy="3382963"/>
          </a:xfrm>
        </p:spPr>
      </p:pic>
      <p:pic>
        <p:nvPicPr>
          <p:cNvPr id="20" name="Picture Placeholder 19">
            <a:extLst>
              <a:ext uri="{FF2B5EF4-FFF2-40B4-BE49-F238E27FC236}">
                <a16:creationId xmlns:a16="http://schemas.microsoft.com/office/drawing/2014/main" id="{30AAD166-824C-4987-89B1-0277823B5CA2}"/>
              </a:ext>
            </a:extLst>
          </p:cNvPr>
          <p:cNvPicPr>
            <a:picLocks noGrp="1" noChangeAspect="1"/>
          </p:cNvPicPr>
          <p:nvPr>
            <p:ph type="pic" sz="quarter" idx="15"/>
          </p:nvPr>
        </p:nvPicPr>
        <p:blipFill>
          <a:blip r:embed="rId4"/>
          <a:srcRect/>
          <a:stretch/>
        </p:blipFill>
        <p:spPr>
          <a:xfrm>
            <a:off x="0" y="3475038"/>
            <a:ext cx="6096000" cy="3382962"/>
          </a:xfrm>
        </p:spPr>
      </p:pic>
      <p:sp>
        <p:nvSpPr>
          <p:cNvPr id="13" name="Content Placeholder 12">
            <a:extLst>
              <a:ext uri="{FF2B5EF4-FFF2-40B4-BE49-F238E27FC236}">
                <a16:creationId xmlns:a16="http://schemas.microsoft.com/office/drawing/2014/main" id="{6EA2EEAC-45AF-4B25-A661-594C6F81AED2}"/>
              </a:ext>
            </a:extLst>
          </p:cNvPr>
          <p:cNvSpPr>
            <a:spLocks noGrp="1"/>
          </p:cNvSpPr>
          <p:nvPr>
            <p:ph idx="1"/>
          </p:nvPr>
        </p:nvSpPr>
        <p:spPr>
          <a:xfrm>
            <a:off x="6735147" y="1639615"/>
            <a:ext cx="4817441" cy="4537348"/>
          </a:xfrm>
        </p:spPr>
        <p:txBody>
          <a:bodyPr/>
          <a:lstStyle/>
          <a:p>
            <a:r>
              <a:rPr lang="en-IN" u="sng" dirty="0"/>
              <a:t>Decoding Transaction Dynamics</a:t>
            </a:r>
          </a:p>
          <a:p>
            <a:r>
              <a:rPr lang="en-IN" u="sng" dirty="0"/>
              <a:t>Device Dominance and User Engagement Analysis</a:t>
            </a:r>
          </a:p>
          <a:p>
            <a:r>
              <a:rPr lang="en-US" u="sng" dirty="0"/>
              <a:t>Insurance Penetration and Growth Potential Analysis</a:t>
            </a:r>
          </a:p>
          <a:p>
            <a:r>
              <a:rPr lang="en-IN" u="sng" dirty="0"/>
              <a:t>Transaction Analysis for Market Expansion</a:t>
            </a:r>
          </a:p>
          <a:p>
            <a:r>
              <a:rPr lang="en-US" u="sng" dirty="0"/>
              <a:t>User Engagement and Growth Strategy</a:t>
            </a:r>
            <a:endParaRPr lang="en-US" dirty="0"/>
          </a:p>
        </p:txBody>
      </p:sp>
    </p:spTree>
    <p:extLst>
      <p:ext uri="{BB962C8B-B14F-4D97-AF65-F5344CB8AC3E}">
        <p14:creationId xmlns:p14="http://schemas.microsoft.com/office/powerpoint/2010/main" val="2227151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71D6587-8AF5-448C-83D4-C2E108C24B4A}"/>
              </a:ext>
            </a:extLst>
          </p:cNvPr>
          <p:cNvSpPr>
            <a:spLocks noGrp="1"/>
          </p:cNvSpPr>
          <p:nvPr>
            <p:ph type="title"/>
          </p:nvPr>
        </p:nvSpPr>
        <p:spPr>
          <a:xfrm>
            <a:off x="6491332" y="2025650"/>
            <a:ext cx="5058209" cy="2355732"/>
          </a:xfrm>
        </p:spPr>
        <p:txBody>
          <a:bodyPr anchor="ctr">
            <a:normAutofit/>
          </a:bodyPr>
          <a:lstStyle/>
          <a:p>
            <a:r>
              <a:rPr lang="en-IN" u="sng"/>
              <a:t>Decoding Transaction Dynamics</a:t>
            </a:r>
          </a:p>
        </p:txBody>
      </p:sp>
      <p:pic>
        <p:nvPicPr>
          <p:cNvPr id="13" name="Picture Placeholder 12">
            <a:extLst>
              <a:ext uri="{FF2B5EF4-FFF2-40B4-BE49-F238E27FC236}">
                <a16:creationId xmlns:a16="http://schemas.microsoft.com/office/drawing/2014/main" id="{86F7F005-78AF-492A-BE55-8A5610E5880E}"/>
              </a:ext>
            </a:extLst>
          </p:cNvPr>
          <p:cNvPicPr>
            <a:picLocks noGrp="1" noChangeAspect="1"/>
          </p:cNvPicPr>
          <p:nvPr>
            <p:ph type="pic" sz="quarter" idx="13"/>
          </p:nvPr>
        </p:nvPicPr>
        <p:blipFill>
          <a:blip r:embed="rId2"/>
          <a:stretch/>
        </p:blipFill>
        <p:spPr>
          <a:xfrm>
            <a:off x="542925" y="717916"/>
            <a:ext cx="5408613" cy="5422168"/>
          </a:xfrm>
          <a:noFill/>
        </p:spPr>
      </p:pic>
    </p:spTree>
    <p:extLst>
      <p:ext uri="{BB962C8B-B14F-4D97-AF65-F5344CB8AC3E}">
        <p14:creationId xmlns:p14="http://schemas.microsoft.com/office/powerpoint/2010/main" val="4271297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BF2B60A-FF9F-4101-8456-4B64D3B77E90}"/>
              </a:ext>
            </a:extLst>
          </p:cNvPr>
          <p:cNvSpPr>
            <a:spLocks noGrp="1"/>
          </p:cNvSpPr>
          <p:nvPr>
            <p:ph type="title"/>
          </p:nvPr>
        </p:nvSpPr>
        <p:spPr>
          <a:xfrm>
            <a:off x="639413" y="476086"/>
            <a:ext cx="10904435" cy="689608"/>
          </a:xfrm>
        </p:spPr>
        <p:txBody>
          <a:bodyPr>
            <a:noAutofit/>
          </a:bodyPr>
          <a:lstStyle/>
          <a:p>
            <a:br>
              <a:rPr lang="en-US" sz="1800" i="1" dirty="0"/>
            </a:br>
            <a:r>
              <a:rPr lang="en-US" sz="1800" i="1" dirty="0"/>
              <a:t>Maharashtra and Karnataka consistently lead in quarterly transaction volumes, with all top 10 states showing stable trends across quarters.</a:t>
            </a:r>
            <a:br>
              <a:rPr lang="en-US" sz="1800" i="1" dirty="0"/>
            </a:br>
            <a:endParaRPr lang="en-US" sz="1800" i="1" dirty="0"/>
          </a:p>
        </p:txBody>
      </p:sp>
      <p:sp>
        <p:nvSpPr>
          <p:cNvPr id="3" name="Footer Placeholder 2">
            <a:extLst>
              <a:ext uri="{FF2B5EF4-FFF2-40B4-BE49-F238E27FC236}">
                <a16:creationId xmlns:a16="http://schemas.microsoft.com/office/drawing/2014/main" id="{5E3BB981-E8E0-413A-8822-41A43132E5F9}"/>
              </a:ext>
            </a:extLst>
          </p:cNvPr>
          <p:cNvSpPr>
            <a:spLocks noGrp="1"/>
          </p:cNvSpPr>
          <p:nvPr>
            <p:ph type="ftr" sz="quarter" idx="11"/>
          </p:nvPr>
        </p:nvSpPr>
        <p:spPr>
          <a:xfrm>
            <a:off x="639413" y="6356350"/>
            <a:ext cx="6291108" cy="365125"/>
          </a:xfrm>
        </p:spPr>
        <p:txBody>
          <a:bodyPr/>
          <a:lstStyle/>
          <a:p>
            <a:r>
              <a:rPr lang="en-US" dirty="0"/>
              <a:t>The transaction values are scaled in </a:t>
            </a:r>
            <a:r>
              <a:rPr lang="en-US" b="1" dirty="0"/>
              <a:t>trillions (1e12</a:t>
            </a:r>
            <a:endParaRPr lang="en-US" dirty="0"/>
          </a:p>
        </p:txBody>
      </p:sp>
      <p:pic>
        <p:nvPicPr>
          <p:cNvPr id="9" name="Content Placeholder 8">
            <a:extLst>
              <a:ext uri="{FF2B5EF4-FFF2-40B4-BE49-F238E27FC236}">
                <a16:creationId xmlns:a16="http://schemas.microsoft.com/office/drawing/2014/main" id="{FA34EB35-85D2-F4DE-A63C-31ED191B8C4A}"/>
              </a:ext>
            </a:extLst>
          </p:cNvPr>
          <p:cNvPicPr>
            <a:picLocks noGrp="1" noChangeAspect="1"/>
          </p:cNvPicPr>
          <p:nvPr>
            <p:ph sz="quarter" idx="13"/>
          </p:nvPr>
        </p:nvPicPr>
        <p:blipFill>
          <a:blip r:embed="rId2"/>
          <a:srcRect/>
          <a:stretch/>
        </p:blipFill>
        <p:spPr>
          <a:xfrm>
            <a:off x="2438400" y="1426029"/>
            <a:ext cx="8741228" cy="4767942"/>
          </a:xfrm>
        </p:spPr>
      </p:pic>
    </p:spTree>
    <p:extLst>
      <p:ext uri="{BB962C8B-B14F-4D97-AF65-F5344CB8AC3E}">
        <p14:creationId xmlns:p14="http://schemas.microsoft.com/office/powerpoint/2010/main" val="139065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413A8-74DA-318E-DCDB-324E395EDE6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315FFF24-FF61-76EF-1DA6-4596B7098FC0}"/>
              </a:ext>
            </a:extLst>
          </p:cNvPr>
          <p:cNvSpPr>
            <a:spLocks noGrp="1"/>
          </p:cNvSpPr>
          <p:nvPr>
            <p:ph type="title"/>
          </p:nvPr>
        </p:nvSpPr>
        <p:spPr>
          <a:xfrm>
            <a:off x="639413" y="476086"/>
            <a:ext cx="10904435" cy="689608"/>
          </a:xfrm>
        </p:spPr>
        <p:txBody>
          <a:bodyPr>
            <a:noAutofit/>
          </a:bodyPr>
          <a:lstStyle/>
          <a:p>
            <a:r>
              <a:rPr lang="en-US" sz="1800" dirty="0"/>
              <a:t>Peer-to-peer payments dominate transaction categories, crossing ₹17 trillion by Q4, while Merchant Payments show steady growth. </a:t>
            </a:r>
          </a:p>
        </p:txBody>
      </p:sp>
      <p:sp>
        <p:nvSpPr>
          <p:cNvPr id="3" name="Footer Placeholder 2">
            <a:extLst>
              <a:ext uri="{FF2B5EF4-FFF2-40B4-BE49-F238E27FC236}">
                <a16:creationId xmlns:a16="http://schemas.microsoft.com/office/drawing/2014/main" id="{2499EF89-DE74-8F1A-939B-C9E26911B091}"/>
              </a:ext>
            </a:extLst>
          </p:cNvPr>
          <p:cNvSpPr>
            <a:spLocks noGrp="1"/>
          </p:cNvSpPr>
          <p:nvPr>
            <p:ph type="ftr" sz="quarter" idx="11"/>
          </p:nvPr>
        </p:nvSpPr>
        <p:spPr>
          <a:xfrm>
            <a:off x="639413" y="6356350"/>
            <a:ext cx="6291108" cy="365125"/>
          </a:xfrm>
        </p:spPr>
        <p:txBody>
          <a:bodyPr/>
          <a:lstStyle/>
          <a:p>
            <a:r>
              <a:rPr lang="en-US" dirty="0"/>
              <a:t>The Y-axis is scaled in </a:t>
            </a:r>
            <a:r>
              <a:rPr lang="en-US" b="1" dirty="0"/>
              <a:t>rupees (₹) in trillions (1e13)</a:t>
            </a:r>
            <a:endParaRPr lang="en-US" dirty="0"/>
          </a:p>
        </p:txBody>
      </p:sp>
      <p:pic>
        <p:nvPicPr>
          <p:cNvPr id="9" name="Content Placeholder 8" descr="A graph of a graph showing different colored lines&#10;&#10;AI-generated content may be incorrect.">
            <a:extLst>
              <a:ext uri="{FF2B5EF4-FFF2-40B4-BE49-F238E27FC236}">
                <a16:creationId xmlns:a16="http://schemas.microsoft.com/office/drawing/2014/main" id="{146C642D-792D-33FD-AB43-279CAE831111}"/>
              </a:ext>
            </a:extLst>
          </p:cNvPr>
          <p:cNvPicPr>
            <a:picLocks noGrp="1" noChangeAspect="1"/>
          </p:cNvPicPr>
          <p:nvPr>
            <p:ph sz="quarter" idx="13"/>
          </p:nvPr>
        </p:nvPicPr>
        <p:blipFill>
          <a:blip r:embed="rId2"/>
          <a:stretch>
            <a:fillRect/>
          </a:stretch>
        </p:blipFill>
        <p:spPr>
          <a:xfrm>
            <a:off x="2438400" y="1426029"/>
            <a:ext cx="8741228" cy="4271509"/>
          </a:xfrm>
        </p:spPr>
      </p:pic>
    </p:spTree>
    <p:extLst>
      <p:ext uri="{BB962C8B-B14F-4D97-AF65-F5344CB8AC3E}">
        <p14:creationId xmlns:p14="http://schemas.microsoft.com/office/powerpoint/2010/main" val="2631427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14A76-11A2-C8C1-ACC4-ADDF6BA09C47}"/>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041E8760-74CE-7936-BDC7-AE14470AA8A7}"/>
              </a:ext>
            </a:extLst>
          </p:cNvPr>
          <p:cNvSpPr>
            <a:spLocks noGrp="1"/>
          </p:cNvSpPr>
          <p:nvPr>
            <p:ph type="title"/>
          </p:nvPr>
        </p:nvSpPr>
        <p:spPr>
          <a:xfrm>
            <a:off x="6491332" y="2025650"/>
            <a:ext cx="5058209" cy="2355732"/>
          </a:xfrm>
        </p:spPr>
        <p:txBody>
          <a:bodyPr anchor="ctr">
            <a:normAutofit/>
          </a:bodyPr>
          <a:lstStyle/>
          <a:p>
            <a:r>
              <a:rPr lang="en-IN" sz="3700" u="sng"/>
              <a:t>Device Dominance and User Engagement Analysis</a:t>
            </a:r>
          </a:p>
        </p:txBody>
      </p:sp>
      <p:pic>
        <p:nvPicPr>
          <p:cNvPr id="13" name="Picture Placeholder 12">
            <a:extLst>
              <a:ext uri="{FF2B5EF4-FFF2-40B4-BE49-F238E27FC236}">
                <a16:creationId xmlns:a16="http://schemas.microsoft.com/office/drawing/2014/main" id="{5DF2E8E1-83E4-0835-D013-85C6D682A535}"/>
              </a:ext>
            </a:extLst>
          </p:cNvPr>
          <p:cNvPicPr>
            <a:picLocks noGrp="1" noChangeAspect="1"/>
          </p:cNvPicPr>
          <p:nvPr>
            <p:ph type="pic" sz="quarter" idx="13"/>
          </p:nvPr>
        </p:nvPicPr>
        <p:blipFill>
          <a:blip r:embed="rId2"/>
          <a:srcRect l="28270" r="27368"/>
          <a:stretch>
            <a:fillRect/>
          </a:stretch>
        </p:blipFill>
        <p:spPr>
          <a:xfrm>
            <a:off x="542925" y="10"/>
            <a:ext cx="5408613" cy="6857990"/>
          </a:xfrm>
          <a:noFill/>
        </p:spPr>
      </p:pic>
    </p:spTree>
    <p:extLst>
      <p:ext uri="{BB962C8B-B14F-4D97-AF65-F5344CB8AC3E}">
        <p14:creationId xmlns:p14="http://schemas.microsoft.com/office/powerpoint/2010/main" val="1974200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5D3CB32-EDA2-44B7-BC99-30538BFA8A9E}"/>
              </a:ext>
            </a:extLst>
          </p:cNvPr>
          <p:cNvSpPr>
            <a:spLocks noGrp="1"/>
          </p:cNvSpPr>
          <p:nvPr>
            <p:ph type="title"/>
          </p:nvPr>
        </p:nvSpPr>
        <p:spPr>
          <a:xfrm>
            <a:off x="639413" y="315686"/>
            <a:ext cx="10904435" cy="850008"/>
          </a:xfrm>
        </p:spPr>
        <p:txBody>
          <a:bodyPr>
            <a:normAutofit fontScale="90000"/>
          </a:bodyPr>
          <a:lstStyle/>
          <a:p>
            <a:br>
              <a:rPr lang="en-US" sz="2000" i="1" dirty="0"/>
            </a:br>
            <a:br>
              <a:rPr lang="en-US" sz="2000" i="1" dirty="0"/>
            </a:br>
            <a:r>
              <a:rPr lang="en-US" sz="2000" i="1" dirty="0"/>
              <a:t>Xiaomi leads the market with the highest number of registered users, followed by Samsung, Vivo, and Oppo. </a:t>
            </a:r>
            <a:br>
              <a:rPr lang="en-US" sz="2000" dirty="0"/>
            </a:br>
            <a:br>
              <a:rPr lang="en-US" i="1" dirty="0"/>
            </a:br>
            <a:endParaRPr lang="en-US" i="1" dirty="0"/>
          </a:p>
        </p:txBody>
      </p:sp>
      <p:sp>
        <p:nvSpPr>
          <p:cNvPr id="5" name="Footer Placeholder 4">
            <a:extLst>
              <a:ext uri="{FF2B5EF4-FFF2-40B4-BE49-F238E27FC236}">
                <a16:creationId xmlns:a16="http://schemas.microsoft.com/office/drawing/2014/main" id="{758007E4-514C-4910-BBBE-3363A6420329}"/>
              </a:ext>
            </a:extLst>
          </p:cNvPr>
          <p:cNvSpPr>
            <a:spLocks noGrp="1"/>
          </p:cNvSpPr>
          <p:nvPr>
            <p:ph type="ftr" sz="quarter" idx="11"/>
          </p:nvPr>
        </p:nvSpPr>
        <p:spPr>
          <a:xfrm>
            <a:off x="639413" y="6359751"/>
            <a:ext cx="6291108" cy="365125"/>
          </a:xfrm>
        </p:spPr>
        <p:txBody>
          <a:bodyPr/>
          <a:lstStyle/>
          <a:p>
            <a:r>
              <a:rPr lang="en-US" dirty="0"/>
              <a:t>The Y-axis is scaled in </a:t>
            </a:r>
            <a:r>
              <a:rPr lang="en-US" b="1" dirty="0"/>
              <a:t>hundreds of millions (1e8)</a:t>
            </a:r>
            <a:endParaRPr lang="en-US" dirty="0"/>
          </a:p>
        </p:txBody>
      </p:sp>
      <p:pic>
        <p:nvPicPr>
          <p:cNvPr id="9" name="Content Placeholder 8">
            <a:extLst>
              <a:ext uri="{FF2B5EF4-FFF2-40B4-BE49-F238E27FC236}">
                <a16:creationId xmlns:a16="http://schemas.microsoft.com/office/drawing/2014/main" id="{9C1A3AB6-7227-375D-BB74-3C04FCBC5E79}"/>
              </a:ext>
            </a:extLst>
          </p:cNvPr>
          <p:cNvPicPr>
            <a:picLocks noGrp="1" noChangeAspect="1"/>
          </p:cNvPicPr>
          <p:nvPr>
            <p:ph sz="quarter" idx="13"/>
          </p:nvPr>
        </p:nvPicPr>
        <p:blipFill>
          <a:blip r:embed="rId2"/>
          <a:srcRect/>
          <a:stretch/>
        </p:blipFill>
        <p:spPr>
          <a:xfrm>
            <a:off x="1095471" y="1524000"/>
            <a:ext cx="10002646" cy="4398455"/>
          </a:xfrm>
        </p:spPr>
      </p:pic>
    </p:spTree>
    <p:extLst>
      <p:ext uri="{BB962C8B-B14F-4D97-AF65-F5344CB8AC3E}">
        <p14:creationId xmlns:p14="http://schemas.microsoft.com/office/powerpoint/2010/main" val="3275042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67D83-07AD-11FA-4F42-C53C78A139CC}"/>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EDB3D7B-ECF7-0164-55A8-559BA90992E4}"/>
              </a:ext>
            </a:extLst>
          </p:cNvPr>
          <p:cNvSpPr>
            <a:spLocks noGrp="1"/>
          </p:cNvSpPr>
          <p:nvPr>
            <p:ph type="title"/>
          </p:nvPr>
        </p:nvSpPr>
        <p:spPr>
          <a:xfrm>
            <a:off x="639413" y="315686"/>
            <a:ext cx="10904435" cy="850008"/>
          </a:xfrm>
        </p:spPr>
        <p:txBody>
          <a:bodyPr>
            <a:normAutofit fontScale="90000"/>
          </a:bodyPr>
          <a:lstStyle/>
          <a:p>
            <a:br>
              <a:rPr lang="en-US" sz="2000" i="1" dirty="0"/>
            </a:br>
            <a:br>
              <a:rPr lang="en-US" sz="2000" i="1" dirty="0"/>
            </a:br>
            <a:br>
              <a:rPr lang="en-US" sz="2000" i="1" dirty="0"/>
            </a:br>
            <a:r>
              <a:rPr lang="en-US" sz="2000" i="1" dirty="0"/>
              <a:t>Maharashtra stands out with the highest number of registered users, while Karnataka shows exceptional app engagement despite having fewer registrations</a:t>
            </a:r>
            <a:br>
              <a:rPr lang="en-US" sz="2000" dirty="0"/>
            </a:br>
            <a:br>
              <a:rPr lang="en-US" sz="2000" dirty="0"/>
            </a:br>
            <a:br>
              <a:rPr lang="en-US" i="1" dirty="0"/>
            </a:br>
            <a:endParaRPr lang="en-US" i="1" dirty="0"/>
          </a:p>
        </p:txBody>
      </p:sp>
      <p:sp>
        <p:nvSpPr>
          <p:cNvPr id="5" name="Footer Placeholder 4">
            <a:extLst>
              <a:ext uri="{FF2B5EF4-FFF2-40B4-BE49-F238E27FC236}">
                <a16:creationId xmlns:a16="http://schemas.microsoft.com/office/drawing/2014/main" id="{5340A8AB-81D9-0E04-1F14-F4F815103785}"/>
              </a:ext>
            </a:extLst>
          </p:cNvPr>
          <p:cNvSpPr>
            <a:spLocks noGrp="1"/>
          </p:cNvSpPr>
          <p:nvPr>
            <p:ph type="ftr" sz="quarter" idx="11"/>
          </p:nvPr>
        </p:nvSpPr>
        <p:spPr>
          <a:xfrm>
            <a:off x="639413" y="6359751"/>
            <a:ext cx="6291108" cy="365125"/>
          </a:xfrm>
        </p:spPr>
        <p:txBody>
          <a:bodyPr/>
          <a:lstStyle/>
          <a:p>
            <a:r>
              <a:rPr lang="en-US" dirty="0"/>
              <a:t>The X-axis is scaled in </a:t>
            </a:r>
            <a:r>
              <a:rPr lang="en-US" b="1" dirty="0"/>
              <a:t>hundreds of millions (1e8)</a:t>
            </a:r>
            <a:r>
              <a:rPr lang="en-US" dirty="0"/>
              <a:t> for registered users, and the Y-axis in </a:t>
            </a:r>
            <a:r>
              <a:rPr lang="en-US" b="1" dirty="0"/>
              <a:t>billions (1e9)</a:t>
            </a:r>
            <a:r>
              <a:rPr lang="en-US" dirty="0"/>
              <a:t> for app opens</a:t>
            </a:r>
          </a:p>
        </p:txBody>
      </p:sp>
      <p:pic>
        <p:nvPicPr>
          <p:cNvPr id="9" name="Content Placeholder 8">
            <a:extLst>
              <a:ext uri="{FF2B5EF4-FFF2-40B4-BE49-F238E27FC236}">
                <a16:creationId xmlns:a16="http://schemas.microsoft.com/office/drawing/2014/main" id="{73E748C2-A524-F66E-91EC-CA051A6B565D}"/>
              </a:ext>
            </a:extLst>
          </p:cNvPr>
          <p:cNvPicPr>
            <a:picLocks noGrp="1" noChangeAspect="1"/>
          </p:cNvPicPr>
          <p:nvPr>
            <p:ph sz="quarter" idx="13"/>
          </p:nvPr>
        </p:nvPicPr>
        <p:blipFill>
          <a:blip r:embed="rId3"/>
          <a:srcRect/>
          <a:stretch/>
        </p:blipFill>
        <p:spPr>
          <a:xfrm>
            <a:off x="1095471" y="1524000"/>
            <a:ext cx="10002646" cy="4539343"/>
          </a:xfrm>
        </p:spPr>
      </p:pic>
    </p:spTree>
    <p:extLst>
      <p:ext uri="{BB962C8B-B14F-4D97-AF65-F5344CB8AC3E}">
        <p14:creationId xmlns:p14="http://schemas.microsoft.com/office/powerpoint/2010/main" val="3134138829"/>
      </p:ext>
    </p:extLst>
  </p:cSld>
  <p:clrMapOvr>
    <a:masterClrMapping/>
  </p:clrMapOvr>
</p:sld>
</file>

<file path=ppt/theme/theme1.xml><?xml version="1.0" encoding="utf-8"?>
<a:theme xmlns:a="http://schemas.openxmlformats.org/drawingml/2006/main" name="MeiryoVTI">
  <a:themeElements>
    <a:clrScheme name="Meiryo">
      <a:dk1>
        <a:srgbClr val="232323"/>
      </a:dk1>
      <a:lt1>
        <a:srgbClr val="FFFFFF"/>
      </a:lt1>
      <a:dk2>
        <a:srgbClr val="231B23"/>
      </a:dk2>
      <a:lt2>
        <a:srgbClr val="FCF5E5"/>
      </a:lt2>
      <a:accent1>
        <a:srgbClr val="FDA431"/>
      </a:accent1>
      <a:accent2>
        <a:srgbClr val="4DA1A8"/>
      </a:accent2>
      <a:accent3>
        <a:srgbClr val="B9D587"/>
      </a:accent3>
      <a:accent4>
        <a:srgbClr val="E8BD32"/>
      </a:accent4>
      <a:accent5>
        <a:srgbClr val="809EC2"/>
      </a:accent5>
      <a:accent6>
        <a:srgbClr val="E3ADB6"/>
      </a:accent6>
      <a:hlink>
        <a:srgbClr val="34ADB6"/>
      </a:hlink>
      <a:folHlink>
        <a:srgbClr val="B2B2B2"/>
      </a:folHlink>
    </a:clrScheme>
    <a:fontScheme name="Meiryo UI">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riyo_Win32_JC_SL_v2.potx" id="{77663EF8-81AF-4A53-AD14-18F5794291B2}" vid="{1972F907-976D-4EFE-B456-F83CC7D3E4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4605F9-2AA0-4698-BBDB-0F81CCABFD7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E389B4F5-D858-4228-A1A8-F9C09A238B60}">
  <ds:schemaRefs>
    <ds:schemaRef ds:uri="http://schemas.microsoft.com/sharepoint/v3/contenttype/forms"/>
  </ds:schemaRefs>
</ds:datastoreItem>
</file>

<file path=customXml/itemProps3.xml><?xml version="1.0" encoding="utf-8"?>
<ds:datastoreItem xmlns:ds="http://schemas.openxmlformats.org/officeDocument/2006/customXml" ds:itemID="{83F5A4AD-A372-48FB-978B-A62EF04BB6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Meriyo design</Template>
  <TotalTime>58</TotalTime>
  <Words>526</Words>
  <Application>Microsoft Office PowerPoint</Application>
  <PresentationFormat>Widescreen</PresentationFormat>
  <Paragraphs>52</Paragraphs>
  <Slides>20</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Meiryo</vt:lpstr>
      <vt:lpstr>Meiryo UI</vt:lpstr>
      <vt:lpstr>Arial</vt:lpstr>
      <vt:lpstr>Calibri</vt:lpstr>
      <vt:lpstr>MeiryoVTI</vt:lpstr>
      <vt:lpstr>PhonePe Transaction Insights</vt:lpstr>
      <vt:lpstr>Problem Statement</vt:lpstr>
      <vt:lpstr>BUSINESS USE CASES</vt:lpstr>
      <vt:lpstr>Decoding Transaction Dynamics</vt:lpstr>
      <vt:lpstr> Maharashtra and Karnataka consistently lead in quarterly transaction volumes, with all top 10 states showing stable trends across quarters. </vt:lpstr>
      <vt:lpstr>Peer-to-peer payments dominate transaction categories, crossing ₹17 trillion by Q4, while Merchant Payments show steady growth. </vt:lpstr>
      <vt:lpstr>Device Dominance and User Engagement Analysis</vt:lpstr>
      <vt:lpstr>  Xiaomi leads the market with the highest number of registered users, followed by Samsung, Vivo, and Oppo.   </vt:lpstr>
      <vt:lpstr>   Maharashtra stands out with the highest number of registered users, while Karnataka shows exceptional app engagement despite having fewer registrations   </vt:lpstr>
      <vt:lpstr>Insurance Penetration and Growth Potential Analysis</vt:lpstr>
      <vt:lpstr>   Karnataka tops total insurance value among Indian states, followed by Maharashtra and Uttar Pradesh.    </vt:lpstr>
      <vt:lpstr>   Uttar Pradesh leads in average insurance policies per user, suggesting deeper financial inclusion, while Chandigarh ranks lowest   </vt:lpstr>
      <vt:lpstr>Transaction Analysis for Market Expansion</vt:lpstr>
      <vt:lpstr>   Bengaluru Urban and Hyderabad lead transaction volumes, followed by Pune and Jaipur, reflecting strong digital activity in urban and tech-driven districts.   </vt:lpstr>
      <vt:lpstr>   Lakshadweep records the lowest transaction among all states followed by Mizoram  </vt:lpstr>
      <vt:lpstr>User Engagement and Growth Strategy</vt:lpstr>
      <vt:lpstr>   User growth surged from 2018 to 2021, peaking above 45 million, but saw a sharp decline in 2022   </vt:lpstr>
      <vt:lpstr>    Bengaluru Urban leads app engagement by a wide margin, followed by Pune and several districts from Rajasthan like Ganganagar, Barmer, and Jaipur.    </vt:lpstr>
      <vt:lpstr>STREAMLIT 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Ria Singh</dc:creator>
  <cp:lastModifiedBy>Ria Singh</cp:lastModifiedBy>
  <cp:revision>1</cp:revision>
  <dcterms:created xsi:type="dcterms:W3CDTF">2025-07-04T11:34:22Z</dcterms:created>
  <dcterms:modified xsi:type="dcterms:W3CDTF">2025-07-04T12:33:03Z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