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0" r:id="rId5"/>
    <p:sldMasterId id="2147483661" r:id="rId6"/>
  </p:sldMasterIdLst>
  <p:notesMasterIdLst>
    <p:notesMasterId r:id="rId18"/>
  </p:notesMasterIdLst>
  <p:sldIdLst>
    <p:sldId id="263" r:id="rId7"/>
    <p:sldId id="365" r:id="rId8"/>
    <p:sldId id="369" r:id="rId9"/>
    <p:sldId id="372" r:id="rId10"/>
    <p:sldId id="379" r:id="rId11"/>
    <p:sldId id="371" r:id="rId12"/>
    <p:sldId id="373" r:id="rId13"/>
    <p:sldId id="378" r:id="rId14"/>
    <p:sldId id="376" r:id="rId15"/>
    <p:sldId id="377" r:id="rId16"/>
    <p:sldId id="356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yer, Laura" initials="ML" lastIdx="1" clrIdx="0">
    <p:extLst>
      <p:ext uri="{19B8F6BF-5375-455C-9EA6-DF929625EA0E}">
        <p15:presenceInfo xmlns:p15="http://schemas.microsoft.com/office/powerpoint/2012/main" userId="S::laurameyer1026@northeastern.edu::851fc8e6-4b39-47ce-b8d7-631127980533" providerId="AD"/>
      </p:ext>
    </p:extLst>
  </p:cmAuthor>
  <p:cmAuthor id="2" name="Vidya Ravi Mohana Reddy" initials="VR" lastIdx="1" clrIdx="1">
    <p:extLst>
      <p:ext uri="{19B8F6BF-5375-455C-9EA6-DF929625EA0E}">
        <p15:presenceInfo xmlns:p15="http://schemas.microsoft.com/office/powerpoint/2012/main" userId="S::reddy.vid@northeastern.edu::811a381d-d37b-4ce7-9aa7-89f6b66743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B2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BF320-BBF1-4254-B4CC-ABCB4CC51A1D}" v="1" dt="2020-08-07T23:19:48.427"/>
    <p1510:client id="{0F5571BF-944A-4E6A-965A-060D2C856569}" v="8" dt="2020-08-08T06:12:58.393"/>
    <p1510:client id="{16E12D7B-A2DB-4EA8-BFD9-EC748B4DF468}" v="82" dt="2020-08-07T22:22:45.545"/>
    <p1510:client id="{17E34755-4402-41AB-829A-DD4ED3532562}" v="87" dt="2020-08-07T22:50:02.841"/>
    <p1510:client id="{25379274-9FFF-4153-BB99-444005092D53}" v="7" dt="2020-08-07T22:10:01.876"/>
    <p1510:client id="{4AB921D5-CE31-4B65-B6BC-AABAB9A47168}" v="5" dt="2020-08-06T22:53:02.197"/>
    <p1510:client id="{5A2C216E-6196-4B33-ABC8-F082A7B32AF3}" v="883" dt="2020-08-08T01:12:44.471"/>
    <p1510:client id="{652DD8CB-CD22-44EA-AE66-54324B77BACF}" v="116" dt="2020-08-07T22:26:46.755"/>
    <p1510:client id="{6BE5164C-C080-4767-90D0-E506DD58F366}" v="99" dt="2020-08-07T22:06:44.097"/>
    <p1510:client id="{75F43BF5-AAE9-4923-B1FF-ABB10A0E4034}" v="1" dt="2020-08-06T23:29:33.190"/>
    <p1510:client id="{7B9D7EAE-6E20-44AC-A6B1-27E2D4A851B9}" v="276" dt="2020-08-07T20:56:15.470"/>
    <p1510:client id="{82825672-DF71-48FB-8B6D-F5B298FA868E}" v="9" dt="2020-08-07T19:38:31.422"/>
    <p1510:client id="{848EF42A-3A3A-4B80-8D3F-606C75EC75C4}" v="560" dt="2020-08-07T22:59:28.288"/>
    <p1510:client id="{85903BE1-7C13-43E8-BBC2-75DAB6DC7EE0}" v="12" dt="2020-08-08T05:07:59.460"/>
    <p1510:client id="{87BC2E79-E6EC-4071-89E0-64D7FFEF9969}" v="455" dt="2020-08-08T03:44:25.939"/>
    <p1510:client id="{89D991ED-278F-4E29-B26C-4A1E88091DB5}" v="46" dt="2020-08-06T23:18:19.181"/>
    <p1510:client id="{8D0A82D1-C37C-4C43-A522-BC92C2D90BF5}" v="15" dt="2020-08-07T22:08:47.112"/>
    <p1510:client id="{8D26125D-A2CA-4032-8928-3656D1CD8D47}" v="335" dt="2020-08-07T21:56:32.848"/>
    <p1510:client id="{A0028C19-6961-4BDD-BA9B-FDDCA82107A4}" v="3" dt="2020-08-06T23:20:35.987"/>
    <p1510:client id="{A5C99B13-6FB7-4BA1-A830-023C7754A7B7}" v="363" dt="2020-08-07T20:40:41.068"/>
    <p1510:client id="{A8B55968-7E38-4345-B686-A800459FEBAE}" v="2" dt="2020-08-07T22:07:23.099"/>
    <p1510:client id="{AE56365E-DB8D-4F1C-8223-3CE2629E0E87}" v="2495" dt="2020-08-07T21:37:03.019"/>
    <p1510:client id="{AEECB238-0B42-46ED-99BB-DE275D2973B4}" v="1" dt="2020-08-08T01:19:46.343"/>
    <p1510:client id="{B1BBFF38-66CD-44FA-845E-DA3406ECC444}" v="53" dt="2020-08-07T23:52:28.544"/>
    <p1510:client id="{B5C3AB16-9DE4-4505-95BF-CE3C046E26DA}" v="156" dt="2020-08-06T23:36:50.741"/>
    <p1510:client id="{B9DB80B8-6FD2-4A7E-81FD-4A7DDDD66993}" v="322" dt="2020-08-07T18:49:03.422"/>
    <p1510:client id="{BD517BC7-FAF2-4C3D-9F0E-6AECA37DA05D}" v="19" dt="2020-08-08T03:00:21.459"/>
    <p1510:client id="{C3C2C9C2-881A-4816-B650-EC28C1DBA44A}" v="199" dt="2020-08-07T18:31:00.855"/>
    <p1510:client id="{C5DFC9FF-BA54-4435-805B-01C204839336}" v="4" dt="2020-08-06T23:36:35.012"/>
    <p1510:client id="{C773EC87-FE78-4717-A201-3D075D00722B}" v="2" dt="2020-08-08T00:41:03.583"/>
    <p1510:client id="{C9DD5E6A-3D2B-4276-AE5D-72972D71A807}" v="2" dt="2020-08-08T00:39:58.016"/>
    <p1510:client id="{DC6ECC5B-DA2B-4110-8B49-2D6147182F99}" v="10" dt="2020-08-07T21:38:53.188"/>
    <p1510:client id="{ED3BBB12-2E83-43B0-A5A7-CB22DA5D024D}" v="33" dt="2020-08-08T06:08:49.991"/>
    <p1510:client id="{F3C65774-BFDF-4513-90B7-88BE21CEB7A4}" v="20" dt="2020-08-07T20:21:01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Ravi Mohana Reddy" userId="S::reddy.vid@northeastern.edu::811a381d-d37b-4ce7-9aa7-89f6b66743ae" providerId="AD" clId="Web-{8D26125D-A2CA-4032-8928-3656D1CD8D47}"/>
    <pc:docChg chg="addSld delSld modSld sldOrd">
      <pc:chgData name="Vidya Ravi Mohana Reddy" userId="S::reddy.vid@northeastern.edu::811a381d-d37b-4ce7-9aa7-89f6b66743ae" providerId="AD" clId="Web-{8D26125D-A2CA-4032-8928-3656D1CD8D47}" dt="2020-08-07T21:56:32.848" v="317"/>
      <pc:docMkLst>
        <pc:docMk/>
      </pc:docMkLst>
      <pc:sldChg chg="modSp del">
        <pc:chgData name="Vidya Ravi Mohana Reddy" userId="S::reddy.vid@northeastern.edu::811a381d-d37b-4ce7-9aa7-89f6b66743ae" providerId="AD" clId="Web-{8D26125D-A2CA-4032-8928-3656D1CD8D47}" dt="2020-08-07T21:48:17.629" v="92"/>
        <pc:sldMkLst>
          <pc:docMk/>
          <pc:sldMk cId="1945540662" sldId="370"/>
        </pc:sldMkLst>
        <pc:spChg chg="mod">
          <ac:chgData name="Vidya Ravi Mohana Reddy" userId="S::reddy.vid@northeastern.edu::811a381d-d37b-4ce7-9aa7-89f6b66743ae" providerId="AD" clId="Web-{8D26125D-A2CA-4032-8928-3656D1CD8D47}" dt="2020-08-07T21:46:03.801" v="52" actId="1076"/>
          <ac:spMkLst>
            <pc:docMk/>
            <pc:sldMk cId="1945540662" sldId="370"/>
            <ac:spMk id="20" creationId="{0AA2B24B-E063-4A5F-9C67-13F253D901F6}"/>
          </ac:spMkLst>
        </pc:spChg>
        <pc:picChg chg="mod">
          <ac:chgData name="Vidya Ravi Mohana Reddy" userId="S::reddy.vid@northeastern.edu::811a381d-d37b-4ce7-9aa7-89f6b66743ae" providerId="AD" clId="Web-{8D26125D-A2CA-4032-8928-3656D1CD8D47}" dt="2020-08-07T21:44:46.863" v="25" actId="1076"/>
          <ac:picMkLst>
            <pc:docMk/>
            <pc:sldMk cId="1945540662" sldId="370"/>
            <ac:picMk id="5" creationId="{125A80A6-1721-4D1D-8E4B-4B7E1A58BD95}"/>
          </ac:picMkLst>
        </pc:picChg>
      </pc:sldChg>
      <pc:sldChg chg="modSp">
        <pc:chgData name="Vidya Ravi Mohana Reddy" userId="S::reddy.vid@northeastern.edu::811a381d-d37b-4ce7-9aa7-89f6b66743ae" providerId="AD" clId="Web-{8D26125D-A2CA-4032-8928-3656D1CD8D47}" dt="2020-08-07T21:55:53.473" v="313" actId="20577"/>
        <pc:sldMkLst>
          <pc:docMk/>
          <pc:sldMk cId="337869789" sldId="371"/>
        </pc:sldMkLst>
        <pc:spChg chg="mod">
          <ac:chgData name="Vidya Ravi Mohana Reddy" userId="S::reddy.vid@northeastern.edu::811a381d-d37b-4ce7-9aa7-89f6b66743ae" providerId="AD" clId="Web-{8D26125D-A2CA-4032-8928-3656D1CD8D47}" dt="2020-08-07T21:55:47.301" v="305" actId="20577"/>
          <ac:spMkLst>
            <pc:docMk/>
            <pc:sldMk cId="337869789" sldId="371"/>
            <ac:spMk id="11" creationId="{9B66B112-1CE1-429D-BD3F-F6D6CA05F3BD}"/>
          </ac:spMkLst>
        </pc:spChg>
        <pc:spChg chg="mod">
          <ac:chgData name="Vidya Ravi Mohana Reddy" userId="S::reddy.vid@northeastern.edu::811a381d-d37b-4ce7-9aa7-89f6b66743ae" providerId="AD" clId="Web-{8D26125D-A2CA-4032-8928-3656D1CD8D47}" dt="2020-08-07T21:55:53.473" v="313" actId="20577"/>
          <ac:spMkLst>
            <pc:docMk/>
            <pc:sldMk cId="337869789" sldId="371"/>
            <ac:spMk id="13" creationId="{9B7AD9FD-D6B4-4DDD-A44A-0CF5F3725BA1}"/>
          </ac:spMkLst>
        </pc:spChg>
      </pc:sldChg>
      <pc:sldChg chg="addSp modSp ord">
        <pc:chgData name="Vidya Ravi Mohana Reddy" userId="S::reddy.vid@northeastern.edu::811a381d-d37b-4ce7-9aa7-89f6b66743ae" providerId="AD" clId="Web-{8D26125D-A2CA-4032-8928-3656D1CD8D47}" dt="2020-08-07T21:48:20.129" v="93"/>
        <pc:sldMkLst>
          <pc:docMk/>
          <pc:sldMk cId="1210288464" sldId="372"/>
        </pc:sldMkLst>
        <pc:spChg chg="mod">
          <ac:chgData name="Vidya Ravi Mohana Reddy" userId="S::reddy.vid@northeastern.edu::811a381d-d37b-4ce7-9aa7-89f6b66743ae" providerId="AD" clId="Web-{8D26125D-A2CA-4032-8928-3656D1CD8D47}" dt="2020-08-07T21:44:34.270" v="23" actId="20577"/>
          <ac:spMkLst>
            <pc:docMk/>
            <pc:sldMk cId="1210288464" sldId="372"/>
            <ac:spMk id="4" creationId="{FCE003AC-1C26-48B4-9E20-1873863BF51A}"/>
          </ac:spMkLst>
        </pc:spChg>
        <pc:spChg chg="mod">
          <ac:chgData name="Vidya Ravi Mohana Reddy" userId="S::reddy.vid@northeastern.edu::811a381d-d37b-4ce7-9aa7-89f6b66743ae" providerId="AD" clId="Web-{8D26125D-A2CA-4032-8928-3656D1CD8D47}" dt="2020-08-07T21:48:07.379" v="91" actId="1076"/>
          <ac:spMkLst>
            <pc:docMk/>
            <pc:sldMk cId="1210288464" sldId="372"/>
            <ac:spMk id="5" creationId="{99F33FA0-8602-43F8-BE93-FE54C4161E71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44:25.145" v="20" actId="14100"/>
          <ac:spMkLst>
            <pc:docMk/>
            <pc:sldMk cId="1210288464" sldId="372"/>
            <ac:spMk id="7" creationId="{76528741-497C-4EAC-B915-CF24356CBD3B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45:55.270" v="49" actId="20577"/>
          <ac:spMkLst>
            <pc:docMk/>
            <pc:sldMk cId="1210288464" sldId="372"/>
            <ac:spMk id="9" creationId="{B78AFAAD-FF9A-4462-8B63-C579D46BF4F2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46:36.238" v="63" actId="14100"/>
          <ac:spMkLst>
            <pc:docMk/>
            <pc:sldMk cId="1210288464" sldId="372"/>
            <ac:spMk id="10" creationId="{31C6CB8D-9F13-4F18-AB51-67E0797FCD05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47:09.223" v="72" actId="20577"/>
          <ac:spMkLst>
            <pc:docMk/>
            <pc:sldMk cId="1210288464" sldId="372"/>
            <ac:spMk id="11" creationId="{DD825745-C3BC-4C90-866D-22F8B5A1D2F0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47:41.238" v="83" actId="14100"/>
          <ac:spMkLst>
            <pc:docMk/>
            <pc:sldMk cId="1210288464" sldId="372"/>
            <ac:spMk id="12" creationId="{32BE668C-A06C-4A8D-A7C6-89EEF739CA83}"/>
          </ac:spMkLst>
        </pc:spChg>
        <pc:picChg chg="add mod">
          <ac:chgData name="Vidya Ravi Mohana Reddy" userId="S::reddy.vid@northeastern.edu::811a381d-d37b-4ce7-9aa7-89f6b66743ae" providerId="AD" clId="Web-{8D26125D-A2CA-4032-8928-3656D1CD8D47}" dt="2020-08-07T21:43:20.395" v="5" actId="14100"/>
          <ac:picMkLst>
            <pc:docMk/>
            <pc:sldMk cId="1210288464" sldId="372"/>
            <ac:picMk id="6" creationId="{DE750AA2-777C-4BB3-B21E-F30B544AC20E}"/>
          </ac:picMkLst>
        </pc:picChg>
        <pc:picChg chg="add mod">
          <ac:chgData name="Vidya Ravi Mohana Reddy" userId="S::reddy.vid@northeastern.edu::811a381d-d37b-4ce7-9aa7-89f6b66743ae" providerId="AD" clId="Web-{8D26125D-A2CA-4032-8928-3656D1CD8D47}" dt="2020-08-07T21:45:06.770" v="29" actId="14100"/>
          <ac:picMkLst>
            <pc:docMk/>
            <pc:sldMk cId="1210288464" sldId="372"/>
            <ac:picMk id="8" creationId="{1CCEA121-5999-419C-A3AC-50560186EC90}"/>
          </ac:picMkLst>
        </pc:picChg>
      </pc:sldChg>
      <pc:sldChg chg="addSp modSp new">
        <pc:chgData name="Vidya Ravi Mohana Reddy" userId="S::reddy.vid@northeastern.edu::811a381d-d37b-4ce7-9aa7-89f6b66743ae" providerId="AD" clId="Web-{8D26125D-A2CA-4032-8928-3656D1CD8D47}" dt="2020-08-07T21:54:54.504" v="284" actId="20577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8D26125D-A2CA-4032-8928-3656D1CD8D47}" dt="2020-08-07T21:49:14.645" v="174" actId="14100"/>
          <ac:spMkLst>
            <pc:docMk/>
            <pc:sldMk cId="866469908" sldId="373"/>
            <ac:spMk id="2" creationId="{9A849CFA-1F77-4816-9C21-9AFE07AF925D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53:42.941" v="261" actId="14100"/>
          <ac:spMkLst>
            <pc:docMk/>
            <pc:sldMk cId="866469908" sldId="373"/>
            <ac:spMk id="3" creationId="{34EB4FA8-74A1-488E-9E33-05D0104DF4E6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50:48.129" v="210" actId="14100"/>
          <ac:spMkLst>
            <pc:docMk/>
            <pc:sldMk cId="866469908" sldId="373"/>
            <ac:spMk id="4" creationId="{4A3D5BA8-23AA-43C9-82DF-1B102D1E9D8B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52:50.269" v="253" actId="1076"/>
          <ac:spMkLst>
            <pc:docMk/>
            <pc:sldMk cId="866469908" sldId="373"/>
            <ac:spMk id="6" creationId="{56ECB7DA-C264-472A-9138-56E3EA72101D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54:54.504" v="284" actId="20577"/>
          <ac:spMkLst>
            <pc:docMk/>
            <pc:sldMk cId="866469908" sldId="373"/>
            <ac:spMk id="8" creationId="{C5E27B23-09D8-40EF-8A40-5DC3918AEFA4}"/>
          </ac:spMkLst>
        </pc:spChg>
        <pc:spChg chg="add mod">
          <ac:chgData name="Vidya Ravi Mohana Reddy" userId="S::reddy.vid@northeastern.edu::811a381d-d37b-4ce7-9aa7-89f6b66743ae" providerId="AD" clId="Web-{8D26125D-A2CA-4032-8928-3656D1CD8D47}" dt="2020-08-07T21:54:47.394" v="282" actId="14100"/>
          <ac:spMkLst>
            <pc:docMk/>
            <pc:sldMk cId="866469908" sldId="373"/>
            <ac:spMk id="11" creationId="{5496DD02-5736-443F-8192-78CC2910167A}"/>
          </ac:spMkLst>
        </pc:spChg>
        <pc:picChg chg="add mod">
          <ac:chgData name="Vidya Ravi Mohana Reddy" userId="S::reddy.vid@northeastern.edu::811a381d-d37b-4ce7-9aa7-89f6b66743ae" providerId="AD" clId="Web-{8D26125D-A2CA-4032-8928-3656D1CD8D47}" dt="2020-08-07T21:52:45.863" v="251" actId="1076"/>
          <ac:picMkLst>
            <pc:docMk/>
            <pc:sldMk cId="866469908" sldId="373"/>
            <ac:picMk id="5" creationId="{3F3A6AA0-9FEE-42BA-84F3-A79B0DCFC557}"/>
          </ac:picMkLst>
        </pc:picChg>
        <pc:picChg chg="add mod">
          <ac:chgData name="Vidya Ravi Mohana Reddy" userId="S::reddy.vid@northeastern.edu::811a381d-d37b-4ce7-9aa7-89f6b66743ae" providerId="AD" clId="Web-{8D26125D-A2CA-4032-8928-3656D1CD8D47}" dt="2020-08-07T21:53:21.191" v="257" actId="14100"/>
          <ac:picMkLst>
            <pc:docMk/>
            <pc:sldMk cId="866469908" sldId="373"/>
            <ac:picMk id="7" creationId="{2E7509A6-632B-4717-81A3-BE38DDDD3735}"/>
          </ac:picMkLst>
        </pc:picChg>
        <pc:picChg chg="add mod">
          <ac:chgData name="Vidya Ravi Mohana Reddy" userId="S::reddy.vid@northeastern.edu::811a381d-d37b-4ce7-9aa7-89f6b66743ae" providerId="AD" clId="Web-{8D26125D-A2CA-4032-8928-3656D1CD8D47}" dt="2020-08-07T21:53:25.316" v="258" actId="14100"/>
          <ac:picMkLst>
            <pc:docMk/>
            <pc:sldMk cId="866469908" sldId="373"/>
            <ac:picMk id="9" creationId="{967FE4F3-D011-4EDF-B9E5-CC56BE0B203F}"/>
          </ac:picMkLst>
        </pc:picChg>
        <pc:picChg chg="add mod">
          <ac:chgData name="Vidya Ravi Mohana Reddy" userId="S::reddy.vid@northeastern.edu::811a381d-d37b-4ce7-9aa7-89f6b66743ae" providerId="AD" clId="Web-{8D26125D-A2CA-4032-8928-3656D1CD8D47}" dt="2020-08-07T21:54:19.504" v="265" actId="14100"/>
          <ac:picMkLst>
            <pc:docMk/>
            <pc:sldMk cId="866469908" sldId="373"/>
            <ac:picMk id="10" creationId="{655419F2-D5B3-4580-A22D-18E7B5CAF4AF}"/>
          </ac:picMkLst>
        </pc:picChg>
      </pc:sldChg>
      <pc:sldChg chg="delSp modSp new mod modClrScheme chgLayout">
        <pc:chgData name="Vidya Ravi Mohana Reddy" userId="S::reddy.vid@northeastern.edu::811a381d-d37b-4ce7-9aa7-89f6b66743ae" providerId="AD" clId="Web-{8D26125D-A2CA-4032-8928-3656D1CD8D47}" dt="2020-08-07T21:56:32.848" v="317"/>
        <pc:sldMkLst>
          <pc:docMk/>
          <pc:sldMk cId="3395569156" sldId="374"/>
        </pc:sldMkLst>
        <pc:spChg chg="mod ord">
          <ac:chgData name="Vidya Ravi Mohana Reddy" userId="S::reddy.vid@northeastern.edu::811a381d-d37b-4ce7-9aa7-89f6b66743ae" providerId="AD" clId="Web-{8D26125D-A2CA-4032-8928-3656D1CD8D47}" dt="2020-08-07T21:56:32.848" v="317"/>
          <ac:spMkLst>
            <pc:docMk/>
            <pc:sldMk cId="3395569156" sldId="374"/>
            <ac:spMk id="2" creationId="{CBE59F4A-8368-4D79-B19B-AA847F383DBE}"/>
          </ac:spMkLst>
        </pc:spChg>
        <pc:spChg chg="del">
          <ac:chgData name="Vidya Ravi Mohana Reddy" userId="S::reddy.vid@northeastern.edu::811a381d-d37b-4ce7-9aa7-89f6b66743ae" providerId="AD" clId="Web-{8D26125D-A2CA-4032-8928-3656D1CD8D47}" dt="2020-08-07T21:56:32.848" v="317"/>
          <ac:spMkLst>
            <pc:docMk/>
            <pc:sldMk cId="3395569156" sldId="374"/>
            <ac:spMk id="3" creationId="{73D799BA-39FE-4BAE-AA86-A181D7521EBB}"/>
          </ac:spMkLst>
        </pc:spChg>
      </pc:sldChg>
    </pc:docChg>
  </pc:docChgLst>
  <pc:docChgLst>
    <pc:chgData name="Meghana Kandru" userId="S::kandru.m@northeastern.edu::e4a5508c-f420-4f46-9fdb-2181c124100b" providerId="AD" clId="Web-{BD517BC7-FAF2-4C3D-9F0E-6AECA37DA05D}"/>
    <pc:docChg chg="modSld">
      <pc:chgData name="Meghana Kandru" userId="S::kandru.m@northeastern.edu::e4a5508c-f420-4f46-9fdb-2181c124100b" providerId="AD" clId="Web-{BD517BC7-FAF2-4C3D-9F0E-6AECA37DA05D}" dt="2020-08-08T03:00:19.162" v="16" actId="20577"/>
      <pc:docMkLst>
        <pc:docMk/>
      </pc:docMkLst>
      <pc:sldChg chg="modSp">
        <pc:chgData name="Meghana Kandru" userId="S::kandru.m@northeastern.edu::e4a5508c-f420-4f46-9fdb-2181c124100b" providerId="AD" clId="Web-{BD517BC7-FAF2-4C3D-9F0E-6AECA37DA05D}" dt="2020-08-08T02:58:56.797" v="8" actId="20577"/>
        <pc:sldMkLst>
          <pc:docMk/>
          <pc:sldMk cId="3883448016" sldId="263"/>
        </pc:sldMkLst>
        <pc:spChg chg="mod">
          <ac:chgData name="Meghana Kandru" userId="S::kandru.m@northeastern.edu::e4a5508c-f420-4f46-9fdb-2181c124100b" providerId="AD" clId="Web-{BD517BC7-FAF2-4C3D-9F0E-6AECA37DA05D}" dt="2020-08-08T02:58:56.797" v="8" actId="20577"/>
          <ac:spMkLst>
            <pc:docMk/>
            <pc:sldMk cId="3883448016" sldId="263"/>
            <ac:spMk id="6" creationId="{FC3D93BF-13A6-AE47-A2E7-0FDD1FACED3C}"/>
          </ac:spMkLst>
        </pc:spChg>
      </pc:sldChg>
      <pc:sldChg chg="modSp">
        <pc:chgData name="Meghana Kandru" userId="S::kandru.m@northeastern.edu::e4a5508c-f420-4f46-9fdb-2181c124100b" providerId="AD" clId="Web-{BD517BC7-FAF2-4C3D-9F0E-6AECA37DA05D}" dt="2020-08-08T03:00:17.131" v="14" actId="20577"/>
        <pc:sldMkLst>
          <pc:docMk/>
          <pc:sldMk cId="1489662713" sldId="378"/>
        </pc:sldMkLst>
        <pc:spChg chg="mod">
          <ac:chgData name="Meghana Kandru" userId="S::kandru.m@northeastern.edu::e4a5508c-f420-4f46-9fdb-2181c124100b" providerId="AD" clId="Web-{BD517BC7-FAF2-4C3D-9F0E-6AECA37DA05D}" dt="2020-08-08T03:00:13.255" v="10" actId="20577"/>
          <ac:spMkLst>
            <pc:docMk/>
            <pc:sldMk cId="1489662713" sldId="378"/>
            <ac:spMk id="7" creationId="{8E8FBD2A-992E-4D24-BE9E-86AEC3591FC6}"/>
          </ac:spMkLst>
        </pc:spChg>
        <pc:spChg chg="mod">
          <ac:chgData name="Meghana Kandru" userId="S::kandru.m@northeastern.edu::e4a5508c-f420-4f46-9fdb-2181c124100b" providerId="AD" clId="Web-{BD517BC7-FAF2-4C3D-9F0E-6AECA37DA05D}" dt="2020-08-08T03:00:17.131" v="14" actId="20577"/>
          <ac:spMkLst>
            <pc:docMk/>
            <pc:sldMk cId="1489662713" sldId="378"/>
            <ac:spMk id="8" creationId="{622B8334-9AC3-47FE-9E40-0004A36A7FCA}"/>
          </ac:spMkLst>
        </pc:spChg>
      </pc:sldChg>
    </pc:docChg>
  </pc:docChgLst>
  <pc:docChgLst>
    <pc:chgData name="Ria Agnes Jose" userId="S::jose.r@northeastern.edu::7b4b40d5-f6c9-4987-b65c-2284295abe87" providerId="AD" clId="Web-{A8B55968-7E38-4345-B686-A800459FEBAE}"/>
    <pc:docChg chg="addSld">
      <pc:chgData name="Ria Agnes Jose" userId="S::jose.r@northeastern.edu::7b4b40d5-f6c9-4987-b65c-2284295abe87" providerId="AD" clId="Web-{A8B55968-7E38-4345-B686-A800459FEBAE}" dt="2020-08-07T22:07:23.099" v="1"/>
      <pc:docMkLst>
        <pc:docMk/>
      </pc:docMkLst>
      <pc:sldChg chg="new">
        <pc:chgData name="Ria Agnes Jose" userId="S::jose.r@northeastern.edu::7b4b40d5-f6c9-4987-b65c-2284295abe87" providerId="AD" clId="Web-{A8B55968-7E38-4345-B686-A800459FEBAE}" dt="2020-08-07T22:07:19.895" v="0"/>
        <pc:sldMkLst>
          <pc:docMk/>
          <pc:sldMk cId="2613520986" sldId="375"/>
        </pc:sldMkLst>
      </pc:sldChg>
      <pc:sldChg chg="new">
        <pc:chgData name="Ria Agnes Jose" userId="S::jose.r@northeastern.edu::7b4b40d5-f6c9-4987-b65c-2284295abe87" providerId="AD" clId="Web-{A8B55968-7E38-4345-B686-A800459FEBAE}" dt="2020-08-07T22:07:23.099" v="1"/>
        <pc:sldMkLst>
          <pc:docMk/>
          <pc:sldMk cId="2271565541" sldId="376"/>
        </pc:sldMkLst>
      </pc:sldChg>
    </pc:docChg>
  </pc:docChgLst>
  <pc:docChgLst>
    <pc:chgData name="Vidya Ravi Mohana Reddy" userId="S::reddy.vid@northeastern.edu::811a381d-d37b-4ce7-9aa7-89f6b66743ae" providerId="AD" clId="Web-{6BE5164C-C080-4767-90D0-E506DD58F366}"/>
    <pc:docChg chg="modSld">
      <pc:chgData name="Vidya Ravi Mohana Reddy" userId="S::reddy.vid@northeastern.edu::811a381d-d37b-4ce7-9aa7-89f6b66743ae" providerId="AD" clId="Web-{6BE5164C-C080-4767-90D0-E506DD58F366}" dt="2020-08-07T22:06:44.097" v="96" actId="14100"/>
      <pc:docMkLst>
        <pc:docMk/>
      </pc:docMkLst>
      <pc:sldChg chg="addSp delSp modSp">
        <pc:chgData name="Vidya Ravi Mohana Reddy" userId="S::reddy.vid@northeastern.edu::811a381d-d37b-4ce7-9aa7-89f6b66743ae" providerId="AD" clId="Web-{6BE5164C-C080-4767-90D0-E506DD58F366}" dt="2020-08-07T22:06:44.097" v="96" actId="14100"/>
        <pc:sldMkLst>
          <pc:docMk/>
          <pc:sldMk cId="3395569156" sldId="374"/>
        </pc:sldMkLst>
        <pc:spChg chg="mod">
          <ac:chgData name="Vidya Ravi Mohana Reddy" userId="S::reddy.vid@northeastern.edu::811a381d-d37b-4ce7-9aa7-89f6b66743ae" providerId="AD" clId="Web-{6BE5164C-C080-4767-90D0-E506DD58F366}" dt="2020-08-07T22:04:04.300" v="53" actId="20577"/>
          <ac:spMkLst>
            <pc:docMk/>
            <pc:sldMk cId="3395569156" sldId="374"/>
            <ac:spMk id="2" creationId="{CBE59F4A-8368-4D79-B19B-AA847F383DBE}"/>
          </ac:spMkLst>
        </pc:spChg>
        <pc:spChg chg="add mod">
          <ac:chgData name="Vidya Ravi Mohana Reddy" userId="S::reddy.vid@northeastern.edu::811a381d-d37b-4ce7-9aa7-89f6b66743ae" providerId="AD" clId="Web-{6BE5164C-C080-4767-90D0-E506DD58F366}" dt="2020-08-07T22:03:58.987" v="51" actId="14100"/>
          <ac:spMkLst>
            <pc:docMk/>
            <pc:sldMk cId="3395569156" sldId="374"/>
            <ac:spMk id="6" creationId="{D9B9B445-597C-48AC-822E-5E69C67954B4}"/>
          </ac:spMkLst>
        </pc:spChg>
        <pc:spChg chg="add mod">
          <ac:chgData name="Vidya Ravi Mohana Reddy" userId="S::reddy.vid@northeastern.edu::811a381d-d37b-4ce7-9aa7-89f6b66743ae" providerId="AD" clId="Web-{6BE5164C-C080-4767-90D0-E506DD58F366}" dt="2020-08-07T22:05:45.784" v="81" actId="14100"/>
          <ac:spMkLst>
            <pc:docMk/>
            <pc:sldMk cId="3395569156" sldId="374"/>
            <ac:spMk id="11" creationId="{C105A6CF-2AF8-460D-965E-AE6AC5B8C3E7}"/>
          </ac:spMkLst>
        </pc:spChg>
        <pc:picChg chg="add del mod">
          <ac:chgData name="Vidya Ravi Mohana Reddy" userId="S::reddy.vid@northeastern.edu::811a381d-d37b-4ce7-9aa7-89f6b66743ae" providerId="AD" clId="Web-{6BE5164C-C080-4767-90D0-E506DD58F366}" dt="2020-08-07T22:06:18.597" v="87"/>
          <ac:picMkLst>
            <pc:docMk/>
            <pc:sldMk cId="3395569156" sldId="374"/>
            <ac:picMk id="3" creationId="{F7313FCA-8446-47F6-A9E7-63679E48183B}"/>
          </ac:picMkLst>
        </pc:picChg>
        <pc:picChg chg="add mod">
          <ac:chgData name="Vidya Ravi Mohana Reddy" userId="S::reddy.vid@northeastern.edu::811a381d-d37b-4ce7-9aa7-89f6b66743ae" providerId="AD" clId="Web-{6BE5164C-C080-4767-90D0-E506DD58F366}" dt="2020-08-07T22:04:54.159" v="65" actId="1076"/>
          <ac:picMkLst>
            <pc:docMk/>
            <pc:sldMk cId="3395569156" sldId="374"/>
            <ac:picMk id="5" creationId="{F805285B-CB23-47A7-8C71-08211DA8B1FF}"/>
          </ac:picMkLst>
        </pc:picChg>
        <pc:picChg chg="add mod">
          <ac:chgData name="Vidya Ravi Mohana Reddy" userId="S::reddy.vid@northeastern.edu::811a381d-d37b-4ce7-9aa7-89f6b66743ae" providerId="AD" clId="Web-{6BE5164C-C080-4767-90D0-E506DD58F366}" dt="2020-08-07T22:06:44.097" v="96" actId="14100"/>
          <ac:picMkLst>
            <pc:docMk/>
            <pc:sldMk cId="3395569156" sldId="374"/>
            <ac:picMk id="8" creationId="{9C229A89-68AC-429E-82F9-5CCF7FB46577}"/>
          </ac:picMkLst>
        </pc:picChg>
        <pc:picChg chg="add mod">
          <ac:chgData name="Vidya Ravi Mohana Reddy" userId="S::reddy.vid@northeastern.edu::811a381d-d37b-4ce7-9aa7-89f6b66743ae" providerId="AD" clId="Web-{6BE5164C-C080-4767-90D0-E506DD58F366}" dt="2020-08-07T22:06:00.909" v="86" actId="14100"/>
          <ac:picMkLst>
            <pc:docMk/>
            <pc:sldMk cId="3395569156" sldId="374"/>
            <ac:picMk id="10" creationId="{053A0E02-9443-4BB5-89BD-7574A3B321D0}"/>
          </ac:picMkLst>
        </pc:picChg>
        <pc:picChg chg="add mod">
          <ac:chgData name="Vidya Ravi Mohana Reddy" userId="S::reddy.vid@northeastern.edu::811a381d-d37b-4ce7-9aa7-89f6b66743ae" providerId="AD" clId="Web-{6BE5164C-C080-4767-90D0-E506DD58F366}" dt="2020-08-07T22:06:39.628" v="95" actId="1076"/>
          <ac:picMkLst>
            <pc:docMk/>
            <pc:sldMk cId="3395569156" sldId="374"/>
            <ac:picMk id="13" creationId="{EBEA5806-B209-480C-9712-6F2A2E9F852F}"/>
          </ac:picMkLst>
        </pc:picChg>
      </pc:sldChg>
    </pc:docChg>
  </pc:docChgLst>
  <pc:docChgLst>
    <pc:chgData name="Meghana Kandru" userId="S::kandru.m@northeastern.edu::e4a5508c-f420-4f46-9fdb-2181c124100b" providerId="AD" clId="Web-{82825672-DF71-48FB-8B6D-F5B298FA868E}"/>
    <pc:docChg chg="addSld delSld">
      <pc:chgData name="Meghana Kandru" userId="S::kandru.m@northeastern.edu::e4a5508c-f420-4f46-9fdb-2181c124100b" providerId="AD" clId="Web-{82825672-DF71-48FB-8B6D-F5B298FA868E}" dt="2020-08-07T19:38:31.422" v="4"/>
      <pc:docMkLst>
        <pc:docMk/>
      </pc:docMkLst>
      <pc:sldChg chg="del">
        <pc:chgData name="Meghana Kandru" userId="S::kandru.m@northeastern.edu::e4a5508c-f420-4f46-9fdb-2181c124100b" providerId="AD" clId="Web-{82825672-DF71-48FB-8B6D-F5B298FA868E}" dt="2020-08-07T19:36:55.249" v="0"/>
        <pc:sldMkLst>
          <pc:docMk/>
          <pc:sldMk cId="2638474501" sldId="366"/>
        </pc:sldMkLst>
      </pc:sldChg>
      <pc:sldChg chg="add del">
        <pc:chgData name="Meghana Kandru" userId="S::kandru.m@northeastern.edu::e4a5508c-f420-4f46-9fdb-2181c124100b" providerId="AD" clId="Web-{82825672-DF71-48FB-8B6D-F5B298FA868E}" dt="2020-08-07T19:38:26.844" v="3"/>
        <pc:sldMkLst>
          <pc:docMk/>
          <pc:sldMk cId="4254230710" sldId="367"/>
        </pc:sldMkLst>
      </pc:sldChg>
      <pc:sldChg chg="del">
        <pc:chgData name="Meghana Kandru" userId="S::kandru.m@northeastern.edu::e4a5508c-f420-4f46-9fdb-2181c124100b" providerId="AD" clId="Web-{82825672-DF71-48FB-8B6D-F5B298FA868E}" dt="2020-08-07T19:38:31.422" v="4"/>
        <pc:sldMkLst>
          <pc:docMk/>
          <pc:sldMk cId="245202862" sldId="368"/>
        </pc:sldMkLst>
      </pc:sldChg>
    </pc:docChg>
  </pc:docChgLst>
  <pc:docChgLst>
    <pc:chgData name="Vidya Ravi Mohana Reddy" userId="S::reddy.vid@northeastern.edu::811a381d-d37b-4ce7-9aa7-89f6b66743ae" providerId="AD" clId="Web-{89D991ED-278F-4E29-B26C-4A1E88091DB5}"/>
    <pc:docChg chg="addSld modSld">
      <pc:chgData name="Vidya Ravi Mohana Reddy" userId="S::reddy.vid@northeastern.edu::811a381d-d37b-4ce7-9aa7-89f6b66743ae" providerId="AD" clId="Web-{89D991ED-278F-4E29-B26C-4A1E88091DB5}" dt="2020-08-06T23:18:19.181" v="37" actId="14100"/>
      <pc:docMkLst>
        <pc:docMk/>
      </pc:docMkLst>
      <pc:sldChg chg="addSp delSp modSp">
        <pc:chgData name="Vidya Ravi Mohana Reddy" userId="S::reddy.vid@northeastern.edu::811a381d-d37b-4ce7-9aa7-89f6b66743ae" providerId="AD" clId="Web-{89D991ED-278F-4E29-B26C-4A1E88091DB5}" dt="2020-08-06T23:15:30.654" v="10" actId="14100"/>
        <pc:sldMkLst>
          <pc:docMk/>
          <pc:sldMk cId="777909031" sldId="361"/>
        </pc:sldMkLst>
        <pc:spChg chg="mod">
          <ac:chgData name="Vidya Ravi Mohana Reddy" userId="S::reddy.vid@northeastern.edu::811a381d-d37b-4ce7-9aa7-89f6b66743ae" providerId="AD" clId="Web-{89D991ED-278F-4E29-B26C-4A1E88091DB5}" dt="2020-08-06T23:13:18.911" v="1" actId="14100"/>
          <ac:spMkLst>
            <pc:docMk/>
            <pc:sldMk cId="777909031" sldId="361"/>
            <ac:spMk id="2" creationId="{7FFBDF2E-CC69-664B-95C8-A70665DAC98C}"/>
          </ac:spMkLst>
        </pc:spChg>
        <pc:spChg chg="add del mod">
          <ac:chgData name="Vidya Ravi Mohana Reddy" userId="S::reddy.vid@northeastern.edu::811a381d-d37b-4ce7-9aa7-89f6b66743ae" providerId="AD" clId="Web-{89D991ED-278F-4E29-B26C-4A1E88091DB5}" dt="2020-08-06T23:15:12.747" v="6"/>
          <ac:spMkLst>
            <pc:docMk/>
            <pc:sldMk cId="777909031" sldId="361"/>
            <ac:spMk id="3" creationId="{4145EEE8-010A-044B-9539-6B7E91BE3E25}"/>
          </ac:spMkLst>
        </pc:spChg>
        <pc:graphicFrameChg chg="add del mod ord modGraphic">
          <ac:chgData name="Vidya Ravi Mohana Reddy" userId="S::reddy.vid@northeastern.edu::811a381d-d37b-4ce7-9aa7-89f6b66743ae" providerId="AD" clId="Web-{89D991ED-278F-4E29-B26C-4A1E88091DB5}" dt="2020-08-06T23:14:36.213" v="5"/>
          <ac:graphicFrameMkLst>
            <pc:docMk/>
            <pc:sldMk cId="777909031" sldId="361"/>
            <ac:graphicFrameMk id="5" creationId="{CAFC0CD9-9E63-439B-8ED8-1E2C1F44A54E}"/>
          </ac:graphicFrameMkLst>
        </pc:graphicFrameChg>
        <pc:picChg chg="add del mod ord">
          <ac:chgData name="Vidya Ravi Mohana Reddy" userId="S::reddy.vid@northeastern.edu::811a381d-d37b-4ce7-9aa7-89f6b66743ae" providerId="AD" clId="Web-{89D991ED-278F-4E29-B26C-4A1E88091DB5}" dt="2020-08-06T23:14:32.072" v="3"/>
          <ac:picMkLst>
            <pc:docMk/>
            <pc:sldMk cId="777909031" sldId="361"/>
            <ac:picMk id="4" creationId="{6BCFBB85-EB80-4CDD-9D5A-F71C1D008443}"/>
          </ac:picMkLst>
        </pc:picChg>
        <pc:picChg chg="add mod ord">
          <ac:chgData name="Vidya Ravi Mohana Reddy" userId="S::reddy.vid@northeastern.edu::811a381d-d37b-4ce7-9aa7-89f6b66743ae" providerId="AD" clId="Web-{89D991ED-278F-4E29-B26C-4A1E88091DB5}" dt="2020-08-06T23:15:30.654" v="10" actId="14100"/>
          <ac:picMkLst>
            <pc:docMk/>
            <pc:sldMk cId="777909031" sldId="361"/>
            <ac:picMk id="12" creationId="{77D9143D-D4EC-43EC-9EA1-95976F73C48E}"/>
          </ac:picMkLst>
        </pc:picChg>
      </pc:sldChg>
      <pc:sldChg chg="modSp add replId">
        <pc:chgData name="Vidya Ravi Mohana Reddy" userId="S::reddy.vid@northeastern.edu::811a381d-d37b-4ce7-9aa7-89f6b66743ae" providerId="AD" clId="Web-{89D991ED-278F-4E29-B26C-4A1E88091DB5}" dt="2020-08-06T23:18:19.181" v="37" actId="14100"/>
        <pc:sldMkLst>
          <pc:docMk/>
          <pc:sldMk cId="446271339" sldId="365"/>
        </pc:sldMkLst>
        <pc:spChg chg="mod">
          <ac:chgData name="Vidya Ravi Mohana Reddy" userId="S::reddy.vid@northeastern.edu::811a381d-d37b-4ce7-9aa7-89f6b66743ae" providerId="AD" clId="Web-{89D991ED-278F-4E29-B26C-4A1E88091DB5}" dt="2020-08-06T23:18:07.368" v="35" actId="20577"/>
          <ac:spMkLst>
            <pc:docMk/>
            <pc:sldMk cId="446271339" sldId="365"/>
            <ac:spMk id="7" creationId="{00000000-0000-0000-0000-000000000000}"/>
          </ac:spMkLst>
        </pc:spChg>
        <pc:spChg chg="mod">
          <ac:chgData name="Vidya Ravi Mohana Reddy" userId="S::reddy.vid@northeastern.edu::811a381d-d37b-4ce7-9aa7-89f6b66743ae" providerId="AD" clId="Web-{89D991ED-278F-4E29-B26C-4A1E88091DB5}" dt="2020-08-06T23:18:19.181" v="37" actId="14100"/>
          <ac:spMkLst>
            <pc:docMk/>
            <pc:sldMk cId="446271339" sldId="365"/>
            <ac:spMk id="9" creationId="{00000000-0000-0000-0000-000000000000}"/>
          </ac:spMkLst>
        </pc:spChg>
      </pc:sldChg>
    </pc:docChg>
  </pc:docChgLst>
  <pc:docChgLst>
    <pc:chgData name="Ria Agnes Jose" userId="S::jose.r@northeastern.edu::7b4b40d5-f6c9-4987-b65c-2284295abe87" providerId="AD" clId="Web-{4AB921D5-CE31-4B65-B6BC-AABAB9A47168}"/>
    <pc:docChg chg="modSld">
      <pc:chgData name="Ria Agnes Jose" userId="S::jose.r@northeastern.edu::7b4b40d5-f6c9-4987-b65c-2284295abe87" providerId="AD" clId="Web-{4AB921D5-CE31-4B65-B6BC-AABAB9A47168}" dt="2020-08-06T22:53:02.197" v="4" actId="1076"/>
      <pc:docMkLst>
        <pc:docMk/>
      </pc:docMkLst>
      <pc:sldChg chg="modSp">
        <pc:chgData name="Ria Agnes Jose" userId="S::jose.r@northeastern.edu::7b4b40d5-f6c9-4987-b65c-2284295abe87" providerId="AD" clId="Web-{4AB921D5-CE31-4B65-B6BC-AABAB9A47168}" dt="2020-08-06T22:53:02.197" v="4" actId="1076"/>
        <pc:sldMkLst>
          <pc:docMk/>
          <pc:sldMk cId="3883448016" sldId="263"/>
        </pc:sldMkLst>
        <pc:spChg chg="mod">
          <ac:chgData name="Ria Agnes Jose" userId="S::jose.r@northeastern.edu::7b4b40d5-f6c9-4987-b65c-2284295abe87" providerId="AD" clId="Web-{4AB921D5-CE31-4B65-B6BC-AABAB9A47168}" dt="2020-08-06T22:52:57.009" v="1" actId="20577"/>
          <ac:spMkLst>
            <pc:docMk/>
            <pc:sldMk cId="3883448016" sldId="263"/>
            <ac:spMk id="3" creationId="{00000000-0000-0000-0000-000000000000}"/>
          </ac:spMkLst>
        </pc:spChg>
        <pc:spChg chg="mod">
          <ac:chgData name="Ria Agnes Jose" userId="S::jose.r@northeastern.edu::7b4b40d5-f6c9-4987-b65c-2284295abe87" providerId="AD" clId="Web-{4AB921D5-CE31-4B65-B6BC-AABAB9A47168}" dt="2020-08-06T22:53:02.197" v="4" actId="1076"/>
          <ac:spMkLst>
            <pc:docMk/>
            <pc:sldMk cId="3883448016" sldId="263"/>
            <ac:spMk id="6" creationId="{FC3D93BF-13A6-AE47-A2E7-0FDD1FACED3C}"/>
          </ac:spMkLst>
        </pc:spChg>
      </pc:sldChg>
    </pc:docChg>
  </pc:docChgLst>
  <pc:docChgLst>
    <pc:chgData name="Vidya Ravi Mohana Reddy" userId="S::reddy.vid@northeastern.edu::811a381d-d37b-4ce7-9aa7-89f6b66743ae" providerId="AD" clId="Web-{848EF42A-3A3A-4B80-8D3F-606C75EC75C4}"/>
    <pc:docChg chg="addSld delSld modSld">
      <pc:chgData name="Vidya Ravi Mohana Reddy" userId="S::reddy.vid@northeastern.edu::811a381d-d37b-4ce7-9aa7-89f6b66743ae" providerId="AD" clId="Web-{848EF42A-3A3A-4B80-8D3F-606C75EC75C4}" dt="2020-08-07T22:59:28.288" v="545"/>
      <pc:docMkLst>
        <pc:docMk/>
      </pc:docMkLst>
      <pc:sldChg chg="modSp">
        <pc:chgData name="Vidya Ravi Mohana Reddy" userId="S::reddy.vid@northeastern.edu::811a381d-d37b-4ce7-9aa7-89f6b66743ae" providerId="AD" clId="Web-{848EF42A-3A3A-4B80-8D3F-606C75EC75C4}" dt="2020-08-07T22:52:53.899" v="543" actId="14100"/>
        <pc:sldMkLst>
          <pc:docMk/>
          <pc:sldMk cId="3883448016" sldId="263"/>
        </pc:sldMkLst>
        <pc:spChg chg="mod">
          <ac:chgData name="Vidya Ravi Mohana Reddy" userId="S::reddy.vid@northeastern.edu::811a381d-d37b-4ce7-9aa7-89f6b66743ae" providerId="AD" clId="Web-{848EF42A-3A3A-4B80-8D3F-606C75EC75C4}" dt="2020-08-07T22:52:53.899" v="543" actId="14100"/>
          <ac:spMkLst>
            <pc:docMk/>
            <pc:sldMk cId="3883448016" sldId="263"/>
            <ac:spMk id="2" creationId="{00000000-0000-0000-0000-000000000000}"/>
          </ac:spMkLst>
        </pc:spChg>
      </pc:sldChg>
      <pc:sldChg chg="del">
        <pc:chgData name="Vidya Ravi Mohana Reddy" userId="S::reddy.vid@northeastern.edu::811a381d-d37b-4ce7-9aa7-89f6b66743ae" providerId="AD" clId="Web-{848EF42A-3A3A-4B80-8D3F-606C75EC75C4}" dt="2020-08-07T22:34:17.920" v="76"/>
        <pc:sldMkLst>
          <pc:docMk/>
          <pc:sldMk cId="1742721399" sldId="359"/>
        </pc:sldMkLst>
      </pc:sldChg>
      <pc:sldChg chg="modSp">
        <pc:chgData name="Vidya Ravi Mohana Reddy" userId="S::reddy.vid@northeastern.edu::811a381d-d37b-4ce7-9aa7-89f6b66743ae" providerId="AD" clId="Web-{848EF42A-3A3A-4B80-8D3F-606C75EC75C4}" dt="2020-08-07T22:32:46.483" v="75" actId="14100"/>
        <pc:sldMkLst>
          <pc:docMk/>
          <pc:sldMk cId="446271339" sldId="365"/>
        </pc:sldMkLst>
        <pc:spChg chg="mod">
          <ac:chgData name="Vidya Ravi Mohana Reddy" userId="S::reddy.vid@northeastern.edu::811a381d-d37b-4ce7-9aa7-89f6b66743ae" providerId="AD" clId="Web-{848EF42A-3A3A-4B80-8D3F-606C75EC75C4}" dt="2020-08-07T22:32:46.483" v="75" actId="14100"/>
          <ac:spMkLst>
            <pc:docMk/>
            <pc:sldMk cId="446271339" sldId="365"/>
            <ac:spMk id="4" creationId="{00000000-0000-0000-0000-000000000000}"/>
          </ac:spMkLst>
        </pc:spChg>
      </pc:sldChg>
      <pc:sldChg chg="modSp addCm delCm">
        <pc:chgData name="Vidya Ravi Mohana Reddy" userId="S::reddy.vid@northeastern.edu::811a381d-d37b-4ce7-9aa7-89f6b66743ae" providerId="AD" clId="Web-{848EF42A-3A3A-4B80-8D3F-606C75EC75C4}" dt="2020-08-07T22:59:28.288" v="545"/>
        <pc:sldMkLst>
          <pc:docMk/>
          <pc:sldMk cId="1727806814" sldId="369"/>
        </pc:sldMkLst>
        <pc:spChg chg="mod">
          <ac:chgData name="Vidya Ravi Mohana Reddy" userId="S::reddy.vid@northeastern.edu::811a381d-d37b-4ce7-9aa7-89f6b66743ae" providerId="AD" clId="Web-{848EF42A-3A3A-4B80-8D3F-606C75EC75C4}" dt="2020-08-07T22:34:58.154" v="82" actId="14100"/>
          <ac:spMkLst>
            <pc:docMk/>
            <pc:sldMk cId="1727806814" sldId="369"/>
            <ac:spMk id="2" creationId="{71DE49A4-80CF-45F7-8383-42BC4F8EB2D6}"/>
          </ac:spMkLst>
        </pc:spChg>
      </pc:sldChg>
      <pc:sldChg chg="modSp">
        <pc:chgData name="Vidya Ravi Mohana Reddy" userId="S::reddy.vid@northeastern.edu::811a381d-d37b-4ce7-9aa7-89f6b66743ae" providerId="AD" clId="Web-{848EF42A-3A3A-4B80-8D3F-606C75EC75C4}" dt="2020-08-07T22:49:30.635" v="530" actId="20577"/>
        <pc:sldMkLst>
          <pc:docMk/>
          <pc:sldMk cId="337869789" sldId="371"/>
        </pc:sldMkLst>
        <pc:spChg chg="mod">
          <ac:chgData name="Vidya Ravi Mohana Reddy" userId="S::reddy.vid@northeastern.edu::811a381d-d37b-4ce7-9aa7-89f6b66743ae" providerId="AD" clId="Web-{848EF42A-3A3A-4B80-8D3F-606C75EC75C4}" dt="2020-08-07T22:49:30.635" v="530" actId="20577"/>
          <ac:spMkLst>
            <pc:docMk/>
            <pc:sldMk cId="337869789" sldId="371"/>
            <ac:spMk id="2" creationId="{68791036-B32D-4D21-9A93-5F8D13426258}"/>
          </ac:spMkLst>
        </pc:spChg>
        <pc:spChg chg="mod">
          <ac:chgData name="Vidya Ravi Mohana Reddy" userId="S::reddy.vid@northeastern.edu::811a381d-d37b-4ce7-9aa7-89f6b66743ae" providerId="AD" clId="Web-{848EF42A-3A3A-4B80-8D3F-606C75EC75C4}" dt="2020-08-07T22:46:31.901" v="502" actId="1076"/>
          <ac:spMkLst>
            <pc:docMk/>
            <pc:sldMk cId="337869789" sldId="371"/>
            <ac:spMk id="7" creationId="{D0F2A1B0-BD90-4025-AE74-6EBFDA4E7CB9}"/>
          </ac:spMkLst>
        </pc:spChg>
      </pc:sldChg>
      <pc:sldChg chg="addSp delSp modSp">
        <pc:chgData name="Vidya Ravi Mohana Reddy" userId="S::reddy.vid@northeastern.edu::811a381d-d37b-4ce7-9aa7-89f6b66743ae" providerId="AD" clId="Web-{848EF42A-3A3A-4B80-8D3F-606C75EC75C4}" dt="2020-08-07T22:49:14.869" v="524" actId="20577"/>
        <pc:sldMkLst>
          <pc:docMk/>
          <pc:sldMk cId="1210288464" sldId="372"/>
        </pc:sldMkLst>
        <pc:spChg chg="mod">
          <ac:chgData name="Vidya Ravi Mohana Reddy" userId="S::reddy.vid@northeastern.edu::811a381d-d37b-4ce7-9aa7-89f6b66743ae" providerId="AD" clId="Web-{848EF42A-3A3A-4B80-8D3F-606C75EC75C4}" dt="2020-08-07T22:49:14.869" v="524" actId="20577"/>
          <ac:spMkLst>
            <pc:docMk/>
            <pc:sldMk cId="1210288464" sldId="372"/>
            <ac:spMk id="2" creationId="{F6C77F54-C9B3-4406-B70A-4957C0CC255B}"/>
          </ac:spMkLst>
        </pc:spChg>
        <pc:spChg chg="mod">
          <ac:chgData name="Vidya Ravi Mohana Reddy" userId="S::reddy.vid@northeastern.edu::811a381d-d37b-4ce7-9aa7-89f6b66743ae" providerId="AD" clId="Web-{848EF42A-3A3A-4B80-8D3F-606C75EC75C4}" dt="2020-08-07T22:46:41.401" v="512" actId="14100"/>
          <ac:spMkLst>
            <pc:docMk/>
            <pc:sldMk cId="1210288464" sldId="372"/>
            <ac:spMk id="3" creationId="{A6C6AEB5-08FC-4BA2-AA1E-F7CBA76E64F8}"/>
          </ac:spMkLst>
        </pc:spChg>
        <pc:spChg chg="del mod">
          <ac:chgData name="Vidya Ravi Mohana Reddy" userId="S::reddy.vid@northeastern.edu::811a381d-d37b-4ce7-9aa7-89f6b66743ae" providerId="AD" clId="Web-{848EF42A-3A3A-4B80-8D3F-606C75EC75C4}" dt="2020-08-07T22:40:22.700" v="222"/>
          <ac:spMkLst>
            <pc:docMk/>
            <pc:sldMk cId="1210288464" sldId="372"/>
            <ac:spMk id="5" creationId="{99F33FA0-8602-43F8-BE93-FE54C4161E71}"/>
          </ac:spMkLst>
        </pc:spChg>
        <pc:spChg chg="del">
          <ac:chgData name="Vidya Ravi Mohana Reddy" userId="S::reddy.vid@northeastern.edu::811a381d-d37b-4ce7-9aa7-89f6b66743ae" providerId="AD" clId="Web-{848EF42A-3A3A-4B80-8D3F-606C75EC75C4}" dt="2020-08-07T22:40:24.559" v="223"/>
          <ac:spMkLst>
            <pc:docMk/>
            <pc:sldMk cId="1210288464" sldId="372"/>
            <ac:spMk id="7" creationId="{76528741-497C-4EAC-B915-CF24356CBD3B}"/>
          </ac:spMkLst>
        </pc:spChg>
        <pc:spChg chg="del">
          <ac:chgData name="Vidya Ravi Mohana Reddy" userId="S::reddy.vid@northeastern.edu::811a381d-d37b-4ce7-9aa7-89f6b66743ae" providerId="AD" clId="Web-{848EF42A-3A3A-4B80-8D3F-606C75EC75C4}" dt="2020-08-07T22:40:26.965" v="224"/>
          <ac:spMkLst>
            <pc:docMk/>
            <pc:sldMk cId="1210288464" sldId="372"/>
            <ac:spMk id="9" creationId="{B78AFAAD-FF9A-4462-8B63-C579D46BF4F2}"/>
          </ac:spMkLst>
        </pc:spChg>
        <pc:spChg chg="del">
          <ac:chgData name="Vidya Ravi Mohana Reddy" userId="S::reddy.vid@northeastern.edu::811a381d-d37b-4ce7-9aa7-89f6b66743ae" providerId="AD" clId="Web-{848EF42A-3A3A-4B80-8D3F-606C75EC75C4}" dt="2020-08-07T22:40:34.293" v="229"/>
          <ac:spMkLst>
            <pc:docMk/>
            <pc:sldMk cId="1210288464" sldId="372"/>
            <ac:spMk id="10" creationId="{31C6CB8D-9F13-4F18-AB51-67E0797FCD05}"/>
          </ac:spMkLst>
        </pc:spChg>
        <pc:spChg chg="del mod">
          <ac:chgData name="Vidya Ravi Mohana Reddy" userId="S::reddy.vid@northeastern.edu::811a381d-d37b-4ce7-9aa7-89f6b66743ae" providerId="AD" clId="Web-{848EF42A-3A3A-4B80-8D3F-606C75EC75C4}" dt="2020-08-07T22:40:32.262" v="228"/>
          <ac:spMkLst>
            <pc:docMk/>
            <pc:sldMk cId="1210288464" sldId="372"/>
            <ac:spMk id="11" creationId="{DD825745-C3BC-4C90-866D-22F8B5A1D2F0}"/>
          </ac:spMkLst>
        </pc:spChg>
        <pc:spChg chg="del mod">
          <ac:chgData name="Vidya Ravi Mohana Reddy" userId="S::reddy.vid@northeastern.edu::811a381d-d37b-4ce7-9aa7-89f6b66743ae" providerId="AD" clId="Web-{848EF42A-3A3A-4B80-8D3F-606C75EC75C4}" dt="2020-08-07T22:40:37.590" v="233"/>
          <ac:spMkLst>
            <pc:docMk/>
            <pc:sldMk cId="1210288464" sldId="372"/>
            <ac:spMk id="12" creationId="{32BE668C-A06C-4A8D-A7C6-89EEF739CA83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1:16.168" v="279" actId="20577"/>
          <ac:spMkLst>
            <pc:docMk/>
            <pc:sldMk cId="1210288464" sldId="372"/>
            <ac:spMk id="13" creationId="{13727B1B-F168-4EC1-AB0D-8EDD91CD4535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1:28.121" v="294" actId="20577"/>
          <ac:spMkLst>
            <pc:docMk/>
            <pc:sldMk cId="1210288464" sldId="372"/>
            <ac:spMk id="14" creationId="{F4E4EE83-EFB9-4D38-AD4C-AD1415BF69A1}"/>
          </ac:spMkLst>
        </pc:spChg>
        <pc:picChg chg="del mod">
          <ac:chgData name="Vidya Ravi Mohana Reddy" userId="S::reddy.vid@northeastern.edu::811a381d-d37b-4ce7-9aa7-89f6b66743ae" providerId="AD" clId="Web-{848EF42A-3A3A-4B80-8D3F-606C75EC75C4}" dt="2020-08-07T22:41:01.762" v="236"/>
          <ac:picMkLst>
            <pc:docMk/>
            <pc:sldMk cId="1210288464" sldId="372"/>
            <ac:picMk id="6" creationId="{DE750AA2-777C-4BB3-B21E-F30B544AC20E}"/>
          </ac:picMkLst>
        </pc:picChg>
        <pc:picChg chg="del">
          <ac:chgData name="Vidya Ravi Mohana Reddy" userId="S::reddy.vid@northeastern.edu::811a381d-d37b-4ce7-9aa7-89f6b66743ae" providerId="AD" clId="Web-{848EF42A-3A3A-4B80-8D3F-606C75EC75C4}" dt="2020-08-07T22:40:39.574" v="234"/>
          <ac:picMkLst>
            <pc:docMk/>
            <pc:sldMk cId="1210288464" sldId="372"/>
            <ac:picMk id="8" creationId="{1CCEA121-5999-419C-A3AC-50560186EC90}"/>
          </ac:picMkLst>
        </pc:picChg>
        <pc:picChg chg="del">
          <ac:chgData name="Vidya Ravi Mohana Reddy" userId="S::reddy.vid@northeastern.edu::811a381d-d37b-4ce7-9aa7-89f6b66743ae" providerId="AD" clId="Web-{848EF42A-3A3A-4B80-8D3F-606C75EC75C4}" dt="2020-08-07T22:47:57.119" v="522"/>
          <ac:picMkLst>
            <pc:docMk/>
            <pc:sldMk cId="1210288464" sldId="372"/>
            <ac:picMk id="16" creationId="{6BEE4892-D80F-45FB-A463-5A0DC94457F7}"/>
          </ac:picMkLst>
        </pc:picChg>
      </pc:sldChg>
      <pc:sldChg chg="modSp">
        <pc:chgData name="Vidya Ravi Mohana Reddy" userId="S::reddy.vid@northeastern.edu::811a381d-d37b-4ce7-9aa7-89f6b66743ae" providerId="AD" clId="Web-{848EF42A-3A3A-4B80-8D3F-606C75EC75C4}" dt="2020-08-07T22:49:35.400" v="533" actId="20577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848EF42A-3A3A-4B80-8D3F-606C75EC75C4}" dt="2020-08-07T22:49:35.400" v="533" actId="20577"/>
          <ac:spMkLst>
            <pc:docMk/>
            <pc:sldMk cId="866469908" sldId="373"/>
            <ac:spMk id="2" creationId="{9A849CFA-1F77-4816-9C21-9AFE07AF925D}"/>
          </ac:spMkLst>
        </pc:spChg>
        <pc:spChg chg="mod">
          <ac:chgData name="Vidya Ravi Mohana Reddy" userId="S::reddy.vid@northeastern.edu::811a381d-d37b-4ce7-9aa7-89f6b66743ae" providerId="AD" clId="Web-{848EF42A-3A3A-4B80-8D3F-606C75EC75C4}" dt="2020-08-07T22:48:07.791" v="523" actId="14100"/>
          <ac:spMkLst>
            <pc:docMk/>
            <pc:sldMk cId="866469908" sldId="373"/>
            <ac:spMk id="3" creationId="{34EB4FA8-74A1-488E-9E33-05D0104DF4E6}"/>
          </ac:spMkLst>
        </pc:spChg>
      </pc:sldChg>
      <pc:sldChg chg="addSp delSp modSp">
        <pc:chgData name="Vidya Ravi Mohana Reddy" userId="S::reddy.vid@northeastern.edu::811a381d-d37b-4ce7-9aa7-89f6b66743ae" providerId="AD" clId="Web-{848EF42A-3A3A-4B80-8D3F-606C75EC75C4}" dt="2020-08-07T22:50:01.056" v="542" actId="14100"/>
        <pc:sldMkLst>
          <pc:docMk/>
          <pc:sldMk cId="1653885235" sldId="376"/>
        </pc:sldMkLst>
        <pc:spChg chg="mod">
          <ac:chgData name="Vidya Ravi Mohana Reddy" userId="S::reddy.vid@northeastern.edu::811a381d-d37b-4ce7-9aa7-89f6b66743ae" providerId="AD" clId="Web-{848EF42A-3A3A-4B80-8D3F-606C75EC75C4}" dt="2020-08-07T22:49:42.838" v="537" actId="20577"/>
          <ac:spMkLst>
            <pc:docMk/>
            <pc:sldMk cId="1653885235" sldId="376"/>
            <ac:spMk id="11" creationId="{1017F8C8-C523-4844-BB9D-ACF96A9A0E5C}"/>
          </ac:spMkLst>
        </pc:spChg>
        <pc:picChg chg="add del mod">
          <ac:chgData name="Vidya Ravi Mohana Reddy" userId="S::reddy.vid@northeastern.edu::811a381d-d37b-4ce7-9aa7-89f6b66743ae" providerId="AD" clId="Web-{848EF42A-3A3A-4B80-8D3F-606C75EC75C4}" dt="2020-08-07T22:50:01.056" v="542" actId="14100"/>
          <ac:picMkLst>
            <pc:docMk/>
            <pc:sldMk cId="1653885235" sldId="376"/>
            <ac:picMk id="2" creationId="{9D00DF50-F29F-4499-9A2E-1152D8FA754C}"/>
          </ac:picMkLst>
        </pc:picChg>
        <pc:picChg chg="mod">
          <ac:chgData name="Vidya Ravi Mohana Reddy" userId="S::reddy.vid@northeastern.edu::811a381d-d37b-4ce7-9aa7-89f6b66743ae" providerId="AD" clId="Web-{848EF42A-3A3A-4B80-8D3F-606C75EC75C4}" dt="2020-08-07T22:49:56.791" v="541" actId="14100"/>
          <ac:picMkLst>
            <pc:docMk/>
            <pc:sldMk cId="1653885235" sldId="376"/>
            <ac:picMk id="8" creationId="{BD1B8E94-007E-4647-B2D3-C5C7F1B9D78B}"/>
          </ac:picMkLst>
        </pc:picChg>
      </pc:sldChg>
      <pc:sldChg chg="addSp modSp">
        <pc:chgData name="Vidya Ravi Mohana Reddy" userId="S::reddy.vid@northeastern.edu::811a381d-d37b-4ce7-9aa7-89f6b66743ae" providerId="AD" clId="Web-{848EF42A-3A3A-4B80-8D3F-606C75EC75C4}" dt="2020-08-07T22:27:52.765" v="56" actId="14100"/>
        <pc:sldMkLst>
          <pc:docMk/>
          <pc:sldMk cId="1489662713" sldId="378"/>
        </pc:sldMkLst>
        <pc:spChg chg="add mod">
          <ac:chgData name="Vidya Ravi Mohana Reddy" userId="S::reddy.vid@northeastern.edu::811a381d-d37b-4ce7-9aa7-89f6b66743ae" providerId="AD" clId="Web-{848EF42A-3A3A-4B80-8D3F-606C75EC75C4}" dt="2020-08-07T22:26:41.516" v="45" actId="14100"/>
          <ac:spMkLst>
            <pc:docMk/>
            <pc:sldMk cId="1489662713" sldId="378"/>
            <ac:spMk id="7" creationId="{8E8FBD2A-992E-4D24-BE9E-86AEC3591FC6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27:52.765" v="56" actId="14100"/>
          <ac:spMkLst>
            <pc:docMk/>
            <pc:sldMk cId="1489662713" sldId="378"/>
            <ac:spMk id="8" creationId="{622B8334-9AC3-47FE-9E40-0004A36A7FCA}"/>
          </ac:spMkLst>
        </pc:spChg>
        <pc:picChg chg="mod">
          <ac:chgData name="Vidya Ravi Mohana Reddy" userId="S::reddy.vid@northeastern.edu::811a381d-d37b-4ce7-9aa7-89f6b66743ae" providerId="AD" clId="Web-{848EF42A-3A3A-4B80-8D3F-606C75EC75C4}" dt="2020-08-07T22:27:39.219" v="54" actId="14100"/>
          <ac:picMkLst>
            <pc:docMk/>
            <pc:sldMk cId="1489662713" sldId="378"/>
            <ac:picMk id="3" creationId="{9AF95AC3-71F7-44A1-9B46-BDD1A59AADB1}"/>
          </ac:picMkLst>
        </pc:picChg>
        <pc:picChg chg="mod">
          <ac:chgData name="Vidya Ravi Mohana Reddy" userId="S::reddy.vid@northeastern.edu::811a381d-d37b-4ce7-9aa7-89f6b66743ae" providerId="AD" clId="Web-{848EF42A-3A3A-4B80-8D3F-606C75EC75C4}" dt="2020-08-07T22:27:27.250" v="51" actId="14100"/>
          <ac:picMkLst>
            <pc:docMk/>
            <pc:sldMk cId="1489662713" sldId="378"/>
            <ac:picMk id="4" creationId="{A108B4DA-3300-4774-ACA3-5807D0CE779C}"/>
          </ac:picMkLst>
        </pc:picChg>
        <pc:picChg chg="mod">
          <ac:chgData name="Vidya Ravi Mohana Reddy" userId="S::reddy.vid@northeastern.edu::811a381d-d37b-4ce7-9aa7-89f6b66743ae" providerId="AD" clId="Web-{848EF42A-3A3A-4B80-8D3F-606C75EC75C4}" dt="2020-08-07T22:27:30.765" v="52" actId="14100"/>
          <ac:picMkLst>
            <pc:docMk/>
            <pc:sldMk cId="1489662713" sldId="378"/>
            <ac:picMk id="5" creationId="{C88C0F57-73E4-44BC-9C5C-3EEFCA3B7531}"/>
          </ac:picMkLst>
        </pc:picChg>
        <pc:picChg chg="mod">
          <ac:chgData name="Vidya Ravi Mohana Reddy" userId="S::reddy.vid@northeastern.edu::811a381d-d37b-4ce7-9aa7-89f6b66743ae" providerId="AD" clId="Web-{848EF42A-3A3A-4B80-8D3F-606C75EC75C4}" dt="2020-08-07T22:27:46.187" v="55" actId="14100"/>
          <ac:picMkLst>
            <pc:docMk/>
            <pc:sldMk cId="1489662713" sldId="378"/>
            <ac:picMk id="6" creationId="{841D1A87-CC1D-44E4-866D-D082745905D1}"/>
          </ac:picMkLst>
        </pc:picChg>
      </pc:sldChg>
      <pc:sldChg chg="addSp delSp modSp new">
        <pc:chgData name="Vidya Ravi Mohana Reddy" userId="S::reddy.vid@northeastern.edu::811a381d-d37b-4ce7-9aa7-89f6b66743ae" providerId="AD" clId="Web-{848EF42A-3A3A-4B80-8D3F-606C75EC75C4}" dt="2020-08-07T22:49:21.353" v="527" actId="20577"/>
        <pc:sldMkLst>
          <pc:docMk/>
          <pc:sldMk cId="28275228" sldId="379"/>
        </pc:sldMkLst>
        <pc:spChg chg="mod">
          <ac:chgData name="Vidya Ravi Mohana Reddy" userId="S::reddy.vid@northeastern.edu::811a381d-d37b-4ce7-9aa7-89f6b66743ae" providerId="AD" clId="Web-{848EF42A-3A3A-4B80-8D3F-606C75EC75C4}" dt="2020-08-07T22:49:21.353" v="527" actId="20577"/>
          <ac:spMkLst>
            <pc:docMk/>
            <pc:sldMk cId="28275228" sldId="379"/>
            <ac:spMk id="2" creationId="{C03050D2-D3D7-4326-8C2E-2F4909D80F3E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7:02.104" v="521" actId="14100"/>
          <ac:spMkLst>
            <pc:docMk/>
            <pc:sldMk cId="28275228" sldId="379"/>
            <ac:spMk id="4" creationId="{D3AE217D-4317-42A8-8CC3-6F1881583FD5}"/>
          </ac:spMkLst>
        </pc:spChg>
        <pc:spChg chg="add del mod">
          <ac:chgData name="Vidya Ravi Mohana Reddy" userId="S::reddy.vid@northeastern.edu::811a381d-d37b-4ce7-9aa7-89f6b66743ae" providerId="AD" clId="Web-{848EF42A-3A3A-4B80-8D3F-606C75EC75C4}" dt="2020-08-07T22:38:18.528" v="168"/>
          <ac:spMkLst>
            <pc:docMk/>
            <pc:sldMk cId="28275228" sldId="379"/>
            <ac:spMk id="5" creationId="{30FABA26-083B-4237-BE30-E2FBB154B902}"/>
          </ac:spMkLst>
        </pc:spChg>
        <pc:spChg chg="add del mod">
          <ac:chgData name="Vidya Ravi Mohana Reddy" userId="S::reddy.vid@northeastern.edu::811a381d-d37b-4ce7-9aa7-89f6b66743ae" providerId="AD" clId="Web-{848EF42A-3A3A-4B80-8D3F-606C75EC75C4}" dt="2020-08-07T22:38:25.247" v="171"/>
          <ac:spMkLst>
            <pc:docMk/>
            <pc:sldMk cId="28275228" sldId="379"/>
            <ac:spMk id="6" creationId="{09E62711-E76A-4429-93D9-C10E7EE08488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5:52.276" v="458" actId="20577"/>
          <ac:spMkLst>
            <pc:docMk/>
            <pc:sldMk cId="28275228" sldId="379"/>
            <ac:spMk id="7" creationId="{03A207A9-2CC1-4A0A-B66E-0FB93CD9C183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5:56.870" v="461" actId="14100"/>
          <ac:spMkLst>
            <pc:docMk/>
            <pc:sldMk cId="28275228" sldId="379"/>
            <ac:spMk id="10" creationId="{7E310E26-43A8-4019-9F64-778A48EF4AF1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2:04.058" v="304" actId="14100"/>
          <ac:spMkLst>
            <pc:docMk/>
            <pc:sldMk cId="28275228" sldId="379"/>
            <ac:spMk id="11" creationId="{1BF0FC51-41CC-4493-B859-F2134EB0B0E5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2:35.340" v="313" actId="1076"/>
          <ac:spMkLst>
            <pc:docMk/>
            <pc:sldMk cId="28275228" sldId="379"/>
            <ac:spMk id="12" creationId="{E721B7C4-B4F3-4631-B867-4847475D1D67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2:38.168" v="314" actId="14100"/>
          <ac:spMkLst>
            <pc:docMk/>
            <pc:sldMk cId="28275228" sldId="379"/>
            <ac:spMk id="13" creationId="{7B8CB584-2DC9-4DD1-84B9-D33744198082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3:47.527" v="391" actId="20577"/>
          <ac:spMkLst>
            <pc:docMk/>
            <pc:sldMk cId="28275228" sldId="379"/>
            <ac:spMk id="14" creationId="{24AD1858-5A54-4874-B6EA-C4AD971D0062}"/>
          </ac:spMkLst>
        </pc:spChg>
        <pc:spChg chg="add mod">
          <ac:chgData name="Vidya Ravi Mohana Reddy" userId="S::reddy.vid@northeastern.edu::811a381d-d37b-4ce7-9aa7-89f6b66743ae" providerId="AD" clId="Web-{848EF42A-3A3A-4B80-8D3F-606C75EC75C4}" dt="2020-08-07T22:44:13.370" v="404" actId="14100"/>
          <ac:spMkLst>
            <pc:docMk/>
            <pc:sldMk cId="28275228" sldId="379"/>
            <ac:spMk id="15" creationId="{16798BD8-95F7-4BA1-9796-BEEECED9EE73}"/>
          </ac:spMkLst>
        </pc:spChg>
        <pc:picChg chg="add mod">
          <ac:chgData name="Vidya Ravi Mohana Reddy" userId="S::reddy.vid@northeastern.edu::811a381d-d37b-4ce7-9aa7-89f6b66743ae" providerId="AD" clId="Web-{848EF42A-3A3A-4B80-8D3F-606C75EC75C4}" dt="2020-08-07T22:41:47.184" v="300" actId="14100"/>
          <ac:picMkLst>
            <pc:docMk/>
            <pc:sldMk cId="28275228" sldId="379"/>
            <ac:picMk id="9" creationId="{AC5BE989-AED2-4764-88AB-52F746ED2E73}"/>
          </ac:picMkLst>
        </pc:picChg>
      </pc:sldChg>
    </pc:docChg>
  </pc:docChgLst>
  <pc:docChgLst>
    <pc:chgData name="Vidya Ravi Mohana Reddy" userId="S::reddy.vid@northeastern.edu::811a381d-d37b-4ce7-9aa7-89f6b66743ae" providerId="AD" clId="Web-{5A2C216E-6196-4B33-ABC8-F082A7B32AF3}"/>
    <pc:docChg chg="modSld">
      <pc:chgData name="Vidya Ravi Mohana Reddy" userId="S::reddy.vid@northeastern.edu::811a381d-d37b-4ce7-9aa7-89f6b66743ae" providerId="AD" clId="Web-{5A2C216E-6196-4B33-ABC8-F082A7B32AF3}" dt="2020-08-08T01:12:44.268" v="862" actId="20577"/>
      <pc:docMkLst>
        <pc:docMk/>
      </pc:docMkLst>
      <pc:sldChg chg="modSp">
        <pc:chgData name="Vidya Ravi Mohana Reddy" userId="S::reddy.vid@northeastern.edu::811a381d-d37b-4ce7-9aa7-89f6b66743ae" providerId="AD" clId="Web-{5A2C216E-6196-4B33-ABC8-F082A7B32AF3}" dt="2020-08-08T00:39:36.065" v="13" actId="14100"/>
        <pc:sldMkLst>
          <pc:docMk/>
          <pc:sldMk cId="3883448016" sldId="263"/>
        </pc:sldMkLst>
        <pc:spChg chg="mod">
          <ac:chgData name="Vidya Ravi Mohana Reddy" userId="S::reddy.vid@northeastern.edu::811a381d-d37b-4ce7-9aa7-89f6b66743ae" providerId="AD" clId="Web-{5A2C216E-6196-4B33-ABC8-F082A7B32AF3}" dt="2020-08-08T00:39:36.065" v="13" actId="14100"/>
          <ac:spMkLst>
            <pc:docMk/>
            <pc:sldMk cId="3883448016" sldId="263"/>
            <ac:spMk id="2" creationId="{00000000-0000-0000-0000-000000000000}"/>
          </ac:spMkLst>
        </pc:spChg>
      </pc:sldChg>
      <pc:sldChg chg="addSp modSp mod modClrScheme chgLayout">
        <pc:chgData name="Vidya Ravi Mohana Reddy" userId="S::reddy.vid@northeastern.edu::811a381d-d37b-4ce7-9aa7-89f6b66743ae" providerId="AD" clId="Web-{5A2C216E-6196-4B33-ABC8-F082A7B32AF3}" dt="2020-08-08T00:39:17.018" v="12" actId="1076"/>
        <pc:sldMkLst>
          <pc:docMk/>
          <pc:sldMk cId="1805002879" sldId="356"/>
        </pc:sldMkLst>
        <pc:picChg chg="add mod">
          <ac:chgData name="Vidya Ravi Mohana Reddy" userId="S::reddy.vid@northeastern.edu::811a381d-d37b-4ce7-9aa7-89f6b66743ae" providerId="AD" clId="Web-{5A2C216E-6196-4B33-ABC8-F082A7B32AF3}" dt="2020-08-08T00:38:58.956" v="11" actId="1076"/>
          <ac:picMkLst>
            <pc:docMk/>
            <pc:sldMk cId="1805002879" sldId="356"/>
            <ac:picMk id="2" creationId="{07211509-1832-4DAF-8969-9E5565D01354}"/>
          </ac:picMkLst>
        </pc:picChg>
        <pc:picChg chg="add mod">
          <ac:chgData name="Vidya Ravi Mohana Reddy" userId="S::reddy.vid@northeastern.edu::811a381d-d37b-4ce7-9aa7-89f6b66743ae" providerId="AD" clId="Web-{5A2C216E-6196-4B33-ABC8-F082A7B32AF3}" dt="2020-08-08T00:39:17.018" v="12" actId="1076"/>
          <ac:picMkLst>
            <pc:docMk/>
            <pc:sldMk cId="1805002879" sldId="356"/>
            <ac:picMk id="3" creationId="{50DFACF1-79C1-403E-AAE8-C3EF32BDDA95}"/>
          </ac:picMkLst>
        </pc:picChg>
      </pc:sldChg>
      <pc:sldChg chg="addSp delSp modSp">
        <pc:chgData name="Vidya Ravi Mohana Reddy" userId="S::reddy.vid@northeastern.edu::811a381d-d37b-4ce7-9aa7-89f6b66743ae" providerId="AD" clId="Web-{5A2C216E-6196-4B33-ABC8-F082A7B32AF3}" dt="2020-08-08T01:12:44.268" v="861" actId="20577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5A2C216E-6196-4B33-ABC8-F082A7B32AF3}" dt="2020-08-08T00:53:11.779" v="53" actId="20577"/>
          <ac:spMkLst>
            <pc:docMk/>
            <pc:sldMk cId="866469908" sldId="373"/>
            <ac:spMk id="2" creationId="{9A849CFA-1F77-4816-9C21-9AFE07AF925D}"/>
          </ac:spMkLst>
        </pc:spChg>
        <pc:spChg chg="del mod">
          <ac:chgData name="Vidya Ravi Mohana Reddy" userId="S::reddy.vid@northeastern.edu::811a381d-d37b-4ce7-9aa7-89f6b66743ae" providerId="AD" clId="Web-{5A2C216E-6196-4B33-ABC8-F082A7B32AF3}" dt="2020-08-08T00:53:16.904" v="59"/>
          <ac:spMkLst>
            <pc:docMk/>
            <pc:sldMk cId="866469908" sldId="373"/>
            <ac:spMk id="3" creationId="{34EB4FA8-74A1-488E-9E33-05D0104DF4E6}"/>
          </ac:spMkLst>
        </pc:spChg>
        <pc:spChg chg="mod">
          <ac:chgData name="Vidya Ravi Mohana Reddy" userId="S::reddy.vid@northeastern.edu::811a381d-d37b-4ce7-9aa7-89f6b66743ae" providerId="AD" clId="Web-{5A2C216E-6196-4B33-ABC8-F082A7B32AF3}" dt="2020-08-08T01:11:38.268" v="841" actId="14100"/>
          <ac:spMkLst>
            <pc:docMk/>
            <pc:sldMk cId="866469908" sldId="373"/>
            <ac:spMk id="4" creationId="{4A3D5BA8-23AA-43C9-82DF-1B102D1E9D8B}"/>
          </ac:spMkLst>
        </pc:spChg>
        <pc:spChg chg="mod">
          <ac:chgData name="Vidya Ravi Mohana Reddy" userId="S::reddy.vid@northeastern.edu::811a381d-d37b-4ce7-9aa7-89f6b66743ae" providerId="AD" clId="Web-{5A2C216E-6196-4B33-ABC8-F082A7B32AF3}" dt="2020-08-08T00:59:55.777" v="356" actId="20577"/>
          <ac:spMkLst>
            <pc:docMk/>
            <pc:sldMk cId="866469908" sldId="373"/>
            <ac:spMk id="6" creationId="{56ECB7DA-C264-472A-9138-56E3EA72101D}"/>
          </ac:spMkLst>
        </pc:spChg>
        <pc:spChg chg="mod">
          <ac:chgData name="Vidya Ravi Mohana Reddy" userId="S::reddy.vid@northeastern.edu::811a381d-d37b-4ce7-9aa7-89f6b66743ae" providerId="AD" clId="Web-{5A2C216E-6196-4B33-ABC8-F082A7B32AF3}" dt="2020-08-08T01:11:33.502" v="840" actId="14100"/>
          <ac:spMkLst>
            <pc:docMk/>
            <pc:sldMk cId="866469908" sldId="373"/>
            <ac:spMk id="8" creationId="{C5E27B23-09D8-40EF-8A40-5DC3918AEFA4}"/>
          </ac:spMkLst>
        </pc:spChg>
        <pc:spChg chg="mod">
          <ac:chgData name="Vidya Ravi Mohana Reddy" userId="S::reddy.vid@northeastern.edu::811a381d-d37b-4ce7-9aa7-89f6b66743ae" providerId="AD" clId="Web-{5A2C216E-6196-4B33-ABC8-F082A7B32AF3}" dt="2020-08-08T01:11:41.080" v="842" actId="14100"/>
          <ac:spMkLst>
            <pc:docMk/>
            <pc:sldMk cId="866469908" sldId="373"/>
            <ac:spMk id="11" creationId="{5496DD02-5736-443F-8192-78CC2910167A}"/>
          </ac:spMkLst>
        </pc:spChg>
        <pc:spChg chg="add mod">
          <ac:chgData name="Vidya Ravi Mohana Reddy" userId="S::reddy.vid@northeastern.edu::811a381d-d37b-4ce7-9aa7-89f6b66743ae" providerId="AD" clId="Web-{5A2C216E-6196-4B33-ABC8-F082A7B32AF3}" dt="2020-08-08T01:12:16.002" v="848"/>
          <ac:spMkLst>
            <pc:docMk/>
            <pc:sldMk cId="866469908" sldId="373"/>
            <ac:spMk id="12" creationId="{79108189-27A4-4880-9BE5-CE917AD7E66B}"/>
          </ac:spMkLst>
        </pc:spChg>
        <pc:spChg chg="add mod">
          <ac:chgData name="Vidya Ravi Mohana Reddy" userId="S::reddy.vid@northeastern.edu::811a381d-d37b-4ce7-9aa7-89f6b66743ae" providerId="AD" clId="Web-{5A2C216E-6196-4B33-ABC8-F082A7B32AF3}" dt="2020-08-08T01:12:36.580" v="852" actId="20577"/>
          <ac:spMkLst>
            <pc:docMk/>
            <pc:sldMk cId="866469908" sldId="373"/>
            <ac:spMk id="13" creationId="{541549A1-F0A2-489C-9DA2-0C4128F9BF70}"/>
          </ac:spMkLst>
        </pc:spChg>
        <pc:spChg chg="add mod">
          <ac:chgData name="Vidya Ravi Mohana Reddy" userId="S::reddy.vid@northeastern.edu::811a381d-d37b-4ce7-9aa7-89f6b66743ae" providerId="AD" clId="Web-{5A2C216E-6196-4B33-ABC8-F082A7B32AF3}" dt="2020-08-08T01:12:41.127" v="857" actId="20577"/>
          <ac:spMkLst>
            <pc:docMk/>
            <pc:sldMk cId="866469908" sldId="373"/>
            <ac:spMk id="14" creationId="{681B33BB-D3C8-41C1-B32B-36B4897D8CCC}"/>
          </ac:spMkLst>
        </pc:spChg>
        <pc:spChg chg="add mod">
          <ac:chgData name="Vidya Ravi Mohana Reddy" userId="S::reddy.vid@northeastern.edu::811a381d-d37b-4ce7-9aa7-89f6b66743ae" providerId="AD" clId="Web-{5A2C216E-6196-4B33-ABC8-F082A7B32AF3}" dt="2020-08-08T01:12:44.268" v="861" actId="20577"/>
          <ac:spMkLst>
            <pc:docMk/>
            <pc:sldMk cId="866469908" sldId="373"/>
            <ac:spMk id="15" creationId="{5386606B-BD94-4A5D-856A-0B2AAE607A7E}"/>
          </ac:spMkLst>
        </pc:spChg>
      </pc:sldChg>
    </pc:docChg>
  </pc:docChgLst>
  <pc:docChgLst>
    <pc:chgData name="Ria Agnes Jose" userId="S::jose.r@northeastern.edu::7b4b40d5-f6c9-4987-b65c-2284295abe87" providerId="AD" clId="Web-{F3C65774-BFDF-4513-90B7-88BE21CEB7A4}"/>
    <pc:docChg chg="addSld delSld modSld">
      <pc:chgData name="Ria Agnes Jose" userId="S::jose.r@northeastern.edu::7b4b40d5-f6c9-4987-b65c-2284295abe87" providerId="AD" clId="Web-{F3C65774-BFDF-4513-90B7-88BE21CEB7A4}" dt="2020-08-07T20:21:01.848" v="18"/>
      <pc:docMkLst>
        <pc:docMk/>
      </pc:docMkLst>
      <pc:sldChg chg="del">
        <pc:chgData name="Ria Agnes Jose" userId="S::jose.r@northeastern.edu::7b4b40d5-f6c9-4987-b65c-2284295abe87" providerId="AD" clId="Web-{F3C65774-BFDF-4513-90B7-88BE21CEB7A4}" dt="2020-08-07T20:21:01.848" v="18"/>
        <pc:sldMkLst>
          <pc:docMk/>
          <pc:sldMk cId="3353991687" sldId="363"/>
        </pc:sldMkLst>
      </pc:sldChg>
      <pc:sldChg chg="modSp new">
        <pc:chgData name="Ria Agnes Jose" userId="S::jose.r@northeastern.edu::7b4b40d5-f6c9-4987-b65c-2284295abe87" providerId="AD" clId="Web-{F3C65774-BFDF-4513-90B7-88BE21CEB7A4}" dt="2020-08-07T20:20:56.488" v="15" actId="20577"/>
        <pc:sldMkLst>
          <pc:docMk/>
          <pc:sldMk cId="3160060030" sldId="366"/>
        </pc:sldMkLst>
        <pc:spChg chg="mod">
          <ac:chgData name="Ria Agnes Jose" userId="S::jose.r@northeastern.edu::7b4b40d5-f6c9-4987-b65c-2284295abe87" providerId="AD" clId="Web-{F3C65774-BFDF-4513-90B7-88BE21CEB7A4}" dt="2020-08-07T20:20:56.488" v="15" actId="20577"/>
          <ac:spMkLst>
            <pc:docMk/>
            <pc:sldMk cId="3160060030" sldId="366"/>
            <ac:spMk id="2" creationId="{2850B8C3-75ED-488A-BC2B-93F78BD06B45}"/>
          </ac:spMkLst>
        </pc:spChg>
      </pc:sldChg>
    </pc:docChg>
  </pc:docChgLst>
  <pc:docChgLst>
    <pc:chgData name="Ria Agnes Jose" userId="S::jose.r@northeastern.edu::7b4b40d5-f6c9-4987-b65c-2284295abe87" providerId="AD" clId="Web-{17E34755-4402-41AB-829A-DD4ED3532562}"/>
    <pc:docChg chg="modSld">
      <pc:chgData name="Ria Agnes Jose" userId="S::jose.r@northeastern.edu::7b4b40d5-f6c9-4987-b65c-2284295abe87" providerId="AD" clId="Web-{17E34755-4402-41AB-829A-DD4ED3532562}" dt="2020-08-07T22:50:02.841" v="77" actId="14100"/>
      <pc:docMkLst>
        <pc:docMk/>
      </pc:docMkLst>
      <pc:sldChg chg="addSp delSp modSp">
        <pc:chgData name="Ria Agnes Jose" userId="S::jose.r@northeastern.edu::7b4b40d5-f6c9-4987-b65c-2284295abe87" providerId="AD" clId="Web-{17E34755-4402-41AB-829A-DD4ED3532562}" dt="2020-08-07T22:50:02.841" v="77" actId="14100"/>
        <pc:sldMkLst>
          <pc:docMk/>
          <pc:sldMk cId="1210288464" sldId="372"/>
        </pc:sldMkLst>
        <pc:spChg chg="mod">
          <ac:chgData name="Ria Agnes Jose" userId="S::jose.r@northeastern.edu::7b4b40d5-f6c9-4987-b65c-2284295abe87" providerId="AD" clId="Web-{17E34755-4402-41AB-829A-DD4ED3532562}" dt="2020-08-07T22:42:07.125" v="50" actId="1076"/>
          <ac:spMkLst>
            <pc:docMk/>
            <pc:sldMk cId="1210288464" sldId="372"/>
            <ac:spMk id="13" creationId="{13727B1B-F168-4EC1-AB0D-8EDD91CD4535}"/>
          </ac:spMkLst>
        </pc:spChg>
        <pc:spChg chg="mod">
          <ac:chgData name="Ria Agnes Jose" userId="S::jose.r@northeastern.edu::7b4b40d5-f6c9-4987-b65c-2284295abe87" providerId="AD" clId="Web-{17E34755-4402-41AB-829A-DD4ED3532562}" dt="2020-08-07T22:42:20.750" v="52" actId="1076"/>
          <ac:spMkLst>
            <pc:docMk/>
            <pc:sldMk cId="1210288464" sldId="372"/>
            <ac:spMk id="14" creationId="{F4E4EE83-EFB9-4D38-AD4C-AD1415BF69A1}"/>
          </ac:spMkLst>
        </pc:spChg>
        <pc:picChg chg="add del">
          <ac:chgData name="Ria Agnes Jose" userId="S::jose.r@northeastern.edu::7b4b40d5-f6c9-4987-b65c-2284295abe87" providerId="AD" clId="Web-{17E34755-4402-41AB-829A-DD4ED3532562}" dt="2020-08-07T22:38:08.782" v="40"/>
          <ac:picMkLst>
            <pc:docMk/>
            <pc:sldMk cId="1210288464" sldId="372"/>
            <ac:picMk id="6" creationId="{DE750AA2-777C-4BB3-B21E-F30B544AC20E}"/>
          </ac:picMkLst>
        </pc:picChg>
        <pc:picChg chg="add del mod">
          <ac:chgData name="Ria Agnes Jose" userId="S::jose.r@northeastern.edu::7b4b40d5-f6c9-4987-b65c-2284295abe87" providerId="AD" clId="Web-{17E34755-4402-41AB-829A-DD4ED3532562}" dt="2020-08-07T22:49:19.451" v="69"/>
          <ac:picMkLst>
            <pc:docMk/>
            <pc:sldMk cId="1210288464" sldId="372"/>
            <ac:picMk id="15" creationId="{815366C9-CB2D-4378-8073-AF1215028D72}"/>
          </ac:picMkLst>
        </pc:picChg>
        <pc:picChg chg="add mod">
          <ac:chgData name="Ria Agnes Jose" userId="S::jose.r@northeastern.edu::7b4b40d5-f6c9-4987-b65c-2284295abe87" providerId="AD" clId="Web-{17E34755-4402-41AB-829A-DD4ED3532562}" dt="2020-08-07T22:42:51.422" v="60" actId="14100"/>
          <ac:picMkLst>
            <pc:docMk/>
            <pc:sldMk cId="1210288464" sldId="372"/>
            <ac:picMk id="16" creationId="{6BEE4892-D80F-45FB-A463-5A0DC94457F7}"/>
          </ac:picMkLst>
        </pc:picChg>
        <pc:picChg chg="add mod">
          <ac:chgData name="Ria Agnes Jose" userId="S::jose.r@northeastern.edu::7b4b40d5-f6c9-4987-b65c-2284295abe87" providerId="AD" clId="Web-{17E34755-4402-41AB-829A-DD4ED3532562}" dt="2020-08-07T22:50:02.841" v="77" actId="14100"/>
          <ac:picMkLst>
            <pc:docMk/>
            <pc:sldMk cId="1210288464" sldId="372"/>
            <ac:picMk id="17" creationId="{1C620C44-9503-46A4-9A50-0EBBF7D785AA}"/>
          </ac:picMkLst>
        </pc:picChg>
        <pc:picChg chg="add mod">
          <ac:chgData name="Ria Agnes Jose" userId="S::jose.r@northeastern.edu::7b4b40d5-f6c9-4987-b65c-2284295abe87" providerId="AD" clId="Web-{17E34755-4402-41AB-829A-DD4ED3532562}" dt="2020-08-07T22:49:52.216" v="76" actId="14100"/>
          <ac:picMkLst>
            <pc:docMk/>
            <pc:sldMk cId="1210288464" sldId="372"/>
            <ac:picMk id="18" creationId="{FE14C2B2-92E0-4BF0-AC72-61C9F30DEF1B}"/>
          </ac:picMkLst>
        </pc:picChg>
      </pc:sldChg>
      <pc:sldChg chg="addSp modSp">
        <pc:chgData name="Ria Agnes Jose" userId="S::jose.r@northeastern.edu::7b4b40d5-f6c9-4987-b65c-2284295abe87" providerId="AD" clId="Web-{17E34755-4402-41AB-829A-DD4ED3532562}" dt="2020-08-07T22:25:27.599" v="33" actId="14100"/>
        <pc:sldMkLst>
          <pc:docMk/>
          <pc:sldMk cId="1489662713" sldId="378"/>
        </pc:sldMkLst>
        <pc:picChg chg="add mod">
          <ac:chgData name="Ria Agnes Jose" userId="S::jose.r@northeastern.edu::7b4b40d5-f6c9-4987-b65c-2284295abe87" providerId="AD" clId="Web-{17E34755-4402-41AB-829A-DD4ED3532562}" dt="2020-08-07T22:25:08.005" v="25" actId="1076"/>
          <ac:picMkLst>
            <pc:docMk/>
            <pc:sldMk cId="1489662713" sldId="378"/>
            <ac:picMk id="3" creationId="{9AF95AC3-71F7-44A1-9B46-BDD1A59AADB1}"/>
          </ac:picMkLst>
        </pc:picChg>
        <pc:picChg chg="add mod">
          <ac:chgData name="Ria Agnes Jose" userId="S::jose.r@northeastern.edu::7b4b40d5-f6c9-4987-b65c-2284295abe87" providerId="AD" clId="Web-{17E34755-4402-41AB-829A-DD4ED3532562}" dt="2020-08-07T22:25:27.599" v="33" actId="14100"/>
          <ac:picMkLst>
            <pc:docMk/>
            <pc:sldMk cId="1489662713" sldId="378"/>
            <ac:picMk id="4" creationId="{A108B4DA-3300-4774-ACA3-5807D0CE779C}"/>
          </ac:picMkLst>
        </pc:picChg>
        <pc:picChg chg="add mod">
          <ac:chgData name="Ria Agnes Jose" userId="S::jose.r@northeastern.edu::7b4b40d5-f6c9-4987-b65c-2284295abe87" providerId="AD" clId="Web-{17E34755-4402-41AB-829A-DD4ED3532562}" dt="2020-08-07T22:25:18.536" v="30" actId="1076"/>
          <ac:picMkLst>
            <pc:docMk/>
            <pc:sldMk cId="1489662713" sldId="378"/>
            <ac:picMk id="5" creationId="{C88C0F57-73E4-44BC-9C5C-3EEFCA3B7531}"/>
          </ac:picMkLst>
        </pc:picChg>
        <pc:picChg chg="add mod">
          <ac:chgData name="Ria Agnes Jose" userId="S::jose.r@northeastern.edu::7b4b40d5-f6c9-4987-b65c-2284295abe87" providerId="AD" clId="Web-{17E34755-4402-41AB-829A-DD4ED3532562}" dt="2020-08-07T22:25:14.708" v="28" actId="14100"/>
          <ac:picMkLst>
            <pc:docMk/>
            <pc:sldMk cId="1489662713" sldId="378"/>
            <ac:picMk id="6" creationId="{841D1A87-CC1D-44E4-866D-D082745905D1}"/>
          </ac:picMkLst>
        </pc:picChg>
      </pc:sldChg>
      <pc:sldChg chg="addSp delSp modSp">
        <pc:chgData name="Ria Agnes Jose" userId="S::jose.r@northeastern.edu::7b4b40d5-f6c9-4987-b65c-2284295abe87" providerId="AD" clId="Web-{17E34755-4402-41AB-829A-DD4ED3532562}" dt="2020-08-07T22:37:58.064" v="38"/>
        <pc:sldMkLst>
          <pc:docMk/>
          <pc:sldMk cId="28275228" sldId="379"/>
        </pc:sldMkLst>
        <pc:picChg chg="add del mod">
          <ac:chgData name="Ria Agnes Jose" userId="S::jose.r@northeastern.edu::7b4b40d5-f6c9-4987-b65c-2284295abe87" providerId="AD" clId="Web-{17E34755-4402-41AB-829A-DD4ED3532562}" dt="2020-08-07T22:37:58.064" v="38"/>
          <ac:picMkLst>
            <pc:docMk/>
            <pc:sldMk cId="28275228" sldId="379"/>
            <ac:picMk id="3" creationId="{301AB5E9-81C8-414D-99D6-6BDC86285C0E}"/>
          </ac:picMkLst>
        </pc:picChg>
      </pc:sldChg>
    </pc:docChg>
  </pc:docChgLst>
  <pc:docChgLst>
    <pc:chgData name="Rishi Jatania" userId="S::jatania.r@northeastern.edu::77116d36-3afd-489f-9550-c8c03f4283cd" providerId="AD" clId="Web-{C5DFC9FF-BA54-4435-805B-01C204839336}"/>
    <pc:docChg chg="modSld">
      <pc:chgData name="Rishi Jatania" userId="S::jatania.r@northeastern.edu::77116d36-3afd-489f-9550-c8c03f4283cd" providerId="AD" clId="Web-{C5DFC9FF-BA54-4435-805B-01C204839336}" dt="2020-08-06T23:36:35.012" v="3" actId="20577"/>
      <pc:docMkLst>
        <pc:docMk/>
      </pc:docMkLst>
      <pc:sldChg chg="modSp">
        <pc:chgData name="Rishi Jatania" userId="S::jatania.r@northeastern.edu::77116d36-3afd-489f-9550-c8c03f4283cd" providerId="AD" clId="Web-{C5DFC9FF-BA54-4435-805B-01C204839336}" dt="2020-08-06T23:36:35.012" v="2" actId="20577"/>
        <pc:sldMkLst>
          <pc:docMk/>
          <pc:sldMk cId="3883448016" sldId="263"/>
        </pc:sldMkLst>
        <pc:spChg chg="mod">
          <ac:chgData name="Rishi Jatania" userId="S::jatania.r@northeastern.edu::77116d36-3afd-489f-9550-c8c03f4283cd" providerId="AD" clId="Web-{C5DFC9FF-BA54-4435-805B-01C204839336}" dt="2020-08-06T23:36:35.012" v="2" actId="20577"/>
          <ac:spMkLst>
            <pc:docMk/>
            <pc:sldMk cId="3883448016" sldId="263"/>
            <ac:spMk id="6" creationId="{FC3D93BF-13A6-AE47-A2E7-0FDD1FACED3C}"/>
          </ac:spMkLst>
        </pc:spChg>
      </pc:sldChg>
    </pc:docChg>
  </pc:docChgLst>
  <pc:docChgLst>
    <pc:chgData name="Ria Agnes Jose" userId="S::jose.r@northeastern.edu::7b4b40d5-f6c9-4987-b65c-2284295abe87" providerId="AD" clId="Web-{75F43BF5-AAE9-4923-B1FF-ABB10A0E4034}"/>
    <pc:docChg chg="delSld">
      <pc:chgData name="Ria Agnes Jose" userId="S::jose.r@northeastern.edu::7b4b40d5-f6c9-4987-b65c-2284295abe87" providerId="AD" clId="Web-{75F43BF5-AAE9-4923-B1FF-ABB10A0E4034}" dt="2020-08-06T23:29:33.190" v="0"/>
      <pc:docMkLst>
        <pc:docMk/>
      </pc:docMkLst>
      <pc:sldChg chg="del">
        <pc:chgData name="Ria Agnes Jose" userId="S::jose.r@northeastern.edu::7b4b40d5-f6c9-4987-b65c-2284295abe87" providerId="AD" clId="Web-{75F43BF5-AAE9-4923-B1FF-ABB10A0E4034}" dt="2020-08-06T23:29:33.190" v="0"/>
        <pc:sldMkLst>
          <pc:docMk/>
          <pc:sldMk cId="1047203643" sldId="308"/>
        </pc:sldMkLst>
      </pc:sldChg>
    </pc:docChg>
  </pc:docChgLst>
  <pc:docChgLst>
    <pc:chgData name="Vidya Ravi Mohana Reddy" userId="S::reddy.vid@northeastern.edu::811a381d-d37b-4ce7-9aa7-89f6b66743ae" providerId="AD" clId="Web-{B5C3AB16-9DE4-4505-95BF-CE3C046E26DA}"/>
    <pc:docChg chg="modSld">
      <pc:chgData name="Vidya Ravi Mohana Reddy" userId="S::reddy.vid@northeastern.edu::811a381d-d37b-4ce7-9aa7-89f6b66743ae" providerId="AD" clId="Web-{B5C3AB16-9DE4-4505-95BF-CE3C046E26DA}" dt="2020-08-06T23:36:50.741" v="158" actId="20577"/>
      <pc:docMkLst>
        <pc:docMk/>
      </pc:docMkLst>
      <pc:sldChg chg="modSp mod modClrScheme chgLayout">
        <pc:chgData name="Vidya Ravi Mohana Reddy" userId="S::reddy.vid@northeastern.edu::811a381d-d37b-4ce7-9aa7-89f6b66743ae" providerId="AD" clId="Web-{B5C3AB16-9DE4-4505-95BF-CE3C046E26DA}" dt="2020-08-06T23:36:50.741" v="157" actId="20577"/>
        <pc:sldMkLst>
          <pc:docMk/>
          <pc:sldMk cId="3883448016" sldId="263"/>
        </pc:sldMkLst>
        <pc:spChg chg="mod ord">
          <ac:chgData name="Vidya Ravi Mohana Reddy" userId="S::reddy.vid@northeastern.edu::811a381d-d37b-4ce7-9aa7-89f6b66743ae" providerId="AD" clId="Web-{B5C3AB16-9DE4-4505-95BF-CE3C046E26DA}" dt="2020-08-06T23:33:51.762" v="96" actId="20577"/>
          <ac:spMkLst>
            <pc:docMk/>
            <pc:sldMk cId="3883448016" sldId="263"/>
            <ac:spMk id="2" creationId="{00000000-0000-0000-0000-000000000000}"/>
          </ac:spMkLst>
        </pc:spChg>
        <pc:spChg chg="mod ord">
          <ac:chgData name="Vidya Ravi Mohana Reddy" userId="S::reddy.vid@northeastern.edu::811a381d-d37b-4ce7-9aa7-89f6b66743ae" providerId="AD" clId="Web-{B5C3AB16-9DE4-4505-95BF-CE3C046E26DA}" dt="2020-08-06T23:35:34.580" v="132" actId="20577"/>
          <ac:spMkLst>
            <pc:docMk/>
            <pc:sldMk cId="3883448016" sldId="263"/>
            <ac:spMk id="3" creationId="{00000000-0000-0000-0000-000000000000}"/>
          </ac:spMkLst>
        </pc:spChg>
        <pc:spChg chg="mod">
          <ac:chgData name="Vidya Ravi Mohana Reddy" userId="S::reddy.vid@northeastern.edu::811a381d-d37b-4ce7-9aa7-89f6b66743ae" providerId="AD" clId="Web-{B5C3AB16-9DE4-4505-95BF-CE3C046E26DA}" dt="2020-08-06T23:36:50.741" v="157" actId="20577"/>
          <ac:spMkLst>
            <pc:docMk/>
            <pc:sldMk cId="3883448016" sldId="263"/>
            <ac:spMk id="6" creationId="{FC3D93BF-13A6-AE47-A2E7-0FDD1FACED3C}"/>
          </ac:spMkLst>
        </pc:spChg>
      </pc:sldChg>
      <pc:sldChg chg="addSp delSp modSp mod modClrScheme chgLayout">
        <pc:chgData name="Vidya Ravi Mohana Reddy" userId="S::reddy.vid@northeastern.edu::811a381d-d37b-4ce7-9aa7-89f6b66743ae" providerId="AD" clId="Web-{B5C3AB16-9DE4-4505-95BF-CE3C046E26DA}" dt="2020-08-06T23:36:40.584" v="151" actId="20577"/>
        <pc:sldMkLst>
          <pc:docMk/>
          <pc:sldMk cId="446271339" sldId="365"/>
        </pc:sldMkLst>
        <pc:spChg chg="mod ord">
          <ac:chgData name="Vidya Ravi Mohana Reddy" userId="S::reddy.vid@northeastern.edu::811a381d-d37b-4ce7-9aa7-89f6b66743ae" providerId="AD" clId="Web-{B5C3AB16-9DE4-4505-95BF-CE3C046E26DA}" dt="2020-08-06T23:36:40.584" v="151" actId="20577"/>
          <ac:spMkLst>
            <pc:docMk/>
            <pc:sldMk cId="446271339" sldId="365"/>
            <ac:spMk id="4" creationId="{00000000-0000-0000-0000-000000000000}"/>
          </ac:spMkLst>
        </pc:spChg>
        <pc:spChg chg="add del mod ord">
          <ac:chgData name="Vidya Ravi Mohana Reddy" userId="S::reddy.vid@northeastern.edu::811a381d-d37b-4ce7-9aa7-89f6b66743ae" providerId="AD" clId="Web-{B5C3AB16-9DE4-4505-95BF-CE3C046E26DA}" dt="2020-08-06T23:25:45.326" v="45"/>
          <ac:spMkLst>
            <pc:docMk/>
            <pc:sldMk cId="446271339" sldId="365"/>
            <ac:spMk id="7" creationId="{00000000-0000-0000-0000-000000000000}"/>
          </ac:spMkLst>
        </pc:spChg>
        <pc:spChg chg="del mod">
          <ac:chgData name="Vidya Ravi Mohana Reddy" userId="S::reddy.vid@northeastern.edu::811a381d-d37b-4ce7-9aa7-89f6b66743ae" providerId="AD" clId="Web-{B5C3AB16-9DE4-4505-95BF-CE3C046E26DA}" dt="2020-08-06T23:22:07.298" v="2"/>
          <ac:spMkLst>
            <pc:docMk/>
            <pc:sldMk cId="446271339" sldId="365"/>
            <ac:spMk id="9" creationId="{00000000-0000-0000-0000-000000000000}"/>
          </ac:spMkLst>
        </pc:spChg>
        <pc:spChg chg="add del mod">
          <ac:chgData name="Vidya Ravi Mohana Reddy" userId="S::reddy.vid@northeastern.edu::811a381d-d37b-4ce7-9aa7-89f6b66743ae" providerId="AD" clId="Web-{B5C3AB16-9DE4-4505-95BF-CE3C046E26DA}" dt="2020-08-06T23:25:45.264" v="44"/>
          <ac:spMkLst>
            <pc:docMk/>
            <pc:sldMk cId="446271339" sldId="365"/>
            <ac:spMk id="13" creationId="{2F73265D-D3CB-41A1-8819-2537943B3330}"/>
          </ac:spMkLst>
        </pc:spChg>
        <pc:graphicFrameChg chg="add del mod">
          <ac:chgData name="Vidya Ravi Mohana Reddy" userId="S::reddy.vid@northeastern.edu::811a381d-d37b-4ce7-9aa7-89f6b66743ae" providerId="AD" clId="Web-{B5C3AB16-9DE4-4505-95BF-CE3C046E26DA}" dt="2020-08-06T23:22:57.598" v="16"/>
          <ac:graphicFrameMkLst>
            <pc:docMk/>
            <pc:sldMk cId="446271339" sldId="365"/>
            <ac:graphicFrameMk id="10" creationId="{4CD777B9-39EE-4C78-BFE8-6470CDF52677}"/>
          </ac:graphicFrameMkLst>
        </pc:graphicFrameChg>
        <pc:graphicFrameChg chg="add del">
          <ac:chgData name="Vidya Ravi Mohana Reddy" userId="S::reddy.vid@northeastern.edu::811a381d-d37b-4ce7-9aa7-89f6b66743ae" providerId="AD" clId="Web-{B5C3AB16-9DE4-4505-95BF-CE3C046E26DA}" dt="2020-08-06T23:24:16.102" v="29"/>
          <ac:graphicFrameMkLst>
            <pc:docMk/>
            <pc:sldMk cId="446271339" sldId="365"/>
            <ac:graphicFrameMk id="11" creationId="{F260625F-A0CB-4BDA-9FCF-9FA1A3E55180}"/>
          </ac:graphicFrameMkLst>
        </pc:graphicFrameChg>
        <pc:graphicFrameChg chg="add del">
          <ac:chgData name="Vidya Ravi Mohana Reddy" userId="S::reddy.vid@northeastern.edu::811a381d-d37b-4ce7-9aa7-89f6b66743ae" providerId="AD" clId="Web-{B5C3AB16-9DE4-4505-95BF-CE3C046E26DA}" dt="2020-08-06T23:24:28.619" v="31"/>
          <ac:graphicFrameMkLst>
            <pc:docMk/>
            <pc:sldMk cId="446271339" sldId="365"/>
            <ac:graphicFrameMk id="12" creationId="{96522FD0-A183-4DAE-A16A-97E27612BAAC}"/>
          </ac:graphicFrameMkLst>
        </pc:graphicFrameChg>
        <pc:graphicFrameChg chg="add del mod">
          <ac:chgData name="Vidya Ravi Mohana Reddy" userId="S::reddy.vid@northeastern.edu::811a381d-d37b-4ce7-9aa7-89f6b66743ae" providerId="AD" clId="Web-{B5C3AB16-9DE4-4505-95BF-CE3C046E26DA}" dt="2020-08-06T23:25:45.264" v="44"/>
          <ac:graphicFrameMkLst>
            <pc:docMk/>
            <pc:sldMk cId="446271339" sldId="365"/>
            <ac:graphicFrameMk id="14" creationId="{2FBC0C44-1725-4C03-BBE7-090BE74032B7}"/>
          </ac:graphicFrameMkLst>
        </pc:graphicFrameChg>
        <pc:graphicFrameChg chg="add mod modGraphic">
          <ac:chgData name="Vidya Ravi Mohana Reddy" userId="S::reddy.vid@northeastern.edu::811a381d-d37b-4ce7-9aa7-89f6b66743ae" providerId="AD" clId="Web-{B5C3AB16-9DE4-4505-95BF-CE3C046E26DA}" dt="2020-08-06T23:28:23.789" v="54" actId="14100"/>
          <ac:graphicFrameMkLst>
            <pc:docMk/>
            <pc:sldMk cId="446271339" sldId="365"/>
            <ac:graphicFrameMk id="15" creationId="{2405AC93-3259-4B81-9B11-F48396BFFE97}"/>
          </ac:graphicFrameMkLst>
        </pc:graphicFrameChg>
      </pc:sldChg>
    </pc:docChg>
  </pc:docChgLst>
  <pc:docChgLst>
    <pc:chgData name="Vidya Ravi Mohana Reddy" userId="S::reddy.vid@northeastern.edu::811a381d-d37b-4ce7-9aa7-89f6b66743ae" providerId="AD" clId="Web-{16E12D7B-A2DB-4EA8-BFD9-EC748B4DF468}"/>
    <pc:docChg chg="addSld delSld modSld">
      <pc:chgData name="Vidya Ravi Mohana Reddy" userId="S::reddy.vid@northeastern.edu::811a381d-d37b-4ce7-9aa7-89f6b66743ae" providerId="AD" clId="Web-{16E12D7B-A2DB-4EA8-BFD9-EC748B4DF468}" dt="2020-08-07T22:22:45.545" v="80" actId="20577"/>
      <pc:docMkLst>
        <pc:docMk/>
      </pc:docMkLst>
      <pc:sldChg chg="modSp">
        <pc:chgData name="Vidya Ravi Mohana Reddy" userId="S::reddy.vid@northeastern.edu::811a381d-d37b-4ce7-9aa7-89f6b66743ae" providerId="AD" clId="Web-{16E12D7B-A2DB-4EA8-BFD9-EC748B4DF468}" dt="2020-08-07T22:14:15.745" v="5" actId="14100"/>
        <pc:sldMkLst>
          <pc:docMk/>
          <pc:sldMk cId="866469908" sldId="373"/>
        </pc:sldMkLst>
        <pc:picChg chg="mod">
          <ac:chgData name="Vidya Ravi Mohana Reddy" userId="S::reddy.vid@northeastern.edu::811a381d-d37b-4ce7-9aa7-89f6b66743ae" providerId="AD" clId="Web-{16E12D7B-A2DB-4EA8-BFD9-EC748B4DF468}" dt="2020-08-07T22:14:11.042" v="4" actId="14100"/>
          <ac:picMkLst>
            <pc:docMk/>
            <pc:sldMk cId="866469908" sldId="373"/>
            <ac:picMk id="7" creationId="{2E7509A6-632B-4717-81A3-BE38DDDD3735}"/>
          </ac:picMkLst>
        </pc:picChg>
        <pc:picChg chg="mod">
          <ac:chgData name="Vidya Ravi Mohana Reddy" userId="S::reddy.vid@northeastern.edu::811a381d-d37b-4ce7-9aa7-89f6b66743ae" providerId="AD" clId="Web-{16E12D7B-A2DB-4EA8-BFD9-EC748B4DF468}" dt="2020-08-07T22:14:00.683" v="2" actId="14100"/>
          <ac:picMkLst>
            <pc:docMk/>
            <pc:sldMk cId="866469908" sldId="373"/>
            <ac:picMk id="9" creationId="{967FE4F3-D011-4EDF-B9E5-CC56BE0B203F}"/>
          </ac:picMkLst>
        </pc:picChg>
        <pc:picChg chg="mod">
          <ac:chgData name="Vidya Ravi Mohana Reddy" userId="S::reddy.vid@northeastern.edu::811a381d-d37b-4ce7-9aa7-89f6b66743ae" providerId="AD" clId="Web-{16E12D7B-A2DB-4EA8-BFD9-EC748B4DF468}" dt="2020-08-07T22:14:15.745" v="5" actId="14100"/>
          <ac:picMkLst>
            <pc:docMk/>
            <pc:sldMk cId="866469908" sldId="373"/>
            <ac:picMk id="10" creationId="{655419F2-D5B3-4580-A22D-18E7B5CAF4AF}"/>
          </ac:picMkLst>
        </pc:picChg>
      </pc:sldChg>
      <pc:sldChg chg="del">
        <pc:chgData name="Vidya Ravi Mohana Reddy" userId="S::reddy.vid@northeastern.edu::811a381d-d37b-4ce7-9aa7-89f6b66743ae" providerId="AD" clId="Web-{16E12D7B-A2DB-4EA8-BFD9-EC748B4DF468}" dt="2020-08-07T22:17:25.887" v="24"/>
        <pc:sldMkLst>
          <pc:docMk/>
          <pc:sldMk cId="1187604277" sldId="375"/>
        </pc:sldMkLst>
      </pc:sldChg>
      <pc:sldChg chg="del">
        <pc:chgData name="Vidya Ravi Mohana Reddy" userId="S::reddy.vid@northeastern.edu::811a381d-d37b-4ce7-9aa7-89f6b66743ae" providerId="AD" clId="Web-{16E12D7B-A2DB-4EA8-BFD9-EC748B4DF468}" dt="2020-08-07T22:11:36.885" v="0"/>
        <pc:sldMkLst>
          <pc:docMk/>
          <pc:sldMk cId="2613520986" sldId="375"/>
        </pc:sldMkLst>
      </pc:sldChg>
      <pc:sldChg chg="modSp">
        <pc:chgData name="Vidya Ravi Mohana Reddy" userId="S::reddy.vid@northeastern.edu::811a381d-d37b-4ce7-9aa7-89f6b66743ae" providerId="AD" clId="Web-{16E12D7B-A2DB-4EA8-BFD9-EC748B4DF468}" dt="2020-08-07T22:18:17.512" v="33" actId="14100"/>
        <pc:sldMkLst>
          <pc:docMk/>
          <pc:sldMk cId="1653885235" sldId="376"/>
        </pc:sldMkLst>
        <pc:spChg chg="mod">
          <ac:chgData name="Vidya Ravi Mohana Reddy" userId="S::reddy.vid@northeastern.edu::811a381d-d37b-4ce7-9aa7-89f6b66743ae" providerId="AD" clId="Web-{16E12D7B-A2DB-4EA8-BFD9-EC748B4DF468}" dt="2020-08-07T22:17:11.809" v="18" actId="20577"/>
          <ac:spMkLst>
            <pc:docMk/>
            <pc:sldMk cId="1653885235" sldId="376"/>
            <ac:spMk id="11" creationId="{1017F8C8-C523-4844-BB9D-ACF96A9A0E5C}"/>
          </ac:spMkLst>
        </pc:spChg>
        <pc:picChg chg="mod">
          <ac:chgData name="Vidya Ravi Mohana Reddy" userId="S::reddy.vid@northeastern.edu::811a381d-d37b-4ce7-9aa7-89f6b66743ae" providerId="AD" clId="Web-{16E12D7B-A2DB-4EA8-BFD9-EC748B4DF468}" dt="2020-08-07T22:18:13.981" v="32" actId="14100"/>
          <ac:picMkLst>
            <pc:docMk/>
            <pc:sldMk cId="1653885235" sldId="376"/>
            <ac:picMk id="7" creationId="{43E07691-C466-4EB7-9001-15668DC3F525}"/>
          </ac:picMkLst>
        </pc:picChg>
        <pc:picChg chg="mod">
          <ac:chgData name="Vidya Ravi Mohana Reddy" userId="S::reddy.vid@northeastern.edu::811a381d-d37b-4ce7-9aa7-89f6b66743ae" providerId="AD" clId="Web-{16E12D7B-A2DB-4EA8-BFD9-EC748B4DF468}" dt="2020-08-07T22:18:17.512" v="33" actId="14100"/>
          <ac:picMkLst>
            <pc:docMk/>
            <pc:sldMk cId="1653885235" sldId="376"/>
            <ac:picMk id="8" creationId="{BD1B8E94-007E-4647-B2D3-C5C7F1B9D78B}"/>
          </ac:picMkLst>
        </pc:picChg>
      </pc:sldChg>
      <pc:sldChg chg="modSp new">
        <pc:chgData name="Vidya Ravi Mohana Reddy" userId="S::reddy.vid@northeastern.edu::811a381d-d37b-4ce7-9aa7-89f6b66743ae" providerId="AD" clId="Web-{16E12D7B-A2DB-4EA8-BFD9-EC748B4DF468}" dt="2020-08-07T22:22:44.873" v="78" actId="20577"/>
        <pc:sldMkLst>
          <pc:docMk/>
          <pc:sldMk cId="1489662713" sldId="378"/>
        </pc:sldMkLst>
        <pc:spChg chg="mod">
          <ac:chgData name="Vidya Ravi Mohana Reddy" userId="S::reddy.vid@northeastern.edu::811a381d-d37b-4ce7-9aa7-89f6b66743ae" providerId="AD" clId="Web-{16E12D7B-A2DB-4EA8-BFD9-EC748B4DF468}" dt="2020-08-07T22:22:44.873" v="78" actId="20577"/>
          <ac:spMkLst>
            <pc:docMk/>
            <pc:sldMk cId="1489662713" sldId="378"/>
            <ac:spMk id="2" creationId="{211D5BCB-1ED3-44F9-8433-26CA73B55947}"/>
          </ac:spMkLst>
        </pc:spChg>
      </pc:sldChg>
    </pc:docChg>
  </pc:docChgLst>
  <pc:docChgLst>
    <pc:chgData name="Rishi Jatania" userId="S::jatania.r@northeastern.edu::77116d36-3afd-489f-9550-c8c03f4283cd" providerId="AD" clId="Web-{025BF320-BBF1-4254-B4CC-ABCB4CC51A1D}"/>
    <pc:docChg chg="modSld">
      <pc:chgData name="Rishi Jatania" userId="S::jatania.r@northeastern.edu::77116d36-3afd-489f-9550-c8c03f4283cd" providerId="AD" clId="Web-{025BF320-BBF1-4254-B4CC-ABCB4CC51A1D}" dt="2020-08-07T23:19:48.427" v="0" actId="1076"/>
      <pc:docMkLst>
        <pc:docMk/>
      </pc:docMkLst>
      <pc:sldChg chg="modSp">
        <pc:chgData name="Rishi Jatania" userId="S::jatania.r@northeastern.edu::77116d36-3afd-489f-9550-c8c03f4283cd" providerId="AD" clId="Web-{025BF320-BBF1-4254-B4CC-ABCB4CC51A1D}" dt="2020-08-07T23:19:48.427" v="0" actId="1076"/>
        <pc:sldMkLst>
          <pc:docMk/>
          <pc:sldMk cId="28275228" sldId="379"/>
        </pc:sldMkLst>
        <pc:spChg chg="mod">
          <ac:chgData name="Rishi Jatania" userId="S::jatania.r@northeastern.edu::77116d36-3afd-489f-9550-c8c03f4283cd" providerId="AD" clId="Web-{025BF320-BBF1-4254-B4CC-ABCB4CC51A1D}" dt="2020-08-07T23:19:48.427" v="0" actId="1076"/>
          <ac:spMkLst>
            <pc:docMk/>
            <pc:sldMk cId="28275228" sldId="379"/>
            <ac:spMk id="10" creationId="{7E310E26-43A8-4019-9F64-778A48EF4AF1}"/>
          </ac:spMkLst>
        </pc:spChg>
      </pc:sldChg>
    </pc:docChg>
  </pc:docChgLst>
  <pc:docChgLst>
    <pc:chgData name="Meghana Kandru" userId="S::kandru.m@northeastern.edu::e4a5508c-f420-4f46-9fdb-2181c124100b" providerId="AD" clId="Web-{C9DD5E6A-3D2B-4276-AE5D-72972D71A807}"/>
    <pc:docChg chg="modSld">
      <pc:chgData name="Meghana Kandru" userId="S::kandru.m@northeastern.edu::e4a5508c-f420-4f46-9fdb-2181c124100b" providerId="AD" clId="Web-{C9DD5E6A-3D2B-4276-AE5D-72972D71A807}" dt="2020-08-08T00:39:58.016" v="1"/>
      <pc:docMkLst>
        <pc:docMk/>
      </pc:docMkLst>
      <pc:sldChg chg="delSp modTransition">
        <pc:chgData name="Meghana Kandru" userId="S::kandru.m@northeastern.edu::e4a5508c-f420-4f46-9fdb-2181c124100b" providerId="AD" clId="Web-{C9DD5E6A-3D2B-4276-AE5D-72972D71A807}" dt="2020-08-08T00:39:58.016" v="1"/>
        <pc:sldMkLst>
          <pc:docMk/>
          <pc:sldMk cId="1805002879" sldId="356"/>
        </pc:sldMkLst>
        <pc:spChg chg="del">
          <ac:chgData name="Meghana Kandru" userId="S::kandru.m@northeastern.edu::e4a5508c-f420-4f46-9fdb-2181c124100b" providerId="AD" clId="Web-{C9DD5E6A-3D2B-4276-AE5D-72972D71A807}" dt="2020-08-08T00:33:19.471" v="0"/>
          <ac:spMkLst>
            <pc:docMk/>
            <pc:sldMk cId="1805002879" sldId="356"/>
            <ac:spMk id="9" creationId="{00000000-0000-0000-0000-000000000000}"/>
          </ac:spMkLst>
        </pc:spChg>
      </pc:sldChg>
    </pc:docChg>
  </pc:docChgLst>
  <pc:docChgLst>
    <pc:chgData name="Vidya Ravi Mohana Reddy" userId="S::reddy.vid@northeastern.edu::811a381d-d37b-4ce7-9aa7-89f6b66743ae" providerId="AD" clId="Web-{0F5571BF-944A-4E6A-965A-060D2C856569}"/>
    <pc:docChg chg="modSld">
      <pc:chgData name="Vidya Ravi Mohana Reddy" userId="S::reddy.vid@northeastern.edu::811a381d-d37b-4ce7-9aa7-89f6b66743ae" providerId="AD" clId="Web-{0F5571BF-944A-4E6A-965A-060D2C856569}" dt="2020-08-08T06:12:58.127" v="6" actId="20577"/>
      <pc:docMkLst>
        <pc:docMk/>
      </pc:docMkLst>
      <pc:sldChg chg="modSp">
        <pc:chgData name="Vidya Ravi Mohana Reddy" userId="S::reddy.vid@northeastern.edu::811a381d-d37b-4ce7-9aa7-89f6b66743ae" providerId="AD" clId="Web-{0F5571BF-944A-4E6A-965A-060D2C856569}" dt="2020-08-08T06:12:57.799" v="4" actId="20577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0F5571BF-944A-4E6A-965A-060D2C856569}" dt="2020-08-08T06:12:57.799" v="4" actId="20577"/>
          <ac:spMkLst>
            <pc:docMk/>
            <pc:sldMk cId="866469908" sldId="373"/>
            <ac:spMk id="15" creationId="{5386606B-BD94-4A5D-856A-0B2AAE607A7E}"/>
          </ac:spMkLst>
        </pc:spChg>
      </pc:sldChg>
    </pc:docChg>
  </pc:docChgLst>
  <pc:docChgLst>
    <pc:chgData name="Vidya Ravi Mohana Reddy" userId="S::reddy.vid@northeastern.edu::811a381d-d37b-4ce7-9aa7-89f6b66743ae" providerId="AD" clId="Web-{C3C2C9C2-881A-4816-B650-EC28C1DBA44A}"/>
    <pc:docChg chg="addSld modSld">
      <pc:chgData name="Vidya Ravi Mohana Reddy" userId="S::reddy.vid@northeastern.edu::811a381d-d37b-4ce7-9aa7-89f6b66743ae" providerId="AD" clId="Web-{C3C2C9C2-881A-4816-B650-EC28C1DBA44A}" dt="2020-08-07T18:31:00.855" v="196" actId="20577"/>
      <pc:docMkLst>
        <pc:docMk/>
      </pc:docMkLst>
      <pc:sldChg chg="modSp">
        <pc:chgData name="Vidya Ravi Mohana Reddy" userId="S::reddy.vid@northeastern.edu::811a381d-d37b-4ce7-9aa7-89f6b66743ae" providerId="AD" clId="Web-{C3C2C9C2-881A-4816-B650-EC28C1DBA44A}" dt="2020-08-07T18:30:52.995" v="191" actId="20577"/>
        <pc:sldMkLst>
          <pc:docMk/>
          <pc:sldMk cId="1742721399" sldId="359"/>
        </pc:sldMkLst>
        <pc:spChg chg="mod">
          <ac:chgData name="Vidya Ravi Mohana Reddy" userId="S::reddy.vid@northeastern.edu::811a381d-d37b-4ce7-9aa7-89f6b66743ae" providerId="AD" clId="Web-{C3C2C9C2-881A-4816-B650-EC28C1DBA44A}" dt="2020-08-07T18:30:52.995" v="191" actId="20577"/>
          <ac:spMkLst>
            <pc:docMk/>
            <pc:sldMk cId="1742721399" sldId="359"/>
            <ac:spMk id="2" creationId="{E40679D8-B0E8-724E-92D5-DF82D28A6051}"/>
          </ac:spMkLst>
        </pc:spChg>
      </pc:sldChg>
      <pc:sldChg chg="modSp">
        <pc:chgData name="Vidya Ravi Mohana Reddy" userId="S::reddy.vid@northeastern.edu::811a381d-d37b-4ce7-9aa7-89f6b66743ae" providerId="AD" clId="Web-{C3C2C9C2-881A-4816-B650-EC28C1DBA44A}" dt="2020-08-07T18:31:00.839" v="195" actId="20577"/>
        <pc:sldMkLst>
          <pc:docMk/>
          <pc:sldMk cId="777909031" sldId="361"/>
        </pc:sldMkLst>
        <pc:spChg chg="mod">
          <ac:chgData name="Vidya Ravi Mohana Reddy" userId="S::reddy.vid@northeastern.edu::811a381d-d37b-4ce7-9aa7-89f6b66743ae" providerId="AD" clId="Web-{C3C2C9C2-881A-4816-B650-EC28C1DBA44A}" dt="2020-08-07T18:31:00.839" v="195" actId="20577"/>
          <ac:spMkLst>
            <pc:docMk/>
            <pc:sldMk cId="777909031" sldId="361"/>
            <ac:spMk id="2" creationId="{7FFBDF2E-CC69-664B-95C8-A70665DAC98C}"/>
          </ac:spMkLst>
        </pc:spChg>
      </pc:sldChg>
      <pc:sldChg chg="modSp">
        <pc:chgData name="Vidya Ravi Mohana Reddy" userId="S::reddy.vid@northeastern.edu::811a381d-d37b-4ce7-9aa7-89f6b66743ae" providerId="AD" clId="Web-{C3C2C9C2-881A-4816-B650-EC28C1DBA44A}" dt="2020-08-07T18:29:54.620" v="175" actId="14100"/>
        <pc:sldMkLst>
          <pc:docMk/>
          <pc:sldMk cId="2127833864" sldId="362"/>
        </pc:sldMkLst>
        <pc:spChg chg="mod">
          <ac:chgData name="Vidya Ravi Mohana Reddy" userId="S::reddy.vid@northeastern.edu::811a381d-d37b-4ce7-9aa7-89f6b66743ae" providerId="AD" clId="Web-{C3C2C9C2-881A-4816-B650-EC28C1DBA44A}" dt="2020-08-07T18:29:54.620" v="175" actId="14100"/>
          <ac:spMkLst>
            <pc:docMk/>
            <pc:sldMk cId="2127833864" sldId="362"/>
            <ac:spMk id="2" creationId="{2F70886B-C36F-C543-8893-4B04174F04DB}"/>
          </ac:spMkLst>
        </pc:spChg>
        <pc:spChg chg="mod">
          <ac:chgData name="Vidya Ravi Mohana Reddy" userId="S::reddy.vid@northeastern.edu::811a381d-d37b-4ce7-9aa7-89f6b66743ae" providerId="AD" clId="Web-{C3C2C9C2-881A-4816-B650-EC28C1DBA44A}" dt="2020-08-07T18:25:30.304" v="30" actId="14100"/>
          <ac:spMkLst>
            <pc:docMk/>
            <pc:sldMk cId="2127833864" sldId="362"/>
            <ac:spMk id="3" creationId="{407D9685-C066-CE4F-87A5-A6823CD6AEE8}"/>
          </ac:spMkLst>
        </pc:spChg>
      </pc:sldChg>
      <pc:sldChg chg="modSp">
        <pc:chgData name="Vidya Ravi Mohana Reddy" userId="S::reddy.vid@northeastern.edu::811a381d-d37b-4ce7-9aa7-89f6b66743ae" providerId="AD" clId="Web-{C3C2C9C2-881A-4816-B650-EC28C1DBA44A}" dt="2020-08-07T18:30:34.370" v="188" actId="20577"/>
        <pc:sldMkLst>
          <pc:docMk/>
          <pc:sldMk cId="446271339" sldId="365"/>
        </pc:sldMkLst>
        <pc:spChg chg="mod">
          <ac:chgData name="Vidya Ravi Mohana Reddy" userId="S::reddy.vid@northeastern.edu::811a381d-d37b-4ce7-9aa7-89f6b66743ae" providerId="AD" clId="Web-{C3C2C9C2-881A-4816-B650-EC28C1DBA44A}" dt="2020-08-07T18:30:34.370" v="188" actId="20577"/>
          <ac:spMkLst>
            <pc:docMk/>
            <pc:sldMk cId="446271339" sldId="365"/>
            <ac:spMk id="4" creationId="{00000000-0000-0000-0000-000000000000}"/>
          </ac:spMkLst>
        </pc:spChg>
      </pc:sldChg>
      <pc:sldChg chg="modSp new mod modClrScheme chgLayout">
        <pc:chgData name="Vidya Ravi Mohana Reddy" userId="S::reddy.vid@northeastern.edu::811a381d-d37b-4ce7-9aa7-89f6b66743ae" providerId="AD" clId="Web-{C3C2C9C2-881A-4816-B650-EC28C1DBA44A}" dt="2020-08-07T18:29:37.416" v="161" actId="20577"/>
        <pc:sldMkLst>
          <pc:docMk/>
          <pc:sldMk cId="2638474501" sldId="366"/>
        </pc:sldMkLst>
        <pc:spChg chg="mod ord">
          <ac:chgData name="Vidya Ravi Mohana Reddy" userId="S::reddy.vid@northeastern.edu::811a381d-d37b-4ce7-9aa7-89f6b66743ae" providerId="AD" clId="Web-{C3C2C9C2-881A-4816-B650-EC28C1DBA44A}" dt="2020-08-07T18:29:19.838" v="156" actId="20577"/>
          <ac:spMkLst>
            <pc:docMk/>
            <pc:sldMk cId="2638474501" sldId="366"/>
            <ac:spMk id="2" creationId="{BD4F7951-BF09-4A4E-8FD5-F0434921447C}"/>
          </ac:spMkLst>
        </pc:spChg>
        <pc:spChg chg="mod ord">
          <ac:chgData name="Vidya Ravi Mohana Reddy" userId="S::reddy.vid@northeastern.edu::811a381d-d37b-4ce7-9aa7-89f6b66743ae" providerId="AD" clId="Web-{C3C2C9C2-881A-4816-B650-EC28C1DBA44A}" dt="2020-08-07T18:29:37.416" v="161" actId="20577"/>
          <ac:spMkLst>
            <pc:docMk/>
            <pc:sldMk cId="2638474501" sldId="366"/>
            <ac:spMk id="3" creationId="{FB52C907-6453-47B6-9E7E-DE8D58AA856D}"/>
          </ac:spMkLst>
        </pc:spChg>
      </pc:sldChg>
    </pc:docChg>
  </pc:docChgLst>
  <pc:docChgLst>
    <pc:chgData name="Vidya Ravi Mohana Reddy" userId="S::reddy.vid@northeastern.edu::811a381d-d37b-4ce7-9aa7-89f6b66743ae" providerId="AD" clId="Web-{B9DB80B8-6FD2-4A7E-81FD-4A7DDDD66993}"/>
    <pc:docChg chg="addSld modSld sldOrd">
      <pc:chgData name="Vidya Ravi Mohana Reddy" userId="S::reddy.vid@northeastern.edu::811a381d-d37b-4ce7-9aa7-89f6b66743ae" providerId="AD" clId="Web-{B9DB80B8-6FD2-4A7E-81FD-4A7DDDD66993}" dt="2020-08-07T18:49:03.234" v="317" actId="20577"/>
      <pc:docMkLst>
        <pc:docMk/>
      </pc:docMkLst>
      <pc:sldChg chg="ord">
        <pc:chgData name="Vidya Ravi Mohana Reddy" userId="S::reddy.vid@northeastern.edu::811a381d-d37b-4ce7-9aa7-89f6b66743ae" providerId="AD" clId="Web-{B9DB80B8-6FD2-4A7E-81FD-4A7DDDD66993}" dt="2020-08-07T18:47:55.608" v="287"/>
        <pc:sldMkLst>
          <pc:docMk/>
          <pc:sldMk cId="777909031" sldId="361"/>
        </pc:sldMkLst>
      </pc:sldChg>
      <pc:sldChg chg="modSp new mod modClrScheme chgLayout">
        <pc:chgData name="Vidya Ravi Mohana Reddy" userId="S::reddy.vid@northeastern.edu::811a381d-d37b-4ce7-9aa7-89f6b66743ae" providerId="AD" clId="Web-{B9DB80B8-6FD2-4A7E-81FD-4A7DDDD66993}" dt="2020-08-07T18:48:26.499" v="303" actId="20577"/>
        <pc:sldMkLst>
          <pc:docMk/>
          <pc:sldMk cId="4254230710" sldId="367"/>
        </pc:sldMkLst>
        <pc:spChg chg="mod ord">
          <ac:chgData name="Vidya Ravi Mohana Reddy" userId="S::reddy.vid@northeastern.edu::811a381d-d37b-4ce7-9aa7-89f6b66743ae" providerId="AD" clId="Web-{B9DB80B8-6FD2-4A7E-81FD-4A7DDDD66993}" dt="2020-08-07T18:47:45.639" v="286" actId="14100"/>
          <ac:spMkLst>
            <pc:docMk/>
            <pc:sldMk cId="4254230710" sldId="367"/>
            <ac:spMk id="2" creationId="{413B2BD3-01BA-4A20-9CC6-C10F735FE688}"/>
          </ac:spMkLst>
        </pc:spChg>
        <pc:spChg chg="mod ord">
          <ac:chgData name="Vidya Ravi Mohana Reddy" userId="S::reddy.vid@northeastern.edu::811a381d-d37b-4ce7-9aa7-89f6b66743ae" providerId="AD" clId="Web-{B9DB80B8-6FD2-4A7E-81FD-4A7DDDD66993}" dt="2020-08-07T18:48:26.499" v="303" actId="20577"/>
          <ac:spMkLst>
            <pc:docMk/>
            <pc:sldMk cId="4254230710" sldId="367"/>
            <ac:spMk id="3" creationId="{BD8A1D61-0A3E-4BCD-8FB1-B0B6BD9A035B}"/>
          </ac:spMkLst>
        </pc:spChg>
      </pc:sldChg>
      <pc:sldChg chg="modSp new mod modClrScheme chgLayout">
        <pc:chgData name="Vidya Ravi Mohana Reddy" userId="S::reddy.vid@northeastern.edu::811a381d-d37b-4ce7-9aa7-89f6b66743ae" providerId="AD" clId="Web-{B9DB80B8-6FD2-4A7E-81FD-4A7DDDD66993}" dt="2020-08-07T18:49:02.172" v="315" actId="20577"/>
        <pc:sldMkLst>
          <pc:docMk/>
          <pc:sldMk cId="245202862" sldId="368"/>
        </pc:sldMkLst>
        <pc:spChg chg="mod ord">
          <ac:chgData name="Vidya Ravi Mohana Reddy" userId="S::reddy.vid@northeastern.edu::811a381d-d37b-4ce7-9aa7-89f6b66743ae" providerId="AD" clId="Web-{B9DB80B8-6FD2-4A7E-81FD-4A7DDDD66993}" dt="2020-08-07T18:49:02.172" v="315" actId="20577"/>
          <ac:spMkLst>
            <pc:docMk/>
            <pc:sldMk cId="245202862" sldId="368"/>
            <ac:spMk id="2" creationId="{3BBF5C39-EB3D-4281-9EC5-E2F2439D7A33}"/>
          </ac:spMkLst>
        </pc:spChg>
        <pc:spChg chg="mod ord">
          <ac:chgData name="Vidya Ravi Mohana Reddy" userId="S::reddy.vid@northeastern.edu::811a381d-d37b-4ce7-9aa7-89f6b66743ae" providerId="AD" clId="Web-{B9DB80B8-6FD2-4A7E-81FD-4A7DDDD66993}" dt="2020-08-07T18:48:47.875" v="306"/>
          <ac:spMkLst>
            <pc:docMk/>
            <pc:sldMk cId="245202862" sldId="368"/>
            <ac:spMk id="3" creationId="{B5957575-8881-4722-9B93-82B938FFCB6C}"/>
          </ac:spMkLst>
        </pc:spChg>
      </pc:sldChg>
    </pc:docChg>
  </pc:docChgLst>
  <pc:docChgLst>
    <pc:chgData name="Ria Agnes Jose" userId="S::jose.r@northeastern.edu::7b4b40d5-f6c9-4987-b65c-2284295abe87" providerId="AD" clId="Web-{25379274-9FFF-4153-BB99-444005092D53}"/>
    <pc:docChg chg="modSld">
      <pc:chgData name="Ria Agnes Jose" userId="S::jose.r@northeastern.edu::7b4b40d5-f6c9-4987-b65c-2284295abe87" providerId="AD" clId="Web-{25379274-9FFF-4153-BB99-444005092D53}" dt="2020-08-07T22:10:01.876" v="5" actId="14100"/>
      <pc:docMkLst>
        <pc:docMk/>
      </pc:docMkLst>
      <pc:sldChg chg="modSp">
        <pc:chgData name="Ria Agnes Jose" userId="S::jose.r@northeastern.edu::7b4b40d5-f6c9-4987-b65c-2284295abe87" providerId="AD" clId="Web-{25379274-9FFF-4153-BB99-444005092D53}" dt="2020-08-07T22:10:01.876" v="5" actId="14100"/>
        <pc:sldMkLst>
          <pc:docMk/>
          <pc:sldMk cId="866469908" sldId="373"/>
        </pc:sldMkLst>
        <pc:picChg chg="mod">
          <ac:chgData name="Ria Agnes Jose" userId="S::jose.r@northeastern.edu::7b4b40d5-f6c9-4987-b65c-2284295abe87" providerId="AD" clId="Web-{25379274-9FFF-4153-BB99-444005092D53}" dt="2020-08-07T22:10:01.876" v="5" actId="14100"/>
          <ac:picMkLst>
            <pc:docMk/>
            <pc:sldMk cId="866469908" sldId="373"/>
            <ac:picMk id="5" creationId="{3F3A6AA0-9FEE-42BA-84F3-A79B0DCFC557}"/>
          </ac:picMkLst>
        </pc:picChg>
      </pc:sldChg>
      <pc:sldChg chg="modSp">
        <pc:chgData name="Ria Agnes Jose" userId="S::jose.r@northeastern.edu::7b4b40d5-f6c9-4987-b65c-2284295abe87" providerId="AD" clId="Web-{25379274-9FFF-4153-BB99-444005092D53}" dt="2020-08-07T22:08:14.500" v="2" actId="20577"/>
        <pc:sldMkLst>
          <pc:docMk/>
          <pc:sldMk cId="3395569156" sldId="374"/>
        </pc:sldMkLst>
        <pc:spChg chg="mod">
          <ac:chgData name="Ria Agnes Jose" userId="S::jose.r@northeastern.edu::7b4b40d5-f6c9-4987-b65c-2284295abe87" providerId="AD" clId="Web-{25379274-9FFF-4153-BB99-444005092D53}" dt="2020-08-07T22:08:14.500" v="2" actId="20577"/>
          <ac:spMkLst>
            <pc:docMk/>
            <pc:sldMk cId="3395569156" sldId="374"/>
            <ac:spMk id="11" creationId="{C105A6CF-2AF8-460D-965E-AE6AC5B8C3E7}"/>
          </ac:spMkLst>
        </pc:spChg>
      </pc:sldChg>
    </pc:docChg>
  </pc:docChgLst>
  <pc:docChgLst>
    <pc:chgData name="Vidya Ravi Mohana Reddy" userId="S::reddy.vid@northeastern.edu::811a381d-d37b-4ce7-9aa7-89f6b66743ae" providerId="AD" clId="Web-{85903BE1-7C13-43E8-BBC2-75DAB6DC7EE0}"/>
    <pc:docChg chg="modSld">
      <pc:chgData name="Vidya Ravi Mohana Reddy" userId="S::reddy.vid@northeastern.edu::811a381d-d37b-4ce7-9aa7-89f6b66743ae" providerId="AD" clId="Web-{85903BE1-7C13-43E8-BBC2-75DAB6DC7EE0}" dt="2020-08-08T05:07:59.460" v="11" actId="1076"/>
      <pc:docMkLst>
        <pc:docMk/>
      </pc:docMkLst>
      <pc:sldChg chg="modSp">
        <pc:chgData name="Vidya Ravi Mohana Reddy" userId="S::reddy.vid@northeastern.edu::811a381d-d37b-4ce7-9aa7-89f6b66743ae" providerId="AD" clId="Web-{85903BE1-7C13-43E8-BBC2-75DAB6DC7EE0}" dt="2020-08-08T05:07:59.460" v="11" actId="1076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85903BE1-7C13-43E8-BBC2-75DAB6DC7EE0}" dt="2020-08-08T05:07:20.145" v="2" actId="1076"/>
          <ac:spMkLst>
            <pc:docMk/>
            <pc:sldMk cId="866469908" sldId="373"/>
            <ac:spMk id="6" creationId="{56ECB7DA-C264-472A-9138-56E3EA72101D}"/>
          </ac:spMkLst>
        </pc:spChg>
        <pc:spChg chg="mod">
          <ac:chgData name="Vidya Ravi Mohana Reddy" userId="S::reddy.vid@northeastern.edu::811a381d-d37b-4ce7-9aa7-89f6b66743ae" providerId="AD" clId="Web-{85903BE1-7C13-43E8-BBC2-75DAB6DC7EE0}" dt="2020-08-08T05:07:55.162" v="10" actId="1076"/>
          <ac:spMkLst>
            <pc:docMk/>
            <pc:sldMk cId="866469908" sldId="373"/>
            <ac:spMk id="8" creationId="{C5E27B23-09D8-40EF-8A40-5DC3918AEFA4}"/>
          </ac:spMkLst>
        </pc:spChg>
        <pc:spChg chg="mod">
          <ac:chgData name="Vidya Ravi Mohana Reddy" userId="S::reddy.vid@northeastern.edu::811a381d-d37b-4ce7-9aa7-89f6b66743ae" providerId="AD" clId="Web-{85903BE1-7C13-43E8-BBC2-75DAB6DC7EE0}" dt="2020-08-08T05:07:40.552" v="6" actId="1076"/>
          <ac:spMkLst>
            <pc:docMk/>
            <pc:sldMk cId="866469908" sldId="373"/>
            <ac:spMk id="12" creationId="{79108189-27A4-4880-9BE5-CE917AD7E66B}"/>
          </ac:spMkLst>
        </pc:spChg>
        <pc:spChg chg="mod">
          <ac:chgData name="Vidya Ravi Mohana Reddy" userId="S::reddy.vid@northeastern.edu::811a381d-d37b-4ce7-9aa7-89f6b66743ae" providerId="AD" clId="Web-{85903BE1-7C13-43E8-BBC2-75DAB6DC7EE0}" dt="2020-08-08T05:07:59.460" v="11" actId="1076"/>
          <ac:spMkLst>
            <pc:docMk/>
            <pc:sldMk cId="866469908" sldId="373"/>
            <ac:spMk id="13" creationId="{541549A1-F0A2-489C-9DA2-0C4128F9BF70}"/>
          </ac:spMkLst>
        </pc:spChg>
        <pc:picChg chg="mod">
          <ac:chgData name="Vidya Ravi Mohana Reddy" userId="S::reddy.vid@northeastern.edu::811a381d-d37b-4ce7-9aa7-89f6b66743ae" providerId="AD" clId="Web-{85903BE1-7C13-43E8-BBC2-75DAB6DC7EE0}" dt="2020-08-08T05:07:46.787" v="8" actId="1076"/>
          <ac:picMkLst>
            <pc:docMk/>
            <pc:sldMk cId="866469908" sldId="373"/>
            <ac:picMk id="7" creationId="{2E7509A6-632B-4717-81A3-BE38DDDD3735}"/>
          </ac:picMkLst>
        </pc:picChg>
        <pc:picChg chg="mod">
          <ac:chgData name="Vidya Ravi Mohana Reddy" userId="S::reddy.vid@northeastern.edu::811a381d-d37b-4ce7-9aa7-89f6b66743ae" providerId="AD" clId="Web-{85903BE1-7C13-43E8-BBC2-75DAB6DC7EE0}" dt="2020-08-08T05:07:50.631" v="9" actId="1076"/>
          <ac:picMkLst>
            <pc:docMk/>
            <pc:sldMk cId="866469908" sldId="373"/>
            <ac:picMk id="9" creationId="{967FE4F3-D011-4EDF-B9E5-CC56BE0B203F}"/>
          </ac:picMkLst>
        </pc:picChg>
      </pc:sldChg>
    </pc:docChg>
  </pc:docChgLst>
  <pc:docChgLst>
    <pc:chgData name="Meghana Kandru" userId="S::kandru.m@northeastern.edu::e4a5508c-f420-4f46-9fdb-2181c124100b" providerId="AD" clId="Web-{652DD8CB-CD22-44EA-AE66-54324B77BACF}"/>
    <pc:docChg chg="addSld delSld modSld">
      <pc:chgData name="Meghana Kandru" userId="S::kandru.m@northeastern.edu::e4a5508c-f420-4f46-9fdb-2181c124100b" providerId="AD" clId="Web-{652DD8CB-CD22-44EA-AE66-54324B77BACF}" dt="2020-08-07T22:26:46.755" v="110" actId="14100"/>
      <pc:docMkLst>
        <pc:docMk/>
      </pc:docMkLst>
      <pc:sldChg chg="addSp delSp modSp del">
        <pc:chgData name="Meghana Kandru" userId="S::kandru.m@northeastern.edu::e4a5508c-f420-4f46-9fdb-2181c124100b" providerId="AD" clId="Web-{652DD8CB-CD22-44EA-AE66-54324B77BACF}" dt="2020-08-07T22:13:59.952" v="3"/>
        <pc:sldMkLst>
          <pc:docMk/>
          <pc:sldMk cId="2770042013" sldId="364"/>
        </pc:sldMkLst>
        <pc:spChg chg="del">
          <ac:chgData name="Meghana Kandru" userId="S::kandru.m@northeastern.edu::e4a5508c-f420-4f46-9fdb-2181c124100b" providerId="AD" clId="Web-{652DD8CB-CD22-44EA-AE66-54324B77BACF}" dt="2020-08-07T22:13:46.702" v="1"/>
          <ac:spMkLst>
            <pc:docMk/>
            <pc:sldMk cId="2770042013" sldId="364"/>
            <ac:spMk id="2" creationId="{7B763727-BA24-3443-9F16-91783AA0308C}"/>
          </ac:spMkLst>
        </pc:spChg>
        <pc:spChg chg="del">
          <ac:chgData name="Meghana Kandru" userId="S::kandru.m@northeastern.edu::e4a5508c-f420-4f46-9fdb-2181c124100b" providerId="AD" clId="Web-{652DD8CB-CD22-44EA-AE66-54324B77BACF}" dt="2020-08-07T22:13:40.624" v="0"/>
          <ac:spMkLst>
            <pc:docMk/>
            <pc:sldMk cId="2770042013" sldId="364"/>
            <ac:spMk id="3" creationId="{09476251-A507-E545-9BDF-D8E25A18A179}"/>
          </ac:spMkLst>
        </pc:spChg>
        <pc:spChg chg="add mod">
          <ac:chgData name="Meghana Kandru" userId="S::kandru.m@northeastern.edu::e4a5508c-f420-4f46-9fdb-2181c124100b" providerId="AD" clId="Web-{652DD8CB-CD22-44EA-AE66-54324B77BACF}" dt="2020-08-07T22:13:46.702" v="1"/>
          <ac:spMkLst>
            <pc:docMk/>
            <pc:sldMk cId="2770042013" sldId="364"/>
            <ac:spMk id="6" creationId="{8070DAA0-65E4-4BB4-8BBD-931A279387DF}"/>
          </ac:spMkLst>
        </pc:spChg>
        <pc:picChg chg="add mod ord">
          <ac:chgData name="Meghana Kandru" userId="S::kandru.m@northeastern.edu::e4a5508c-f420-4f46-9fdb-2181c124100b" providerId="AD" clId="Web-{652DD8CB-CD22-44EA-AE66-54324B77BACF}" dt="2020-08-07T22:13:40.624" v="0"/>
          <ac:picMkLst>
            <pc:docMk/>
            <pc:sldMk cId="2770042013" sldId="364"/>
            <ac:picMk id="4" creationId="{9DFF3B45-0E5D-4228-8EBA-F2ECDFC1A3A4}"/>
          </ac:picMkLst>
        </pc:picChg>
      </pc:sldChg>
      <pc:sldChg chg="del">
        <pc:chgData name="Meghana Kandru" userId="S::kandru.m@northeastern.edu::e4a5508c-f420-4f46-9fdb-2181c124100b" providerId="AD" clId="Web-{652DD8CB-CD22-44EA-AE66-54324B77BACF}" dt="2020-08-07T22:17:10.704" v="28"/>
        <pc:sldMkLst>
          <pc:docMk/>
          <pc:sldMk cId="3395569156" sldId="374"/>
        </pc:sldMkLst>
      </pc:sldChg>
      <pc:sldChg chg="addSp delSp modSp new mod modClrScheme chgLayout">
        <pc:chgData name="Meghana Kandru" userId="S::kandru.m@northeastern.edu::e4a5508c-f420-4f46-9fdb-2181c124100b" providerId="AD" clId="Web-{652DD8CB-CD22-44EA-AE66-54324B77BACF}" dt="2020-08-07T22:14:20.093" v="4"/>
        <pc:sldMkLst>
          <pc:docMk/>
          <pc:sldMk cId="1187604277" sldId="375"/>
        </pc:sldMkLst>
        <pc:spChg chg="del">
          <ac:chgData name="Meghana Kandru" userId="S::kandru.m@northeastern.edu::e4a5508c-f420-4f46-9fdb-2181c124100b" providerId="AD" clId="Web-{652DD8CB-CD22-44EA-AE66-54324B77BACF}" dt="2020-08-07T22:14:20.093" v="4"/>
          <ac:spMkLst>
            <pc:docMk/>
            <pc:sldMk cId="1187604277" sldId="375"/>
            <ac:spMk id="2" creationId="{D9145CF4-DC33-4927-BA5F-F7D6DD7BF486}"/>
          </ac:spMkLst>
        </pc:spChg>
        <pc:spChg chg="del">
          <ac:chgData name="Meghana Kandru" userId="S::kandru.m@northeastern.edu::e4a5508c-f420-4f46-9fdb-2181c124100b" providerId="AD" clId="Web-{652DD8CB-CD22-44EA-AE66-54324B77BACF}" dt="2020-08-07T22:14:20.093" v="4"/>
          <ac:spMkLst>
            <pc:docMk/>
            <pc:sldMk cId="1187604277" sldId="375"/>
            <ac:spMk id="3" creationId="{14460ECE-A07C-4704-9089-2628E15BBDDF}"/>
          </ac:spMkLst>
        </pc:spChg>
        <pc:spChg chg="add mod">
          <ac:chgData name="Meghana Kandru" userId="S::kandru.m@northeastern.edu::e4a5508c-f420-4f46-9fdb-2181c124100b" providerId="AD" clId="Web-{652DD8CB-CD22-44EA-AE66-54324B77BACF}" dt="2020-08-07T22:14:20.093" v="4"/>
          <ac:spMkLst>
            <pc:docMk/>
            <pc:sldMk cId="1187604277" sldId="375"/>
            <ac:spMk id="8" creationId="{E4897A2C-6420-46D8-AC9E-E3769B8AC29E}"/>
          </ac:spMkLst>
        </pc:spChg>
        <pc:spChg chg="add mod">
          <ac:chgData name="Meghana Kandru" userId="S::kandru.m@northeastern.edu::e4a5508c-f420-4f46-9fdb-2181c124100b" providerId="AD" clId="Web-{652DD8CB-CD22-44EA-AE66-54324B77BACF}" dt="2020-08-07T22:14:20.093" v="4"/>
          <ac:spMkLst>
            <pc:docMk/>
            <pc:sldMk cId="1187604277" sldId="375"/>
            <ac:spMk id="10" creationId="{50F2D472-0117-4AF1-BD4A-3FDFC26C1BFF}"/>
          </ac:spMkLst>
        </pc:spChg>
        <pc:spChg chg="add mod">
          <ac:chgData name="Meghana Kandru" userId="S::kandru.m@northeastern.edu::e4a5508c-f420-4f46-9fdb-2181c124100b" providerId="AD" clId="Web-{652DD8CB-CD22-44EA-AE66-54324B77BACF}" dt="2020-08-07T22:14:20.093" v="4"/>
          <ac:spMkLst>
            <pc:docMk/>
            <pc:sldMk cId="1187604277" sldId="375"/>
            <ac:spMk id="12" creationId="{F89D078A-9DBD-4C4D-82DB-E798AFCCB16A}"/>
          </ac:spMkLst>
        </pc:spChg>
        <pc:spChg chg="add mod">
          <ac:chgData name="Meghana Kandru" userId="S::kandru.m@northeastern.edu::e4a5508c-f420-4f46-9fdb-2181c124100b" providerId="AD" clId="Web-{652DD8CB-CD22-44EA-AE66-54324B77BACF}" dt="2020-08-07T22:14:20.093" v="4"/>
          <ac:spMkLst>
            <pc:docMk/>
            <pc:sldMk cId="1187604277" sldId="375"/>
            <ac:spMk id="14" creationId="{F1ED2591-55B2-49DA-B302-02949B15BE10}"/>
          </ac:spMkLst>
        </pc:spChg>
        <pc:spChg chg="add mod">
          <ac:chgData name="Meghana Kandru" userId="S::kandru.m@northeastern.edu::e4a5508c-f420-4f46-9fdb-2181c124100b" providerId="AD" clId="Web-{652DD8CB-CD22-44EA-AE66-54324B77BACF}" dt="2020-08-07T22:14:20.093" v="4"/>
          <ac:spMkLst>
            <pc:docMk/>
            <pc:sldMk cId="1187604277" sldId="375"/>
            <ac:spMk id="16" creationId="{1D1435A8-9725-41C7-B7EE-24F329AD9F90}"/>
          </ac:spMkLst>
        </pc:spChg>
      </pc:sldChg>
      <pc:sldChg chg="addSp delSp modSp new mod modClrScheme chgLayout">
        <pc:chgData name="Meghana Kandru" userId="S::kandru.m@northeastern.edu::e4a5508c-f420-4f46-9fdb-2181c124100b" providerId="AD" clId="Web-{652DD8CB-CD22-44EA-AE66-54324B77BACF}" dt="2020-08-07T22:26:33.786" v="108" actId="14100"/>
        <pc:sldMkLst>
          <pc:docMk/>
          <pc:sldMk cId="1653885235" sldId="376"/>
        </pc:sldMkLst>
        <pc:spChg chg="del">
          <ac:chgData name="Meghana Kandru" userId="S::kandru.m@northeastern.edu::e4a5508c-f420-4f46-9fdb-2181c124100b" providerId="AD" clId="Web-{652DD8CB-CD22-44EA-AE66-54324B77BACF}" dt="2020-08-07T22:15:02.187" v="6"/>
          <ac:spMkLst>
            <pc:docMk/>
            <pc:sldMk cId="1653885235" sldId="376"/>
            <ac:spMk id="2" creationId="{26CD454C-B897-4B9D-BA59-3D09061FC19C}"/>
          </ac:spMkLst>
        </pc:spChg>
        <pc:spChg chg="del">
          <ac:chgData name="Meghana Kandru" userId="S::kandru.m@northeastern.edu::e4a5508c-f420-4f46-9fdb-2181c124100b" providerId="AD" clId="Web-{652DD8CB-CD22-44EA-AE66-54324B77BACF}" dt="2020-08-07T22:15:02.187" v="6"/>
          <ac:spMkLst>
            <pc:docMk/>
            <pc:sldMk cId="1653885235" sldId="376"/>
            <ac:spMk id="3" creationId="{6B03712D-2A52-49D4-9ACE-136327A94002}"/>
          </ac:spMkLst>
        </pc:spChg>
        <pc:spChg chg="del">
          <ac:chgData name="Meghana Kandru" userId="S::kandru.m@northeastern.edu::e4a5508c-f420-4f46-9fdb-2181c124100b" providerId="AD" clId="Web-{652DD8CB-CD22-44EA-AE66-54324B77BACF}" dt="2020-08-07T22:15:02.187" v="6"/>
          <ac:spMkLst>
            <pc:docMk/>
            <pc:sldMk cId="1653885235" sldId="376"/>
            <ac:spMk id="4" creationId="{327C2832-5169-4A1B-ABEB-76D74C65FFD9}"/>
          </ac:spMkLst>
        </pc:spChg>
        <pc:spChg chg="add del mod">
          <ac:chgData name="Meghana Kandru" userId="S::kandru.m@northeastern.edu::e4a5508c-f420-4f46-9fdb-2181c124100b" providerId="AD" clId="Web-{652DD8CB-CD22-44EA-AE66-54324B77BACF}" dt="2020-08-07T22:25:28.129" v="100"/>
          <ac:spMkLst>
            <pc:docMk/>
            <pc:sldMk cId="1653885235" sldId="376"/>
            <ac:spMk id="4" creationId="{D4402D3B-62DE-401F-83C4-51950D79B7CE}"/>
          </ac:spMkLst>
        </pc:spChg>
        <pc:spChg chg="del">
          <ac:chgData name="Meghana Kandru" userId="S::kandru.m@northeastern.edu::e4a5508c-f420-4f46-9fdb-2181c124100b" providerId="AD" clId="Web-{652DD8CB-CD22-44EA-AE66-54324B77BACF}" dt="2020-08-07T22:15:02.187" v="6"/>
          <ac:spMkLst>
            <pc:docMk/>
            <pc:sldMk cId="1653885235" sldId="376"/>
            <ac:spMk id="5" creationId="{8913797D-CB5A-43B0-86F1-336B2FEA22C0}"/>
          </ac:spMkLst>
        </pc:spChg>
        <pc:spChg chg="del">
          <ac:chgData name="Meghana Kandru" userId="S::kandru.m@northeastern.edu::e4a5508c-f420-4f46-9fdb-2181c124100b" providerId="AD" clId="Web-{652DD8CB-CD22-44EA-AE66-54324B77BACF}" dt="2020-08-07T22:15:02.187" v="6"/>
          <ac:spMkLst>
            <pc:docMk/>
            <pc:sldMk cId="1653885235" sldId="376"/>
            <ac:spMk id="6" creationId="{AC80CFC6-02CA-469D-A0E9-2C161F9CABDF}"/>
          </ac:spMkLst>
        </pc:spChg>
        <pc:spChg chg="add mod">
          <ac:chgData name="Meghana Kandru" userId="S::kandru.m@northeastern.edu::e4a5508c-f420-4f46-9fdb-2181c124100b" providerId="AD" clId="Web-{652DD8CB-CD22-44EA-AE66-54324B77BACF}" dt="2020-08-07T22:23:16.597" v="91" actId="1076"/>
          <ac:spMkLst>
            <pc:docMk/>
            <pc:sldMk cId="1653885235" sldId="376"/>
            <ac:spMk id="11" creationId="{1017F8C8-C523-4844-BB9D-ACF96A9A0E5C}"/>
          </ac:spMkLst>
        </pc:spChg>
        <pc:spChg chg="add del mod">
          <ac:chgData name="Meghana Kandru" userId="S::kandru.m@northeastern.edu::e4a5508c-f420-4f46-9fdb-2181c124100b" providerId="AD" clId="Web-{652DD8CB-CD22-44EA-AE66-54324B77BACF}" dt="2020-08-07T22:15:15.500" v="7"/>
          <ac:spMkLst>
            <pc:docMk/>
            <pc:sldMk cId="1653885235" sldId="376"/>
            <ac:spMk id="13" creationId="{77027DEB-721F-4242-AFCA-34BB7ECD97F9}"/>
          </ac:spMkLst>
        </pc:spChg>
        <pc:picChg chg="add mod">
          <ac:chgData name="Meghana Kandru" userId="S::kandru.m@northeastern.edu::e4a5508c-f420-4f46-9fdb-2181c124100b" providerId="AD" clId="Web-{652DD8CB-CD22-44EA-AE66-54324B77BACF}" dt="2020-08-07T22:26:33.786" v="108" actId="14100"/>
          <ac:picMkLst>
            <pc:docMk/>
            <pc:sldMk cId="1653885235" sldId="376"/>
            <ac:picMk id="2" creationId="{9D00DF50-F29F-4499-9A2E-1152D8FA754C}"/>
          </ac:picMkLst>
        </pc:picChg>
        <pc:picChg chg="add del mod ord">
          <ac:chgData name="Meghana Kandru" userId="S::kandru.m@northeastern.edu::e4a5508c-f420-4f46-9fdb-2181c124100b" providerId="AD" clId="Web-{652DD8CB-CD22-44EA-AE66-54324B77BACF}" dt="2020-08-07T22:25:20.082" v="99"/>
          <ac:picMkLst>
            <pc:docMk/>
            <pc:sldMk cId="1653885235" sldId="376"/>
            <ac:picMk id="7" creationId="{43E07691-C466-4EB7-9001-15668DC3F525}"/>
          </ac:picMkLst>
        </pc:picChg>
        <pc:picChg chg="add mod">
          <ac:chgData name="Meghana Kandru" userId="S::kandru.m@northeastern.edu::e4a5508c-f420-4f46-9fdb-2181c124100b" providerId="AD" clId="Web-{652DD8CB-CD22-44EA-AE66-54324B77BACF}" dt="2020-08-07T22:19:24.095" v="36" actId="1076"/>
          <ac:picMkLst>
            <pc:docMk/>
            <pc:sldMk cId="1653885235" sldId="376"/>
            <ac:picMk id="8" creationId="{BD1B8E94-007E-4647-B2D3-C5C7F1B9D78B}"/>
          </ac:picMkLst>
        </pc:picChg>
      </pc:sldChg>
      <pc:sldChg chg="addSp delSp modSp new mod modClrScheme chgLayout">
        <pc:chgData name="Meghana Kandru" userId="S::kandru.m@northeastern.edu::e4a5508c-f420-4f46-9fdb-2181c124100b" providerId="AD" clId="Web-{652DD8CB-CD22-44EA-AE66-54324B77BACF}" dt="2020-08-07T22:26:46.755" v="110" actId="14100"/>
        <pc:sldMkLst>
          <pc:docMk/>
          <pc:sldMk cId="277268695" sldId="377"/>
        </pc:sldMkLst>
        <pc:spChg chg="del">
          <ac:chgData name="Meghana Kandru" userId="S::kandru.m@northeastern.edu::e4a5508c-f420-4f46-9fdb-2181c124100b" providerId="AD" clId="Web-{652DD8CB-CD22-44EA-AE66-54324B77BACF}" dt="2020-08-07T22:18:26.595" v="31"/>
          <ac:spMkLst>
            <pc:docMk/>
            <pc:sldMk cId="277268695" sldId="377"/>
            <ac:spMk id="2" creationId="{9C6151F3-311F-4743-9804-877D9525C311}"/>
          </ac:spMkLst>
        </pc:spChg>
        <pc:spChg chg="del">
          <ac:chgData name="Meghana Kandru" userId="S::kandru.m@northeastern.edu::e4a5508c-f420-4f46-9fdb-2181c124100b" providerId="AD" clId="Web-{652DD8CB-CD22-44EA-AE66-54324B77BACF}" dt="2020-08-07T22:18:26.595" v="31"/>
          <ac:spMkLst>
            <pc:docMk/>
            <pc:sldMk cId="277268695" sldId="377"/>
            <ac:spMk id="3" creationId="{55D829A3-7EA4-4CD6-A31C-A70FF699EA31}"/>
          </ac:spMkLst>
        </pc:spChg>
        <pc:spChg chg="add del mod">
          <ac:chgData name="Meghana Kandru" userId="S::kandru.m@northeastern.edu::e4a5508c-f420-4f46-9fdb-2181c124100b" providerId="AD" clId="Web-{652DD8CB-CD22-44EA-AE66-54324B77BACF}" dt="2020-08-07T22:22:09.878" v="77"/>
          <ac:spMkLst>
            <pc:docMk/>
            <pc:sldMk cId="277268695" sldId="377"/>
            <ac:spMk id="9" creationId="{A3F68D64-DEE3-4D93-A4C0-0793DED3215E}"/>
          </ac:spMkLst>
        </pc:spChg>
        <pc:spChg chg="add del mod">
          <ac:chgData name="Meghana Kandru" userId="S::kandru.m@northeastern.edu::e4a5508c-f420-4f46-9fdb-2181c124100b" providerId="AD" clId="Web-{652DD8CB-CD22-44EA-AE66-54324B77BACF}" dt="2020-08-07T22:22:16.909" v="78"/>
          <ac:spMkLst>
            <pc:docMk/>
            <pc:sldMk cId="277268695" sldId="377"/>
            <ac:spMk id="11" creationId="{9E350361-875C-4BA1-AB7B-DE10174FBF49}"/>
          </ac:spMkLst>
        </pc:spChg>
        <pc:spChg chg="add del mod">
          <ac:chgData name="Meghana Kandru" userId="S::kandru.m@northeastern.edu::e4a5508c-f420-4f46-9fdb-2181c124100b" providerId="AD" clId="Web-{652DD8CB-CD22-44EA-AE66-54324B77BACF}" dt="2020-08-07T22:22:20.847" v="79"/>
          <ac:spMkLst>
            <pc:docMk/>
            <pc:sldMk cId="277268695" sldId="377"/>
            <ac:spMk id="13" creationId="{B61FE724-11DD-41C9-92C6-B02887693309}"/>
          </ac:spMkLst>
        </pc:spChg>
        <pc:spChg chg="add del mod">
          <ac:chgData name="Meghana Kandru" userId="S::kandru.m@northeastern.edu::e4a5508c-f420-4f46-9fdb-2181c124100b" providerId="AD" clId="Web-{652DD8CB-CD22-44EA-AE66-54324B77BACF}" dt="2020-08-07T22:18:41.126" v="32"/>
          <ac:spMkLst>
            <pc:docMk/>
            <pc:sldMk cId="277268695" sldId="377"/>
            <ac:spMk id="15" creationId="{7C62F2D0-0544-4052-B864-AAE6EB19ADFB}"/>
          </ac:spMkLst>
        </pc:spChg>
        <pc:picChg chg="add mod">
          <ac:chgData name="Meghana Kandru" userId="S::kandru.m@northeastern.edu::e4a5508c-f420-4f46-9fdb-2181c124100b" providerId="AD" clId="Web-{652DD8CB-CD22-44EA-AE66-54324B77BACF}" dt="2020-08-07T22:26:40.739" v="109" actId="14100"/>
          <ac:picMkLst>
            <pc:docMk/>
            <pc:sldMk cId="277268695" sldId="377"/>
            <ac:picMk id="4" creationId="{44C620AB-007F-4B3A-B498-DD36B405A4D5}"/>
          </ac:picMkLst>
        </pc:picChg>
        <pc:picChg chg="add mod ord">
          <ac:chgData name="Meghana Kandru" userId="S::kandru.m@northeastern.edu::e4a5508c-f420-4f46-9fdb-2181c124100b" providerId="AD" clId="Web-{652DD8CB-CD22-44EA-AE66-54324B77BACF}" dt="2020-08-07T22:26:46.755" v="110" actId="14100"/>
          <ac:picMkLst>
            <pc:docMk/>
            <pc:sldMk cId="277268695" sldId="377"/>
            <ac:picMk id="5" creationId="{7BA8980A-1F75-4EA9-BDA4-4985C1081D21}"/>
          </ac:picMkLst>
        </pc:picChg>
      </pc:sldChg>
    </pc:docChg>
  </pc:docChgLst>
  <pc:docChgLst>
    <pc:chgData name="Vidya Ravi Mohana Reddy" userId="S::reddy.vid@northeastern.edu::811a381d-d37b-4ce7-9aa7-89f6b66743ae" providerId="AD" clId="Web-{B1BBFF38-66CD-44FA-845E-DA3406ECC444}"/>
    <pc:docChg chg="modSld">
      <pc:chgData name="Vidya Ravi Mohana Reddy" userId="S::reddy.vid@northeastern.edu::811a381d-d37b-4ce7-9aa7-89f6b66743ae" providerId="AD" clId="Web-{B1BBFF38-66CD-44FA-845E-DA3406ECC444}" dt="2020-08-07T23:52:28.544" v="50" actId="1076"/>
      <pc:docMkLst>
        <pc:docMk/>
      </pc:docMkLst>
      <pc:sldChg chg="modSp">
        <pc:chgData name="Vidya Ravi Mohana Reddy" userId="S::reddy.vid@northeastern.edu::811a381d-d37b-4ce7-9aa7-89f6b66743ae" providerId="AD" clId="Web-{B1BBFF38-66CD-44FA-845E-DA3406ECC444}" dt="2020-08-07T23:52:28.544" v="50" actId="1076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B1BBFF38-66CD-44FA-845E-DA3406ECC444}" dt="2020-08-07T23:27:56.157" v="19" actId="1076"/>
          <ac:spMkLst>
            <pc:docMk/>
            <pc:sldMk cId="866469908" sldId="373"/>
            <ac:spMk id="2" creationId="{9A849CFA-1F77-4816-9C21-9AFE07AF925D}"/>
          </ac:spMkLst>
        </pc:spChg>
        <pc:spChg chg="mod">
          <ac:chgData name="Vidya Ravi Mohana Reddy" userId="S::reddy.vid@northeastern.edu::811a381d-d37b-4ce7-9aa7-89f6b66743ae" providerId="AD" clId="Web-{B1BBFF38-66CD-44FA-845E-DA3406ECC444}" dt="2020-08-07T23:52:00.840" v="43" actId="1076"/>
          <ac:spMkLst>
            <pc:docMk/>
            <pc:sldMk cId="866469908" sldId="373"/>
            <ac:spMk id="4" creationId="{4A3D5BA8-23AA-43C9-82DF-1B102D1E9D8B}"/>
          </ac:spMkLst>
        </pc:spChg>
        <pc:spChg chg="mod">
          <ac:chgData name="Vidya Ravi Mohana Reddy" userId="S::reddy.vid@northeastern.edu::811a381d-d37b-4ce7-9aa7-89f6b66743ae" providerId="AD" clId="Web-{B1BBFF38-66CD-44FA-845E-DA3406ECC444}" dt="2020-08-07T23:50:47.980" v="27" actId="1076"/>
          <ac:spMkLst>
            <pc:docMk/>
            <pc:sldMk cId="866469908" sldId="373"/>
            <ac:spMk id="6" creationId="{56ECB7DA-C264-472A-9138-56E3EA72101D}"/>
          </ac:spMkLst>
        </pc:spChg>
        <pc:spChg chg="mod">
          <ac:chgData name="Vidya Ravi Mohana Reddy" userId="S::reddy.vid@northeastern.edu::811a381d-d37b-4ce7-9aa7-89f6b66743ae" providerId="AD" clId="Web-{B1BBFF38-66CD-44FA-845E-DA3406ECC444}" dt="2020-08-07T23:52:03.168" v="44" actId="1076"/>
          <ac:spMkLst>
            <pc:docMk/>
            <pc:sldMk cId="866469908" sldId="373"/>
            <ac:spMk id="8" creationId="{C5E27B23-09D8-40EF-8A40-5DC3918AEFA4}"/>
          </ac:spMkLst>
        </pc:spChg>
        <pc:spChg chg="mod">
          <ac:chgData name="Vidya Ravi Mohana Reddy" userId="S::reddy.vid@northeastern.edu::811a381d-d37b-4ce7-9aa7-89f6b66743ae" providerId="AD" clId="Web-{B1BBFF38-66CD-44FA-845E-DA3406ECC444}" dt="2020-08-07T23:52:28.544" v="50" actId="1076"/>
          <ac:spMkLst>
            <pc:docMk/>
            <pc:sldMk cId="866469908" sldId="373"/>
            <ac:spMk id="11" creationId="{5496DD02-5736-443F-8192-78CC2910167A}"/>
          </ac:spMkLst>
        </pc:spChg>
        <pc:picChg chg="mod">
          <ac:chgData name="Vidya Ravi Mohana Reddy" userId="S::reddy.vid@northeastern.edu::811a381d-d37b-4ce7-9aa7-89f6b66743ae" providerId="AD" clId="Web-{B1BBFF38-66CD-44FA-845E-DA3406ECC444}" dt="2020-08-07T23:52:21.903" v="48" actId="1076"/>
          <ac:picMkLst>
            <pc:docMk/>
            <pc:sldMk cId="866469908" sldId="373"/>
            <ac:picMk id="5" creationId="{3F3A6AA0-9FEE-42BA-84F3-A79B0DCFC557}"/>
          </ac:picMkLst>
        </pc:picChg>
        <pc:picChg chg="mod">
          <ac:chgData name="Vidya Ravi Mohana Reddy" userId="S::reddy.vid@northeastern.edu::811a381d-d37b-4ce7-9aa7-89f6b66743ae" providerId="AD" clId="Web-{B1BBFF38-66CD-44FA-845E-DA3406ECC444}" dt="2020-08-07T23:52:10.481" v="46" actId="1076"/>
          <ac:picMkLst>
            <pc:docMk/>
            <pc:sldMk cId="866469908" sldId="373"/>
            <ac:picMk id="7" creationId="{2E7509A6-632B-4717-81A3-BE38DDDD3735}"/>
          </ac:picMkLst>
        </pc:picChg>
        <pc:picChg chg="mod">
          <ac:chgData name="Vidya Ravi Mohana Reddy" userId="S::reddy.vid@northeastern.edu::811a381d-d37b-4ce7-9aa7-89f6b66743ae" providerId="AD" clId="Web-{B1BBFF38-66CD-44FA-845E-DA3406ECC444}" dt="2020-08-07T23:52:07.918" v="45" actId="1076"/>
          <ac:picMkLst>
            <pc:docMk/>
            <pc:sldMk cId="866469908" sldId="373"/>
            <ac:picMk id="9" creationId="{967FE4F3-D011-4EDF-B9E5-CC56BE0B203F}"/>
          </ac:picMkLst>
        </pc:picChg>
        <pc:picChg chg="mod">
          <ac:chgData name="Vidya Ravi Mohana Reddy" userId="S::reddy.vid@northeastern.edu::811a381d-d37b-4ce7-9aa7-89f6b66743ae" providerId="AD" clId="Web-{B1BBFF38-66CD-44FA-845E-DA3406ECC444}" dt="2020-08-07T23:52:24.622" v="49" actId="1076"/>
          <ac:picMkLst>
            <pc:docMk/>
            <pc:sldMk cId="866469908" sldId="373"/>
            <ac:picMk id="10" creationId="{655419F2-D5B3-4580-A22D-18E7B5CAF4AF}"/>
          </ac:picMkLst>
        </pc:picChg>
      </pc:sldChg>
    </pc:docChg>
  </pc:docChgLst>
  <pc:docChgLst>
    <pc:chgData name="Meghana Kandru" userId="S::kandru.m@northeastern.edu::e4a5508c-f420-4f46-9fdb-2181c124100b" providerId="AD" clId="Web-{C773EC87-FE78-4717-A201-3D075D00722B}"/>
    <pc:docChg chg="modSld">
      <pc:chgData name="Meghana Kandru" userId="S::kandru.m@northeastern.edu::e4a5508c-f420-4f46-9fdb-2181c124100b" providerId="AD" clId="Web-{C773EC87-FE78-4717-A201-3D075D00722B}" dt="2020-08-08T00:41:03.583" v="1"/>
      <pc:docMkLst>
        <pc:docMk/>
      </pc:docMkLst>
      <pc:sldChg chg="modTransition">
        <pc:chgData name="Meghana Kandru" userId="S::kandru.m@northeastern.edu::e4a5508c-f420-4f46-9fdb-2181c124100b" providerId="AD" clId="Web-{C773EC87-FE78-4717-A201-3D075D00722B}" dt="2020-08-08T00:41:03.583" v="1"/>
        <pc:sldMkLst>
          <pc:docMk/>
          <pc:sldMk cId="1805002879" sldId="356"/>
        </pc:sldMkLst>
      </pc:sldChg>
    </pc:docChg>
  </pc:docChgLst>
  <pc:docChgLst>
    <pc:chgData name="Vidya Ravi Mohana Reddy" userId="S::reddy.vid@northeastern.edu::811a381d-d37b-4ce7-9aa7-89f6b66743ae" providerId="AD" clId="Web-{8D0A82D1-C37C-4C43-A522-BC92C2D90BF5}"/>
    <pc:docChg chg="delSld modSld">
      <pc:chgData name="Vidya Ravi Mohana Reddy" userId="S::reddy.vid@northeastern.edu::811a381d-d37b-4ce7-9aa7-89f6b66743ae" providerId="AD" clId="Web-{8D0A82D1-C37C-4C43-A522-BC92C2D90BF5}" dt="2020-08-07T22:08:47.112" v="14" actId="14100"/>
      <pc:docMkLst>
        <pc:docMk/>
      </pc:docMkLst>
      <pc:sldChg chg="del">
        <pc:chgData name="Vidya Ravi Mohana Reddy" userId="S::reddy.vid@northeastern.edu::811a381d-d37b-4ce7-9aa7-89f6b66743ae" providerId="AD" clId="Web-{8D0A82D1-C37C-4C43-A522-BC92C2D90BF5}" dt="2020-08-07T22:07:35.674" v="0"/>
        <pc:sldMkLst>
          <pc:docMk/>
          <pc:sldMk cId="2461576270" sldId="367"/>
        </pc:sldMkLst>
      </pc:sldChg>
      <pc:sldChg chg="del">
        <pc:chgData name="Vidya Ravi Mohana Reddy" userId="S::reddy.vid@northeastern.edu::811a381d-d37b-4ce7-9aa7-89f6b66743ae" providerId="AD" clId="Web-{8D0A82D1-C37C-4C43-A522-BC92C2D90BF5}" dt="2020-08-07T22:07:47.253" v="1"/>
        <pc:sldMkLst>
          <pc:docMk/>
          <pc:sldMk cId="2244256075" sldId="368"/>
        </pc:sldMkLst>
      </pc:sldChg>
      <pc:sldChg chg="modSp">
        <pc:chgData name="Vidya Ravi Mohana Reddy" userId="S::reddy.vid@northeastern.edu::811a381d-d37b-4ce7-9aa7-89f6b66743ae" providerId="AD" clId="Web-{8D0A82D1-C37C-4C43-A522-BC92C2D90BF5}" dt="2020-08-07T22:08:34.237" v="11" actId="14100"/>
        <pc:sldMkLst>
          <pc:docMk/>
          <pc:sldMk cId="337869789" sldId="371"/>
        </pc:sldMkLst>
        <pc:spChg chg="mod">
          <ac:chgData name="Vidya Ravi Mohana Reddy" userId="S::reddy.vid@northeastern.edu::811a381d-d37b-4ce7-9aa7-89f6b66743ae" providerId="AD" clId="Web-{8D0A82D1-C37C-4C43-A522-BC92C2D90BF5}" dt="2020-08-07T22:08:34.237" v="11" actId="14100"/>
          <ac:spMkLst>
            <pc:docMk/>
            <pc:sldMk cId="337869789" sldId="371"/>
            <ac:spMk id="7" creationId="{D0F2A1B0-BD90-4025-AE74-6EBFDA4E7CB9}"/>
          </ac:spMkLst>
        </pc:spChg>
      </pc:sldChg>
      <pc:sldChg chg="modSp">
        <pc:chgData name="Vidya Ravi Mohana Reddy" userId="S::reddy.vid@northeastern.edu::811a381d-d37b-4ce7-9aa7-89f6b66743ae" providerId="AD" clId="Web-{8D0A82D1-C37C-4C43-A522-BC92C2D90BF5}" dt="2020-08-07T22:08:47.112" v="14" actId="14100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8D0A82D1-C37C-4C43-A522-BC92C2D90BF5}" dt="2020-08-07T22:08:47.112" v="14" actId="14100"/>
          <ac:spMkLst>
            <pc:docMk/>
            <pc:sldMk cId="866469908" sldId="373"/>
            <ac:spMk id="3" creationId="{34EB4FA8-74A1-488E-9E33-05D0104DF4E6}"/>
          </ac:spMkLst>
        </pc:spChg>
      </pc:sldChg>
      <pc:sldChg chg="del">
        <pc:chgData name="Vidya Ravi Mohana Reddy" userId="S::reddy.vid@northeastern.edu::811a381d-d37b-4ce7-9aa7-89f6b66743ae" providerId="AD" clId="Web-{8D0A82D1-C37C-4C43-A522-BC92C2D90BF5}" dt="2020-08-07T22:07:54.003" v="2"/>
        <pc:sldMkLst>
          <pc:docMk/>
          <pc:sldMk cId="2271565541" sldId="376"/>
        </pc:sldMkLst>
      </pc:sldChg>
    </pc:docChg>
  </pc:docChgLst>
  <pc:docChgLst>
    <pc:chgData name="Vidya Ravi Mohana Reddy" userId="S::reddy.vid@northeastern.edu::811a381d-d37b-4ce7-9aa7-89f6b66743ae" providerId="AD" clId="Web-{AEECB238-0B42-46ED-99BB-DE275D2973B4}"/>
    <pc:docChg chg="modSld">
      <pc:chgData name="Vidya Ravi Mohana Reddy" userId="S::reddy.vid@northeastern.edu::811a381d-d37b-4ce7-9aa7-89f6b66743ae" providerId="AD" clId="Web-{AEECB238-0B42-46ED-99BB-DE275D2973B4}" dt="2020-08-08T01:19:46.343" v="0" actId="14100"/>
      <pc:docMkLst>
        <pc:docMk/>
      </pc:docMkLst>
      <pc:sldChg chg="modSp">
        <pc:chgData name="Vidya Ravi Mohana Reddy" userId="S::reddy.vid@northeastern.edu::811a381d-d37b-4ce7-9aa7-89f6b66743ae" providerId="AD" clId="Web-{AEECB238-0B42-46ED-99BB-DE275D2973B4}" dt="2020-08-08T01:19:46.343" v="0" actId="14100"/>
        <pc:sldMkLst>
          <pc:docMk/>
          <pc:sldMk cId="1489662713" sldId="378"/>
        </pc:sldMkLst>
        <pc:spChg chg="mod">
          <ac:chgData name="Vidya Ravi Mohana Reddy" userId="S::reddy.vid@northeastern.edu::811a381d-d37b-4ce7-9aa7-89f6b66743ae" providerId="AD" clId="Web-{AEECB238-0B42-46ED-99BB-DE275D2973B4}" dt="2020-08-08T01:19:46.343" v="0" actId="14100"/>
          <ac:spMkLst>
            <pc:docMk/>
            <pc:sldMk cId="1489662713" sldId="378"/>
            <ac:spMk id="8" creationId="{622B8334-9AC3-47FE-9E40-0004A36A7FCA}"/>
          </ac:spMkLst>
        </pc:spChg>
      </pc:sldChg>
    </pc:docChg>
  </pc:docChgLst>
  <pc:docChgLst>
    <pc:chgData name="Vidya Ravi Mohana Reddy" userId="S::reddy.vid@northeastern.edu::811a381d-d37b-4ce7-9aa7-89f6b66743ae" providerId="AD" clId="Web-{A0028C19-6961-4BDD-BA9B-FDDCA82107A4}"/>
    <pc:docChg chg="modSld">
      <pc:chgData name="Vidya Ravi Mohana Reddy" userId="S::reddy.vid@northeastern.edu::811a381d-d37b-4ce7-9aa7-89f6b66743ae" providerId="AD" clId="Web-{A0028C19-6961-4BDD-BA9B-FDDCA82107A4}" dt="2020-08-06T23:20:35.987" v="2" actId="20577"/>
      <pc:docMkLst>
        <pc:docMk/>
      </pc:docMkLst>
      <pc:sldChg chg="modSp">
        <pc:chgData name="Vidya Ravi Mohana Reddy" userId="S::reddy.vid@northeastern.edu::811a381d-d37b-4ce7-9aa7-89f6b66743ae" providerId="AD" clId="Web-{A0028C19-6961-4BDD-BA9B-FDDCA82107A4}" dt="2020-08-06T23:20:35.987" v="2" actId="20577"/>
        <pc:sldMkLst>
          <pc:docMk/>
          <pc:sldMk cId="446271339" sldId="365"/>
        </pc:sldMkLst>
        <pc:spChg chg="mod">
          <ac:chgData name="Vidya Ravi Mohana Reddy" userId="S::reddy.vid@northeastern.edu::811a381d-d37b-4ce7-9aa7-89f6b66743ae" providerId="AD" clId="Web-{A0028C19-6961-4BDD-BA9B-FDDCA82107A4}" dt="2020-08-06T23:20:35.987" v="2" actId="20577"/>
          <ac:spMkLst>
            <pc:docMk/>
            <pc:sldMk cId="446271339" sldId="365"/>
            <ac:spMk id="9" creationId="{00000000-0000-0000-0000-000000000000}"/>
          </ac:spMkLst>
        </pc:spChg>
      </pc:sldChg>
    </pc:docChg>
  </pc:docChgLst>
  <pc:docChgLst>
    <pc:chgData name="Vidya Ravi Mohana Reddy" userId="S::reddy.vid@northeastern.edu::811a381d-d37b-4ce7-9aa7-89f6b66743ae" providerId="AD" clId="Web-{ED3BBB12-2E83-43B0-A5A7-CB22DA5D024D}"/>
    <pc:docChg chg="modSld">
      <pc:chgData name="Vidya Ravi Mohana Reddy" userId="S::reddy.vid@northeastern.edu::811a381d-d37b-4ce7-9aa7-89f6b66743ae" providerId="AD" clId="Web-{ED3BBB12-2E83-43B0-A5A7-CB22DA5D024D}" dt="2020-08-08T06:08:49.991" v="31" actId="20577"/>
      <pc:docMkLst>
        <pc:docMk/>
      </pc:docMkLst>
      <pc:sldChg chg="modSp">
        <pc:chgData name="Vidya Ravi Mohana Reddy" userId="S::reddy.vid@northeastern.edu::811a381d-d37b-4ce7-9aa7-89f6b66743ae" providerId="AD" clId="Web-{ED3BBB12-2E83-43B0-A5A7-CB22DA5D024D}" dt="2020-08-08T06:08:48.787" v="29" actId="20577"/>
        <pc:sldMkLst>
          <pc:docMk/>
          <pc:sldMk cId="866469908" sldId="373"/>
        </pc:sldMkLst>
        <pc:spChg chg="mod">
          <ac:chgData name="Vidya Ravi Mohana Reddy" userId="S::reddy.vid@northeastern.edu::811a381d-d37b-4ce7-9aa7-89f6b66743ae" providerId="AD" clId="Web-{ED3BBB12-2E83-43B0-A5A7-CB22DA5D024D}" dt="2020-08-08T05:30:00.183" v="18" actId="20577"/>
          <ac:spMkLst>
            <pc:docMk/>
            <pc:sldMk cId="866469908" sldId="373"/>
            <ac:spMk id="11" creationId="{5496DD02-5736-443F-8192-78CC2910167A}"/>
          </ac:spMkLst>
        </pc:spChg>
        <pc:spChg chg="mod">
          <ac:chgData name="Vidya Ravi Mohana Reddy" userId="S::reddy.vid@northeastern.edu::811a381d-d37b-4ce7-9aa7-89f6b66743ae" providerId="AD" clId="Web-{ED3BBB12-2E83-43B0-A5A7-CB22DA5D024D}" dt="2020-08-08T06:08:48.787" v="29" actId="20577"/>
          <ac:spMkLst>
            <pc:docMk/>
            <pc:sldMk cId="866469908" sldId="373"/>
            <ac:spMk id="15" creationId="{5386606B-BD94-4A5D-856A-0B2AAE607A7E}"/>
          </ac:spMkLst>
        </pc:spChg>
      </pc:sldChg>
    </pc:docChg>
  </pc:docChgLst>
  <pc:docChgLst>
    <pc:chgData name="Ria Agnes Jose" userId="S::jose.r@northeastern.edu::7b4b40d5-f6c9-4987-b65c-2284295abe87" providerId="AD" clId="Web-{7B9D7EAE-6E20-44AC-A6B1-27E2D4A851B9}"/>
    <pc:docChg chg="modSld">
      <pc:chgData name="Ria Agnes Jose" userId="S::jose.r@northeastern.edu::7b4b40d5-f6c9-4987-b65c-2284295abe87" providerId="AD" clId="Web-{7B9D7EAE-6E20-44AC-A6B1-27E2D4A851B9}" dt="2020-08-07T20:56:15.470" v="268" actId="14100"/>
      <pc:docMkLst>
        <pc:docMk/>
      </pc:docMkLst>
      <pc:sldChg chg="addSp delSp modSp">
        <pc:chgData name="Ria Agnes Jose" userId="S::jose.r@northeastern.edu::7b4b40d5-f6c9-4987-b65c-2284295abe87" providerId="AD" clId="Web-{7B9D7EAE-6E20-44AC-A6B1-27E2D4A851B9}" dt="2020-08-07T20:53:05.657" v="249" actId="1076"/>
        <pc:sldMkLst>
          <pc:docMk/>
          <pc:sldMk cId="2461576270" sldId="367"/>
        </pc:sldMkLst>
        <pc:spChg chg="del mod">
          <ac:chgData name="Ria Agnes Jose" userId="S::jose.r@northeastern.edu::7b4b40d5-f6c9-4987-b65c-2284295abe87" providerId="AD" clId="Web-{7B9D7EAE-6E20-44AC-A6B1-27E2D4A851B9}" dt="2020-08-07T20:53:02" v="248"/>
          <ac:spMkLst>
            <pc:docMk/>
            <pc:sldMk cId="2461576270" sldId="367"/>
            <ac:spMk id="7" creationId="{16F558C0-A728-4D52-B250-EBB46ADFA5DF}"/>
          </ac:spMkLst>
        </pc:spChg>
        <pc:picChg chg="add mod">
          <ac:chgData name="Ria Agnes Jose" userId="S::jose.r@northeastern.edu::7b4b40d5-f6c9-4987-b65c-2284295abe87" providerId="AD" clId="Web-{7B9D7EAE-6E20-44AC-A6B1-27E2D4A851B9}" dt="2020-08-07T20:53:05.657" v="249" actId="1076"/>
          <ac:picMkLst>
            <pc:docMk/>
            <pc:sldMk cId="2461576270" sldId="367"/>
            <ac:picMk id="3" creationId="{0B2683CF-0512-42DF-B133-2E8BFE8E5568}"/>
          </ac:picMkLst>
        </pc:picChg>
      </pc:sldChg>
      <pc:sldChg chg="addSp delSp modSp">
        <pc:chgData name="Ria Agnes Jose" userId="S::jose.r@northeastern.edu::7b4b40d5-f6c9-4987-b65c-2284295abe87" providerId="AD" clId="Web-{7B9D7EAE-6E20-44AC-A6B1-27E2D4A851B9}" dt="2020-08-07T20:56:15.470" v="268" actId="14100"/>
        <pc:sldMkLst>
          <pc:docMk/>
          <pc:sldMk cId="2244256075" sldId="368"/>
        </pc:sldMkLst>
        <pc:spChg chg="mod">
          <ac:chgData name="Ria Agnes Jose" userId="S::jose.r@northeastern.edu::7b4b40d5-f6c9-4987-b65c-2284295abe87" providerId="AD" clId="Web-{7B9D7EAE-6E20-44AC-A6B1-27E2D4A851B9}" dt="2020-08-07T20:44:05.903" v="36" actId="14100"/>
          <ac:spMkLst>
            <pc:docMk/>
            <pc:sldMk cId="2244256075" sldId="368"/>
            <ac:spMk id="2" creationId="{519D071F-4D32-4A8C-9C49-4FE004825807}"/>
          </ac:spMkLst>
        </pc:spChg>
        <pc:spChg chg="del">
          <ac:chgData name="Ria Agnes Jose" userId="S::jose.r@northeastern.edu::7b4b40d5-f6c9-4987-b65c-2284295abe87" providerId="AD" clId="Web-{7B9D7EAE-6E20-44AC-A6B1-27E2D4A851B9}" dt="2020-08-07T20:42:19.043" v="0"/>
          <ac:spMkLst>
            <pc:docMk/>
            <pc:sldMk cId="2244256075" sldId="368"/>
            <ac:spMk id="3" creationId="{DF215562-006F-4514-8DA8-2AC398102F66}"/>
          </ac:spMkLst>
        </pc:spChg>
        <pc:spChg chg="del mod">
          <ac:chgData name="Ria Agnes Jose" userId="S::jose.r@northeastern.edu::7b4b40d5-f6c9-4987-b65c-2284295abe87" providerId="AD" clId="Web-{7B9D7EAE-6E20-44AC-A6B1-27E2D4A851B9}" dt="2020-08-07T20:53:18.704" v="254"/>
          <ac:spMkLst>
            <pc:docMk/>
            <pc:sldMk cId="2244256075" sldId="368"/>
            <ac:spMk id="4" creationId="{93589D34-0218-41CB-BC10-20C880FC5041}"/>
          </ac:spMkLst>
        </pc:spChg>
        <pc:picChg chg="add mod ord">
          <ac:chgData name="Ria Agnes Jose" userId="S::jose.r@northeastern.edu::7b4b40d5-f6c9-4987-b65c-2284295abe87" providerId="AD" clId="Web-{7B9D7EAE-6E20-44AC-A6B1-27E2D4A851B9}" dt="2020-08-07T20:56:15.470" v="268" actId="14100"/>
          <ac:picMkLst>
            <pc:docMk/>
            <pc:sldMk cId="2244256075" sldId="368"/>
            <ac:picMk id="5" creationId="{335FB0BD-EB5E-40C7-8A86-0C921F6D4922}"/>
          </ac:picMkLst>
        </pc:picChg>
        <pc:picChg chg="add mod">
          <ac:chgData name="Ria Agnes Jose" userId="S::jose.r@northeastern.edu::7b4b40d5-f6c9-4987-b65c-2284295abe87" providerId="AD" clId="Web-{7B9D7EAE-6E20-44AC-A6B1-27E2D4A851B9}" dt="2020-08-07T20:56:03.142" v="264" actId="14100"/>
          <ac:picMkLst>
            <pc:docMk/>
            <pc:sldMk cId="2244256075" sldId="368"/>
            <ac:picMk id="6" creationId="{755BCC5B-68B5-4D9E-8733-9059FC67C21C}"/>
          </ac:picMkLst>
        </pc:picChg>
      </pc:sldChg>
    </pc:docChg>
  </pc:docChgLst>
  <pc:docChgLst>
    <pc:chgData name="Rishi Jatania" userId="S::jatania.r@northeastern.edu::77116d36-3afd-489f-9550-c8c03f4283cd" providerId="AD" clId="Web-{87BC2E79-E6EC-4071-89E0-64D7FFEF9969}"/>
    <pc:docChg chg="modSld">
      <pc:chgData name="Rishi Jatania" userId="S::jatania.r@northeastern.edu::77116d36-3afd-489f-9550-c8c03f4283cd" providerId="AD" clId="Web-{87BC2E79-E6EC-4071-89E0-64D7FFEF9969}" dt="2020-08-08T03:44:25.939" v="448" actId="20577"/>
      <pc:docMkLst>
        <pc:docMk/>
      </pc:docMkLst>
      <pc:sldChg chg="addSp delSp modSp">
        <pc:chgData name="Rishi Jatania" userId="S::jatania.r@northeastern.edu::77116d36-3afd-489f-9550-c8c03f4283cd" providerId="AD" clId="Web-{87BC2E79-E6EC-4071-89E0-64D7FFEF9969}" dt="2020-08-08T03:44:25.939" v="448" actId="20577"/>
        <pc:sldMkLst>
          <pc:docMk/>
          <pc:sldMk cId="337869789" sldId="371"/>
        </pc:sldMkLst>
        <pc:spChg chg="mod">
          <ac:chgData name="Rishi Jatania" userId="S::jatania.r@northeastern.edu::77116d36-3afd-489f-9550-c8c03f4283cd" providerId="AD" clId="Web-{87BC2E79-E6EC-4071-89E0-64D7FFEF9969}" dt="2020-08-08T01:46:11.358" v="395" actId="1076"/>
          <ac:spMkLst>
            <pc:docMk/>
            <pc:sldMk cId="337869789" sldId="371"/>
            <ac:spMk id="8" creationId="{69E68F68-1CC1-4CB6-A8C7-8759C301FFD6}"/>
          </ac:spMkLst>
        </pc:spChg>
        <pc:spChg chg="mod">
          <ac:chgData name="Rishi Jatania" userId="S::jatania.r@northeastern.edu::77116d36-3afd-489f-9550-c8c03f4283cd" providerId="AD" clId="Web-{87BC2E79-E6EC-4071-89E0-64D7FFEF9969}" dt="2020-08-08T01:46:07.264" v="394" actId="1076"/>
          <ac:spMkLst>
            <pc:docMk/>
            <pc:sldMk cId="337869789" sldId="371"/>
            <ac:spMk id="11" creationId="{9B66B112-1CE1-429D-BD3F-F6D6CA05F3BD}"/>
          </ac:spMkLst>
        </pc:spChg>
        <pc:spChg chg="mod">
          <ac:chgData name="Rishi Jatania" userId="S::jatania.r@northeastern.edu::77116d36-3afd-489f-9550-c8c03f4283cd" providerId="AD" clId="Web-{87BC2E79-E6EC-4071-89E0-64D7FFEF9969}" dt="2020-08-08T03:44:25.939" v="448" actId="20577"/>
          <ac:spMkLst>
            <pc:docMk/>
            <pc:sldMk cId="337869789" sldId="371"/>
            <ac:spMk id="13" creationId="{9B7AD9FD-D6B4-4DDD-A44A-0CF5F3725BA1}"/>
          </ac:spMkLst>
        </pc:spChg>
        <pc:picChg chg="add mod">
          <ac:chgData name="Rishi Jatania" userId="S::jatania.r@northeastern.edu::77116d36-3afd-489f-9550-c8c03f4283cd" providerId="AD" clId="Web-{87BC2E79-E6EC-4071-89E0-64D7FFEF9969}" dt="2020-08-08T01:43:05.030" v="167" actId="14100"/>
          <ac:picMkLst>
            <pc:docMk/>
            <pc:sldMk cId="337869789" sldId="371"/>
            <ac:picMk id="3" creationId="{F7DDF7F9-2A21-4CBC-9C10-2DADCB6CF001}"/>
          </ac:picMkLst>
        </pc:picChg>
        <pc:picChg chg="del">
          <ac:chgData name="Rishi Jatania" userId="S::jatania.r@northeastern.edu::77116d36-3afd-489f-9550-c8c03f4283cd" providerId="AD" clId="Web-{87BC2E79-E6EC-4071-89E0-64D7FFEF9969}" dt="2020-08-08T01:42:54.561" v="164"/>
          <ac:picMkLst>
            <pc:docMk/>
            <pc:sldMk cId="337869789" sldId="371"/>
            <ac:picMk id="12" creationId="{53015378-345D-457D-9CE7-F9AE2460006B}"/>
          </ac:picMkLst>
        </pc:picChg>
      </pc:sldChg>
      <pc:sldChg chg="addSp delSp modSp">
        <pc:chgData name="Rishi Jatania" userId="S::jatania.r@northeastern.edu::77116d36-3afd-489f-9550-c8c03f4283cd" providerId="AD" clId="Web-{87BC2E79-E6EC-4071-89E0-64D7FFEF9969}" dt="2020-08-08T01:25:12.946" v="161" actId="1076"/>
        <pc:sldMkLst>
          <pc:docMk/>
          <pc:sldMk cId="1210288464" sldId="372"/>
        </pc:sldMkLst>
        <pc:spChg chg="add del mod">
          <ac:chgData name="Rishi Jatania" userId="S::jatania.r@northeastern.edu::77116d36-3afd-489f-9550-c8c03f4283cd" providerId="AD" clId="Web-{87BC2E79-E6EC-4071-89E0-64D7FFEF9969}" dt="2020-08-08T01:24:46.118" v="154"/>
          <ac:spMkLst>
            <pc:docMk/>
            <pc:sldMk cId="1210288464" sldId="372"/>
            <ac:spMk id="5" creationId="{9D8E9BD3-EA2C-4826-80C9-C5FB50CDF0F4}"/>
          </ac:spMkLst>
        </pc:spChg>
        <pc:picChg chg="add mod">
          <ac:chgData name="Rishi Jatania" userId="S::jatania.r@northeastern.edu::77116d36-3afd-489f-9550-c8c03f4283cd" providerId="AD" clId="Web-{87BC2E79-E6EC-4071-89E0-64D7FFEF9969}" dt="2020-08-08T01:25:12.946" v="161" actId="1076"/>
          <ac:picMkLst>
            <pc:docMk/>
            <pc:sldMk cId="1210288464" sldId="372"/>
            <ac:picMk id="6" creationId="{68DAD9FA-6FE8-44E0-8DDC-6623B285B117}"/>
          </ac:picMkLst>
        </pc:picChg>
      </pc:sldChg>
      <pc:sldChg chg="modSp">
        <pc:chgData name="Rishi Jatania" userId="S::jatania.r@northeastern.edu::77116d36-3afd-489f-9550-c8c03f4283cd" providerId="AD" clId="Web-{87BC2E79-E6EC-4071-89E0-64D7FFEF9969}" dt="2020-08-08T01:29:21.949" v="162" actId="14100"/>
        <pc:sldMkLst>
          <pc:docMk/>
          <pc:sldMk cId="1489662713" sldId="378"/>
        </pc:sldMkLst>
        <pc:picChg chg="mod">
          <ac:chgData name="Rishi Jatania" userId="S::jatania.r@northeastern.edu::77116d36-3afd-489f-9550-c8c03f4283cd" providerId="AD" clId="Web-{87BC2E79-E6EC-4071-89E0-64D7FFEF9969}" dt="2020-08-08T01:29:21.949" v="162" actId="14100"/>
          <ac:picMkLst>
            <pc:docMk/>
            <pc:sldMk cId="1489662713" sldId="378"/>
            <ac:picMk id="4" creationId="{A108B4DA-3300-4774-ACA3-5807D0CE779C}"/>
          </ac:picMkLst>
        </pc:picChg>
      </pc:sldChg>
      <pc:sldChg chg="addSp delSp modSp">
        <pc:chgData name="Rishi Jatania" userId="S::jatania.r@northeastern.edu::77116d36-3afd-489f-9550-c8c03f4283cd" providerId="AD" clId="Web-{87BC2E79-E6EC-4071-89E0-64D7FFEF9969}" dt="2020-08-08T03:37:21.992" v="416" actId="1076"/>
        <pc:sldMkLst>
          <pc:docMk/>
          <pc:sldMk cId="28275228" sldId="379"/>
        </pc:sldMkLst>
        <pc:spChg chg="mod">
          <ac:chgData name="Rishi Jatania" userId="S::jatania.r@northeastern.edu::77116d36-3afd-489f-9550-c8c03f4283cd" providerId="AD" clId="Web-{87BC2E79-E6EC-4071-89E0-64D7FFEF9969}" dt="2020-08-08T03:36:11.201" v="401" actId="14100"/>
          <ac:spMkLst>
            <pc:docMk/>
            <pc:sldMk cId="28275228" sldId="379"/>
            <ac:spMk id="7" creationId="{03A207A9-2CC1-4A0A-B66E-0FB93CD9C183}"/>
          </ac:spMkLst>
        </pc:spChg>
        <pc:spChg chg="mod">
          <ac:chgData name="Rishi Jatania" userId="S::jatania.r@northeastern.edu::77116d36-3afd-489f-9550-c8c03f4283cd" providerId="AD" clId="Web-{87BC2E79-E6EC-4071-89E0-64D7FFEF9969}" dt="2020-08-08T03:36:56.740" v="412" actId="1076"/>
          <ac:spMkLst>
            <pc:docMk/>
            <pc:sldMk cId="28275228" sldId="379"/>
            <ac:spMk id="10" creationId="{7E310E26-43A8-4019-9F64-778A48EF4AF1}"/>
          </ac:spMkLst>
        </pc:spChg>
        <pc:spChg chg="mod">
          <ac:chgData name="Rishi Jatania" userId="S::jatania.r@northeastern.edu::77116d36-3afd-489f-9550-c8c03f4283cd" providerId="AD" clId="Web-{87BC2E79-E6EC-4071-89E0-64D7FFEF9969}" dt="2020-08-08T03:36:53.209" v="411" actId="1076"/>
          <ac:spMkLst>
            <pc:docMk/>
            <pc:sldMk cId="28275228" sldId="379"/>
            <ac:spMk id="11" creationId="{1BF0FC51-41CC-4493-B859-F2134EB0B0E5}"/>
          </ac:spMkLst>
        </pc:spChg>
        <pc:spChg chg="mod">
          <ac:chgData name="Rishi Jatania" userId="S::jatania.r@northeastern.edu::77116d36-3afd-489f-9550-c8c03f4283cd" providerId="AD" clId="Web-{87BC2E79-E6EC-4071-89E0-64D7FFEF9969}" dt="2020-08-08T03:37:09.897" v="414" actId="1076"/>
          <ac:spMkLst>
            <pc:docMk/>
            <pc:sldMk cId="28275228" sldId="379"/>
            <ac:spMk id="12" creationId="{E721B7C4-B4F3-4631-B867-4847475D1D67}"/>
          </ac:spMkLst>
        </pc:spChg>
        <pc:spChg chg="mod">
          <ac:chgData name="Rishi Jatania" userId="S::jatania.r@northeastern.edu::77116d36-3afd-489f-9550-c8c03f4283cd" providerId="AD" clId="Web-{87BC2E79-E6EC-4071-89E0-64D7FFEF9969}" dt="2020-08-08T03:37:06.522" v="413" actId="1076"/>
          <ac:spMkLst>
            <pc:docMk/>
            <pc:sldMk cId="28275228" sldId="379"/>
            <ac:spMk id="13" creationId="{7B8CB584-2DC9-4DD1-84B9-D33744198082}"/>
          </ac:spMkLst>
        </pc:spChg>
        <pc:spChg chg="mod">
          <ac:chgData name="Rishi Jatania" userId="S::jatania.r@northeastern.edu::77116d36-3afd-489f-9550-c8c03f4283cd" providerId="AD" clId="Web-{87BC2E79-E6EC-4071-89E0-64D7FFEF9969}" dt="2020-08-08T03:37:21.992" v="416" actId="1076"/>
          <ac:spMkLst>
            <pc:docMk/>
            <pc:sldMk cId="28275228" sldId="379"/>
            <ac:spMk id="14" creationId="{24AD1858-5A54-4874-B6EA-C4AD971D0062}"/>
          </ac:spMkLst>
        </pc:spChg>
        <pc:spChg chg="del mod">
          <ac:chgData name="Rishi Jatania" userId="S::jatania.r@northeastern.edu::77116d36-3afd-489f-9550-c8c03f4283cd" providerId="AD" clId="Web-{87BC2E79-E6EC-4071-89E0-64D7FFEF9969}" dt="2020-08-08T01:16:23.554" v="8"/>
          <ac:spMkLst>
            <pc:docMk/>
            <pc:sldMk cId="28275228" sldId="379"/>
            <ac:spMk id="15" creationId="{16798BD8-95F7-4BA1-9796-BEEECED9EE73}"/>
          </ac:spMkLst>
        </pc:spChg>
        <pc:picChg chg="add mod">
          <ac:chgData name="Rishi Jatania" userId="S::jatania.r@northeastern.edu::77116d36-3afd-489f-9550-c8c03f4283cd" providerId="AD" clId="Web-{87BC2E79-E6EC-4071-89E0-64D7FFEF9969}" dt="2020-08-08T03:37:15.476" v="415" actId="14100"/>
          <ac:picMkLst>
            <pc:docMk/>
            <pc:sldMk cId="28275228" sldId="379"/>
            <ac:picMk id="3" creationId="{C7CC8F7A-C13B-48CB-9E63-5065CFC9F633}"/>
          </ac:picMkLst>
        </pc:picChg>
        <pc:picChg chg="add mod">
          <ac:chgData name="Rishi Jatania" userId="S::jatania.r@northeastern.edu::77116d36-3afd-489f-9550-c8c03f4283cd" providerId="AD" clId="Web-{87BC2E79-E6EC-4071-89E0-64D7FFEF9969}" dt="2020-08-08T01:20:36.508" v="62" actId="1076"/>
          <ac:picMkLst>
            <pc:docMk/>
            <pc:sldMk cId="28275228" sldId="379"/>
            <ac:picMk id="5" creationId="{119BC64E-9E63-4360-A2FB-B297747A2F5E}"/>
          </ac:picMkLst>
        </pc:picChg>
        <pc:picChg chg="mod">
          <ac:chgData name="Rishi Jatania" userId="S::jatania.r@northeastern.edu::77116d36-3afd-489f-9550-c8c03f4283cd" providerId="AD" clId="Web-{87BC2E79-E6EC-4071-89E0-64D7FFEF9969}" dt="2020-08-08T03:36:44.380" v="410" actId="14100"/>
          <ac:picMkLst>
            <pc:docMk/>
            <pc:sldMk cId="28275228" sldId="379"/>
            <ac:picMk id="9" creationId="{AC5BE989-AED2-4764-88AB-52F746ED2E73}"/>
          </ac:picMkLst>
        </pc:picChg>
      </pc:sldChg>
    </pc:docChg>
  </pc:docChgLst>
  <pc:docChgLst>
    <pc:chgData name="Vidya Ravi Mohana Reddy" userId="S::reddy.vid@northeastern.edu::811a381d-d37b-4ce7-9aa7-89f6b66743ae" providerId="AD" clId="Web-{AE56365E-DB8D-4F1C-8223-3CE2629E0E87}"/>
    <pc:docChg chg="addSld delSld modSld">
      <pc:chgData name="Vidya Ravi Mohana Reddy" userId="S::reddy.vid@northeastern.edu::811a381d-d37b-4ce7-9aa7-89f6b66743ae" providerId="AD" clId="Web-{AE56365E-DB8D-4F1C-8223-3CE2629E0E87}" dt="2020-08-07T21:37:03.019" v="2469" actId="14100"/>
      <pc:docMkLst>
        <pc:docMk/>
      </pc:docMkLst>
      <pc:sldChg chg="modSp">
        <pc:chgData name="Vidya Ravi Mohana Reddy" userId="S::reddy.vid@northeastern.edu::811a381d-d37b-4ce7-9aa7-89f6b66743ae" providerId="AD" clId="Web-{AE56365E-DB8D-4F1C-8223-3CE2629E0E87}" dt="2020-08-07T20:30:04.114" v="1" actId="14100"/>
        <pc:sldMkLst>
          <pc:docMk/>
          <pc:sldMk cId="1742721399" sldId="359"/>
        </pc:sldMkLst>
        <pc:spChg chg="mod">
          <ac:chgData name="Vidya Ravi Mohana Reddy" userId="S::reddy.vid@northeastern.edu::811a381d-d37b-4ce7-9aa7-89f6b66743ae" providerId="AD" clId="Web-{AE56365E-DB8D-4F1C-8223-3CE2629E0E87}" dt="2020-08-07T20:30:00.739" v="0" actId="14100"/>
          <ac:spMkLst>
            <pc:docMk/>
            <pc:sldMk cId="1742721399" sldId="359"/>
            <ac:spMk id="2" creationId="{E40679D8-B0E8-724E-92D5-DF82D28A6051}"/>
          </ac:spMkLst>
        </pc:spChg>
        <pc:picChg chg="mod">
          <ac:chgData name="Vidya Ravi Mohana Reddy" userId="S::reddy.vid@northeastern.edu::811a381d-d37b-4ce7-9aa7-89f6b66743ae" providerId="AD" clId="Web-{AE56365E-DB8D-4F1C-8223-3CE2629E0E87}" dt="2020-08-07T20:30:04.114" v="1" actId="14100"/>
          <ac:picMkLst>
            <pc:docMk/>
            <pc:sldMk cId="1742721399" sldId="359"/>
            <ac:picMk id="5" creationId="{94DC89C5-6EBA-B043-B371-7B3D2F6E7B93}"/>
          </ac:picMkLst>
        </pc:picChg>
      </pc:sldChg>
      <pc:sldChg chg="addSp delSp modSp del mod modClrScheme chgLayout">
        <pc:chgData name="Vidya Ravi Mohana Reddy" userId="S::reddy.vid@northeastern.edu::811a381d-d37b-4ce7-9aa7-89f6b66743ae" providerId="AD" clId="Web-{AE56365E-DB8D-4F1C-8223-3CE2629E0E87}" dt="2020-08-07T20:43:56.085" v="943"/>
        <pc:sldMkLst>
          <pc:docMk/>
          <pc:sldMk cId="777909031" sldId="361"/>
        </pc:sldMkLst>
        <pc:spChg chg="mod ord">
          <ac:chgData name="Vidya Ravi Mohana Reddy" userId="S::reddy.vid@northeastern.edu::811a381d-d37b-4ce7-9aa7-89f6b66743ae" providerId="AD" clId="Web-{AE56365E-DB8D-4F1C-8223-3CE2629E0E87}" dt="2020-08-07T20:42:50.897" v="927"/>
          <ac:spMkLst>
            <pc:docMk/>
            <pc:sldMk cId="777909031" sldId="361"/>
            <ac:spMk id="2" creationId="{7FFBDF2E-CC69-664B-95C8-A70665DAC98C}"/>
          </ac:spMkLst>
        </pc:spChg>
        <pc:spChg chg="add del mod ord">
          <ac:chgData name="Vidya Ravi Mohana Reddy" userId="S::reddy.vid@northeastern.edu::811a381d-d37b-4ce7-9aa7-89f6b66743ae" providerId="AD" clId="Web-{AE56365E-DB8D-4F1C-8223-3CE2629E0E87}" dt="2020-08-07T20:32:13.755" v="50"/>
          <ac:spMkLst>
            <pc:docMk/>
            <pc:sldMk cId="777909031" sldId="361"/>
            <ac:spMk id="3" creationId="{0FA83C16-3EBD-4250-89C8-929E12740B1D}"/>
          </ac:spMkLst>
        </pc:spChg>
        <pc:spChg chg="add mod ord">
          <ac:chgData name="Vidya Ravi Mohana Reddy" userId="S::reddy.vid@northeastern.edu::811a381d-d37b-4ce7-9aa7-89f6b66743ae" providerId="AD" clId="Web-{AE56365E-DB8D-4F1C-8223-3CE2629E0E87}" dt="2020-08-07T20:42:50.897" v="927"/>
          <ac:spMkLst>
            <pc:docMk/>
            <pc:sldMk cId="777909031" sldId="361"/>
            <ac:spMk id="6" creationId="{2154815E-05E9-4619-9134-FA8CBD864271}"/>
          </ac:spMkLst>
        </pc:spChg>
        <pc:spChg chg="add mod ord">
          <ac:chgData name="Vidya Ravi Mohana Reddy" userId="S::reddy.vid@northeastern.edu::811a381d-d37b-4ce7-9aa7-89f6b66743ae" providerId="AD" clId="Web-{AE56365E-DB8D-4F1C-8223-3CE2629E0E87}" dt="2020-08-07T20:42:50.897" v="927"/>
          <ac:spMkLst>
            <pc:docMk/>
            <pc:sldMk cId="777909031" sldId="361"/>
            <ac:spMk id="7" creationId="{214F9A3C-7206-488D-9CC4-EBDA7D72FEC6}"/>
          </ac:spMkLst>
        </pc:spChg>
        <pc:spChg chg="add mod ord">
          <ac:chgData name="Vidya Ravi Mohana Reddy" userId="S::reddy.vid@northeastern.edu::811a381d-d37b-4ce7-9aa7-89f6b66743ae" providerId="AD" clId="Web-{AE56365E-DB8D-4F1C-8223-3CE2629E0E87}" dt="2020-08-07T20:42:58.006" v="928" actId="20577"/>
          <ac:spMkLst>
            <pc:docMk/>
            <pc:sldMk cId="777909031" sldId="361"/>
            <ac:spMk id="8" creationId="{CABA617E-2309-432F-8F2D-5C9CD157D82C}"/>
          </ac:spMkLst>
        </pc:spChg>
        <pc:spChg chg="add del mod">
          <ac:chgData name="Vidya Ravi Mohana Reddy" userId="S::reddy.vid@northeastern.edu::811a381d-d37b-4ce7-9aa7-89f6b66743ae" providerId="AD" clId="Web-{AE56365E-DB8D-4F1C-8223-3CE2629E0E87}" dt="2020-08-07T20:41:37.709" v="922"/>
          <ac:spMkLst>
            <pc:docMk/>
            <pc:sldMk cId="777909031" sldId="361"/>
            <ac:spMk id="10" creationId="{484E3304-D74E-4230-BC75-5C20508B5B0D}"/>
          </ac:spMkLst>
        </pc:spChg>
        <pc:picChg chg="add del">
          <ac:chgData name="Vidya Ravi Mohana Reddy" userId="S::reddy.vid@northeastern.edu::811a381d-d37b-4ce7-9aa7-89f6b66743ae" providerId="AD" clId="Web-{AE56365E-DB8D-4F1C-8223-3CE2629E0E87}" dt="2020-08-07T20:32:26.192" v="53"/>
          <ac:picMkLst>
            <pc:docMk/>
            <pc:sldMk cId="777909031" sldId="361"/>
            <ac:picMk id="4" creationId="{F9444950-CB7C-4A84-BE07-6C18F1DB6497}"/>
          </ac:picMkLst>
        </pc:picChg>
        <pc:picChg chg="add mod ord">
          <ac:chgData name="Vidya Ravi Mohana Reddy" userId="S::reddy.vid@northeastern.edu::811a381d-d37b-4ce7-9aa7-89f6b66743ae" providerId="AD" clId="Web-{AE56365E-DB8D-4F1C-8223-3CE2629E0E87}" dt="2020-08-07T20:42:50.897" v="927"/>
          <ac:picMkLst>
            <pc:docMk/>
            <pc:sldMk cId="777909031" sldId="361"/>
            <ac:picMk id="11" creationId="{A33939D3-A439-46AE-9CB6-DC7477CBD6C1}"/>
          </ac:picMkLst>
        </pc:picChg>
        <pc:picChg chg="del mod ord">
          <ac:chgData name="Vidya Ravi Mohana Reddy" userId="S::reddy.vid@northeastern.edu::811a381d-d37b-4ce7-9aa7-89f6b66743ae" providerId="AD" clId="Web-{AE56365E-DB8D-4F1C-8223-3CE2629E0E87}" dt="2020-08-07T20:41:28.834" v="921"/>
          <ac:picMkLst>
            <pc:docMk/>
            <pc:sldMk cId="777909031" sldId="361"/>
            <ac:picMk id="12" creationId="{77D9143D-D4EC-43EC-9EA1-95976F73C48E}"/>
          </ac:picMkLst>
        </pc:picChg>
      </pc:sldChg>
      <pc:sldChg chg="addSp delSp modSp del mod modClrScheme chgLayout">
        <pc:chgData name="Vidya Ravi Mohana Reddy" userId="S::reddy.vid@northeastern.edu::811a381d-d37b-4ce7-9aa7-89f6b66743ae" providerId="AD" clId="Web-{AE56365E-DB8D-4F1C-8223-3CE2629E0E87}" dt="2020-08-07T21:14:11.014" v="2199"/>
        <pc:sldMkLst>
          <pc:docMk/>
          <pc:sldMk cId="2127833864" sldId="362"/>
        </pc:sldMkLst>
        <pc:spChg chg="mod ord">
          <ac:chgData name="Vidya Ravi Mohana Reddy" userId="S::reddy.vid@northeastern.edu::811a381d-d37b-4ce7-9aa7-89f6b66743ae" providerId="AD" clId="Web-{AE56365E-DB8D-4F1C-8223-3CE2629E0E87}" dt="2020-08-07T20:49:10.601" v="1005"/>
          <ac:spMkLst>
            <pc:docMk/>
            <pc:sldMk cId="2127833864" sldId="362"/>
            <ac:spMk id="2" creationId="{2F70886B-C36F-C543-8893-4B04174F04DB}"/>
          </ac:spMkLst>
        </pc:spChg>
        <pc:spChg chg="mod ord">
          <ac:chgData name="Vidya Ravi Mohana Reddy" userId="S::reddy.vid@northeastern.edu::811a381d-d37b-4ce7-9aa7-89f6b66743ae" providerId="AD" clId="Web-{AE56365E-DB8D-4F1C-8223-3CE2629E0E87}" dt="2020-08-07T20:57:23.556" v="1615" actId="20577"/>
          <ac:spMkLst>
            <pc:docMk/>
            <pc:sldMk cId="2127833864" sldId="362"/>
            <ac:spMk id="3" creationId="{407D9685-C066-CE4F-87A5-A6823CD6AEE8}"/>
          </ac:spMkLst>
        </pc:spChg>
        <pc:spChg chg="add mod ord">
          <ac:chgData name="Vidya Ravi Mohana Reddy" userId="S::reddy.vid@northeastern.edu::811a381d-d37b-4ce7-9aa7-89f6b66743ae" providerId="AD" clId="Web-{AE56365E-DB8D-4F1C-8223-3CE2629E0E87}" dt="2020-08-07T20:57:40.540" v="1618" actId="20577"/>
          <ac:spMkLst>
            <pc:docMk/>
            <pc:sldMk cId="2127833864" sldId="362"/>
            <ac:spMk id="4" creationId="{6B35D5C3-A554-457E-9CD6-ED37668B8EEE}"/>
          </ac:spMkLst>
        </pc:spChg>
        <pc:spChg chg="add del mod ord">
          <ac:chgData name="Vidya Ravi Mohana Reddy" userId="S::reddy.vid@northeastern.edu::811a381d-d37b-4ce7-9aa7-89f6b66743ae" providerId="AD" clId="Web-{AE56365E-DB8D-4F1C-8223-3CE2629E0E87}" dt="2020-08-07T20:49:10.601" v="1005"/>
          <ac:spMkLst>
            <pc:docMk/>
            <pc:sldMk cId="2127833864" sldId="362"/>
            <ac:spMk id="5" creationId="{A4C8102C-1B97-4793-B74B-0BD201A08AD1}"/>
          </ac:spMkLst>
        </pc:spChg>
        <pc:spChg chg="add del mod ord">
          <ac:chgData name="Vidya Ravi Mohana Reddy" userId="S::reddy.vid@northeastern.edu::811a381d-d37b-4ce7-9aa7-89f6b66743ae" providerId="AD" clId="Web-{AE56365E-DB8D-4F1C-8223-3CE2629E0E87}" dt="2020-08-07T20:48:19.367" v="998"/>
          <ac:spMkLst>
            <pc:docMk/>
            <pc:sldMk cId="2127833864" sldId="362"/>
            <ac:spMk id="6" creationId="{48F1B7FB-2C89-4D6B-AE86-FFC09F7878C9}"/>
          </ac:spMkLst>
        </pc:spChg>
        <pc:picChg chg="add mod ord">
          <ac:chgData name="Vidya Ravi Mohana Reddy" userId="S::reddy.vid@northeastern.edu::811a381d-d37b-4ce7-9aa7-89f6b66743ae" providerId="AD" clId="Web-{AE56365E-DB8D-4F1C-8223-3CE2629E0E87}" dt="2020-08-07T20:57:11.493" v="1607" actId="14100"/>
          <ac:picMkLst>
            <pc:docMk/>
            <pc:sldMk cId="2127833864" sldId="362"/>
            <ac:picMk id="7" creationId="{F94983BB-9923-45A3-B541-27F32ECD3524}"/>
          </ac:picMkLst>
        </pc:picChg>
      </pc:sldChg>
      <pc:sldChg chg="addSp delSp modSp new mod modClrScheme chgLayout">
        <pc:chgData name="Vidya Ravi Mohana Reddy" userId="S::reddy.vid@northeastern.edu::811a381d-d37b-4ce7-9aa7-89f6b66743ae" providerId="AD" clId="Web-{AE56365E-DB8D-4F1C-8223-3CE2629E0E87}" dt="2020-08-07T20:44:30.757" v="950" actId="14100"/>
        <pc:sldMkLst>
          <pc:docMk/>
          <pc:sldMk cId="1727806814" sldId="369"/>
        </pc:sldMkLst>
        <pc:spChg chg="mod ord">
          <ac:chgData name="Vidya Ravi Mohana Reddy" userId="S::reddy.vid@northeastern.edu::811a381d-d37b-4ce7-9aa7-89f6b66743ae" providerId="AD" clId="Web-{AE56365E-DB8D-4F1C-8223-3CE2629E0E87}" dt="2020-08-07T20:44:25.804" v="949" actId="14100"/>
          <ac:spMkLst>
            <pc:docMk/>
            <pc:sldMk cId="1727806814" sldId="369"/>
            <ac:spMk id="2" creationId="{71DE49A4-80CF-45F7-8383-42BC4F8EB2D6}"/>
          </ac:spMkLst>
        </pc:spChg>
        <pc:spChg chg="del mod ord">
          <ac:chgData name="Vidya Ravi Mohana Reddy" userId="S::reddy.vid@northeastern.edu::811a381d-d37b-4ce7-9aa7-89f6b66743ae" providerId="AD" clId="Web-{AE56365E-DB8D-4F1C-8223-3CE2629E0E87}" dt="2020-08-07T20:43:31.772" v="937"/>
          <ac:spMkLst>
            <pc:docMk/>
            <pc:sldMk cId="1727806814" sldId="369"/>
            <ac:spMk id="3" creationId="{888C4E87-F9CA-4B78-8EBE-C06D8471FFE8}"/>
          </ac:spMkLst>
        </pc:spChg>
        <pc:picChg chg="add mod ord">
          <ac:chgData name="Vidya Ravi Mohana Reddy" userId="S::reddy.vid@northeastern.edu::811a381d-d37b-4ce7-9aa7-89f6b66743ae" providerId="AD" clId="Web-{AE56365E-DB8D-4F1C-8223-3CE2629E0E87}" dt="2020-08-07T20:44:30.757" v="950" actId="14100"/>
          <ac:picMkLst>
            <pc:docMk/>
            <pc:sldMk cId="1727806814" sldId="369"/>
            <ac:picMk id="4" creationId="{39076460-68AE-4558-9E99-9D3333CA88F3}"/>
          </ac:picMkLst>
        </pc:picChg>
      </pc:sldChg>
      <pc:sldChg chg="addSp delSp modSp new mod modClrScheme chgLayout">
        <pc:chgData name="Vidya Ravi Mohana Reddy" userId="S::reddy.vid@northeastern.edu::811a381d-d37b-4ce7-9aa7-89f6b66743ae" providerId="AD" clId="Web-{AE56365E-DB8D-4F1C-8223-3CE2629E0E87}" dt="2020-08-07T21:31:23.909" v="2414" actId="1076"/>
        <pc:sldMkLst>
          <pc:docMk/>
          <pc:sldMk cId="1945540662" sldId="370"/>
        </pc:sldMkLst>
        <pc:spChg chg="mod ord">
          <ac:chgData name="Vidya Ravi Mohana Reddy" userId="S::reddy.vid@northeastern.edu::811a381d-d37b-4ce7-9aa7-89f6b66743ae" providerId="AD" clId="Web-{AE56365E-DB8D-4F1C-8223-3CE2629E0E87}" dt="2020-08-07T21:13:55.593" v="2198" actId="14100"/>
          <ac:spMkLst>
            <pc:docMk/>
            <pc:sldMk cId="1945540662" sldId="370"/>
            <ac:spMk id="2" creationId="{098E2426-73F2-4AC0-BFB4-2BBB814DA1BB}"/>
          </ac:spMkLst>
        </pc:spChg>
        <pc:spChg chg="add del mod ord">
          <ac:chgData name="Vidya Ravi Mohana Reddy" userId="S::reddy.vid@northeastern.edu::811a381d-d37b-4ce7-9aa7-89f6b66743ae" providerId="AD" clId="Web-{AE56365E-DB8D-4F1C-8223-3CE2629E0E87}" dt="2020-08-07T20:58:26.478" v="1627"/>
          <ac:spMkLst>
            <pc:docMk/>
            <pc:sldMk cId="1945540662" sldId="370"/>
            <ac:spMk id="3" creationId="{892932E1-17E9-4C4C-BB18-01921986875C}"/>
          </ac:spMkLst>
        </pc:spChg>
        <pc:spChg chg="add del mod ord">
          <ac:chgData name="Vidya Ravi Mohana Reddy" userId="S::reddy.vid@northeastern.edu::811a381d-d37b-4ce7-9aa7-89f6b66743ae" providerId="AD" clId="Web-{AE56365E-DB8D-4F1C-8223-3CE2629E0E87}" dt="2020-08-07T21:03:07.666" v="1754"/>
          <ac:spMkLst>
            <pc:docMk/>
            <pc:sldMk cId="1945540662" sldId="370"/>
            <ac:spMk id="4" creationId="{2D7DFD3D-BADD-4101-888F-FDA3E9B5B51D}"/>
          </ac:spMkLst>
        </pc:spChg>
        <pc:spChg chg="add del mod ord">
          <ac:chgData name="Vidya Ravi Mohana Reddy" userId="S::reddy.vid@northeastern.edu::811a381d-d37b-4ce7-9aa7-89f6b66743ae" providerId="AD" clId="Web-{AE56365E-DB8D-4F1C-8223-3CE2629E0E87}" dt="2020-08-07T21:04:10.807" v="1781"/>
          <ac:spMkLst>
            <pc:docMk/>
            <pc:sldMk cId="1945540662" sldId="370"/>
            <ac:spMk id="6" creationId="{F5859D59-C425-483E-B05A-7140FFFD517F}"/>
          </ac:spMkLst>
        </pc:spChg>
        <pc:spChg chg="add del mod ord">
          <ac:chgData name="Vidya Ravi Mohana Reddy" userId="S::reddy.vid@northeastern.edu::811a381d-d37b-4ce7-9aa7-89f6b66743ae" providerId="AD" clId="Web-{AE56365E-DB8D-4F1C-8223-3CE2629E0E87}" dt="2020-08-07T21:00:50.634" v="1681"/>
          <ac:spMkLst>
            <pc:docMk/>
            <pc:sldMk cId="1945540662" sldId="370"/>
            <ac:spMk id="7" creationId="{5F3834F0-CE92-4733-A034-B7AC6D40FF8B}"/>
          </ac:spMkLst>
        </pc:spChg>
        <pc:spChg chg="add del mod">
          <ac:chgData name="Vidya Ravi Mohana Reddy" userId="S::reddy.vid@northeastern.edu::811a381d-d37b-4ce7-9aa7-89f6b66743ae" providerId="AD" clId="Web-{AE56365E-DB8D-4F1C-8223-3CE2629E0E87}" dt="2020-08-07T21:01:15.525" v="1688"/>
          <ac:spMkLst>
            <pc:docMk/>
            <pc:sldMk cId="1945540662" sldId="370"/>
            <ac:spMk id="8" creationId="{A7F25077-9A0D-410C-9578-B2DB039C520E}"/>
          </ac:spMkLst>
        </pc:spChg>
        <pc:spChg chg="add del mod">
          <ac:chgData name="Vidya Ravi Mohana Reddy" userId="S::reddy.vid@northeastern.edu::811a381d-d37b-4ce7-9aa7-89f6b66743ae" providerId="AD" clId="Web-{AE56365E-DB8D-4F1C-8223-3CE2629E0E87}" dt="2020-08-07T21:03:02.963" v="1753"/>
          <ac:spMkLst>
            <pc:docMk/>
            <pc:sldMk cId="1945540662" sldId="370"/>
            <ac:spMk id="10" creationId="{19010648-C339-46D1-9C9F-45A4D277788C}"/>
          </ac:spMkLst>
        </pc:spChg>
        <pc:spChg chg="add del">
          <ac:chgData name="Vidya Ravi Mohana Reddy" userId="S::reddy.vid@northeastern.edu::811a381d-d37b-4ce7-9aa7-89f6b66743ae" providerId="AD" clId="Web-{AE56365E-DB8D-4F1C-8223-3CE2629E0E87}" dt="2020-08-07T21:03:02.385" v="1752"/>
          <ac:spMkLst>
            <pc:docMk/>
            <pc:sldMk cId="1945540662" sldId="370"/>
            <ac:spMk id="11" creationId="{F0477069-EEDF-4F71-B338-9DE94912F02C}"/>
          </ac:spMkLst>
        </pc:spChg>
        <pc:spChg chg="add del mod">
          <ac:chgData name="Vidya Ravi Mohana Reddy" userId="S::reddy.vid@northeastern.edu::811a381d-d37b-4ce7-9aa7-89f6b66743ae" providerId="AD" clId="Web-{AE56365E-DB8D-4F1C-8223-3CE2629E0E87}" dt="2020-08-07T21:03:31.947" v="1764"/>
          <ac:spMkLst>
            <pc:docMk/>
            <pc:sldMk cId="1945540662" sldId="370"/>
            <ac:spMk id="13" creationId="{A6769165-23CE-4B94-AA14-8A2FA280D1AB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09:59.777" v="1996" actId="14100"/>
          <ac:spMkLst>
            <pc:docMk/>
            <pc:sldMk cId="1945540662" sldId="370"/>
            <ac:spMk id="14" creationId="{ED54FFB5-AE01-4B26-9775-AA051EDDC4AE}"/>
          </ac:spMkLst>
        </pc:spChg>
        <pc:spChg chg="add del mod">
          <ac:chgData name="Vidya Ravi Mohana Reddy" userId="S::reddy.vid@northeastern.edu::811a381d-d37b-4ce7-9aa7-89f6b66743ae" providerId="AD" clId="Web-{AE56365E-DB8D-4F1C-8223-3CE2629E0E87}" dt="2020-08-07T21:04:24.666" v="1784"/>
          <ac:spMkLst>
            <pc:docMk/>
            <pc:sldMk cId="1945540662" sldId="370"/>
            <ac:spMk id="16" creationId="{0DD09CF6-7F38-4734-90AE-BA29204F819B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31:08.315" v="2408" actId="20577"/>
          <ac:spMkLst>
            <pc:docMk/>
            <pc:sldMk cId="1945540662" sldId="370"/>
            <ac:spMk id="17" creationId="{B6D2A432-FD3C-4FF5-B89E-962E82862CB7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07:02.120" v="1878" actId="14100"/>
          <ac:spMkLst>
            <pc:docMk/>
            <pc:sldMk cId="1945540662" sldId="370"/>
            <ac:spMk id="18" creationId="{0DE2636B-EA4A-4004-BFF3-7E72D99E7D13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30:39.424" v="2406" actId="14100"/>
          <ac:spMkLst>
            <pc:docMk/>
            <pc:sldMk cId="1945540662" sldId="370"/>
            <ac:spMk id="19" creationId="{4AF036E9-EF5B-4567-84B5-0FF76D326FF5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08:02.339" v="1916" actId="14100"/>
          <ac:spMkLst>
            <pc:docMk/>
            <pc:sldMk cId="1945540662" sldId="370"/>
            <ac:spMk id="20" creationId="{0AA2B24B-E063-4A5F-9C67-13F253D901F6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12:33.983" v="2149" actId="14100"/>
          <ac:spMkLst>
            <pc:docMk/>
            <pc:sldMk cId="1945540662" sldId="370"/>
            <ac:spMk id="21" creationId="{A0024487-57F7-4CF0-8F9F-C8BFE858FE78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09:54.089" v="1995" actId="14100"/>
          <ac:spMkLst>
            <pc:docMk/>
            <pc:sldMk cId="1945540662" sldId="370"/>
            <ac:spMk id="22" creationId="{FD210466-3CF9-41C5-9C8D-30AC134AB63F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12:16.168" v="2145" actId="14100"/>
          <ac:spMkLst>
            <pc:docMk/>
            <pc:sldMk cId="1945540662" sldId="370"/>
            <ac:spMk id="23" creationId="{928890E4-5329-4C7E-A494-54F383F43835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12:37.561" v="2150" actId="14100"/>
          <ac:spMkLst>
            <pc:docMk/>
            <pc:sldMk cId="1945540662" sldId="370"/>
            <ac:spMk id="24" creationId="{CCB65AD4-5708-44A8-AF25-A0A03B5EF2DC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31:23.909" v="2414" actId="1076"/>
          <ac:spMkLst>
            <pc:docMk/>
            <pc:sldMk cId="1945540662" sldId="370"/>
            <ac:spMk id="25" creationId="{98DF61EB-EE15-4213-A19D-9BB7ADF879CF}"/>
          </ac:spMkLst>
        </pc:spChg>
        <pc:picChg chg="add mod ord">
          <ac:chgData name="Vidya Ravi Mohana Reddy" userId="S::reddy.vid@northeastern.edu::811a381d-d37b-4ce7-9aa7-89f6b66743ae" providerId="AD" clId="Web-{AE56365E-DB8D-4F1C-8223-3CE2629E0E87}" dt="2020-08-07T21:02:32.557" v="1739" actId="1076"/>
          <ac:picMkLst>
            <pc:docMk/>
            <pc:sldMk cId="1945540662" sldId="370"/>
            <ac:picMk id="5" creationId="{125A80A6-1721-4D1D-8E4B-4B7E1A58BD95}"/>
          </ac:picMkLst>
        </pc:picChg>
      </pc:sldChg>
      <pc:sldChg chg="addSp delSp modSp new mod modClrScheme chgLayout">
        <pc:chgData name="Vidya Ravi Mohana Reddy" userId="S::reddy.vid@northeastern.edu::811a381d-d37b-4ce7-9aa7-89f6b66743ae" providerId="AD" clId="Web-{AE56365E-DB8D-4F1C-8223-3CE2629E0E87}" dt="2020-08-07T21:31:33.612" v="2417" actId="20577"/>
        <pc:sldMkLst>
          <pc:docMk/>
          <pc:sldMk cId="337869789" sldId="371"/>
        </pc:sldMkLst>
        <pc:spChg chg="mod ord">
          <ac:chgData name="Vidya Ravi Mohana Reddy" userId="S::reddy.vid@northeastern.edu::811a381d-d37b-4ce7-9aa7-89f6b66743ae" providerId="AD" clId="Web-{AE56365E-DB8D-4F1C-8223-3CE2629E0E87}" dt="2020-08-07T21:15:04.061" v="2213" actId="20577"/>
          <ac:spMkLst>
            <pc:docMk/>
            <pc:sldMk cId="337869789" sldId="371"/>
            <ac:spMk id="2" creationId="{68791036-B32D-4D21-9A93-5F8D13426258}"/>
          </ac:spMkLst>
        </pc:spChg>
        <pc:spChg chg="del">
          <ac:chgData name="Vidya Ravi Mohana Reddy" userId="S::reddy.vid@northeastern.edu::811a381d-d37b-4ce7-9aa7-89f6b66743ae" providerId="AD" clId="Web-{AE56365E-DB8D-4F1C-8223-3CE2629E0E87}" dt="2020-08-07T21:14:50.780" v="2209"/>
          <ac:spMkLst>
            <pc:docMk/>
            <pc:sldMk cId="337869789" sldId="371"/>
            <ac:spMk id="3" creationId="{35D945BE-E55F-40C8-BD47-A398BCE62F6D}"/>
          </ac:spMkLst>
        </pc:spChg>
        <pc:spChg chg="del">
          <ac:chgData name="Vidya Ravi Mohana Reddy" userId="S::reddy.vid@northeastern.edu::811a381d-d37b-4ce7-9aa7-89f6b66743ae" providerId="AD" clId="Web-{AE56365E-DB8D-4F1C-8223-3CE2629E0E87}" dt="2020-08-07T21:14:50.780" v="2209"/>
          <ac:spMkLst>
            <pc:docMk/>
            <pc:sldMk cId="337869789" sldId="371"/>
            <ac:spMk id="4" creationId="{D7D83F5E-D510-4014-805F-51DD9CDAD6D7}"/>
          </ac:spMkLst>
        </pc:spChg>
        <pc:spChg chg="del">
          <ac:chgData name="Vidya Ravi Mohana Reddy" userId="S::reddy.vid@northeastern.edu::811a381d-d37b-4ce7-9aa7-89f6b66743ae" providerId="AD" clId="Web-{AE56365E-DB8D-4F1C-8223-3CE2629E0E87}" dt="2020-08-07T21:14:50.780" v="2209"/>
          <ac:spMkLst>
            <pc:docMk/>
            <pc:sldMk cId="337869789" sldId="371"/>
            <ac:spMk id="5" creationId="{7C943196-EF29-4B38-9B09-E65B1EB3B243}"/>
          </ac:spMkLst>
        </pc:spChg>
        <pc:spChg chg="del">
          <ac:chgData name="Vidya Ravi Mohana Reddy" userId="S::reddy.vid@northeastern.edu::811a381d-d37b-4ce7-9aa7-89f6b66743ae" providerId="AD" clId="Web-{AE56365E-DB8D-4F1C-8223-3CE2629E0E87}" dt="2020-08-07T21:14:50.780" v="2209"/>
          <ac:spMkLst>
            <pc:docMk/>
            <pc:sldMk cId="337869789" sldId="371"/>
            <ac:spMk id="6" creationId="{B8D7B329-6780-4D7B-A298-93B4B5510ADA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31:33.612" v="2417" actId="20577"/>
          <ac:spMkLst>
            <pc:docMk/>
            <pc:sldMk cId="337869789" sldId="371"/>
            <ac:spMk id="7" creationId="{D0F2A1B0-BD90-4025-AE74-6EBFDA4E7CB9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23:02.219" v="2295" actId="14100"/>
          <ac:spMkLst>
            <pc:docMk/>
            <pc:sldMk cId="337869789" sldId="371"/>
            <ac:spMk id="8" creationId="{69E68F68-1CC1-4CB6-A8C7-8759C301FFD6}"/>
          </ac:spMkLst>
        </pc:spChg>
        <pc:spChg chg="add del mod">
          <ac:chgData name="Vidya Ravi Mohana Reddy" userId="S::reddy.vid@northeastern.edu::811a381d-d37b-4ce7-9aa7-89f6b66743ae" providerId="AD" clId="Web-{AE56365E-DB8D-4F1C-8223-3CE2629E0E87}" dt="2020-08-07T21:23:29.204" v="2327"/>
          <ac:spMkLst>
            <pc:docMk/>
            <pc:sldMk cId="337869789" sldId="371"/>
            <ac:spMk id="9" creationId="{FA525CCC-3640-4C9E-B74B-9D2B2B60ED50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27:56.018" v="2371" actId="14100"/>
          <ac:spMkLst>
            <pc:docMk/>
            <pc:sldMk cId="337869789" sldId="371"/>
            <ac:spMk id="11" creationId="{9B66B112-1CE1-429D-BD3F-F6D6CA05F3BD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27:58.736" v="2372" actId="14100"/>
          <ac:spMkLst>
            <pc:docMk/>
            <pc:sldMk cId="337869789" sldId="371"/>
            <ac:spMk id="13" creationId="{9B7AD9FD-D6B4-4DDD-A44A-0CF5F3725BA1}"/>
          </ac:spMkLst>
        </pc:spChg>
        <pc:picChg chg="add mod">
          <ac:chgData name="Vidya Ravi Mohana Reddy" userId="S::reddy.vid@northeastern.edu::811a381d-d37b-4ce7-9aa7-89f6b66743ae" providerId="AD" clId="Web-{AE56365E-DB8D-4F1C-8223-3CE2629E0E87}" dt="2020-08-07T21:27:05.658" v="2351" actId="14100"/>
          <ac:picMkLst>
            <pc:docMk/>
            <pc:sldMk cId="337869789" sldId="371"/>
            <ac:picMk id="10" creationId="{6FCE85BB-F862-447D-B706-A2BA5C64AB25}"/>
          </ac:picMkLst>
        </pc:picChg>
        <pc:picChg chg="add mod">
          <ac:chgData name="Vidya Ravi Mohana Reddy" userId="S::reddy.vid@northeastern.edu::811a381d-d37b-4ce7-9aa7-89f6b66743ae" providerId="AD" clId="Web-{AE56365E-DB8D-4F1C-8223-3CE2629E0E87}" dt="2020-08-07T21:27:10.971" v="2353" actId="14100"/>
          <ac:picMkLst>
            <pc:docMk/>
            <pc:sldMk cId="337869789" sldId="371"/>
            <ac:picMk id="12" creationId="{53015378-345D-457D-9CE7-F9AE2460006B}"/>
          </ac:picMkLst>
        </pc:picChg>
        <pc:picChg chg="add mod">
          <ac:chgData name="Vidya Ravi Mohana Reddy" userId="S::reddy.vid@northeastern.edu::811a381d-d37b-4ce7-9aa7-89f6b66743ae" providerId="AD" clId="Web-{AE56365E-DB8D-4F1C-8223-3CE2629E0E87}" dt="2020-08-07T21:28:29.127" v="2376" actId="14100"/>
          <ac:picMkLst>
            <pc:docMk/>
            <pc:sldMk cId="337869789" sldId="371"/>
            <ac:picMk id="14" creationId="{6C8A33C7-6B61-4B3D-B00F-68C51797811E}"/>
          </ac:picMkLst>
        </pc:picChg>
      </pc:sldChg>
      <pc:sldChg chg="addSp modSp new">
        <pc:chgData name="Vidya Ravi Mohana Reddy" userId="S::reddy.vid@northeastern.edu::811a381d-d37b-4ce7-9aa7-89f6b66743ae" providerId="AD" clId="Web-{AE56365E-DB8D-4F1C-8223-3CE2629E0E87}" dt="2020-08-07T21:37:03.019" v="2469" actId="14100"/>
        <pc:sldMkLst>
          <pc:docMk/>
          <pc:sldMk cId="1210288464" sldId="372"/>
        </pc:sldMkLst>
        <pc:spChg chg="mod">
          <ac:chgData name="Vidya Ravi Mohana Reddy" userId="S::reddy.vid@northeastern.edu::811a381d-d37b-4ce7-9aa7-89f6b66743ae" providerId="AD" clId="Web-{AE56365E-DB8D-4F1C-8223-3CE2629E0E87}" dt="2020-08-07T21:36:45.879" v="2463" actId="14100"/>
          <ac:spMkLst>
            <pc:docMk/>
            <pc:sldMk cId="1210288464" sldId="372"/>
            <ac:spMk id="2" creationId="{F6C77F54-C9B3-4406-B70A-4957C0CC255B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36:56.066" v="2467" actId="14100"/>
          <ac:spMkLst>
            <pc:docMk/>
            <pc:sldMk cId="1210288464" sldId="372"/>
            <ac:spMk id="3" creationId="{A6C6AEB5-08FC-4BA2-AA1E-F7CBA76E64F8}"/>
          </ac:spMkLst>
        </pc:spChg>
        <pc:spChg chg="add mod">
          <ac:chgData name="Vidya Ravi Mohana Reddy" userId="S::reddy.vid@northeastern.edu::811a381d-d37b-4ce7-9aa7-89f6b66743ae" providerId="AD" clId="Web-{AE56365E-DB8D-4F1C-8223-3CE2629E0E87}" dt="2020-08-07T21:37:03.019" v="2469" actId="14100"/>
          <ac:spMkLst>
            <pc:docMk/>
            <pc:sldMk cId="1210288464" sldId="372"/>
            <ac:spMk id="4" creationId="{FCE003AC-1C26-48B4-9E20-1873863BF51A}"/>
          </ac:spMkLst>
        </pc:spChg>
      </pc:sldChg>
    </pc:docChg>
  </pc:docChgLst>
  <pc:docChgLst>
    <pc:chgData name="Vidya Ravi Mohana Reddy" userId="S::reddy.vid@northeastern.edu::811a381d-d37b-4ce7-9aa7-89f6b66743ae" providerId="AD" clId="Web-{DC6ECC5B-DA2B-4110-8B49-2D6147182F99}"/>
    <pc:docChg chg="modSld">
      <pc:chgData name="Vidya Ravi Mohana Reddy" userId="S::reddy.vid@northeastern.edu::811a381d-d37b-4ce7-9aa7-89f6b66743ae" providerId="AD" clId="Web-{DC6ECC5B-DA2B-4110-8B49-2D6147182F99}" dt="2020-08-07T21:38:53.188" v="9" actId="20577"/>
      <pc:docMkLst>
        <pc:docMk/>
      </pc:docMkLst>
      <pc:sldChg chg="addSp modSp">
        <pc:chgData name="Vidya Ravi Mohana Reddy" userId="S::reddy.vid@northeastern.edu::811a381d-d37b-4ce7-9aa7-89f6b66743ae" providerId="AD" clId="Web-{DC6ECC5B-DA2B-4110-8B49-2D6147182F99}" dt="2020-08-07T21:38:53.188" v="8" actId="20577"/>
        <pc:sldMkLst>
          <pc:docMk/>
          <pc:sldMk cId="1210288464" sldId="372"/>
        </pc:sldMkLst>
        <pc:spChg chg="add mod">
          <ac:chgData name="Vidya Ravi Mohana Reddy" userId="S::reddy.vid@northeastern.edu::811a381d-d37b-4ce7-9aa7-89f6b66743ae" providerId="AD" clId="Web-{DC6ECC5B-DA2B-4110-8B49-2D6147182F99}" dt="2020-08-07T21:38:53.188" v="8" actId="20577"/>
          <ac:spMkLst>
            <pc:docMk/>
            <pc:sldMk cId="1210288464" sldId="372"/>
            <ac:spMk id="5" creationId="{99F33FA0-8602-43F8-BE93-FE54C4161E71}"/>
          </ac:spMkLst>
        </pc:spChg>
      </pc:sldChg>
    </pc:docChg>
  </pc:docChgLst>
  <pc:docChgLst>
    <pc:chgData name="Ria Agnes Jose" userId="S::jose.r@northeastern.edu::7b4b40d5-f6c9-4987-b65c-2284295abe87" providerId="AD" clId="Web-{A5C99B13-6FB7-4BA1-A830-023C7754A7B7}"/>
    <pc:docChg chg="addSld delSld modSld sldOrd">
      <pc:chgData name="Ria Agnes Jose" userId="S::jose.r@northeastern.edu::7b4b40d5-f6c9-4987-b65c-2284295abe87" providerId="AD" clId="Web-{A5C99B13-6FB7-4BA1-A830-023C7754A7B7}" dt="2020-08-07T20:40:41.068" v="360" actId="1076"/>
      <pc:docMkLst>
        <pc:docMk/>
      </pc:docMkLst>
      <pc:sldChg chg="addSp delSp modSp del">
        <pc:chgData name="Ria Agnes Jose" userId="S::jose.r@northeastern.edu::7b4b40d5-f6c9-4987-b65c-2284295abe87" providerId="AD" clId="Web-{A5C99B13-6FB7-4BA1-A830-023C7754A7B7}" dt="2020-08-07T20:23:56.708" v="25"/>
        <pc:sldMkLst>
          <pc:docMk/>
          <pc:sldMk cId="3160060030" sldId="366"/>
        </pc:sldMkLst>
        <pc:spChg chg="del">
          <ac:chgData name="Ria Agnes Jose" userId="S::jose.r@northeastern.edu::7b4b40d5-f6c9-4987-b65c-2284295abe87" providerId="AD" clId="Web-{A5C99B13-6FB7-4BA1-A830-023C7754A7B7}" dt="2020-08-07T20:22:41.802" v="0"/>
          <ac:spMkLst>
            <pc:docMk/>
            <pc:sldMk cId="3160060030" sldId="366"/>
            <ac:spMk id="3" creationId="{DB8592C5-380C-4534-AD05-D5DCBEFD04FE}"/>
          </ac:spMkLst>
        </pc:spChg>
        <pc:spChg chg="mod">
          <ac:chgData name="Ria Agnes Jose" userId="S::jose.r@northeastern.edu::7b4b40d5-f6c9-4987-b65c-2284295abe87" providerId="AD" clId="Web-{A5C99B13-6FB7-4BA1-A830-023C7754A7B7}" dt="2020-08-07T20:23:14.302" v="11" actId="20577"/>
          <ac:spMkLst>
            <pc:docMk/>
            <pc:sldMk cId="3160060030" sldId="366"/>
            <ac:spMk id="4" creationId="{7F04E38A-76DB-4735-8E61-0614D26B2285}"/>
          </ac:spMkLst>
        </pc:spChg>
        <pc:picChg chg="add mod ord">
          <ac:chgData name="Ria Agnes Jose" userId="S::jose.r@northeastern.edu::7b4b40d5-f6c9-4987-b65c-2284295abe87" providerId="AD" clId="Web-{A5C99B13-6FB7-4BA1-A830-023C7754A7B7}" dt="2020-08-07T20:23:10.709" v="10" actId="1076"/>
          <ac:picMkLst>
            <pc:docMk/>
            <pc:sldMk cId="3160060030" sldId="366"/>
            <ac:picMk id="5" creationId="{16876708-4462-4ACD-A5D1-4ED94FAA8ACC}"/>
          </ac:picMkLst>
        </pc:picChg>
      </pc:sldChg>
      <pc:sldChg chg="addSp delSp modSp new">
        <pc:chgData name="Ria Agnes Jose" userId="S::jose.r@northeastern.edu::7b4b40d5-f6c9-4987-b65c-2284295abe87" providerId="AD" clId="Web-{A5C99B13-6FB7-4BA1-A830-023C7754A7B7}" dt="2020-08-07T20:40:41.068" v="360" actId="1076"/>
        <pc:sldMkLst>
          <pc:docMk/>
          <pc:sldMk cId="2461576270" sldId="367"/>
        </pc:sldMkLst>
        <pc:spChg chg="mod">
          <ac:chgData name="Ria Agnes Jose" userId="S::jose.r@northeastern.edu::7b4b40d5-f6c9-4987-b65c-2284295abe87" providerId="AD" clId="Web-{A5C99B13-6FB7-4BA1-A830-023C7754A7B7}" dt="2020-08-07T20:34:42.208" v="190" actId="14100"/>
          <ac:spMkLst>
            <pc:docMk/>
            <pc:sldMk cId="2461576270" sldId="367"/>
            <ac:spMk id="2" creationId="{769F1059-4454-46FF-819F-5ED8FC7F6319}"/>
          </ac:spMkLst>
        </pc:spChg>
        <pc:spChg chg="del mod">
          <ac:chgData name="Ria Agnes Jose" userId="S::jose.r@northeastern.edu::7b4b40d5-f6c9-4987-b65c-2284295abe87" providerId="AD" clId="Web-{A5C99B13-6FB7-4BA1-A830-023C7754A7B7}" dt="2020-08-07T20:24:47.818" v="32"/>
          <ac:spMkLst>
            <pc:docMk/>
            <pc:sldMk cId="2461576270" sldId="367"/>
            <ac:spMk id="3" creationId="{483FF66E-456E-43B2-8A04-F1C34475DDAF}"/>
          </ac:spMkLst>
        </pc:spChg>
        <pc:spChg chg="add del mod">
          <ac:chgData name="Ria Agnes Jose" userId="S::jose.r@northeastern.edu::7b4b40d5-f6c9-4987-b65c-2284295abe87" providerId="AD" clId="Web-{A5C99B13-6FB7-4BA1-A830-023C7754A7B7}" dt="2020-08-07T20:25:46.505" v="52"/>
          <ac:spMkLst>
            <pc:docMk/>
            <pc:sldMk cId="2461576270" sldId="367"/>
            <ac:spMk id="4" creationId="{F06A5A71-00CF-43A1-B80E-DD8680D439C4}"/>
          </ac:spMkLst>
        </pc:spChg>
        <pc:spChg chg="add del mod">
          <ac:chgData name="Ria Agnes Jose" userId="S::jose.r@northeastern.edu::7b4b40d5-f6c9-4987-b65c-2284295abe87" providerId="AD" clId="Web-{A5C99B13-6FB7-4BA1-A830-023C7754A7B7}" dt="2020-08-07T20:27:40.943" v="74"/>
          <ac:spMkLst>
            <pc:docMk/>
            <pc:sldMk cId="2461576270" sldId="367"/>
            <ac:spMk id="6" creationId="{1ECEDC23-E08F-42F3-9483-01F8FF970CD5}"/>
          </ac:spMkLst>
        </pc:spChg>
        <pc:spChg chg="add mod">
          <ac:chgData name="Ria Agnes Jose" userId="S::jose.r@northeastern.edu::7b4b40d5-f6c9-4987-b65c-2284295abe87" providerId="AD" clId="Web-{A5C99B13-6FB7-4BA1-A830-023C7754A7B7}" dt="2020-08-07T20:40:41.068" v="360" actId="1076"/>
          <ac:spMkLst>
            <pc:docMk/>
            <pc:sldMk cId="2461576270" sldId="367"/>
            <ac:spMk id="7" creationId="{16F558C0-A728-4D52-B250-EBB46ADFA5DF}"/>
          </ac:spMkLst>
        </pc:spChg>
        <pc:picChg chg="add mod ord">
          <ac:chgData name="Ria Agnes Jose" userId="S::jose.r@northeastern.edu::7b4b40d5-f6c9-4987-b65c-2284295abe87" providerId="AD" clId="Web-{A5C99B13-6FB7-4BA1-A830-023C7754A7B7}" dt="2020-08-07T20:34:22.380" v="189" actId="1076"/>
          <ac:picMkLst>
            <pc:docMk/>
            <pc:sldMk cId="2461576270" sldId="367"/>
            <ac:picMk id="5" creationId="{FAC77DBC-B730-4D74-95F8-A5B418B13473}"/>
          </ac:picMkLst>
        </pc:picChg>
      </pc:sldChg>
      <pc:sldChg chg="modSp new del ord">
        <pc:chgData name="Ria Agnes Jose" userId="S::jose.r@northeastern.edu::7b4b40d5-f6c9-4987-b65c-2284295abe87" providerId="AD" clId="Web-{A5C99B13-6FB7-4BA1-A830-023C7754A7B7}" dt="2020-08-07T20:30:41.240" v="108"/>
        <pc:sldMkLst>
          <pc:docMk/>
          <pc:sldMk cId="1624640397" sldId="368"/>
        </pc:sldMkLst>
        <pc:spChg chg="mod">
          <ac:chgData name="Ria Agnes Jose" userId="S::jose.r@northeastern.edu::7b4b40d5-f6c9-4987-b65c-2284295abe87" providerId="AD" clId="Web-{A5C99B13-6FB7-4BA1-A830-023C7754A7B7}" dt="2020-08-07T20:30:19.427" v="89" actId="20577"/>
          <ac:spMkLst>
            <pc:docMk/>
            <pc:sldMk cId="1624640397" sldId="368"/>
            <ac:spMk id="3" creationId="{BDF44557-AC30-4315-9467-158FD5CFCAFF}"/>
          </ac:spMkLst>
        </pc:spChg>
        <pc:spChg chg="mod">
          <ac:chgData name="Ria Agnes Jose" userId="S::jose.r@northeastern.edu::7b4b40d5-f6c9-4987-b65c-2284295abe87" providerId="AD" clId="Web-{A5C99B13-6FB7-4BA1-A830-023C7754A7B7}" dt="2020-08-07T20:30:36.896" v="106" actId="20577"/>
          <ac:spMkLst>
            <pc:docMk/>
            <pc:sldMk cId="1624640397" sldId="368"/>
            <ac:spMk id="4" creationId="{6F8BF46B-7F12-4211-BEB4-BD27118E82FA}"/>
          </ac:spMkLst>
        </pc:spChg>
      </pc:sldChg>
      <pc:sldChg chg="addSp modSp new">
        <pc:chgData name="Ria Agnes Jose" userId="S::jose.r@northeastern.edu::7b4b40d5-f6c9-4987-b65c-2284295abe87" providerId="AD" clId="Web-{A5C99B13-6FB7-4BA1-A830-023C7754A7B7}" dt="2020-08-07T20:40:31.193" v="359" actId="1076"/>
        <pc:sldMkLst>
          <pc:docMk/>
          <pc:sldMk cId="2244256075" sldId="368"/>
        </pc:sldMkLst>
        <pc:spChg chg="mod">
          <ac:chgData name="Ria Agnes Jose" userId="S::jose.r@northeastern.edu::7b4b40d5-f6c9-4987-b65c-2284295abe87" providerId="AD" clId="Web-{A5C99B13-6FB7-4BA1-A830-023C7754A7B7}" dt="2020-08-07T20:40:12.864" v="354" actId="20577"/>
          <ac:spMkLst>
            <pc:docMk/>
            <pc:sldMk cId="2244256075" sldId="368"/>
            <ac:spMk id="2" creationId="{519D071F-4D32-4A8C-9C49-4FE004825807}"/>
          </ac:spMkLst>
        </pc:spChg>
        <pc:spChg chg="add mod">
          <ac:chgData name="Ria Agnes Jose" userId="S::jose.r@northeastern.edu::7b4b40d5-f6c9-4987-b65c-2284295abe87" providerId="AD" clId="Web-{A5C99B13-6FB7-4BA1-A830-023C7754A7B7}" dt="2020-08-07T20:40:31.193" v="359" actId="1076"/>
          <ac:spMkLst>
            <pc:docMk/>
            <pc:sldMk cId="2244256075" sldId="368"/>
            <ac:spMk id="4" creationId="{93589D34-0218-41CB-BC10-20C880FC5041}"/>
          </ac:spMkLst>
        </pc:spChg>
      </pc:sldChg>
      <pc:sldChg chg="modSp new del">
        <pc:chgData name="Ria Agnes Jose" userId="S::jose.r@northeastern.edu::7b4b40d5-f6c9-4987-b65c-2284295abe87" providerId="AD" clId="Web-{A5C99B13-6FB7-4BA1-A830-023C7754A7B7}" dt="2020-08-07T20:29:05.771" v="85"/>
        <pc:sldMkLst>
          <pc:docMk/>
          <pc:sldMk cId="4003551496" sldId="368"/>
        </pc:sldMkLst>
        <pc:spChg chg="mod">
          <ac:chgData name="Ria Agnes Jose" userId="S::jose.r@northeastern.edu::7b4b40d5-f6c9-4987-b65c-2284295abe87" providerId="AD" clId="Web-{A5C99B13-6FB7-4BA1-A830-023C7754A7B7}" dt="2020-08-07T20:29:02.646" v="82" actId="20577"/>
          <ac:spMkLst>
            <pc:docMk/>
            <pc:sldMk cId="4003551496" sldId="368"/>
            <ac:spMk id="3" creationId="{697B2928-4E76-48F8-8A00-BEA01C4F422F}"/>
          </ac:spMkLst>
        </pc:spChg>
        <pc:spChg chg="mod">
          <ac:chgData name="Ria Agnes Jose" userId="S::jose.r@northeastern.edu::7b4b40d5-f6c9-4987-b65c-2284295abe87" providerId="AD" clId="Web-{A5C99B13-6FB7-4BA1-A830-023C7754A7B7}" dt="2020-08-07T20:28:53.990" v="81" actId="20577"/>
          <ac:spMkLst>
            <pc:docMk/>
            <pc:sldMk cId="4003551496" sldId="368"/>
            <ac:spMk id="4" creationId="{FC8B51FB-5391-4F2B-B569-2F6BAB38962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13319-1B8A-481C-A643-6C5CAD25AF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0996653-825B-42DB-B286-B1F71899A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organize and maintain data relevant to business operations and management aspects of a Resort chain.</a:t>
          </a:r>
        </a:p>
      </dgm:t>
    </dgm:pt>
    <dgm:pt modelId="{136CC3AB-7D3A-488D-ABF0-024A98BB485B}" type="parTrans" cxnId="{04294ACA-8161-47DA-A2A8-2FC00CDF4407}">
      <dgm:prSet/>
      <dgm:spPr/>
      <dgm:t>
        <a:bodyPr/>
        <a:lstStyle/>
        <a:p>
          <a:endParaRPr lang="en-US"/>
        </a:p>
      </dgm:t>
    </dgm:pt>
    <dgm:pt modelId="{EEF7DB9E-0156-42CB-A222-09C6386B5D28}" type="sibTrans" cxnId="{04294ACA-8161-47DA-A2A8-2FC00CDF4407}">
      <dgm:prSet/>
      <dgm:spPr/>
      <dgm:t>
        <a:bodyPr/>
        <a:lstStyle/>
        <a:p>
          <a:endParaRPr lang="en-US"/>
        </a:p>
      </dgm:t>
    </dgm:pt>
    <dgm:pt modelId="{4381386B-80B2-4977-A635-EF2A0449C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 design will enable the enterprise to define new strategies and to review the revenue impact on the business.</a:t>
          </a:r>
        </a:p>
      </dgm:t>
    </dgm:pt>
    <dgm:pt modelId="{6032A6BB-40A6-4B2B-B04B-56BEF1F2BEBE}" type="parTrans" cxnId="{FA04B080-1828-42E7-98BB-0757886FBE2F}">
      <dgm:prSet/>
      <dgm:spPr/>
      <dgm:t>
        <a:bodyPr/>
        <a:lstStyle/>
        <a:p>
          <a:endParaRPr lang="en-US"/>
        </a:p>
      </dgm:t>
    </dgm:pt>
    <dgm:pt modelId="{C2A7D389-1F89-4FF4-A1B7-A2CD31206349}" type="sibTrans" cxnId="{FA04B080-1828-42E7-98BB-0757886FBE2F}">
      <dgm:prSet/>
      <dgm:spPr/>
      <dgm:t>
        <a:bodyPr/>
        <a:lstStyle/>
        <a:p>
          <a:endParaRPr lang="en-US"/>
        </a:p>
      </dgm:t>
    </dgm:pt>
    <dgm:pt modelId="{103C0152-DE7C-44BF-B6A8-D9B8496AEC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the Resorts administrative, marketing and sales team to generate descriptive reports related to sales and revenue of the resort.</a:t>
          </a:r>
        </a:p>
      </dgm:t>
    </dgm:pt>
    <dgm:pt modelId="{3C89A9F0-1F64-4959-9961-2C367C0BA06A}" type="parTrans" cxnId="{6461616C-0F1E-4EE7-A488-8CFA960D2195}">
      <dgm:prSet/>
      <dgm:spPr/>
      <dgm:t>
        <a:bodyPr/>
        <a:lstStyle/>
        <a:p>
          <a:endParaRPr lang="en-US"/>
        </a:p>
      </dgm:t>
    </dgm:pt>
    <dgm:pt modelId="{5A30AF1E-BF57-47BD-A3DC-0B8EFD09EA8C}" type="sibTrans" cxnId="{6461616C-0F1E-4EE7-A488-8CFA960D2195}">
      <dgm:prSet/>
      <dgm:spPr/>
      <dgm:t>
        <a:bodyPr/>
        <a:lstStyle/>
        <a:p>
          <a:endParaRPr lang="en-US"/>
        </a:p>
      </dgm:t>
    </dgm:pt>
    <dgm:pt modelId="{EB78B910-E2D4-4998-B49A-7D48579E9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information on the sales and revenue of the rooms and activities based on customer booking pattern. </a:t>
          </a:r>
        </a:p>
      </dgm:t>
    </dgm:pt>
    <dgm:pt modelId="{4CD1F160-3703-4997-AFAA-F3E878D4FF18}" type="parTrans" cxnId="{606ADE93-E3BD-4CB3-9F6F-E63FA5FD5F45}">
      <dgm:prSet/>
      <dgm:spPr/>
      <dgm:t>
        <a:bodyPr/>
        <a:lstStyle/>
        <a:p>
          <a:endParaRPr lang="en-US"/>
        </a:p>
      </dgm:t>
    </dgm:pt>
    <dgm:pt modelId="{F71827B7-F554-4587-9152-3D90A415C1F5}" type="sibTrans" cxnId="{606ADE93-E3BD-4CB3-9F6F-E63FA5FD5F45}">
      <dgm:prSet/>
      <dgm:spPr/>
      <dgm:t>
        <a:bodyPr/>
        <a:lstStyle/>
        <a:p>
          <a:endParaRPr lang="en-US"/>
        </a:p>
      </dgm:t>
    </dgm:pt>
    <dgm:pt modelId="{B4A13CD3-4042-44F4-8E1E-CA870426952F}" type="pres">
      <dgm:prSet presAssocID="{ABA13319-1B8A-481C-A643-6C5CAD25AFB9}" presName="root" presStyleCnt="0">
        <dgm:presLayoutVars>
          <dgm:dir/>
          <dgm:resizeHandles val="exact"/>
        </dgm:presLayoutVars>
      </dgm:prSet>
      <dgm:spPr/>
    </dgm:pt>
    <dgm:pt modelId="{9E5C736B-2B21-463B-B32B-19290F846721}" type="pres">
      <dgm:prSet presAssocID="{10996653-825B-42DB-B286-B1F71899A90D}" presName="compNode" presStyleCnt="0"/>
      <dgm:spPr/>
    </dgm:pt>
    <dgm:pt modelId="{57EDA3F0-8EF1-489A-B7AB-583E4F0C7574}" type="pres">
      <dgm:prSet presAssocID="{10996653-825B-42DB-B286-B1F71899A90D}" presName="bgRect" presStyleLbl="bgShp" presStyleIdx="0" presStyleCnt="4"/>
      <dgm:spPr/>
    </dgm:pt>
    <dgm:pt modelId="{12F53F7C-C075-469B-8D45-D4DA6058DAE9}" type="pres">
      <dgm:prSet presAssocID="{10996653-825B-42DB-B286-B1F71899A9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9818877-8C2A-4ABC-821D-837B7696B171}" type="pres">
      <dgm:prSet presAssocID="{10996653-825B-42DB-B286-B1F71899A90D}" presName="spaceRect" presStyleCnt="0"/>
      <dgm:spPr/>
    </dgm:pt>
    <dgm:pt modelId="{95FF9B7D-FFE4-479D-BD75-56E0F633BFD3}" type="pres">
      <dgm:prSet presAssocID="{10996653-825B-42DB-B286-B1F71899A90D}" presName="parTx" presStyleLbl="revTx" presStyleIdx="0" presStyleCnt="4">
        <dgm:presLayoutVars>
          <dgm:chMax val="0"/>
          <dgm:chPref val="0"/>
        </dgm:presLayoutVars>
      </dgm:prSet>
      <dgm:spPr/>
    </dgm:pt>
    <dgm:pt modelId="{735E05B6-28A2-400D-A51F-4AFD5C4F5976}" type="pres">
      <dgm:prSet presAssocID="{EEF7DB9E-0156-42CB-A222-09C6386B5D28}" presName="sibTrans" presStyleCnt="0"/>
      <dgm:spPr/>
    </dgm:pt>
    <dgm:pt modelId="{9E831929-4D4F-4B76-85E3-447753313159}" type="pres">
      <dgm:prSet presAssocID="{4381386B-80B2-4977-A635-EF2A0449C361}" presName="compNode" presStyleCnt="0"/>
      <dgm:spPr/>
    </dgm:pt>
    <dgm:pt modelId="{AD1CF692-30AD-439C-8C62-1CBBB5E09406}" type="pres">
      <dgm:prSet presAssocID="{4381386B-80B2-4977-A635-EF2A0449C361}" presName="bgRect" presStyleLbl="bgShp" presStyleIdx="1" presStyleCnt="4"/>
      <dgm:spPr/>
    </dgm:pt>
    <dgm:pt modelId="{9A687811-BD01-469F-823D-182E5D70FB83}" type="pres">
      <dgm:prSet presAssocID="{4381386B-80B2-4977-A635-EF2A0449C3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E4D0B3-EC9C-4C26-9F2A-3DBD3288ABF0}" type="pres">
      <dgm:prSet presAssocID="{4381386B-80B2-4977-A635-EF2A0449C361}" presName="spaceRect" presStyleCnt="0"/>
      <dgm:spPr/>
    </dgm:pt>
    <dgm:pt modelId="{39099DE4-EBBF-44DA-ACF7-1402653DEB5B}" type="pres">
      <dgm:prSet presAssocID="{4381386B-80B2-4977-A635-EF2A0449C361}" presName="parTx" presStyleLbl="revTx" presStyleIdx="1" presStyleCnt="4">
        <dgm:presLayoutVars>
          <dgm:chMax val="0"/>
          <dgm:chPref val="0"/>
        </dgm:presLayoutVars>
      </dgm:prSet>
      <dgm:spPr/>
    </dgm:pt>
    <dgm:pt modelId="{B9E7E0FF-E98F-4ED2-99B6-B47D410FD13D}" type="pres">
      <dgm:prSet presAssocID="{C2A7D389-1F89-4FF4-A1B7-A2CD31206349}" presName="sibTrans" presStyleCnt="0"/>
      <dgm:spPr/>
    </dgm:pt>
    <dgm:pt modelId="{EFECEB87-DEB9-4BE9-8BDC-231BF3ACC4C1}" type="pres">
      <dgm:prSet presAssocID="{103C0152-DE7C-44BF-B6A8-D9B8496AECE7}" presName="compNode" presStyleCnt="0"/>
      <dgm:spPr/>
    </dgm:pt>
    <dgm:pt modelId="{E15E4689-6093-4073-9E98-A8805F3A5DAE}" type="pres">
      <dgm:prSet presAssocID="{103C0152-DE7C-44BF-B6A8-D9B8496AECE7}" presName="bgRect" presStyleLbl="bgShp" presStyleIdx="2" presStyleCnt="4"/>
      <dgm:spPr/>
    </dgm:pt>
    <dgm:pt modelId="{D4E2A4FA-8EC7-45E4-A64F-A32D981C0AB5}" type="pres">
      <dgm:prSet presAssocID="{103C0152-DE7C-44BF-B6A8-D9B8496AEC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35EECBD-39A6-41A2-A676-0BB9B097DFDC}" type="pres">
      <dgm:prSet presAssocID="{103C0152-DE7C-44BF-B6A8-D9B8496AECE7}" presName="spaceRect" presStyleCnt="0"/>
      <dgm:spPr/>
    </dgm:pt>
    <dgm:pt modelId="{3B2923ED-D9A2-44CC-9BB6-D4017311DB74}" type="pres">
      <dgm:prSet presAssocID="{103C0152-DE7C-44BF-B6A8-D9B8496AECE7}" presName="parTx" presStyleLbl="revTx" presStyleIdx="2" presStyleCnt="4">
        <dgm:presLayoutVars>
          <dgm:chMax val="0"/>
          <dgm:chPref val="0"/>
        </dgm:presLayoutVars>
      </dgm:prSet>
      <dgm:spPr/>
    </dgm:pt>
    <dgm:pt modelId="{CC6054CE-1F52-4F3A-94DA-C240A81C3B25}" type="pres">
      <dgm:prSet presAssocID="{5A30AF1E-BF57-47BD-A3DC-0B8EFD09EA8C}" presName="sibTrans" presStyleCnt="0"/>
      <dgm:spPr/>
    </dgm:pt>
    <dgm:pt modelId="{E3799924-FFD4-4820-AC72-5F2238C742AE}" type="pres">
      <dgm:prSet presAssocID="{EB78B910-E2D4-4998-B49A-7D48579E986B}" presName="compNode" presStyleCnt="0"/>
      <dgm:spPr/>
    </dgm:pt>
    <dgm:pt modelId="{2BE6E21B-5AB7-408A-87A0-E7CB9914879B}" type="pres">
      <dgm:prSet presAssocID="{EB78B910-E2D4-4998-B49A-7D48579E986B}" presName="bgRect" presStyleLbl="bgShp" presStyleIdx="3" presStyleCnt="4"/>
      <dgm:spPr/>
    </dgm:pt>
    <dgm:pt modelId="{5ECD7C29-832C-4DDA-94C2-07FB65B84354}" type="pres">
      <dgm:prSet presAssocID="{EB78B910-E2D4-4998-B49A-7D48579E98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0BD11B7-46E2-456A-B47B-7E856595C123}" type="pres">
      <dgm:prSet presAssocID="{EB78B910-E2D4-4998-B49A-7D48579E986B}" presName="spaceRect" presStyleCnt="0"/>
      <dgm:spPr/>
    </dgm:pt>
    <dgm:pt modelId="{F78C4B1D-B84B-4963-A7BC-F76599ED56CC}" type="pres">
      <dgm:prSet presAssocID="{EB78B910-E2D4-4998-B49A-7D48579E98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620B37-451C-4245-8F65-EB98A2E46CD2}" type="presOf" srcId="{EB78B910-E2D4-4998-B49A-7D48579E986B}" destId="{F78C4B1D-B84B-4963-A7BC-F76599ED56CC}" srcOrd="0" destOrd="0" presId="urn:microsoft.com/office/officeart/2018/2/layout/IconVerticalSolidList"/>
    <dgm:cxn modelId="{6461616C-0F1E-4EE7-A488-8CFA960D2195}" srcId="{ABA13319-1B8A-481C-A643-6C5CAD25AFB9}" destId="{103C0152-DE7C-44BF-B6A8-D9B8496AECE7}" srcOrd="2" destOrd="0" parTransId="{3C89A9F0-1F64-4959-9961-2C367C0BA06A}" sibTransId="{5A30AF1E-BF57-47BD-A3DC-0B8EFD09EA8C}"/>
    <dgm:cxn modelId="{68873C77-9B89-4BA7-8F99-290FE73AEE63}" type="presOf" srcId="{4381386B-80B2-4977-A635-EF2A0449C361}" destId="{39099DE4-EBBF-44DA-ACF7-1402653DEB5B}" srcOrd="0" destOrd="0" presId="urn:microsoft.com/office/officeart/2018/2/layout/IconVerticalSolidList"/>
    <dgm:cxn modelId="{F4A4727B-F597-4CAE-A7B4-E3866993A5E1}" type="presOf" srcId="{ABA13319-1B8A-481C-A643-6C5CAD25AFB9}" destId="{B4A13CD3-4042-44F4-8E1E-CA870426952F}" srcOrd="0" destOrd="0" presId="urn:microsoft.com/office/officeart/2018/2/layout/IconVerticalSolidList"/>
    <dgm:cxn modelId="{A24BA17E-D058-4E32-9748-77339CE64552}" type="presOf" srcId="{103C0152-DE7C-44BF-B6A8-D9B8496AECE7}" destId="{3B2923ED-D9A2-44CC-9BB6-D4017311DB74}" srcOrd="0" destOrd="0" presId="urn:microsoft.com/office/officeart/2018/2/layout/IconVerticalSolidList"/>
    <dgm:cxn modelId="{FA04B080-1828-42E7-98BB-0757886FBE2F}" srcId="{ABA13319-1B8A-481C-A643-6C5CAD25AFB9}" destId="{4381386B-80B2-4977-A635-EF2A0449C361}" srcOrd="1" destOrd="0" parTransId="{6032A6BB-40A6-4B2B-B04B-56BEF1F2BEBE}" sibTransId="{C2A7D389-1F89-4FF4-A1B7-A2CD31206349}"/>
    <dgm:cxn modelId="{606ADE93-E3BD-4CB3-9F6F-E63FA5FD5F45}" srcId="{ABA13319-1B8A-481C-A643-6C5CAD25AFB9}" destId="{EB78B910-E2D4-4998-B49A-7D48579E986B}" srcOrd="3" destOrd="0" parTransId="{4CD1F160-3703-4997-AFAA-F3E878D4FF18}" sibTransId="{F71827B7-F554-4587-9152-3D90A415C1F5}"/>
    <dgm:cxn modelId="{6DFA3FA5-ED0B-49DF-80F4-C7A3A96DB7D6}" type="presOf" srcId="{10996653-825B-42DB-B286-B1F71899A90D}" destId="{95FF9B7D-FFE4-479D-BD75-56E0F633BFD3}" srcOrd="0" destOrd="0" presId="urn:microsoft.com/office/officeart/2018/2/layout/IconVerticalSolidList"/>
    <dgm:cxn modelId="{04294ACA-8161-47DA-A2A8-2FC00CDF4407}" srcId="{ABA13319-1B8A-481C-A643-6C5CAD25AFB9}" destId="{10996653-825B-42DB-B286-B1F71899A90D}" srcOrd="0" destOrd="0" parTransId="{136CC3AB-7D3A-488D-ABF0-024A98BB485B}" sibTransId="{EEF7DB9E-0156-42CB-A222-09C6386B5D28}"/>
    <dgm:cxn modelId="{54888BC6-6967-41F8-9EE6-82FB290D801C}" type="presParOf" srcId="{B4A13CD3-4042-44F4-8E1E-CA870426952F}" destId="{9E5C736B-2B21-463B-B32B-19290F846721}" srcOrd="0" destOrd="0" presId="urn:microsoft.com/office/officeart/2018/2/layout/IconVerticalSolidList"/>
    <dgm:cxn modelId="{837FF6C9-E077-4295-BFE7-CF52C00CB5CB}" type="presParOf" srcId="{9E5C736B-2B21-463B-B32B-19290F846721}" destId="{57EDA3F0-8EF1-489A-B7AB-583E4F0C7574}" srcOrd="0" destOrd="0" presId="urn:microsoft.com/office/officeart/2018/2/layout/IconVerticalSolidList"/>
    <dgm:cxn modelId="{B7B400BA-1C1B-4E41-A1F4-86736D7649A4}" type="presParOf" srcId="{9E5C736B-2B21-463B-B32B-19290F846721}" destId="{12F53F7C-C075-469B-8D45-D4DA6058DAE9}" srcOrd="1" destOrd="0" presId="urn:microsoft.com/office/officeart/2018/2/layout/IconVerticalSolidList"/>
    <dgm:cxn modelId="{A51C30AA-CAD2-4392-B0D2-1A8CF28895F4}" type="presParOf" srcId="{9E5C736B-2B21-463B-B32B-19290F846721}" destId="{49818877-8C2A-4ABC-821D-837B7696B171}" srcOrd="2" destOrd="0" presId="urn:microsoft.com/office/officeart/2018/2/layout/IconVerticalSolidList"/>
    <dgm:cxn modelId="{66B16BAF-2A50-430C-94E0-EE4C1F7BB4B6}" type="presParOf" srcId="{9E5C736B-2B21-463B-B32B-19290F846721}" destId="{95FF9B7D-FFE4-479D-BD75-56E0F633BFD3}" srcOrd="3" destOrd="0" presId="urn:microsoft.com/office/officeart/2018/2/layout/IconVerticalSolidList"/>
    <dgm:cxn modelId="{85A97099-09B3-40CB-8EB3-8F0EF8EC19B9}" type="presParOf" srcId="{B4A13CD3-4042-44F4-8E1E-CA870426952F}" destId="{735E05B6-28A2-400D-A51F-4AFD5C4F5976}" srcOrd="1" destOrd="0" presId="urn:microsoft.com/office/officeart/2018/2/layout/IconVerticalSolidList"/>
    <dgm:cxn modelId="{25E71CA4-779A-4683-BF0B-FCEBF1FEE7CF}" type="presParOf" srcId="{B4A13CD3-4042-44F4-8E1E-CA870426952F}" destId="{9E831929-4D4F-4B76-85E3-447753313159}" srcOrd="2" destOrd="0" presId="urn:microsoft.com/office/officeart/2018/2/layout/IconVerticalSolidList"/>
    <dgm:cxn modelId="{2A47E73E-962A-4C78-BDE4-294E6FA49296}" type="presParOf" srcId="{9E831929-4D4F-4B76-85E3-447753313159}" destId="{AD1CF692-30AD-439C-8C62-1CBBB5E09406}" srcOrd="0" destOrd="0" presId="urn:microsoft.com/office/officeart/2018/2/layout/IconVerticalSolidList"/>
    <dgm:cxn modelId="{D63E6C50-2F5C-44FA-811A-9AF4D9721B8F}" type="presParOf" srcId="{9E831929-4D4F-4B76-85E3-447753313159}" destId="{9A687811-BD01-469F-823D-182E5D70FB83}" srcOrd="1" destOrd="0" presId="urn:microsoft.com/office/officeart/2018/2/layout/IconVerticalSolidList"/>
    <dgm:cxn modelId="{0352A552-C702-43E1-8F54-F5413DA4C44E}" type="presParOf" srcId="{9E831929-4D4F-4B76-85E3-447753313159}" destId="{CBE4D0B3-EC9C-4C26-9F2A-3DBD3288ABF0}" srcOrd="2" destOrd="0" presId="urn:microsoft.com/office/officeart/2018/2/layout/IconVerticalSolidList"/>
    <dgm:cxn modelId="{47216FD7-BF6F-4E08-B705-BA4E0C2DE2E2}" type="presParOf" srcId="{9E831929-4D4F-4B76-85E3-447753313159}" destId="{39099DE4-EBBF-44DA-ACF7-1402653DEB5B}" srcOrd="3" destOrd="0" presId="urn:microsoft.com/office/officeart/2018/2/layout/IconVerticalSolidList"/>
    <dgm:cxn modelId="{D45BF268-F77E-44CB-BF42-AC16A88D206E}" type="presParOf" srcId="{B4A13CD3-4042-44F4-8E1E-CA870426952F}" destId="{B9E7E0FF-E98F-4ED2-99B6-B47D410FD13D}" srcOrd="3" destOrd="0" presId="urn:microsoft.com/office/officeart/2018/2/layout/IconVerticalSolidList"/>
    <dgm:cxn modelId="{E261DFCE-3AF2-4ED1-9525-BB28623B99CA}" type="presParOf" srcId="{B4A13CD3-4042-44F4-8E1E-CA870426952F}" destId="{EFECEB87-DEB9-4BE9-8BDC-231BF3ACC4C1}" srcOrd="4" destOrd="0" presId="urn:microsoft.com/office/officeart/2018/2/layout/IconVerticalSolidList"/>
    <dgm:cxn modelId="{EC6B1100-1DD6-4F09-8498-7DBA99BBBFE9}" type="presParOf" srcId="{EFECEB87-DEB9-4BE9-8BDC-231BF3ACC4C1}" destId="{E15E4689-6093-4073-9E98-A8805F3A5DAE}" srcOrd="0" destOrd="0" presId="urn:microsoft.com/office/officeart/2018/2/layout/IconVerticalSolidList"/>
    <dgm:cxn modelId="{F54D4CAA-D6A0-42BC-AD79-3264B99E1FB2}" type="presParOf" srcId="{EFECEB87-DEB9-4BE9-8BDC-231BF3ACC4C1}" destId="{D4E2A4FA-8EC7-45E4-A64F-A32D981C0AB5}" srcOrd="1" destOrd="0" presId="urn:microsoft.com/office/officeart/2018/2/layout/IconVerticalSolidList"/>
    <dgm:cxn modelId="{1F6E69E2-28CE-4784-89AC-C2991CDF0FC8}" type="presParOf" srcId="{EFECEB87-DEB9-4BE9-8BDC-231BF3ACC4C1}" destId="{F35EECBD-39A6-41A2-A676-0BB9B097DFDC}" srcOrd="2" destOrd="0" presId="urn:microsoft.com/office/officeart/2018/2/layout/IconVerticalSolidList"/>
    <dgm:cxn modelId="{2ED6FD94-669C-4A6A-BE85-161FE57051D6}" type="presParOf" srcId="{EFECEB87-DEB9-4BE9-8BDC-231BF3ACC4C1}" destId="{3B2923ED-D9A2-44CC-9BB6-D4017311DB74}" srcOrd="3" destOrd="0" presId="urn:microsoft.com/office/officeart/2018/2/layout/IconVerticalSolidList"/>
    <dgm:cxn modelId="{76B7C36A-CE6C-4E88-9858-7C4E9BF3E027}" type="presParOf" srcId="{B4A13CD3-4042-44F4-8E1E-CA870426952F}" destId="{CC6054CE-1F52-4F3A-94DA-C240A81C3B25}" srcOrd="5" destOrd="0" presId="urn:microsoft.com/office/officeart/2018/2/layout/IconVerticalSolidList"/>
    <dgm:cxn modelId="{5B4712C0-6E30-4EE5-A51B-B8C3F54849F1}" type="presParOf" srcId="{B4A13CD3-4042-44F4-8E1E-CA870426952F}" destId="{E3799924-FFD4-4820-AC72-5F2238C742AE}" srcOrd="6" destOrd="0" presId="urn:microsoft.com/office/officeart/2018/2/layout/IconVerticalSolidList"/>
    <dgm:cxn modelId="{9CEAC3AB-2785-40BB-809B-86B2BF649032}" type="presParOf" srcId="{E3799924-FFD4-4820-AC72-5F2238C742AE}" destId="{2BE6E21B-5AB7-408A-87A0-E7CB9914879B}" srcOrd="0" destOrd="0" presId="urn:microsoft.com/office/officeart/2018/2/layout/IconVerticalSolidList"/>
    <dgm:cxn modelId="{20377A5B-12EC-4184-8DC6-0A9BBE3186DB}" type="presParOf" srcId="{E3799924-FFD4-4820-AC72-5F2238C742AE}" destId="{5ECD7C29-832C-4DDA-94C2-07FB65B84354}" srcOrd="1" destOrd="0" presId="urn:microsoft.com/office/officeart/2018/2/layout/IconVerticalSolidList"/>
    <dgm:cxn modelId="{480DD520-2B97-4660-9FF2-25E19A892515}" type="presParOf" srcId="{E3799924-FFD4-4820-AC72-5F2238C742AE}" destId="{00BD11B7-46E2-456A-B47B-7E856595C123}" srcOrd="2" destOrd="0" presId="urn:microsoft.com/office/officeart/2018/2/layout/IconVerticalSolidList"/>
    <dgm:cxn modelId="{EEAABFE7-8318-487D-B450-673BCAE56F4F}" type="presParOf" srcId="{E3799924-FFD4-4820-AC72-5F2238C742AE}" destId="{F78C4B1D-B84B-4963-A7BC-F76599ED56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DA3F0-8EF1-489A-B7AB-583E4F0C7574}">
      <dsp:nvSpPr>
        <dsp:cNvPr id="0" name=""/>
        <dsp:cNvSpPr/>
      </dsp:nvSpPr>
      <dsp:spPr>
        <a:xfrm>
          <a:off x="0" y="1841"/>
          <a:ext cx="7886700" cy="93355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53F7C-C075-469B-8D45-D4DA6058DAE9}">
      <dsp:nvSpPr>
        <dsp:cNvPr id="0" name=""/>
        <dsp:cNvSpPr/>
      </dsp:nvSpPr>
      <dsp:spPr>
        <a:xfrm>
          <a:off x="282399" y="211891"/>
          <a:ext cx="513454" cy="513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F9B7D-FFE4-479D-BD75-56E0F633BFD3}">
      <dsp:nvSpPr>
        <dsp:cNvPr id="0" name=""/>
        <dsp:cNvSpPr/>
      </dsp:nvSpPr>
      <dsp:spPr>
        <a:xfrm>
          <a:off x="1078254" y="1841"/>
          <a:ext cx="6808445" cy="93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01" tIns="98801" rIns="98801" bIns="98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organize and maintain data relevant to business operations and management aspects of a Resort chain.</a:t>
          </a:r>
        </a:p>
      </dsp:txBody>
      <dsp:txXfrm>
        <a:off x="1078254" y="1841"/>
        <a:ext cx="6808445" cy="933553"/>
      </dsp:txXfrm>
    </dsp:sp>
    <dsp:sp modelId="{AD1CF692-30AD-439C-8C62-1CBBB5E09406}">
      <dsp:nvSpPr>
        <dsp:cNvPr id="0" name=""/>
        <dsp:cNvSpPr/>
      </dsp:nvSpPr>
      <dsp:spPr>
        <a:xfrm>
          <a:off x="0" y="1168783"/>
          <a:ext cx="7886700" cy="93355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87811-BD01-469F-823D-182E5D70FB83}">
      <dsp:nvSpPr>
        <dsp:cNvPr id="0" name=""/>
        <dsp:cNvSpPr/>
      </dsp:nvSpPr>
      <dsp:spPr>
        <a:xfrm>
          <a:off x="282399" y="1378833"/>
          <a:ext cx="513454" cy="513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99DE4-EBBF-44DA-ACF7-1402653DEB5B}">
      <dsp:nvSpPr>
        <dsp:cNvPr id="0" name=""/>
        <dsp:cNvSpPr/>
      </dsp:nvSpPr>
      <dsp:spPr>
        <a:xfrm>
          <a:off x="1078254" y="1168783"/>
          <a:ext cx="6808445" cy="93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01" tIns="98801" rIns="98801" bIns="98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 design will enable the enterprise to define new strategies and to review the revenue impact on the business.</a:t>
          </a:r>
        </a:p>
      </dsp:txBody>
      <dsp:txXfrm>
        <a:off x="1078254" y="1168783"/>
        <a:ext cx="6808445" cy="933553"/>
      </dsp:txXfrm>
    </dsp:sp>
    <dsp:sp modelId="{E15E4689-6093-4073-9E98-A8805F3A5DAE}">
      <dsp:nvSpPr>
        <dsp:cNvPr id="0" name=""/>
        <dsp:cNvSpPr/>
      </dsp:nvSpPr>
      <dsp:spPr>
        <a:xfrm>
          <a:off x="0" y="2335725"/>
          <a:ext cx="7886700" cy="93355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2A4FA-8EC7-45E4-A64F-A32D981C0AB5}">
      <dsp:nvSpPr>
        <dsp:cNvPr id="0" name=""/>
        <dsp:cNvSpPr/>
      </dsp:nvSpPr>
      <dsp:spPr>
        <a:xfrm>
          <a:off x="282399" y="2545774"/>
          <a:ext cx="513454" cy="5134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923ED-D9A2-44CC-9BB6-D4017311DB74}">
      <dsp:nvSpPr>
        <dsp:cNvPr id="0" name=""/>
        <dsp:cNvSpPr/>
      </dsp:nvSpPr>
      <dsp:spPr>
        <a:xfrm>
          <a:off x="1078254" y="2335725"/>
          <a:ext cx="6808445" cy="93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01" tIns="98801" rIns="98801" bIns="98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the Resorts administrative, marketing and sales team to generate descriptive reports related to sales and revenue of the resort.</a:t>
          </a:r>
        </a:p>
      </dsp:txBody>
      <dsp:txXfrm>
        <a:off x="1078254" y="2335725"/>
        <a:ext cx="6808445" cy="933553"/>
      </dsp:txXfrm>
    </dsp:sp>
    <dsp:sp modelId="{2BE6E21B-5AB7-408A-87A0-E7CB9914879B}">
      <dsp:nvSpPr>
        <dsp:cNvPr id="0" name=""/>
        <dsp:cNvSpPr/>
      </dsp:nvSpPr>
      <dsp:spPr>
        <a:xfrm>
          <a:off x="0" y="3502666"/>
          <a:ext cx="7886700" cy="93355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7C29-832C-4DDA-94C2-07FB65B84354}">
      <dsp:nvSpPr>
        <dsp:cNvPr id="0" name=""/>
        <dsp:cNvSpPr/>
      </dsp:nvSpPr>
      <dsp:spPr>
        <a:xfrm>
          <a:off x="282399" y="3712716"/>
          <a:ext cx="513454" cy="5134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C4B1D-B84B-4963-A7BC-F76599ED56CC}">
      <dsp:nvSpPr>
        <dsp:cNvPr id="0" name=""/>
        <dsp:cNvSpPr/>
      </dsp:nvSpPr>
      <dsp:spPr>
        <a:xfrm>
          <a:off x="1078254" y="3502666"/>
          <a:ext cx="6808445" cy="93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01" tIns="98801" rIns="98801" bIns="98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information on the sales and revenue of the rooms and activities based on customer booking pattern. </a:t>
          </a:r>
        </a:p>
      </dsp:txBody>
      <dsp:txXfrm>
        <a:off x="1078254" y="3502666"/>
        <a:ext cx="6808445" cy="93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55FBD6-335A-4FA3-A224-304620BC312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C2210-79CB-4877-B5E7-033C05F3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81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75264"/>
            <a:ext cx="1971675" cy="5811838"/>
          </a:xfrm>
        </p:spPr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75264"/>
            <a:ext cx="5800725" cy="5811838"/>
          </a:xfrm>
        </p:spPr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111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33400"/>
            <a:ext cx="9144000" cy="632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4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472" y="1122363"/>
            <a:ext cx="5504513" cy="2102100"/>
          </a:xfrm>
        </p:spPr>
        <p:txBody>
          <a:bodyPr anchor="b">
            <a:normAutofit/>
          </a:bodyPr>
          <a:lstStyle>
            <a:lvl1pPr algn="ctr"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0472" y="3303656"/>
            <a:ext cx="5504514" cy="1223178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-1024758" y="0"/>
            <a:ext cx="3917730" cy="6858000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arallelogram 7"/>
          <p:cNvSpPr/>
          <p:nvPr userDrawn="1"/>
        </p:nvSpPr>
        <p:spPr>
          <a:xfrm rot="539464">
            <a:off x="2230048" y="-192321"/>
            <a:ext cx="307802" cy="7224360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39" y="5285433"/>
            <a:ext cx="2664412" cy="125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" y="1024078"/>
            <a:ext cx="2279578" cy="22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472" y="1122363"/>
            <a:ext cx="5504513" cy="2102100"/>
          </a:xfrm>
        </p:spPr>
        <p:txBody>
          <a:bodyPr anchor="b">
            <a:normAutofit/>
          </a:bodyPr>
          <a:lstStyle>
            <a:lvl1pPr algn="ctr"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0472" y="3303656"/>
            <a:ext cx="5504514" cy="1223178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-1024758" y="0"/>
            <a:ext cx="3917730" cy="6858000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arallelogram 7"/>
          <p:cNvSpPr/>
          <p:nvPr userDrawn="1"/>
        </p:nvSpPr>
        <p:spPr>
          <a:xfrm rot="539464">
            <a:off x="2230048" y="-192321"/>
            <a:ext cx="307802" cy="7224360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39" y="5285433"/>
            <a:ext cx="2664412" cy="125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" y="1024078"/>
            <a:ext cx="2279578" cy="22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79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613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16514"/>
            <a:ext cx="38862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03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1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15466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569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15666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914617"/>
            <a:ext cx="2057400" cy="365125"/>
          </a:xfrm>
          <a:prstGeom prst="rect">
            <a:avLst/>
          </a:prstGeom>
        </p:spPr>
        <p:txBody>
          <a:bodyPr/>
          <a:lstStyle/>
          <a:p>
            <a:fld id="{3CA2624E-D588-4092-9CB7-C91D143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6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9287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06421-8DFB-44C2-AB53-24EB86E56D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5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95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33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781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864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472" y="1122363"/>
            <a:ext cx="5504513" cy="2102100"/>
          </a:xfrm>
        </p:spPr>
        <p:txBody>
          <a:bodyPr anchor="b">
            <a:normAutofit/>
          </a:bodyPr>
          <a:lstStyle>
            <a:lvl1pPr algn="ctr"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0472" y="3303656"/>
            <a:ext cx="5504514" cy="1223178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-1024758" y="0"/>
            <a:ext cx="3917730" cy="6858000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arallelogram 7"/>
          <p:cNvSpPr/>
          <p:nvPr userDrawn="1"/>
        </p:nvSpPr>
        <p:spPr>
          <a:xfrm rot="539464">
            <a:off x="2230048" y="-192321"/>
            <a:ext cx="307802" cy="7224360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39" y="5285433"/>
            <a:ext cx="2664412" cy="125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" y="1024078"/>
            <a:ext cx="2279578" cy="22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613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16514"/>
            <a:ext cx="38862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3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6384"/>
            <a:ext cx="7886700" cy="1325563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62421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86333"/>
            <a:ext cx="3868340" cy="368458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162421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86333"/>
            <a:ext cx="3887391" cy="368458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50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5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1832"/>
            <a:ext cx="2949178" cy="1600200"/>
          </a:xfrm>
        </p:spPr>
        <p:txBody>
          <a:bodyPr anchor="b"/>
          <a:lstStyle>
            <a:lvl1pPr>
              <a:defRPr sz="32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82058"/>
            <a:ext cx="4629150" cy="4873625"/>
          </a:xfrm>
        </p:spPr>
        <p:txBody>
          <a:bodyPr/>
          <a:lstStyle>
            <a:lvl1pPr>
              <a:defRPr sz="32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4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20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20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52032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1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15466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569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15666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914617"/>
            <a:ext cx="2057400" cy="365125"/>
          </a:xfrm>
          <a:prstGeom prst="rect">
            <a:avLst/>
          </a:prstGeom>
        </p:spPr>
        <p:txBody>
          <a:bodyPr/>
          <a:lstStyle/>
          <a:p>
            <a:fld id="{3CA2624E-D588-4092-9CB7-C91D143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3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02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2015"/>
            <a:ext cx="7886700" cy="409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220677" y="-4220679"/>
            <a:ext cx="702644" cy="914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-2" y="702642"/>
            <a:ext cx="9144002" cy="35022"/>
          </a:xfrm>
          <a:prstGeom prst="line">
            <a:avLst/>
          </a:prstGeom>
          <a:ln w="76200">
            <a:solidFill>
              <a:srgbClr val="D4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1" y="68463"/>
            <a:ext cx="2580830" cy="6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730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8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2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9222827" cy="7052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Parallelogram 8"/>
          <p:cNvSpPr/>
          <p:nvPr userDrawn="1"/>
        </p:nvSpPr>
        <p:spPr>
          <a:xfrm>
            <a:off x="-354724" y="1147988"/>
            <a:ext cx="6180083" cy="168164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Parallelogram 9"/>
          <p:cNvSpPr/>
          <p:nvPr userDrawn="1"/>
        </p:nvSpPr>
        <p:spPr>
          <a:xfrm>
            <a:off x="3251638" y="5788379"/>
            <a:ext cx="6180083" cy="142991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1" y="2328856"/>
            <a:ext cx="8405186" cy="21918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341679" y="6033331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coe.northeastern.edu</a:t>
            </a:r>
          </a:p>
        </p:txBody>
      </p:sp>
    </p:spTree>
    <p:extLst>
      <p:ext uri="{BB962C8B-B14F-4D97-AF65-F5344CB8AC3E}">
        <p14:creationId xmlns:p14="http://schemas.microsoft.com/office/powerpoint/2010/main" val="81486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3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7927" y="660545"/>
            <a:ext cx="6356094" cy="2102100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RESORT MANAGEMENT</a:t>
            </a:r>
            <a:br>
              <a:rPr lang="en-US" sz="4400" b="1" dirty="0"/>
            </a:br>
            <a:r>
              <a:rPr lang="en-US" sz="4400" b="1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4032" y="2597940"/>
            <a:ext cx="6021904" cy="59395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+mn-lt"/>
              </a:rPr>
              <a:t>INFO6210: Data Management and Database Design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D93BF-13A6-AE47-A2E7-0FDD1FACED3C}"/>
              </a:ext>
            </a:extLst>
          </p:cNvPr>
          <p:cNvSpPr txBox="1"/>
          <p:nvPr/>
        </p:nvSpPr>
        <p:spPr>
          <a:xfrm>
            <a:off x="2943514" y="3482604"/>
            <a:ext cx="3961246" cy="255024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Team 18</a:t>
            </a:r>
          </a:p>
          <a:p>
            <a:pPr>
              <a:spcAft>
                <a:spcPts val="600"/>
              </a:spcAft>
            </a:pPr>
            <a:r>
              <a:rPr lang="en-US" sz="2000">
                <a:latin typeface="Calibri Light"/>
                <a:cs typeface="Calibri Light"/>
              </a:rPr>
              <a:t>Ria Agnes Jose</a:t>
            </a:r>
          </a:p>
          <a:p>
            <a:pPr>
              <a:spcAft>
                <a:spcPts val="600"/>
              </a:spcAft>
            </a:pPr>
            <a:r>
              <a:rPr lang="en-US" sz="2000">
                <a:latin typeface="Calibri Light"/>
                <a:cs typeface="Calibri Light"/>
              </a:rPr>
              <a:t>Rishi </a:t>
            </a:r>
            <a:r>
              <a:rPr lang="en-US" sz="2000" err="1">
                <a:latin typeface="Calibri Light"/>
                <a:cs typeface="Calibri Light"/>
              </a:rPr>
              <a:t>Jatania</a:t>
            </a:r>
            <a:endParaRPr lang="en-US" sz="2000">
              <a:latin typeface="Calibri Light"/>
              <a:cs typeface="Calibri Light"/>
            </a:endParaRPr>
          </a:p>
          <a:p>
            <a:pPr>
              <a:spcAft>
                <a:spcPts val="600"/>
              </a:spcAft>
            </a:pPr>
            <a:r>
              <a:rPr lang="en-US" sz="2000">
                <a:latin typeface="Calibri Light"/>
                <a:cs typeface="Calibri Light"/>
              </a:rPr>
              <a:t>Vidya Ravi Mohana Reddy</a:t>
            </a:r>
          </a:p>
          <a:p>
            <a:pPr>
              <a:spcAft>
                <a:spcPts val="600"/>
              </a:spcAft>
            </a:pPr>
            <a:r>
              <a:rPr lang="en-US" sz="2000">
                <a:latin typeface="Calibri Light"/>
                <a:cs typeface="Calibri Light"/>
              </a:rPr>
              <a:t>Meghana </a:t>
            </a:r>
            <a:r>
              <a:rPr lang="en-US" sz="2000" err="1">
                <a:latin typeface="Calibri Light"/>
                <a:cs typeface="Calibri Light"/>
              </a:rPr>
              <a:t>Kandru</a:t>
            </a:r>
            <a:endParaRPr lang="en-US" err="1"/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8344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620AB-007F-4B3A-B498-DD36B405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5" y="1345403"/>
            <a:ext cx="5415673" cy="3017115"/>
          </a:xfrm>
          <a:prstGeom prst="rect">
            <a:avLst/>
          </a:prstGeom>
          <a:noFill/>
        </p:spPr>
      </p:pic>
      <p:pic>
        <p:nvPicPr>
          <p:cNvPr id="5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BA8980A-1F75-4EA9-BDA4-4985C1081D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61613" y="4288120"/>
            <a:ext cx="5526195" cy="256988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4DD410-40B1-4023-8BA5-41270E25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1609"/>
            <a:ext cx="7886700" cy="65757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a typeface="+mn-lt"/>
                <a:cs typeface="+mn-lt"/>
              </a:rPr>
              <a:t>VISUALIZATIONS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26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kite, person, colorful, wearing&#10;&#10;Description automatically generated">
            <a:extLst>
              <a:ext uri="{FF2B5EF4-FFF2-40B4-BE49-F238E27FC236}">
                <a16:creationId xmlns:a16="http://schemas.microsoft.com/office/drawing/2014/main" id="{07211509-1832-4DAF-8969-9E5565D0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28" y="3624453"/>
            <a:ext cx="3893293" cy="2772548"/>
          </a:xfrm>
          <a:prstGeom prst="rect">
            <a:avLst/>
          </a:prstGeom>
        </p:spPr>
      </p:pic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0DFACF1-79C1-403E-AAE8-C3EF32BD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245173"/>
            <a:ext cx="3124200" cy="18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44798" y="902128"/>
            <a:ext cx="10015931" cy="102259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MISSION STATEMENT &amp; OBJECTIVES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2405AC93-3259-4B81-9B11-F48396BFF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978482"/>
              </p:ext>
            </p:extLst>
          </p:nvPr>
        </p:nvGraphicFramePr>
        <p:xfrm>
          <a:off x="628650" y="2085652"/>
          <a:ext cx="7886700" cy="443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27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49A4-80CF-45F7-8383-42BC4F8E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3520"/>
            <a:ext cx="7852064" cy="928846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ERD </a:t>
            </a:r>
            <a:endParaRPr lang="en-US" b="1" dirty="0"/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9076460-68AE-4558-9E99-9D3333CA8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35" y="1479515"/>
            <a:ext cx="8172403" cy="5338608"/>
          </a:xfrm>
        </p:spPr>
      </p:pic>
    </p:spTree>
    <p:extLst>
      <p:ext uri="{BB962C8B-B14F-4D97-AF65-F5344CB8AC3E}">
        <p14:creationId xmlns:p14="http://schemas.microsoft.com/office/powerpoint/2010/main" val="17278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7F54-C9B3-4406-B70A-4957C0CC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8" y="428764"/>
            <a:ext cx="9093198" cy="12678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a typeface="+mn-lt"/>
                <a:cs typeface="+mn-lt"/>
              </a:rPr>
              <a:t>DATABASE IMPLEMENTATION (DDL)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6AEB5-08FC-4BA2-AA1E-F7CBA76E64F8}"/>
              </a:ext>
            </a:extLst>
          </p:cNvPr>
          <p:cNvSpPr txBox="1"/>
          <p:nvPr/>
        </p:nvSpPr>
        <p:spPr>
          <a:xfrm>
            <a:off x="244763" y="1468582"/>
            <a:ext cx="47511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Column Data Encryption</a:t>
            </a:r>
            <a:endParaRPr lang="en-US" b="1"/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003AC-1C26-48B4-9E20-1873863BF51A}"/>
              </a:ext>
            </a:extLst>
          </p:cNvPr>
          <p:cNvSpPr txBox="1"/>
          <p:nvPr/>
        </p:nvSpPr>
        <p:spPr>
          <a:xfrm>
            <a:off x="179820" y="1917412"/>
            <a:ext cx="4809837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-- Create DMK</a:t>
            </a:r>
            <a:endParaRPr lang="en-US" sz="110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1100" b="1">
                <a:ea typeface="+mn-lt"/>
                <a:cs typeface="+mn-lt"/>
              </a:rPr>
              <a:t>CREATE</a:t>
            </a:r>
            <a:r>
              <a:rPr lang="en-US" sz="1100">
                <a:ea typeface="+mn-lt"/>
                <a:cs typeface="+mn-lt"/>
              </a:rPr>
              <a:t> MASTER </a:t>
            </a:r>
            <a:r>
              <a:rPr lang="en-US" sz="1100" b="1">
                <a:ea typeface="+mn-lt"/>
                <a:cs typeface="+mn-lt"/>
              </a:rPr>
              <a:t>KEY</a:t>
            </a:r>
            <a:r>
              <a:rPr lang="en-US" sz="1100">
                <a:ea typeface="+mn-lt"/>
                <a:cs typeface="+mn-lt"/>
              </a:rPr>
              <a:t> ENCRYPTION </a:t>
            </a:r>
            <a:r>
              <a:rPr lang="en-US" sz="1100" b="1">
                <a:ea typeface="+mn-lt"/>
                <a:cs typeface="+mn-lt"/>
              </a:rPr>
              <a:t>BY</a:t>
            </a:r>
            <a:r>
              <a:rPr lang="en-US" sz="1100">
                <a:ea typeface="+mn-lt"/>
                <a:cs typeface="+mn-lt"/>
              </a:rPr>
              <a:t> PASSWORD = 'Team18_P@sswOrd';</a:t>
            </a:r>
            <a:endParaRPr lang="en-US" sz="1100">
              <a:cs typeface="Calibri"/>
            </a:endParaRPr>
          </a:p>
          <a:p>
            <a:r>
              <a:rPr lang="en-US" sz="110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-- Create certificate to protect symmetric key</a:t>
            </a:r>
            <a:endParaRPr lang="en-US" sz="110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1100" b="1">
                <a:ea typeface="+mn-lt"/>
                <a:cs typeface="+mn-lt"/>
              </a:rPr>
              <a:t>CREATE</a:t>
            </a:r>
            <a:r>
              <a:rPr lang="en-US" sz="1100">
                <a:ea typeface="+mn-lt"/>
                <a:cs typeface="+mn-lt"/>
              </a:rPr>
              <a:t> CERTIFICATE </a:t>
            </a:r>
            <a:r>
              <a:rPr lang="en-US" sz="1100" err="1">
                <a:ea typeface="+mn-lt"/>
                <a:cs typeface="+mn-lt"/>
              </a:rPr>
              <a:t>ResortCertificate</a:t>
            </a:r>
            <a:r>
              <a:rPr lang="en-US" sz="1100">
                <a:ea typeface="+mn-lt"/>
                <a:cs typeface="+mn-lt"/>
              </a:rPr>
              <a:t> </a:t>
            </a:r>
            <a:endParaRPr lang="en-US" sz="1100">
              <a:cs typeface="Calibri"/>
            </a:endParaRPr>
          </a:p>
          <a:p>
            <a:r>
              <a:rPr lang="en-US" sz="1100" b="1">
                <a:ea typeface="+mn-lt"/>
                <a:cs typeface="+mn-lt"/>
              </a:rPr>
              <a:t>WITH</a:t>
            </a:r>
            <a:r>
              <a:rPr lang="en-US" sz="1100">
                <a:ea typeface="+mn-lt"/>
                <a:cs typeface="+mn-lt"/>
              </a:rPr>
              <a:t> SUBJECT = 'Resort Management Certificate', EXPIRY_DATE = '2030-10-31';</a:t>
            </a:r>
            <a:endParaRPr lang="en-US" sz="1100">
              <a:cs typeface="Calibri"/>
            </a:endParaRPr>
          </a:p>
          <a:p>
            <a:r>
              <a:rPr lang="en-US" sz="110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-- Create symmetric key to encrypt data</a:t>
            </a:r>
            <a:endParaRPr lang="en-US" sz="110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1100" b="1">
                <a:ea typeface="+mn-lt"/>
                <a:cs typeface="+mn-lt"/>
              </a:rPr>
              <a:t>CREATE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b="1">
                <a:ea typeface="+mn-lt"/>
                <a:cs typeface="+mn-lt"/>
              </a:rPr>
              <a:t>SYMMETRIC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b="1">
                <a:ea typeface="+mn-lt"/>
                <a:cs typeface="+mn-lt"/>
              </a:rPr>
              <a:t>KEY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ResortSymmetricKey</a:t>
            </a:r>
            <a:endParaRPr lang="en-US" sz="1100">
              <a:cs typeface="Calibri"/>
            </a:endParaRPr>
          </a:p>
          <a:p>
            <a:r>
              <a:rPr lang="en-US" sz="1100" b="1">
                <a:ea typeface="+mn-lt"/>
                <a:cs typeface="+mn-lt"/>
              </a:rPr>
              <a:t>WITH</a:t>
            </a:r>
            <a:r>
              <a:rPr lang="en-US" sz="1100">
                <a:ea typeface="+mn-lt"/>
                <a:cs typeface="+mn-lt"/>
              </a:rPr>
              <a:t> ALGORITHM = AES_256 </a:t>
            </a:r>
            <a:endParaRPr lang="en-US" sz="1100">
              <a:cs typeface="Calibri"/>
            </a:endParaRPr>
          </a:p>
          <a:p>
            <a:r>
              <a:rPr lang="en-US" sz="1100">
                <a:ea typeface="+mn-lt"/>
                <a:cs typeface="+mn-lt"/>
              </a:rPr>
              <a:t>ENCRYPTION </a:t>
            </a:r>
            <a:r>
              <a:rPr lang="en-US" sz="1100" b="1">
                <a:ea typeface="+mn-lt"/>
                <a:cs typeface="+mn-lt"/>
              </a:rPr>
              <a:t>BY</a:t>
            </a:r>
            <a:r>
              <a:rPr lang="en-US" sz="1100">
                <a:ea typeface="+mn-lt"/>
                <a:cs typeface="+mn-lt"/>
              </a:rPr>
              <a:t> CERTIFICATE </a:t>
            </a:r>
            <a:r>
              <a:rPr lang="en-US" sz="1100" err="1">
                <a:ea typeface="+mn-lt"/>
                <a:cs typeface="+mn-lt"/>
              </a:rPr>
              <a:t>ResortCertificate</a:t>
            </a:r>
            <a:r>
              <a:rPr lang="en-US" sz="1100">
                <a:ea typeface="+mn-lt"/>
                <a:cs typeface="+mn-lt"/>
              </a:rPr>
              <a:t>;</a:t>
            </a:r>
            <a:endParaRPr lang="en-US" sz="1100"/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27B1B-F168-4EC1-AB0D-8EDD91CD4535}"/>
              </a:ext>
            </a:extLst>
          </p:cNvPr>
          <p:cNvSpPr txBox="1"/>
          <p:nvPr/>
        </p:nvSpPr>
        <p:spPr>
          <a:xfrm>
            <a:off x="384662" y="38919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Customer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4EE83-EFB9-4D38-AD4C-AD1415BF69A1}"/>
              </a:ext>
            </a:extLst>
          </p:cNvPr>
          <p:cNvSpPr txBox="1"/>
          <p:nvPr/>
        </p:nvSpPr>
        <p:spPr>
          <a:xfrm>
            <a:off x="5258070" y="38904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Employee Table</a:t>
            </a:r>
          </a:p>
        </p:txBody>
      </p:sp>
      <p:pic>
        <p:nvPicPr>
          <p:cNvPr id="17" name="Picture 17" descr="A screen shot of a window&#10;&#10;Description automatically generated">
            <a:extLst>
              <a:ext uri="{FF2B5EF4-FFF2-40B4-BE49-F238E27FC236}">
                <a16:creationId xmlns:a16="http://schemas.microsoft.com/office/drawing/2014/main" id="{1C620C44-9503-46A4-9A50-0EBBF7D7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6" y="4377924"/>
            <a:ext cx="4599102" cy="2167462"/>
          </a:xfrm>
          <a:prstGeom prst="rect">
            <a:avLst/>
          </a:prstGeom>
        </p:spPr>
      </p:pic>
      <p:pic>
        <p:nvPicPr>
          <p:cNvPr id="18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E14C2B2-92E0-4BF0-AC72-61C9F30D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4374837"/>
            <a:ext cx="4009926" cy="2173635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8DAD9FA-6FE8-44E0-8DDC-6623B285B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291" y="2110398"/>
            <a:ext cx="4005695" cy="10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50D2-D3D7-4326-8C2E-2F4909D8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76" y="819502"/>
            <a:ext cx="9162819" cy="8481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DATABASE IMPLEMENTATION(DDL)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E217D-4317-42A8-8CC3-6F1881583FD5}"/>
              </a:ext>
            </a:extLst>
          </p:cNvPr>
          <p:cNvSpPr txBox="1"/>
          <p:nvPr/>
        </p:nvSpPr>
        <p:spPr>
          <a:xfrm>
            <a:off x="455364" y="1804930"/>
            <a:ext cx="37898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Table-Level Check Constraints</a:t>
            </a:r>
            <a:endParaRPr lang="en-US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207A9-2CC1-4A0A-B66E-0FB93CD9C183}"/>
              </a:ext>
            </a:extLst>
          </p:cNvPr>
          <p:cNvSpPr txBox="1"/>
          <p:nvPr/>
        </p:nvSpPr>
        <p:spPr>
          <a:xfrm>
            <a:off x="317652" y="2392495"/>
            <a:ext cx="32939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Function to validate the Email address of Employee and Customer.</a:t>
            </a:r>
            <a:endParaRPr lang="en-US" sz="1200">
              <a:cs typeface="Calibri" panose="020F0502020204030204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BE989-AED2-4764-88AB-52F746ED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37" y="1989958"/>
            <a:ext cx="3945874" cy="1499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310E26-43A8-4019-9F64-778A48EF4AF1}"/>
              </a:ext>
            </a:extLst>
          </p:cNvPr>
          <p:cNvSpPr txBox="1"/>
          <p:nvPr/>
        </p:nvSpPr>
        <p:spPr>
          <a:xfrm>
            <a:off x="318153" y="3740351"/>
            <a:ext cx="32918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To check the Employee and Customer Phone Numbers</a:t>
            </a:r>
            <a:endParaRPr lang="en-US" sz="1200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0FC51-41CC-4493-B859-F2134EB0B0E5}"/>
              </a:ext>
            </a:extLst>
          </p:cNvPr>
          <p:cNvSpPr txBox="1"/>
          <p:nvPr/>
        </p:nvSpPr>
        <p:spPr>
          <a:xfrm>
            <a:off x="4523382" y="3740351"/>
            <a:ext cx="39871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ea typeface="+mn-lt"/>
                <a:cs typeface="+mn-lt"/>
              </a:rPr>
              <a:t>CONSTRAINT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err="1">
                <a:ea typeface="+mn-lt"/>
                <a:cs typeface="+mn-lt"/>
              </a:rPr>
              <a:t>EmployeePhone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b="1">
                <a:ea typeface="+mn-lt"/>
                <a:cs typeface="+mn-lt"/>
              </a:rPr>
              <a:t>CHECK</a:t>
            </a:r>
            <a:r>
              <a:rPr lang="en-US" sz="1200">
                <a:ea typeface="+mn-lt"/>
                <a:cs typeface="+mn-lt"/>
              </a:rPr>
              <a:t> (</a:t>
            </a:r>
            <a:r>
              <a:rPr lang="en-US" sz="1200" err="1">
                <a:ea typeface="+mn-lt"/>
                <a:cs typeface="+mn-lt"/>
              </a:rPr>
              <a:t>EmployeePhoneNumber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b="1">
                <a:ea typeface="+mn-lt"/>
                <a:cs typeface="+mn-lt"/>
              </a:rPr>
              <a:t>NOT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b="1">
                <a:ea typeface="+mn-lt"/>
                <a:cs typeface="+mn-lt"/>
              </a:rPr>
              <a:t>LIKE</a:t>
            </a:r>
            <a:r>
              <a:rPr lang="en-US" sz="1200">
                <a:ea typeface="+mn-lt"/>
                <a:cs typeface="+mn-lt"/>
              </a:rPr>
              <a:t> '%[^0-9]%')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1B7C4-B4F3-4631-B867-4847475D1D67}"/>
              </a:ext>
            </a:extLst>
          </p:cNvPr>
          <p:cNvSpPr txBox="1"/>
          <p:nvPr/>
        </p:nvSpPr>
        <p:spPr>
          <a:xfrm>
            <a:off x="317653" y="4413172"/>
            <a:ext cx="32918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To check the start date and end date in employee, booking, facility and activity table.</a:t>
            </a:r>
            <a:endParaRPr lang="en-US" sz="1200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CB584-2DC9-4DD1-84B9-D33744198082}"/>
              </a:ext>
            </a:extLst>
          </p:cNvPr>
          <p:cNvSpPr txBox="1"/>
          <p:nvPr/>
        </p:nvSpPr>
        <p:spPr>
          <a:xfrm>
            <a:off x="4541744" y="4414028"/>
            <a:ext cx="3996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ea typeface="+mn-lt"/>
                <a:cs typeface="+mn-lt"/>
              </a:rPr>
              <a:t>CONSTRAINT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err="1">
                <a:ea typeface="+mn-lt"/>
                <a:cs typeface="+mn-lt"/>
              </a:rPr>
              <a:t>EmployeeLeavingDate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b="1">
                <a:ea typeface="+mn-lt"/>
                <a:cs typeface="+mn-lt"/>
              </a:rPr>
              <a:t>CHECK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EmployeeJoiningDate</a:t>
            </a:r>
            <a:r>
              <a:rPr lang="en-US" sz="1200">
                <a:ea typeface="+mn-lt"/>
                <a:cs typeface="+mn-lt"/>
              </a:rPr>
              <a:t> &lt; </a:t>
            </a:r>
            <a:r>
              <a:rPr lang="en-US" sz="1200" err="1">
                <a:ea typeface="+mn-lt"/>
                <a:cs typeface="+mn-lt"/>
              </a:rPr>
              <a:t>EmployeeLeavingDate</a:t>
            </a:r>
            <a:r>
              <a:rPr lang="en-US" sz="1200">
                <a:ea typeface="+mn-lt"/>
                <a:cs typeface="+mn-lt"/>
              </a:rPr>
              <a:t>)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D1858-5A54-4874-B6EA-C4AD971D0062}"/>
              </a:ext>
            </a:extLst>
          </p:cNvPr>
          <p:cNvSpPr txBox="1"/>
          <p:nvPr/>
        </p:nvSpPr>
        <p:spPr>
          <a:xfrm>
            <a:off x="317652" y="5550872"/>
            <a:ext cx="32939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Function To allow only Facility Type Room for Entity </a:t>
            </a:r>
            <a:r>
              <a:rPr lang="en-US" sz="1200" err="1">
                <a:cs typeface="Calibri"/>
              </a:rPr>
              <a:t>RoomTypeFacility</a:t>
            </a: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C8F7A-C13B-48CB-9E63-5065CFC9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05" y="5055075"/>
            <a:ext cx="3948545" cy="14497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9BC64E-9E63-4360-A2FB-B297747A2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09" y="6587267"/>
            <a:ext cx="3948545" cy="1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1036-B32D-4D21-9A93-5F8D1342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9" y="902128"/>
            <a:ext cx="9075881" cy="90992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a typeface="+mn-lt"/>
                <a:cs typeface="+mn-lt"/>
              </a:rPr>
              <a:t>DATABASE IMPLEMENTATION (DDL)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2A1B0-BD90-4025-AE74-6EBFDA4E7CB9}"/>
              </a:ext>
            </a:extLst>
          </p:cNvPr>
          <p:cNvSpPr txBox="1"/>
          <p:nvPr/>
        </p:nvSpPr>
        <p:spPr>
          <a:xfrm>
            <a:off x="99403" y="1749567"/>
            <a:ext cx="5869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Column Computation based on a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68F68-1CC1-4CB6-A8C7-8759C301FFD6}"/>
              </a:ext>
            </a:extLst>
          </p:cNvPr>
          <p:cNvSpPr txBox="1"/>
          <p:nvPr/>
        </p:nvSpPr>
        <p:spPr>
          <a:xfrm>
            <a:off x="473652" y="2463512"/>
            <a:ext cx="327429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To Calculate Total Activity Cost per booking for a customer in Bookings Table</a:t>
            </a:r>
            <a:endParaRPr lang="en-US" sz="1200">
              <a:cs typeface="Calibri" panose="020F0502020204030204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CE85BB-F862-447D-B706-A2BA5C64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82" y="2285457"/>
            <a:ext cx="3776518" cy="1097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6B112-1CE1-429D-BD3F-F6D6CA05F3BD}"/>
              </a:ext>
            </a:extLst>
          </p:cNvPr>
          <p:cNvSpPr txBox="1"/>
          <p:nvPr/>
        </p:nvSpPr>
        <p:spPr>
          <a:xfrm>
            <a:off x="470766" y="3822412"/>
            <a:ext cx="3447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To calculate Total Room Cost of per Booking  for every rooms booked by the customer based on the duration of the stay</a:t>
            </a:r>
            <a:endParaRPr lang="en-US" sz="1200">
              <a:cs typeface="Calibri" panose="020F0502020204030204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AD9FD-D6B4-4DDD-A44A-0CF5F3725BA1}"/>
              </a:ext>
            </a:extLst>
          </p:cNvPr>
          <p:cNvSpPr txBox="1"/>
          <p:nvPr/>
        </p:nvSpPr>
        <p:spPr>
          <a:xfrm>
            <a:off x="471055" y="5505449"/>
            <a:ext cx="37649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To calculate computed column Total Facility Price in entity BookingFacility based on the facility price per hour</a:t>
            </a:r>
            <a:endParaRPr lang="en-US" sz="1200" err="1">
              <a:cs typeface="Calibri" panose="020F0502020204030204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4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8A33C7-6B61-4B3D-B00F-68C51797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82" y="5232013"/>
            <a:ext cx="3788063" cy="1289246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DDF7F9-2A21-4CBC-9C10-2DADCB6CF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736" y="3651085"/>
            <a:ext cx="3787486" cy="12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9CFA-1F77-4816-9C21-9AFE07AF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3" y="723104"/>
            <a:ext cx="8869036" cy="9950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a typeface="+mn-lt"/>
                <a:cs typeface="+mn-lt"/>
              </a:rPr>
              <a:t>TRIGGERS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5BA8-23AA-43C9-82DF-1B102D1E9D8B}"/>
              </a:ext>
            </a:extLst>
          </p:cNvPr>
          <p:cNvSpPr txBox="1"/>
          <p:nvPr/>
        </p:nvSpPr>
        <p:spPr>
          <a:xfrm>
            <a:off x="304455" y="4091502"/>
            <a:ext cx="4303921" cy="5278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Calculate </a:t>
            </a:r>
            <a:r>
              <a:rPr lang="en-US" sz="1400" err="1">
                <a:ea typeface="+mn-lt"/>
                <a:cs typeface="+mn-lt"/>
              </a:rPr>
              <a:t>TotalPriceDue</a:t>
            </a:r>
            <a:r>
              <a:rPr lang="en-US" sz="1400">
                <a:ea typeface="+mn-lt"/>
                <a:cs typeface="+mn-lt"/>
              </a:rPr>
              <a:t> in Booking on insert in </a:t>
            </a:r>
          </a:p>
          <a:p>
            <a:r>
              <a:rPr lang="en-US" sz="1400">
                <a:ea typeface="+mn-lt"/>
                <a:cs typeface="+mn-lt"/>
              </a:rPr>
              <a:t>Booking table</a:t>
            </a:r>
            <a:endParaRPr lang="en-US" sz="1400"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A6AA0-9FEE-42BA-84F3-A79B0DCF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93" y="4058492"/>
            <a:ext cx="3835563" cy="1111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B7DA-C264-472A-9138-56E3EA72101D}"/>
              </a:ext>
            </a:extLst>
          </p:cNvPr>
          <p:cNvSpPr txBox="1"/>
          <p:nvPr/>
        </p:nvSpPr>
        <p:spPr>
          <a:xfrm>
            <a:off x="364704" y="2866449"/>
            <a:ext cx="44324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Update </a:t>
            </a:r>
            <a:r>
              <a:rPr lang="en-US" sz="1400" b="1">
                <a:ea typeface="+mn-lt"/>
                <a:cs typeface="+mn-lt"/>
              </a:rPr>
              <a:t>TotalAmountPaid</a:t>
            </a:r>
            <a:r>
              <a:rPr lang="en-US" sz="14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in Booking table when Amount is updated in Payment table</a:t>
            </a: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509A6-632B-4717-81A3-BE38DDDD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816" y="2864462"/>
            <a:ext cx="3842956" cy="99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E27B23-09D8-40EF-8A40-5DC3918AEFA4}"/>
              </a:ext>
            </a:extLst>
          </p:cNvPr>
          <p:cNvSpPr txBox="1"/>
          <p:nvPr/>
        </p:nvSpPr>
        <p:spPr>
          <a:xfrm>
            <a:off x="365277" y="1696481"/>
            <a:ext cx="4262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Calculate </a:t>
            </a:r>
            <a:r>
              <a:rPr lang="en-US" sz="1400" b="1">
                <a:ea typeface="+mn-lt"/>
                <a:cs typeface="+mn-lt"/>
              </a:rPr>
              <a:t>TotalActivityCost </a:t>
            </a:r>
            <a:r>
              <a:rPr lang="en-US" sz="1400">
                <a:ea typeface="+mn-lt"/>
                <a:cs typeface="+mn-lt"/>
              </a:rPr>
              <a:t>in Booking table from total price in  BookingActivity table</a:t>
            </a:r>
            <a:endParaRPr lang="en-US" sz="1400">
              <a:cs typeface="Calibri" panose="020F0502020204030204"/>
            </a:endParaRPr>
          </a:p>
        </p:txBody>
      </p:sp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FE4F3-D011-4EDF-B9E5-CC56BE0B2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94" y="1697551"/>
            <a:ext cx="3843638" cy="929020"/>
          </a:xfrm>
          <a:prstGeom prst="rect">
            <a:avLst/>
          </a:prstGeom>
        </p:spPr>
      </p:pic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5419F2-D5B3-4580-A22D-18E7B5CAF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134" y="5340789"/>
            <a:ext cx="3844321" cy="1196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96DD02-5736-443F-8192-78CC2910167A}"/>
              </a:ext>
            </a:extLst>
          </p:cNvPr>
          <p:cNvSpPr txBox="1"/>
          <p:nvPr/>
        </p:nvSpPr>
        <p:spPr>
          <a:xfrm>
            <a:off x="287814" y="5341802"/>
            <a:ext cx="38402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ea typeface="+mn-lt"/>
                <a:cs typeface="+mn-lt"/>
              </a:rPr>
              <a:t>UpdateMembershipPoints</a:t>
            </a:r>
            <a:r>
              <a:rPr lang="en-US" sz="1400" dirty="0">
                <a:ea typeface="+mn-lt"/>
                <a:cs typeface="+mn-lt"/>
              </a:rPr>
              <a:t> Trigger </a:t>
            </a:r>
            <a:endParaRPr lang="en-US" sz="14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08189-27A4-4880-9BE5-CE917AD7E66B}"/>
              </a:ext>
            </a:extLst>
          </p:cNvPr>
          <p:cNvSpPr txBox="1"/>
          <p:nvPr/>
        </p:nvSpPr>
        <p:spPr>
          <a:xfrm>
            <a:off x="501267" y="3429917"/>
            <a:ext cx="410653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chemeClr val="accent2">
                    <a:lumMod val="75000"/>
                  </a:schemeClr>
                </a:solidFill>
              </a:rPr>
              <a:t>TotalAmountPaid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  =  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SUM 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Amount) for a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BookingID</a:t>
            </a:r>
            <a:endParaRPr lang="en-US" sz="120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549A1-F0A2-489C-9DA2-0C4128F9BF70}"/>
              </a:ext>
            </a:extLst>
          </p:cNvPr>
          <p:cNvSpPr txBox="1"/>
          <p:nvPr/>
        </p:nvSpPr>
        <p:spPr>
          <a:xfrm>
            <a:off x="464544" y="2291508"/>
            <a:ext cx="410653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chemeClr val="accent2">
                    <a:lumMod val="75000"/>
                  </a:schemeClr>
                </a:solidFill>
              </a:rPr>
              <a:t>TotalActivityCost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  =  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SUM 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TotalPrice) for a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BookingID</a:t>
            </a:r>
            <a:endParaRPr lang="en-US" sz="120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B33BB-D3C8-41C1-B32B-36B4897D8CCC}"/>
              </a:ext>
            </a:extLst>
          </p:cNvPr>
          <p:cNvSpPr txBox="1"/>
          <p:nvPr/>
        </p:nvSpPr>
        <p:spPr>
          <a:xfrm>
            <a:off x="501268" y="4623412"/>
            <a:ext cx="4120309" cy="466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solidFill>
                  <a:schemeClr val="accent2">
                    <a:lumMod val="75000"/>
                  </a:schemeClr>
                </a:solidFill>
              </a:rPr>
              <a:t>TotalPricedue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 =  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SUM(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TotalActivityCost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, 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TotalFacilityCost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, 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TotalRoomCost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, Discount, Tax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) for a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BookingID</a:t>
            </a:r>
            <a:endParaRPr lang="en-US" sz="120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6606B-BD94-4A5D-856A-0B2AAE607A7E}"/>
              </a:ext>
            </a:extLst>
          </p:cNvPr>
          <p:cNvSpPr txBox="1"/>
          <p:nvPr/>
        </p:nvSpPr>
        <p:spPr>
          <a:xfrm>
            <a:off x="464545" y="5711328"/>
            <a:ext cx="423506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cs typeface="Segoe UI"/>
              </a:rPr>
              <a:t>​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Membership Points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 =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cs typeface="Segoe UI"/>
              </a:rPr>
              <a:t>TotalAmountPaid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  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* 0.1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6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5BCB-1ED3-44F9-8433-26CA73B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58" y="902128"/>
            <a:ext cx="7378700" cy="6925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VIEWS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95AC3-71F7-44A1-9B46-BDD1A59A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3" y="2044093"/>
            <a:ext cx="3454706" cy="1683699"/>
          </a:xfrm>
          <a:prstGeom prst="rect">
            <a:avLst/>
          </a:prstGeom>
        </p:spPr>
      </p:pic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108B4DA-3300-4774-ACA3-5807D0CE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7" y="4443410"/>
            <a:ext cx="3462311" cy="1891340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8C0F57-73E4-44BC-9C5C-3EEFCA3B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12" y="4444703"/>
            <a:ext cx="5080615" cy="188767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1D1A87-CC1D-44E4-866D-D0827459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807" y="2001270"/>
            <a:ext cx="4988700" cy="1729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FBD2A-992E-4D24-BE9E-86AEC3591FC6}"/>
              </a:ext>
            </a:extLst>
          </p:cNvPr>
          <p:cNvSpPr txBox="1"/>
          <p:nvPr/>
        </p:nvSpPr>
        <p:spPr>
          <a:xfrm>
            <a:off x="230436" y="1713122"/>
            <a:ext cx="5850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To track resort's revenue from facilities</a:t>
            </a:r>
            <a:endParaRPr lang="en-US" sz="1200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B8334-9AC3-47FE-9E40-0004A36A7FCA}"/>
              </a:ext>
            </a:extLst>
          </p:cNvPr>
          <p:cNvSpPr txBox="1"/>
          <p:nvPr/>
        </p:nvSpPr>
        <p:spPr>
          <a:xfrm>
            <a:off x="239920" y="4045599"/>
            <a:ext cx="5304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To analyze resort reviews based on customer feedbacks</a:t>
            </a:r>
            <a:endParaRPr lang="en-US" sz="1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96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017F8C8-C523-4844-BB9D-ACF96A9A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2128"/>
            <a:ext cx="7886700" cy="65757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a typeface="+mn-lt"/>
                <a:cs typeface="+mn-lt"/>
              </a:rPr>
              <a:t>VISUALIZATIONS</a:t>
            </a:r>
            <a:endParaRPr lang="en-US" sz="3600" b="1" dirty="0"/>
          </a:p>
        </p:txBody>
      </p:sp>
      <p:pic>
        <p:nvPicPr>
          <p:cNvPr id="8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D1B8E94-007E-4647-B2D3-C5C7F1B9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11" y="4120366"/>
            <a:ext cx="5712662" cy="2674553"/>
          </a:xfrm>
          <a:prstGeom prst="rect">
            <a:avLst/>
          </a:prstGeom>
        </p:spPr>
      </p:pic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0DF50-F29F-4499-9A2E-1152D8FA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7" y="1510501"/>
            <a:ext cx="4729653" cy="26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52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OE_PPT_Template" id="{361F1830-82BF-4B1F-BA20-79352C28B549}" vid="{DC434AD9-E341-40A3-84B7-8F84093185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OE_PPT_Template" id="{361F1830-82BF-4B1F-BA20-79352C28B549}" vid="{C1763CD3-75D5-4293-92F5-645DF1D16B97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OE_PPT_Template" id="{361F1830-82BF-4B1F-BA20-79352C28B549}" vid="{33C48C9F-5365-4DAF-B29E-5D989D3116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A310DDF962458FBF421DB777513F" ma:contentTypeVersion="8" ma:contentTypeDescription="Create a new document." ma:contentTypeScope="" ma:versionID="da3602b8adfe0bd923bf710d5579a2e3">
  <xsd:schema xmlns:xsd="http://www.w3.org/2001/XMLSchema" xmlns:xs="http://www.w3.org/2001/XMLSchema" xmlns:p="http://schemas.microsoft.com/office/2006/metadata/properties" xmlns:ns2="803cc556-f5f9-4cb9-b005-3165d865bd02" targetNamespace="http://schemas.microsoft.com/office/2006/metadata/properties" ma:root="true" ma:fieldsID="f5cf0b1675f461c1d305f9bd6a18b141" ns2:_="">
    <xsd:import namespace="803cc556-f5f9-4cb9-b005-3165d865bd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c556-f5f9-4cb9-b005-3165d865bd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B4142-D4FD-4BDA-A811-DC756E60D0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EFBF84-36F0-48D7-A26F-A626A1051625}">
  <ds:schemaRefs>
    <ds:schemaRef ds:uri="e7e73979-915b-45f1-be95-b891e57b0a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D2E351-AF0D-4D84-A342-5AFAF569CB8E}">
  <ds:schemaRefs>
    <ds:schemaRef ds:uri="803cc556-f5f9-4cb9-b005-3165d865bd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NUCOE_PPT_Template</Template>
  <TotalTime>7</TotalTime>
  <Words>409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Custom Design</vt:lpstr>
      <vt:lpstr>1_Custom Design</vt:lpstr>
      <vt:lpstr>RESORT MANAGEMENT SYSTEM</vt:lpstr>
      <vt:lpstr>MISSION STATEMENT &amp; OBJECTIVES</vt:lpstr>
      <vt:lpstr>ERD </vt:lpstr>
      <vt:lpstr>DATABASE IMPLEMENTATION (DDL)</vt:lpstr>
      <vt:lpstr>DATABASE IMPLEMENTATION(DDL)</vt:lpstr>
      <vt:lpstr>DATABASE IMPLEMENTATION (DDL)</vt:lpstr>
      <vt:lpstr>TRIGGERS</vt:lpstr>
      <vt:lpstr>VIEWS</vt:lpstr>
      <vt:lpstr>VISUALIZATIONS</vt:lpstr>
      <vt:lpstr>VISUALIZATIONS</vt:lpstr>
      <vt:lpstr>PowerPoint Presentation</vt:lpstr>
    </vt:vector>
  </TitlesOfParts>
  <Company>Northeastern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Multidisciplinary Graduate Engineering</dc:title>
  <dc:creator>Meyer, Laura</dc:creator>
  <cp:lastModifiedBy>Meghana Kandru</cp:lastModifiedBy>
  <cp:revision>29</cp:revision>
  <dcterms:created xsi:type="dcterms:W3CDTF">2019-07-02T15:21:05Z</dcterms:created>
  <dcterms:modified xsi:type="dcterms:W3CDTF">2020-08-08T17:20:56Z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0x0101005B05A310DDF962458FBF421DB777513F</vt:lpwstr>
  </property>
</Properties>
</file>