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5" r:id="rId4"/>
    <p:sldId id="264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am" initials="E" lastIdx="3" clrIdx="0">
    <p:extLst>
      <p:ext uri="{19B8F6BF-5375-455C-9EA6-DF929625EA0E}">
        <p15:presenceInfo xmlns:p15="http://schemas.microsoft.com/office/powerpoint/2012/main" userId="E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83" autoAdjust="0"/>
  </p:normalViewPr>
  <p:slideViewPr>
    <p:cSldViewPr snapToGrid="0" showGuides="1">
      <p:cViewPr varScale="1">
        <p:scale>
          <a:sx n="96" d="100"/>
          <a:sy n="96" d="100"/>
        </p:scale>
        <p:origin x="1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A9E7-FC33-43A7-9B41-8B6222ED60A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9E394-F2F6-47CD-910B-E59F0553AD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1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1E94-7C68-41F5-9EC2-649592ABE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25" y="225154"/>
            <a:ext cx="11758540" cy="328480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D9EE-FC85-4CF7-BAC6-8DD120CF2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83" y="3602037"/>
            <a:ext cx="11620691" cy="171434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F697-7B81-4C60-A5FD-4778FD9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09347" y="5408460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45C968C0-3DD6-4B49-8ED5-0181A67A2162}" type="datetimeFigureOut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8C7A-7CC5-4BB9-8E53-B17FED3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B75E-AAA2-4F3F-B1D7-AC086E6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51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44A-91BA-4954-A509-5334FAA5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07D2-FEAB-472A-9F57-3F65B6AB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0636-4892-4EBF-82B5-610CDFFB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EECF-1825-4EA2-8104-F68A4014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5E13-FD41-4D8D-A4F8-D0B9B2E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4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E3DAA-0D22-400E-B449-90E4B3FB2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F6C88-5875-4428-91FB-B456DE19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35D8-5DD7-4990-8356-D51EECCE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59EA-FF0C-414B-845C-DBB4BBCC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CF0F-8C6C-4293-A620-5F541AD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5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D06-9502-481E-B9D5-0CFDE940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A257-4753-42CF-B14B-D036E205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0814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DA17-CD6A-44F7-82AD-2E7E800C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25275"/>
            <a:ext cx="2743200" cy="365125"/>
          </a:xfrm>
        </p:spPr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7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25B9-F3F7-4216-9700-122DC8F6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387E-8067-414B-8799-6281F2E3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CF35-F860-46BA-8CB7-6D27E43D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3B76-40AC-409C-BBA9-AC6F29A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1D06-83A4-498F-AD32-81E229F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40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A15-510B-4EE6-B0DD-E7F484E2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1FA4-2E20-4E94-A897-15D2E2BC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D439C-233C-4318-99FC-3B12AAA5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E8CC-2D35-4387-945B-11648D83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1182E-22B9-4AC1-9981-6845EC90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0701-EF02-4395-98CF-39728EAF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13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33C-0202-4D25-9D9B-9D8FB97B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685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30D2-AA27-4AA5-B20E-7DA85C12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26860"/>
            <a:ext cx="6019801" cy="730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35BC-C4AB-4427-B2E9-7ABF86C7B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957458"/>
            <a:ext cx="6019801" cy="430549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97CE4-3D03-4230-A16A-220F58C7C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226859"/>
            <a:ext cx="6019801" cy="730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8C79C-5916-415D-8D62-A983501F7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7459"/>
            <a:ext cx="5997574" cy="43054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96F8-6E8A-4C90-9663-0DF7C76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59174" cy="365125"/>
          </a:xfrm>
        </p:spPr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2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01CC-7654-4DCE-899B-93969539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51A49-F2B9-4BE0-B520-4426DE19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5159-55A7-4C36-BEBE-694EA2C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4C69-9C2E-4A19-A31F-89C92E77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86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7275A-1C46-4EE4-A945-6D23F237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F5DA9-8897-4B21-B33A-79735C9C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3385-60BF-48A7-B54C-C54A13F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4E5B-1DFE-4A94-B465-98F89E8C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BEE9-F82E-49E4-9CA7-25D39622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3CF-24E3-458B-8531-2CD717E9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9CD0-9DB1-4508-9EE6-EB3DF25F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BE28-4FFD-44CE-838A-B0F2BD1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268D-64E4-4D15-9C19-3EA231B8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25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46DA-5C60-4EC6-99F9-64F59780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F75D8-B760-4D27-93CE-54D9D7E6F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2C6B-84DA-4F9F-800B-66A76965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F08A-B6A0-4844-8E82-578FAA08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4BE3-A4FA-4BE5-9538-968026A2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81614-8D4A-4E83-8F44-9F87A0E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2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90F1-D3F9-4591-91A7-0B949AF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6A36-F4B1-4A80-A1B7-8E0E9F2D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0769-6C92-4BBF-8396-392FF9D56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68C0-3DD6-4B49-8ED5-0181A67A2162}" type="datetimeFigureOut">
              <a:rPr lang="id-ID" smtClean="0"/>
              <a:t>26/11/2018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520F0-E2EF-4E37-AFBE-632F682C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6709-9B26-4CB7-8B0C-AAB04BC4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AE3D-3509-44EC-97D6-3A3349797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7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20B6-60B8-4C1F-B889-8A7A11CB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KONSEP </a:t>
            </a:r>
            <a:br>
              <a:rPr lang="en-ID" dirty="0"/>
            </a:br>
            <a:r>
              <a:rPr lang="en-ID" dirty="0"/>
              <a:t>SISTEM ASISTENSI</a:t>
            </a:r>
            <a:br>
              <a:rPr lang="en-ID" dirty="0"/>
            </a:br>
            <a:r>
              <a:rPr lang="en-ID" dirty="0"/>
              <a:t>(</a:t>
            </a:r>
            <a:r>
              <a:rPr lang="en-ID" b="1" dirty="0"/>
              <a:t>SIAS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B13F9-9394-4916-BA85-E2DF7F244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PERSIAPAN &amp; PENYELENGGARAN </a:t>
            </a:r>
          </a:p>
          <a:p>
            <a:r>
              <a:rPr lang="en-ID" dirty="0"/>
              <a:t>PON XX PAPUA 2020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283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C9E5-A37E-4D49-8898-3B156BA0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DASHBOARD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9788A-3AC5-42D1-BB88-06150D934CD1}"/>
              </a:ext>
            </a:extLst>
          </p:cNvPr>
          <p:cNvSpPr/>
          <p:nvPr/>
        </p:nvSpPr>
        <p:spPr>
          <a:xfrm>
            <a:off x="1667976" y="1727710"/>
            <a:ext cx="2743200" cy="1295783"/>
          </a:xfrm>
          <a:prstGeom prst="rect">
            <a:avLst/>
          </a:prstGeom>
          <a:solidFill>
            <a:srgbClr val="90C226"/>
          </a:solidFill>
          <a:ln w="19050" cap="rnd" cmpd="sng" algn="ctr">
            <a:solidFill>
              <a:srgbClr val="90C22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50%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SEKRETARIAT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28003-7465-464B-8F81-220A9D2C656C}"/>
              </a:ext>
            </a:extLst>
          </p:cNvPr>
          <p:cNvSpPr/>
          <p:nvPr/>
        </p:nvSpPr>
        <p:spPr>
          <a:xfrm>
            <a:off x="4678451" y="1727709"/>
            <a:ext cx="2743200" cy="1295783"/>
          </a:xfrm>
          <a:prstGeom prst="rect">
            <a:avLst/>
          </a:prstGeom>
          <a:solidFill>
            <a:srgbClr val="90C226"/>
          </a:solidFill>
          <a:ln w="19050" cap="rnd" cmpd="sng" algn="ctr">
            <a:solidFill>
              <a:srgbClr val="90C22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PERTANDINGAN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81FFA-9EDE-4B3D-A758-1E5A2A3BEDC7}"/>
              </a:ext>
            </a:extLst>
          </p:cNvPr>
          <p:cNvSpPr/>
          <p:nvPr/>
        </p:nvSpPr>
        <p:spPr>
          <a:xfrm>
            <a:off x="7688926" y="1727708"/>
            <a:ext cx="2743200" cy="1295783"/>
          </a:xfrm>
          <a:prstGeom prst="rect">
            <a:avLst/>
          </a:prstGeom>
          <a:gradFill rotWithShape="1">
            <a:gsLst>
              <a:gs pos="0">
                <a:srgbClr val="E6B91E">
                  <a:tint val="96000"/>
                  <a:lumMod val="100000"/>
                </a:srgbClr>
              </a:gs>
              <a:gs pos="78000">
                <a:srgbClr val="E6B91E">
                  <a:shade val="94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ARENA &amp; PERALATAN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02792-3184-431B-8993-BAA6FE5147F0}"/>
              </a:ext>
            </a:extLst>
          </p:cNvPr>
          <p:cNvSpPr/>
          <p:nvPr/>
        </p:nvSpPr>
        <p:spPr>
          <a:xfrm>
            <a:off x="1667976" y="3171298"/>
            <a:ext cx="2743200" cy="1295783"/>
          </a:xfrm>
          <a:prstGeom prst="rect">
            <a:avLst/>
          </a:prstGeom>
          <a:gradFill rotWithShape="1">
            <a:gsLst>
              <a:gs pos="0">
                <a:srgbClr val="E6B91E">
                  <a:tint val="96000"/>
                  <a:lumMod val="100000"/>
                </a:srgbClr>
              </a:gs>
              <a:gs pos="78000">
                <a:srgbClr val="E6B91E">
                  <a:shade val="94000"/>
                  <a:lumMod val="94000"/>
                </a:srgbClr>
              </a:gs>
            </a:gsLst>
            <a:lin ang="5400000" scaled="0"/>
          </a:gradFill>
          <a:ln w="12700" cap="rnd" cmpd="sng" algn="ctr">
            <a:solidFill>
              <a:srgbClr val="E6B91E"/>
            </a:solidFill>
            <a:prstDash val="solid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TRANSPORTASI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8256E-7192-4DBB-90F2-0992EEE15FCF}"/>
              </a:ext>
            </a:extLst>
          </p:cNvPr>
          <p:cNvSpPr/>
          <p:nvPr/>
        </p:nvSpPr>
        <p:spPr>
          <a:xfrm>
            <a:off x="4678451" y="3171297"/>
            <a:ext cx="2743200" cy="1295783"/>
          </a:xfrm>
          <a:prstGeom prst="rect">
            <a:avLst/>
          </a:prstGeom>
          <a:gradFill rotWithShape="1">
            <a:gsLst>
              <a:gs pos="0">
                <a:srgbClr val="E6B91E">
                  <a:tint val="96000"/>
                  <a:lumMod val="100000"/>
                </a:srgbClr>
              </a:gs>
              <a:gs pos="78000">
                <a:srgbClr val="E6B91E">
                  <a:shade val="94000"/>
                  <a:lumMod val="94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PEMASARAN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9F11B-1C3E-40B0-A5C9-2C6185639302}"/>
              </a:ext>
            </a:extLst>
          </p:cNvPr>
          <p:cNvSpPr/>
          <p:nvPr/>
        </p:nvSpPr>
        <p:spPr>
          <a:xfrm>
            <a:off x="7688926" y="3171296"/>
            <a:ext cx="2743200" cy="1295783"/>
          </a:xfrm>
          <a:prstGeom prst="rect">
            <a:avLst/>
          </a:prstGeom>
          <a:gradFill rotWithShape="1">
            <a:gsLst>
              <a:gs pos="0">
                <a:srgbClr val="C42F1A">
                  <a:tint val="96000"/>
                  <a:lumMod val="100000"/>
                </a:srgbClr>
              </a:gs>
              <a:gs pos="78000">
                <a:srgbClr val="C42F1A">
                  <a:shade val="94000"/>
                  <a:lumMod val="94000"/>
                </a:srgbClr>
              </a:gs>
            </a:gsLst>
            <a:lin ang="5400000" scaled="0"/>
          </a:gradFill>
          <a:ln w="12700" cap="rnd" cmpd="sng" algn="ctr">
            <a:solidFill>
              <a:srgbClr val="C42F1A"/>
            </a:solidFill>
            <a:prstDash val="solid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CAF78-4520-4CDF-AC06-AF7313716B60}"/>
              </a:ext>
            </a:extLst>
          </p:cNvPr>
          <p:cNvSpPr/>
          <p:nvPr/>
        </p:nvSpPr>
        <p:spPr>
          <a:xfrm>
            <a:off x="1667976" y="4578126"/>
            <a:ext cx="2743200" cy="1295783"/>
          </a:xfrm>
          <a:prstGeom prst="rect">
            <a:avLst/>
          </a:prstGeom>
          <a:gradFill rotWithShape="1">
            <a:gsLst>
              <a:gs pos="0">
                <a:srgbClr val="C42F1A">
                  <a:tint val="96000"/>
                  <a:lumMod val="100000"/>
                </a:srgbClr>
              </a:gs>
              <a:gs pos="78000">
                <a:srgbClr val="C42F1A">
                  <a:shade val="94000"/>
                  <a:lumMod val="94000"/>
                </a:srgbClr>
              </a:gs>
            </a:gsLst>
            <a:lin ang="5400000" scaled="0"/>
          </a:gradFill>
          <a:ln w="12700" cap="rnd" cmpd="sng" algn="ctr">
            <a:solidFill>
              <a:srgbClr val="C42F1A"/>
            </a:solidFill>
            <a:prstDash val="solid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BDF89-AE36-4C13-882F-43EFB6092847}"/>
              </a:ext>
            </a:extLst>
          </p:cNvPr>
          <p:cNvSpPr/>
          <p:nvPr/>
        </p:nvSpPr>
        <p:spPr>
          <a:xfrm>
            <a:off x="4678451" y="4578125"/>
            <a:ext cx="2743200" cy="1295783"/>
          </a:xfrm>
          <a:prstGeom prst="rect">
            <a:avLst/>
          </a:prstGeom>
          <a:gradFill rotWithShape="1">
            <a:gsLst>
              <a:gs pos="0">
                <a:srgbClr val="E6B91E">
                  <a:tint val="96000"/>
                  <a:lumMod val="100000"/>
                </a:srgbClr>
              </a:gs>
              <a:gs pos="78000">
                <a:srgbClr val="E6B91E">
                  <a:shade val="94000"/>
                  <a:lumMod val="94000"/>
                </a:srgbClr>
              </a:gs>
            </a:gsLst>
            <a:lin ang="5400000" scaled="0"/>
          </a:gradFill>
          <a:ln w="12700" cap="rnd" cmpd="sng" algn="ctr">
            <a:solidFill>
              <a:srgbClr val="E6B91E"/>
            </a:solidFill>
            <a:prstDash val="solid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AKOMSI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364407-2C32-4DC0-BFD0-3B29211029DE}"/>
              </a:ext>
            </a:extLst>
          </p:cNvPr>
          <p:cNvSpPr/>
          <p:nvPr/>
        </p:nvSpPr>
        <p:spPr>
          <a:xfrm>
            <a:off x="7688926" y="4578124"/>
            <a:ext cx="2743200" cy="1295783"/>
          </a:xfrm>
          <a:prstGeom prst="rect">
            <a:avLst/>
          </a:prstGeom>
          <a:gradFill rotWithShape="1">
            <a:gsLst>
              <a:gs pos="0">
                <a:srgbClr val="E6B91E">
                  <a:tint val="96000"/>
                  <a:lumMod val="100000"/>
                </a:srgbClr>
              </a:gs>
              <a:gs pos="78000">
                <a:srgbClr val="E6B91E">
                  <a:shade val="94000"/>
                  <a:lumMod val="94000"/>
                </a:srgbClr>
              </a:gs>
            </a:gsLst>
            <a:lin ang="5400000" scaled="0"/>
          </a:gradFill>
          <a:ln w="12700" cap="rnd" cmpd="sng" algn="ctr">
            <a:solidFill>
              <a:srgbClr val="E6B91E"/>
            </a:solidFill>
            <a:prstDash val="solid"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KESEHATAN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sng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Detil</a:t>
            </a:r>
            <a:r>
              <a:rPr kumimoji="0" lang="en-ID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  <a:endParaRPr kumimoji="0" lang="id-ID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8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945437-B983-4AA7-9B2B-A932E26C2D62}"/>
              </a:ext>
            </a:extLst>
          </p:cNvPr>
          <p:cNvSpPr/>
          <p:nvPr/>
        </p:nvSpPr>
        <p:spPr>
          <a:xfrm>
            <a:off x="4734175" y="1458180"/>
            <a:ext cx="6761480" cy="4490720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37C2F9-57E9-45CF-A53D-2D44DC29E1AF}"/>
              </a:ext>
            </a:extLst>
          </p:cNvPr>
          <p:cNvSpPr/>
          <p:nvPr/>
        </p:nvSpPr>
        <p:spPr>
          <a:xfrm>
            <a:off x="427105" y="3957636"/>
            <a:ext cx="3021830" cy="1955484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D7877-74D7-487D-9A64-BBB0A021A2E9}"/>
              </a:ext>
            </a:extLst>
          </p:cNvPr>
          <p:cNvSpPr/>
          <p:nvPr/>
        </p:nvSpPr>
        <p:spPr>
          <a:xfrm>
            <a:off x="437265" y="1422400"/>
            <a:ext cx="3011670" cy="195548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208BB-E2F7-4774-9DF9-1723715B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3515"/>
            <a:ext cx="12192000" cy="1325563"/>
          </a:xfrm>
        </p:spPr>
        <p:txBody>
          <a:bodyPr/>
          <a:lstStyle/>
          <a:p>
            <a:r>
              <a:rPr lang="en-ID"/>
              <a:t>RANCANGAN SISTEM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47FDC-9790-419C-9576-D973AE8F0250}"/>
              </a:ext>
            </a:extLst>
          </p:cNvPr>
          <p:cNvSpPr/>
          <p:nvPr/>
        </p:nvSpPr>
        <p:spPr>
          <a:xfrm>
            <a:off x="919480" y="1700767"/>
            <a:ext cx="201168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KOMPARTEMEN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8E781-CC84-49FC-AD68-4EF30A0CA321}"/>
              </a:ext>
            </a:extLst>
          </p:cNvPr>
          <p:cNvSpPr/>
          <p:nvPr/>
        </p:nvSpPr>
        <p:spPr>
          <a:xfrm>
            <a:off x="5394575" y="1827829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ANGGARAN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B6158-0233-4AE0-8008-96D525A38011}"/>
              </a:ext>
            </a:extLst>
          </p:cNvPr>
          <p:cNvSpPr/>
          <p:nvPr/>
        </p:nvSpPr>
        <p:spPr>
          <a:xfrm>
            <a:off x="5394575" y="2586098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TUGAS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1CF47-6CDB-44CF-B31E-3CEA8A4123A4}"/>
              </a:ext>
            </a:extLst>
          </p:cNvPr>
          <p:cNvSpPr/>
          <p:nvPr/>
        </p:nvSpPr>
        <p:spPr>
          <a:xfrm>
            <a:off x="6542655" y="3249038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KEGIATAN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F33A9-C22E-4B72-B0B6-80ACE07683FF}"/>
              </a:ext>
            </a:extLst>
          </p:cNvPr>
          <p:cNvSpPr/>
          <p:nvPr/>
        </p:nvSpPr>
        <p:spPr>
          <a:xfrm>
            <a:off x="6542655" y="3929758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PERSENTASE</a:t>
            </a:r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FAB4E5-0D4A-4D80-8223-A714A207E8C7}"/>
              </a:ext>
            </a:extLst>
          </p:cNvPr>
          <p:cNvSpPr/>
          <p:nvPr/>
        </p:nvSpPr>
        <p:spPr>
          <a:xfrm>
            <a:off x="6542655" y="4597778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FILE</a:t>
            </a:r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2D0465-F540-4F96-84B1-92A0FAA81015}"/>
              </a:ext>
            </a:extLst>
          </p:cNvPr>
          <p:cNvSpPr/>
          <p:nvPr/>
        </p:nvSpPr>
        <p:spPr>
          <a:xfrm>
            <a:off x="6542655" y="5204522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PESAN</a:t>
            </a:r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4B851-4350-46AC-90A1-4DF089BB79A5}"/>
              </a:ext>
            </a:extLst>
          </p:cNvPr>
          <p:cNvSpPr/>
          <p:nvPr/>
        </p:nvSpPr>
        <p:spPr>
          <a:xfrm>
            <a:off x="8386695" y="5204522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KOMENTAR</a:t>
            </a:r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C5B28-2624-4EC8-AD62-A14B6822E20B}"/>
              </a:ext>
            </a:extLst>
          </p:cNvPr>
          <p:cNvSpPr/>
          <p:nvPr/>
        </p:nvSpPr>
        <p:spPr>
          <a:xfrm>
            <a:off x="919480" y="2504598"/>
            <a:ext cx="201168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BIDANG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12F62-AEAE-4D30-B936-360925178E06}"/>
              </a:ext>
            </a:extLst>
          </p:cNvPr>
          <p:cNvSpPr/>
          <p:nvPr/>
        </p:nvSpPr>
        <p:spPr>
          <a:xfrm>
            <a:off x="937260" y="4297996"/>
            <a:ext cx="201168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PEJABAT</a:t>
            </a:r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DB8595-00FC-4A77-9593-417AFC9E5E5F}"/>
              </a:ext>
            </a:extLst>
          </p:cNvPr>
          <p:cNvSpPr/>
          <p:nvPr/>
        </p:nvSpPr>
        <p:spPr>
          <a:xfrm>
            <a:off x="8300335" y="2586098"/>
            <a:ext cx="262636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Tipe</a:t>
            </a:r>
            <a:r>
              <a:rPr lang="en-ID" dirty="0"/>
              <a:t>, </a:t>
            </a:r>
            <a:r>
              <a:rPr lang="en-ID" dirty="0" err="1"/>
              <a:t>Prioritas</a:t>
            </a:r>
            <a:r>
              <a:rPr lang="en-ID" dirty="0"/>
              <a:t>, </a:t>
            </a:r>
            <a:r>
              <a:rPr lang="en-ID" dirty="0" err="1"/>
              <a:t>Kesulitan</a:t>
            </a:r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90494C-0660-49FD-A847-83F07BE2DF21}"/>
              </a:ext>
            </a:extLst>
          </p:cNvPr>
          <p:cNvSpPr/>
          <p:nvPr/>
        </p:nvSpPr>
        <p:spPr>
          <a:xfrm>
            <a:off x="604300" y="5259789"/>
            <a:ext cx="1205074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USER</a:t>
            </a:r>
            <a:endParaRPr lang="id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60C1C0-79C0-4756-8B69-315B5239183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1938020" y="3377884"/>
            <a:ext cx="5080" cy="57975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AD3CC3-8FDF-4711-9937-B7116003373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48935" y="2400142"/>
            <a:ext cx="1285240" cy="1282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3EF85A-6A4C-4680-85A9-DD1E9F2B0F8B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3448935" y="3703540"/>
            <a:ext cx="1285240" cy="12318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3ED29EE-3595-461F-9ECE-C969D97F48C0}"/>
              </a:ext>
            </a:extLst>
          </p:cNvPr>
          <p:cNvSpPr/>
          <p:nvPr/>
        </p:nvSpPr>
        <p:spPr>
          <a:xfrm>
            <a:off x="8320655" y="1835686"/>
            <a:ext cx="1640840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SERAPAN</a:t>
            </a:r>
            <a:endParaRPr lang="id-ID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81996ED-A11E-4A57-99CA-9EC22BDC600F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6162925" y="3100448"/>
            <a:ext cx="431800" cy="32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5E93FB8-0B8C-4139-B57D-377D8E4C935D}"/>
              </a:ext>
            </a:extLst>
          </p:cNvPr>
          <p:cNvCxnSpPr>
            <a:stCxn id="17" idx="2"/>
            <a:endCxn id="19" idx="1"/>
          </p:cNvCxnSpPr>
          <p:nvPr/>
        </p:nvCxnSpPr>
        <p:spPr>
          <a:xfrm rot="16200000" flipH="1">
            <a:off x="5822565" y="3440808"/>
            <a:ext cx="1112520" cy="32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EC30938-9004-4FCF-8DDD-D5FA5A83DEA6}"/>
              </a:ext>
            </a:extLst>
          </p:cNvPr>
          <p:cNvCxnSpPr>
            <a:stCxn id="17" idx="2"/>
            <a:endCxn id="20" idx="1"/>
          </p:cNvCxnSpPr>
          <p:nvPr/>
        </p:nvCxnSpPr>
        <p:spPr>
          <a:xfrm rot="16200000" flipH="1">
            <a:off x="5488555" y="3774818"/>
            <a:ext cx="1780540" cy="32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E068201-9CCE-4E1E-AF0C-D088C1432C5F}"/>
              </a:ext>
            </a:extLst>
          </p:cNvPr>
          <p:cNvCxnSpPr>
            <a:stCxn id="17" idx="2"/>
            <a:endCxn id="21" idx="1"/>
          </p:cNvCxnSpPr>
          <p:nvPr/>
        </p:nvCxnSpPr>
        <p:spPr>
          <a:xfrm rot="16200000" flipH="1">
            <a:off x="5185183" y="4078190"/>
            <a:ext cx="2387284" cy="327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3E5D0C-D3AD-4489-8925-5DDE1BA4C45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183495" y="5435662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1186BF-5FE2-4F1D-8C06-5DA3B72AB3BC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7035415" y="2817238"/>
            <a:ext cx="126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4E8831-FB7C-459D-BE69-7C5C1890554F}"/>
              </a:ext>
            </a:extLst>
          </p:cNvPr>
          <p:cNvCxnSpPr>
            <a:stCxn id="16" idx="3"/>
            <a:endCxn id="50" idx="1"/>
          </p:cNvCxnSpPr>
          <p:nvPr/>
        </p:nvCxnSpPr>
        <p:spPr>
          <a:xfrm>
            <a:off x="7035415" y="2058969"/>
            <a:ext cx="1285240" cy="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A214BE-F77B-466D-A1D7-1F2C2AB457A2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1925320" y="2163047"/>
            <a:ext cx="0" cy="3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0DFDCB-49A2-48C7-AE67-D0E0221DE018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1206837" y="4760276"/>
            <a:ext cx="736263" cy="49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47F0589-1FF7-445F-88F0-A416DE16C1D7}"/>
              </a:ext>
            </a:extLst>
          </p:cNvPr>
          <p:cNvSpPr/>
          <p:nvPr/>
        </p:nvSpPr>
        <p:spPr>
          <a:xfrm>
            <a:off x="660038" y="6145003"/>
            <a:ext cx="2555240" cy="377986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PERMINTAAN</a:t>
            </a:r>
            <a:endParaRPr lang="id-ID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1E4ABC-18C6-4B49-87BE-BE2DD68477E2}"/>
              </a:ext>
            </a:extLst>
          </p:cNvPr>
          <p:cNvCxnSpPr>
            <a:cxnSpLocks/>
            <a:stCxn id="28" idx="2"/>
            <a:endCxn id="74" idx="0"/>
          </p:cNvCxnSpPr>
          <p:nvPr/>
        </p:nvCxnSpPr>
        <p:spPr>
          <a:xfrm flipH="1">
            <a:off x="1937658" y="5913120"/>
            <a:ext cx="362" cy="231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A0F9D-4488-4496-9A9E-897D10C16862}"/>
              </a:ext>
            </a:extLst>
          </p:cNvPr>
          <p:cNvSpPr/>
          <p:nvPr/>
        </p:nvSpPr>
        <p:spPr>
          <a:xfrm>
            <a:off x="1963599" y="5257060"/>
            <a:ext cx="1387876" cy="46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ORGANISASI</a:t>
            </a:r>
            <a:endParaRPr lang="id-ID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25C47D-7FCA-4B7B-8FF9-146F97B60FAD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H="1" flipV="1">
            <a:off x="1943100" y="4760276"/>
            <a:ext cx="714437" cy="49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03E4B-2FA0-406D-B8FF-9F9BFBF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TERIMA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520E-A3BD-45BB-8C39-C52F9C746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936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KONSEP  SISTEM ASISTENSI (SIAS)</vt:lpstr>
      <vt:lpstr>DASHBOARD</vt:lpstr>
      <vt:lpstr>RANCANGAN SISTEM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Enam</dc:creator>
  <cp:lastModifiedBy>Enam</cp:lastModifiedBy>
  <cp:revision>56</cp:revision>
  <dcterms:created xsi:type="dcterms:W3CDTF">2018-11-20T04:02:24Z</dcterms:created>
  <dcterms:modified xsi:type="dcterms:W3CDTF">2018-11-26T02:51:58Z</dcterms:modified>
</cp:coreProperties>
</file>