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1" r:id="rId10"/>
    <p:sldId id="267" r:id="rId11"/>
    <p:sldId id="262" r:id="rId12"/>
  </p:sldIdLst>
  <p:sldSz cx="10077450" cy="7562850"/>
  <p:notesSz cx="7559675" cy="10691813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216" y="18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399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399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B640E07-747C-4182-9C69-E4DFD1AD5D31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7993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6999" y="812520"/>
            <a:ext cx="5345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19"/>
            <a:ext cx="6047639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399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399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25E4D97-E6E7-450B-B821-1FCDBB5D89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0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9CBBF8-328E-4125-830B-423579611C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7B1469-70E5-45DB-B63C-F13F818656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3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53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53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6FB09A-2843-4FDA-B9CA-B594919985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0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87D725-F367-4B9F-A17F-3273455811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3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B6B5D5-C447-4AA5-9D45-6824E81276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7700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3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E0682A-FF2E-4343-A489-B56743801B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B3F852-C693-4324-9B51-F694683A87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0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108AFA-F91A-4EB4-AE9B-DC1FBB2EF4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B7FD03-6D35-4233-B48C-2CD2749329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8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215433-7CFB-4FC9-B8B8-1B749B7C65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A24EAE-66CA-4AB6-BCC9-9B29895ECB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04A87"/>
            </a:gs>
            <a:gs pos="100000">
              <a:srgbClr val="729FCF"/>
            </a:gs>
          </a:gsLst>
          <a:lin ang="4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1999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3999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6888960"/>
            <a:ext cx="2347559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6888960"/>
            <a:ext cx="3193920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39" y="6888960"/>
            <a:ext cx="2347559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0F8222D-B8C4-444D-B941-29F259AA3FD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29199" y="2761919"/>
            <a:ext cx="9068760" cy="12625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Neuroninio tinklo apmokymas panaudojant CUDA biblioteką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3166517" y="5437609"/>
            <a:ext cx="6694217" cy="1581405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 sz="2400" dirty="0" smtClean="0"/>
              <a:t>    </a:t>
            </a:r>
            <a:r>
              <a:rPr lang="lt-LT" sz="2400" dirty="0" smtClean="0"/>
              <a:t>                </a:t>
            </a:r>
            <a:r>
              <a:rPr lang="en-US" sz="2400" dirty="0" smtClean="0"/>
              <a:t>MGTM-5/1 </a:t>
            </a:r>
            <a:r>
              <a:rPr lang="en-US" sz="2400" dirty="0"/>
              <a:t>Tomas </a:t>
            </a:r>
            <a:r>
              <a:rPr lang="en-US" sz="2400" dirty="0" err="1" smtClean="0"/>
              <a:t>Miliūnas</a:t>
            </a:r>
            <a:r>
              <a:rPr lang="en-US" sz="2400" dirty="0" smtClean="0"/>
              <a:t>    </a:t>
            </a:r>
            <a:endParaRPr lang="en-US" sz="2400" dirty="0"/>
          </a:p>
          <a:p>
            <a:pPr marL="0" lvl="0" indent="0" algn="r">
              <a:buNone/>
            </a:pPr>
            <a:r>
              <a:rPr lang="en-US" sz="2400" dirty="0"/>
              <a:t>MGTM-5/2 </a:t>
            </a:r>
            <a:r>
              <a:rPr lang="en-US" sz="2400" dirty="0" err="1"/>
              <a:t>Deividas</a:t>
            </a:r>
            <a:r>
              <a:rPr lang="en-US" sz="2400" dirty="0"/>
              <a:t> </a:t>
            </a:r>
            <a:r>
              <a:rPr lang="en-US" sz="2400" dirty="0" err="1" smtClean="0"/>
              <a:t>Riabčinskis</a:t>
            </a:r>
            <a:endParaRPr lang="lt-LT" sz="2400" dirty="0" smtClean="0"/>
          </a:p>
          <a:p>
            <a:pPr marL="0" lvl="0" indent="0" algn="l">
              <a:buNone/>
            </a:pPr>
            <a:r>
              <a:rPr lang="en-US" sz="2400" dirty="0" err="1" smtClean="0"/>
              <a:t>Darbo</a:t>
            </a:r>
            <a:r>
              <a:rPr lang="en-US" sz="2400" dirty="0" smtClean="0"/>
              <a:t> </a:t>
            </a:r>
            <a:r>
              <a:rPr lang="en-US" sz="2400" dirty="0" err="1" smtClean="0"/>
              <a:t>vadovas</a:t>
            </a:r>
            <a:r>
              <a:rPr lang="en-US" sz="2400" dirty="0" smtClean="0"/>
              <a:t>: </a:t>
            </a:r>
            <a:r>
              <a:rPr lang="lt-LT" sz="2400" dirty="0" smtClean="0"/>
              <a:t> M</a:t>
            </a:r>
            <a:r>
              <a:rPr lang="en-US" sz="2400" dirty="0" err="1" smtClean="0"/>
              <a:t>indaugas</a:t>
            </a:r>
            <a:r>
              <a:rPr lang="en-US" sz="2400" dirty="0" smtClean="0"/>
              <a:t> Bra</a:t>
            </a:r>
            <a:r>
              <a:rPr lang="lt-LT" sz="2400" dirty="0" smtClean="0"/>
              <a:t>žėnas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934269" y="317733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1999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3999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endParaRPr lang="lt-LT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582341" y="3015354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1999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3999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marL="108000" indent="0">
              <a:buNone/>
            </a:pPr>
            <a:r>
              <a:rPr lang="lt-LT" dirty="0" smtClean="0"/>
              <a:t>http://github.com/riabcinskis/neural_net</a:t>
            </a:r>
            <a:endParaRPr lang="lt-LT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3640" y="594026"/>
            <a:ext cx="906876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lt-LT" dirty="0"/>
              <a:t>Tinklas talpinamas</a:t>
            </a:r>
          </a:p>
        </p:txBody>
      </p:sp>
    </p:spTree>
    <p:extLst>
      <p:ext uri="{BB962C8B-B14F-4D97-AF65-F5344CB8AC3E}">
        <p14:creationId xmlns:p14="http://schemas.microsoft.com/office/powerpoint/2010/main" val="13346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40999" y="3126600"/>
            <a:ext cx="9068760" cy="12625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Ačiū už dėmesį!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Atlikti darbai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2221" y="1405161"/>
            <a:ext cx="9068760" cy="5364720"/>
          </a:xfrm>
        </p:spPr>
        <p:txBody>
          <a:bodyPr/>
          <a:lstStyle>
            <a:def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1999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3999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z="2800" dirty="0" err="1" smtClean="0"/>
              <a:t>Realizuotas</a:t>
            </a:r>
            <a:r>
              <a:rPr lang="en-US" sz="2800" dirty="0" smtClean="0"/>
              <a:t> </a:t>
            </a:r>
            <a:r>
              <a:rPr lang="en-US" sz="2800" dirty="0" err="1" smtClean="0"/>
              <a:t>veikiantis</a:t>
            </a:r>
            <a:r>
              <a:rPr lang="en-US" sz="2800" dirty="0" smtClean="0"/>
              <a:t> </a:t>
            </a:r>
            <a:r>
              <a:rPr lang="en-US" sz="2800" dirty="0" err="1" smtClean="0"/>
              <a:t>neuroninis</a:t>
            </a:r>
            <a:r>
              <a:rPr lang="en-US" sz="2800" dirty="0" smtClean="0"/>
              <a:t> </a:t>
            </a:r>
            <a:r>
              <a:rPr lang="en-US" sz="2800" dirty="0" err="1" smtClean="0"/>
              <a:t>tinklas</a:t>
            </a:r>
            <a:r>
              <a:rPr lang="en-US" sz="2800" dirty="0" smtClean="0"/>
              <a:t> </a:t>
            </a:r>
            <a:r>
              <a:rPr lang="en-US" sz="2800" dirty="0" err="1" smtClean="0"/>
              <a:t>su</a:t>
            </a:r>
            <a:r>
              <a:rPr lang="en-US" sz="2800" dirty="0" smtClean="0"/>
              <a:t> float </a:t>
            </a:r>
            <a:r>
              <a:rPr lang="en-US" sz="2800" dirty="0" err="1" smtClean="0"/>
              <a:t>ir</a:t>
            </a:r>
            <a:r>
              <a:rPr lang="en-US" sz="2800" dirty="0" smtClean="0"/>
              <a:t> double </a:t>
            </a:r>
            <a:r>
              <a:rPr lang="en-US" sz="2800" dirty="0" err="1" smtClean="0"/>
              <a:t>tipo</a:t>
            </a:r>
            <a:r>
              <a:rPr lang="en-US" sz="2800" dirty="0" smtClean="0"/>
              <a:t> </a:t>
            </a:r>
            <a:r>
              <a:rPr lang="en-US" sz="2800" dirty="0" err="1" smtClean="0"/>
              <a:t>kintamaisiais</a:t>
            </a:r>
            <a:r>
              <a:rPr lang="en-US" sz="2800" dirty="0" smtClean="0"/>
              <a:t>.</a:t>
            </a:r>
          </a:p>
          <a:p>
            <a:pPr lvl="0"/>
            <a:r>
              <a:rPr lang="en-US" sz="2800" dirty="0" err="1" smtClean="0"/>
              <a:t>Realizuotas</a:t>
            </a:r>
            <a:r>
              <a:rPr lang="en-US" sz="2800" dirty="0" smtClean="0"/>
              <a:t> </a:t>
            </a:r>
            <a:r>
              <a:rPr lang="en-US" sz="2800" dirty="0" err="1" smtClean="0"/>
              <a:t>veikiantis</a:t>
            </a:r>
            <a:r>
              <a:rPr lang="en-US" sz="2800" dirty="0" smtClean="0"/>
              <a:t> </a:t>
            </a:r>
            <a:r>
              <a:rPr lang="en-US" sz="2800" dirty="0" err="1" smtClean="0"/>
              <a:t>neuroninis</a:t>
            </a:r>
            <a:r>
              <a:rPr lang="en-US" sz="2800" dirty="0" smtClean="0"/>
              <a:t> </a:t>
            </a:r>
            <a:r>
              <a:rPr lang="en-US" sz="2800" dirty="0" err="1" smtClean="0"/>
              <a:t>tinklas</a:t>
            </a:r>
            <a:r>
              <a:rPr lang="en-US" sz="2800" dirty="0" smtClean="0"/>
              <a:t> </a:t>
            </a:r>
            <a:r>
              <a:rPr lang="en-US" sz="2800" dirty="0" err="1" smtClean="0"/>
              <a:t>panaudojant</a:t>
            </a:r>
            <a:r>
              <a:rPr lang="en-US" sz="2800" dirty="0" smtClean="0"/>
              <a:t> CUDA </a:t>
            </a:r>
            <a:r>
              <a:rPr lang="en-US" sz="2800" dirty="0" err="1" smtClean="0"/>
              <a:t>bibliotek</a:t>
            </a:r>
            <a:r>
              <a:rPr lang="lt-LT" sz="2800" dirty="0" smtClean="0"/>
              <a:t>ą(pradinė versija).</a:t>
            </a:r>
            <a:endParaRPr lang="en-US" sz="2800" dirty="0" smtClean="0"/>
          </a:p>
          <a:p>
            <a:pPr lvl="0"/>
            <a:r>
              <a:rPr lang="lt-LT" sz="2800" dirty="0" smtClean="0"/>
              <a:t>Sudaryti testiniai atvejai programai testuoti.</a:t>
            </a:r>
            <a:endParaRPr lang="en-US" sz="2800" dirty="0"/>
          </a:p>
          <a:p>
            <a:pPr lvl="0"/>
            <a:r>
              <a:rPr lang="lt-LT" sz="2800" dirty="0" smtClean="0"/>
              <a:t>Padarytas programos pritaikymas apmokyti tinklą atpažinti XOR operaciją.</a:t>
            </a:r>
          </a:p>
          <a:p>
            <a:pPr lvl="0"/>
            <a:r>
              <a:rPr lang="lt-LT" sz="2800" dirty="0" smtClean="0"/>
              <a:t>Padarytas programos pritaikymas apmokyti tinklą atpažinti rašytinius skaičius</a:t>
            </a:r>
            <a:r>
              <a:rPr lang="en-US" sz="2800" dirty="0" smtClean="0"/>
              <a:t>.</a:t>
            </a:r>
            <a:endParaRPr lang="en-US" sz="2800" dirty="0"/>
          </a:p>
          <a:p>
            <a:pPr lvl="0"/>
            <a:r>
              <a:rPr lang="en-US" sz="2800" dirty="0" err="1"/>
              <a:t>Atliktas</a:t>
            </a:r>
            <a:r>
              <a:rPr lang="en-US" sz="2800" dirty="0"/>
              <a:t> </a:t>
            </a:r>
            <a:r>
              <a:rPr lang="en-US" sz="2800" dirty="0" err="1"/>
              <a:t>programos</a:t>
            </a:r>
            <a:r>
              <a:rPr lang="en-US" sz="2800" dirty="0"/>
              <a:t> </a:t>
            </a:r>
            <a:r>
              <a:rPr lang="en-US" sz="2800" dirty="0" err="1"/>
              <a:t>veikimo</a:t>
            </a:r>
            <a:r>
              <a:rPr lang="en-US" sz="2800" dirty="0"/>
              <a:t> </a:t>
            </a:r>
            <a:r>
              <a:rPr lang="en-US" sz="2800" dirty="0" err="1" smtClean="0"/>
              <a:t>palyginimas</a:t>
            </a:r>
            <a:r>
              <a:rPr lang="en-US" sz="2800" dirty="0"/>
              <a:t>, </a:t>
            </a:r>
            <a:r>
              <a:rPr lang="en-US" sz="2800" dirty="0" err="1" smtClean="0"/>
              <a:t>naudoja</a:t>
            </a:r>
            <a:r>
              <a:rPr lang="lt-LT" sz="2800" dirty="0" smtClean="0"/>
              <a:t>nt</a:t>
            </a:r>
            <a:r>
              <a:rPr lang="en-US" sz="2800" dirty="0" smtClean="0"/>
              <a:t> </a:t>
            </a:r>
            <a:r>
              <a:rPr lang="en-US" sz="2800" dirty="0"/>
              <a:t>float </a:t>
            </a:r>
            <a:r>
              <a:rPr lang="en-US" sz="2800" dirty="0" err="1"/>
              <a:t>ir</a:t>
            </a:r>
            <a:r>
              <a:rPr lang="en-US" sz="2800" dirty="0"/>
              <a:t> double </a:t>
            </a:r>
            <a:r>
              <a:rPr lang="en-US" sz="2800" dirty="0" err="1"/>
              <a:t>tipo</a:t>
            </a:r>
            <a:r>
              <a:rPr lang="en-US" sz="2800" dirty="0"/>
              <a:t> </a:t>
            </a:r>
            <a:r>
              <a:rPr lang="en-US" sz="2800" dirty="0" err="1" smtClean="0"/>
              <a:t>kintam</a:t>
            </a:r>
            <a:r>
              <a:rPr lang="lt-LT" sz="2800" dirty="0" smtClean="0"/>
              <a:t>uosius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lt-LT" dirty="0" smtClean="0"/>
              <a:t>Veikimo analizė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1999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3999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lt-LT" dirty="0" smtClean="0"/>
              <a:t>Neuroninio tinklo veikimas buvo analizuojamas pasirinkus topologiją 784-300-10 ir buvo stebimi parametrai, kurie nusako tinklo veikimą kas vieną</a:t>
            </a:r>
            <a:r>
              <a:rPr lang="en-US" dirty="0" smtClean="0"/>
              <a:t> </a:t>
            </a:r>
            <a:r>
              <a:rPr lang="en-US" dirty="0" err="1"/>
              <a:t>epochą</a:t>
            </a:r>
            <a:r>
              <a:rPr lang="en-US" dirty="0"/>
              <a:t> (60000 </a:t>
            </a:r>
            <a:r>
              <a:rPr lang="en-US" dirty="0" err="1"/>
              <a:t>paveiksliukų</a:t>
            </a:r>
            <a:r>
              <a:rPr lang="en-US" dirty="0" smtClean="0"/>
              <a:t>)</a:t>
            </a:r>
            <a:r>
              <a:rPr lang="lt-LT" dirty="0" smtClean="0"/>
              <a:t>.</a:t>
            </a:r>
          </a:p>
          <a:p>
            <a:pPr lvl="0"/>
            <a:r>
              <a:rPr lang="lt-LT" dirty="0" smtClean="0"/>
              <a:t>Po kiekvienos epochos buvo tikrinama vidutinė epochos paklaida, maksimali epochos paklaida, kiek laiko buvo apmokomas tinklas su vienos epochos duomenim ir kiek teisingų rašytinių skaičių atpažįsta didėjant epochų skaičiui.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Gauti</a:t>
            </a:r>
            <a:r>
              <a:rPr lang="en-US" dirty="0"/>
              <a:t> </a:t>
            </a:r>
            <a:r>
              <a:rPr lang="en-US" dirty="0" err="1"/>
              <a:t>rezultatai</a:t>
            </a:r>
            <a:endParaRPr lang="en-US" dirty="0"/>
          </a:p>
        </p:txBody>
      </p:sp>
      <p:pic>
        <p:nvPicPr>
          <p:cNvPr id="1026" name="Picture 2" descr="avg_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452" y="2194151"/>
            <a:ext cx="5514975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lt-LT" dirty="0" smtClean="0"/>
              <a:t>Gauti rezultatai</a:t>
            </a:r>
            <a:endParaRPr lang="lt-LT" dirty="0"/>
          </a:p>
        </p:txBody>
      </p:sp>
      <p:pic>
        <p:nvPicPr>
          <p:cNvPr id="2050" name="Picture 2" descr="max_err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21" y="1942266"/>
            <a:ext cx="5648325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lt-LT" dirty="0" smtClean="0"/>
              <a:t>Gauti rezultatai</a:t>
            </a:r>
            <a:endParaRPr lang="lt-LT" dirty="0"/>
          </a:p>
        </p:txBody>
      </p:sp>
      <p:pic>
        <p:nvPicPr>
          <p:cNvPr id="3074" name="Picture 2" descr="train_dur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107" y="1778300"/>
            <a:ext cx="5457825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4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lt-LT" dirty="0" smtClean="0"/>
              <a:t>Gauti rezultatai</a:t>
            </a:r>
            <a:endParaRPr lang="lt-LT" dirty="0"/>
          </a:p>
        </p:txBody>
      </p:sp>
      <p:pic>
        <p:nvPicPr>
          <p:cNvPr id="4098" name="Picture 2" descr="correct_outpu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57" y="1932434"/>
            <a:ext cx="5648325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20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lt-LT" dirty="0" smtClean="0"/>
              <a:t>Išvados</a:t>
            </a:r>
            <a:endParaRPr lang="lt-LT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03640" y="1769400"/>
            <a:ext cx="9215606" cy="49057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 rtl="0" hangingPunct="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1999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3999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r>
              <a:rPr lang="lt-LT" dirty="0" smtClean="0"/>
              <a:t>Atlikus 30 epochų galima pastebėti, kad </a:t>
            </a:r>
          </a:p>
          <a:p>
            <a:pPr lvl="1"/>
            <a:r>
              <a:rPr lang="lt-LT" dirty="0" smtClean="0"/>
              <a:t>neuroninio tinklo skačių atpažinimo vidutinė ir maksimali paklaida tolygiai mažėja.</a:t>
            </a:r>
          </a:p>
          <a:p>
            <a:pPr lvl="1"/>
            <a:r>
              <a:rPr lang="lt-LT" dirty="0"/>
              <a:t>t</a:t>
            </a:r>
            <a:r>
              <a:rPr lang="lt-LT" dirty="0" smtClean="0"/>
              <a:t>inklo apmokymas naudojant float tipo kintamuosius yra greitesnis.</a:t>
            </a:r>
          </a:p>
          <a:p>
            <a:pPr lvl="1"/>
            <a:r>
              <a:rPr lang="lt-LT" dirty="0"/>
              <a:t>t</a:t>
            </a:r>
            <a:r>
              <a:rPr lang="lt-LT" dirty="0" smtClean="0"/>
              <a:t>inklo apmokymas naudojant float ir double tipo kintamuosius yra identiškas.</a:t>
            </a:r>
          </a:p>
          <a:p>
            <a:pPr lvl="1"/>
            <a:r>
              <a:rPr lang="lt-LT" dirty="0"/>
              <a:t>n</a:t>
            </a:r>
            <a:r>
              <a:rPr lang="lt-LT" dirty="0" smtClean="0"/>
              <a:t>euroninio tinklo galimybė atpažinti daugiau skaičių tolygiai didėja.</a:t>
            </a:r>
          </a:p>
          <a:p>
            <a:pPr lvl="1"/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121048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0" y="594026"/>
            <a:ext cx="906876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lt-LT" dirty="0" smtClean="0"/>
              <a:t>Tolimesnis p</a:t>
            </a:r>
            <a:r>
              <a:rPr lang="en-US" dirty="0" err="1" smtClean="0"/>
              <a:t>lanas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1999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3999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lt-LT" dirty="0" smtClean="0"/>
              <a:t>Tobulinti programos veikimą, naudojant CUDA biblioteką:</a:t>
            </a:r>
          </a:p>
          <a:p>
            <a:pPr lvl="1"/>
            <a:r>
              <a:rPr lang="lt-LT" dirty="0" smtClean="0"/>
              <a:t>Optimizuoti masyvų kopijavimą į GPU plokštę.</a:t>
            </a:r>
          </a:p>
          <a:p>
            <a:pPr lvl="1"/>
            <a:r>
              <a:rPr lang="lt-LT" dirty="0" smtClean="0"/>
              <a:t>Optimizuoti skaičiavimus GPU plokštėje, kad plokštė būtų išnaudojama kuo efektyviau.  </a:t>
            </a:r>
            <a:endParaRPr lang="en-US" dirty="0"/>
          </a:p>
          <a:p>
            <a:pPr lvl="0"/>
            <a:r>
              <a:rPr lang="en-US" dirty="0" err="1"/>
              <a:t>Palyginti</a:t>
            </a:r>
            <a:r>
              <a:rPr lang="en-US" dirty="0"/>
              <a:t> </a:t>
            </a:r>
            <a:r>
              <a:rPr lang="en-US" dirty="0" err="1"/>
              <a:t>lygiagretaus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nuoseklaus</a:t>
            </a:r>
            <a:r>
              <a:rPr lang="en-US" dirty="0"/>
              <a:t> </a:t>
            </a:r>
            <a:r>
              <a:rPr lang="en-US" dirty="0" err="1"/>
              <a:t>kodo</a:t>
            </a:r>
            <a:r>
              <a:rPr lang="en-US" dirty="0"/>
              <a:t> </a:t>
            </a:r>
            <a:r>
              <a:rPr lang="en-US" dirty="0" err="1"/>
              <a:t>greitaveiką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tikslumą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Atlikti</a:t>
            </a:r>
            <a:r>
              <a:rPr lang="en-US" dirty="0"/>
              <a:t> </a:t>
            </a:r>
            <a:r>
              <a:rPr lang="en-US" dirty="0" err="1"/>
              <a:t>bandymus</a:t>
            </a:r>
            <a:r>
              <a:rPr lang="en-US" dirty="0"/>
              <a:t> </a:t>
            </a:r>
            <a:r>
              <a:rPr lang="en-US" dirty="0" err="1"/>
              <a:t>pasirinkus</a:t>
            </a:r>
            <a:r>
              <a:rPr lang="en-US" dirty="0"/>
              <a:t> </a:t>
            </a:r>
            <a:r>
              <a:rPr lang="en-US" dirty="0" err="1"/>
              <a:t>skirtingas</a:t>
            </a:r>
            <a:r>
              <a:rPr lang="en-US" dirty="0"/>
              <a:t> </a:t>
            </a:r>
            <a:r>
              <a:rPr lang="en-US" dirty="0" err="1" smtClean="0"/>
              <a:t>topologijas</a:t>
            </a:r>
            <a:r>
              <a:rPr lang="lt-LT" dirty="0" smtClean="0"/>
              <a:t>, alpha ir eta  reikšmes,bei</a:t>
            </a:r>
            <a:r>
              <a:rPr lang="en-US" dirty="0" smtClean="0"/>
              <a:t> </a:t>
            </a:r>
            <a:r>
              <a:rPr lang="en-US" dirty="0" err="1"/>
              <a:t>įvertinti</a:t>
            </a:r>
            <a:r>
              <a:rPr lang="en-US" dirty="0"/>
              <a:t>, </a:t>
            </a:r>
            <a:r>
              <a:rPr lang="en-US" dirty="0" smtClean="0"/>
              <a:t>k</a:t>
            </a:r>
            <a:r>
              <a:rPr lang="lt-LT" dirty="0" smtClean="0"/>
              <a:t>aip tai įtakoja neuroninio tinklo apmokymą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264</Words>
  <Application>Microsoft Office PowerPoint</Application>
  <PresentationFormat>Custom</PresentationFormat>
  <Paragraphs>33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</vt:lpstr>
      <vt:lpstr>Neuroninio tinklo apmokymas panaudojant CUDA biblioteką</vt:lpstr>
      <vt:lpstr>Atlikti darbai</vt:lpstr>
      <vt:lpstr>Veikimo analizė</vt:lpstr>
      <vt:lpstr>Gauti rezultatai</vt:lpstr>
      <vt:lpstr>PowerPoint Presentation</vt:lpstr>
      <vt:lpstr>PowerPoint Presentation</vt:lpstr>
      <vt:lpstr>PowerPoint Presentation</vt:lpstr>
      <vt:lpstr>PowerPoint Presentation</vt:lpstr>
      <vt:lpstr>Tolimesnis planas</vt:lpstr>
      <vt:lpstr>PowerPoint Presentation</vt:lpstr>
      <vt:lpstr>Ačiū už dėmesį!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Neuroninio tinklo apmokymas panaudojant CUDA biblioteką</dc:title>
  <dc:creator>USER</dc:creator>
  <cp:lastModifiedBy>USER</cp:lastModifiedBy>
  <cp:revision>30</cp:revision>
  <dcterms:created xsi:type="dcterms:W3CDTF">2018-05-06T23:34:57Z</dcterms:created>
  <dcterms:modified xsi:type="dcterms:W3CDTF">2018-05-09T18:08:31Z</dcterms:modified>
</cp:coreProperties>
</file>