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Schoolbook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m+FiIeDI1xtO7sZ0/aQFS4lo9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Schoolbook-bold.fntdata"/><Relationship Id="rId14" Type="http://schemas.openxmlformats.org/officeDocument/2006/relationships/font" Target="fonts/CenturySchoolbook-regular.fntdata"/><Relationship Id="rId17" Type="http://schemas.openxmlformats.org/officeDocument/2006/relationships/font" Target="fonts/CenturySchoolbook-boldItalic.fntdata"/><Relationship Id="rId16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b="0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5" name="Google Shape;65;p1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494696" y="701430"/>
            <a:ext cx="5187117" cy="2036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ENSE 271 </a:t>
            </a:r>
            <a:br>
              <a:rPr lang="en-US" sz="4400"/>
            </a:b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Activity #2</a:t>
            </a:r>
            <a:r>
              <a:rPr lang="en-US" sz="4400"/>
              <a:t> </a:t>
            </a:r>
            <a:br>
              <a:rPr lang="en-US" sz="4400"/>
            </a:br>
            <a:r>
              <a:rPr lang="en-US" sz="4400"/>
              <a:t>Coruscantiens</a:t>
            </a:r>
            <a:endParaRPr sz="4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2401045" y="2359150"/>
            <a:ext cx="71781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112776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Feras Daghmoush (3rd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Ria chevli (3rd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Zhuo Chen (4th year SSE)</a:t>
            </a:r>
            <a:endParaRPr/>
          </a:p>
          <a:p>
            <a:pPr indent="-9144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Jacob Chapman (4th year SSE)</a:t>
            </a:r>
            <a:endParaRPr/>
          </a:p>
        </p:txBody>
      </p:sp>
      <p:pic>
        <p:nvPicPr>
          <p:cNvPr descr="Many question marks on black background" id="112" name="Google Shape;112;p1"/>
          <p:cNvPicPr preferRelativeResize="0"/>
          <p:nvPr/>
        </p:nvPicPr>
        <p:blipFill rotWithShape="1">
          <a:blip r:embed="rId3">
            <a:alphaModFix amt="40000"/>
          </a:blip>
          <a:srcRect b="-2" l="0" r="-2" t="7618"/>
          <a:stretch/>
        </p:blipFill>
        <p:spPr>
          <a:xfrm>
            <a:off x="132124" y="30672"/>
            <a:ext cx="11927757" cy="679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28310" y="757588"/>
            <a:ext cx="7528571" cy="5753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b="1" lang="en-US"/>
              <a:t>Our design has :</a:t>
            </a:r>
            <a:endParaRPr b="1"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816487" y="2927089"/>
            <a:ext cx="6822188" cy="2551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Mobile home page enhanced functionality makes one hand navigation fun.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Developed to satisfy the user Z scanning (corner to corner)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119" name="Google Shape;119;p2"/>
          <p:cNvSpPr txBox="1"/>
          <p:nvPr/>
        </p:nvSpPr>
        <p:spPr>
          <a:xfrm>
            <a:off x="620485" y="2808514"/>
            <a:ext cx="27432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 has new features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Navigation bar is now on the left side of the screen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Smooth content running from left to right.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Laptop with solid fill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516" y="189746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 with solid fill" id="121" name="Google Shape;1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94" y="201441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3799531" y="99773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/>
              <a:t>Home Page Design</a:t>
            </a:r>
            <a:endParaRPr/>
          </a:p>
        </p:txBody>
      </p:sp>
      <p:pic>
        <p:nvPicPr>
          <p:cNvPr descr="A picture containing text, document, receipt&#10;&#10;Description automatically generated" id="127" name="Google Shape;127;p3"/>
          <p:cNvPicPr preferRelativeResize="0"/>
          <p:nvPr/>
        </p:nvPicPr>
        <p:blipFill rotWithShape="1">
          <a:blip r:embed="rId3">
            <a:alphaModFix/>
          </a:blip>
          <a:srcRect b="328" l="0" r="926" t="9836"/>
          <a:stretch/>
        </p:blipFill>
        <p:spPr>
          <a:xfrm>
            <a:off x="649268" y="977169"/>
            <a:ext cx="4422652" cy="5655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4">
            <a:alphaModFix/>
          </a:blip>
          <a:srcRect b="8994" l="15612" r="16455" t="23936"/>
          <a:stretch/>
        </p:blipFill>
        <p:spPr>
          <a:xfrm>
            <a:off x="6606711" y="2623459"/>
            <a:ext cx="2530227" cy="40007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6868885" y="18614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937532" y="41501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537" y="1773979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32" name="Google Shape;1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8752" y="327538"/>
            <a:ext cx="544300" cy="5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120396" y="3426167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20396" y="2228738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3625950" y="174110"/>
            <a:ext cx="3971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/>
              <a:t>Events Page Design</a:t>
            </a:r>
            <a:endParaRPr/>
          </a:p>
        </p:txBody>
      </p:sp>
      <p:pic>
        <p:nvPicPr>
          <p:cNvPr descr="A picture containing text, document, receipt&#10;&#10;Description automatically generated"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2689" r="2688" t="0"/>
          <a:stretch/>
        </p:blipFill>
        <p:spPr>
          <a:xfrm>
            <a:off x="290039" y="1173112"/>
            <a:ext cx="4128738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6159" r="6158" t="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730703" y="46944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1424" y="381974"/>
            <a:ext cx="544275" cy="5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4931229" y="2373086"/>
            <a:ext cx="2743200" cy="88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Functional posting section to share and reduce cluttering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Dance with solid fill" id="147" name="Google Shape;14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1771" y="217715"/>
            <a:ext cx="620486" cy="62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 rot="10800000">
            <a:off x="3582052" y="2446453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4"/>
          <p:cNvSpPr/>
          <p:nvPr/>
        </p:nvSpPr>
        <p:spPr>
          <a:xfrm rot="-10680000">
            <a:off x="903409" y="5943800"/>
            <a:ext cx="337459" cy="1850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4"/>
          <p:cNvSpPr/>
          <p:nvPr/>
        </p:nvSpPr>
        <p:spPr>
          <a:xfrm rot="-5400000">
            <a:off x="1217132" y="5742102"/>
            <a:ext cx="217717" cy="1632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3799531" y="99773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sz="3200"/>
              <a:t>Careers Page Design</a:t>
            </a:r>
            <a:endParaRPr/>
          </a:p>
        </p:txBody>
      </p:sp>
      <p:pic>
        <p:nvPicPr>
          <p:cNvPr descr="A picture containing text, receipt, document&#10;&#10;Description automatically generated" id="156" name="Google Shape;156;p5"/>
          <p:cNvPicPr preferRelativeResize="0"/>
          <p:nvPr/>
        </p:nvPicPr>
        <p:blipFill rotWithShape="1">
          <a:blip r:embed="rId3">
            <a:alphaModFix/>
          </a:blip>
          <a:srcRect b="1826" l="0" r="0" t="1826"/>
          <a:stretch/>
        </p:blipFill>
        <p:spPr>
          <a:xfrm>
            <a:off x="290039" y="1173112"/>
            <a:ext cx="4128738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iagram&#10;&#10;Description automatically generated" id="157" name="Google Shape;157;p5"/>
          <p:cNvPicPr preferRelativeResize="0"/>
          <p:nvPr/>
        </p:nvPicPr>
        <p:blipFill rotWithShape="1">
          <a:blip r:embed="rId4">
            <a:alphaModFix/>
          </a:blip>
          <a:srcRect b="2429" l="0" r="0" t="243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730703" y="46944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4774" y="396150"/>
            <a:ext cx="6191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4931229" y="3309257"/>
            <a:ext cx="2743200" cy="202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Job posting section to  reduce cluttering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Briefcase with solid fill" id="163" name="Google Shape;1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8975" y="174625"/>
            <a:ext cx="563364" cy="5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 rot="10800000">
            <a:off x="1916745" y="4911369"/>
            <a:ext cx="283030" cy="2177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082560" y="339259"/>
            <a:ext cx="3870018" cy="619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b="1" lang="en-US" sz="3200"/>
              <a:t>About IABC </a:t>
            </a:r>
            <a:endParaRPr sz="3200"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987" r="987" t="0"/>
          <a:stretch/>
        </p:blipFill>
        <p:spPr>
          <a:xfrm>
            <a:off x="7956540" y="2253343"/>
            <a:ext cx="2475798" cy="388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719817" y="82867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74" name="Google Shape;1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2534" y="703096"/>
            <a:ext cx="620487" cy="62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4931229" y="3309257"/>
            <a:ext cx="2743200" cy="2286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Merging contact us &amp; About us to avoid reptation 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00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Chat box needed 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Fingerprint with solid fill" id="176" name="Google Shape;17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090" y="250835"/>
            <a:ext cx="707572" cy="707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 review with solid fill" id="177" name="Google Shape;17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8975" y="4659925"/>
            <a:ext cx="497625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etter&#10;&#10;Description automatically generated" id="178" name="Google Shape;17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941" y="1317171"/>
            <a:ext cx="4238434" cy="536665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177452" y="5215178"/>
            <a:ext cx="435430" cy="304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3950">
            <a:solidFill>
              <a:srgbClr val="5151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3799531" y="208630"/>
            <a:ext cx="4577589" cy="51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 sz="3200"/>
              <a:t>My Account Page Design</a:t>
            </a:r>
            <a:endParaRPr/>
          </a:p>
        </p:txBody>
      </p:sp>
      <p:pic>
        <p:nvPicPr>
          <p:cNvPr descr="Diagram&#10;&#10;Description automatically generated" id="185" name="Google Shape;185;p7"/>
          <p:cNvPicPr preferRelativeResize="0"/>
          <p:nvPr/>
        </p:nvPicPr>
        <p:blipFill rotWithShape="1">
          <a:blip r:embed="rId3">
            <a:alphaModFix/>
          </a:blip>
          <a:srcRect b="2801" l="0" r="0" t="2801"/>
          <a:stretch/>
        </p:blipFill>
        <p:spPr>
          <a:xfrm>
            <a:off x="649268" y="1216655"/>
            <a:ext cx="5326166" cy="52743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iagram&#10;&#10;Description automatically generated" id="186" name="Google Shape;186;p7"/>
          <p:cNvPicPr preferRelativeResize="0"/>
          <p:nvPr/>
        </p:nvPicPr>
        <p:blipFill rotWithShape="1">
          <a:blip r:embed="rId4">
            <a:alphaModFix/>
          </a:blip>
          <a:srcRect b="-281" l="-2151" r="757" t="281"/>
          <a:stretch/>
        </p:blipFill>
        <p:spPr>
          <a:xfrm>
            <a:off x="7619083" y="2264229"/>
            <a:ext cx="3077792" cy="3880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7859485" y="170905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Phone version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013732" y="60007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Desktop Version</a:t>
            </a:r>
            <a:endParaRPr b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mart Phone with solid fill" id="189" name="Google Shape;18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0895" y="1589872"/>
            <a:ext cx="544286" cy="54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 with solid fill" id="190" name="Google Shape;19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3775" y="525272"/>
            <a:ext cx="544275" cy="544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with solid fill" id="191" name="Google Shape;19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4550" y="208625"/>
            <a:ext cx="439950" cy="4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Many question marks on black background" id="198" name="Google Shape;198;p8"/>
          <p:cNvPicPr preferRelativeResize="0"/>
          <p:nvPr/>
        </p:nvPicPr>
        <p:blipFill rotWithShape="1">
          <a:blip r:embed="rId3">
            <a:alphaModFix amt="40000"/>
          </a:blip>
          <a:srcRect b="-2" l="0" r="-2" t="7618"/>
          <a:stretch/>
        </p:blipFill>
        <p:spPr>
          <a:xfrm>
            <a:off x="20" y="-2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>
            <p:ph type="title"/>
          </p:nvPr>
        </p:nvSpPr>
        <p:spPr>
          <a:xfrm>
            <a:off x="1261872" y="3484568"/>
            <a:ext cx="5031935" cy="1325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72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</a:rPr>
              <a:t>Feedback &amp; comments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2021-03-02T03:07:32Z</dcterms:created>
</cp:coreProperties>
</file>