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8050" y="798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ENSE 271 - Activity 1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5075" y="18808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CCCC"/>
                </a:solidFill>
              </a:rPr>
              <a:t>Team: Coruscantiens</a:t>
            </a:r>
            <a:endParaRPr b="1" sz="2400">
              <a:solidFill>
                <a:srgbClr val="CCCCCC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13625" y="2462250"/>
            <a:ext cx="5878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Feras Daghmoush (3rd year SSE)</a:t>
            </a:r>
            <a:endParaRPr b="1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Ria chevli (3rd year SSE)</a:t>
            </a:r>
            <a:endParaRPr b="1">
              <a:solidFill>
                <a:srgbClr val="5B0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Open Sans"/>
                <a:ea typeface="Open Sans"/>
                <a:cs typeface="Open Sans"/>
                <a:sym typeface="Open Sans"/>
              </a:rPr>
              <a:t>Zhuo Chen (4th year SSE)</a:t>
            </a:r>
            <a:endParaRPr b="1" sz="1700">
              <a:solidFill>
                <a:srgbClr val="5B0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Design includes:</a:t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2045491" y="877463"/>
            <a:ext cx="4533990" cy="4228037"/>
            <a:chOff x="2045491" y="877463"/>
            <a:chExt cx="4533990" cy="4228037"/>
          </a:xfrm>
        </p:grpSpPr>
        <p:sp>
          <p:nvSpPr>
            <p:cNvPr id="76" name="Google Shape;76;p14"/>
            <p:cNvSpPr/>
            <p:nvPr/>
          </p:nvSpPr>
          <p:spPr>
            <a:xfrm rot="-1449">
              <a:off x="3400325" y="3643899"/>
              <a:ext cx="1423800" cy="1461300"/>
            </a:xfrm>
            <a:prstGeom prst="ellipse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-6599386">
              <a:off x="2564709" y="1646646"/>
              <a:ext cx="440541" cy="440541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-6598937">
              <a:off x="2306813" y="2356446"/>
              <a:ext cx="1788256" cy="1808658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97981" y="877463"/>
              <a:ext cx="1681500" cy="168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  <p:sp>
          <p:nvSpPr>
            <p:cNvPr id="80" name="Google Shape;80;p14"/>
            <p:cNvSpPr/>
            <p:nvPr/>
          </p:nvSpPr>
          <p:spPr>
            <a:xfrm rot="-6598157">
              <a:off x="3091161" y="1970486"/>
              <a:ext cx="850325" cy="835229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-6597701">
              <a:off x="3513738" y="1352930"/>
              <a:ext cx="274172" cy="274172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4518619" y="2458366"/>
            <a:ext cx="2440200" cy="2440200"/>
            <a:chOff x="4447194" y="1815766"/>
            <a:chExt cx="2440200" cy="2440200"/>
          </a:xfrm>
        </p:grpSpPr>
        <p:sp>
          <p:nvSpPr>
            <p:cNvPr id="83" name="Google Shape;83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4735950" y="2381825"/>
              <a:ext cx="1862700" cy="11634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latin typeface="Roboto"/>
                  <a:ea typeface="Roboto"/>
                  <a:cs typeface="Roboto"/>
                  <a:sym typeface="Roboto"/>
                </a:rPr>
                <a:t>Career/Events/Job posting</a:t>
              </a:r>
              <a:endParaRPr b="1"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3707679" y="1694661"/>
            <a:ext cx="1660436" cy="1588961"/>
            <a:chOff x="3490737" y="1374053"/>
            <a:chExt cx="1423800" cy="1423800"/>
          </a:xfrm>
        </p:grpSpPr>
        <p:sp>
          <p:nvSpPr>
            <p:cNvPr id="86" name="Google Shape;86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6B26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715781" y="1666695"/>
              <a:ext cx="1059000" cy="8505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Elegant (clutterless)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Layout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4"/>
          <p:cNvSpPr txBox="1"/>
          <p:nvPr/>
        </p:nvSpPr>
        <p:spPr>
          <a:xfrm>
            <a:off x="3707675" y="4013675"/>
            <a:ext cx="10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Easy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navigation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011075" y="1337475"/>
            <a:ext cx="14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Two way communication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551375" y="2776450"/>
            <a:ext cx="14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Improved functionality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Affinity Diagram(s)</a:t>
            </a:r>
            <a:endParaRPr sz="20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56600" y="1419425"/>
            <a:ext cx="22065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Organize facts, opinions, issues.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Identifying common problems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4475" y="2934075"/>
            <a:ext cx="424200" cy="50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464475" y="3696275"/>
            <a:ext cx="424200" cy="50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26075" y="253387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Top priority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26075" y="419997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Secondary Ideas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-13775" y="2333150"/>
            <a:ext cx="3287700" cy="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1056600" y="3800175"/>
            <a:ext cx="424200" cy="40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047750" y="3037500"/>
            <a:ext cx="424200" cy="40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90975" y="4745800"/>
            <a:ext cx="424200" cy="30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88675" y="4711450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Questions for IABC</a:t>
            </a:r>
            <a:endParaRPr sz="12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8011" l="27309" r="7990" t="27795"/>
          <a:stretch/>
        </p:blipFill>
        <p:spPr>
          <a:xfrm>
            <a:off x="2483725" y="196225"/>
            <a:ext cx="6586498" cy="48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219225" y="105400"/>
            <a:ext cx="3771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Affinity Diagram: (Technical view)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5567" l="19538" r="23730" t="12438"/>
          <a:stretch/>
        </p:blipFill>
        <p:spPr>
          <a:xfrm>
            <a:off x="1584350" y="896300"/>
            <a:ext cx="5561098" cy="3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Mapping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25" y="787425"/>
            <a:ext cx="4609752" cy="42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90850" y="977775"/>
            <a:ext cx="255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rich insight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genuine issues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Concerns from 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Story-Boarding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1485550"/>
            <a:ext cx="13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Walking skeleton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268625" y="1232400"/>
            <a:ext cx="177300" cy="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78800" y="1487025"/>
            <a:ext cx="4890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 flipH="1" rot="10800000">
            <a:off x="1268625" y="1621744"/>
            <a:ext cx="177300" cy="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51950" y="1133025"/>
            <a:ext cx="8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Backbone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47375" y="2909150"/>
            <a:ext cx="64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Tasks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17700" y="2220350"/>
            <a:ext cx="98700" cy="173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25" y="771450"/>
            <a:ext cx="5943976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55050" y="-1019150"/>
            <a:ext cx="6227100" cy="28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General Feedback.</a:t>
            </a:r>
            <a:endParaRPr sz="4800"/>
          </a:p>
        </p:txBody>
      </p:sp>
      <p:sp>
        <p:nvSpPr>
          <p:cNvPr id="138" name="Google Shape;138;p19"/>
          <p:cNvSpPr txBox="1"/>
          <p:nvPr/>
        </p:nvSpPr>
        <p:spPr>
          <a:xfrm>
            <a:off x="5434350" y="4399975"/>
            <a:ext cx="352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for your time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