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Century Schoolbook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gC2cNMna4zOHgusjPR2nAXy7vD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Schoolbook-bold.fntdata"/><Relationship Id="rId11" Type="http://schemas.openxmlformats.org/officeDocument/2006/relationships/slide" Target="slides/slide6.xml"/><Relationship Id="rId22" Type="http://schemas.openxmlformats.org/officeDocument/2006/relationships/font" Target="fonts/CenturySchoolbook-boldItalic.fntdata"/><Relationship Id="rId10" Type="http://schemas.openxmlformats.org/officeDocument/2006/relationships/slide" Target="slides/slide5.xml"/><Relationship Id="rId21" Type="http://schemas.openxmlformats.org/officeDocument/2006/relationships/font" Target="fonts/CenturySchoolbook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Schoolbook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3ecd21067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c3ecd21067_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343437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1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12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2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b="0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/>
          <p:nvPr>
            <p:ph idx="2" type="pic"/>
          </p:nvPr>
        </p:nvSpPr>
        <p:spPr>
          <a:xfrm>
            <a:off x="0" y="0"/>
            <a:ext cx="11292840" cy="512892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 rot="5400000">
            <a:off x="3383884" y="-293211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5"/>
          <p:cNvSpPr txBox="1"/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None/>
              <a:defRPr b="0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/>
          <p:nvPr>
            <p:ph idx="2" type="pic"/>
          </p:nvPr>
        </p:nvSpPr>
        <p:spPr>
          <a:xfrm>
            <a:off x="0" y="0"/>
            <a:ext cx="11292840" cy="512892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343437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" name="Google Shape;43;p1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11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b="0"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" type="body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1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" type="body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18"/>
          <p:cNvSpPr txBox="1"/>
          <p:nvPr>
            <p:ph idx="2" type="body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5" name="Google Shape;65;p18"/>
          <p:cNvSpPr txBox="1"/>
          <p:nvPr>
            <p:ph idx="3" type="body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18"/>
          <p:cNvSpPr txBox="1"/>
          <p:nvPr>
            <p:ph idx="4" type="body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7" name="Google Shape;67;p18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0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31" name="Google Shape;31;p9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10.jp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16.png"/><Relationship Id="rId7" Type="http://schemas.openxmlformats.org/officeDocument/2006/relationships/image" Target="../media/image14.png"/><Relationship Id="rId8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type="ctrTitle"/>
          </p:nvPr>
        </p:nvSpPr>
        <p:spPr>
          <a:xfrm>
            <a:off x="2494696" y="701430"/>
            <a:ext cx="5187117" cy="2036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 sz="4400">
                <a:latin typeface="Century Schoolbook"/>
                <a:ea typeface="Century Schoolbook"/>
                <a:cs typeface="Century Schoolbook"/>
                <a:sym typeface="Century Schoolbook"/>
              </a:rPr>
              <a:t>ENSE 271 </a:t>
            </a:r>
            <a:br>
              <a:rPr lang="en-US" sz="4400"/>
            </a:br>
            <a:r>
              <a:rPr lang="en-US" sz="4400">
                <a:latin typeface="Century Schoolbook"/>
                <a:ea typeface="Century Schoolbook"/>
                <a:cs typeface="Century Schoolbook"/>
                <a:sym typeface="Century Schoolbook"/>
              </a:rPr>
              <a:t>Activity #2</a:t>
            </a:r>
            <a:r>
              <a:rPr lang="en-US" sz="4400"/>
              <a:t> </a:t>
            </a:r>
            <a:br>
              <a:rPr lang="en-US" sz="4400"/>
            </a:br>
            <a:r>
              <a:rPr lang="en-US" sz="4400"/>
              <a:t>Coruscantiens</a:t>
            </a:r>
            <a:endParaRPr sz="4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1" name="Google Shape;111;p1"/>
          <p:cNvSpPr txBox="1"/>
          <p:nvPr>
            <p:ph idx="1" type="subTitle"/>
          </p:nvPr>
        </p:nvSpPr>
        <p:spPr>
          <a:xfrm>
            <a:off x="2401045" y="2359150"/>
            <a:ext cx="7178100" cy="25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112776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0"/>
              <a:buFont typeface="Arial"/>
              <a:buNone/>
            </a:pPr>
            <a:r>
              <a:t/>
            </a:r>
            <a:endParaRPr sz="2400"/>
          </a:p>
          <a:p>
            <a:pPr indent="-9144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</a:rPr>
              <a:t>Feras Daghmoush (3rd year SSE)</a:t>
            </a:r>
            <a:endParaRPr/>
          </a:p>
          <a:p>
            <a:pPr indent="-9144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</a:rPr>
              <a:t>Ria chevli (3rd year SSE)</a:t>
            </a:r>
            <a:endParaRPr/>
          </a:p>
          <a:p>
            <a:pPr indent="-9144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</a:rPr>
              <a:t>Zhuo Chen (4th year SSE)</a:t>
            </a:r>
            <a:endParaRPr/>
          </a:p>
          <a:p>
            <a:pPr indent="-9144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</a:rPr>
              <a:t>Jacob Chapman (4th year SSE)</a:t>
            </a:r>
            <a:endParaRPr/>
          </a:p>
        </p:txBody>
      </p:sp>
      <p:pic>
        <p:nvPicPr>
          <p:cNvPr descr="Many question marks on black background" id="112" name="Google Shape;112;p1"/>
          <p:cNvPicPr preferRelativeResize="0"/>
          <p:nvPr/>
        </p:nvPicPr>
        <p:blipFill rotWithShape="1">
          <a:blip r:embed="rId3">
            <a:alphaModFix amt="40000"/>
          </a:blip>
          <a:srcRect b="-2" l="0" r="-2" t="7618"/>
          <a:stretch/>
        </p:blipFill>
        <p:spPr>
          <a:xfrm>
            <a:off x="132124" y="30672"/>
            <a:ext cx="11927757" cy="6796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3ecd21067_7_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c3ecd21067_7_0"/>
          <p:cNvSpPr/>
          <p:nvPr/>
        </p:nvSpPr>
        <p:spPr>
          <a:xfrm rot="-5400000">
            <a:off x="479300" y="3078800"/>
            <a:ext cx="4321500" cy="7005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Home </a:t>
            </a:r>
            <a:r>
              <a:rPr b="1"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page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gc3ecd21067_7_0"/>
          <p:cNvSpPr/>
          <p:nvPr/>
        </p:nvSpPr>
        <p:spPr>
          <a:xfrm>
            <a:off x="4138000" y="1365842"/>
            <a:ext cx="2694000" cy="7005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Events </a:t>
            </a:r>
            <a:r>
              <a:rPr b="1"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page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gc3ecd21067_7_0"/>
          <p:cNvSpPr/>
          <p:nvPr/>
        </p:nvSpPr>
        <p:spPr>
          <a:xfrm>
            <a:off x="4125000" y="2458417"/>
            <a:ext cx="2694000" cy="7005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Career</a:t>
            </a:r>
            <a:r>
              <a:rPr b="1"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 page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gc3ecd21067_7_0"/>
          <p:cNvSpPr/>
          <p:nvPr/>
        </p:nvSpPr>
        <p:spPr>
          <a:xfrm>
            <a:off x="4125000" y="3648513"/>
            <a:ext cx="2694000" cy="7005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About us</a:t>
            </a:r>
            <a:r>
              <a:rPr b="1"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page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gc3ecd21067_7_0"/>
          <p:cNvSpPr/>
          <p:nvPr/>
        </p:nvSpPr>
        <p:spPr>
          <a:xfrm>
            <a:off x="4125000" y="4797300"/>
            <a:ext cx="2694000" cy="7005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My account</a:t>
            </a:r>
            <a:r>
              <a:rPr b="1"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page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" name="Google Shape;123;gc3ecd21067_7_0"/>
          <p:cNvCxnSpPr>
            <a:stCxn id="118" idx="2"/>
            <a:endCxn id="119" idx="1"/>
          </p:cNvCxnSpPr>
          <p:nvPr/>
        </p:nvCxnSpPr>
        <p:spPr>
          <a:xfrm flipH="1" rot="10800000">
            <a:off x="2990300" y="1716050"/>
            <a:ext cx="1147800" cy="1713000"/>
          </a:xfrm>
          <a:prstGeom prst="straightConnector1">
            <a:avLst/>
          </a:prstGeom>
          <a:noFill/>
          <a:ln cap="flat" cmpd="sng" w="38100">
            <a:solidFill>
              <a:srgbClr val="F6F5F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gc3ecd21067_7_0"/>
          <p:cNvCxnSpPr>
            <a:stCxn id="118" idx="2"/>
            <a:endCxn id="122" idx="1"/>
          </p:cNvCxnSpPr>
          <p:nvPr/>
        </p:nvCxnSpPr>
        <p:spPr>
          <a:xfrm>
            <a:off x="2990300" y="3429050"/>
            <a:ext cx="1134600" cy="1718400"/>
          </a:xfrm>
          <a:prstGeom prst="straightConnector1">
            <a:avLst/>
          </a:prstGeom>
          <a:noFill/>
          <a:ln cap="flat" cmpd="sng" w="38100">
            <a:solidFill>
              <a:srgbClr val="F6F5F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gc3ecd21067_7_0"/>
          <p:cNvCxnSpPr>
            <a:endCxn id="121" idx="1"/>
          </p:cNvCxnSpPr>
          <p:nvPr/>
        </p:nvCxnSpPr>
        <p:spPr>
          <a:xfrm>
            <a:off x="2997000" y="3429063"/>
            <a:ext cx="1128000" cy="569700"/>
          </a:xfrm>
          <a:prstGeom prst="straightConnector1">
            <a:avLst/>
          </a:prstGeom>
          <a:noFill/>
          <a:ln cap="flat" cmpd="sng" w="38100">
            <a:solidFill>
              <a:srgbClr val="F6F5F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gc3ecd21067_7_0"/>
          <p:cNvCxnSpPr>
            <a:stCxn id="118" idx="2"/>
            <a:endCxn id="120" idx="1"/>
          </p:cNvCxnSpPr>
          <p:nvPr/>
        </p:nvCxnSpPr>
        <p:spPr>
          <a:xfrm flipH="1" rot="10800000">
            <a:off x="2990300" y="2808650"/>
            <a:ext cx="1134600" cy="620400"/>
          </a:xfrm>
          <a:prstGeom prst="straightConnector1">
            <a:avLst/>
          </a:prstGeom>
          <a:noFill/>
          <a:ln cap="flat" cmpd="sng" w="38100">
            <a:solidFill>
              <a:srgbClr val="F6F5F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"/>
          <p:cNvSpPr txBox="1"/>
          <p:nvPr>
            <p:ph type="title"/>
          </p:nvPr>
        </p:nvSpPr>
        <p:spPr>
          <a:xfrm>
            <a:off x="428310" y="757588"/>
            <a:ext cx="7528571" cy="5753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Schoolbook"/>
              <a:buNone/>
            </a:pPr>
            <a:r>
              <a:rPr b="1" lang="en-US"/>
              <a:t>Our design has :</a:t>
            </a:r>
            <a:endParaRPr b="1"/>
          </a:p>
        </p:txBody>
      </p:sp>
      <p:sp>
        <p:nvSpPr>
          <p:cNvPr id="132" name="Google Shape;132;p2"/>
          <p:cNvSpPr txBox="1"/>
          <p:nvPr>
            <p:ph idx="1" type="body"/>
          </p:nvPr>
        </p:nvSpPr>
        <p:spPr>
          <a:xfrm>
            <a:off x="4816487" y="2927089"/>
            <a:ext cx="6822188" cy="2551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Mobile home page enhanced functionality makes one hand navigation fun.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Developed to satisfy the user Z scanning (corner to corner)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sp>
        <p:nvSpPr>
          <p:cNvPr id="133" name="Google Shape;133;p2"/>
          <p:cNvSpPr txBox="1"/>
          <p:nvPr/>
        </p:nvSpPr>
        <p:spPr>
          <a:xfrm>
            <a:off x="620485" y="2808514"/>
            <a:ext cx="274320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Desktop version has new features</a:t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Navigation bar is now on the left side of the screen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Smooth content running from left to right.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Laptop with solid fill" id="134" name="Google Shape;13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8516" y="189746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art Phone with solid fill" id="135" name="Google Shape;13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3894" y="2014415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>
            <p:ph type="title"/>
          </p:nvPr>
        </p:nvSpPr>
        <p:spPr>
          <a:xfrm>
            <a:off x="3799531" y="99773"/>
            <a:ext cx="3870018" cy="619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</a:pPr>
            <a:r>
              <a:rPr lang="en-US" sz="3200"/>
              <a:t>Home Page Design</a:t>
            </a:r>
            <a:endParaRPr/>
          </a:p>
        </p:txBody>
      </p:sp>
      <p:pic>
        <p:nvPicPr>
          <p:cNvPr descr="A picture containing text, document, receipt&#10;&#10;Description automatically generated" id="141" name="Google Shape;141;p3"/>
          <p:cNvPicPr preferRelativeResize="0"/>
          <p:nvPr/>
        </p:nvPicPr>
        <p:blipFill rotWithShape="1">
          <a:blip r:embed="rId3">
            <a:alphaModFix/>
          </a:blip>
          <a:srcRect b="328" l="0" r="926" t="9836"/>
          <a:stretch/>
        </p:blipFill>
        <p:spPr>
          <a:xfrm>
            <a:off x="649268" y="977169"/>
            <a:ext cx="4422652" cy="565536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42" name="Google Shape;142;p3"/>
          <p:cNvPicPr preferRelativeResize="0"/>
          <p:nvPr/>
        </p:nvPicPr>
        <p:blipFill rotWithShape="1">
          <a:blip r:embed="rId4">
            <a:alphaModFix/>
          </a:blip>
          <a:srcRect b="8994" l="15612" r="16455" t="23936"/>
          <a:stretch/>
        </p:blipFill>
        <p:spPr>
          <a:xfrm>
            <a:off x="6606711" y="2623459"/>
            <a:ext cx="2530227" cy="400073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"/>
          <p:cNvSpPr txBox="1"/>
          <p:nvPr/>
        </p:nvSpPr>
        <p:spPr>
          <a:xfrm>
            <a:off x="6868885" y="1861457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Phone version</a:t>
            </a:r>
            <a:endParaRPr/>
          </a:p>
        </p:txBody>
      </p:sp>
      <p:sp>
        <p:nvSpPr>
          <p:cNvPr id="144" name="Google Shape;144;p3"/>
          <p:cNvSpPr txBox="1"/>
          <p:nvPr/>
        </p:nvSpPr>
        <p:spPr>
          <a:xfrm>
            <a:off x="937532" y="415018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Desktop Version</a:t>
            </a:r>
            <a:endParaRPr b="1"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Smart Phone with solid fill" id="145" name="Google Shape;14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56537" y="1773979"/>
            <a:ext cx="544286" cy="5442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ptop with solid fill" id="146" name="Google Shape;14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98752" y="327538"/>
            <a:ext cx="544300" cy="5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"/>
          <p:cNvSpPr/>
          <p:nvPr/>
        </p:nvSpPr>
        <p:spPr>
          <a:xfrm>
            <a:off x="120396" y="3426167"/>
            <a:ext cx="435430" cy="30480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3950">
            <a:solidFill>
              <a:srgbClr val="5151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120396" y="2228738"/>
            <a:ext cx="435430" cy="30480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3950">
            <a:solidFill>
              <a:srgbClr val="5151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"/>
          <p:cNvSpPr txBox="1"/>
          <p:nvPr>
            <p:ph type="title"/>
          </p:nvPr>
        </p:nvSpPr>
        <p:spPr>
          <a:xfrm>
            <a:off x="3625950" y="174110"/>
            <a:ext cx="39717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</a:pPr>
            <a:r>
              <a:rPr lang="en-US" sz="3200"/>
              <a:t>Events Page Design</a:t>
            </a:r>
            <a:endParaRPr/>
          </a:p>
        </p:txBody>
      </p:sp>
      <p:pic>
        <p:nvPicPr>
          <p:cNvPr descr="A picture containing text, document, receipt&#10;&#10;Description automatically generated" id="154" name="Google Shape;154;p4"/>
          <p:cNvPicPr preferRelativeResize="0"/>
          <p:nvPr/>
        </p:nvPicPr>
        <p:blipFill rotWithShape="1">
          <a:blip r:embed="rId3">
            <a:alphaModFix/>
          </a:blip>
          <a:srcRect b="0" l="2689" r="2688" t="0"/>
          <a:stretch/>
        </p:blipFill>
        <p:spPr>
          <a:xfrm>
            <a:off x="290039" y="1173112"/>
            <a:ext cx="4128738" cy="527436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55" name="Google Shape;155;p4"/>
          <p:cNvPicPr preferRelativeResize="0"/>
          <p:nvPr/>
        </p:nvPicPr>
        <p:blipFill rotWithShape="1">
          <a:blip r:embed="rId4">
            <a:alphaModFix/>
          </a:blip>
          <a:srcRect b="0" l="6159" r="6158" t="0"/>
          <a:stretch/>
        </p:blipFill>
        <p:spPr>
          <a:xfrm>
            <a:off x="7956540" y="2253343"/>
            <a:ext cx="2475798" cy="388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 txBox="1"/>
          <p:nvPr/>
        </p:nvSpPr>
        <p:spPr>
          <a:xfrm>
            <a:off x="7859485" y="1709057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Phone version</a:t>
            </a:r>
            <a:endParaRPr/>
          </a:p>
        </p:txBody>
      </p:sp>
      <p:sp>
        <p:nvSpPr>
          <p:cNvPr id="157" name="Google Shape;157;p4"/>
          <p:cNvSpPr txBox="1"/>
          <p:nvPr/>
        </p:nvSpPr>
        <p:spPr>
          <a:xfrm>
            <a:off x="730703" y="469447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Desktop Version</a:t>
            </a:r>
            <a:endParaRPr b="1"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Smart Phone with solid fill" id="158" name="Google Shape;15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10895" y="1589872"/>
            <a:ext cx="544286" cy="5442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ptop with solid fill" id="159" name="Google Shape;159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91424" y="381974"/>
            <a:ext cx="544275" cy="54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4"/>
          <p:cNvSpPr txBox="1"/>
          <p:nvPr/>
        </p:nvSpPr>
        <p:spPr>
          <a:xfrm>
            <a:off x="4931229" y="2373086"/>
            <a:ext cx="2743200" cy="881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Functional posting section to share and reduce cluttering 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Dance with solid fill" id="161" name="Google Shape;161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41771" y="217715"/>
            <a:ext cx="620486" cy="62048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4"/>
          <p:cNvSpPr/>
          <p:nvPr/>
        </p:nvSpPr>
        <p:spPr>
          <a:xfrm rot="10800000">
            <a:off x="3582052" y="2446453"/>
            <a:ext cx="435430" cy="30480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3950">
            <a:solidFill>
              <a:srgbClr val="5151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3" name="Google Shape;163;p4"/>
          <p:cNvSpPr/>
          <p:nvPr/>
        </p:nvSpPr>
        <p:spPr>
          <a:xfrm rot="-10680000">
            <a:off x="903409" y="5943800"/>
            <a:ext cx="337459" cy="18505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3950">
            <a:solidFill>
              <a:srgbClr val="5151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4" name="Google Shape;164;p4"/>
          <p:cNvSpPr/>
          <p:nvPr/>
        </p:nvSpPr>
        <p:spPr>
          <a:xfrm rot="-5400000">
            <a:off x="1217132" y="5742102"/>
            <a:ext cx="217717" cy="16328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3950">
            <a:solidFill>
              <a:srgbClr val="5151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>
            <p:ph type="title"/>
          </p:nvPr>
        </p:nvSpPr>
        <p:spPr>
          <a:xfrm>
            <a:off x="3799531" y="99773"/>
            <a:ext cx="3870018" cy="619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Schoolbook"/>
              <a:buNone/>
            </a:pPr>
            <a:r>
              <a:rPr lang="en-US" sz="3200"/>
              <a:t>Careers Page Design</a:t>
            </a:r>
            <a:endParaRPr/>
          </a:p>
        </p:txBody>
      </p:sp>
      <p:pic>
        <p:nvPicPr>
          <p:cNvPr descr="A picture containing text, receipt, document&#10;&#10;Description automatically generated" id="170" name="Google Shape;170;p5"/>
          <p:cNvPicPr preferRelativeResize="0"/>
          <p:nvPr/>
        </p:nvPicPr>
        <p:blipFill rotWithShape="1">
          <a:blip r:embed="rId3">
            <a:alphaModFix/>
          </a:blip>
          <a:srcRect b="1826" l="0" r="0" t="1826"/>
          <a:stretch/>
        </p:blipFill>
        <p:spPr>
          <a:xfrm>
            <a:off x="290039" y="1173112"/>
            <a:ext cx="4128738" cy="527436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Diagram&#10;&#10;Description automatically generated" id="171" name="Google Shape;171;p5"/>
          <p:cNvPicPr preferRelativeResize="0"/>
          <p:nvPr/>
        </p:nvPicPr>
        <p:blipFill rotWithShape="1">
          <a:blip r:embed="rId4">
            <a:alphaModFix/>
          </a:blip>
          <a:srcRect b="2429" l="0" r="0" t="2430"/>
          <a:stretch/>
        </p:blipFill>
        <p:spPr>
          <a:xfrm>
            <a:off x="7956540" y="2253343"/>
            <a:ext cx="2475798" cy="388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5"/>
          <p:cNvSpPr txBox="1"/>
          <p:nvPr/>
        </p:nvSpPr>
        <p:spPr>
          <a:xfrm>
            <a:off x="7859485" y="1709057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Phone version</a:t>
            </a:r>
            <a:endParaRPr/>
          </a:p>
        </p:txBody>
      </p:sp>
      <p:sp>
        <p:nvSpPr>
          <p:cNvPr id="173" name="Google Shape;173;p5"/>
          <p:cNvSpPr txBox="1"/>
          <p:nvPr/>
        </p:nvSpPr>
        <p:spPr>
          <a:xfrm>
            <a:off x="730703" y="469447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Desktop Version</a:t>
            </a:r>
            <a:endParaRPr b="1"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Smart Phone with solid fill" id="174" name="Google Shape;17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10895" y="1589872"/>
            <a:ext cx="544286" cy="5442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ptop with solid fill" id="175" name="Google Shape;175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54774" y="396150"/>
            <a:ext cx="619125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5"/>
          <p:cNvSpPr txBox="1"/>
          <p:nvPr/>
        </p:nvSpPr>
        <p:spPr>
          <a:xfrm>
            <a:off x="4931229" y="3309257"/>
            <a:ext cx="2743200" cy="2023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Job posting section to  reduce cluttering 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00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Briefcase with solid fill" id="177" name="Google Shape;177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88975" y="174625"/>
            <a:ext cx="563364" cy="54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5"/>
          <p:cNvSpPr/>
          <p:nvPr/>
        </p:nvSpPr>
        <p:spPr>
          <a:xfrm rot="10800000">
            <a:off x="1916745" y="4911369"/>
            <a:ext cx="283030" cy="2177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3950">
            <a:solidFill>
              <a:srgbClr val="5151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>
            <p:ph type="title"/>
          </p:nvPr>
        </p:nvSpPr>
        <p:spPr>
          <a:xfrm>
            <a:off x="4082560" y="339259"/>
            <a:ext cx="3870018" cy="619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</a:pPr>
            <a:r>
              <a:rPr b="1" lang="en-US" sz="3200"/>
              <a:t>About IABC </a:t>
            </a:r>
            <a:endParaRPr sz="3200"/>
          </a:p>
        </p:txBody>
      </p:sp>
      <p:pic>
        <p:nvPicPr>
          <p:cNvPr id="184" name="Google Shape;184;p6"/>
          <p:cNvPicPr preferRelativeResize="0"/>
          <p:nvPr/>
        </p:nvPicPr>
        <p:blipFill rotWithShape="1">
          <a:blip r:embed="rId3">
            <a:alphaModFix/>
          </a:blip>
          <a:srcRect b="0" l="987" r="987" t="0"/>
          <a:stretch/>
        </p:blipFill>
        <p:spPr>
          <a:xfrm>
            <a:off x="7956540" y="2253343"/>
            <a:ext cx="2475798" cy="388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6"/>
          <p:cNvSpPr txBox="1"/>
          <p:nvPr/>
        </p:nvSpPr>
        <p:spPr>
          <a:xfrm>
            <a:off x="7859485" y="1709057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Phone version</a:t>
            </a:r>
            <a:endParaRPr/>
          </a:p>
        </p:txBody>
      </p:sp>
      <p:sp>
        <p:nvSpPr>
          <p:cNvPr id="186" name="Google Shape;186;p6"/>
          <p:cNvSpPr txBox="1"/>
          <p:nvPr/>
        </p:nvSpPr>
        <p:spPr>
          <a:xfrm>
            <a:off x="719817" y="828676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Desktop Version</a:t>
            </a:r>
            <a:endParaRPr b="1"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Smart Phone with solid fill" id="187" name="Google Shape;18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10895" y="1589872"/>
            <a:ext cx="544286" cy="5442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ptop with solid fill" id="188" name="Google Shape;18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42534" y="703096"/>
            <a:ext cx="620487" cy="62048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6"/>
          <p:cNvSpPr txBox="1"/>
          <p:nvPr/>
        </p:nvSpPr>
        <p:spPr>
          <a:xfrm>
            <a:off x="4931229" y="3309257"/>
            <a:ext cx="2743200" cy="2286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Merging contact us &amp; About us to avoid reptation 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highlight>
                  <a:srgbClr val="FFFF00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Chat box needed ?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Fingerprint with solid fill" id="190" name="Google Shape;19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57090" y="250835"/>
            <a:ext cx="707572" cy="7075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stomer review with solid fill" id="191" name="Google Shape;191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38975" y="4659925"/>
            <a:ext cx="497625" cy="49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letter&#10;&#10;Description automatically generated" id="192" name="Google Shape;192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9941" y="1317171"/>
            <a:ext cx="4238434" cy="536665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6"/>
          <p:cNvSpPr/>
          <p:nvPr/>
        </p:nvSpPr>
        <p:spPr>
          <a:xfrm>
            <a:off x="177452" y="5215178"/>
            <a:ext cx="435430" cy="30480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3950">
            <a:solidFill>
              <a:srgbClr val="5151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"/>
          <p:cNvSpPr txBox="1"/>
          <p:nvPr>
            <p:ph type="title"/>
          </p:nvPr>
        </p:nvSpPr>
        <p:spPr>
          <a:xfrm>
            <a:off x="3799531" y="208630"/>
            <a:ext cx="4577589" cy="510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Schoolbook"/>
              <a:buNone/>
            </a:pPr>
            <a:r>
              <a:rPr lang="en-US" sz="3200"/>
              <a:t>My Account Page Design</a:t>
            </a:r>
            <a:endParaRPr/>
          </a:p>
        </p:txBody>
      </p:sp>
      <p:pic>
        <p:nvPicPr>
          <p:cNvPr descr="Diagram&#10;&#10;Description automatically generated" id="199" name="Google Shape;199;p7"/>
          <p:cNvPicPr preferRelativeResize="0"/>
          <p:nvPr/>
        </p:nvPicPr>
        <p:blipFill rotWithShape="1">
          <a:blip r:embed="rId3">
            <a:alphaModFix/>
          </a:blip>
          <a:srcRect b="2801" l="0" r="0" t="2801"/>
          <a:stretch/>
        </p:blipFill>
        <p:spPr>
          <a:xfrm>
            <a:off x="649268" y="1216655"/>
            <a:ext cx="5326166" cy="527436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Diagram&#10;&#10;Description automatically generated" id="200" name="Google Shape;200;p7"/>
          <p:cNvPicPr preferRelativeResize="0"/>
          <p:nvPr/>
        </p:nvPicPr>
        <p:blipFill rotWithShape="1">
          <a:blip r:embed="rId4">
            <a:alphaModFix/>
          </a:blip>
          <a:srcRect b="-281" l="-2151" r="757" t="281"/>
          <a:stretch/>
        </p:blipFill>
        <p:spPr>
          <a:xfrm>
            <a:off x="7619083" y="2264229"/>
            <a:ext cx="3077792" cy="388099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7"/>
          <p:cNvSpPr txBox="1"/>
          <p:nvPr/>
        </p:nvSpPr>
        <p:spPr>
          <a:xfrm>
            <a:off x="7859485" y="1709057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Phone version</a:t>
            </a:r>
            <a:endParaRPr/>
          </a:p>
        </p:txBody>
      </p:sp>
      <p:sp>
        <p:nvSpPr>
          <p:cNvPr id="202" name="Google Shape;202;p7"/>
          <p:cNvSpPr txBox="1"/>
          <p:nvPr/>
        </p:nvSpPr>
        <p:spPr>
          <a:xfrm>
            <a:off x="1013732" y="600076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Desktop Version</a:t>
            </a:r>
            <a:endParaRPr b="1"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Smart Phone with solid fill" id="203" name="Google Shape;20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10895" y="1589872"/>
            <a:ext cx="544286" cy="5442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ptop with solid fill" id="204" name="Google Shape;204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73775" y="525272"/>
            <a:ext cx="544275" cy="5442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205" name="Google Shape;205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54550" y="208625"/>
            <a:ext cx="439950" cy="46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8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Many question marks on black background" id="212" name="Google Shape;212;p8"/>
          <p:cNvPicPr preferRelativeResize="0"/>
          <p:nvPr/>
        </p:nvPicPr>
        <p:blipFill rotWithShape="1">
          <a:blip r:embed="rId3">
            <a:alphaModFix amt="40000"/>
          </a:blip>
          <a:srcRect b="-2" l="0" r="-2" t="7618"/>
          <a:stretch/>
        </p:blipFill>
        <p:spPr>
          <a:xfrm>
            <a:off x="20" y="-2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8"/>
          <p:cNvSpPr txBox="1"/>
          <p:nvPr>
            <p:ph type="title"/>
          </p:nvPr>
        </p:nvSpPr>
        <p:spPr>
          <a:xfrm>
            <a:off x="1261872" y="3484568"/>
            <a:ext cx="5031935" cy="1325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en-US" sz="7200">
                <a:solidFill>
                  <a:schemeClr val="lt1"/>
                </a:solidFill>
              </a:rPr>
              <a:t>Thank you</a:t>
            </a:r>
            <a:endParaRPr/>
          </a:p>
        </p:txBody>
      </p:sp>
      <p:sp>
        <p:nvSpPr>
          <p:cNvPr id="214" name="Google Shape;214;p8"/>
          <p:cNvSpPr txBox="1"/>
          <p:nvPr>
            <p:ph idx="1" type="body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>
                <a:solidFill>
                  <a:schemeClr val="lt1"/>
                </a:solidFill>
              </a:rPr>
              <a:t>Feedback &amp; comments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2021-03-02T03:07:32Z</dcterms:created>
</cp:coreProperties>
</file>