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606D33-542A-46E9-8055-5202527F3E06}" v="20" dt="2021-03-02T04:50:23.919"/>
    <p1510:client id="{DB924D44-D454-474D-B16B-4998397E51A7}" v="2112" dt="2021-03-02T04:41:55.9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731597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945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472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396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48116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3/1/2021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718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3/1/2021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277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3/1/2021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71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3/1/2021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110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3/1/2021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780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3/1/2021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918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896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3">
            <a:extLst>
              <a:ext uri="{FF2B5EF4-FFF2-40B4-BE49-F238E27FC236}">
                <a16:creationId xmlns:a16="http://schemas.microsoft.com/office/drawing/2014/main" id="{AC663DDA-DB51-43BB-9EED-08B1E4D2C4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6312" r="-2" b="2137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72332" y="1209431"/>
            <a:ext cx="4217300" cy="16671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ENSE 271 </a:t>
            </a:r>
            <a:b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Activity #2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37870" y="2873219"/>
            <a:ext cx="4877697" cy="2508046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Feras Daghmoush (3rd year SSE)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Ria chevli (3rd year SSE)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Zhuo Chen (4th year SSE)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Jacob Chapman (4th year SSE)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br>
              <a:rPr lang="en-US" sz="1700" dirty="0"/>
            </a:b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3B530-FE2E-47F9-BFC6-60EB5FC50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120" y="1431664"/>
            <a:ext cx="5204054" cy="721090"/>
          </a:xfrm>
        </p:spPr>
        <p:txBody>
          <a:bodyPr>
            <a:normAutofit/>
          </a:bodyPr>
          <a:lstStyle/>
          <a:p>
            <a:r>
              <a:rPr lang="en-US" b="1" dirty="0"/>
              <a:t>Become Member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46D7DB7-0A4A-4A27-8BE1-3B0405220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2028" y="3306133"/>
            <a:ext cx="4861085" cy="15991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This page now looks simple to understand and react with 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71E285B6-1122-41F5-9F12-D7ECE790A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048" y="506301"/>
            <a:ext cx="4148207" cy="5613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Graphic 5" descr="Man and woman with solid fill">
            <a:extLst>
              <a:ext uri="{FF2B5EF4-FFF2-40B4-BE49-F238E27FC236}">
                <a16:creationId xmlns:a16="http://schemas.microsoft.com/office/drawing/2014/main" id="{291629C9-2AED-4990-AB08-99FA80B8BD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26569" y="238564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418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3B530-FE2E-47F9-BFC6-60EB5FC50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120" y="1431664"/>
            <a:ext cx="5204054" cy="721090"/>
          </a:xfrm>
        </p:spPr>
        <p:txBody>
          <a:bodyPr>
            <a:normAutofit/>
          </a:bodyPr>
          <a:lstStyle/>
          <a:p>
            <a:r>
              <a:rPr lang="en-US" b="1" dirty="0"/>
              <a:t>Become Member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46D7DB7-0A4A-4A27-8BE1-3B0405220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951" y="3530825"/>
            <a:ext cx="4861085" cy="15991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Mobile site version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71E285B6-1122-41F5-9F12-D7ECE790A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663" y="1100927"/>
            <a:ext cx="4148207" cy="53037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Graphic 5" descr="Man and woman with solid fill">
            <a:extLst>
              <a:ext uri="{FF2B5EF4-FFF2-40B4-BE49-F238E27FC236}">
                <a16:creationId xmlns:a16="http://schemas.microsoft.com/office/drawing/2014/main" id="{291629C9-2AED-4990-AB08-99FA80B8BD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26569" y="238564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79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1ACBE00-0221-433D-8EA5-D9D7B45F3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FB0C39A-F8CA-4A79-AFFC-E9780FB19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Many question marks on black background">
            <a:extLst>
              <a:ext uri="{FF2B5EF4-FFF2-40B4-BE49-F238E27FC236}">
                <a16:creationId xmlns:a16="http://schemas.microsoft.com/office/drawing/2014/main" id="{6B22F601-353F-4F07-B510-14EBFD33C7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618" r="-2" b="-2"/>
          <a:stretch/>
        </p:blipFill>
        <p:spPr>
          <a:xfrm>
            <a:off x="20" y="-2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CD173E-A2AE-41C9-98C9-5C4E61618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484568"/>
            <a:ext cx="5031935" cy="1325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720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ACE575-0D19-4FE1-BCEF-451186700E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61872" y="4800600"/>
            <a:ext cx="9418320" cy="169164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5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tx1"/>
                </a:solidFill>
              </a:rPr>
              <a:t>Feedback &amp; comments </a:t>
            </a:r>
          </a:p>
        </p:txBody>
      </p:sp>
    </p:spTree>
    <p:extLst>
      <p:ext uri="{BB962C8B-B14F-4D97-AF65-F5344CB8AC3E}">
        <p14:creationId xmlns:p14="http://schemas.microsoft.com/office/powerpoint/2010/main" val="14213176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3B530-FE2E-47F9-BFC6-60EB5FC50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874" y="1199231"/>
            <a:ext cx="4534047" cy="804194"/>
          </a:xfrm>
        </p:spPr>
        <p:txBody>
          <a:bodyPr>
            <a:normAutofit/>
          </a:bodyPr>
          <a:lstStyle/>
          <a:p>
            <a:r>
              <a:rPr lang="en-US" dirty="0"/>
              <a:t>Simple </a:t>
            </a:r>
            <a:r>
              <a:rPr lang="en-US" b="1" dirty="0"/>
              <a:t>Design 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46D7DB7-0A4A-4A27-8BE1-3B0405220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874" y="2325158"/>
            <a:ext cx="5376257" cy="38817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Home Page to Home sweet page</a:t>
            </a:r>
          </a:p>
          <a:p>
            <a:pPr marL="0" indent="0">
              <a:buNone/>
            </a:pPr>
            <a:r>
              <a:rPr lang="en-US" sz="2400" dirty="0"/>
              <a:t>New features like:</a:t>
            </a:r>
          </a:p>
          <a:p>
            <a:pPr marL="342900" indent="-342900"/>
            <a:r>
              <a:rPr lang="en-US" sz="2400" dirty="0"/>
              <a:t>Side navigation bar </a:t>
            </a:r>
          </a:p>
          <a:p>
            <a:pPr marL="342900" indent="-342900"/>
            <a:r>
              <a:rPr lang="en-US" sz="2400" dirty="0"/>
              <a:t>Easy access </a:t>
            </a:r>
          </a:p>
          <a:p>
            <a:pPr marL="342900" indent="-342900"/>
            <a:r>
              <a:rPr lang="en-US" sz="2400" dirty="0"/>
              <a:t> Reorganizing content</a:t>
            </a:r>
            <a:endParaRPr lang="en-US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4" descr="A picture containing text, document, receipt&#10;&#10;Description automatically generated">
            <a:extLst>
              <a:ext uri="{FF2B5EF4-FFF2-40B4-BE49-F238E27FC236}">
                <a16:creationId xmlns:a16="http://schemas.microsoft.com/office/drawing/2014/main" id="{71E285B6-1122-41F5-9F12-D7ECE790A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297" y="661484"/>
            <a:ext cx="3943709" cy="55350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Graphic 5" descr="Palette with solid fill">
            <a:extLst>
              <a:ext uri="{FF2B5EF4-FFF2-40B4-BE49-F238E27FC236}">
                <a16:creationId xmlns:a16="http://schemas.microsoft.com/office/drawing/2014/main" id="{1B4ADAF1-9CDF-4208-95B4-8280A20CCF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20268" y="130126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72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3B530-FE2E-47F9-BFC6-60EB5FC50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567" y="1388959"/>
            <a:ext cx="7528571" cy="57538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Light Smartphone form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46D7DB7-0A4A-4A27-8BE1-3B0405220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401" y="2502546"/>
            <a:ext cx="6430303" cy="36945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Mobile home page enhanced functionality makes one hand navigation fun.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Developed to satisfy the user Z scanning (corner to corner)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71E285B6-1122-41F5-9F12-D7ECE790A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883" y="661484"/>
            <a:ext cx="3455846" cy="55350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Graphic 4" descr="Smart Phone with solid fill">
            <a:extLst>
              <a:ext uri="{FF2B5EF4-FFF2-40B4-BE49-F238E27FC236}">
                <a16:creationId xmlns:a16="http://schemas.microsoft.com/office/drawing/2014/main" id="{2821F6EA-C383-412B-B0A5-7D5F577338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12523" y="125241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867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3B530-FE2E-47F9-BFC6-60EB5FC50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7274" y="601281"/>
            <a:ext cx="2644516" cy="857858"/>
          </a:xfrm>
        </p:spPr>
        <p:txBody>
          <a:bodyPr>
            <a:normAutofit/>
          </a:bodyPr>
          <a:lstStyle/>
          <a:p>
            <a:r>
              <a:rPr lang="en-US" b="1" dirty="0"/>
              <a:t>Events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46D7DB7-0A4A-4A27-8BE1-3B0405220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5029" y="2251057"/>
            <a:ext cx="3053779" cy="202904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Using timeline map to reduce used space and at the same time accessible 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4" descr="A picture containing text, document, receipt&#10;&#10;Description automatically generated">
            <a:extLst>
              <a:ext uri="{FF2B5EF4-FFF2-40B4-BE49-F238E27FC236}">
                <a16:creationId xmlns:a16="http://schemas.microsoft.com/office/drawing/2014/main" id="{71E285B6-1122-41F5-9F12-D7ECE790A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74" y="437625"/>
            <a:ext cx="4753156" cy="57510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Graphic 4" descr="Dance with solid fill">
            <a:extLst>
              <a:ext uri="{FF2B5EF4-FFF2-40B4-BE49-F238E27FC236}">
                <a16:creationId xmlns:a16="http://schemas.microsoft.com/office/drawing/2014/main" id="{3462E8F3-E09B-450C-86AA-385C2C2DA2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77723" y="133056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024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3B530-FE2E-47F9-BFC6-60EB5FC50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2274" y="1333973"/>
            <a:ext cx="2644516" cy="857858"/>
          </a:xfrm>
        </p:spPr>
        <p:txBody>
          <a:bodyPr>
            <a:normAutofit/>
          </a:bodyPr>
          <a:lstStyle/>
          <a:p>
            <a:r>
              <a:rPr lang="en-US" b="1" dirty="0"/>
              <a:t>Events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46D7DB7-0A4A-4A27-8BE1-3B0405220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0413" y="2368287"/>
            <a:ext cx="3923240" cy="5343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Portable devices version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1E285B6-1122-41F5-9F12-D7ECE790A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048" y="437625"/>
            <a:ext cx="4148207" cy="57510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Graphic 4" descr="Laptop with solid fill">
            <a:extLst>
              <a:ext uri="{FF2B5EF4-FFF2-40B4-BE49-F238E27FC236}">
                <a16:creationId xmlns:a16="http://schemas.microsoft.com/office/drawing/2014/main" id="{695E0DB1-2587-4637-857F-A9B7A135A6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21801" y="218049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574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receipt, document&#10;&#10;Description automatically generated">
            <a:extLst>
              <a:ext uri="{FF2B5EF4-FFF2-40B4-BE49-F238E27FC236}">
                <a16:creationId xmlns:a16="http://schemas.microsoft.com/office/drawing/2014/main" id="{0EC03A3A-CFBD-4426-983F-B3845FABB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081" y="225817"/>
            <a:ext cx="4710337" cy="62496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FBD2D45-D020-4D3B-AF85-3287EF694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6968" y="472039"/>
            <a:ext cx="2644516" cy="857858"/>
          </a:xfrm>
        </p:spPr>
        <p:txBody>
          <a:bodyPr>
            <a:normAutofit/>
          </a:bodyPr>
          <a:lstStyle/>
          <a:p>
            <a:r>
              <a:rPr lang="en-US" b="1" dirty="0"/>
              <a:t>Careers</a:t>
            </a: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2E36487D-F51F-482C-A5C0-18E8C9329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206" y="2411529"/>
            <a:ext cx="3053779" cy="202904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Functional posting section to share and reduce cluttering </a:t>
            </a:r>
            <a:endParaRPr lang="en-US" dirty="0"/>
          </a:p>
        </p:txBody>
      </p:sp>
      <p:pic>
        <p:nvPicPr>
          <p:cNvPr id="10" name="Graphic 10" descr="Briefcase with solid fill">
            <a:extLst>
              <a:ext uri="{FF2B5EF4-FFF2-40B4-BE49-F238E27FC236}">
                <a16:creationId xmlns:a16="http://schemas.microsoft.com/office/drawing/2014/main" id="{BDFE7081-11DD-45F9-BC18-64013A8A00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83338" y="149664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782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EC03A3A-CFBD-4426-983F-B3845FABB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721" y="225817"/>
            <a:ext cx="3793056" cy="62496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FBD2D45-D020-4D3B-AF85-3287EF694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968" y="1214501"/>
            <a:ext cx="2644516" cy="857858"/>
          </a:xfrm>
        </p:spPr>
        <p:txBody>
          <a:bodyPr>
            <a:normAutofit/>
          </a:bodyPr>
          <a:lstStyle/>
          <a:p>
            <a:r>
              <a:rPr lang="en-US" b="1" dirty="0"/>
              <a:t>Careers</a:t>
            </a: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2E36487D-F51F-482C-A5C0-18E8C9329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7360" y="3583838"/>
            <a:ext cx="3659470" cy="18727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Easy applying process through a smart device</a:t>
            </a:r>
          </a:p>
        </p:txBody>
      </p:sp>
      <p:pic>
        <p:nvPicPr>
          <p:cNvPr id="3" name="Graphic 3" descr="Call center with solid fill">
            <a:extLst>
              <a:ext uri="{FF2B5EF4-FFF2-40B4-BE49-F238E27FC236}">
                <a16:creationId xmlns:a16="http://schemas.microsoft.com/office/drawing/2014/main" id="{DDBA91D8-40EB-45C0-8652-9DB4A36F70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83877" y="237587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663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receipt, document&#10;&#10;Description automatically generated">
            <a:extLst>
              <a:ext uri="{FF2B5EF4-FFF2-40B4-BE49-F238E27FC236}">
                <a16:creationId xmlns:a16="http://schemas.microsoft.com/office/drawing/2014/main" id="{0EC03A3A-CFBD-4426-983F-B3845FABB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721" y="545132"/>
            <a:ext cx="4027517" cy="59529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FBD2D45-D020-4D3B-AF85-3287EF694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122" y="950731"/>
            <a:ext cx="4520208" cy="760166"/>
          </a:xfrm>
        </p:spPr>
        <p:txBody>
          <a:bodyPr>
            <a:normAutofit/>
          </a:bodyPr>
          <a:lstStyle/>
          <a:p>
            <a:r>
              <a:rPr lang="en-US" b="1" dirty="0"/>
              <a:t>About IABC </a:t>
            </a: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2E36487D-F51F-482C-A5C0-18E8C9329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745" y="2421299"/>
            <a:ext cx="4919699" cy="4070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Merging contact us &amp; About us to avoid reptation 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Chat box needed ?</a:t>
            </a:r>
          </a:p>
        </p:txBody>
      </p:sp>
      <p:pic>
        <p:nvPicPr>
          <p:cNvPr id="4" name="Graphic 5" descr="Customer review with solid fill">
            <a:extLst>
              <a:ext uri="{FF2B5EF4-FFF2-40B4-BE49-F238E27FC236}">
                <a16:creationId xmlns:a16="http://schemas.microsoft.com/office/drawing/2014/main" id="{594D5F92-277B-4273-9EAB-4318EEEF74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90108" y="3997569"/>
            <a:ext cx="914400" cy="914400"/>
          </a:xfrm>
          <a:prstGeom prst="rect">
            <a:avLst/>
          </a:prstGeom>
        </p:spPr>
      </p:pic>
      <p:pic>
        <p:nvPicPr>
          <p:cNvPr id="6" name="Graphic 5" descr="Fingerprint with solid fill">
            <a:extLst>
              <a:ext uri="{FF2B5EF4-FFF2-40B4-BE49-F238E27FC236}">
                <a16:creationId xmlns:a16="http://schemas.microsoft.com/office/drawing/2014/main" id="{A6C4CE42-33A0-4268-BB23-6FEA23CB0A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30261" y="91049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469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EC03A3A-CFBD-4426-983F-B3845FABB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1469" y="545132"/>
            <a:ext cx="3874021" cy="59529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FBD2D45-D020-4D3B-AF85-3287EF694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122" y="950731"/>
            <a:ext cx="4520208" cy="760166"/>
          </a:xfrm>
        </p:spPr>
        <p:txBody>
          <a:bodyPr>
            <a:normAutofit/>
          </a:bodyPr>
          <a:lstStyle/>
          <a:p>
            <a:r>
              <a:rPr lang="en-US" b="1" dirty="0"/>
              <a:t>About IABC </a:t>
            </a: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2E36487D-F51F-482C-A5C0-18E8C9329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374" y="3079465"/>
            <a:ext cx="4919699" cy="4070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A sample without chat box</a:t>
            </a:r>
          </a:p>
        </p:txBody>
      </p:sp>
      <p:pic>
        <p:nvPicPr>
          <p:cNvPr id="8" name="Graphic 3" descr="Help with solid fill">
            <a:extLst>
              <a:ext uri="{FF2B5EF4-FFF2-40B4-BE49-F238E27FC236}">
                <a16:creationId xmlns:a16="http://schemas.microsoft.com/office/drawing/2014/main" id="{10FAE901-17AA-4FC9-89EF-2C41EDF6BF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49800" y="871416"/>
            <a:ext cx="914400" cy="914400"/>
          </a:xfrm>
          <a:prstGeom prst="rect">
            <a:avLst/>
          </a:prstGeom>
        </p:spPr>
      </p:pic>
      <p:pic>
        <p:nvPicPr>
          <p:cNvPr id="6" name="Graphic 9" descr="Confused person with solid fill">
            <a:extLst>
              <a:ext uri="{FF2B5EF4-FFF2-40B4-BE49-F238E27FC236}">
                <a16:creationId xmlns:a16="http://schemas.microsoft.com/office/drawing/2014/main" id="{86261BCF-B467-47CD-B61F-B2492DA25D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81600" y="34290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46985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View</vt:lpstr>
      <vt:lpstr>ENSE 271  Activity #2</vt:lpstr>
      <vt:lpstr>Simple Design </vt:lpstr>
      <vt:lpstr>Light Smartphone form</vt:lpstr>
      <vt:lpstr>Events</vt:lpstr>
      <vt:lpstr>Events</vt:lpstr>
      <vt:lpstr>Careers</vt:lpstr>
      <vt:lpstr>Careers</vt:lpstr>
      <vt:lpstr>About IABC </vt:lpstr>
      <vt:lpstr>About IABC </vt:lpstr>
      <vt:lpstr>Become Member</vt:lpstr>
      <vt:lpstr>Become Member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387</cp:revision>
  <dcterms:created xsi:type="dcterms:W3CDTF">2021-03-02T03:07:32Z</dcterms:created>
  <dcterms:modified xsi:type="dcterms:W3CDTF">2021-03-02T04:50:41Z</dcterms:modified>
</cp:coreProperties>
</file>