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4"/>
  </p:sldMasterIdLst>
  <p:notesMasterIdLst>
    <p:notesMasterId r:id="rId12"/>
  </p:notesMasterIdLst>
  <p:sldIdLst>
    <p:sldId id="256" r:id="rId5"/>
    <p:sldId id="257" r:id="rId6"/>
    <p:sldId id="259" r:id="rId7"/>
    <p:sldId id="271" r:id="rId8"/>
    <p:sldId id="272" r:id="rId9"/>
    <p:sldId id="273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2" autoAdjust="0"/>
    <p:restoredTop sz="94598" autoAdjust="0"/>
  </p:normalViewPr>
  <p:slideViewPr>
    <p:cSldViewPr snapToGrid="0" showGuides="1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04088"/>
            <a:ext cx="10993549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507450D-E801-41C1-9FD7-923530A06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11265408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8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E7D0488-B202-4F7B-9F3C-5F354044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986411"/>
            <a:ext cx="3568661" cy="1872388"/>
          </a:xfrm>
        </p:spPr>
        <p:txBody>
          <a:bodyPr anchor="ctr"/>
          <a:lstStyle/>
          <a:p>
            <a:pPr algn="r"/>
            <a:r>
              <a:rPr lang="en-US">
                <a:solidFill>
                  <a:schemeClr val="tx2"/>
                </a:solidFill>
              </a:rPr>
              <a:t>Click to edit Master title style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72A87D-479C-4157-A7C5-33D8FC7B29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8EE581A-A98D-4A1B-B826-3C60801D66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52800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16AE88BE-E502-4D34-AAE9-6EE48F1ACE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57544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9FD0C6B3-E0D9-4177-8079-178D1B0F530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62288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AD8A25-150B-42DF-B6CC-FB1E5225D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392" y="3956050"/>
            <a:ext cx="7225075" cy="190274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9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0F9CA6-0CB1-4A9E-96E4-67800B107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826FB8-73AC-4F8B-BD9C-B5E87FC9C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AE5FA5-AF50-4B00-8E20-1B20A667A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3237575-909D-45C0-B594-0B7A40F04B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57344" y="0"/>
            <a:ext cx="7534656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54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8439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18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9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8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0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3424138" cy="15001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249B4-F572-49E8-9B53-CB4E629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14788"/>
            <a:ext cx="3424138" cy="39757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6C12940-675F-4BDC-8733-71FEBC2FDC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2815" y="640080"/>
            <a:ext cx="3703320" cy="5751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63AD391F-F462-4773-B9C7-B512F55F68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46720" y="640080"/>
            <a:ext cx="3703320" cy="5751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7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0730"/>
            <a:ext cx="3475915" cy="147834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Click to edit Master title style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Content Placeholder 2" descr="Tag=AccentColor&#10;Flavor=Light&#10;Target=Bullets">
            <a:extLst>
              <a:ext uri="{FF2B5EF4-FFF2-40B4-BE49-F238E27FC236}">
                <a16:creationId xmlns:a16="http://schemas.microsoft.com/office/drawing/2014/main" id="{C768CCB8-0718-4D4E-8EE1-1D2875500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C3A8825-378F-41FE-A716-644287762A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1800" y="630936"/>
            <a:ext cx="7504113" cy="352044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E6B2055-B099-48CF-84C8-2AF6D56186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42816" y="4234252"/>
            <a:ext cx="3703320" cy="213969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EED74C29-FF8A-4470-8221-FD11E7FB7D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46720" y="4233672"/>
            <a:ext cx="3703320" cy="213969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43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322102"/>
            <a:ext cx="10993549" cy="1153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DD90A03-8871-46F6-B527-27A279CAF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5903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C0DC8A-3006-4A75-A9BA-FCA96D2C38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9580" y="603504"/>
            <a:ext cx="11292840" cy="355701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0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31520"/>
            <a:ext cx="11029616" cy="9875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8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AD7E45-24A5-4020-858E-57CFA095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C213B6D-04F4-4E9D-AD86-E50884CB4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2DB8B62-62C2-4723-85AF-F5D87B489A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5486400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329640-D9D1-44D4-8E40-04E753A2B8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496" y="3081528"/>
            <a:ext cx="5486400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5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martArt Placeholder 14">
            <a:extLst>
              <a:ext uri="{FF2B5EF4-FFF2-40B4-BE49-F238E27FC236}">
                <a16:creationId xmlns:a16="http://schemas.microsoft.com/office/drawing/2014/main" id="{1A07AFA2-B97F-4965-B3E3-0399F8696B92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576263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6" name="SmartArt Placeholder 14">
            <a:extLst>
              <a:ext uri="{FF2B5EF4-FFF2-40B4-BE49-F238E27FC236}">
                <a16:creationId xmlns:a16="http://schemas.microsoft.com/office/drawing/2014/main" id="{FBD83F25-25EA-4FCB-9180-B7567885BE7A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486759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7" name="SmartArt Placeholder 14">
            <a:extLst>
              <a:ext uri="{FF2B5EF4-FFF2-40B4-BE49-F238E27FC236}">
                <a16:creationId xmlns:a16="http://schemas.microsoft.com/office/drawing/2014/main" id="{C19AF1FD-578A-4AC1-8006-BF395C098188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6397255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8" name="SmartArt Placeholder 14">
            <a:extLst>
              <a:ext uri="{FF2B5EF4-FFF2-40B4-BE49-F238E27FC236}">
                <a16:creationId xmlns:a16="http://schemas.microsoft.com/office/drawing/2014/main" id="{A30FAB41-D651-4537-9674-A090F9541E38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9307750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FF70985-87A5-4813-BB21-CD79732947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6263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F30C930-1919-4A13-98BD-6CB6119CC1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894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6E4126AC-7681-4156-8274-2A64148943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87128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03485ED-1755-41FA-942B-ED95B3913DB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86759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2AFEFC9-586E-4B97-AD51-F02AC6AC6A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7624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E94B1769-BE23-4EBA-A0DA-9A01476DAC5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7255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9A7362AB-6137-4C5C-9219-392C3875AD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08119" y="4957131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DA6F45F2-E17A-4027-AAA9-B9B703C26A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07750" y="5461004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8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3200400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2343" y="2250891"/>
            <a:ext cx="320040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2341" y="2926051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F00371C-297D-40EF-8A7B-A4A10A3E0F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499" y="2250891"/>
            <a:ext cx="320040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4C654D6-9180-439B-AA80-A486173B74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497" y="2926051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3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78C165-B12A-4B46-AC7E-8E730F42CBBA}"/>
              </a:ext>
            </a:extLst>
          </p:cNvPr>
          <p:cNvCxnSpPr>
            <a:cxnSpLocks/>
          </p:cNvCxnSpPr>
          <p:nvPr userDrawn="1"/>
        </p:nvCxnSpPr>
        <p:spPr>
          <a:xfrm>
            <a:off x="4241830" y="495574"/>
            <a:ext cx="3703320" cy="0"/>
          </a:xfrm>
          <a:prstGeom prst="line">
            <a:avLst/>
          </a:prstGeom>
          <a:ln w="82550" cap="flat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5F2DE1-F272-49DD-84C1-C2FB82B723E3}"/>
              </a:ext>
            </a:extLst>
          </p:cNvPr>
          <p:cNvCxnSpPr>
            <a:cxnSpLocks/>
          </p:cNvCxnSpPr>
          <p:nvPr userDrawn="1"/>
        </p:nvCxnSpPr>
        <p:spPr>
          <a:xfrm>
            <a:off x="8042147" y="495574"/>
            <a:ext cx="3703320" cy="0"/>
          </a:xfrm>
          <a:prstGeom prst="line">
            <a:avLst/>
          </a:prstGeom>
          <a:ln w="82550" cap="flat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0BB053-86D6-405E-A719-7B6EF23E7207}"/>
              </a:ext>
            </a:extLst>
          </p:cNvPr>
          <p:cNvCxnSpPr>
            <a:cxnSpLocks/>
          </p:cNvCxnSpPr>
          <p:nvPr userDrawn="1"/>
        </p:nvCxnSpPr>
        <p:spPr>
          <a:xfrm>
            <a:off x="437009" y="495574"/>
            <a:ext cx="3703320" cy="0"/>
          </a:xfrm>
          <a:prstGeom prst="line">
            <a:avLst/>
          </a:prstGeom>
          <a:ln w="82550" cap="flat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9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7" r:id="rId3"/>
    <p:sldLayoutId id="2147483780" r:id="rId4"/>
    <p:sldLayoutId id="2147483764" r:id="rId5"/>
    <p:sldLayoutId id="2147483783" r:id="rId6"/>
    <p:sldLayoutId id="2147483784" r:id="rId7"/>
    <p:sldLayoutId id="2147483767" r:id="rId8"/>
    <p:sldLayoutId id="2147483782" r:id="rId9"/>
    <p:sldLayoutId id="2147483778" r:id="rId10"/>
    <p:sldLayoutId id="2147483779" r:id="rId11"/>
    <p:sldLayoutId id="2147483765" r:id="rId12"/>
    <p:sldLayoutId id="2147483766" r:id="rId13"/>
    <p:sldLayoutId id="2147483769" r:id="rId14"/>
    <p:sldLayoutId id="2147483770" r:id="rId15"/>
    <p:sldLayoutId id="214748377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59453A-78E9-42AE-AE23-C9D218CBC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04087"/>
            <a:ext cx="10993549" cy="1124439"/>
          </a:xfrm>
        </p:spPr>
        <p:txBody>
          <a:bodyPr>
            <a:normAutofit fontScale="90000"/>
          </a:bodyPr>
          <a:lstStyle/>
          <a:p>
            <a:r>
              <a:rPr lang="en-US" dirty="0"/>
              <a:t>E health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sz="1300" dirty="0"/>
              <a:t>presented by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9AF166-E191-409C-98AE-C2A47C576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2045072"/>
            <a:ext cx="1949573" cy="819911"/>
          </a:xfrm>
        </p:spPr>
        <p:txBody>
          <a:bodyPr>
            <a:noAutofit/>
          </a:bodyPr>
          <a:lstStyle/>
          <a:p>
            <a:pPr marL="342900" indent="-342900">
              <a:buAutoNum type="arabicParenBoth"/>
            </a:pPr>
            <a:r>
              <a:rPr lang="en-US" dirty="0"/>
              <a:t>Riad</a:t>
            </a:r>
          </a:p>
          <a:p>
            <a:pPr marL="342900" indent="-342900">
              <a:buAutoNum type="arabicParenBoth"/>
            </a:pPr>
            <a:r>
              <a:rPr lang="en-US" dirty="0" err="1"/>
              <a:t>Udoy</a:t>
            </a:r>
            <a:endParaRPr lang="en-US" dirty="0"/>
          </a:p>
          <a:p>
            <a:pPr marL="342900" indent="-342900">
              <a:buAutoNum type="arabicParenBoth"/>
            </a:pPr>
            <a:r>
              <a:rPr lang="en-US" dirty="0" err="1"/>
              <a:t>mahin</a:t>
            </a: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DA5F343-1871-0206-E5AF-7DF051CF5F5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3870" b="238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CEE0-AF33-4B8B-9622-2A50B4FD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3424138" cy="1500131"/>
          </a:xfrm>
        </p:spPr>
        <p:txBody>
          <a:bodyPr/>
          <a:lstStyle/>
          <a:p>
            <a:r>
              <a:rPr lang="en-US" dirty="0"/>
              <a:t>Login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5D9B-1C30-46A7-AC78-0AD00F70B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14788"/>
            <a:ext cx="3424138" cy="3975776"/>
          </a:xfrm>
        </p:spPr>
        <p:txBody>
          <a:bodyPr/>
          <a:lstStyle/>
          <a:p>
            <a:r>
              <a:rPr lang="en-US" dirty="0"/>
              <a:t>This is the login menu.  A user can access the main menu through the login page.  There is also a button at the top which is for the admin panel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AA17CD5-6A6E-4EE4-BD68-9B358654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DFAC773-B88D-4D58-9F49-43222F2F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A0B9DDD-5A75-438F-8748-02EC3B86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30A87EE9-B366-C28B-3894-4BEB58993B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7047" r="7047"/>
          <a:stretch>
            <a:fillRect/>
          </a:stretch>
        </p:blipFill>
        <p:spPr>
          <a:xfrm>
            <a:off x="4294910" y="583507"/>
            <a:ext cx="7315898" cy="5840407"/>
          </a:xfrm>
        </p:spPr>
      </p:pic>
    </p:spTree>
    <p:extLst>
      <p:ext uri="{BB962C8B-B14F-4D97-AF65-F5344CB8AC3E}">
        <p14:creationId xmlns:p14="http://schemas.microsoft.com/office/powerpoint/2010/main" val="380516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271D-D3EB-4A78-9929-4B8E740B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0730"/>
            <a:ext cx="3475915" cy="1478341"/>
          </a:xfrm>
        </p:spPr>
        <p:txBody>
          <a:bodyPr/>
          <a:lstStyle/>
          <a:p>
            <a:r>
              <a:rPr lang="en-US" dirty="0"/>
              <a:t>Home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0F1C6-68F4-48F7-97E9-343EE7513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/>
          <a:lstStyle/>
          <a:p>
            <a:r>
              <a:rPr lang="en-US" dirty="0"/>
              <a:t>Here is the home page.  There are some details about the patient and the patient can make schedule for the appointment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C838D91-2BF9-4595-90F6-6E2D751F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C174766-9DFA-4FE2-802E-A1E97945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E05EE0A-8EAF-4145-9C58-570DD877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00BFC94B-EA9D-FA8B-2F8E-B5EB5FA2751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10912" b="10912"/>
          <a:stretch>
            <a:fillRect/>
          </a:stretch>
        </p:blipFill>
        <p:spPr>
          <a:xfrm>
            <a:off x="4057106" y="999201"/>
            <a:ext cx="7960787" cy="4729295"/>
          </a:xfrm>
        </p:spPr>
      </p:pic>
    </p:spTree>
    <p:extLst>
      <p:ext uri="{BB962C8B-B14F-4D97-AF65-F5344CB8AC3E}">
        <p14:creationId xmlns:p14="http://schemas.microsoft.com/office/powerpoint/2010/main" val="398013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271D-D3EB-4A78-9929-4B8E740B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0730"/>
            <a:ext cx="3475915" cy="1478341"/>
          </a:xfrm>
        </p:spPr>
        <p:txBody>
          <a:bodyPr/>
          <a:lstStyle/>
          <a:p>
            <a:r>
              <a:rPr lang="en-US" dirty="0"/>
              <a:t>Doctor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0F1C6-68F4-48F7-97E9-343EE7513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/>
          <a:lstStyle/>
          <a:p>
            <a:r>
              <a:rPr lang="en-US" dirty="0"/>
              <a:t>This is the doctor menu.  The patient can know the details about the doctor and he can get the appointment by clicking on the appointed button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C838D91-2BF9-4595-90F6-6E2D751F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C174766-9DFA-4FE2-802E-A1E97945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E05EE0A-8EAF-4145-9C58-570DD877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EFD3F08-4E07-208E-3A03-2C4B19762BF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6227" b="6227"/>
          <a:stretch>
            <a:fillRect/>
          </a:stretch>
        </p:blipFill>
        <p:spPr>
          <a:xfrm>
            <a:off x="3959043" y="1138243"/>
            <a:ext cx="7929542" cy="4581513"/>
          </a:xfrm>
        </p:spPr>
      </p:pic>
    </p:spTree>
    <p:extLst>
      <p:ext uri="{BB962C8B-B14F-4D97-AF65-F5344CB8AC3E}">
        <p14:creationId xmlns:p14="http://schemas.microsoft.com/office/powerpoint/2010/main" val="90599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271D-D3EB-4A78-9929-4B8E740B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0730"/>
            <a:ext cx="3475915" cy="1478341"/>
          </a:xfrm>
        </p:spPr>
        <p:txBody>
          <a:bodyPr/>
          <a:lstStyle/>
          <a:p>
            <a:r>
              <a:rPr lang="en-US" dirty="0"/>
              <a:t>Appointment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0F1C6-68F4-48F7-97E9-343EE7513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/>
          <a:lstStyle/>
          <a:p>
            <a:r>
              <a:rPr lang="en-US" dirty="0"/>
              <a:t>User has to fill the form before getting appointment.  After filling the form, clicking the submit button will open the chat menu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C838D91-2BF9-4595-90F6-6E2D751F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C174766-9DFA-4FE2-802E-A1E97945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E05EE0A-8EAF-4145-9C58-570DD877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C69C6A0-71E0-B432-9555-3CDB970C4B7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7725" b="7725"/>
          <a:stretch>
            <a:fillRect/>
          </a:stretch>
        </p:blipFill>
        <p:spPr>
          <a:xfrm>
            <a:off x="3928961" y="999201"/>
            <a:ext cx="7977501" cy="4609223"/>
          </a:xfrm>
        </p:spPr>
      </p:pic>
    </p:spTree>
    <p:extLst>
      <p:ext uri="{BB962C8B-B14F-4D97-AF65-F5344CB8AC3E}">
        <p14:creationId xmlns:p14="http://schemas.microsoft.com/office/powerpoint/2010/main" val="37996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271D-D3EB-4A78-9929-4B8E740B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0730"/>
            <a:ext cx="3475915" cy="1478341"/>
          </a:xfrm>
        </p:spPr>
        <p:txBody>
          <a:bodyPr/>
          <a:lstStyle/>
          <a:p>
            <a:r>
              <a:rPr lang="en-US" dirty="0"/>
              <a:t>Live chat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0F1C6-68F4-48F7-97E9-343EE7513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/>
          <a:lstStyle/>
          <a:p>
            <a:r>
              <a:rPr lang="en-US" dirty="0"/>
              <a:t>Patients and doctors can chat with each other in the live chat section</a:t>
            </a:r>
          </a:p>
          <a:p>
            <a:r>
              <a:rPr lang="en-US" dirty="0"/>
              <a:t>The doctor can see the details of the patient and he will advise the patients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C838D91-2BF9-4595-90F6-6E2D751F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C174766-9DFA-4FE2-802E-A1E97945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E05EE0A-8EAF-4145-9C58-570DD877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41EEFA1-D0A0-AC13-7E5A-7F74727CF75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1269" b="1269"/>
          <a:stretch>
            <a:fillRect/>
          </a:stretch>
        </p:blipFill>
        <p:spPr>
          <a:xfrm>
            <a:off x="4057107" y="1277286"/>
            <a:ext cx="7929542" cy="4581513"/>
          </a:xfrm>
        </p:spPr>
      </p:pic>
    </p:spTree>
    <p:extLst>
      <p:ext uri="{BB962C8B-B14F-4D97-AF65-F5344CB8AC3E}">
        <p14:creationId xmlns:p14="http://schemas.microsoft.com/office/powerpoint/2010/main" val="12866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59453A-78E9-42AE-AE23-C9D218CBC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04088"/>
            <a:ext cx="10993549" cy="149961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9AF166-E191-409C-98AE-C2A47C576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/>
          <a:p>
            <a:r>
              <a:rPr lang="en-US" dirty="0"/>
              <a:t>If you have any question please feel free to ask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7DCBB57-2D94-7AD6-AA74-56DBFE8A194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0621" b="206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1403843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Custom 10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465359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_Win32_JB_SL_v2.potx" id="{1C1B9226-0BCF-4F11-8C9C-4780CC1ABB3B}" vid="{6B91BC45-CF1E-4756-9009-7BE00F9B25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333985-6DEC-4BB6-B360-FFFEFA02249A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4608ECE-840A-4514-AD05-0950FC5D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70C9DA-ADC8-49D9-B223-6D54C6FB7BE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Dividend design</Template>
  <TotalTime>20</TotalTime>
  <Words>188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DividendVTI</vt:lpstr>
      <vt:lpstr>E health      presented by</vt:lpstr>
      <vt:lpstr>Login Menu</vt:lpstr>
      <vt:lpstr>Home menu</vt:lpstr>
      <vt:lpstr>Doctor</vt:lpstr>
      <vt:lpstr>Appointment</vt:lpstr>
      <vt:lpstr>Live chat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health      presented by</dc:title>
  <dc:creator>riadhossinx4@gmail.com</dc:creator>
  <cp:lastModifiedBy>riadhossinx4@gmail.com</cp:lastModifiedBy>
  <cp:revision>2</cp:revision>
  <dcterms:created xsi:type="dcterms:W3CDTF">2022-09-11T07:49:52Z</dcterms:created>
  <dcterms:modified xsi:type="dcterms:W3CDTF">2022-09-12T15:23:04Z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