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C7FB-FF84-E01C-2109-75949C553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2C9D4-EB57-36F3-1FCC-74BBAF55B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D7B35-C56D-F6A6-1C55-F53B5657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2CBB-939C-41F7-A7EB-1099DFF416B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818C3-60B0-A4B7-CE46-57353412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5D514-4E39-0B28-6663-E7DD2D78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0318-0AF3-434D-A0EC-FAFB90C1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4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C861-FE73-A208-57EA-709D88D4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CBB26-8C5C-5252-1C76-A5A7ADC08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A324E-A0E0-6000-FA95-E9C53521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2CBB-939C-41F7-A7EB-1099DFF416B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08FFB-E2FD-7150-5C58-631A6233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98FBD-CAE8-5D6D-A0CC-3C9CB285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0318-0AF3-434D-A0EC-FAFB90C1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9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E9105-F33D-FCFE-6D2A-934E9A1E8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10EE3-23B5-1DAF-34B2-149E580AA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9E8EE-FDE3-37BD-BA8A-07A8BB79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2CBB-939C-41F7-A7EB-1099DFF416B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720FC-4CC0-A398-14AB-8B121251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E4B36-162A-B21B-E10C-7726A2D7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0318-0AF3-434D-A0EC-FAFB90C1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6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B2E6-C17C-DEED-446D-3FC7FBB2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74EB-7C3D-79F8-EC50-7ACB8024B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FDEF8-254A-9919-D381-B2D37965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2CBB-939C-41F7-A7EB-1099DFF416B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66E53-57EE-F98D-9157-7C5BDA2A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7F303-0332-D11B-8066-A5AFF8E4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0318-0AF3-434D-A0EC-FAFB90C1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5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2EF9-2A0B-F1E6-6C78-E74964772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B7EF7-F383-5E45-F203-02D97C8FD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81FCA-21C9-838A-AEA2-B9C8B7482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2CBB-939C-41F7-A7EB-1099DFF416B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C86AF-4C12-D19A-016B-435A9809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AC346-5CCE-6F81-DD49-B48A8C8D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0318-0AF3-434D-A0EC-FAFB90C1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FBB09-A0C9-F47D-943D-2A71ED98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1267-5685-BD8C-9C56-4AA4C1770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E37C2-3BAD-F4DF-E820-EE14605AB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90AF0-BFD6-2B93-A6B1-53C13398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2CBB-939C-41F7-A7EB-1099DFF416B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FEF4B-2E09-847F-7771-8CD5341D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0EA39-0AF3-AC9C-3301-52ABC9DB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0318-0AF3-434D-A0EC-FAFB90C1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7467-1E45-94A3-C4A3-E12B6FEB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8E0D-A549-7F32-54F7-036D3087C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5EB72-504A-642A-A593-1EA100F30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463D8-33C4-1431-8C50-F295C65EB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EB964-7966-6FD4-BCEF-B28CB07F0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079C1-3587-4E20-DDB2-3B7E2DC1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2CBB-939C-41F7-A7EB-1099DFF416B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5EFF8E-9732-23D6-B016-1F2EA6236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47901-EB0E-C2AE-24B3-7E7C2183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0318-0AF3-434D-A0EC-FAFB90C1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8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F672-599D-78F0-F6A3-DB7FF9BB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45ECB-C2DC-C845-E733-682467D1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2CBB-939C-41F7-A7EB-1099DFF416B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EDA97-838C-8664-1459-FD4A9023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A0402-569C-3CA7-D9B4-64079870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0318-0AF3-434D-A0EC-FAFB90C1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2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B39C8-EC9B-40E3-07E0-593DD7FA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2CBB-939C-41F7-A7EB-1099DFF416B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FA98C-55F2-1378-E029-EB3D8243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08095-9563-35F8-98B4-476B06A1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0318-0AF3-434D-A0EC-FAFB90C1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5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FAEF-8989-E6D0-E61C-D33BF8D3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024C-7A1B-14C9-8BC1-62C0A8C5A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00E79-C47E-640F-18F2-E912B9B0D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D1161-8795-C4FD-C25B-A2A32FD3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2CBB-939C-41F7-A7EB-1099DFF416B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33A34-2EA9-3AB8-6C12-AAB3F929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0A61A-C4A3-FD7C-45E5-2710F5D6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0318-0AF3-434D-A0EC-FAFB90C1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7B4B-A0E0-34E1-D6A4-DCE22E780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D8AA2-7514-05B2-09C5-5BE15B92F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A9A01-1461-440C-8992-500855080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9B8CC-CE93-DF09-31F8-F72D1B9C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2CBB-939C-41F7-A7EB-1099DFF416B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479E0-F00A-0184-CABD-20E8EDD9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0C53E-809C-B564-DCE4-FB8D8958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0318-0AF3-434D-A0EC-FAFB90C1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9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A7C933-82AF-ABF8-49FE-E84559C5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08C6C-AC48-7EBB-78DE-03511CCC9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BBAE3-B379-755E-600F-453A886A8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52CBB-939C-41F7-A7EB-1099DFF416B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0EE9C-2F73-304A-C1BF-EBC7614B7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CBC49-5D38-4490-6ADC-606BDBCBB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80318-0AF3-434D-A0EC-FAFB90C1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0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EE9857-C5EB-DD33-408B-94837B7CE164}"/>
              </a:ext>
            </a:extLst>
          </p:cNvPr>
          <p:cNvSpPr txBox="1"/>
          <p:nvPr/>
        </p:nvSpPr>
        <p:spPr>
          <a:xfrm>
            <a:off x="1651000" y="783389"/>
            <a:ext cx="8879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Shannon's Entropy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ADBFD-41A5-E241-9C0A-8666ACD1A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33" y="2615405"/>
            <a:ext cx="9485130" cy="391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2E3B77-65D1-1CBC-164C-323A7009F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2" t="17786" r="21423" b="17406"/>
          <a:stretch/>
        </p:blipFill>
        <p:spPr>
          <a:xfrm>
            <a:off x="0" y="675861"/>
            <a:ext cx="12119925" cy="58972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1AFD97-09B1-1563-FB2E-0375989ABCEC}"/>
              </a:ext>
            </a:extLst>
          </p:cNvPr>
          <p:cNvSpPr/>
          <p:nvPr/>
        </p:nvSpPr>
        <p:spPr>
          <a:xfrm>
            <a:off x="0" y="0"/>
            <a:ext cx="12192000" cy="67586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+mj-lt"/>
              </a:rPr>
              <a:t>What is a bit?</a:t>
            </a:r>
          </a:p>
        </p:txBody>
      </p:sp>
    </p:spTree>
    <p:extLst>
      <p:ext uri="{BB962C8B-B14F-4D97-AF65-F5344CB8AC3E}">
        <p14:creationId xmlns:p14="http://schemas.microsoft.com/office/powerpoint/2010/main" val="396671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187EC-1A0D-2BF0-549C-24594A99FFF1}"/>
              </a:ext>
            </a:extLst>
          </p:cNvPr>
          <p:cNvSpPr/>
          <p:nvPr/>
        </p:nvSpPr>
        <p:spPr>
          <a:xfrm>
            <a:off x="0" y="0"/>
            <a:ext cx="12192000" cy="67586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+mj-lt"/>
              </a:rPr>
              <a:t>Measuring Information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98B6A4-C67B-1E62-EE0C-F7622FA1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2" t="18858" r="21423" b="17112"/>
          <a:stretch/>
        </p:blipFill>
        <p:spPr>
          <a:xfrm>
            <a:off x="0" y="946870"/>
            <a:ext cx="11966917" cy="575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8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187EC-1A0D-2BF0-549C-24594A99FFF1}"/>
              </a:ext>
            </a:extLst>
          </p:cNvPr>
          <p:cNvSpPr/>
          <p:nvPr/>
        </p:nvSpPr>
        <p:spPr>
          <a:xfrm>
            <a:off x="0" y="0"/>
            <a:ext cx="12192000" cy="67586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+mj-lt"/>
              </a:rPr>
              <a:t>Measuring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AE09D-A61C-3637-1B5B-169AFC5FF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3" t="18447" r="21538" b="17522"/>
          <a:stretch/>
        </p:blipFill>
        <p:spPr>
          <a:xfrm>
            <a:off x="321212" y="829994"/>
            <a:ext cx="11650394" cy="562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4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187EC-1A0D-2BF0-549C-24594A99FFF1}"/>
              </a:ext>
            </a:extLst>
          </p:cNvPr>
          <p:cNvSpPr/>
          <p:nvPr/>
        </p:nvSpPr>
        <p:spPr>
          <a:xfrm>
            <a:off x="0" y="0"/>
            <a:ext cx="12192000" cy="67586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+mj-lt"/>
              </a:rPr>
              <a:t>Measuring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BA2318-2A1E-63C7-54E3-ECD1AD40B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2" t="17831" r="21654" b="17523"/>
          <a:stretch/>
        </p:blipFill>
        <p:spPr>
          <a:xfrm>
            <a:off x="309857" y="675861"/>
            <a:ext cx="11572285" cy="563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0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187EC-1A0D-2BF0-549C-24594A99FFF1}"/>
              </a:ext>
            </a:extLst>
          </p:cNvPr>
          <p:cNvSpPr/>
          <p:nvPr/>
        </p:nvSpPr>
        <p:spPr>
          <a:xfrm>
            <a:off x="0" y="0"/>
            <a:ext cx="12192000" cy="67586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+mj-lt"/>
              </a:rPr>
              <a:t>Entropy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37DAD7-FE37-55F8-F0E4-AD25EE2C0C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4" t="18652" r="21653" b="17112"/>
          <a:stretch/>
        </p:blipFill>
        <p:spPr>
          <a:xfrm>
            <a:off x="366685" y="675861"/>
            <a:ext cx="1145862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187EC-1A0D-2BF0-549C-24594A99FFF1}"/>
              </a:ext>
            </a:extLst>
          </p:cNvPr>
          <p:cNvSpPr/>
          <p:nvPr/>
        </p:nvSpPr>
        <p:spPr>
          <a:xfrm>
            <a:off x="0" y="0"/>
            <a:ext cx="12192000" cy="67586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+mj-lt"/>
              </a:rPr>
              <a:t>Cross-Entropy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6F4D8C-16C0-B995-312E-3760F956F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2" t="18036" r="21884" b="17933"/>
          <a:stretch/>
        </p:blipFill>
        <p:spPr>
          <a:xfrm>
            <a:off x="279009" y="858128"/>
            <a:ext cx="11633982" cy="562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55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187EC-1A0D-2BF0-549C-24594A99FFF1}"/>
              </a:ext>
            </a:extLst>
          </p:cNvPr>
          <p:cNvSpPr/>
          <p:nvPr/>
        </p:nvSpPr>
        <p:spPr>
          <a:xfrm>
            <a:off x="0" y="0"/>
            <a:ext cx="12192000" cy="67586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+mj-lt"/>
              </a:rPr>
              <a:t>Cross-Entropy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53BBFD-37B6-33C4-B2A9-DC259D286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3" t="17830" r="21769" b="17318"/>
          <a:stretch/>
        </p:blipFill>
        <p:spPr>
          <a:xfrm>
            <a:off x="440788" y="872195"/>
            <a:ext cx="11310424" cy="554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0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187EC-1A0D-2BF0-549C-24594A99FFF1}"/>
              </a:ext>
            </a:extLst>
          </p:cNvPr>
          <p:cNvSpPr/>
          <p:nvPr/>
        </p:nvSpPr>
        <p:spPr>
          <a:xfrm>
            <a:off x="0" y="0"/>
            <a:ext cx="12192000" cy="67586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+mj-lt"/>
              </a:rPr>
              <a:t>Cross-Entropy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C6F68-A897-72F0-8A85-F370B5CD19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6" t="19062" r="22001" b="17933"/>
          <a:stretch/>
        </p:blipFill>
        <p:spPr>
          <a:xfrm>
            <a:off x="284176" y="984737"/>
            <a:ext cx="11623647" cy="554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0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17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Lamia Habib</dc:creator>
  <cp:lastModifiedBy>tanvir arafat</cp:lastModifiedBy>
  <cp:revision>2</cp:revision>
  <dcterms:created xsi:type="dcterms:W3CDTF">2023-11-07T05:22:58Z</dcterms:created>
  <dcterms:modified xsi:type="dcterms:W3CDTF">2024-04-02T10:30:38Z</dcterms:modified>
</cp:coreProperties>
</file>